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68" r:id="rId3"/>
    <p:sldId id="264" r:id="rId4"/>
    <p:sldId id="271" r:id="rId5"/>
    <p:sldId id="270" r:id="rId6"/>
    <p:sldId id="257" r:id="rId7"/>
    <p:sldId id="266" r:id="rId8"/>
    <p:sldId id="258" r:id="rId9"/>
    <p:sldId id="259" r:id="rId10"/>
    <p:sldId id="267" r:id="rId11"/>
    <p:sldId id="260" r:id="rId12"/>
    <p:sldId id="263" r:id="rId13"/>
    <p:sldId id="261" r:id="rId14"/>
    <p:sldId id="273" r:id="rId15"/>
    <p:sldId id="274" r:id="rId16"/>
    <p:sldId id="275" r:id="rId17"/>
    <p:sldId id="276" r:id="rId18"/>
    <p:sldId id="277" r:id="rId19"/>
    <p:sldId id="278" r:id="rId20"/>
    <p:sldId id="279" r:id="rId21"/>
  </p:sldIdLst>
  <p:sldSz cx="27432000" cy="18288000"/>
  <p:notesSz cx="6858000" cy="9144000"/>
  <p:defaultTextStyle>
    <a:defPPr>
      <a:defRPr lang="en-US"/>
    </a:defPPr>
    <a:lvl1pPr marL="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1pPr>
    <a:lvl2pPr marL="10972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2pPr>
    <a:lvl3pPr marL="21945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3pPr>
    <a:lvl4pPr marL="32918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4pPr>
    <a:lvl5pPr marL="438912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5pPr>
    <a:lvl6pPr marL="548640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6pPr>
    <a:lvl7pPr marL="658368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7pPr>
    <a:lvl8pPr marL="768096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8pPr>
    <a:lvl9pPr marL="8778240" algn="l" defTabSz="2194560" rtl="0" eaLnBrk="1" latinLnBrk="0" hangingPunct="1">
      <a:defRPr sz="432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929" autoAdjust="0"/>
    <p:restoredTop sz="94660"/>
  </p:normalViewPr>
  <p:slideViewPr>
    <p:cSldViewPr snapToGrid="0">
      <p:cViewPr varScale="1">
        <p:scale>
          <a:sx n="44" d="100"/>
          <a:sy n="44" d="100"/>
        </p:scale>
        <p:origin x="1398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4" d="100"/>
        <a:sy n="34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057400" y="2992968"/>
            <a:ext cx="23317200" cy="6366933"/>
          </a:xfrm>
        </p:spPr>
        <p:txBody>
          <a:bodyPr anchor="b"/>
          <a:lstStyle>
            <a:lvl1pPr algn="ctr">
              <a:defRPr sz="1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0" y="9605435"/>
            <a:ext cx="20574000" cy="4415365"/>
          </a:xfrm>
        </p:spPr>
        <p:txBody>
          <a:bodyPr/>
          <a:lstStyle>
            <a:lvl1pPr marL="0" indent="0" algn="ctr">
              <a:buNone/>
              <a:defRPr sz="6400"/>
            </a:lvl1pPr>
            <a:lvl2pPr marL="1219215" indent="0" algn="ctr">
              <a:buNone/>
              <a:defRPr sz="5333"/>
            </a:lvl2pPr>
            <a:lvl3pPr marL="2438430" indent="0" algn="ctr">
              <a:buNone/>
              <a:defRPr sz="4800"/>
            </a:lvl3pPr>
            <a:lvl4pPr marL="3657646" indent="0" algn="ctr">
              <a:buNone/>
              <a:defRPr sz="4267"/>
            </a:lvl4pPr>
            <a:lvl5pPr marL="4876861" indent="0" algn="ctr">
              <a:buNone/>
              <a:defRPr sz="4267"/>
            </a:lvl5pPr>
            <a:lvl6pPr marL="6096076" indent="0" algn="ctr">
              <a:buNone/>
              <a:defRPr sz="4267"/>
            </a:lvl6pPr>
            <a:lvl7pPr marL="7315291" indent="0" algn="ctr">
              <a:buNone/>
              <a:defRPr sz="4267"/>
            </a:lvl7pPr>
            <a:lvl8pPr marL="8534507" indent="0" algn="ctr">
              <a:buNone/>
              <a:defRPr sz="4267"/>
            </a:lvl8pPr>
            <a:lvl9pPr marL="9753722" indent="0" algn="ctr">
              <a:buNone/>
              <a:defRPr sz="4267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24791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0325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9631027" y="973667"/>
            <a:ext cx="5915025" cy="1549823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885952" y="973667"/>
            <a:ext cx="17402175" cy="1549823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08188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22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1664" y="4559305"/>
            <a:ext cx="23660100" cy="7607299"/>
          </a:xfrm>
        </p:spPr>
        <p:txBody>
          <a:bodyPr anchor="b"/>
          <a:lstStyle>
            <a:lvl1pPr>
              <a:defRPr sz="1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71664" y="12238572"/>
            <a:ext cx="23660100" cy="4000499"/>
          </a:xfrm>
        </p:spPr>
        <p:txBody>
          <a:bodyPr/>
          <a:lstStyle>
            <a:lvl1pPr marL="0" indent="0">
              <a:buNone/>
              <a:defRPr sz="6400">
                <a:solidFill>
                  <a:schemeClr val="tx1"/>
                </a:solidFill>
              </a:defRPr>
            </a:lvl1pPr>
            <a:lvl2pPr marL="1219215" indent="0">
              <a:buNone/>
              <a:defRPr sz="5333">
                <a:solidFill>
                  <a:schemeClr val="tx1">
                    <a:tint val="75000"/>
                  </a:schemeClr>
                </a:solidFill>
              </a:defRPr>
            </a:lvl2pPr>
            <a:lvl3pPr marL="243843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3pPr>
            <a:lvl4pPr marL="365764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4pPr>
            <a:lvl5pPr marL="487686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5pPr>
            <a:lvl6pPr marL="6096076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6pPr>
            <a:lvl7pPr marL="7315291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7pPr>
            <a:lvl8pPr marL="8534507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8pPr>
            <a:lvl9pPr marL="9753722" indent="0">
              <a:buNone/>
              <a:defRPr sz="42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80811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85950" y="4868333"/>
            <a:ext cx="11658600" cy="1160356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3887450" y="4868333"/>
            <a:ext cx="11658600" cy="1160356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2476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973671"/>
            <a:ext cx="23660100" cy="353483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9526" y="4483101"/>
            <a:ext cx="11605020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89526" y="6680200"/>
            <a:ext cx="11605020" cy="982556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3887452" y="4483101"/>
            <a:ext cx="11662173" cy="2197099"/>
          </a:xfrm>
        </p:spPr>
        <p:txBody>
          <a:bodyPr anchor="b"/>
          <a:lstStyle>
            <a:lvl1pPr marL="0" indent="0">
              <a:buNone/>
              <a:defRPr sz="6400" b="1"/>
            </a:lvl1pPr>
            <a:lvl2pPr marL="1219215" indent="0">
              <a:buNone/>
              <a:defRPr sz="5333" b="1"/>
            </a:lvl2pPr>
            <a:lvl3pPr marL="2438430" indent="0">
              <a:buNone/>
              <a:defRPr sz="4800" b="1"/>
            </a:lvl3pPr>
            <a:lvl4pPr marL="3657646" indent="0">
              <a:buNone/>
              <a:defRPr sz="4267" b="1"/>
            </a:lvl4pPr>
            <a:lvl5pPr marL="4876861" indent="0">
              <a:buNone/>
              <a:defRPr sz="4267" b="1"/>
            </a:lvl5pPr>
            <a:lvl6pPr marL="6096076" indent="0">
              <a:buNone/>
              <a:defRPr sz="4267" b="1"/>
            </a:lvl6pPr>
            <a:lvl7pPr marL="7315291" indent="0">
              <a:buNone/>
              <a:defRPr sz="4267" b="1"/>
            </a:lvl7pPr>
            <a:lvl8pPr marL="8534507" indent="0">
              <a:buNone/>
              <a:defRPr sz="4267" b="1"/>
            </a:lvl8pPr>
            <a:lvl9pPr marL="9753722" indent="0">
              <a:buNone/>
              <a:defRPr sz="426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3887452" y="6680200"/>
            <a:ext cx="11662173" cy="982556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51047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6166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91931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662173" y="2633138"/>
            <a:ext cx="13887450" cy="12996333"/>
          </a:xfrm>
        </p:spPr>
        <p:txBody>
          <a:bodyPr/>
          <a:lstStyle>
            <a:lvl1pPr>
              <a:defRPr sz="8533"/>
            </a:lvl1pPr>
            <a:lvl2pPr>
              <a:defRPr sz="7467"/>
            </a:lvl2pPr>
            <a:lvl3pPr>
              <a:defRPr sz="6400"/>
            </a:lvl3pPr>
            <a:lvl4pPr>
              <a:defRPr sz="5333"/>
            </a:lvl4pPr>
            <a:lvl5pPr>
              <a:defRPr sz="5333"/>
            </a:lvl5pPr>
            <a:lvl6pPr>
              <a:defRPr sz="5333"/>
            </a:lvl6pPr>
            <a:lvl7pPr>
              <a:defRPr sz="5333"/>
            </a:lvl7pPr>
            <a:lvl8pPr>
              <a:defRPr sz="5333"/>
            </a:lvl8pPr>
            <a:lvl9pPr>
              <a:defRPr sz="533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6347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89523" y="1219200"/>
            <a:ext cx="8847534" cy="4267200"/>
          </a:xfrm>
        </p:spPr>
        <p:txBody>
          <a:bodyPr anchor="b"/>
          <a:lstStyle>
            <a:lvl1pPr>
              <a:defRPr sz="8533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662173" y="2633138"/>
            <a:ext cx="13887450" cy="12996333"/>
          </a:xfrm>
        </p:spPr>
        <p:txBody>
          <a:bodyPr anchor="t"/>
          <a:lstStyle>
            <a:lvl1pPr marL="0" indent="0">
              <a:buNone/>
              <a:defRPr sz="8533"/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89523" y="5486400"/>
            <a:ext cx="8847534" cy="10164235"/>
          </a:xfrm>
        </p:spPr>
        <p:txBody>
          <a:bodyPr/>
          <a:lstStyle>
            <a:lvl1pPr marL="0" indent="0">
              <a:buNone/>
              <a:defRPr sz="4267"/>
            </a:lvl1pPr>
            <a:lvl2pPr marL="1219215" indent="0">
              <a:buNone/>
              <a:defRPr sz="3733"/>
            </a:lvl2pPr>
            <a:lvl3pPr marL="2438430" indent="0">
              <a:buNone/>
              <a:defRPr sz="3200"/>
            </a:lvl3pPr>
            <a:lvl4pPr marL="3657646" indent="0">
              <a:buNone/>
              <a:defRPr sz="2667"/>
            </a:lvl4pPr>
            <a:lvl5pPr marL="4876861" indent="0">
              <a:buNone/>
              <a:defRPr sz="2667"/>
            </a:lvl5pPr>
            <a:lvl6pPr marL="6096076" indent="0">
              <a:buNone/>
              <a:defRPr sz="2667"/>
            </a:lvl6pPr>
            <a:lvl7pPr marL="7315291" indent="0">
              <a:buNone/>
              <a:defRPr sz="2667"/>
            </a:lvl7pPr>
            <a:lvl8pPr marL="8534507" indent="0">
              <a:buNone/>
              <a:defRPr sz="2667"/>
            </a:lvl8pPr>
            <a:lvl9pPr marL="9753722" indent="0">
              <a:buNone/>
              <a:defRPr sz="26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638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885950" y="973671"/>
            <a:ext cx="23660100" cy="35348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85950" y="4868333"/>
            <a:ext cx="23660100" cy="11603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8859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A442B8-2649-487D-A0AC-981AA6779A8C}" type="datetimeFigureOut">
              <a:rPr lang="en-US" smtClean="0"/>
              <a:t>9/13/2017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086850" y="16950271"/>
            <a:ext cx="92583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373850" y="16950271"/>
            <a:ext cx="6172200" cy="9736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3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EB852E-20CB-4572-802E-70ADEF8865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48565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2438430" rtl="0" eaLnBrk="1" latinLnBrk="0" hangingPunct="1">
        <a:lnSpc>
          <a:spcPct val="90000"/>
        </a:lnSpc>
        <a:spcBef>
          <a:spcPct val="0"/>
        </a:spcBef>
        <a:buNone/>
        <a:defRPr sz="117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09608" indent="-609608" algn="l" defTabSz="2438430" rtl="0" eaLnBrk="1" latinLnBrk="0" hangingPunct="1">
        <a:lnSpc>
          <a:spcPct val="90000"/>
        </a:lnSpc>
        <a:spcBef>
          <a:spcPts val="2667"/>
        </a:spcBef>
        <a:buFont typeface="Arial" panose="020B0604020202020204" pitchFamily="34" charset="0"/>
        <a:buChar char="•"/>
        <a:defRPr sz="7467" kern="1200">
          <a:solidFill>
            <a:schemeClr val="tx1"/>
          </a:solidFill>
          <a:latin typeface="+mn-lt"/>
          <a:ea typeface="+mn-ea"/>
          <a:cs typeface="+mn-cs"/>
        </a:defRPr>
      </a:lvl1pPr>
      <a:lvl2pPr marL="182882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2pPr>
      <a:lvl3pPr marL="3048038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3pPr>
      <a:lvl4pPr marL="4267253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548646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70568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924899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9144114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10363330" indent="-609608" algn="l" defTabSz="243843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15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30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4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6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76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91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507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722" algn="l" defTabSz="2438430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5" name="Freeform 24"/>
          <p:cNvSpPr/>
          <p:nvPr/>
        </p:nvSpPr>
        <p:spPr>
          <a:xfrm>
            <a:off x="338382" y="3363685"/>
            <a:ext cx="18961991" cy="13633314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1574242 w 12620156"/>
              <a:gd name="connsiteY12" fmla="*/ 529187 h 9274881"/>
              <a:gd name="connsiteX13" fmla="*/ 12620156 w 12620156"/>
              <a:gd name="connsiteY13" fmla="*/ 0 h 9274881"/>
              <a:gd name="connsiteX0" fmla="*/ 0 w 12176403"/>
              <a:gd name="connsiteY0" fmla="*/ 8757234 h 8757234"/>
              <a:gd name="connsiteX1" fmla="*/ 1587714 w 12176403"/>
              <a:gd name="connsiteY1" fmla="*/ 6646021 h 8757234"/>
              <a:gd name="connsiteX2" fmla="*/ 2055547 w 12176403"/>
              <a:gd name="connsiteY2" fmla="*/ 5593398 h 8757234"/>
              <a:gd name="connsiteX3" fmla="*/ 3363352 w 12176403"/>
              <a:gd name="connsiteY3" fmla="*/ 3966617 h 8757234"/>
              <a:gd name="connsiteX4" fmla="*/ 4086365 w 12176403"/>
              <a:gd name="connsiteY4" fmla="*/ 2818300 h 8757234"/>
              <a:gd name="connsiteX5" fmla="*/ 4499013 w 12176403"/>
              <a:gd name="connsiteY5" fmla="*/ 2257866 h 8757234"/>
              <a:gd name="connsiteX6" fmla="*/ 6060893 w 12176403"/>
              <a:gd name="connsiteY6" fmla="*/ 2342515 h 8757234"/>
              <a:gd name="connsiteX7" fmla="*/ 6732474 w 12176403"/>
              <a:gd name="connsiteY7" fmla="*/ 2273242 h 8757234"/>
              <a:gd name="connsiteX8" fmla="*/ 8195706 w 12176403"/>
              <a:gd name="connsiteY8" fmla="*/ 1830954 h 8757234"/>
              <a:gd name="connsiteX9" fmla="*/ 8978139 w 12176403"/>
              <a:gd name="connsiteY9" fmla="*/ 1123079 h 8757234"/>
              <a:gd name="connsiteX10" fmla="*/ 9972113 w 12176403"/>
              <a:gd name="connsiteY10" fmla="*/ 487508 h 8757234"/>
              <a:gd name="connsiteX11" fmla="*/ 11071021 w 12176403"/>
              <a:gd name="connsiteY11" fmla="*/ 153706 h 8757234"/>
              <a:gd name="connsiteX12" fmla="*/ 11574242 w 12176403"/>
              <a:gd name="connsiteY12" fmla="*/ 11540 h 8757234"/>
              <a:gd name="connsiteX13" fmla="*/ 12176403 w 12176403"/>
              <a:gd name="connsiteY13" fmla="*/ 20235 h 8757234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071021 w 12176403"/>
              <a:gd name="connsiteY11" fmla="*/ 198515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9065545 w 12176403"/>
              <a:gd name="connsiteY9" fmla="*/ 1443553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680104"/>
              <a:gd name="connsiteY0" fmla="*/ 9406764 h 9406764"/>
              <a:gd name="connsiteX1" fmla="*/ 2091415 w 12680104"/>
              <a:gd name="connsiteY1" fmla="*/ 6690830 h 9406764"/>
              <a:gd name="connsiteX2" fmla="*/ 2559248 w 12680104"/>
              <a:gd name="connsiteY2" fmla="*/ 5638207 h 9406764"/>
              <a:gd name="connsiteX3" fmla="*/ 3867053 w 12680104"/>
              <a:gd name="connsiteY3" fmla="*/ 4011426 h 9406764"/>
              <a:gd name="connsiteX4" fmla="*/ 4590066 w 12680104"/>
              <a:gd name="connsiteY4" fmla="*/ 2863109 h 9406764"/>
              <a:gd name="connsiteX5" fmla="*/ 5002714 w 12680104"/>
              <a:gd name="connsiteY5" fmla="*/ 2302675 h 9406764"/>
              <a:gd name="connsiteX6" fmla="*/ 6564594 w 12680104"/>
              <a:gd name="connsiteY6" fmla="*/ 2387324 h 9406764"/>
              <a:gd name="connsiteX7" fmla="*/ 7236175 w 12680104"/>
              <a:gd name="connsiteY7" fmla="*/ 2318051 h 9406764"/>
              <a:gd name="connsiteX8" fmla="*/ 8699407 w 12680104"/>
              <a:gd name="connsiteY8" fmla="*/ 1875763 h 9406764"/>
              <a:gd name="connsiteX9" fmla="*/ 9569246 w 12680104"/>
              <a:gd name="connsiteY9" fmla="*/ 1443553 h 9406764"/>
              <a:gd name="connsiteX10" fmla="*/ 10603562 w 12680104"/>
              <a:gd name="connsiteY10" fmla="*/ 848322 h 9406764"/>
              <a:gd name="connsiteX11" fmla="*/ 11655405 w 12680104"/>
              <a:gd name="connsiteY11" fmla="*/ 339709 h 9406764"/>
              <a:gd name="connsiteX12" fmla="*/ 12077943 w 12680104"/>
              <a:gd name="connsiteY12" fmla="*/ 56349 h 9406764"/>
              <a:gd name="connsiteX13" fmla="*/ 12680104 w 12680104"/>
              <a:gd name="connsiteY13" fmla="*/ 65044 h 9406764"/>
              <a:gd name="connsiteX0" fmla="*/ 0 w 12706198"/>
              <a:gd name="connsiteY0" fmla="*/ 9360063 h 9360063"/>
              <a:gd name="connsiteX1" fmla="*/ 2117509 w 12706198"/>
              <a:gd name="connsiteY1" fmla="*/ 6690830 h 9360063"/>
              <a:gd name="connsiteX2" fmla="*/ 2585342 w 12706198"/>
              <a:gd name="connsiteY2" fmla="*/ 5638207 h 9360063"/>
              <a:gd name="connsiteX3" fmla="*/ 3893147 w 12706198"/>
              <a:gd name="connsiteY3" fmla="*/ 4011426 h 9360063"/>
              <a:gd name="connsiteX4" fmla="*/ 4616160 w 12706198"/>
              <a:gd name="connsiteY4" fmla="*/ 2863109 h 9360063"/>
              <a:gd name="connsiteX5" fmla="*/ 5028808 w 12706198"/>
              <a:gd name="connsiteY5" fmla="*/ 2302675 h 9360063"/>
              <a:gd name="connsiteX6" fmla="*/ 6590688 w 12706198"/>
              <a:gd name="connsiteY6" fmla="*/ 2387324 h 9360063"/>
              <a:gd name="connsiteX7" fmla="*/ 7262269 w 12706198"/>
              <a:gd name="connsiteY7" fmla="*/ 2318051 h 9360063"/>
              <a:gd name="connsiteX8" fmla="*/ 8725501 w 12706198"/>
              <a:gd name="connsiteY8" fmla="*/ 1875763 h 9360063"/>
              <a:gd name="connsiteX9" fmla="*/ 9595340 w 12706198"/>
              <a:gd name="connsiteY9" fmla="*/ 1443553 h 9360063"/>
              <a:gd name="connsiteX10" fmla="*/ 10629656 w 12706198"/>
              <a:gd name="connsiteY10" fmla="*/ 848322 h 9360063"/>
              <a:gd name="connsiteX11" fmla="*/ 11681499 w 12706198"/>
              <a:gd name="connsiteY11" fmla="*/ 339709 h 9360063"/>
              <a:gd name="connsiteX12" fmla="*/ 12104037 w 12706198"/>
              <a:gd name="connsiteY12" fmla="*/ 56349 h 9360063"/>
              <a:gd name="connsiteX13" fmla="*/ 12706198 w 12706198"/>
              <a:gd name="connsiteY13" fmla="*/ 65044 h 9360063"/>
              <a:gd name="connsiteX0" fmla="*/ 0 w 12715983"/>
              <a:gd name="connsiteY0" fmla="*/ 9350055 h 9350055"/>
              <a:gd name="connsiteX1" fmla="*/ 2127294 w 12715983"/>
              <a:gd name="connsiteY1" fmla="*/ 6690830 h 9350055"/>
              <a:gd name="connsiteX2" fmla="*/ 2595127 w 12715983"/>
              <a:gd name="connsiteY2" fmla="*/ 5638207 h 9350055"/>
              <a:gd name="connsiteX3" fmla="*/ 3902932 w 12715983"/>
              <a:gd name="connsiteY3" fmla="*/ 4011426 h 9350055"/>
              <a:gd name="connsiteX4" fmla="*/ 4625945 w 12715983"/>
              <a:gd name="connsiteY4" fmla="*/ 2863109 h 9350055"/>
              <a:gd name="connsiteX5" fmla="*/ 5038593 w 12715983"/>
              <a:gd name="connsiteY5" fmla="*/ 2302675 h 9350055"/>
              <a:gd name="connsiteX6" fmla="*/ 6600473 w 12715983"/>
              <a:gd name="connsiteY6" fmla="*/ 2387324 h 9350055"/>
              <a:gd name="connsiteX7" fmla="*/ 7272054 w 12715983"/>
              <a:gd name="connsiteY7" fmla="*/ 2318051 h 9350055"/>
              <a:gd name="connsiteX8" fmla="*/ 8735286 w 12715983"/>
              <a:gd name="connsiteY8" fmla="*/ 1875763 h 9350055"/>
              <a:gd name="connsiteX9" fmla="*/ 9605125 w 12715983"/>
              <a:gd name="connsiteY9" fmla="*/ 1443553 h 9350055"/>
              <a:gd name="connsiteX10" fmla="*/ 10639441 w 12715983"/>
              <a:gd name="connsiteY10" fmla="*/ 848322 h 9350055"/>
              <a:gd name="connsiteX11" fmla="*/ 11691284 w 12715983"/>
              <a:gd name="connsiteY11" fmla="*/ 339709 h 9350055"/>
              <a:gd name="connsiteX12" fmla="*/ 12113822 w 12715983"/>
              <a:gd name="connsiteY12" fmla="*/ 56349 h 9350055"/>
              <a:gd name="connsiteX13" fmla="*/ 12715983 w 12715983"/>
              <a:gd name="connsiteY13" fmla="*/ 65044 h 93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15983" h="9350055">
                <a:moveTo>
                  <a:pt x="0" y="9350055"/>
                </a:moveTo>
                <a:cubicBezTo>
                  <a:pt x="239971" y="8978346"/>
                  <a:pt x="1694773" y="7309471"/>
                  <a:pt x="2127294" y="6690830"/>
                </a:cubicBezTo>
                <a:cubicBezTo>
                  <a:pt x="2559815" y="6072189"/>
                  <a:pt x="2281467" y="6061737"/>
                  <a:pt x="2595127" y="5638207"/>
                </a:cubicBezTo>
                <a:cubicBezTo>
                  <a:pt x="2908787" y="5214677"/>
                  <a:pt x="3626486" y="4426096"/>
                  <a:pt x="3902932" y="4011426"/>
                </a:cubicBezTo>
                <a:cubicBezTo>
                  <a:pt x="4179378" y="3596756"/>
                  <a:pt x="4436668" y="3147901"/>
                  <a:pt x="4625945" y="2863109"/>
                </a:cubicBezTo>
                <a:cubicBezTo>
                  <a:pt x="4815222" y="2578317"/>
                  <a:pt x="4709505" y="2381972"/>
                  <a:pt x="5038593" y="2302675"/>
                </a:cubicBezTo>
                <a:cubicBezTo>
                  <a:pt x="5367681" y="2223378"/>
                  <a:pt x="6228230" y="2384761"/>
                  <a:pt x="6600473" y="2387324"/>
                </a:cubicBezTo>
                <a:cubicBezTo>
                  <a:pt x="6972716" y="2389887"/>
                  <a:pt x="6916252" y="2403311"/>
                  <a:pt x="7272054" y="2318051"/>
                </a:cubicBezTo>
                <a:cubicBezTo>
                  <a:pt x="7627856" y="2232791"/>
                  <a:pt x="8346441" y="2021513"/>
                  <a:pt x="8735286" y="1875763"/>
                </a:cubicBezTo>
                <a:cubicBezTo>
                  <a:pt x="9124131" y="1730013"/>
                  <a:pt x="9287766" y="1614793"/>
                  <a:pt x="9605125" y="1443553"/>
                </a:cubicBezTo>
                <a:cubicBezTo>
                  <a:pt x="9922484" y="1272313"/>
                  <a:pt x="10291748" y="1032296"/>
                  <a:pt x="10639441" y="848322"/>
                </a:cubicBezTo>
                <a:cubicBezTo>
                  <a:pt x="10987134" y="664348"/>
                  <a:pt x="11445554" y="471705"/>
                  <a:pt x="11691284" y="339709"/>
                </a:cubicBezTo>
                <a:cubicBezTo>
                  <a:pt x="11937014" y="207714"/>
                  <a:pt x="11896908" y="88866"/>
                  <a:pt x="12113822" y="56349"/>
                </a:cubicBezTo>
                <a:cubicBezTo>
                  <a:pt x="12330736" y="23832"/>
                  <a:pt x="12508026" y="-56760"/>
                  <a:pt x="12715983" y="65044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64"/>
          <p:cNvGrpSpPr/>
          <p:nvPr/>
        </p:nvGrpSpPr>
        <p:grpSpPr>
          <a:xfrm>
            <a:off x="18085470" y="358752"/>
            <a:ext cx="2680030" cy="1170948"/>
            <a:chOff x="-115444" y="5669003"/>
            <a:chExt cx="2680030" cy="1170948"/>
          </a:xfrm>
        </p:grpSpPr>
        <p:grpSp>
          <p:nvGrpSpPr>
            <p:cNvPr id="66" name="Group 65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76" name="Rectangle 7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6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73" name="Straight Connector 72"/>
                <p:cNvCxnSpPr>
                  <a:stCxn id="72" idx="0"/>
                  <a:endCxn id="7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4" name="Freeform 7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5" name="Freeform 7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70" name="TextBox 69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12897643" y="3426362"/>
            <a:ext cx="2680030" cy="1170948"/>
            <a:chOff x="14493468" y="7426522"/>
            <a:chExt cx="2680030" cy="1170948"/>
          </a:xfrm>
        </p:grpSpPr>
        <p:grpSp>
          <p:nvGrpSpPr>
            <p:cNvPr id="81" name="Group 80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84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8" name="Straight Connector 87"/>
                <p:cNvCxnSpPr>
                  <a:stCxn id="87" idx="0"/>
                  <a:endCxn id="8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9" name="Freeform 8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5" name="TextBox 84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9728755" y="4877587"/>
            <a:ext cx="2593256" cy="1213602"/>
            <a:chOff x="3915829" y="7798919"/>
            <a:chExt cx="2593256" cy="1213602"/>
          </a:xfrm>
        </p:grpSpPr>
        <p:grpSp>
          <p:nvGrpSpPr>
            <p:cNvPr id="96" name="Group 95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99" name="Group 98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01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04" name="Rectangle 103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05" name="Straight Connector 104"/>
                  <p:cNvCxnSpPr>
                    <a:stCxn id="104" idx="0"/>
                    <a:endCxn id="104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2" name="TextBox 101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3" name="TextBox 102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00" name="Rounded Rectangle 99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16644847" y="1819955"/>
            <a:ext cx="2593256" cy="1213602"/>
            <a:chOff x="3915829" y="7798919"/>
            <a:chExt cx="2593256" cy="1213602"/>
          </a:xfrm>
        </p:grpSpPr>
        <p:grpSp>
          <p:nvGrpSpPr>
            <p:cNvPr id="111" name="Group 110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14" name="Group 113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16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20" name="Straight Connector 119"/>
                  <p:cNvCxnSpPr>
                    <a:stCxn id="119" idx="0"/>
                    <a:endCxn id="119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" name="TextBox 116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18" name="TextBox 117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15" name="Rounded Rectangle 114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124"/>
          <p:cNvGrpSpPr/>
          <p:nvPr/>
        </p:nvGrpSpPr>
        <p:grpSpPr>
          <a:xfrm>
            <a:off x="16481241" y="3802762"/>
            <a:ext cx="2914678" cy="1213602"/>
            <a:chOff x="931564" y="-1260763"/>
            <a:chExt cx="2914678" cy="1213602"/>
          </a:xfrm>
        </p:grpSpPr>
        <p:grpSp>
          <p:nvGrpSpPr>
            <p:cNvPr id="126" name="Group 125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2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33" name="Straight Connector 132"/>
                <p:cNvCxnSpPr>
                  <a:stCxn id="132" idx="0"/>
                  <a:endCxn id="13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4" name="Freeform 13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35" name="Freeform 13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30" name="TextBox 129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40" name="Group 139"/>
          <p:cNvGrpSpPr/>
          <p:nvPr/>
        </p:nvGrpSpPr>
        <p:grpSpPr>
          <a:xfrm>
            <a:off x="5336790" y="12041778"/>
            <a:ext cx="2606642" cy="1195795"/>
            <a:chOff x="1203359" y="15038019"/>
            <a:chExt cx="2606642" cy="1195795"/>
          </a:xfrm>
        </p:grpSpPr>
        <p:grpSp>
          <p:nvGrpSpPr>
            <p:cNvPr id="141" name="Group 14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44" name="TextBox 14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4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8" name="Straight Connector 147"/>
                <p:cNvCxnSpPr>
                  <a:stCxn id="147" idx="0"/>
                  <a:endCxn id="14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9" name="Freeform 14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55" name="Group 154"/>
          <p:cNvGrpSpPr/>
          <p:nvPr/>
        </p:nvGrpSpPr>
        <p:grpSpPr>
          <a:xfrm>
            <a:off x="7390887" y="7316468"/>
            <a:ext cx="2435129" cy="1195795"/>
            <a:chOff x="1241461" y="15038019"/>
            <a:chExt cx="2435129" cy="1195795"/>
          </a:xfrm>
        </p:grpSpPr>
        <p:grpSp>
          <p:nvGrpSpPr>
            <p:cNvPr id="156" name="Group 15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59" name="TextBox 15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60" name="TextBox 15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6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62" name="Rectangle 16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3" name="Straight Connector 162"/>
                <p:cNvCxnSpPr>
                  <a:stCxn id="162" idx="0"/>
                  <a:endCxn id="16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4" name="Freeform 16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5" name="Freeform 16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70" name="Group 169"/>
          <p:cNvGrpSpPr/>
          <p:nvPr/>
        </p:nvGrpSpPr>
        <p:grpSpPr>
          <a:xfrm>
            <a:off x="14278680" y="5114115"/>
            <a:ext cx="2435129" cy="1195795"/>
            <a:chOff x="1241461" y="15038019"/>
            <a:chExt cx="2435129" cy="1195795"/>
          </a:xfrm>
        </p:grpSpPr>
        <p:grpSp>
          <p:nvGrpSpPr>
            <p:cNvPr id="171" name="Group 17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74" name="TextBox 17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7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8" name="Straight Connector 177"/>
                <p:cNvCxnSpPr>
                  <a:stCxn id="177" idx="0"/>
                  <a:endCxn id="17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Freeform 17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85" name="Group 184"/>
          <p:cNvGrpSpPr/>
          <p:nvPr/>
        </p:nvGrpSpPr>
        <p:grpSpPr>
          <a:xfrm>
            <a:off x="11361113" y="6443827"/>
            <a:ext cx="2435129" cy="1195795"/>
            <a:chOff x="1241461" y="15038019"/>
            <a:chExt cx="2435129" cy="1195795"/>
          </a:xfrm>
        </p:grpSpPr>
        <p:grpSp>
          <p:nvGrpSpPr>
            <p:cNvPr id="186" name="Group 18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18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89" name="TextBox 18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90" name="TextBox 18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9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3" name="Straight Connector 192"/>
                <p:cNvCxnSpPr>
                  <a:stCxn id="192" idx="0"/>
                  <a:endCxn id="19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4" name="Freeform 19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5" name="Freeform 19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201" name="Freeform 200"/>
          <p:cNvSpPr/>
          <p:nvPr/>
        </p:nvSpPr>
        <p:spPr>
          <a:xfrm>
            <a:off x="653143" y="11940441"/>
            <a:ext cx="1970418" cy="2885901"/>
          </a:xfrm>
          <a:custGeom>
            <a:avLst/>
            <a:gdLst>
              <a:gd name="connsiteX0" fmla="*/ 1077686 w 1077686"/>
              <a:gd name="connsiteY0" fmla="*/ 0 h 1763486"/>
              <a:gd name="connsiteX1" fmla="*/ 0 w 1077686"/>
              <a:gd name="connsiteY1" fmla="*/ 1763486 h 1763486"/>
              <a:gd name="connsiteX0" fmla="*/ 1970418 w 1970418"/>
              <a:gd name="connsiteY0" fmla="*/ 0 h 2885901"/>
              <a:gd name="connsiteX1" fmla="*/ 0 w 1970418"/>
              <a:gd name="connsiteY1" fmla="*/ 2885901 h 28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70418" h="2885901">
                <a:moveTo>
                  <a:pt x="1970418" y="0"/>
                </a:moveTo>
                <a:lnTo>
                  <a:pt x="0" y="2885901"/>
                </a:lnTo>
              </a:path>
            </a:pathLst>
          </a:custGeom>
          <a:noFill/>
          <a:ln w="1016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ular Callout 201"/>
          <p:cNvSpPr/>
          <p:nvPr/>
        </p:nvSpPr>
        <p:spPr>
          <a:xfrm>
            <a:off x="13992933" y="13329239"/>
            <a:ext cx="3108084" cy="734233"/>
          </a:xfrm>
          <a:prstGeom prst="wedgeRectCallout">
            <a:avLst>
              <a:gd name="adj1" fmla="val -83365"/>
              <a:gd name="adj2" fmla="val -131452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Central Landing Stage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203" name="Rectangular Callout 202"/>
          <p:cNvSpPr/>
          <p:nvPr/>
        </p:nvSpPr>
        <p:spPr>
          <a:xfrm>
            <a:off x="11663641" y="10006637"/>
            <a:ext cx="2068927" cy="649025"/>
          </a:xfrm>
          <a:prstGeom prst="wedgeRectCallout">
            <a:avLst>
              <a:gd name="adj1" fmla="val -87438"/>
              <a:gd name="adj2" fmla="val -385607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Bread Factory</a:t>
            </a:r>
          </a:p>
        </p:txBody>
      </p:sp>
      <p:sp>
        <p:nvSpPr>
          <p:cNvPr id="204" name="Rectangular Callout 203"/>
          <p:cNvSpPr/>
          <p:nvPr/>
        </p:nvSpPr>
        <p:spPr>
          <a:xfrm>
            <a:off x="16076837" y="11303959"/>
            <a:ext cx="2068927" cy="649025"/>
          </a:xfrm>
          <a:prstGeom prst="wedgeRectCallout">
            <a:avLst>
              <a:gd name="adj1" fmla="val -87438"/>
              <a:gd name="adj2" fmla="val -385607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Oil Tanks</a:t>
            </a:r>
          </a:p>
        </p:txBody>
      </p:sp>
      <p:sp>
        <p:nvSpPr>
          <p:cNvPr id="205" name="Rectangular Callout 204"/>
          <p:cNvSpPr/>
          <p:nvPr/>
        </p:nvSpPr>
        <p:spPr>
          <a:xfrm>
            <a:off x="18778534" y="5323115"/>
            <a:ext cx="2611895" cy="649025"/>
          </a:xfrm>
          <a:prstGeom prst="wedgeRectCallout">
            <a:avLst>
              <a:gd name="adj1" fmla="val -160442"/>
              <a:gd name="adj2" fmla="val -9090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>
                <a:solidFill>
                  <a:schemeClr val="tx1"/>
                </a:solidFill>
              </a:rPr>
              <a:t>Barrikady</a:t>
            </a:r>
            <a:r>
              <a:rPr lang="en-US" sz="2400" b="1" dirty="0" smtClean="0">
                <a:solidFill>
                  <a:schemeClr val="tx1"/>
                </a:solidFill>
              </a:rPr>
              <a:t> Factory</a:t>
            </a:r>
          </a:p>
        </p:txBody>
      </p:sp>
      <p:sp>
        <p:nvSpPr>
          <p:cNvPr id="206" name="Rectangular Callout 205"/>
          <p:cNvSpPr/>
          <p:nvPr/>
        </p:nvSpPr>
        <p:spPr>
          <a:xfrm>
            <a:off x="10848494" y="15039038"/>
            <a:ext cx="2788475" cy="649025"/>
          </a:xfrm>
          <a:prstGeom prst="wedgeRectCallout">
            <a:avLst>
              <a:gd name="adj1" fmla="val -149118"/>
              <a:gd name="adj2" fmla="val -160977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Red October Factory</a:t>
            </a:r>
          </a:p>
        </p:txBody>
      </p:sp>
      <p:sp>
        <p:nvSpPr>
          <p:cNvPr id="208" name="Rectangular Callout 207"/>
          <p:cNvSpPr/>
          <p:nvPr/>
        </p:nvSpPr>
        <p:spPr>
          <a:xfrm>
            <a:off x="17805291" y="8535371"/>
            <a:ext cx="3127937" cy="706599"/>
          </a:xfrm>
          <a:prstGeom prst="wedgeRectCallout">
            <a:avLst>
              <a:gd name="adj1" fmla="val -134496"/>
              <a:gd name="adj2" fmla="val -256140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Pharmacy/Apothecary</a:t>
            </a:r>
          </a:p>
        </p:txBody>
      </p:sp>
      <p:sp>
        <p:nvSpPr>
          <p:cNvPr id="209" name="Rectangular Callout 208"/>
          <p:cNvSpPr/>
          <p:nvPr/>
        </p:nvSpPr>
        <p:spPr>
          <a:xfrm>
            <a:off x="18977493" y="6314767"/>
            <a:ext cx="3012676" cy="800960"/>
          </a:xfrm>
          <a:prstGeom prst="wedgeRectCallout">
            <a:avLst>
              <a:gd name="adj1" fmla="val -105606"/>
              <a:gd name="adj2" fmla="val -3545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“</a:t>
            </a:r>
            <a:r>
              <a:rPr lang="en-US" sz="2400" b="1" dirty="0" err="1" smtClean="0">
                <a:solidFill>
                  <a:schemeClr val="tx1"/>
                </a:solidFill>
              </a:rPr>
              <a:t>Liudinkov’s</a:t>
            </a:r>
            <a:r>
              <a:rPr lang="en-US" sz="2400" b="1" dirty="0" smtClean="0">
                <a:solidFill>
                  <a:schemeClr val="tx1"/>
                </a:solidFill>
              </a:rPr>
              <a:t> Island”</a:t>
            </a:r>
          </a:p>
        </p:txBody>
      </p:sp>
      <p:sp>
        <p:nvSpPr>
          <p:cNvPr id="210" name="Rectangular Callout 209"/>
          <p:cNvSpPr/>
          <p:nvPr/>
        </p:nvSpPr>
        <p:spPr>
          <a:xfrm>
            <a:off x="1692726" y="15004321"/>
            <a:ext cx="2788475" cy="649025"/>
          </a:xfrm>
          <a:prstGeom prst="wedgeRectCallout">
            <a:avLst>
              <a:gd name="adj1" fmla="val 35689"/>
              <a:gd name="adj2" fmla="val 239040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>
                <a:solidFill>
                  <a:schemeClr val="tx1"/>
                </a:solidFill>
              </a:rPr>
              <a:t>Bannyi</a:t>
            </a:r>
            <a:r>
              <a:rPr lang="en-US" sz="2400" b="1" dirty="0" smtClean="0">
                <a:solidFill>
                  <a:schemeClr val="tx1"/>
                </a:solidFill>
              </a:rPr>
              <a:t> Ravine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19084996" y="14247517"/>
            <a:ext cx="770935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Attacks on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Barrikady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22 October 1942</a:t>
            </a:r>
          </a:p>
          <a:p>
            <a:pPr algn="ctr"/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212" name="Freeform 211"/>
          <p:cNvSpPr/>
          <p:nvPr/>
        </p:nvSpPr>
        <p:spPr>
          <a:xfrm>
            <a:off x="332825" y="331730"/>
            <a:ext cx="21709548" cy="16093422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139141 w 17191693"/>
              <a:gd name="connsiteY5" fmla="*/ 4271319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1788334 w 17191693"/>
              <a:gd name="connsiteY5" fmla="*/ 4633628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5133320 w 15133320"/>
              <a:gd name="connsiteY0" fmla="*/ 0 h 11521440"/>
              <a:gd name="connsiteX1" fmla="*/ 14168313 w 15133320"/>
              <a:gd name="connsiteY1" fmla="*/ 845291 h 11521440"/>
              <a:gd name="connsiteX2" fmla="*/ 12997318 w 15133320"/>
              <a:gd name="connsiteY2" fmla="*/ 1910058 h 11521440"/>
              <a:gd name="connsiteX3" fmla="*/ 12310772 w 15133320"/>
              <a:gd name="connsiteY3" fmla="*/ 2738735 h 11521440"/>
              <a:gd name="connsiteX4" fmla="*/ 11788334 w 15133320"/>
              <a:gd name="connsiteY4" fmla="*/ 2726034 h 11521440"/>
              <a:gd name="connsiteX5" fmla="*/ 11206815 w 15133320"/>
              <a:gd name="connsiteY5" fmla="*/ 2962872 h 11521440"/>
              <a:gd name="connsiteX6" fmla="*/ 10512453 w 15133320"/>
              <a:gd name="connsiteY6" fmla="*/ 3320931 h 11521440"/>
              <a:gd name="connsiteX7" fmla="*/ 9783452 w 15133320"/>
              <a:gd name="connsiteY7" fmla="*/ 3690798 h 11521440"/>
              <a:gd name="connsiteX8" fmla="*/ 8880393 w 15133320"/>
              <a:gd name="connsiteY8" fmla="*/ 4190100 h 11521440"/>
              <a:gd name="connsiteX9" fmla="*/ 8142172 w 15133320"/>
              <a:gd name="connsiteY9" fmla="*/ 4576011 h 11521440"/>
              <a:gd name="connsiteX10" fmla="*/ 6906205 w 15133320"/>
              <a:gd name="connsiteY10" fmla="*/ 4993672 h 11521440"/>
              <a:gd name="connsiteX11" fmla="*/ 6123094 w 15133320"/>
              <a:gd name="connsiteY11" fmla="*/ 5139266 h 11521440"/>
              <a:gd name="connsiteX12" fmla="*/ 4562442 w 15133320"/>
              <a:gd name="connsiteY12" fmla="*/ 4966681 h 11521440"/>
              <a:gd name="connsiteX13" fmla="*/ 3965078 w 15133320"/>
              <a:gd name="connsiteY13" fmla="*/ 5266465 h 11521440"/>
              <a:gd name="connsiteX14" fmla="*/ 3056860 w 15133320"/>
              <a:gd name="connsiteY14" fmla="*/ 6517758 h 11521440"/>
              <a:gd name="connsiteX15" fmla="*/ 1793713 w 15133320"/>
              <a:gd name="connsiteY15" fmla="*/ 8506047 h 11521440"/>
              <a:gd name="connsiteX16" fmla="*/ 0 w 15133320"/>
              <a:gd name="connsiteY16" fmla="*/ 11521440 h 11521440"/>
              <a:gd name="connsiteX0" fmla="*/ 14168313 w 14168313"/>
              <a:gd name="connsiteY0" fmla="*/ 0 h 10676149"/>
              <a:gd name="connsiteX1" fmla="*/ 12997318 w 14168313"/>
              <a:gd name="connsiteY1" fmla="*/ 1064767 h 10676149"/>
              <a:gd name="connsiteX2" fmla="*/ 12310772 w 14168313"/>
              <a:gd name="connsiteY2" fmla="*/ 1893444 h 10676149"/>
              <a:gd name="connsiteX3" fmla="*/ 11788334 w 14168313"/>
              <a:gd name="connsiteY3" fmla="*/ 1880743 h 10676149"/>
              <a:gd name="connsiteX4" fmla="*/ 11206815 w 14168313"/>
              <a:gd name="connsiteY4" fmla="*/ 2117581 h 10676149"/>
              <a:gd name="connsiteX5" fmla="*/ 10512453 w 14168313"/>
              <a:gd name="connsiteY5" fmla="*/ 2475640 h 10676149"/>
              <a:gd name="connsiteX6" fmla="*/ 9783452 w 14168313"/>
              <a:gd name="connsiteY6" fmla="*/ 2845507 h 10676149"/>
              <a:gd name="connsiteX7" fmla="*/ 8880393 w 14168313"/>
              <a:gd name="connsiteY7" fmla="*/ 3344809 h 10676149"/>
              <a:gd name="connsiteX8" fmla="*/ 8142172 w 14168313"/>
              <a:gd name="connsiteY8" fmla="*/ 3730720 h 10676149"/>
              <a:gd name="connsiteX9" fmla="*/ 6906205 w 14168313"/>
              <a:gd name="connsiteY9" fmla="*/ 4148381 h 10676149"/>
              <a:gd name="connsiteX10" fmla="*/ 6123094 w 14168313"/>
              <a:gd name="connsiteY10" fmla="*/ 4293975 h 10676149"/>
              <a:gd name="connsiteX11" fmla="*/ 4562442 w 14168313"/>
              <a:gd name="connsiteY11" fmla="*/ 4121390 h 10676149"/>
              <a:gd name="connsiteX12" fmla="*/ 3965078 w 14168313"/>
              <a:gd name="connsiteY12" fmla="*/ 4421174 h 10676149"/>
              <a:gd name="connsiteX13" fmla="*/ 3056860 w 14168313"/>
              <a:gd name="connsiteY13" fmla="*/ 5672467 h 10676149"/>
              <a:gd name="connsiteX14" fmla="*/ 1793713 w 14168313"/>
              <a:gd name="connsiteY14" fmla="*/ 7660756 h 10676149"/>
              <a:gd name="connsiteX15" fmla="*/ 0 w 14168313"/>
              <a:gd name="connsiteY15" fmla="*/ 10676149 h 10676149"/>
              <a:gd name="connsiteX0" fmla="*/ 13867082 w 13867082"/>
              <a:gd name="connsiteY0" fmla="*/ 0 h 10796480"/>
              <a:gd name="connsiteX1" fmla="*/ 12997318 w 13867082"/>
              <a:gd name="connsiteY1" fmla="*/ 1185098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3867082 w 13867082"/>
              <a:gd name="connsiteY0" fmla="*/ 0 h 10796480"/>
              <a:gd name="connsiteX1" fmla="*/ 12975802 w 13867082"/>
              <a:gd name="connsiteY1" fmla="*/ 1088832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0 w 14254379"/>
              <a:gd name="connsiteY15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438442 w 14254379"/>
              <a:gd name="connsiteY12" fmla="*/ 4661837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10391 w 14329207"/>
              <a:gd name="connsiteY10" fmla="*/ 446795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50994 w 14329207"/>
              <a:gd name="connsiteY12" fmla="*/ 510857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03571 w 14303571"/>
              <a:gd name="connsiteY0" fmla="*/ 0 h 11859894"/>
              <a:gd name="connsiteX1" fmla="*/ 13337463 w 14303571"/>
              <a:gd name="connsiteY1" fmla="*/ 1142483 h 11859894"/>
              <a:gd name="connsiteX2" fmla="*/ 12672433 w 14303571"/>
              <a:gd name="connsiteY2" fmla="*/ 2067426 h 11859894"/>
              <a:gd name="connsiteX3" fmla="*/ 12149995 w 14303571"/>
              <a:gd name="connsiteY3" fmla="*/ 2054725 h 11859894"/>
              <a:gd name="connsiteX4" fmla="*/ 11568476 w 14303571"/>
              <a:gd name="connsiteY4" fmla="*/ 2291563 h 11859894"/>
              <a:gd name="connsiteX5" fmla="*/ 10911768 w 14303571"/>
              <a:gd name="connsiteY5" fmla="*/ 2705777 h 11859894"/>
              <a:gd name="connsiteX6" fmla="*/ 10195318 w 14303571"/>
              <a:gd name="connsiteY6" fmla="*/ 3103721 h 11859894"/>
              <a:gd name="connsiteX7" fmla="*/ 9292259 w 14303571"/>
              <a:gd name="connsiteY7" fmla="*/ 3673217 h 11859894"/>
              <a:gd name="connsiteX8" fmla="*/ 8554038 w 14303571"/>
              <a:gd name="connsiteY8" fmla="*/ 4087205 h 11859894"/>
              <a:gd name="connsiteX9" fmla="*/ 7318071 w 14303571"/>
              <a:gd name="connsiteY9" fmla="*/ 4518905 h 11859894"/>
              <a:gd name="connsiteX10" fmla="*/ 6509858 w 14303571"/>
              <a:gd name="connsiteY10" fmla="*/ 4580267 h 11859894"/>
              <a:gd name="connsiteX11" fmla="*/ 4786039 w 14303571"/>
              <a:gd name="connsiteY11" fmla="*/ 4548069 h 11859894"/>
              <a:gd name="connsiteX12" fmla="*/ 4425358 w 14303571"/>
              <a:gd name="connsiteY12" fmla="*/ 5108572 h 11859894"/>
              <a:gd name="connsiteX13" fmla="*/ 3655203 w 14303571"/>
              <a:gd name="connsiteY13" fmla="*/ 6255578 h 11859894"/>
              <a:gd name="connsiteX14" fmla="*/ 2198407 w 14303571"/>
              <a:gd name="connsiteY14" fmla="*/ 8243867 h 11859894"/>
              <a:gd name="connsiteX15" fmla="*/ 1824784 w 14303571"/>
              <a:gd name="connsiteY15" fmla="*/ 9117353 h 11859894"/>
              <a:gd name="connsiteX16" fmla="*/ 0 w 14303571"/>
              <a:gd name="connsiteY16" fmla="*/ 11859894 h 1185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03571" h="11859894">
                <a:moveTo>
                  <a:pt x="14303571" y="0"/>
                </a:moveTo>
                <a:cubicBezTo>
                  <a:pt x="13947571" y="318343"/>
                  <a:pt x="13609319" y="797912"/>
                  <a:pt x="13337463" y="1142483"/>
                </a:cubicBezTo>
                <a:cubicBezTo>
                  <a:pt x="13065607" y="1487054"/>
                  <a:pt x="12870344" y="1915386"/>
                  <a:pt x="12672433" y="2067426"/>
                </a:cubicBezTo>
                <a:cubicBezTo>
                  <a:pt x="12474522" y="2219466"/>
                  <a:pt x="12333988" y="2017369"/>
                  <a:pt x="12149995" y="2054725"/>
                </a:cubicBezTo>
                <a:cubicBezTo>
                  <a:pt x="11966002" y="2092081"/>
                  <a:pt x="11774847" y="2183054"/>
                  <a:pt x="11568476" y="2291563"/>
                </a:cubicBezTo>
                <a:cubicBezTo>
                  <a:pt x="11362105" y="2400072"/>
                  <a:pt x="11140628" y="2570417"/>
                  <a:pt x="10911768" y="2705777"/>
                </a:cubicBezTo>
                <a:cubicBezTo>
                  <a:pt x="10682908" y="2841137"/>
                  <a:pt x="10465236" y="2942481"/>
                  <a:pt x="10195318" y="3103721"/>
                </a:cubicBezTo>
                <a:cubicBezTo>
                  <a:pt x="9925400" y="3264961"/>
                  <a:pt x="9565806" y="3509303"/>
                  <a:pt x="9292259" y="3673217"/>
                </a:cubicBezTo>
                <a:cubicBezTo>
                  <a:pt x="9018712" y="3837131"/>
                  <a:pt x="8883069" y="3946257"/>
                  <a:pt x="8554038" y="4087205"/>
                </a:cubicBezTo>
                <a:cubicBezTo>
                  <a:pt x="8225007" y="4228153"/>
                  <a:pt x="7658768" y="4436728"/>
                  <a:pt x="7318071" y="4518905"/>
                </a:cubicBezTo>
                <a:cubicBezTo>
                  <a:pt x="6977374" y="4601082"/>
                  <a:pt x="6931863" y="4575406"/>
                  <a:pt x="6509858" y="4580267"/>
                </a:cubicBezTo>
                <a:cubicBezTo>
                  <a:pt x="6087853" y="4585128"/>
                  <a:pt x="5133456" y="4460018"/>
                  <a:pt x="4786039" y="4548069"/>
                </a:cubicBezTo>
                <a:cubicBezTo>
                  <a:pt x="4438622" y="4636120"/>
                  <a:pt x="4567115" y="4737749"/>
                  <a:pt x="4425358" y="5108572"/>
                </a:cubicBezTo>
                <a:cubicBezTo>
                  <a:pt x="4288071" y="5471357"/>
                  <a:pt x="3937441" y="5881292"/>
                  <a:pt x="3655203" y="6255578"/>
                </a:cubicBezTo>
                <a:cubicBezTo>
                  <a:pt x="3486907" y="6749053"/>
                  <a:pt x="2293214" y="8248121"/>
                  <a:pt x="2198407" y="8243867"/>
                </a:cubicBezTo>
                <a:cubicBezTo>
                  <a:pt x="1911268" y="8744896"/>
                  <a:pt x="2188286" y="8442312"/>
                  <a:pt x="1824784" y="9117353"/>
                </a:cubicBezTo>
                <a:cubicBezTo>
                  <a:pt x="1461282" y="9792394"/>
                  <a:pt x="286887" y="11354500"/>
                  <a:pt x="0" y="11859894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3" name="Group 212"/>
          <p:cNvGrpSpPr/>
          <p:nvPr/>
        </p:nvGrpSpPr>
        <p:grpSpPr>
          <a:xfrm>
            <a:off x="1176631" y="3430983"/>
            <a:ext cx="2680030" cy="1170948"/>
            <a:chOff x="15051765" y="7426522"/>
            <a:chExt cx="2680030" cy="1170948"/>
          </a:xfrm>
        </p:grpSpPr>
        <p:grpSp>
          <p:nvGrpSpPr>
            <p:cNvPr id="214" name="Group 213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26" name="Rectangle 225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Rectangle 226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" name="Group 215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17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20" name="Rectangle 21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1" name="Straight Connector 220"/>
                <p:cNvCxnSpPr>
                  <a:stCxn id="220" idx="0"/>
                  <a:endCxn id="22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Freeform 22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Freeform 22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8" name="TextBox 217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28" name="Group 227"/>
          <p:cNvGrpSpPr/>
          <p:nvPr/>
        </p:nvGrpSpPr>
        <p:grpSpPr>
          <a:xfrm>
            <a:off x="1116456" y="10497082"/>
            <a:ext cx="2680030" cy="1170948"/>
            <a:chOff x="40199" y="5669003"/>
            <a:chExt cx="2680030" cy="1170948"/>
          </a:xfrm>
        </p:grpSpPr>
        <p:grpSp>
          <p:nvGrpSpPr>
            <p:cNvPr id="229" name="Group 228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229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3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35" name="Rectangle 23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6" name="Straight Connector 235"/>
                <p:cNvCxnSpPr>
                  <a:stCxn id="235" idx="0"/>
                  <a:endCxn id="23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Freeform 23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8" name="Freeform 23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33" name="TextBox 232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6" name="Group 255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257" name="Group 256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59" name="Oval 258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Freeform 259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Freeform 260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Freeform 261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8" name="Freeform 257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3" name="Group 262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264" name="Oval 263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Freeform 265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8" name="Group 267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269" name="Group 268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71" name="Oval 270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0" name="Freeform 269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2" name="Rectangle 1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ectangle 242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ectangle 243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7" name="Rectangular Callout 206"/>
          <p:cNvSpPr/>
          <p:nvPr/>
        </p:nvSpPr>
        <p:spPr>
          <a:xfrm>
            <a:off x="18374878" y="7496726"/>
            <a:ext cx="2611895" cy="649025"/>
          </a:xfrm>
          <a:prstGeom prst="wedgeRectCallout">
            <a:avLst>
              <a:gd name="adj1" fmla="val -133977"/>
              <a:gd name="adj2" fmla="val -119120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Commissar’s House</a:t>
            </a:r>
          </a:p>
        </p:txBody>
      </p:sp>
      <p:grpSp>
        <p:nvGrpSpPr>
          <p:cNvPr id="245" name="Group 244"/>
          <p:cNvGrpSpPr/>
          <p:nvPr/>
        </p:nvGrpSpPr>
        <p:grpSpPr>
          <a:xfrm>
            <a:off x="413657" y="522516"/>
            <a:ext cx="1023257" cy="740229"/>
            <a:chOff x="27932743" y="3570514"/>
            <a:chExt cx="1023257" cy="740229"/>
          </a:xfrm>
        </p:grpSpPr>
        <p:sp>
          <p:nvSpPr>
            <p:cNvPr id="246" name="Oval 245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1195337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Rectangle 450"/>
          <p:cNvSpPr/>
          <p:nvPr/>
        </p:nvSpPr>
        <p:spPr>
          <a:xfrm>
            <a:off x="478972" y="601437"/>
            <a:ext cx="26460450" cy="17145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3" name="Freeform 472"/>
          <p:cNvSpPr/>
          <p:nvPr/>
        </p:nvSpPr>
        <p:spPr>
          <a:xfrm rot="8790263">
            <a:off x="24042671" y="5902804"/>
            <a:ext cx="1858776" cy="3698397"/>
          </a:xfrm>
          <a:custGeom>
            <a:avLst/>
            <a:gdLst>
              <a:gd name="connsiteX0" fmla="*/ 3356648 w 4703475"/>
              <a:gd name="connsiteY0" fmla="*/ 855156 h 5182615"/>
              <a:gd name="connsiteX1" fmla="*/ 2099348 w 4703475"/>
              <a:gd name="connsiteY1" fmla="*/ 55056 h 5182615"/>
              <a:gd name="connsiteX2" fmla="*/ 1184948 w 4703475"/>
              <a:gd name="connsiteY2" fmla="*/ 131256 h 5182615"/>
              <a:gd name="connsiteX3" fmla="*/ 422948 w 4703475"/>
              <a:gd name="connsiteY3" fmla="*/ 626556 h 5182615"/>
              <a:gd name="connsiteX4" fmla="*/ 3848 w 4703475"/>
              <a:gd name="connsiteY4" fmla="*/ 1312356 h 5182615"/>
              <a:gd name="connsiteX5" fmla="*/ 270548 w 4703475"/>
              <a:gd name="connsiteY5" fmla="*/ 2645856 h 5182615"/>
              <a:gd name="connsiteX6" fmla="*/ 1146848 w 4703475"/>
              <a:gd name="connsiteY6" fmla="*/ 4207956 h 5182615"/>
              <a:gd name="connsiteX7" fmla="*/ 2594648 w 4703475"/>
              <a:gd name="connsiteY7" fmla="*/ 4893756 h 5182615"/>
              <a:gd name="connsiteX8" fmla="*/ 3851948 w 4703475"/>
              <a:gd name="connsiteY8" fmla="*/ 5160456 h 5182615"/>
              <a:gd name="connsiteX9" fmla="*/ 4690148 w 4703475"/>
              <a:gd name="connsiteY9" fmla="*/ 4360356 h 5182615"/>
              <a:gd name="connsiteX10" fmla="*/ 4347248 w 4703475"/>
              <a:gd name="connsiteY10" fmla="*/ 2760156 h 5182615"/>
              <a:gd name="connsiteX11" fmla="*/ 4080548 w 4703475"/>
              <a:gd name="connsiteY11" fmla="*/ 1464756 h 5182615"/>
              <a:gd name="connsiteX12" fmla="*/ 3166148 w 4703475"/>
              <a:gd name="connsiteY12" fmla="*/ 817056 h 5182615"/>
              <a:gd name="connsiteX0" fmla="*/ 3356648 w 4703475"/>
              <a:gd name="connsiteY0" fmla="*/ 855156 h 5182615"/>
              <a:gd name="connsiteX1" fmla="*/ 2099348 w 4703475"/>
              <a:gd name="connsiteY1" fmla="*/ 55056 h 5182615"/>
              <a:gd name="connsiteX2" fmla="*/ 1184948 w 4703475"/>
              <a:gd name="connsiteY2" fmla="*/ 131256 h 5182615"/>
              <a:gd name="connsiteX3" fmla="*/ 422948 w 4703475"/>
              <a:gd name="connsiteY3" fmla="*/ 626556 h 5182615"/>
              <a:gd name="connsiteX4" fmla="*/ 3848 w 4703475"/>
              <a:gd name="connsiteY4" fmla="*/ 1312356 h 5182615"/>
              <a:gd name="connsiteX5" fmla="*/ 270548 w 4703475"/>
              <a:gd name="connsiteY5" fmla="*/ 2645856 h 5182615"/>
              <a:gd name="connsiteX6" fmla="*/ 1146848 w 4703475"/>
              <a:gd name="connsiteY6" fmla="*/ 4207956 h 5182615"/>
              <a:gd name="connsiteX7" fmla="*/ 2594648 w 4703475"/>
              <a:gd name="connsiteY7" fmla="*/ 4893756 h 5182615"/>
              <a:gd name="connsiteX8" fmla="*/ 3851948 w 4703475"/>
              <a:gd name="connsiteY8" fmla="*/ 5160456 h 5182615"/>
              <a:gd name="connsiteX9" fmla="*/ 4690148 w 4703475"/>
              <a:gd name="connsiteY9" fmla="*/ 4360356 h 5182615"/>
              <a:gd name="connsiteX10" fmla="*/ 4347248 w 4703475"/>
              <a:gd name="connsiteY10" fmla="*/ 2760156 h 5182615"/>
              <a:gd name="connsiteX11" fmla="*/ 4080548 w 4703475"/>
              <a:gd name="connsiteY11" fmla="*/ 1464756 h 5182615"/>
              <a:gd name="connsiteX12" fmla="*/ 3413976 w 4703475"/>
              <a:gd name="connsiteY12" fmla="*/ 902514 h 5182615"/>
              <a:gd name="connsiteX0" fmla="*/ 3356648 w 4703475"/>
              <a:gd name="connsiteY0" fmla="*/ 855156 h 5182615"/>
              <a:gd name="connsiteX1" fmla="*/ 2099348 w 4703475"/>
              <a:gd name="connsiteY1" fmla="*/ 55056 h 5182615"/>
              <a:gd name="connsiteX2" fmla="*/ 1184948 w 4703475"/>
              <a:gd name="connsiteY2" fmla="*/ 131256 h 5182615"/>
              <a:gd name="connsiteX3" fmla="*/ 422948 w 4703475"/>
              <a:gd name="connsiteY3" fmla="*/ 626556 h 5182615"/>
              <a:gd name="connsiteX4" fmla="*/ 3848 w 4703475"/>
              <a:gd name="connsiteY4" fmla="*/ 1312356 h 5182615"/>
              <a:gd name="connsiteX5" fmla="*/ 270548 w 4703475"/>
              <a:gd name="connsiteY5" fmla="*/ 2645856 h 5182615"/>
              <a:gd name="connsiteX6" fmla="*/ 1146848 w 4703475"/>
              <a:gd name="connsiteY6" fmla="*/ 4207956 h 5182615"/>
              <a:gd name="connsiteX7" fmla="*/ 2594648 w 4703475"/>
              <a:gd name="connsiteY7" fmla="*/ 4893756 h 5182615"/>
              <a:gd name="connsiteX8" fmla="*/ 3851948 w 4703475"/>
              <a:gd name="connsiteY8" fmla="*/ 5160456 h 5182615"/>
              <a:gd name="connsiteX9" fmla="*/ 4690148 w 4703475"/>
              <a:gd name="connsiteY9" fmla="*/ 4360356 h 5182615"/>
              <a:gd name="connsiteX10" fmla="*/ 4347248 w 4703475"/>
              <a:gd name="connsiteY10" fmla="*/ 2760156 h 5182615"/>
              <a:gd name="connsiteX11" fmla="*/ 4080548 w 4703475"/>
              <a:gd name="connsiteY11" fmla="*/ 1464756 h 5182615"/>
              <a:gd name="connsiteX12" fmla="*/ 3413976 w 4703475"/>
              <a:gd name="connsiteY12" fmla="*/ 902514 h 5182615"/>
              <a:gd name="connsiteX13" fmla="*/ 3356648 w 4703475"/>
              <a:gd name="connsiteY13" fmla="*/ 855156 h 5182615"/>
              <a:gd name="connsiteX0" fmla="*/ 3356648 w 4703475"/>
              <a:gd name="connsiteY0" fmla="*/ 855156 h 5182615"/>
              <a:gd name="connsiteX1" fmla="*/ 2099348 w 4703475"/>
              <a:gd name="connsiteY1" fmla="*/ 55056 h 5182615"/>
              <a:gd name="connsiteX2" fmla="*/ 1184948 w 4703475"/>
              <a:gd name="connsiteY2" fmla="*/ 131256 h 5182615"/>
              <a:gd name="connsiteX3" fmla="*/ 422948 w 4703475"/>
              <a:gd name="connsiteY3" fmla="*/ 626556 h 5182615"/>
              <a:gd name="connsiteX4" fmla="*/ 3848 w 4703475"/>
              <a:gd name="connsiteY4" fmla="*/ 1312356 h 5182615"/>
              <a:gd name="connsiteX5" fmla="*/ 270548 w 4703475"/>
              <a:gd name="connsiteY5" fmla="*/ 2645856 h 5182615"/>
              <a:gd name="connsiteX6" fmla="*/ 1146848 w 4703475"/>
              <a:gd name="connsiteY6" fmla="*/ 4207956 h 5182615"/>
              <a:gd name="connsiteX7" fmla="*/ 2594648 w 4703475"/>
              <a:gd name="connsiteY7" fmla="*/ 4893756 h 5182615"/>
              <a:gd name="connsiteX8" fmla="*/ 3851948 w 4703475"/>
              <a:gd name="connsiteY8" fmla="*/ 5160456 h 5182615"/>
              <a:gd name="connsiteX9" fmla="*/ 4690148 w 4703475"/>
              <a:gd name="connsiteY9" fmla="*/ 4360356 h 5182615"/>
              <a:gd name="connsiteX10" fmla="*/ 4347248 w 4703475"/>
              <a:gd name="connsiteY10" fmla="*/ 2760156 h 5182615"/>
              <a:gd name="connsiteX11" fmla="*/ 4080548 w 4703475"/>
              <a:gd name="connsiteY11" fmla="*/ 1464756 h 5182615"/>
              <a:gd name="connsiteX12" fmla="*/ 3356648 w 4703475"/>
              <a:gd name="connsiteY12" fmla="*/ 855156 h 5182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03475" h="5182615">
                <a:moveTo>
                  <a:pt x="3356648" y="855156"/>
                </a:moveTo>
                <a:cubicBezTo>
                  <a:pt x="3026448" y="620206"/>
                  <a:pt x="2461298" y="175706"/>
                  <a:pt x="2099348" y="55056"/>
                </a:cubicBezTo>
                <a:cubicBezTo>
                  <a:pt x="1737398" y="-65594"/>
                  <a:pt x="1464348" y="36006"/>
                  <a:pt x="1184948" y="131256"/>
                </a:cubicBezTo>
                <a:cubicBezTo>
                  <a:pt x="905548" y="226506"/>
                  <a:pt x="619798" y="429706"/>
                  <a:pt x="422948" y="626556"/>
                </a:cubicBezTo>
                <a:cubicBezTo>
                  <a:pt x="226098" y="823406"/>
                  <a:pt x="29248" y="975806"/>
                  <a:pt x="3848" y="1312356"/>
                </a:cubicBezTo>
                <a:cubicBezTo>
                  <a:pt x="-21552" y="1648906"/>
                  <a:pt x="80048" y="2163256"/>
                  <a:pt x="270548" y="2645856"/>
                </a:cubicBezTo>
                <a:cubicBezTo>
                  <a:pt x="461048" y="3128456"/>
                  <a:pt x="759498" y="3833306"/>
                  <a:pt x="1146848" y="4207956"/>
                </a:cubicBezTo>
                <a:cubicBezTo>
                  <a:pt x="1534198" y="4582606"/>
                  <a:pt x="2143798" y="4735006"/>
                  <a:pt x="2594648" y="4893756"/>
                </a:cubicBezTo>
                <a:cubicBezTo>
                  <a:pt x="3045498" y="5052506"/>
                  <a:pt x="3502698" y="5249356"/>
                  <a:pt x="3851948" y="5160456"/>
                </a:cubicBezTo>
                <a:cubicBezTo>
                  <a:pt x="4201198" y="5071556"/>
                  <a:pt x="4607598" y="4760406"/>
                  <a:pt x="4690148" y="4360356"/>
                </a:cubicBezTo>
                <a:cubicBezTo>
                  <a:pt x="4772698" y="3960306"/>
                  <a:pt x="4448848" y="3242756"/>
                  <a:pt x="4347248" y="2760156"/>
                </a:cubicBezTo>
                <a:cubicBezTo>
                  <a:pt x="4245648" y="2277556"/>
                  <a:pt x="4236093" y="1774363"/>
                  <a:pt x="4080548" y="1464756"/>
                </a:cubicBezTo>
                <a:cubicBezTo>
                  <a:pt x="3915448" y="1147256"/>
                  <a:pt x="3686848" y="1090106"/>
                  <a:pt x="3356648" y="855156"/>
                </a:cubicBezTo>
                <a:close/>
              </a:path>
            </a:pathLst>
          </a:custGeom>
          <a:pattFill prst="shingle">
            <a:fgClr>
              <a:schemeClr val="tx1"/>
            </a:fgClr>
            <a:bgClr>
              <a:schemeClr val="tx1">
                <a:lumMod val="65000"/>
                <a:lumOff val="35000"/>
              </a:schemeClr>
            </a:bgClr>
          </a:patt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5" name="Group 564"/>
          <p:cNvGrpSpPr/>
          <p:nvPr/>
        </p:nvGrpSpPr>
        <p:grpSpPr>
          <a:xfrm>
            <a:off x="989707" y="4734840"/>
            <a:ext cx="20584915" cy="1986078"/>
            <a:chOff x="948143" y="4734840"/>
            <a:chExt cx="20584915" cy="1986078"/>
          </a:xfrm>
        </p:grpSpPr>
        <p:sp>
          <p:nvSpPr>
            <p:cNvPr id="566" name="Freeform 565"/>
            <p:cNvSpPr/>
            <p:nvPr/>
          </p:nvSpPr>
          <p:spPr>
            <a:xfrm>
              <a:off x="962000" y="4734840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27000" cmpd="sng">
              <a:solidFill>
                <a:schemeClr val="bg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Freeform 566"/>
            <p:cNvSpPr/>
            <p:nvPr/>
          </p:nvSpPr>
          <p:spPr>
            <a:xfrm>
              <a:off x="948143" y="4741765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27000" cmpd="sng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Freeform 567"/>
            <p:cNvSpPr/>
            <p:nvPr/>
          </p:nvSpPr>
          <p:spPr>
            <a:xfrm>
              <a:off x="951099" y="4735197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524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Freeform 10"/>
          <p:cNvSpPr/>
          <p:nvPr/>
        </p:nvSpPr>
        <p:spPr>
          <a:xfrm>
            <a:off x="2975574" y="3935617"/>
            <a:ext cx="13275230" cy="38506"/>
          </a:xfrm>
          <a:custGeom>
            <a:avLst/>
            <a:gdLst>
              <a:gd name="connsiteX0" fmla="*/ 13188462 w 13188462"/>
              <a:gd name="connsiteY0" fmla="*/ 35169 h 35169"/>
              <a:gd name="connsiteX1" fmla="*/ 0 w 13188462"/>
              <a:gd name="connsiteY1" fmla="*/ 0 h 35169"/>
              <a:gd name="connsiteX0" fmla="*/ 13235183 w 13235183"/>
              <a:gd name="connsiteY0" fmla="*/ 38506 h 38506"/>
              <a:gd name="connsiteX1" fmla="*/ 0 w 13235183"/>
              <a:gd name="connsiteY1" fmla="*/ 0 h 38506"/>
              <a:gd name="connsiteX0" fmla="*/ 13275230 w 13275230"/>
              <a:gd name="connsiteY0" fmla="*/ 38506 h 38506"/>
              <a:gd name="connsiteX1" fmla="*/ 0 w 13275230"/>
              <a:gd name="connsiteY1" fmla="*/ 0 h 3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275230" h="38506">
                <a:moveTo>
                  <a:pt x="13275230" y="38506"/>
                </a:moveTo>
                <a:lnTo>
                  <a:pt x="0" y="0"/>
                </a:lnTo>
              </a:path>
            </a:pathLst>
          </a:custGeom>
          <a:noFill/>
          <a:ln w="203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>
            <a:spLocks noChangeAspect="1"/>
          </p:cNvSpPr>
          <p:nvPr/>
        </p:nvSpPr>
        <p:spPr>
          <a:xfrm rot="16200000">
            <a:off x="8896332" y="-101440"/>
            <a:ext cx="8246568" cy="19678233"/>
          </a:xfrm>
          <a:custGeom>
            <a:avLst/>
            <a:gdLst>
              <a:gd name="connsiteX0" fmla="*/ 0 w 2857500"/>
              <a:gd name="connsiteY0" fmla="*/ 7486650 h 8039100"/>
              <a:gd name="connsiteX1" fmla="*/ 771525 w 2857500"/>
              <a:gd name="connsiteY1" fmla="*/ 7505700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1085850 w 2857500"/>
              <a:gd name="connsiteY4" fmla="*/ 5505450 h 8039100"/>
              <a:gd name="connsiteX5" fmla="*/ 1514475 w 2857500"/>
              <a:gd name="connsiteY5" fmla="*/ 5505450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7486650 h 8039100"/>
              <a:gd name="connsiteX0" fmla="*/ 0 w 2857500"/>
              <a:gd name="connsiteY0" fmla="*/ 6325507 h 8039100"/>
              <a:gd name="connsiteX1" fmla="*/ 771525 w 2857500"/>
              <a:gd name="connsiteY1" fmla="*/ 7505700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1085850 w 2857500"/>
              <a:gd name="connsiteY4" fmla="*/ 5505450 h 8039100"/>
              <a:gd name="connsiteX5" fmla="*/ 1514475 w 2857500"/>
              <a:gd name="connsiteY5" fmla="*/ 5505450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771525 w 2857500"/>
              <a:gd name="connsiteY1" fmla="*/ 7505700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911679 w 2857500"/>
              <a:gd name="connsiteY4" fmla="*/ 5548993 h 8039100"/>
              <a:gd name="connsiteX5" fmla="*/ 1514475 w 2857500"/>
              <a:gd name="connsiteY5" fmla="*/ 5505450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771525 w 2857500"/>
              <a:gd name="connsiteY1" fmla="*/ 7505700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897165 w 2857500"/>
              <a:gd name="connsiteY4" fmla="*/ 4968422 h 8039100"/>
              <a:gd name="connsiteX5" fmla="*/ 1514475 w 2857500"/>
              <a:gd name="connsiteY5" fmla="*/ 5505450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771525 w 2857500"/>
              <a:gd name="connsiteY1" fmla="*/ 7505700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897165 w 2857500"/>
              <a:gd name="connsiteY4" fmla="*/ 4968422 h 8039100"/>
              <a:gd name="connsiteX5" fmla="*/ 1543503 w 2857500"/>
              <a:gd name="connsiteY5" fmla="*/ 4939393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771525 w 2857500"/>
              <a:gd name="connsiteY2" fmla="*/ 7829550 h 8039100"/>
              <a:gd name="connsiteX3" fmla="*/ 1095375 w 2857500"/>
              <a:gd name="connsiteY3" fmla="*/ 7829550 h 8039100"/>
              <a:gd name="connsiteX4" fmla="*/ 897165 w 2857500"/>
              <a:gd name="connsiteY4" fmla="*/ 4968422 h 8039100"/>
              <a:gd name="connsiteX5" fmla="*/ 1543503 w 2857500"/>
              <a:gd name="connsiteY5" fmla="*/ 4939393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1095375 w 2857500"/>
              <a:gd name="connsiteY3" fmla="*/ 7829550 h 8039100"/>
              <a:gd name="connsiteX4" fmla="*/ 897165 w 2857500"/>
              <a:gd name="connsiteY4" fmla="*/ 4968422 h 8039100"/>
              <a:gd name="connsiteX5" fmla="*/ 1543503 w 2857500"/>
              <a:gd name="connsiteY5" fmla="*/ 4939393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427717 w 2857500"/>
              <a:gd name="connsiteY3" fmla="*/ 6682921 h 8039100"/>
              <a:gd name="connsiteX4" fmla="*/ 897165 w 2857500"/>
              <a:gd name="connsiteY4" fmla="*/ 4968422 h 8039100"/>
              <a:gd name="connsiteX5" fmla="*/ 1543503 w 2857500"/>
              <a:gd name="connsiteY5" fmla="*/ 4939393 h 8039100"/>
              <a:gd name="connsiteX6" fmla="*/ 1524000 w 2857500"/>
              <a:gd name="connsiteY6" fmla="*/ 7515225 h 8039100"/>
              <a:gd name="connsiteX7" fmla="*/ 2247900 w 2857500"/>
              <a:gd name="connsiteY7" fmla="*/ 7524750 h 8039100"/>
              <a:gd name="connsiteX8" fmla="*/ 2266950 w 2857500"/>
              <a:gd name="connsiteY8" fmla="*/ 8039100 h 8039100"/>
              <a:gd name="connsiteX9" fmla="*/ 2619375 w 2857500"/>
              <a:gd name="connsiteY9" fmla="*/ 8039100 h 8039100"/>
              <a:gd name="connsiteX10" fmla="*/ 2619375 w 2857500"/>
              <a:gd name="connsiteY10" fmla="*/ 7515225 h 8039100"/>
              <a:gd name="connsiteX11" fmla="*/ 2724150 w 2857500"/>
              <a:gd name="connsiteY11" fmla="*/ 7515225 h 8039100"/>
              <a:gd name="connsiteX12" fmla="*/ 2705100 w 2857500"/>
              <a:gd name="connsiteY12" fmla="*/ 4267200 h 8039100"/>
              <a:gd name="connsiteX13" fmla="*/ 2857500 w 2857500"/>
              <a:gd name="connsiteY13" fmla="*/ 4133850 h 8039100"/>
              <a:gd name="connsiteX14" fmla="*/ 2828925 w 2857500"/>
              <a:gd name="connsiteY14" fmla="*/ 9525 h 8039100"/>
              <a:gd name="connsiteX15" fmla="*/ 1981200 w 2857500"/>
              <a:gd name="connsiteY15" fmla="*/ 0 h 8039100"/>
              <a:gd name="connsiteX16" fmla="*/ 2000250 w 2857500"/>
              <a:gd name="connsiteY16" fmla="*/ 2495550 h 8039100"/>
              <a:gd name="connsiteX17" fmla="*/ 2105025 w 2857500"/>
              <a:gd name="connsiteY17" fmla="*/ 2609850 h 8039100"/>
              <a:gd name="connsiteX18" fmla="*/ 2095500 w 2857500"/>
              <a:gd name="connsiteY18" fmla="*/ 4267200 h 8039100"/>
              <a:gd name="connsiteX19" fmla="*/ 9525 w 2857500"/>
              <a:gd name="connsiteY19" fmla="*/ 4267200 h 8039100"/>
              <a:gd name="connsiteX20" fmla="*/ 0 w 2857500"/>
              <a:gd name="connsiteY20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427717 w 2857500"/>
              <a:gd name="connsiteY3" fmla="*/ 6682921 h 8039100"/>
              <a:gd name="connsiteX4" fmla="*/ 868143 w 2857500"/>
              <a:gd name="connsiteY4" fmla="*/ 6236963 h 8039100"/>
              <a:gd name="connsiteX5" fmla="*/ 897165 w 2857500"/>
              <a:gd name="connsiteY5" fmla="*/ 4968422 h 8039100"/>
              <a:gd name="connsiteX6" fmla="*/ 1543503 w 2857500"/>
              <a:gd name="connsiteY6" fmla="*/ 4939393 h 8039100"/>
              <a:gd name="connsiteX7" fmla="*/ 1524000 w 2857500"/>
              <a:gd name="connsiteY7" fmla="*/ 7515225 h 8039100"/>
              <a:gd name="connsiteX8" fmla="*/ 2247900 w 2857500"/>
              <a:gd name="connsiteY8" fmla="*/ 7524750 h 8039100"/>
              <a:gd name="connsiteX9" fmla="*/ 2266950 w 2857500"/>
              <a:gd name="connsiteY9" fmla="*/ 8039100 h 8039100"/>
              <a:gd name="connsiteX10" fmla="*/ 2619375 w 2857500"/>
              <a:gd name="connsiteY10" fmla="*/ 8039100 h 8039100"/>
              <a:gd name="connsiteX11" fmla="*/ 2619375 w 2857500"/>
              <a:gd name="connsiteY11" fmla="*/ 7515225 h 8039100"/>
              <a:gd name="connsiteX12" fmla="*/ 2724150 w 2857500"/>
              <a:gd name="connsiteY12" fmla="*/ 7515225 h 8039100"/>
              <a:gd name="connsiteX13" fmla="*/ 2705100 w 2857500"/>
              <a:gd name="connsiteY13" fmla="*/ 4267200 h 8039100"/>
              <a:gd name="connsiteX14" fmla="*/ 2857500 w 2857500"/>
              <a:gd name="connsiteY14" fmla="*/ 4133850 h 8039100"/>
              <a:gd name="connsiteX15" fmla="*/ 2828925 w 2857500"/>
              <a:gd name="connsiteY15" fmla="*/ 9525 h 8039100"/>
              <a:gd name="connsiteX16" fmla="*/ 1981200 w 2857500"/>
              <a:gd name="connsiteY16" fmla="*/ 0 h 8039100"/>
              <a:gd name="connsiteX17" fmla="*/ 2000250 w 2857500"/>
              <a:gd name="connsiteY17" fmla="*/ 2495550 h 8039100"/>
              <a:gd name="connsiteX18" fmla="*/ 2105025 w 2857500"/>
              <a:gd name="connsiteY18" fmla="*/ 2609850 h 8039100"/>
              <a:gd name="connsiteX19" fmla="*/ 2095500 w 2857500"/>
              <a:gd name="connsiteY19" fmla="*/ 4267200 h 8039100"/>
              <a:gd name="connsiteX20" fmla="*/ 9525 w 2857500"/>
              <a:gd name="connsiteY20" fmla="*/ 4267200 h 8039100"/>
              <a:gd name="connsiteX21" fmla="*/ 0 w 2857500"/>
              <a:gd name="connsiteY21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427717 w 2857500"/>
              <a:gd name="connsiteY3" fmla="*/ 6682921 h 8039100"/>
              <a:gd name="connsiteX4" fmla="*/ 432715 w 2857500"/>
              <a:gd name="connsiteY4" fmla="*/ 6324049 h 8039100"/>
              <a:gd name="connsiteX5" fmla="*/ 868143 w 2857500"/>
              <a:gd name="connsiteY5" fmla="*/ 6236963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427717 w 2857500"/>
              <a:gd name="connsiteY3" fmla="*/ 6682921 h 8039100"/>
              <a:gd name="connsiteX4" fmla="*/ 432715 w 2857500"/>
              <a:gd name="connsiteY4" fmla="*/ 6324049 h 8039100"/>
              <a:gd name="connsiteX5" fmla="*/ 868143 w 2857500"/>
              <a:gd name="connsiteY5" fmla="*/ 6324049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205468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68143 w 2857500"/>
              <a:gd name="connsiteY5" fmla="*/ 6324049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90954 w 2857500"/>
              <a:gd name="connsiteY2" fmla="*/ 6639378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68143 w 2857500"/>
              <a:gd name="connsiteY5" fmla="*/ 6324049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68143 w 2857500"/>
              <a:gd name="connsiteY5" fmla="*/ 6324049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295021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295021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543503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01560 w 2857500"/>
              <a:gd name="connsiteY7" fmla="*/ 5011964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30588 w 2857500"/>
              <a:gd name="connsiteY7" fmla="*/ 4939393 h 8039100"/>
              <a:gd name="connsiteX8" fmla="*/ 1524000 w 2857500"/>
              <a:gd name="connsiteY8" fmla="*/ 7515225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30588 w 2857500"/>
              <a:gd name="connsiteY7" fmla="*/ 4939393 h 8039100"/>
              <a:gd name="connsiteX8" fmla="*/ 1567543 w 2857500"/>
              <a:gd name="connsiteY8" fmla="*/ 7486196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724150 w 2857500"/>
              <a:gd name="connsiteY13" fmla="*/ 7515225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30588 w 2857500"/>
              <a:gd name="connsiteY7" fmla="*/ 4939393 h 8039100"/>
              <a:gd name="connsiteX8" fmla="*/ 1567543 w 2857500"/>
              <a:gd name="connsiteY8" fmla="*/ 7486196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30588 w 2857500"/>
              <a:gd name="connsiteY7" fmla="*/ 4939393 h 8039100"/>
              <a:gd name="connsiteX8" fmla="*/ 1621662 w 2857500"/>
              <a:gd name="connsiteY8" fmla="*/ 7507843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41412 w 2857500"/>
              <a:gd name="connsiteY7" fmla="*/ 4982689 h 8039100"/>
              <a:gd name="connsiteX8" fmla="*/ 1621662 w 2857500"/>
              <a:gd name="connsiteY8" fmla="*/ 7507843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41412 w 2857500"/>
              <a:gd name="connsiteY7" fmla="*/ 4971865 h 8039100"/>
              <a:gd name="connsiteX8" fmla="*/ 1621662 w 2857500"/>
              <a:gd name="connsiteY8" fmla="*/ 7507843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00250 w 2857500"/>
              <a:gd name="connsiteY18" fmla="*/ 2495550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41412 w 2857500"/>
              <a:gd name="connsiteY7" fmla="*/ 4971865 h 8039100"/>
              <a:gd name="connsiteX8" fmla="*/ 1621662 w 2857500"/>
              <a:gd name="connsiteY8" fmla="*/ 7507843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21898 w 2857500"/>
              <a:gd name="connsiteY18" fmla="*/ 2473902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25507 h 8039100"/>
              <a:gd name="connsiteX1" fmla="*/ 161925 w 2857500"/>
              <a:gd name="connsiteY1" fmla="*/ 6344557 h 8039100"/>
              <a:gd name="connsiteX2" fmla="*/ 161925 w 2857500"/>
              <a:gd name="connsiteY2" fmla="*/ 6668407 h 8039100"/>
              <a:gd name="connsiteX3" fmla="*/ 427717 w 2857500"/>
              <a:gd name="connsiteY3" fmla="*/ 6668407 h 8039100"/>
              <a:gd name="connsiteX4" fmla="*/ 432715 w 2857500"/>
              <a:gd name="connsiteY4" fmla="*/ 6324049 h 8039100"/>
              <a:gd name="connsiteX5" fmla="*/ 882657 w 2857500"/>
              <a:gd name="connsiteY5" fmla="*/ 6324050 h 8039100"/>
              <a:gd name="connsiteX6" fmla="*/ 897165 w 2857500"/>
              <a:gd name="connsiteY6" fmla="*/ 4968422 h 8039100"/>
              <a:gd name="connsiteX7" fmla="*/ 1641412 w 2857500"/>
              <a:gd name="connsiteY7" fmla="*/ 4971865 h 8039100"/>
              <a:gd name="connsiteX8" fmla="*/ 1621662 w 2857500"/>
              <a:gd name="connsiteY8" fmla="*/ 7507843 h 8039100"/>
              <a:gd name="connsiteX9" fmla="*/ 2247900 w 2857500"/>
              <a:gd name="connsiteY9" fmla="*/ 7524750 h 8039100"/>
              <a:gd name="connsiteX10" fmla="*/ 2266950 w 2857500"/>
              <a:gd name="connsiteY10" fmla="*/ 8039100 h 8039100"/>
              <a:gd name="connsiteX11" fmla="*/ 2619375 w 2857500"/>
              <a:gd name="connsiteY11" fmla="*/ 8039100 h 8039100"/>
              <a:gd name="connsiteX12" fmla="*/ 2619375 w 2857500"/>
              <a:gd name="connsiteY12" fmla="*/ 7515225 h 8039100"/>
              <a:gd name="connsiteX13" fmla="*/ 2680855 w 2857500"/>
              <a:gd name="connsiteY13" fmla="*/ 7504401 h 8039100"/>
              <a:gd name="connsiteX14" fmla="*/ 2705100 w 2857500"/>
              <a:gd name="connsiteY14" fmla="*/ 4267200 h 8039100"/>
              <a:gd name="connsiteX15" fmla="*/ 2857500 w 2857500"/>
              <a:gd name="connsiteY15" fmla="*/ 4133850 h 8039100"/>
              <a:gd name="connsiteX16" fmla="*/ 2828925 w 2857500"/>
              <a:gd name="connsiteY16" fmla="*/ 9525 h 8039100"/>
              <a:gd name="connsiteX17" fmla="*/ 1981200 w 2857500"/>
              <a:gd name="connsiteY17" fmla="*/ 0 h 8039100"/>
              <a:gd name="connsiteX18" fmla="*/ 2021898 w 2857500"/>
              <a:gd name="connsiteY18" fmla="*/ 2473902 h 8039100"/>
              <a:gd name="connsiteX19" fmla="*/ 2105025 w 2857500"/>
              <a:gd name="connsiteY19" fmla="*/ 2609850 h 8039100"/>
              <a:gd name="connsiteX20" fmla="*/ 2095500 w 2857500"/>
              <a:gd name="connsiteY20" fmla="*/ 4267200 h 8039100"/>
              <a:gd name="connsiteX21" fmla="*/ 9525 w 2857500"/>
              <a:gd name="connsiteY21" fmla="*/ 4267200 h 8039100"/>
              <a:gd name="connsiteX22" fmla="*/ 0 w 2857500"/>
              <a:gd name="connsiteY22" fmla="*/ 6325507 h 8039100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2021898 w 2857500"/>
              <a:gd name="connsiteY18" fmla="*/ 2484726 h 8049924"/>
              <a:gd name="connsiteX19" fmla="*/ 2105025 w 2857500"/>
              <a:gd name="connsiteY19" fmla="*/ 2620674 h 8049924"/>
              <a:gd name="connsiteX20" fmla="*/ 2095500 w 2857500"/>
              <a:gd name="connsiteY20" fmla="*/ 4278024 h 8049924"/>
              <a:gd name="connsiteX21" fmla="*/ 9525 w 2857500"/>
              <a:gd name="connsiteY21" fmla="*/ 4278024 h 8049924"/>
              <a:gd name="connsiteX22" fmla="*/ 0 w 2857500"/>
              <a:gd name="connsiteY22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1898 w 2857500"/>
              <a:gd name="connsiteY19" fmla="*/ 2484726 h 8049924"/>
              <a:gd name="connsiteX20" fmla="*/ 2105025 w 2857500"/>
              <a:gd name="connsiteY20" fmla="*/ 2620674 h 8049924"/>
              <a:gd name="connsiteX21" fmla="*/ 2095500 w 2857500"/>
              <a:gd name="connsiteY21" fmla="*/ 4278024 h 8049924"/>
              <a:gd name="connsiteX22" fmla="*/ 9525 w 2857500"/>
              <a:gd name="connsiteY22" fmla="*/ 4278024 h 8049924"/>
              <a:gd name="connsiteX23" fmla="*/ 0 w 2857500"/>
              <a:gd name="connsiteY23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105025 w 2857500"/>
              <a:gd name="connsiteY21" fmla="*/ 2620674 h 8049924"/>
              <a:gd name="connsiteX22" fmla="*/ 2095500 w 2857500"/>
              <a:gd name="connsiteY22" fmla="*/ 4278024 h 8049924"/>
              <a:gd name="connsiteX23" fmla="*/ 9525 w 2857500"/>
              <a:gd name="connsiteY23" fmla="*/ 4278024 h 8049924"/>
              <a:gd name="connsiteX24" fmla="*/ 0 w 2857500"/>
              <a:gd name="connsiteY24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95500 w 2857500"/>
              <a:gd name="connsiteY21" fmla="*/ 4278024 h 8049924"/>
              <a:gd name="connsiteX22" fmla="*/ 9525 w 2857500"/>
              <a:gd name="connsiteY22" fmla="*/ 4278024 h 8049924"/>
              <a:gd name="connsiteX23" fmla="*/ 0 w 2857500"/>
              <a:gd name="connsiteY23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9525 w 2857500"/>
              <a:gd name="connsiteY22" fmla="*/ 4278024 h 8049924"/>
              <a:gd name="connsiteX23" fmla="*/ 0 w 2857500"/>
              <a:gd name="connsiteY23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50235 w 2857500"/>
              <a:gd name="connsiteY22" fmla="*/ 3866718 h 8049924"/>
              <a:gd name="connsiteX23" fmla="*/ 0 w 2857500"/>
              <a:gd name="connsiteY23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428749 w 2857500"/>
              <a:gd name="connsiteY22" fmla="*/ 3865021 h 8049924"/>
              <a:gd name="connsiteX23" fmla="*/ 150235 w 2857500"/>
              <a:gd name="connsiteY23" fmla="*/ 3866718 h 8049924"/>
              <a:gd name="connsiteX24" fmla="*/ 0 w 2857500"/>
              <a:gd name="connsiteY24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601931 w 2857500"/>
              <a:gd name="connsiteY22" fmla="*/ 4016555 h 8049924"/>
              <a:gd name="connsiteX23" fmla="*/ 1428749 w 2857500"/>
              <a:gd name="connsiteY23" fmla="*/ 3865021 h 8049924"/>
              <a:gd name="connsiteX24" fmla="*/ 150235 w 2857500"/>
              <a:gd name="connsiteY24" fmla="*/ 3866718 h 8049924"/>
              <a:gd name="connsiteX25" fmla="*/ 0 w 2857500"/>
              <a:gd name="connsiteY25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601931 w 2857500"/>
              <a:gd name="connsiteY22" fmla="*/ 4016555 h 8049924"/>
              <a:gd name="connsiteX23" fmla="*/ 1428749 w 2857500"/>
              <a:gd name="connsiteY23" fmla="*/ 3865021 h 8049924"/>
              <a:gd name="connsiteX24" fmla="*/ 150235 w 2857500"/>
              <a:gd name="connsiteY24" fmla="*/ 3866718 h 8049924"/>
              <a:gd name="connsiteX25" fmla="*/ 0 w 2857500"/>
              <a:gd name="connsiteY25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601931 w 2857500"/>
              <a:gd name="connsiteY22" fmla="*/ 4016555 h 8049924"/>
              <a:gd name="connsiteX23" fmla="*/ 1428749 w 2857500"/>
              <a:gd name="connsiteY23" fmla="*/ 3865021 h 8049924"/>
              <a:gd name="connsiteX24" fmla="*/ 150235 w 2857500"/>
              <a:gd name="connsiteY24" fmla="*/ 3866718 h 8049924"/>
              <a:gd name="connsiteX25" fmla="*/ 0 w 2857500"/>
              <a:gd name="connsiteY25" fmla="*/ 6336331 h 8049924"/>
              <a:gd name="connsiteX0" fmla="*/ 0 w 2857500"/>
              <a:gd name="connsiteY0" fmla="*/ 6336331 h 8049924"/>
              <a:gd name="connsiteX1" fmla="*/ 161925 w 2857500"/>
              <a:gd name="connsiteY1" fmla="*/ 6355381 h 8049924"/>
              <a:gd name="connsiteX2" fmla="*/ 161925 w 2857500"/>
              <a:gd name="connsiteY2" fmla="*/ 6679231 h 8049924"/>
              <a:gd name="connsiteX3" fmla="*/ 427717 w 2857500"/>
              <a:gd name="connsiteY3" fmla="*/ 6679231 h 8049924"/>
              <a:gd name="connsiteX4" fmla="*/ 432715 w 2857500"/>
              <a:gd name="connsiteY4" fmla="*/ 6334873 h 8049924"/>
              <a:gd name="connsiteX5" fmla="*/ 882657 w 2857500"/>
              <a:gd name="connsiteY5" fmla="*/ 6334874 h 8049924"/>
              <a:gd name="connsiteX6" fmla="*/ 897165 w 2857500"/>
              <a:gd name="connsiteY6" fmla="*/ 4979246 h 8049924"/>
              <a:gd name="connsiteX7" fmla="*/ 1641412 w 2857500"/>
              <a:gd name="connsiteY7" fmla="*/ 4982689 h 8049924"/>
              <a:gd name="connsiteX8" fmla="*/ 1621662 w 2857500"/>
              <a:gd name="connsiteY8" fmla="*/ 7518667 h 8049924"/>
              <a:gd name="connsiteX9" fmla="*/ 2247900 w 2857500"/>
              <a:gd name="connsiteY9" fmla="*/ 7535574 h 8049924"/>
              <a:gd name="connsiteX10" fmla="*/ 2266950 w 2857500"/>
              <a:gd name="connsiteY10" fmla="*/ 8049924 h 8049924"/>
              <a:gd name="connsiteX11" fmla="*/ 2619375 w 2857500"/>
              <a:gd name="connsiteY11" fmla="*/ 8049924 h 8049924"/>
              <a:gd name="connsiteX12" fmla="*/ 2619375 w 2857500"/>
              <a:gd name="connsiteY12" fmla="*/ 7526049 h 8049924"/>
              <a:gd name="connsiteX13" fmla="*/ 2680855 w 2857500"/>
              <a:gd name="connsiteY13" fmla="*/ 7515225 h 8049924"/>
              <a:gd name="connsiteX14" fmla="*/ 2705100 w 2857500"/>
              <a:gd name="connsiteY14" fmla="*/ 4278024 h 8049924"/>
              <a:gd name="connsiteX15" fmla="*/ 2857500 w 2857500"/>
              <a:gd name="connsiteY15" fmla="*/ 4144674 h 8049924"/>
              <a:gd name="connsiteX16" fmla="*/ 2828925 w 2857500"/>
              <a:gd name="connsiteY16" fmla="*/ 20349 h 8049924"/>
              <a:gd name="connsiteX17" fmla="*/ 1840490 w 2857500"/>
              <a:gd name="connsiteY17" fmla="*/ 0 h 8049924"/>
              <a:gd name="connsiteX18" fmla="*/ 1883351 w 2857500"/>
              <a:gd name="connsiteY18" fmla="*/ 1851783 h 8049924"/>
              <a:gd name="connsiteX19" fmla="*/ 2024061 w 2857500"/>
              <a:gd name="connsiteY19" fmla="*/ 2046613 h 8049924"/>
              <a:gd name="connsiteX20" fmla="*/ 2021898 w 2857500"/>
              <a:gd name="connsiteY20" fmla="*/ 2484726 h 8049924"/>
              <a:gd name="connsiteX21" fmla="*/ 2041381 w 2857500"/>
              <a:gd name="connsiteY21" fmla="*/ 4039899 h 8049924"/>
              <a:gd name="connsiteX22" fmla="*/ 1601931 w 2857500"/>
              <a:gd name="connsiteY22" fmla="*/ 4016555 h 8049924"/>
              <a:gd name="connsiteX23" fmla="*/ 1428749 w 2857500"/>
              <a:gd name="connsiteY23" fmla="*/ 3865021 h 8049924"/>
              <a:gd name="connsiteX24" fmla="*/ 150235 w 2857500"/>
              <a:gd name="connsiteY24" fmla="*/ 3866718 h 8049924"/>
              <a:gd name="connsiteX25" fmla="*/ 151532 w 2857500"/>
              <a:gd name="connsiteY25" fmla="*/ 4460334 h 8049924"/>
              <a:gd name="connsiteX26" fmla="*/ 0 w 2857500"/>
              <a:gd name="connsiteY26" fmla="*/ 6336331 h 8049924"/>
              <a:gd name="connsiteX0" fmla="*/ 508723 w 3366223"/>
              <a:gd name="connsiteY0" fmla="*/ 6336331 h 8049924"/>
              <a:gd name="connsiteX1" fmla="*/ 670648 w 3366223"/>
              <a:gd name="connsiteY1" fmla="*/ 6355381 h 8049924"/>
              <a:gd name="connsiteX2" fmla="*/ 670648 w 3366223"/>
              <a:gd name="connsiteY2" fmla="*/ 6679231 h 8049924"/>
              <a:gd name="connsiteX3" fmla="*/ 936440 w 3366223"/>
              <a:gd name="connsiteY3" fmla="*/ 6679231 h 8049924"/>
              <a:gd name="connsiteX4" fmla="*/ 941438 w 3366223"/>
              <a:gd name="connsiteY4" fmla="*/ 6334873 h 8049924"/>
              <a:gd name="connsiteX5" fmla="*/ 1391380 w 3366223"/>
              <a:gd name="connsiteY5" fmla="*/ 6334874 h 8049924"/>
              <a:gd name="connsiteX6" fmla="*/ 1405888 w 3366223"/>
              <a:gd name="connsiteY6" fmla="*/ 4979246 h 8049924"/>
              <a:gd name="connsiteX7" fmla="*/ 2150135 w 3366223"/>
              <a:gd name="connsiteY7" fmla="*/ 4982689 h 8049924"/>
              <a:gd name="connsiteX8" fmla="*/ 2130385 w 3366223"/>
              <a:gd name="connsiteY8" fmla="*/ 7518667 h 8049924"/>
              <a:gd name="connsiteX9" fmla="*/ 2756623 w 3366223"/>
              <a:gd name="connsiteY9" fmla="*/ 7535574 h 8049924"/>
              <a:gd name="connsiteX10" fmla="*/ 2775673 w 3366223"/>
              <a:gd name="connsiteY10" fmla="*/ 8049924 h 8049924"/>
              <a:gd name="connsiteX11" fmla="*/ 3128098 w 3366223"/>
              <a:gd name="connsiteY11" fmla="*/ 8049924 h 8049924"/>
              <a:gd name="connsiteX12" fmla="*/ 3128098 w 3366223"/>
              <a:gd name="connsiteY12" fmla="*/ 7526049 h 8049924"/>
              <a:gd name="connsiteX13" fmla="*/ 3189578 w 3366223"/>
              <a:gd name="connsiteY13" fmla="*/ 7515225 h 8049924"/>
              <a:gd name="connsiteX14" fmla="*/ 3213823 w 3366223"/>
              <a:gd name="connsiteY14" fmla="*/ 4278024 h 8049924"/>
              <a:gd name="connsiteX15" fmla="*/ 3366223 w 3366223"/>
              <a:gd name="connsiteY15" fmla="*/ 4144674 h 8049924"/>
              <a:gd name="connsiteX16" fmla="*/ 3337648 w 3366223"/>
              <a:gd name="connsiteY16" fmla="*/ 20349 h 8049924"/>
              <a:gd name="connsiteX17" fmla="*/ 2349213 w 3366223"/>
              <a:gd name="connsiteY17" fmla="*/ 0 h 8049924"/>
              <a:gd name="connsiteX18" fmla="*/ 2392074 w 3366223"/>
              <a:gd name="connsiteY18" fmla="*/ 1851783 h 8049924"/>
              <a:gd name="connsiteX19" fmla="*/ 2532784 w 3366223"/>
              <a:gd name="connsiteY19" fmla="*/ 2046613 h 8049924"/>
              <a:gd name="connsiteX20" fmla="*/ 2530621 w 3366223"/>
              <a:gd name="connsiteY20" fmla="*/ 2484726 h 8049924"/>
              <a:gd name="connsiteX21" fmla="*/ 2550104 w 3366223"/>
              <a:gd name="connsiteY21" fmla="*/ 4039899 h 8049924"/>
              <a:gd name="connsiteX22" fmla="*/ 2110654 w 3366223"/>
              <a:gd name="connsiteY22" fmla="*/ 4016555 h 8049924"/>
              <a:gd name="connsiteX23" fmla="*/ 1937472 w 3366223"/>
              <a:gd name="connsiteY23" fmla="*/ 3865021 h 8049924"/>
              <a:gd name="connsiteX24" fmla="*/ 658958 w 3366223"/>
              <a:gd name="connsiteY24" fmla="*/ 3866718 h 8049924"/>
              <a:gd name="connsiteX25" fmla="*/ 660255 w 3366223"/>
              <a:gd name="connsiteY25" fmla="*/ 4460334 h 8049924"/>
              <a:gd name="connsiteX26" fmla="*/ 0 w 3366223"/>
              <a:gd name="connsiteY26" fmla="*/ 4460334 h 8049924"/>
              <a:gd name="connsiteX27" fmla="*/ 508723 w 3366223"/>
              <a:gd name="connsiteY27" fmla="*/ 6336331 h 8049924"/>
              <a:gd name="connsiteX0" fmla="*/ 0 w 3377045"/>
              <a:gd name="connsiteY0" fmla="*/ 7169769 h 8049924"/>
              <a:gd name="connsiteX1" fmla="*/ 681470 w 3377045"/>
              <a:gd name="connsiteY1" fmla="*/ 6355381 h 8049924"/>
              <a:gd name="connsiteX2" fmla="*/ 681470 w 3377045"/>
              <a:gd name="connsiteY2" fmla="*/ 6679231 h 8049924"/>
              <a:gd name="connsiteX3" fmla="*/ 947262 w 3377045"/>
              <a:gd name="connsiteY3" fmla="*/ 6679231 h 8049924"/>
              <a:gd name="connsiteX4" fmla="*/ 952260 w 3377045"/>
              <a:gd name="connsiteY4" fmla="*/ 6334873 h 8049924"/>
              <a:gd name="connsiteX5" fmla="*/ 1402202 w 3377045"/>
              <a:gd name="connsiteY5" fmla="*/ 6334874 h 8049924"/>
              <a:gd name="connsiteX6" fmla="*/ 1416710 w 3377045"/>
              <a:gd name="connsiteY6" fmla="*/ 4979246 h 8049924"/>
              <a:gd name="connsiteX7" fmla="*/ 2160957 w 3377045"/>
              <a:gd name="connsiteY7" fmla="*/ 4982689 h 8049924"/>
              <a:gd name="connsiteX8" fmla="*/ 2141207 w 3377045"/>
              <a:gd name="connsiteY8" fmla="*/ 7518667 h 8049924"/>
              <a:gd name="connsiteX9" fmla="*/ 2767445 w 3377045"/>
              <a:gd name="connsiteY9" fmla="*/ 7535574 h 8049924"/>
              <a:gd name="connsiteX10" fmla="*/ 2786495 w 3377045"/>
              <a:gd name="connsiteY10" fmla="*/ 8049924 h 8049924"/>
              <a:gd name="connsiteX11" fmla="*/ 3138920 w 3377045"/>
              <a:gd name="connsiteY11" fmla="*/ 8049924 h 8049924"/>
              <a:gd name="connsiteX12" fmla="*/ 3138920 w 3377045"/>
              <a:gd name="connsiteY12" fmla="*/ 7526049 h 8049924"/>
              <a:gd name="connsiteX13" fmla="*/ 3200400 w 3377045"/>
              <a:gd name="connsiteY13" fmla="*/ 7515225 h 8049924"/>
              <a:gd name="connsiteX14" fmla="*/ 3224645 w 3377045"/>
              <a:gd name="connsiteY14" fmla="*/ 4278024 h 8049924"/>
              <a:gd name="connsiteX15" fmla="*/ 3377045 w 3377045"/>
              <a:gd name="connsiteY15" fmla="*/ 4144674 h 8049924"/>
              <a:gd name="connsiteX16" fmla="*/ 3348470 w 3377045"/>
              <a:gd name="connsiteY16" fmla="*/ 20349 h 8049924"/>
              <a:gd name="connsiteX17" fmla="*/ 2360035 w 3377045"/>
              <a:gd name="connsiteY17" fmla="*/ 0 h 8049924"/>
              <a:gd name="connsiteX18" fmla="*/ 2402896 w 3377045"/>
              <a:gd name="connsiteY18" fmla="*/ 1851783 h 8049924"/>
              <a:gd name="connsiteX19" fmla="*/ 2543606 w 3377045"/>
              <a:gd name="connsiteY19" fmla="*/ 2046613 h 8049924"/>
              <a:gd name="connsiteX20" fmla="*/ 2541443 w 3377045"/>
              <a:gd name="connsiteY20" fmla="*/ 2484726 h 8049924"/>
              <a:gd name="connsiteX21" fmla="*/ 2560926 w 3377045"/>
              <a:gd name="connsiteY21" fmla="*/ 4039899 h 8049924"/>
              <a:gd name="connsiteX22" fmla="*/ 2121476 w 3377045"/>
              <a:gd name="connsiteY22" fmla="*/ 4016555 h 8049924"/>
              <a:gd name="connsiteX23" fmla="*/ 1948294 w 3377045"/>
              <a:gd name="connsiteY23" fmla="*/ 3865021 h 8049924"/>
              <a:gd name="connsiteX24" fmla="*/ 669780 w 3377045"/>
              <a:gd name="connsiteY24" fmla="*/ 3866718 h 8049924"/>
              <a:gd name="connsiteX25" fmla="*/ 671077 w 3377045"/>
              <a:gd name="connsiteY25" fmla="*/ 4460334 h 8049924"/>
              <a:gd name="connsiteX26" fmla="*/ 10822 w 3377045"/>
              <a:gd name="connsiteY26" fmla="*/ 4460334 h 8049924"/>
              <a:gd name="connsiteX27" fmla="*/ 0 w 3377045"/>
              <a:gd name="connsiteY27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81470 w 3377045"/>
              <a:gd name="connsiteY2" fmla="*/ 6679231 h 8049924"/>
              <a:gd name="connsiteX3" fmla="*/ 947262 w 3377045"/>
              <a:gd name="connsiteY3" fmla="*/ 6679231 h 8049924"/>
              <a:gd name="connsiteX4" fmla="*/ 952260 w 3377045"/>
              <a:gd name="connsiteY4" fmla="*/ 6334873 h 8049924"/>
              <a:gd name="connsiteX5" fmla="*/ 1402202 w 3377045"/>
              <a:gd name="connsiteY5" fmla="*/ 6334874 h 8049924"/>
              <a:gd name="connsiteX6" fmla="*/ 1416710 w 3377045"/>
              <a:gd name="connsiteY6" fmla="*/ 4979246 h 8049924"/>
              <a:gd name="connsiteX7" fmla="*/ 2160957 w 3377045"/>
              <a:gd name="connsiteY7" fmla="*/ 4982689 h 8049924"/>
              <a:gd name="connsiteX8" fmla="*/ 2141207 w 3377045"/>
              <a:gd name="connsiteY8" fmla="*/ 7518667 h 8049924"/>
              <a:gd name="connsiteX9" fmla="*/ 2767445 w 3377045"/>
              <a:gd name="connsiteY9" fmla="*/ 7535574 h 8049924"/>
              <a:gd name="connsiteX10" fmla="*/ 2786495 w 3377045"/>
              <a:gd name="connsiteY10" fmla="*/ 8049924 h 8049924"/>
              <a:gd name="connsiteX11" fmla="*/ 3138920 w 3377045"/>
              <a:gd name="connsiteY11" fmla="*/ 8049924 h 8049924"/>
              <a:gd name="connsiteX12" fmla="*/ 3138920 w 3377045"/>
              <a:gd name="connsiteY12" fmla="*/ 7526049 h 8049924"/>
              <a:gd name="connsiteX13" fmla="*/ 3200400 w 3377045"/>
              <a:gd name="connsiteY13" fmla="*/ 7515225 h 8049924"/>
              <a:gd name="connsiteX14" fmla="*/ 3224645 w 3377045"/>
              <a:gd name="connsiteY14" fmla="*/ 4278024 h 8049924"/>
              <a:gd name="connsiteX15" fmla="*/ 3377045 w 3377045"/>
              <a:gd name="connsiteY15" fmla="*/ 4144674 h 8049924"/>
              <a:gd name="connsiteX16" fmla="*/ 3348470 w 3377045"/>
              <a:gd name="connsiteY16" fmla="*/ 20349 h 8049924"/>
              <a:gd name="connsiteX17" fmla="*/ 2360035 w 3377045"/>
              <a:gd name="connsiteY17" fmla="*/ 0 h 8049924"/>
              <a:gd name="connsiteX18" fmla="*/ 2402896 w 3377045"/>
              <a:gd name="connsiteY18" fmla="*/ 1851783 h 8049924"/>
              <a:gd name="connsiteX19" fmla="*/ 2543606 w 3377045"/>
              <a:gd name="connsiteY19" fmla="*/ 2046613 h 8049924"/>
              <a:gd name="connsiteX20" fmla="*/ 2541443 w 3377045"/>
              <a:gd name="connsiteY20" fmla="*/ 2484726 h 8049924"/>
              <a:gd name="connsiteX21" fmla="*/ 2560926 w 3377045"/>
              <a:gd name="connsiteY21" fmla="*/ 4039899 h 8049924"/>
              <a:gd name="connsiteX22" fmla="*/ 2121476 w 3377045"/>
              <a:gd name="connsiteY22" fmla="*/ 4016555 h 8049924"/>
              <a:gd name="connsiteX23" fmla="*/ 1948294 w 3377045"/>
              <a:gd name="connsiteY23" fmla="*/ 3865021 h 8049924"/>
              <a:gd name="connsiteX24" fmla="*/ 669780 w 3377045"/>
              <a:gd name="connsiteY24" fmla="*/ 3866718 h 8049924"/>
              <a:gd name="connsiteX25" fmla="*/ 671077 w 3377045"/>
              <a:gd name="connsiteY25" fmla="*/ 4460334 h 8049924"/>
              <a:gd name="connsiteX26" fmla="*/ 10822 w 3377045"/>
              <a:gd name="connsiteY26" fmla="*/ 4460334 h 8049924"/>
              <a:gd name="connsiteX27" fmla="*/ 0 w 3377045"/>
              <a:gd name="connsiteY27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59822 w 3377045"/>
              <a:gd name="connsiteY2" fmla="*/ 5131419 h 8049924"/>
              <a:gd name="connsiteX3" fmla="*/ 947262 w 3377045"/>
              <a:gd name="connsiteY3" fmla="*/ 6679231 h 8049924"/>
              <a:gd name="connsiteX4" fmla="*/ 952260 w 3377045"/>
              <a:gd name="connsiteY4" fmla="*/ 6334873 h 8049924"/>
              <a:gd name="connsiteX5" fmla="*/ 1402202 w 3377045"/>
              <a:gd name="connsiteY5" fmla="*/ 6334874 h 8049924"/>
              <a:gd name="connsiteX6" fmla="*/ 1416710 w 3377045"/>
              <a:gd name="connsiteY6" fmla="*/ 4979246 h 8049924"/>
              <a:gd name="connsiteX7" fmla="*/ 2160957 w 3377045"/>
              <a:gd name="connsiteY7" fmla="*/ 4982689 h 8049924"/>
              <a:gd name="connsiteX8" fmla="*/ 2141207 w 3377045"/>
              <a:gd name="connsiteY8" fmla="*/ 7518667 h 8049924"/>
              <a:gd name="connsiteX9" fmla="*/ 2767445 w 3377045"/>
              <a:gd name="connsiteY9" fmla="*/ 7535574 h 8049924"/>
              <a:gd name="connsiteX10" fmla="*/ 2786495 w 3377045"/>
              <a:gd name="connsiteY10" fmla="*/ 8049924 h 8049924"/>
              <a:gd name="connsiteX11" fmla="*/ 3138920 w 3377045"/>
              <a:gd name="connsiteY11" fmla="*/ 8049924 h 8049924"/>
              <a:gd name="connsiteX12" fmla="*/ 3138920 w 3377045"/>
              <a:gd name="connsiteY12" fmla="*/ 7526049 h 8049924"/>
              <a:gd name="connsiteX13" fmla="*/ 3200400 w 3377045"/>
              <a:gd name="connsiteY13" fmla="*/ 7515225 h 8049924"/>
              <a:gd name="connsiteX14" fmla="*/ 3224645 w 3377045"/>
              <a:gd name="connsiteY14" fmla="*/ 4278024 h 8049924"/>
              <a:gd name="connsiteX15" fmla="*/ 3377045 w 3377045"/>
              <a:gd name="connsiteY15" fmla="*/ 4144674 h 8049924"/>
              <a:gd name="connsiteX16" fmla="*/ 3348470 w 3377045"/>
              <a:gd name="connsiteY16" fmla="*/ 20349 h 8049924"/>
              <a:gd name="connsiteX17" fmla="*/ 2360035 w 3377045"/>
              <a:gd name="connsiteY17" fmla="*/ 0 h 8049924"/>
              <a:gd name="connsiteX18" fmla="*/ 2402896 w 3377045"/>
              <a:gd name="connsiteY18" fmla="*/ 1851783 h 8049924"/>
              <a:gd name="connsiteX19" fmla="*/ 2543606 w 3377045"/>
              <a:gd name="connsiteY19" fmla="*/ 2046613 h 8049924"/>
              <a:gd name="connsiteX20" fmla="*/ 2541443 w 3377045"/>
              <a:gd name="connsiteY20" fmla="*/ 2484726 h 8049924"/>
              <a:gd name="connsiteX21" fmla="*/ 2560926 w 3377045"/>
              <a:gd name="connsiteY21" fmla="*/ 4039899 h 8049924"/>
              <a:gd name="connsiteX22" fmla="*/ 2121476 w 3377045"/>
              <a:gd name="connsiteY22" fmla="*/ 4016555 h 8049924"/>
              <a:gd name="connsiteX23" fmla="*/ 1948294 w 3377045"/>
              <a:gd name="connsiteY23" fmla="*/ 3865021 h 8049924"/>
              <a:gd name="connsiteX24" fmla="*/ 669780 w 3377045"/>
              <a:gd name="connsiteY24" fmla="*/ 3866718 h 8049924"/>
              <a:gd name="connsiteX25" fmla="*/ 671077 w 3377045"/>
              <a:gd name="connsiteY25" fmla="*/ 4460334 h 8049924"/>
              <a:gd name="connsiteX26" fmla="*/ 10822 w 3377045"/>
              <a:gd name="connsiteY26" fmla="*/ 4460334 h 8049924"/>
              <a:gd name="connsiteX27" fmla="*/ 0 w 3377045"/>
              <a:gd name="connsiteY27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59822 w 3377045"/>
              <a:gd name="connsiteY2" fmla="*/ 5131419 h 8049924"/>
              <a:gd name="connsiteX3" fmla="*/ 947262 w 3377045"/>
              <a:gd name="connsiteY3" fmla="*/ 6679231 h 8049924"/>
              <a:gd name="connsiteX4" fmla="*/ 1402202 w 3377045"/>
              <a:gd name="connsiteY4" fmla="*/ 6334874 h 8049924"/>
              <a:gd name="connsiteX5" fmla="*/ 1416710 w 3377045"/>
              <a:gd name="connsiteY5" fmla="*/ 4979246 h 8049924"/>
              <a:gd name="connsiteX6" fmla="*/ 2160957 w 3377045"/>
              <a:gd name="connsiteY6" fmla="*/ 4982689 h 8049924"/>
              <a:gd name="connsiteX7" fmla="*/ 2141207 w 3377045"/>
              <a:gd name="connsiteY7" fmla="*/ 7518667 h 8049924"/>
              <a:gd name="connsiteX8" fmla="*/ 2767445 w 3377045"/>
              <a:gd name="connsiteY8" fmla="*/ 7535574 h 8049924"/>
              <a:gd name="connsiteX9" fmla="*/ 2786495 w 3377045"/>
              <a:gd name="connsiteY9" fmla="*/ 8049924 h 8049924"/>
              <a:gd name="connsiteX10" fmla="*/ 3138920 w 3377045"/>
              <a:gd name="connsiteY10" fmla="*/ 8049924 h 8049924"/>
              <a:gd name="connsiteX11" fmla="*/ 3138920 w 3377045"/>
              <a:gd name="connsiteY11" fmla="*/ 7526049 h 8049924"/>
              <a:gd name="connsiteX12" fmla="*/ 3200400 w 3377045"/>
              <a:gd name="connsiteY12" fmla="*/ 7515225 h 8049924"/>
              <a:gd name="connsiteX13" fmla="*/ 3224645 w 3377045"/>
              <a:gd name="connsiteY13" fmla="*/ 4278024 h 8049924"/>
              <a:gd name="connsiteX14" fmla="*/ 3377045 w 3377045"/>
              <a:gd name="connsiteY14" fmla="*/ 4144674 h 8049924"/>
              <a:gd name="connsiteX15" fmla="*/ 3348470 w 3377045"/>
              <a:gd name="connsiteY15" fmla="*/ 20349 h 8049924"/>
              <a:gd name="connsiteX16" fmla="*/ 2360035 w 3377045"/>
              <a:gd name="connsiteY16" fmla="*/ 0 h 8049924"/>
              <a:gd name="connsiteX17" fmla="*/ 2402896 w 3377045"/>
              <a:gd name="connsiteY17" fmla="*/ 1851783 h 8049924"/>
              <a:gd name="connsiteX18" fmla="*/ 2543606 w 3377045"/>
              <a:gd name="connsiteY18" fmla="*/ 2046613 h 8049924"/>
              <a:gd name="connsiteX19" fmla="*/ 2541443 w 3377045"/>
              <a:gd name="connsiteY19" fmla="*/ 2484726 h 8049924"/>
              <a:gd name="connsiteX20" fmla="*/ 2560926 w 3377045"/>
              <a:gd name="connsiteY20" fmla="*/ 4039899 h 8049924"/>
              <a:gd name="connsiteX21" fmla="*/ 2121476 w 3377045"/>
              <a:gd name="connsiteY21" fmla="*/ 4016555 h 8049924"/>
              <a:gd name="connsiteX22" fmla="*/ 1948294 w 3377045"/>
              <a:gd name="connsiteY22" fmla="*/ 3865021 h 8049924"/>
              <a:gd name="connsiteX23" fmla="*/ 669780 w 3377045"/>
              <a:gd name="connsiteY23" fmla="*/ 3866718 h 8049924"/>
              <a:gd name="connsiteX24" fmla="*/ 671077 w 3377045"/>
              <a:gd name="connsiteY24" fmla="*/ 4460334 h 8049924"/>
              <a:gd name="connsiteX25" fmla="*/ 10822 w 3377045"/>
              <a:gd name="connsiteY25" fmla="*/ 4460334 h 8049924"/>
              <a:gd name="connsiteX26" fmla="*/ 0 w 3377045"/>
              <a:gd name="connsiteY26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59822 w 3377045"/>
              <a:gd name="connsiteY2" fmla="*/ 5131419 h 8049924"/>
              <a:gd name="connsiteX3" fmla="*/ 1402202 w 3377045"/>
              <a:gd name="connsiteY3" fmla="*/ 6334874 h 8049924"/>
              <a:gd name="connsiteX4" fmla="*/ 1416710 w 3377045"/>
              <a:gd name="connsiteY4" fmla="*/ 4979246 h 8049924"/>
              <a:gd name="connsiteX5" fmla="*/ 2160957 w 3377045"/>
              <a:gd name="connsiteY5" fmla="*/ 4982689 h 8049924"/>
              <a:gd name="connsiteX6" fmla="*/ 2141207 w 3377045"/>
              <a:gd name="connsiteY6" fmla="*/ 7518667 h 8049924"/>
              <a:gd name="connsiteX7" fmla="*/ 2767445 w 3377045"/>
              <a:gd name="connsiteY7" fmla="*/ 7535574 h 8049924"/>
              <a:gd name="connsiteX8" fmla="*/ 2786495 w 3377045"/>
              <a:gd name="connsiteY8" fmla="*/ 8049924 h 8049924"/>
              <a:gd name="connsiteX9" fmla="*/ 3138920 w 3377045"/>
              <a:gd name="connsiteY9" fmla="*/ 8049924 h 8049924"/>
              <a:gd name="connsiteX10" fmla="*/ 3138920 w 3377045"/>
              <a:gd name="connsiteY10" fmla="*/ 7526049 h 8049924"/>
              <a:gd name="connsiteX11" fmla="*/ 3200400 w 3377045"/>
              <a:gd name="connsiteY11" fmla="*/ 7515225 h 8049924"/>
              <a:gd name="connsiteX12" fmla="*/ 3224645 w 3377045"/>
              <a:gd name="connsiteY12" fmla="*/ 4278024 h 8049924"/>
              <a:gd name="connsiteX13" fmla="*/ 3377045 w 3377045"/>
              <a:gd name="connsiteY13" fmla="*/ 4144674 h 8049924"/>
              <a:gd name="connsiteX14" fmla="*/ 3348470 w 3377045"/>
              <a:gd name="connsiteY14" fmla="*/ 20349 h 8049924"/>
              <a:gd name="connsiteX15" fmla="*/ 2360035 w 3377045"/>
              <a:gd name="connsiteY15" fmla="*/ 0 h 8049924"/>
              <a:gd name="connsiteX16" fmla="*/ 2402896 w 3377045"/>
              <a:gd name="connsiteY16" fmla="*/ 1851783 h 8049924"/>
              <a:gd name="connsiteX17" fmla="*/ 2543606 w 3377045"/>
              <a:gd name="connsiteY17" fmla="*/ 2046613 h 8049924"/>
              <a:gd name="connsiteX18" fmla="*/ 2541443 w 3377045"/>
              <a:gd name="connsiteY18" fmla="*/ 2484726 h 8049924"/>
              <a:gd name="connsiteX19" fmla="*/ 2560926 w 3377045"/>
              <a:gd name="connsiteY19" fmla="*/ 4039899 h 8049924"/>
              <a:gd name="connsiteX20" fmla="*/ 2121476 w 3377045"/>
              <a:gd name="connsiteY20" fmla="*/ 4016555 h 8049924"/>
              <a:gd name="connsiteX21" fmla="*/ 1948294 w 3377045"/>
              <a:gd name="connsiteY21" fmla="*/ 3865021 h 8049924"/>
              <a:gd name="connsiteX22" fmla="*/ 669780 w 3377045"/>
              <a:gd name="connsiteY22" fmla="*/ 3866718 h 8049924"/>
              <a:gd name="connsiteX23" fmla="*/ 671077 w 3377045"/>
              <a:gd name="connsiteY23" fmla="*/ 4460334 h 8049924"/>
              <a:gd name="connsiteX24" fmla="*/ 10822 w 3377045"/>
              <a:gd name="connsiteY24" fmla="*/ 4460334 h 8049924"/>
              <a:gd name="connsiteX25" fmla="*/ 0 w 3377045"/>
              <a:gd name="connsiteY25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59822 w 3377045"/>
              <a:gd name="connsiteY2" fmla="*/ 5131419 h 8049924"/>
              <a:gd name="connsiteX3" fmla="*/ 1416710 w 3377045"/>
              <a:gd name="connsiteY3" fmla="*/ 4979246 h 8049924"/>
              <a:gd name="connsiteX4" fmla="*/ 2160957 w 3377045"/>
              <a:gd name="connsiteY4" fmla="*/ 4982689 h 8049924"/>
              <a:gd name="connsiteX5" fmla="*/ 2141207 w 3377045"/>
              <a:gd name="connsiteY5" fmla="*/ 7518667 h 8049924"/>
              <a:gd name="connsiteX6" fmla="*/ 2767445 w 3377045"/>
              <a:gd name="connsiteY6" fmla="*/ 7535574 h 8049924"/>
              <a:gd name="connsiteX7" fmla="*/ 2786495 w 3377045"/>
              <a:gd name="connsiteY7" fmla="*/ 8049924 h 8049924"/>
              <a:gd name="connsiteX8" fmla="*/ 3138920 w 3377045"/>
              <a:gd name="connsiteY8" fmla="*/ 8049924 h 8049924"/>
              <a:gd name="connsiteX9" fmla="*/ 3138920 w 3377045"/>
              <a:gd name="connsiteY9" fmla="*/ 7526049 h 8049924"/>
              <a:gd name="connsiteX10" fmla="*/ 3200400 w 3377045"/>
              <a:gd name="connsiteY10" fmla="*/ 7515225 h 8049924"/>
              <a:gd name="connsiteX11" fmla="*/ 3224645 w 3377045"/>
              <a:gd name="connsiteY11" fmla="*/ 4278024 h 8049924"/>
              <a:gd name="connsiteX12" fmla="*/ 3377045 w 3377045"/>
              <a:gd name="connsiteY12" fmla="*/ 4144674 h 8049924"/>
              <a:gd name="connsiteX13" fmla="*/ 3348470 w 3377045"/>
              <a:gd name="connsiteY13" fmla="*/ 20349 h 8049924"/>
              <a:gd name="connsiteX14" fmla="*/ 2360035 w 3377045"/>
              <a:gd name="connsiteY14" fmla="*/ 0 h 8049924"/>
              <a:gd name="connsiteX15" fmla="*/ 2402896 w 3377045"/>
              <a:gd name="connsiteY15" fmla="*/ 1851783 h 8049924"/>
              <a:gd name="connsiteX16" fmla="*/ 2543606 w 3377045"/>
              <a:gd name="connsiteY16" fmla="*/ 2046613 h 8049924"/>
              <a:gd name="connsiteX17" fmla="*/ 2541443 w 3377045"/>
              <a:gd name="connsiteY17" fmla="*/ 2484726 h 8049924"/>
              <a:gd name="connsiteX18" fmla="*/ 2560926 w 3377045"/>
              <a:gd name="connsiteY18" fmla="*/ 4039899 h 8049924"/>
              <a:gd name="connsiteX19" fmla="*/ 2121476 w 3377045"/>
              <a:gd name="connsiteY19" fmla="*/ 4016555 h 8049924"/>
              <a:gd name="connsiteX20" fmla="*/ 1948294 w 3377045"/>
              <a:gd name="connsiteY20" fmla="*/ 3865021 h 8049924"/>
              <a:gd name="connsiteX21" fmla="*/ 669780 w 3377045"/>
              <a:gd name="connsiteY21" fmla="*/ 3866718 h 8049924"/>
              <a:gd name="connsiteX22" fmla="*/ 671077 w 3377045"/>
              <a:gd name="connsiteY22" fmla="*/ 4460334 h 8049924"/>
              <a:gd name="connsiteX23" fmla="*/ 10822 w 3377045"/>
              <a:gd name="connsiteY23" fmla="*/ 4460334 h 8049924"/>
              <a:gd name="connsiteX24" fmla="*/ 0 w 3377045"/>
              <a:gd name="connsiteY24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59822 w 3377045"/>
              <a:gd name="connsiteY2" fmla="*/ 5131419 h 8049924"/>
              <a:gd name="connsiteX3" fmla="*/ 1427534 w 3377045"/>
              <a:gd name="connsiteY3" fmla="*/ 5109132 h 8049924"/>
              <a:gd name="connsiteX4" fmla="*/ 2160957 w 3377045"/>
              <a:gd name="connsiteY4" fmla="*/ 4982689 h 8049924"/>
              <a:gd name="connsiteX5" fmla="*/ 2141207 w 3377045"/>
              <a:gd name="connsiteY5" fmla="*/ 7518667 h 8049924"/>
              <a:gd name="connsiteX6" fmla="*/ 2767445 w 3377045"/>
              <a:gd name="connsiteY6" fmla="*/ 7535574 h 8049924"/>
              <a:gd name="connsiteX7" fmla="*/ 2786495 w 3377045"/>
              <a:gd name="connsiteY7" fmla="*/ 8049924 h 8049924"/>
              <a:gd name="connsiteX8" fmla="*/ 3138920 w 3377045"/>
              <a:gd name="connsiteY8" fmla="*/ 8049924 h 8049924"/>
              <a:gd name="connsiteX9" fmla="*/ 3138920 w 3377045"/>
              <a:gd name="connsiteY9" fmla="*/ 7526049 h 8049924"/>
              <a:gd name="connsiteX10" fmla="*/ 3200400 w 3377045"/>
              <a:gd name="connsiteY10" fmla="*/ 7515225 h 8049924"/>
              <a:gd name="connsiteX11" fmla="*/ 3224645 w 3377045"/>
              <a:gd name="connsiteY11" fmla="*/ 4278024 h 8049924"/>
              <a:gd name="connsiteX12" fmla="*/ 3377045 w 3377045"/>
              <a:gd name="connsiteY12" fmla="*/ 4144674 h 8049924"/>
              <a:gd name="connsiteX13" fmla="*/ 3348470 w 3377045"/>
              <a:gd name="connsiteY13" fmla="*/ 20349 h 8049924"/>
              <a:gd name="connsiteX14" fmla="*/ 2360035 w 3377045"/>
              <a:gd name="connsiteY14" fmla="*/ 0 h 8049924"/>
              <a:gd name="connsiteX15" fmla="*/ 2402896 w 3377045"/>
              <a:gd name="connsiteY15" fmla="*/ 1851783 h 8049924"/>
              <a:gd name="connsiteX16" fmla="*/ 2543606 w 3377045"/>
              <a:gd name="connsiteY16" fmla="*/ 2046613 h 8049924"/>
              <a:gd name="connsiteX17" fmla="*/ 2541443 w 3377045"/>
              <a:gd name="connsiteY17" fmla="*/ 2484726 h 8049924"/>
              <a:gd name="connsiteX18" fmla="*/ 2560926 w 3377045"/>
              <a:gd name="connsiteY18" fmla="*/ 4039899 h 8049924"/>
              <a:gd name="connsiteX19" fmla="*/ 2121476 w 3377045"/>
              <a:gd name="connsiteY19" fmla="*/ 4016555 h 8049924"/>
              <a:gd name="connsiteX20" fmla="*/ 1948294 w 3377045"/>
              <a:gd name="connsiteY20" fmla="*/ 3865021 h 8049924"/>
              <a:gd name="connsiteX21" fmla="*/ 669780 w 3377045"/>
              <a:gd name="connsiteY21" fmla="*/ 3866718 h 8049924"/>
              <a:gd name="connsiteX22" fmla="*/ 671077 w 3377045"/>
              <a:gd name="connsiteY22" fmla="*/ 4460334 h 8049924"/>
              <a:gd name="connsiteX23" fmla="*/ 10822 w 3377045"/>
              <a:gd name="connsiteY23" fmla="*/ 4460334 h 8049924"/>
              <a:gd name="connsiteX24" fmla="*/ 0 w 3377045"/>
              <a:gd name="connsiteY24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2160957 w 3377045"/>
              <a:gd name="connsiteY4" fmla="*/ 4982689 h 8049924"/>
              <a:gd name="connsiteX5" fmla="*/ 2141207 w 3377045"/>
              <a:gd name="connsiteY5" fmla="*/ 7518667 h 8049924"/>
              <a:gd name="connsiteX6" fmla="*/ 2767445 w 3377045"/>
              <a:gd name="connsiteY6" fmla="*/ 7535574 h 8049924"/>
              <a:gd name="connsiteX7" fmla="*/ 2786495 w 3377045"/>
              <a:gd name="connsiteY7" fmla="*/ 8049924 h 8049924"/>
              <a:gd name="connsiteX8" fmla="*/ 3138920 w 3377045"/>
              <a:gd name="connsiteY8" fmla="*/ 8049924 h 8049924"/>
              <a:gd name="connsiteX9" fmla="*/ 3138920 w 3377045"/>
              <a:gd name="connsiteY9" fmla="*/ 7526049 h 8049924"/>
              <a:gd name="connsiteX10" fmla="*/ 3200400 w 3377045"/>
              <a:gd name="connsiteY10" fmla="*/ 7515225 h 8049924"/>
              <a:gd name="connsiteX11" fmla="*/ 3224645 w 3377045"/>
              <a:gd name="connsiteY11" fmla="*/ 4278024 h 8049924"/>
              <a:gd name="connsiteX12" fmla="*/ 3377045 w 3377045"/>
              <a:gd name="connsiteY12" fmla="*/ 4144674 h 8049924"/>
              <a:gd name="connsiteX13" fmla="*/ 3348470 w 3377045"/>
              <a:gd name="connsiteY13" fmla="*/ 20349 h 8049924"/>
              <a:gd name="connsiteX14" fmla="*/ 2360035 w 3377045"/>
              <a:gd name="connsiteY14" fmla="*/ 0 h 8049924"/>
              <a:gd name="connsiteX15" fmla="*/ 2402896 w 3377045"/>
              <a:gd name="connsiteY15" fmla="*/ 1851783 h 8049924"/>
              <a:gd name="connsiteX16" fmla="*/ 2543606 w 3377045"/>
              <a:gd name="connsiteY16" fmla="*/ 2046613 h 8049924"/>
              <a:gd name="connsiteX17" fmla="*/ 2541443 w 3377045"/>
              <a:gd name="connsiteY17" fmla="*/ 2484726 h 8049924"/>
              <a:gd name="connsiteX18" fmla="*/ 2560926 w 3377045"/>
              <a:gd name="connsiteY18" fmla="*/ 4039899 h 8049924"/>
              <a:gd name="connsiteX19" fmla="*/ 2121476 w 3377045"/>
              <a:gd name="connsiteY19" fmla="*/ 4016555 h 8049924"/>
              <a:gd name="connsiteX20" fmla="*/ 1948294 w 3377045"/>
              <a:gd name="connsiteY20" fmla="*/ 3865021 h 8049924"/>
              <a:gd name="connsiteX21" fmla="*/ 669780 w 3377045"/>
              <a:gd name="connsiteY21" fmla="*/ 3866718 h 8049924"/>
              <a:gd name="connsiteX22" fmla="*/ 671077 w 3377045"/>
              <a:gd name="connsiteY22" fmla="*/ 4460334 h 8049924"/>
              <a:gd name="connsiteX23" fmla="*/ 10822 w 3377045"/>
              <a:gd name="connsiteY23" fmla="*/ 4460334 h 8049924"/>
              <a:gd name="connsiteX24" fmla="*/ 0 w 3377045"/>
              <a:gd name="connsiteY24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141207 w 3377045"/>
              <a:gd name="connsiteY5" fmla="*/ 7518667 h 8049924"/>
              <a:gd name="connsiteX6" fmla="*/ 2767445 w 3377045"/>
              <a:gd name="connsiteY6" fmla="*/ 7535574 h 8049924"/>
              <a:gd name="connsiteX7" fmla="*/ 2786495 w 3377045"/>
              <a:gd name="connsiteY7" fmla="*/ 8049924 h 8049924"/>
              <a:gd name="connsiteX8" fmla="*/ 3138920 w 3377045"/>
              <a:gd name="connsiteY8" fmla="*/ 8049924 h 8049924"/>
              <a:gd name="connsiteX9" fmla="*/ 3138920 w 3377045"/>
              <a:gd name="connsiteY9" fmla="*/ 7526049 h 8049924"/>
              <a:gd name="connsiteX10" fmla="*/ 3200400 w 3377045"/>
              <a:gd name="connsiteY10" fmla="*/ 7515225 h 8049924"/>
              <a:gd name="connsiteX11" fmla="*/ 3224645 w 3377045"/>
              <a:gd name="connsiteY11" fmla="*/ 4278024 h 8049924"/>
              <a:gd name="connsiteX12" fmla="*/ 3377045 w 3377045"/>
              <a:gd name="connsiteY12" fmla="*/ 4144674 h 8049924"/>
              <a:gd name="connsiteX13" fmla="*/ 3348470 w 3377045"/>
              <a:gd name="connsiteY13" fmla="*/ 20349 h 8049924"/>
              <a:gd name="connsiteX14" fmla="*/ 2360035 w 3377045"/>
              <a:gd name="connsiteY14" fmla="*/ 0 h 8049924"/>
              <a:gd name="connsiteX15" fmla="*/ 2402896 w 3377045"/>
              <a:gd name="connsiteY15" fmla="*/ 1851783 h 8049924"/>
              <a:gd name="connsiteX16" fmla="*/ 2543606 w 3377045"/>
              <a:gd name="connsiteY16" fmla="*/ 2046613 h 8049924"/>
              <a:gd name="connsiteX17" fmla="*/ 2541443 w 3377045"/>
              <a:gd name="connsiteY17" fmla="*/ 2484726 h 8049924"/>
              <a:gd name="connsiteX18" fmla="*/ 2560926 w 3377045"/>
              <a:gd name="connsiteY18" fmla="*/ 4039899 h 8049924"/>
              <a:gd name="connsiteX19" fmla="*/ 2121476 w 3377045"/>
              <a:gd name="connsiteY19" fmla="*/ 4016555 h 8049924"/>
              <a:gd name="connsiteX20" fmla="*/ 1948294 w 3377045"/>
              <a:gd name="connsiteY20" fmla="*/ 3865021 h 8049924"/>
              <a:gd name="connsiteX21" fmla="*/ 669780 w 3377045"/>
              <a:gd name="connsiteY21" fmla="*/ 3866718 h 8049924"/>
              <a:gd name="connsiteX22" fmla="*/ 671077 w 3377045"/>
              <a:gd name="connsiteY22" fmla="*/ 4460334 h 8049924"/>
              <a:gd name="connsiteX23" fmla="*/ 10822 w 3377045"/>
              <a:gd name="connsiteY23" fmla="*/ 4460334 h 8049924"/>
              <a:gd name="connsiteX24" fmla="*/ 0 w 3377045"/>
              <a:gd name="connsiteY24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67445 w 3377045"/>
              <a:gd name="connsiteY5" fmla="*/ 7535574 h 8049924"/>
              <a:gd name="connsiteX6" fmla="*/ 2786495 w 3377045"/>
              <a:gd name="connsiteY6" fmla="*/ 8049924 h 8049924"/>
              <a:gd name="connsiteX7" fmla="*/ 3138920 w 3377045"/>
              <a:gd name="connsiteY7" fmla="*/ 8049924 h 8049924"/>
              <a:gd name="connsiteX8" fmla="*/ 3138920 w 3377045"/>
              <a:gd name="connsiteY8" fmla="*/ 7526049 h 8049924"/>
              <a:gd name="connsiteX9" fmla="*/ 3200400 w 3377045"/>
              <a:gd name="connsiteY9" fmla="*/ 7515225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67445 w 3377045"/>
              <a:gd name="connsiteY5" fmla="*/ 7535574 h 8049924"/>
              <a:gd name="connsiteX6" fmla="*/ 2786495 w 3377045"/>
              <a:gd name="connsiteY6" fmla="*/ 8049924 h 8049924"/>
              <a:gd name="connsiteX7" fmla="*/ 3138920 w 3377045"/>
              <a:gd name="connsiteY7" fmla="*/ 8049924 h 8049924"/>
              <a:gd name="connsiteX8" fmla="*/ 3138920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67445 w 3377045"/>
              <a:gd name="connsiteY5" fmla="*/ 7535574 h 8049924"/>
              <a:gd name="connsiteX6" fmla="*/ 2786495 w 3377045"/>
              <a:gd name="connsiteY6" fmla="*/ 8049924 h 8049924"/>
              <a:gd name="connsiteX7" fmla="*/ 3138920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67445 w 3377045"/>
              <a:gd name="connsiteY5" fmla="*/ 753557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67445 w 3377045"/>
              <a:gd name="connsiteY5" fmla="*/ 753557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89093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48294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56545 w 3377045"/>
              <a:gd name="connsiteY19" fmla="*/ 3865021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56545 w 3377045"/>
              <a:gd name="connsiteY19" fmla="*/ 3861354 h 8049924"/>
              <a:gd name="connsiteX20" fmla="*/ 669780 w 3377045"/>
              <a:gd name="connsiteY20" fmla="*/ 3866718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56545 w 3377045"/>
              <a:gd name="connsiteY19" fmla="*/ 3861354 h 8049924"/>
              <a:gd name="connsiteX20" fmla="*/ 666113 w 3377045"/>
              <a:gd name="connsiteY20" fmla="*/ 3862134 h 8049924"/>
              <a:gd name="connsiteX21" fmla="*/ 671077 w 3377045"/>
              <a:gd name="connsiteY21" fmla="*/ 4460334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0 w 3377045"/>
              <a:gd name="connsiteY0" fmla="*/ 7169769 h 8049924"/>
              <a:gd name="connsiteX1" fmla="*/ 627351 w 3377045"/>
              <a:gd name="connsiteY1" fmla="*/ 7134699 h 8049924"/>
              <a:gd name="connsiteX2" fmla="*/ 670646 w 3377045"/>
              <a:gd name="connsiteY2" fmla="*/ 5109771 h 8049924"/>
              <a:gd name="connsiteX3" fmla="*/ 1427534 w 3377045"/>
              <a:gd name="connsiteY3" fmla="*/ 5109132 h 8049924"/>
              <a:gd name="connsiteX4" fmla="*/ 1392463 w 3377045"/>
              <a:gd name="connsiteY4" fmla="*/ 7731949 h 8049924"/>
              <a:gd name="connsiteX5" fmla="*/ 2756622 w 3377045"/>
              <a:gd name="connsiteY5" fmla="*/ 7676284 h 8049924"/>
              <a:gd name="connsiteX6" fmla="*/ 2786495 w 3377045"/>
              <a:gd name="connsiteY6" fmla="*/ 8049924 h 8049924"/>
              <a:gd name="connsiteX7" fmla="*/ 3073977 w 3377045"/>
              <a:gd name="connsiteY7" fmla="*/ 8049924 h 8049924"/>
              <a:gd name="connsiteX8" fmla="*/ 3063153 w 3377045"/>
              <a:gd name="connsiteY8" fmla="*/ 7526049 h 8049924"/>
              <a:gd name="connsiteX9" fmla="*/ 3200400 w 3377045"/>
              <a:gd name="connsiteY9" fmla="*/ 7536873 h 8049924"/>
              <a:gd name="connsiteX10" fmla="*/ 3224645 w 3377045"/>
              <a:gd name="connsiteY10" fmla="*/ 4278024 h 8049924"/>
              <a:gd name="connsiteX11" fmla="*/ 3377045 w 3377045"/>
              <a:gd name="connsiteY11" fmla="*/ 4144674 h 8049924"/>
              <a:gd name="connsiteX12" fmla="*/ 3348470 w 3377045"/>
              <a:gd name="connsiteY12" fmla="*/ 20349 h 8049924"/>
              <a:gd name="connsiteX13" fmla="*/ 2360035 w 3377045"/>
              <a:gd name="connsiteY13" fmla="*/ 0 h 8049924"/>
              <a:gd name="connsiteX14" fmla="*/ 2402896 w 3377045"/>
              <a:gd name="connsiteY14" fmla="*/ 1851783 h 8049924"/>
              <a:gd name="connsiteX15" fmla="*/ 2543606 w 3377045"/>
              <a:gd name="connsiteY15" fmla="*/ 2046613 h 8049924"/>
              <a:gd name="connsiteX16" fmla="*/ 2541443 w 3377045"/>
              <a:gd name="connsiteY16" fmla="*/ 2484726 h 8049924"/>
              <a:gd name="connsiteX17" fmla="*/ 2560926 w 3377045"/>
              <a:gd name="connsiteY17" fmla="*/ 4039899 h 8049924"/>
              <a:gd name="connsiteX18" fmla="*/ 2121476 w 3377045"/>
              <a:gd name="connsiteY18" fmla="*/ 4016555 h 8049924"/>
              <a:gd name="connsiteX19" fmla="*/ 1956545 w 3377045"/>
              <a:gd name="connsiteY19" fmla="*/ 3861354 h 8049924"/>
              <a:gd name="connsiteX20" fmla="*/ 666113 w 3377045"/>
              <a:gd name="connsiteY20" fmla="*/ 3862134 h 8049924"/>
              <a:gd name="connsiteX21" fmla="*/ 665576 w 3377045"/>
              <a:gd name="connsiteY21" fmla="*/ 4388825 h 8049924"/>
              <a:gd name="connsiteX22" fmla="*/ 10822 w 3377045"/>
              <a:gd name="connsiteY22" fmla="*/ 4460334 h 8049924"/>
              <a:gd name="connsiteX23" fmla="*/ 0 w 3377045"/>
              <a:gd name="connsiteY23" fmla="*/ 7169769 h 8049924"/>
              <a:gd name="connsiteX0" fmla="*/ 6323 w 3383368"/>
              <a:gd name="connsiteY0" fmla="*/ 7169769 h 8049924"/>
              <a:gd name="connsiteX1" fmla="*/ 633674 w 3383368"/>
              <a:gd name="connsiteY1" fmla="*/ 7134699 h 8049924"/>
              <a:gd name="connsiteX2" fmla="*/ 676969 w 3383368"/>
              <a:gd name="connsiteY2" fmla="*/ 5109771 h 8049924"/>
              <a:gd name="connsiteX3" fmla="*/ 1433857 w 3383368"/>
              <a:gd name="connsiteY3" fmla="*/ 5109132 h 8049924"/>
              <a:gd name="connsiteX4" fmla="*/ 1398786 w 3383368"/>
              <a:gd name="connsiteY4" fmla="*/ 7731949 h 8049924"/>
              <a:gd name="connsiteX5" fmla="*/ 2762945 w 3383368"/>
              <a:gd name="connsiteY5" fmla="*/ 7676284 h 8049924"/>
              <a:gd name="connsiteX6" fmla="*/ 2792818 w 3383368"/>
              <a:gd name="connsiteY6" fmla="*/ 8049924 h 8049924"/>
              <a:gd name="connsiteX7" fmla="*/ 3080300 w 3383368"/>
              <a:gd name="connsiteY7" fmla="*/ 8049924 h 8049924"/>
              <a:gd name="connsiteX8" fmla="*/ 3069476 w 3383368"/>
              <a:gd name="connsiteY8" fmla="*/ 7526049 h 8049924"/>
              <a:gd name="connsiteX9" fmla="*/ 3206723 w 3383368"/>
              <a:gd name="connsiteY9" fmla="*/ 7536873 h 8049924"/>
              <a:gd name="connsiteX10" fmla="*/ 3230968 w 3383368"/>
              <a:gd name="connsiteY10" fmla="*/ 4278024 h 8049924"/>
              <a:gd name="connsiteX11" fmla="*/ 3383368 w 3383368"/>
              <a:gd name="connsiteY11" fmla="*/ 4144674 h 8049924"/>
              <a:gd name="connsiteX12" fmla="*/ 3354793 w 3383368"/>
              <a:gd name="connsiteY12" fmla="*/ 20349 h 8049924"/>
              <a:gd name="connsiteX13" fmla="*/ 2366358 w 3383368"/>
              <a:gd name="connsiteY13" fmla="*/ 0 h 8049924"/>
              <a:gd name="connsiteX14" fmla="*/ 2409219 w 3383368"/>
              <a:gd name="connsiteY14" fmla="*/ 1851783 h 8049924"/>
              <a:gd name="connsiteX15" fmla="*/ 2549929 w 3383368"/>
              <a:gd name="connsiteY15" fmla="*/ 2046613 h 8049924"/>
              <a:gd name="connsiteX16" fmla="*/ 2547766 w 3383368"/>
              <a:gd name="connsiteY16" fmla="*/ 2484726 h 8049924"/>
              <a:gd name="connsiteX17" fmla="*/ 2567249 w 3383368"/>
              <a:gd name="connsiteY17" fmla="*/ 4039899 h 8049924"/>
              <a:gd name="connsiteX18" fmla="*/ 2127799 w 3383368"/>
              <a:gd name="connsiteY18" fmla="*/ 4016555 h 8049924"/>
              <a:gd name="connsiteX19" fmla="*/ 1962868 w 3383368"/>
              <a:gd name="connsiteY19" fmla="*/ 3861354 h 8049924"/>
              <a:gd name="connsiteX20" fmla="*/ 672436 w 3383368"/>
              <a:gd name="connsiteY20" fmla="*/ 3862134 h 8049924"/>
              <a:gd name="connsiteX21" fmla="*/ 671899 w 3383368"/>
              <a:gd name="connsiteY21" fmla="*/ 4388825 h 8049924"/>
              <a:gd name="connsiteX22" fmla="*/ 643 w 3383368"/>
              <a:gd name="connsiteY22" fmla="*/ 4389742 h 8049924"/>
              <a:gd name="connsiteX23" fmla="*/ 6323 w 3383368"/>
              <a:gd name="connsiteY23" fmla="*/ 7169769 h 8049924"/>
              <a:gd name="connsiteX0" fmla="*/ 397 w 3383859"/>
              <a:gd name="connsiteY0" fmla="*/ 7141350 h 8049924"/>
              <a:gd name="connsiteX1" fmla="*/ 634165 w 3383859"/>
              <a:gd name="connsiteY1" fmla="*/ 7134699 h 8049924"/>
              <a:gd name="connsiteX2" fmla="*/ 677460 w 3383859"/>
              <a:gd name="connsiteY2" fmla="*/ 5109771 h 8049924"/>
              <a:gd name="connsiteX3" fmla="*/ 1434348 w 3383859"/>
              <a:gd name="connsiteY3" fmla="*/ 5109132 h 8049924"/>
              <a:gd name="connsiteX4" fmla="*/ 1399277 w 3383859"/>
              <a:gd name="connsiteY4" fmla="*/ 7731949 h 8049924"/>
              <a:gd name="connsiteX5" fmla="*/ 2763436 w 3383859"/>
              <a:gd name="connsiteY5" fmla="*/ 7676284 h 8049924"/>
              <a:gd name="connsiteX6" fmla="*/ 2793309 w 3383859"/>
              <a:gd name="connsiteY6" fmla="*/ 8049924 h 8049924"/>
              <a:gd name="connsiteX7" fmla="*/ 3080791 w 3383859"/>
              <a:gd name="connsiteY7" fmla="*/ 8049924 h 8049924"/>
              <a:gd name="connsiteX8" fmla="*/ 3069967 w 3383859"/>
              <a:gd name="connsiteY8" fmla="*/ 7526049 h 8049924"/>
              <a:gd name="connsiteX9" fmla="*/ 3207214 w 3383859"/>
              <a:gd name="connsiteY9" fmla="*/ 7536873 h 8049924"/>
              <a:gd name="connsiteX10" fmla="*/ 3231459 w 3383859"/>
              <a:gd name="connsiteY10" fmla="*/ 4278024 h 8049924"/>
              <a:gd name="connsiteX11" fmla="*/ 3383859 w 3383859"/>
              <a:gd name="connsiteY11" fmla="*/ 4144674 h 8049924"/>
              <a:gd name="connsiteX12" fmla="*/ 3355284 w 3383859"/>
              <a:gd name="connsiteY12" fmla="*/ 20349 h 8049924"/>
              <a:gd name="connsiteX13" fmla="*/ 2366849 w 3383859"/>
              <a:gd name="connsiteY13" fmla="*/ 0 h 8049924"/>
              <a:gd name="connsiteX14" fmla="*/ 2409710 w 3383859"/>
              <a:gd name="connsiteY14" fmla="*/ 1851783 h 8049924"/>
              <a:gd name="connsiteX15" fmla="*/ 2550420 w 3383859"/>
              <a:gd name="connsiteY15" fmla="*/ 2046613 h 8049924"/>
              <a:gd name="connsiteX16" fmla="*/ 2548257 w 3383859"/>
              <a:gd name="connsiteY16" fmla="*/ 2484726 h 8049924"/>
              <a:gd name="connsiteX17" fmla="*/ 2567740 w 3383859"/>
              <a:gd name="connsiteY17" fmla="*/ 4039899 h 8049924"/>
              <a:gd name="connsiteX18" fmla="*/ 2128290 w 3383859"/>
              <a:gd name="connsiteY18" fmla="*/ 4016555 h 8049924"/>
              <a:gd name="connsiteX19" fmla="*/ 1963359 w 3383859"/>
              <a:gd name="connsiteY19" fmla="*/ 3861354 h 8049924"/>
              <a:gd name="connsiteX20" fmla="*/ 672927 w 3383859"/>
              <a:gd name="connsiteY20" fmla="*/ 3862134 h 8049924"/>
              <a:gd name="connsiteX21" fmla="*/ 672390 w 3383859"/>
              <a:gd name="connsiteY21" fmla="*/ 4388825 h 8049924"/>
              <a:gd name="connsiteX22" fmla="*/ 1134 w 3383859"/>
              <a:gd name="connsiteY22" fmla="*/ 4389742 h 8049924"/>
              <a:gd name="connsiteX23" fmla="*/ 397 w 3383859"/>
              <a:gd name="connsiteY23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634165 w 3383859"/>
              <a:gd name="connsiteY2" fmla="*/ 7134699 h 8049924"/>
              <a:gd name="connsiteX3" fmla="*/ 677460 w 3383859"/>
              <a:gd name="connsiteY3" fmla="*/ 5109771 h 8049924"/>
              <a:gd name="connsiteX4" fmla="*/ 1434348 w 3383859"/>
              <a:gd name="connsiteY4" fmla="*/ 5109132 h 8049924"/>
              <a:gd name="connsiteX5" fmla="*/ 1399277 w 3383859"/>
              <a:gd name="connsiteY5" fmla="*/ 7731949 h 8049924"/>
              <a:gd name="connsiteX6" fmla="*/ 2763436 w 3383859"/>
              <a:gd name="connsiteY6" fmla="*/ 7676284 h 8049924"/>
              <a:gd name="connsiteX7" fmla="*/ 2793309 w 3383859"/>
              <a:gd name="connsiteY7" fmla="*/ 8049924 h 8049924"/>
              <a:gd name="connsiteX8" fmla="*/ 3080791 w 3383859"/>
              <a:gd name="connsiteY8" fmla="*/ 8049924 h 8049924"/>
              <a:gd name="connsiteX9" fmla="*/ 3069967 w 3383859"/>
              <a:gd name="connsiteY9" fmla="*/ 7526049 h 8049924"/>
              <a:gd name="connsiteX10" fmla="*/ 3207214 w 3383859"/>
              <a:gd name="connsiteY10" fmla="*/ 7536873 h 8049924"/>
              <a:gd name="connsiteX11" fmla="*/ 3231459 w 3383859"/>
              <a:gd name="connsiteY11" fmla="*/ 4278024 h 8049924"/>
              <a:gd name="connsiteX12" fmla="*/ 3383859 w 3383859"/>
              <a:gd name="connsiteY12" fmla="*/ 4144674 h 8049924"/>
              <a:gd name="connsiteX13" fmla="*/ 3355284 w 3383859"/>
              <a:gd name="connsiteY13" fmla="*/ 20349 h 8049924"/>
              <a:gd name="connsiteX14" fmla="*/ 2366849 w 3383859"/>
              <a:gd name="connsiteY14" fmla="*/ 0 h 8049924"/>
              <a:gd name="connsiteX15" fmla="*/ 2409710 w 3383859"/>
              <a:gd name="connsiteY15" fmla="*/ 1851783 h 8049924"/>
              <a:gd name="connsiteX16" fmla="*/ 2550420 w 3383859"/>
              <a:gd name="connsiteY16" fmla="*/ 2046613 h 8049924"/>
              <a:gd name="connsiteX17" fmla="*/ 2548257 w 3383859"/>
              <a:gd name="connsiteY17" fmla="*/ 2484726 h 8049924"/>
              <a:gd name="connsiteX18" fmla="*/ 2567740 w 3383859"/>
              <a:gd name="connsiteY18" fmla="*/ 4039899 h 8049924"/>
              <a:gd name="connsiteX19" fmla="*/ 2128290 w 3383859"/>
              <a:gd name="connsiteY19" fmla="*/ 4016555 h 8049924"/>
              <a:gd name="connsiteX20" fmla="*/ 1963359 w 3383859"/>
              <a:gd name="connsiteY20" fmla="*/ 3861354 h 8049924"/>
              <a:gd name="connsiteX21" fmla="*/ 672927 w 3383859"/>
              <a:gd name="connsiteY21" fmla="*/ 3862134 h 8049924"/>
              <a:gd name="connsiteX22" fmla="*/ 672390 w 3383859"/>
              <a:gd name="connsiteY22" fmla="*/ 4388825 h 8049924"/>
              <a:gd name="connsiteX23" fmla="*/ 1134 w 3383859"/>
              <a:gd name="connsiteY23" fmla="*/ 4389742 h 8049924"/>
              <a:gd name="connsiteX24" fmla="*/ 397 w 3383859"/>
              <a:gd name="connsiteY24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634165 w 3383859"/>
              <a:gd name="connsiteY3" fmla="*/ 7134699 h 8049924"/>
              <a:gd name="connsiteX4" fmla="*/ 677460 w 3383859"/>
              <a:gd name="connsiteY4" fmla="*/ 5109771 h 8049924"/>
              <a:gd name="connsiteX5" fmla="*/ 1434348 w 3383859"/>
              <a:gd name="connsiteY5" fmla="*/ 5109132 h 8049924"/>
              <a:gd name="connsiteX6" fmla="*/ 1399277 w 3383859"/>
              <a:gd name="connsiteY6" fmla="*/ 7731949 h 8049924"/>
              <a:gd name="connsiteX7" fmla="*/ 2763436 w 3383859"/>
              <a:gd name="connsiteY7" fmla="*/ 7676284 h 8049924"/>
              <a:gd name="connsiteX8" fmla="*/ 2793309 w 3383859"/>
              <a:gd name="connsiteY8" fmla="*/ 8049924 h 8049924"/>
              <a:gd name="connsiteX9" fmla="*/ 3080791 w 3383859"/>
              <a:gd name="connsiteY9" fmla="*/ 8049924 h 8049924"/>
              <a:gd name="connsiteX10" fmla="*/ 3069967 w 3383859"/>
              <a:gd name="connsiteY10" fmla="*/ 7526049 h 8049924"/>
              <a:gd name="connsiteX11" fmla="*/ 3207214 w 3383859"/>
              <a:gd name="connsiteY11" fmla="*/ 7536873 h 8049924"/>
              <a:gd name="connsiteX12" fmla="*/ 3231459 w 3383859"/>
              <a:gd name="connsiteY12" fmla="*/ 4278024 h 8049924"/>
              <a:gd name="connsiteX13" fmla="*/ 3383859 w 3383859"/>
              <a:gd name="connsiteY13" fmla="*/ 4144674 h 8049924"/>
              <a:gd name="connsiteX14" fmla="*/ 3355284 w 3383859"/>
              <a:gd name="connsiteY14" fmla="*/ 20349 h 8049924"/>
              <a:gd name="connsiteX15" fmla="*/ 2366849 w 3383859"/>
              <a:gd name="connsiteY15" fmla="*/ 0 h 8049924"/>
              <a:gd name="connsiteX16" fmla="*/ 2409710 w 3383859"/>
              <a:gd name="connsiteY16" fmla="*/ 1851783 h 8049924"/>
              <a:gd name="connsiteX17" fmla="*/ 2550420 w 3383859"/>
              <a:gd name="connsiteY17" fmla="*/ 2046613 h 8049924"/>
              <a:gd name="connsiteX18" fmla="*/ 2548257 w 3383859"/>
              <a:gd name="connsiteY18" fmla="*/ 2484726 h 8049924"/>
              <a:gd name="connsiteX19" fmla="*/ 2567740 w 3383859"/>
              <a:gd name="connsiteY19" fmla="*/ 4039899 h 8049924"/>
              <a:gd name="connsiteX20" fmla="*/ 2128290 w 3383859"/>
              <a:gd name="connsiteY20" fmla="*/ 4016555 h 8049924"/>
              <a:gd name="connsiteX21" fmla="*/ 1963359 w 3383859"/>
              <a:gd name="connsiteY21" fmla="*/ 3861354 h 8049924"/>
              <a:gd name="connsiteX22" fmla="*/ 672927 w 3383859"/>
              <a:gd name="connsiteY22" fmla="*/ 3862134 h 8049924"/>
              <a:gd name="connsiteX23" fmla="*/ 672390 w 3383859"/>
              <a:gd name="connsiteY23" fmla="*/ 4388825 h 8049924"/>
              <a:gd name="connsiteX24" fmla="*/ 1134 w 3383859"/>
              <a:gd name="connsiteY24" fmla="*/ 4389742 h 8049924"/>
              <a:gd name="connsiteX25" fmla="*/ 397 w 3383859"/>
              <a:gd name="connsiteY25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5865 w 3383859"/>
              <a:gd name="connsiteY3" fmla="*/ 7141428 h 8049924"/>
              <a:gd name="connsiteX4" fmla="*/ 634165 w 3383859"/>
              <a:gd name="connsiteY4" fmla="*/ 7134699 h 8049924"/>
              <a:gd name="connsiteX5" fmla="*/ 677460 w 3383859"/>
              <a:gd name="connsiteY5" fmla="*/ 5109771 h 8049924"/>
              <a:gd name="connsiteX6" fmla="*/ 1434348 w 3383859"/>
              <a:gd name="connsiteY6" fmla="*/ 5109132 h 8049924"/>
              <a:gd name="connsiteX7" fmla="*/ 1399277 w 3383859"/>
              <a:gd name="connsiteY7" fmla="*/ 7731949 h 8049924"/>
              <a:gd name="connsiteX8" fmla="*/ 2763436 w 3383859"/>
              <a:gd name="connsiteY8" fmla="*/ 7676284 h 8049924"/>
              <a:gd name="connsiteX9" fmla="*/ 2793309 w 3383859"/>
              <a:gd name="connsiteY9" fmla="*/ 8049924 h 8049924"/>
              <a:gd name="connsiteX10" fmla="*/ 3080791 w 3383859"/>
              <a:gd name="connsiteY10" fmla="*/ 8049924 h 8049924"/>
              <a:gd name="connsiteX11" fmla="*/ 3069967 w 3383859"/>
              <a:gd name="connsiteY11" fmla="*/ 7526049 h 8049924"/>
              <a:gd name="connsiteX12" fmla="*/ 3207214 w 3383859"/>
              <a:gd name="connsiteY12" fmla="*/ 7536873 h 8049924"/>
              <a:gd name="connsiteX13" fmla="*/ 3231459 w 3383859"/>
              <a:gd name="connsiteY13" fmla="*/ 4278024 h 8049924"/>
              <a:gd name="connsiteX14" fmla="*/ 3383859 w 3383859"/>
              <a:gd name="connsiteY14" fmla="*/ 4144674 h 8049924"/>
              <a:gd name="connsiteX15" fmla="*/ 3355284 w 3383859"/>
              <a:gd name="connsiteY15" fmla="*/ 20349 h 8049924"/>
              <a:gd name="connsiteX16" fmla="*/ 2366849 w 3383859"/>
              <a:gd name="connsiteY16" fmla="*/ 0 h 8049924"/>
              <a:gd name="connsiteX17" fmla="*/ 2409710 w 3383859"/>
              <a:gd name="connsiteY17" fmla="*/ 1851783 h 8049924"/>
              <a:gd name="connsiteX18" fmla="*/ 2550420 w 3383859"/>
              <a:gd name="connsiteY18" fmla="*/ 2046613 h 8049924"/>
              <a:gd name="connsiteX19" fmla="*/ 2548257 w 3383859"/>
              <a:gd name="connsiteY19" fmla="*/ 2484726 h 8049924"/>
              <a:gd name="connsiteX20" fmla="*/ 2567740 w 3383859"/>
              <a:gd name="connsiteY20" fmla="*/ 4039899 h 8049924"/>
              <a:gd name="connsiteX21" fmla="*/ 2128290 w 3383859"/>
              <a:gd name="connsiteY21" fmla="*/ 4016555 h 8049924"/>
              <a:gd name="connsiteX22" fmla="*/ 1963359 w 3383859"/>
              <a:gd name="connsiteY22" fmla="*/ 3861354 h 8049924"/>
              <a:gd name="connsiteX23" fmla="*/ 672927 w 3383859"/>
              <a:gd name="connsiteY23" fmla="*/ 3862134 h 8049924"/>
              <a:gd name="connsiteX24" fmla="*/ 672390 w 3383859"/>
              <a:gd name="connsiteY24" fmla="*/ 4388825 h 8049924"/>
              <a:gd name="connsiteX25" fmla="*/ 1134 w 3383859"/>
              <a:gd name="connsiteY25" fmla="*/ 4389742 h 8049924"/>
              <a:gd name="connsiteX26" fmla="*/ 397 w 3383859"/>
              <a:gd name="connsiteY26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031 w 3383859"/>
              <a:gd name="connsiteY3" fmla="*/ 7416461 h 8049924"/>
              <a:gd name="connsiteX4" fmla="*/ 505865 w 3383859"/>
              <a:gd name="connsiteY4" fmla="*/ 7141428 h 8049924"/>
              <a:gd name="connsiteX5" fmla="*/ 634165 w 3383859"/>
              <a:gd name="connsiteY5" fmla="*/ 7134699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031 w 3383859"/>
              <a:gd name="connsiteY3" fmla="*/ 7416461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031 w 3383859"/>
              <a:gd name="connsiteY3" fmla="*/ 7416461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354597 w 3383859"/>
              <a:gd name="connsiteY3" fmla="*/ 7418294 h 8049924"/>
              <a:gd name="connsiteX4" fmla="*/ 504948 w 3383859"/>
              <a:gd name="connsiteY4" fmla="*/ 7416462 h 8049924"/>
              <a:gd name="connsiteX5" fmla="*/ 505865 w 3383859"/>
              <a:gd name="connsiteY5" fmla="*/ 7141428 h 8049924"/>
              <a:gd name="connsiteX6" fmla="*/ 669003 w 3383859"/>
              <a:gd name="connsiteY6" fmla="*/ 7142034 h 8049924"/>
              <a:gd name="connsiteX7" fmla="*/ 677460 w 3383859"/>
              <a:gd name="connsiteY7" fmla="*/ 5109771 h 8049924"/>
              <a:gd name="connsiteX8" fmla="*/ 1434348 w 3383859"/>
              <a:gd name="connsiteY8" fmla="*/ 5109132 h 8049924"/>
              <a:gd name="connsiteX9" fmla="*/ 1399277 w 3383859"/>
              <a:gd name="connsiteY9" fmla="*/ 7731949 h 8049924"/>
              <a:gd name="connsiteX10" fmla="*/ 2763436 w 3383859"/>
              <a:gd name="connsiteY10" fmla="*/ 7676284 h 8049924"/>
              <a:gd name="connsiteX11" fmla="*/ 2793309 w 3383859"/>
              <a:gd name="connsiteY11" fmla="*/ 8049924 h 8049924"/>
              <a:gd name="connsiteX12" fmla="*/ 3080791 w 3383859"/>
              <a:gd name="connsiteY12" fmla="*/ 8049924 h 8049924"/>
              <a:gd name="connsiteX13" fmla="*/ 3069967 w 3383859"/>
              <a:gd name="connsiteY13" fmla="*/ 7526049 h 8049924"/>
              <a:gd name="connsiteX14" fmla="*/ 3207214 w 3383859"/>
              <a:gd name="connsiteY14" fmla="*/ 7536873 h 8049924"/>
              <a:gd name="connsiteX15" fmla="*/ 3231459 w 3383859"/>
              <a:gd name="connsiteY15" fmla="*/ 4278024 h 8049924"/>
              <a:gd name="connsiteX16" fmla="*/ 3383859 w 3383859"/>
              <a:gd name="connsiteY16" fmla="*/ 4144674 h 8049924"/>
              <a:gd name="connsiteX17" fmla="*/ 3355284 w 3383859"/>
              <a:gd name="connsiteY17" fmla="*/ 20349 h 8049924"/>
              <a:gd name="connsiteX18" fmla="*/ 2366849 w 3383859"/>
              <a:gd name="connsiteY18" fmla="*/ 0 h 8049924"/>
              <a:gd name="connsiteX19" fmla="*/ 2409710 w 3383859"/>
              <a:gd name="connsiteY19" fmla="*/ 1851783 h 8049924"/>
              <a:gd name="connsiteX20" fmla="*/ 2550420 w 3383859"/>
              <a:gd name="connsiteY20" fmla="*/ 2046613 h 8049924"/>
              <a:gd name="connsiteX21" fmla="*/ 2548257 w 3383859"/>
              <a:gd name="connsiteY21" fmla="*/ 2484726 h 8049924"/>
              <a:gd name="connsiteX22" fmla="*/ 2567740 w 3383859"/>
              <a:gd name="connsiteY22" fmla="*/ 4039899 h 8049924"/>
              <a:gd name="connsiteX23" fmla="*/ 2128290 w 3383859"/>
              <a:gd name="connsiteY23" fmla="*/ 4016555 h 8049924"/>
              <a:gd name="connsiteX24" fmla="*/ 1963359 w 3383859"/>
              <a:gd name="connsiteY24" fmla="*/ 3861354 h 8049924"/>
              <a:gd name="connsiteX25" fmla="*/ 672927 w 3383859"/>
              <a:gd name="connsiteY25" fmla="*/ 3862134 h 8049924"/>
              <a:gd name="connsiteX26" fmla="*/ 672390 w 3383859"/>
              <a:gd name="connsiteY26" fmla="*/ 4388825 h 8049924"/>
              <a:gd name="connsiteX27" fmla="*/ 1134 w 3383859"/>
              <a:gd name="connsiteY27" fmla="*/ 4389742 h 8049924"/>
              <a:gd name="connsiteX28" fmla="*/ 397 w 3383859"/>
              <a:gd name="connsiteY28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7460 w 3383859"/>
              <a:gd name="connsiteY6" fmla="*/ 51097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34348 w 3383859"/>
              <a:gd name="connsiteY7" fmla="*/ 5109132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28846 w 3383859"/>
              <a:gd name="connsiteY7" fmla="*/ 5105466 h 8049924"/>
              <a:gd name="connsiteX8" fmla="*/ 1399277 w 3383859"/>
              <a:gd name="connsiteY8" fmla="*/ 773194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28846 w 3383859"/>
              <a:gd name="connsiteY7" fmla="*/ 5105466 h 8049924"/>
              <a:gd name="connsiteX8" fmla="*/ 1429531 w 3383859"/>
              <a:gd name="connsiteY8" fmla="*/ 7672359 h 8049924"/>
              <a:gd name="connsiteX9" fmla="*/ 2763436 w 3383859"/>
              <a:gd name="connsiteY9" fmla="*/ 767628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28846 w 3383859"/>
              <a:gd name="connsiteY7" fmla="*/ 5105466 h 8049924"/>
              <a:gd name="connsiteX8" fmla="*/ 1429531 w 3383859"/>
              <a:gd name="connsiteY8" fmla="*/ 7672359 h 8049924"/>
              <a:gd name="connsiteX9" fmla="*/ 2768020 w 3383859"/>
              <a:gd name="connsiteY9" fmla="*/ 7673534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28846 w 3383859"/>
              <a:gd name="connsiteY7" fmla="*/ 5105466 h 8049924"/>
              <a:gd name="connsiteX8" fmla="*/ 1429531 w 3383859"/>
              <a:gd name="connsiteY8" fmla="*/ 7672359 h 8049924"/>
              <a:gd name="connsiteX9" fmla="*/ 2768937 w 3383859"/>
              <a:gd name="connsiteY9" fmla="*/ 7673535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69967 w 3383859"/>
              <a:gd name="connsiteY12" fmla="*/ 7526049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49924"/>
              <a:gd name="connsiteX1" fmla="*/ 200579 w 3383859"/>
              <a:gd name="connsiteY1" fmla="*/ 7139594 h 8049924"/>
              <a:gd name="connsiteX2" fmla="*/ 201495 w 3383859"/>
              <a:gd name="connsiteY2" fmla="*/ 7417377 h 8049924"/>
              <a:gd name="connsiteX3" fmla="*/ 504948 w 3383859"/>
              <a:gd name="connsiteY3" fmla="*/ 7416462 h 8049924"/>
              <a:gd name="connsiteX4" fmla="*/ 505865 w 3383859"/>
              <a:gd name="connsiteY4" fmla="*/ 7141428 h 8049924"/>
              <a:gd name="connsiteX5" fmla="*/ 669003 w 3383859"/>
              <a:gd name="connsiteY5" fmla="*/ 7142034 h 8049924"/>
              <a:gd name="connsiteX6" fmla="*/ 671958 w 3383859"/>
              <a:gd name="connsiteY6" fmla="*/ 5104271 h 8049924"/>
              <a:gd name="connsiteX7" fmla="*/ 1428846 w 3383859"/>
              <a:gd name="connsiteY7" fmla="*/ 5105466 h 8049924"/>
              <a:gd name="connsiteX8" fmla="*/ 1429531 w 3383859"/>
              <a:gd name="connsiteY8" fmla="*/ 7672359 h 8049924"/>
              <a:gd name="connsiteX9" fmla="*/ 2768937 w 3383859"/>
              <a:gd name="connsiteY9" fmla="*/ 7673535 h 8049924"/>
              <a:gd name="connsiteX10" fmla="*/ 2793309 w 3383859"/>
              <a:gd name="connsiteY10" fmla="*/ 8049924 h 8049924"/>
              <a:gd name="connsiteX11" fmla="*/ 3080791 w 3383859"/>
              <a:gd name="connsiteY11" fmla="*/ 8049924 h 8049924"/>
              <a:gd name="connsiteX12" fmla="*/ 3076385 w 3383859"/>
              <a:gd name="connsiteY12" fmla="*/ 7547136 h 8049924"/>
              <a:gd name="connsiteX13" fmla="*/ 3207214 w 3383859"/>
              <a:gd name="connsiteY13" fmla="*/ 7536873 h 8049924"/>
              <a:gd name="connsiteX14" fmla="*/ 3231459 w 3383859"/>
              <a:gd name="connsiteY14" fmla="*/ 4278024 h 8049924"/>
              <a:gd name="connsiteX15" fmla="*/ 3383859 w 3383859"/>
              <a:gd name="connsiteY15" fmla="*/ 4144674 h 8049924"/>
              <a:gd name="connsiteX16" fmla="*/ 3355284 w 3383859"/>
              <a:gd name="connsiteY16" fmla="*/ 20349 h 8049924"/>
              <a:gd name="connsiteX17" fmla="*/ 2366849 w 3383859"/>
              <a:gd name="connsiteY17" fmla="*/ 0 h 8049924"/>
              <a:gd name="connsiteX18" fmla="*/ 2409710 w 3383859"/>
              <a:gd name="connsiteY18" fmla="*/ 1851783 h 8049924"/>
              <a:gd name="connsiteX19" fmla="*/ 2550420 w 3383859"/>
              <a:gd name="connsiteY19" fmla="*/ 2046613 h 8049924"/>
              <a:gd name="connsiteX20" fmla="*/ 2548257 w 3383859"/>
              <a:gd name="connsiteY20" fmla="*/ 2484726 h 8049924"/>
              <a:gd name="connsiteX21" fmla="*/ 2567740 w 3383859"/>
              <a:gd name="connsiteY21" fmla="*/ 4039899 h 8049924"/>
              <a:gd name="connsiteX22" fmla="*/ 2128290 w 3383859"/>
              <a:gd name="connsiteY22" fmla="*/ 4016555 h 8049924"/>
              <a:gd name="connsiteX23" fmla="*/ 1963359 w 3383859"/>
              <a:gd name="connsiteY23" fmla="*/ 3861354 h 8049924"/>
              <a:gd name="connsiteX24" fmla="*/ 672927 w 3383859"/>
              <a:gd name="connsiteY24" fmla="*/ 3862134 h 8049924"/>
              <a:gd name="connsiteX25" fmla="*/ 672390 w 3383859"/>
              <a:gd name="connsiteY25" fmla="*/ 4388825 h 8049924"/>
              <a:gd name="connsiteX26" fmla="*/ 1134 w 3383859"/>
              <a:gd name="connsiteY26" fmla="*/ 4389742 h 8049924"/>
              <a:gd name="connsiteX27" fmla="*/ 397 w 3383859"/>
              <a:gd name="connsiteY27" fmla="*/ 7141350 h 8049924"/>
              <a:gd name="connsiteX0" fmla="*/ 397 w 3383859"/>
              <a:gd name="connsiteY0" fmla="*/ 7141350 h 8069177"/>
              <a:gd name="connsiteX1" fmla="*/ 200579 w 3383859"/>
              <a:gd name="connsiteY1" fmla="*/ 7139594 h 8069177"/>
              <a:gd name="connsiteX2" fmla="*/ 201495 w 3383859"/>
              <a:gd name="connsiteY2" fmla="*/ 7417377 h 8069177"/>
              <a:gd name="connsiteX3" fmla="*/ 504948 w 3383859"/>
              <a:gd name="connsiteY3" fmla="*/ 7416462 h 8069177"/>
              <a:gd name="connsiteX4" fmla="*/ 505865 w 3383859"/>
              <a:gd name="connsiteY4" fmla="*/ 7141428 h 8069177"/>
              <a:gd name="connsiteX5" fmla="*/ 669003 w 3383859"/>
              <a:gd name="connsiteY5" fmla="*/ 7142034 h 8069177"/>
              <a:gd name="connsiteX6" fmla="*/ 671958 w 3383859"/>
              <a:gd name="connsiteY6" fmla="*/ 5104271 h 8069177"/>
              <a:gd name="connsiteX7" fmla="*/ 1428846 w 3383859"/>
              <a:gd name="connsiteY7" fmla="*/ 5105466 h 8069177"/>
              <a:gd name="connsiteX8" fmla="*/ 1429531 w 3383859"/>
              <a:gd name="connsiteY8" fmla="*/ 7672359 h 8069177"/>
              <a:gd name="connsiteX9" fmla="*/ 2768937 w 3383859"/>
              <a:gd name="connsiteY9" fmla="*/ 7673535 h 8069177"/>
              <a:gd name="connsiteX10" fmla="*/ 2793309 w 3383859"/>
              <a:gd name="connsiteY10" fmla="*/ 8049924 h 8069177"/>
              <a:gd name="connsiteX11" fmla="*/ 3076207 w 3383859"/>
              <a:gd name="connsiteY11" fmla="*/ 8069177 h 8069177"/>
              <a:gd name="connsiteX12" fmla="*/ 3076385 w 3383859"/>
              <a:gd name="connsiteY12" fmla="*/ 7547136 h 8069177"/>
              <a:gd name="connsiteX13" fmla="*/ 3207214 w 3383859"/>
              <a:gd name="connsiteY13" fmla="*/ 7536873 h 8069177"/>
              <a:gd name="connsiteX14" fmla="*/ 3231459 w 3383859"/>
              <a:gd name="connsiteY14" fmla="*/ 4278024 h 8069177"/>
              <a:gd name="connsiteX15" fmla="*/ 3383859 w 3383859"/>
              <a:gd name="connsiteY15" fmla="*/ 4144674 h 8069177"/>
              <a:gd name="connsiteX16" fmla="*/ 3355284 w 3383859"/>
              <a:gd name="connsiteY16" fmla="*/ 20349 h 8069177"/>
              <a:gd name="connsiteX17" fmla="*/ 2366849 w 3383859"/>
              <a:gd name="connsiteY17" fmla="*/ 0 h 8069177"/>
              <a:gd name="connsiteX18" fmla="*/ 2409710 w 3383859"/>
              <a:gd name="connsiteY18" fmla="*/ 1851783 h 8069177"/>
              <a:gd name="connsiteX19" fmla="*/ 2550420 w 3383859"/>
              <a:gd name="connsiteY19" fmla="*/ 2046613 h 8069177"/>
              <a:gd name="connsiteX20" fmla="*/ 2548257 w 3383859"/>
              <a:gd name="connsiteY20" fmla="*/ 2484726 h 8069177"/>
              <a:gd name="connsiteX21" fmla="*/ 2567740 w 3383859"/>
              <a:gd name="connsiteY21" fmla="*/ 4039899 h 8069177"/>
              <a:gd name="connsiteX22" fmla="*/ 2128290 w 3383859"/>
              <a:gd name="connsiteY22" fmla="*/ 4016555 h 8069177"/>
              <a:gd name="connsiteX23" fmla="*/ 1963359 w 3383859"/>
              <a:gd name="connsiteY23" fmla="*/ 3861354 h 8069177"/>
              <a:gd name="connsiteX24" fmla="*/ 672927 w 3383859"/>
              <a:gd name="connsiteY24" fmla="*/ 3862134 h 8069177"/>
              <a:gd name="connsiteX25" fmla="*/ 672390 w 3383859"/>
              <a:gd name="connsiteY25" fmla="*/ 4388825 h 8069177"/>
              <a:gd name="connsiteX26" fmla="*/ 1134 w 3383859"/>
              <a:gd name="connsiteY26" fmla="*/ 4389742 h 8069177"/>
              <a:gd name="connsiteX27" fmla="*/ 397 w 3383859"/>
              <a:gd name="connsiteY27" fmla="*/ 7141350 h 8069177"/>
              <a:gd name="connsiteX0" fmla="*/ 397 w 3383859"/>
              <a:gd name="connsiteY0" fmla="*/ 7141350 h 8069177"/>
              <a:gd name="connsiteX1" fmla="*/ 200579 w 3383859"/>
              <a:gd name="connsiteY1" fmla="*/ 7139594 h 8069177"/>
              <a:gd name="connsiteX2" fmla="*/ 201495 w 3383859"/>
              <a:gd name="connsiteY2" fmla="*/ 7417377 h 8069177"/>
              <a:gd name="connsiteX3" fmla="*/ 504948 w 3383859"/>
              <a:gd name="connsiteY3" fmla="*/ 7416462 h 8069177"/>
              <a:gd name="connsiteX4" fmla="*/ 505865 w 3383859"/>
              <a:gd name="connsiteY4" fmla="*/ 7141428 h 8069177"/>
              <a:gd name="connsiteX5" fmla="*/ 669003 w 3383859"/>
              <a:gd name="connsiteY5" fmla="*/ 7142034 h 8069177"/>
              <a:gd name="connsiteX6" fmla="*/ 671958 w 3383859"/>
              <a:gd name="connsiteY6" fmla="*/ 5104271 h 8069177"/>
              <a:gd name="connsiteX7" fmla="*/ 1428846 w 3383859"/>
              <a:gd name="connsiteY7" fmla="*/ 5105466 h 8069177"/>
              <a:gd name="connsiteX8" fmla="*/ 1429531 w 3383859"/>
              <a:gd name="connsiteY8" fmla="*/ 7672359 h 8069177"/>
              <a:gd name="connsiteX9" fmla="*/ 2768937 w 3383859"/>
              <a:gd name="connsiteY9" fmla="*/ 7673535 h 8069177"/>
              <a:gd name="connsiteX10" fmla="*/ 2769473 w 3383859"/>
              <a:gd name="connsiteY10" fmla="*/ 8069177 h 8069177"/>
              <a:gd name="connsiteX11" fmla="*/ 3076207 w 3383859"/>
              <a:gd name="connsiteY11" fmla="*/ 8069177 h 8069177"/>
              <a:gd name="connsiteX12" fmla="*/ 3076385 w 3383859"/>
              <a:gd name="connsiteY12" fmla="*/ 7547136 h 8069177"/>
              <a:gd name="connsiteX13" fmla="*/ 3207214 w 3383859"/>
              <a:gd name="connsiteY13" fmla="*/ 7536873 h 8069177"/>
              <a:gd name="connsiteX14" fmla="*/ 3231459 w 3383859"/>
              <a:gd name="connsiteY14" fmla="*/ 4278024 h 8069177"/>
              <a:gd name="connsiteX15" fmla="*/ 3383859 w 3383859"/>
              <a:gd name="connsiteY15" fmla="*/ 4144674 h 8069177"/>
              <a:gd name="connsiteX16" fmla="*/ 3355284 w 3383859"/>
              <a:gd name="connsiteY16" fmla="*/ 20349 h 8069177"/>
              <a:gd name="connsiteX17" fmla="*/ 2366849 w 3383859"/>
              <a:gd name="connsiteY17" fmla="*/ 0 h 8069177"/>
              <a:gd name="connsiteX18" fmla="*/ 2409710 w 3383859"/>
              <a:gd name="connsiteY18" fmla="*/ 1851783 h 8069177"/>
              <a:gd name="connsiteX19" fmla="*/ 2550420 w 3383859"/>
              <a:gd name="connsiteY19" fmla="*/ 2046613 h 8069177"/>
              <a:gd name="connsiteX20" fmla="*/ 2548257 w 3383859"/>
              <a:gd name="connsiteY20" fmla="*/ 2484726 h 8069177"/>
              <a:gd name="connsiteX21" fmla="*/ 2567740 w 3383859"/>
              <a:gd name="connsiteY21" fmla="*/ 4039899 h 8069177"/>
              <a:gd name="connsiteX22" fmla="*/ 2128290 w 3383859"/>
              <a:gd name="connsiteY22" fmla="*/ 4016555 h 8069177"/>
              <a:gd name="connsiteX23" fmla="*/ 1963359 w 3383859"/>
              <a:gd name="connsiteY23" fmla="*/ 3861354 h 8069177"/>
              <a:gd name="connsiteX24" fmla="*/ 672927 w 3383859"/>
              <a:gd name="connsiteY24" fmla="*/ 3862134 h 8069177"/>
              <a:gd name="connsiteX25" fmla="*/ 672390 w 3383859"/>
              <a:gd name="connsiteY25" fmla="*/ 4388825 h 8069177"/>
              <a:gd name="connsiteX26" fmla="*/ 1134 w 3383859"/>
              <a:gd name="connsiteY26" fmla="*/ 4389742 h 8069177"/>
              <a:gd name="connsiteX27" fmla="*/ 397 w 3383859"/>
              <a:gd name="connsiteY27" fmla="*/ 7141350 h 8069177"/>
              <a:gd name="connsiteX0" fmla="*/ 397 w 3383859"/>
              <a:gd name="connsiteY0" fmla="*/ 7141350 h 8069177"/>
              <a:gd name="connsiteX1" fmla="*/ 200579 w 3383859"/>
              <a:gd name="connsiteY1" fmla="*/ 7139594 h 8069177"/>
              <a:gd name="connsiteX2" fmla="*/ 201495 w 3383859"/>
              <a:gd name="connsiteY2" fmla="*/ 7417377 h 8069177"/>
              <a:gd name="connsiteX3" fmla="*/ 504948 w 3383859"/>
              <a:gd name="connsiteY3" fmla="*/ 7416462 h 8069177"/>
              <a:gd name="connsiteX4" fmla="*/ 505865 w 3383859"/>
              <a:gd name="connsiteY4" fmla="*/ 7141428 h 8069177"/>
              <a:gd name="connsiteX5" fmla="*/ 669003 w 3383859"/>
              <a:gd name="connsiteY5" fmla="*/ 7142034 h 8069177"/>
              <a:gd name="connsiteX6" fmla="*/ 671958 w 3383859"/>
              <a:gd name="connsiteY6" fmla="*/ 5104271 h 8069177"/>
              <a:gd name="connsiteX7" fmla="*/ 1428846 w 3383859"/>
              <a:gd name="connsiteY7" fmla="*/ 5105466 h 8069177"/>
              <a:gd name="connsiteX8" fmla="*/ 1429531 w 3383859"/>
              <a:gd name="connsiteY8" fmla="*/ 7672359 h 8069177"/>
              <a:gd name="connsiteX9" fmla="*/ 2768937 w 3383859"/>
              <a:gd name="connsiteY9" fmla="*/ 7673535 h 8069177"/>
              <a:gd name="connsiteX10" fmla="*/ 2769473 w 3383859"/>
              <a:gd name="connsiteY10" fmla="*/ 8069177 h 8069177"/>
              <a:gd name="connsiteX11" fmla="*/ 3076207 w 3383859"/>
              <a:gd name="connsiteY11" fmla="*/ 8069177 h 8069177"/>
              <a:gd name="connsiteX12" fmla="*/ 3076385 w 3383859"/>
              <a:gd name="connsiteY12" fmla="*/ 7547136 h 8069177"/>
              <a:gd name="connsiteX13" fmla="*/ 3228300 w 3383859"/>
              <a:gd name="connsiteY13" fmla="*/ 7544208 h 8069177"/>
              <a:gd name="connsiteX14" fmla="*/ 3231459 w 3383859"/>
              <a:gd name="connsiteY14" fmla="*/ 4278024 h 8069177"/>
              <a:gd name="connsiteX15" fmla="*/ 3383859 w 3383859"/>
              <a:gd name="connsiteY15" fmla="*/ 4144674 h 8069177"/>
              <a:gd name="connsiteX16" fmla="*/ 3355284 w 3383859"/>
              <a:gd name="connsiteY16" fmla="*/ 20349 h 8069177"/>
              <a:gd name="connsiteX17" fmla="*/ 2366849 w 3383859"/>
              <a:gd name="connsiteY17" fmla="*/ 0 h 8069177"/>
              <a:gd name="connsiteX18" fmla="*/ 2409710 w 3383859"/>
              <a:gd name="connsiteY18" fmla="*/ 1851783 h 8069177"/>
              <a:gd name="connsiteX19" fmla="*/ 2550420 w 3383859"/>
              <a:gd name="connsiteY19" fmla="*/ 2046613 h 8069177"/>
              <a:gd name="connsiteX20" fmla="*/ 2548257 w 3383859"/>
              <a:gd name="connsiteY20" fmla="*/ 2484726 h 8069177"/>
              <a:gd name="connsiteX21" fmla="*/ 2567740 w 3383859"/>
              <a:gd name="connsiteY21" fmla="*/ 4039899 h 8069177"/>
              <a:gd name="connsiteX22" fmla="*/ 2128290 w 3383859"/>
              <a:gd name="connsiteY22" fmla="*/ 4016555 h 8069177"/>
              <a:gd name="connsiteX23" fmla="*/ 1963359 w 3383859"/>
              <a:gd name="connsiteY23" fmla="*/ 3861354 h 8069177"/>
              <a:gd name="connsiteX24" fmla="*/ 672927 w 3383859"/>
              <a:gd name="connsiteY24" fmla="*/ 3862134 h 8069177"/>
              <a:gd name="connsiteX25" fmla="*/ 672390 w 3383859"/>
              <a:gd name="connsiteY25" fmla="*/ 4388825 h 8069177"/>
              <a:gd name="connsiteX26" fmla="*/ 1134 w 3383859"/>
              <a:gd name="connsiteY26" fmla="*/ 4389742 h 8069177"/>
              <a:gd name="connsiteX27" fmla="*/ 397 w 3383859"/>
              <a:gd name="connsiteY27" fmla="*/ 7141350 h 8069177"/>
              <a:gd name="connsiteX0" fmla="*/ 397 w 3383859"/>
              <a:gd name="connsiteY0" fmla="*/ 7141350 h 8069177"/>
              <a:gd name="connsiteX1" fmla="*/ 200579 w 3383859"/>
              <a:gd name="connsiteY1" fmla="*/ 7139594 h 8069177"/>
              <a:gd name="connsiteX2" fmla="*/ 201495 w 3383859"/>
              <a:gd name="connsiteY2" fmla="*/ 7417377 h 8069177"/>
              <a:gd name="connsiteX3" fmla="*/ 504948 w 3383859"/>
              <a:gd name="connsiteY3" fmla="*/ 7416462 h 8069177"/>
              <a:gd name="connsiteX4" fmla="*/ 505865 w 3383859"/>
              <a:gd name="connsiteY4" fmla="*/ 7141428 h 8069177"/>
              <a:gd name="connsiteX5" fmla="*/ 669003 w 3383859"/>
              <a:gd name="connsiteY5" fmla="*/ 7142034 h 8069177"/>
              <a:gd name="connsiteX6" fmla="*/ 671958 w 3383859"/>
              <a:gd name="connsiteY6" fmla="*/ 5104271 h 8069177"/>
              <a:gd name="connsiteX7" fmla="*/ 1428846 w 3383859"/>
              <a:gd name="connsiteY7" fmla="*/ 5105466 h 8069177"/>
              <a:gd name="connsiteX8" fmla="*/ 1429531 w 3383859"/>
              <a:gd name="connsiteY8" fmla="*/ 7672359 h 8069177"/>
              <a:gd name="connsiteX9" fmla="*/ 2768937 w 3383859"/>
              <a:gd name="connsiteY9" fmla="*/ 7673535 h 8069177"/>
              <a:gd name="connsiteX10" fmla="*/ 2769473 w 3383859"/>
              <a:gd name="connsiteY10" fmla="*/ 8069177 h 8069177"/>
              <a:gd name="connsiteX11" fmla="*/ 3076207 w 3383859"/>
              <a:gd name="connsiteY11" fmla="*/ 8069177 h 8069177"/>
              <a:gd name="connsiteX12" fmla="*/ 3076385 w 3383859"/>
              <a:gd name="connsiteY12" fmla="*/ 7547136 h 8069177"/>
              <a:gd name="connsiteX13" fmla="*/ 3228300 w 3383859"/>
              <a:gd name="connsiteY13" fmla="*/ 7544208 h 8069177"/>
              <a:gd name="connsiteX14" fmla="*/ 3231459 w 3383859"/>
              <a:gd name="connsiteY14" fmla="*/ 4278024 h 8069177"/>
              <a:gd name="connsiteX15" fmla="*/ 3383859 w 3383859"/>
              <a:gd name="connsiteY15" fmla="*/ 4131839 h 8069177"/>
              <a:gd name="connsiteX16" fmla="*/ 3355284 w 3383859"/>
              <a:gd name="connsiteY16" fmla="*/ 20349 h 8069177"/>
              <a:gd name="connsiteX17" fmla="*/ 2366849 w 3383859"/>
              <a:gd name="connsiteY17" fmla="*/ 0 h 8069177"/>
              <a:gd name="connsiteX18" fmla="*/ 2409710 w 3383859"/>
              <a:gd name="connsiteY18" fmla="*/ 1851783 h 8069177"/>
              <a:gd name="connsiteX19" fmla="*/ 2550420 w 3383859"/>
              <a:gd name="connsiteY19" fmla="*/ 2046613 h 8069177"/>
              <a:gd name="connsiteX20" fmla="*/ 2548257 w 3383859"/>
              <a:gd name="connsiteY20" fmla="*/ 2484726 h 8069177"/>
              <a:gd name="connsiteX21" fmla="*/ 2567740 w 3383859"/>
              <a:gd name="connsiteY21" fmla="*/ 4039899 h 8069177"/>
              <a:gd name="connsiteX22" fmla="*/ 2128290 w 3383859"/>
              <a:gd name="connsiteY22" fmla="*/ 4016555 h 8069177"/>
              <a:gd name="connsiteX23" fmla="*/ 1963359 w 3383859"/>
              <a:gd name="connsiteY23" fmla="*/ 3861354 h 8069177"/>
              <a:gd name="connsiteX24" fmla="*/ 672927 w 3383859"/>
              <a:gd name="connsiteY24" fmla="*/ 3862134 h 8069177"/>
              <a:gd name="connsiteX25" fmla="*/ 672390 w 3383859"/>
              <a:gd name="connsiteY25" fmla="*/ 4388825 h 8069177"/>
              <a:gd name="connsiteX26" fmla="*/ 1134 w 3383859"/>
              <a:gd name="connsiteY26" fmla="*/ 4389742 h 8069177"/>
              <a:gd name="connsiteX27" fmla="*/ 397 w 3383859"/>
              <a:gd name="connsiteY27" fmla="*/ 7141350 h 8069177"/>
              <a:gd name="connsiteX0" fmla="*/ 397 w 3383859"/>
              <a:gd name="connsiteY0" fmla="*/ 7141350 h 8069177"/>
              <a:gd name="connsiteX1" fmla="*/ 200579 w 3383859"/>
              <a:gd name="connsiteY1" fmla="*/ 7139594 h 8069177"/>
              <a:gd name="connsiteX2" fmla="*/ 201495 w 3383859"/>
              <a:gd name="connsiteY2" fmla="*/ 7417377 h 8069177"/>
              <a:gd name="connsiteX3" fmla="*/ 504948 w 3383859"/>
              <a:gd name="connsiteY3" fmla="*/ 7416462 h 8069177"/>
              <a:gd name="connsiteX4" fmla="*/ 505865 w 3383859"/>
              <a:gd name="connsiteY4" fmla="*/ 7141428 h 8069177"/>
              <a:gd name="connsiteX5" fmla="*/ 669003 w 3383859"/>
              <a:gd name="connsiteY5" fmla="*/ 7142034 h 8069177"/>
              <a:gd name="connsiteX6" fmla="*/ 671958 w 3383859"/>
              <a:gd name="connsiteY6" fmla="*/ 5104271 h 8069177"/>
              <a:gd name="connsiteX7" fmla="*/ 1428846 w 3383859"/>
              <a:gd name="connsiteY7" fmla="*/ 5105466 h 8069177"/>
              <a:gd name="connsiteX8" fmla="*/ 1429531 w 3383859"/>
              <a:gd name="connsiteY8" fmla="*/ 7672359 h 8069177"/>
              <a:gd name="connsiteX9" fmla="*/ 2768937 w 3383859"/>
              <a:gd name="connsiteY9" fmla="*/ 7673535 h 8069177"/>
              <a:gd name="connsiteX10" fmla="*/ 2769473 w 3383859"/>
              <a:gd name="connsiteY10" fmla="*/ 8069177 h 8069177"/>
              <a:gd name="connsiteX11" fmla="*/ 3076207 w 3383859"/>
              <a:gd name="connsiteY11" fmla="*/ 8069177 h 8069177"/>
              <a:gd name="connsiteX12" fmla="*/ 3076385 w 3383859"/>
              <a:gd name="connsiteY12" fmla="*/ 7547136 h 8069177"/>
              <a:gd name="connsiteX13" fmla="*/ 3228300 w 3383859"/>
              <a:gd name="connsiteY13" fmla="*/ 7544208 h 8069177"/>
              <a:gd name="connsiteX14" fmla="*/ 3231459 w 3383859"/>
              <a:gd name="connsiteY14" fmla="*/ 4278024 h 8069177"/>
              <a:gd name="connsiteX15" fmla="*/ 3383859 w 3383859"/>
              <a:gd name="connsiteY15" fmla="*/ 4131839 h 8069177"/>
              <a:gd name="connsiteX16" fmla="*/ 3381870 w 3383859"/>
              <a:gd name="connsiteY16" fmla="*/ 1097 h 8069177"/>
              <a:gd name="connsiteX17" fmla="*/ 2366849 w 3383859"/>
              <a:gd name="connsiteY17" fmla="*/ 0 h 8069177"/>
              <a:gd name="connsiteX18" fmla="*/ 2409710 w 3383859"/>
              <a:gd name="connsiteY18" fmla="*/ 1851783 h 8069177"/>
              <a:gd name="connsiteX19" fmla="*/ 2550420 w 3383859"/>
              <a:gd name="connsiteY19" fmla="*/ 2046613 h 8069177"/>
              <a:gd name="connsiteX20" fmla="*/ 2548257 w 3383859"/>
              <a:gd name="connsiteY20" fmla="*/ 2484726 h 8069177"/>
              <a:gd name="connsiteX21" fmla="*/ 2567740 w 3383859"/>
              <a:gd name="connsiteY21" fmla="*/ 4039899 h 8069177"/>
              <a:gd name="connsiteX22" fmla="*/ 2128290 w 3383859"/>
              <a:gd name="connsiteY22" fmla="*/ 4016555 h 8069177"/>
              <a:gd name="connsiteX23" fmla="*/ 1963359 w 3383859"/>
              <a:gd name="connsiteY23" fmla="*/ 3861354 h 8069177"/>
              <a:gd name="connsiteX24" fmla="*/ 672927 w 3383859"/>
              <a:gd name="connsiteY24" fmla="*/ 3862134 h 8069177"/>
              <a:gd name="connsiteX25" fmla="*/ 672390 w 3383859"/>
              <a:gd name="connsiteY25" fmla="*/ 4388825 h 8069177"/>
              <a:gd name="connsiteX26" fmla="*/ 1134 w 3383859"/>
              <a:gd name="connsiteY26" fmla="*/ 4389742 h 8069177"/>
              <a:gd name="connsiteX27" fmla="*/ 397 w 3383859"/>
              <a:gd name="connsiteY27" fmla="*/ 7141350 h 8069177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09710 w 3383859"/>
              <a:gd name="connsiteY18" fmla="*/ 1857284 h 8074678"/>
              <a:gd name="connsiteX19" fmla="*/ 2550420 w 3383859"/>
              <a:gd name="connsiteY19" fmla="*/ 2052114 h 8074678"/>
              <a:gd name="connsiteX20" fmla="*/ 2548257 w 3383859"/>
              <a:gd name="connsiteY20" fmla="*/ 2490227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50420 w 3383859"/>
              <a:gd name="connsiteY19" fmla="*/ 2052114 h 8074678"/>
              <a:gd name="connsiteX20" fmla="*/ 2548257 w 3383859"/>
              <a:gd name="connsiteY20" fmla="*/ 2490227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48257 w 3383859"/>
              <a:gd name="connsiteY20" fmla="*/ 2490227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48257 w 3383859"/>
              <a:gd name="connsiteY20" fmla="*/ 2490227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48257 w 3383859"/>
              <a:gd name="connsiteY20" fmla="*/ 2490227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74843 w 3383859"/>
              <a:gd name="connsiteY20" fmla="*/ 2501229 h 8074678"/>
              <a:gd name="connsiteX21" fmla="*/ 2567740 w 3383859"/>
              <a:gd name="connsiteY21" fmla="*/ 4045400 h 8074678"/>
              <a:gd name="connsiteX22" fmla="*/ 2128290 w 3383859"/>
              <a:gd name="connsiteY22" fmla="*/ 4022056 h 8074678"/>
              <a:gd name="connsiteX23" fmla="*/ 1963359 w 3383859"/>
              <a:gd name="connsiteY23" fmla="*/ 3866855 h 8074678"/>
              <a:gd name="connsiteX24" fmla="*/ 672927 w 3383859"/>
              <a:gd name="connsiteY24" fmla="*/ 3867635 h 8074678"/>
              <a:gd name="connsiteX25" fmla="*/ 672390 w 3383859"/>
              <a:gd name="connsiteY25" fmla="*/ 4394326 h 8074678"/>
              <a:gd name="connsiteX26" fmla="*/ 1134 w 3383859"/>
              <a:gd name="connsiteY26" fmla="*/ 4395243 h 8074678"/>
              <a:gd name="connsiteX27" fmla="*/ 397 w 3383859"/>
              <a:gd name="connsiteY27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67740 w 3383859"/>
              <a:gd name="connsiteY20" fmla="*/ 4045400 h 8074678"/>
              <a:gd name="connsiteX21" fmla="*/ 2128290 w 3383859"/>
              <a:gd name="connsiteY21" fmla="*/ 4022056 h 8074678"/>
              <a:gd name="connsiteX22" fmla="*/ 1963359 w 3383859"/>
              <a:gd name="connsiteY22" fmla="*/ 3866855 h 8074678"/>
              <a:gd name="connsiteX23" fmla="*/ 672927 w 3383859"/>
              <a:gd name="connsiteY23" fmla="*/ 3867635 h 8074678"/>
              <a:gd name="connsiteX24" fmla="*/ 672390 w 3383859"/>
              <a:gd name="connsiteY24" fmla="*/ 4394326 h 8074678"/>
              <a:gd name="connsiteX25" fmla="*/ 1134 w 3383859"/>
              <a:gd name="connsiteY25" fmla="*/ 4395243 h 8074678"/>
              <a:gd name="connsiteX26" fmla="*/ 397 w 3383859"/>
              <a:gd name="connsiteY26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93410 w 3383859"/>
              <a:gd name="connsiteY20" fmla="*/ 4018814 h 8074678"/>
              <a:gd name="connsiteX21" fmla="*/ 2128290 w 3383859"/>
              <a:gd name="connsiteY21" fmla="*/ 4022056 h 8074678"/>
              <a:gd name="connsiteX22" fmla="*/ 1963359 w 3383859"/>
              <a:gd name="connsiteY22" fmla="*/ 3866855 h 8074678"/>
              <a:gd name="connsiteX23" fmla="*/ 672927 w 3383859"/>
              <a:gd name="connsiteY23" fmla="*/ 3867635 h 8074678"/>
              <a:gd name="connsiteX24" fmla="*/ 672390 w 3383859"/>
              <a:gd name="connsiteY24" fmla="*/ 4394326 h 8074678"/>
              <a:gd name="connsiteX25" fmla="*/ 1134 w 3383859"/>
              <a:gd name="connsiteY25" fmla="*/ 4395243 h 8074678"/>
              <a:gd name="connsiteX26" fmla="*/ 397 w 3383859"/>
              <a:gd name="connsiteY26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93410 w 3383859"/>
              <a:gd name="connsiteY20" fmla="*/ 4018814 h 8074678"/>
              <a:gd name="connsiteX21" fmla="*/ 2128290 w 3383859"/>
              <a:gd name="connsiteY21" fmla="*/ 4022056 h 8074678"/>
              <a:gd name="connsiteX22" fmla="*/ 1963359 w 3383859"/>
              <a:gd name="connsiteY22" fmla="*/ 3866855 h 8074678"/>
              <a:gd name="connsiteX23" fmla="*/ 672927 w 3383859"/>
              <a:gd name="connsiteY23" fmla="*/ 3867635 h 8074678"/>
              <a:gd name="connsiteX24" fmla="*/ 672390 w 3383859"/>
              <a:gd name="connsiteY24" fmla="*/ 4394326 h 8074678"/>
              <a:gd name="connsiteX25" fmla="*/ 1134 w 3383859"/>
              <a:gd name="connsiteY25" fmla="*/ 4395243 h 8074678"/>
              <a:gd name="connsiteX26" fmla="*/ 397 w 3383859"/>
              <a:gd name="connsiteY26" fmla="*/ 7146851 h 8074678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076207 w 3383859"/>
              <a:gd name="connsiteY11" fmla="*/ 8074678 h 8074678"/>
              <a:gd name="connsiteX12" fmla="*/ 3076385 w 3383859"/>
              <a:gd name="connsiteY12" fmla="*/ 7552637 h 8074678"/>
              <a:gd name="connsiteX13" fmla="*/ 3228300 w 3383859"/>
              <a:gd name="connsiteY13" fmla="*/ 7549709 h 8074678"/>
              <a:gd name="connsiteX14" fmla="*/ 3231459 w 3383859"/>
              <a:gd name="connsiteY14" fmla="*/ 4283525 h 8074678"/>
              <a:gd name="connsiteX15" fmla="*/ 3383859 w 3383859"/>
              <a:gd name="connsiteY15" fmla="*/ 4137340 h 8074678"/>
              <a:gd name="connsiteX16" fmla="*/ 3381870 w 3383859"/>
              <a:gd name="connsiteY16" fmla="*/ 6598 h 8074678"/>
              <a:gd name="connsiteX17" fmla="*/ 2414521 w 3383859"/>
              <a:gd name="connsiteY17" fmla="*/ 0 h 8074678"/>
              <a:gd name="connsiteX18" fmla="*/ 2416127 w 3383859"/>
              <a:gd name="connsiteY18" fmla="*/ 1887538 h 8074678"/>
              <a:gd name="connsiteX19" fmla="*/ 2594425 w 3383859"/>
              <a:gd name="connsiteY19" fmla="*/ 2094285 h 8074678"/>
              <a:gd name="connsiteX20" fmla="*/ 2593410 w 3383859"/>
              <a:gd name="connsiteY20" fmla="*/ 4018814 h 8074678"/>
              <a:gd name="connsiteX21" fmla="*/ 2128290 w 3383859"/>
              <a:gd name="connsiteY21" fmla="*/ 4022056 h 8074678"/>
              <a:gd name="connsiteX22" fmla="*/ 1963359 w 3383859"/>
              <a:gd name="connsiteY22" fmla="*/ 3866855 h 8074678"/>
              <a:gd name="connsiteX23" fmla="*/ 672927 w 3383859"/>
              <a:gd name="connsiteY23" fmla="*/ 3867635 h 8074678"/>
              <a:gd name="connsiteX24" fmla="*/ 672390 w 3383859"/>
              <a:gd name="connsiteY24" fmla="*/ 4394326 h 8074678"/>
              <a:gd name="connsiteX25" fmla="*/ 1134 w 3383859"/>
              <a:gd name="connsiteY25" fmla="*/ 4395243 h 8074678"/>
              <a:gd name="connsiteX26" fmla="*/ 397 w 3383859"/>
              <a:gd name="connsiteY26" fmla="*/ 7146851 h 8074678"/>
              <a:gd name="connsiteX0" fmla="*/ 397 w 3383859"/>
              <a:gd name="connsiteY0" fmla="*/ 7146851 h 8074679"/>
              <a:gd name="connsiteX1" fmla="*/ 200579 w 3383859"/>
              <a:gd name="connsiteY1" fmla="*/ 7145095 h 8074679"/>
              <a:gd name="connsiteX2" fmla="*/ 201495 w 3383859"/>
              <a:gd name="connsiteY2" fmla="*/ 7422878 h 8074679"/>
              <a:gd name="connsiteX3" fmla="*/ 504948 w 3383859"/>
              <a:gd name="connsiteY3" fmla="*/ 7421963 h 8074679"/>
              <a:gd name="connsiteX4" fmla="*/ 505865 w 3383859"/>
              <a:gd name="connsiteY4" fmla="*/ 7146929 h 8074679"/>
              <a:gd name="connsiteX5" fmla="*/ 669003 w 3383859"/>
              <a:gd name="connsiteY5" fmla="*/ 7147535 h 8074679"/>
              <a:gd name="connsiteX6" fmla="*/ 671958 w 3383859"/>
              <a:gd name="connsiteY6" fmla="*/ 5109772 h 8074679"/>
              <a:gd name="connsiteX7" fmla="*/ 1428846 w 3383859"/>
              <a:gd name="connsiteY7" fmla="*/ 5110967 h 8074679"/>
              <a:gd name="connsiteX8" fmla="*/ 1429531 w 3383859"/>
              <a:gd name="connsiteY8" fmla="*/ 7677860 h 8074679"/>
              <a:gd name="connsiteX9" fmla="*/ 2768937 w 3383859"/>
              <a:gd name="connsiteY9" fmla="*/ 7679036 h 8074679"/>
              <a:gd name="connsiteX10" fmla="*/ 2769473 w 3383859"/>
              <a:gd name="connsiteY10" fmla="*/ 8074678 h 8074679"/>
              <a:gd name="connsiteX11" fmla="*/ 3238427 w 3383859"/>
              <a:gd name="connsiteY11" fmla="*/ 8074679 h 8074679"/>
              <a:gd name="connsiteX12" fmla="*/ 3076385 w 3383859"/>
              <a:gd name="connsiteY12" fmla="*/ 7552637 h 8074679"/>
              <a:gd name="connsiteX13" fmla="*/ 3228300 w 3383859"/>
              <a:gd name="connsiteY13" fmla="*/ 7549709 h 8074679"/>
              <a:gd name="connsiteX14" fmla="*/ 3231459 w 3383859"/>
              <a:gd name="connsiteY14" fmla="*/ 4283525 h 8074679"/>
              <a:gd name="connsiteX15" fmla="*/ 3383859 w 3383859"/>
              <a:gd name="connsiteY15" fmla="*/ 4137340 h 8074679"/>
              <a:gd name="connsiteX16" fmla="*/ 3381870 w 3383859"/>
              <a:gd name="connsiteY16" fmla="*/ 6598 h 8074679"/>
              <a:gd name="connsiteX17" fmla="*/ 2414521 w 3383859"/>
              <a:gd name="connsiteY17" fmla="*/ 0 h 8074679"/>
              <a:gd name="connsiteX18" fmla="*/ 2416127 w 3383859"/>
              <a:gd name="connsiteY18" fmla="*/ 1887538 h 8074679"/>
              <a:gd name="connsiteX19" fmla="*/ 2594425 w 3383859"/>
              <a:gd name="connsiteY19" fmla="*/ 2094285 h 8074679"/>
              <a:gd name="connsiteX20" fmla="*/ 2593410 w 3383859"/>
              <a:gd name="connsiteY20" fmla="*/ 4018814 h 8074679"/>
              <a:gd name="connsiteX21" fmla="*/ 2128290 w 3383859"/>
              <a:gd name="connsiteY21" fmla="*/ 4022056 h 8074679"/>
              <a:gd name="connsiteX22" fmla="*/ 1963359 w 3383859"/>
              <a:gd name="connsiteY22" fmla="*/ 3866855 h 8074679"/>
              <a:gd name="connsiteX23" fmla="*/ 672927 w 3383859"/>
              <a:gd name="connsiteY23" fmla="*/ 3867635 h 8074679"/>
              <a:gd name="connsiteX24" fmla="*/ 672390 w 3383859"/>
              <a:gd name="connsiteY24" fmla="*/ 4394326 h 8074679"/>
              <a:gd name="connsiteX25" fmla="*/ 1134 w 3383859"/>
              <a:gd name="connsiteY25" fmla="*/ 4395243 h 8074679"/>
              <a:gd name="connsiteX26" fmla="*/ 397 w 3383859"/>
              <a:gd name="connsiteY26" fmla="*/ 7146851 h 8074679"/>
              <a:gd name="connsiteX0" fmla="*/ 397 w 3383859"/>
              <a:gd name="connsiteY0" fmla="*/ 7146851 h 8074679"/>
              <a:gd name="connsiteX1" fmla="*/ 200579 w 3383859"/>
              <a:gd name="connsiteY1" fmla="*/ 7145095 h 8074679"/>
              <a:gd name="connsiteX2" fmla="*/ 201495 w 3383859"/>
              <a:gd name="connsiteY2" fmla="*/ 7422878 h 8074679"/>
              <a:gd name="connsiteX3" fmla="*/ 504948 w 3383859"/>
              <a:gd name="connsiteY3" fmla="*/ 7421963 h 8074679"/>
              <a:gd name="connsiteX4" fmla="*/ 505865 w 3383859"/>
              <a:gd name="connsiteY4" fmla="*/ 7146929 h 8074679"/>
              <a:gd name="connsiteX5" fmla="*/ 669003 w 3383859"/>
              <a:gd name="connsiteY5" fmla="*/ 7147535 h 8074679"/>
              <a:gd name="connsiteX6" fmla="*/ 671958 w 3383859"/>
              <a:gd name="connsiteY6" fmla="*/ 5109772 h 8074679"/>
              <a:gd name="connsiteX7" fmla="*/ 1428846 w 3383859"/>
              <a:gd name="connsiteY7" fmla="*/ 5110967 h 8074679"/>
              <a:gd name="connsiteX8" fmla="*/ 1429531 w 3383859"/>
              <a:gd name="connsiteY8" fmla="*/ 7677860 h 8074679"/>
              <a:gd name="connsiteX9" fmla="*/ 2768937 w 3383859"/>
              <a:gd name="connsiteY9" fmla="*/ 7679036 h 8074679"/>
              <a:gd name="connsiteX10" fmla="*/ 2769473 w 3383859"/>
              <a:gd name="connsiteY10" fmla="*/ 8074678 h 8074679"/>
              <a:gd name="connsiteX11" fmla="*/ 3238427 w 3383859"/>
              <a:gd name="connsiteY11" fmla="*/ 8074679 h 8074679"/>
              <a:gd name="connsiteX12" fmla="*/ 3228300 w 3383859"/>
              <a:gd name="connsiteY12" fmla="*/ 7549709 h 8074679"/>
              <a:gd name="connsiteX13" fmla="*/ 3231459 w 3383859"/>
              <a:gd name="connsiteY13" fmla="*/ 4283525 h 8074679"/>
              <a:gd name="connsiteX14" fmla="*/ 3383859 w 3383859"/>
              <a:gd name="connsiteY14" fmla="*/ 4137340 h 8074679"/>
              <a:gd name="connsiteX15" fmla="*/ 3381870 w 3383859"/>
              <a:gd name="connsiteY15" fmla="*/ 6598 h 8074679"/>
              <a:gd name="connsiteX16" fmla="*/ 2414521 w 3383859"/>
              <a:gd name="connsiteY16" fmla="*/ 0 h 8074679"/>
              <a:gd name="connsiteX17" fmla="*/ 2416127 w 3383859"/>
              <a:gd name="connsiteY17" fmla="*/ 1887538 h 8074679"/>
              <a:gd name="connsiteX18" fmla="*/ 2594425 w 3383859"/>
              <a:gd name="connsiteY18" fmla="*/ 2094285 h 8074679"/>
              <a:gd name="connsiteX19" fmla="*/ 2593410 w 3383859"/>
              <a:gd name="connsiteY19" fmla="*/ 4018814 h 8074679"/>
              <a:gd name="connsiteX20" fmla="*/ 2128290 w 3383859"/>
              <a:gd name="connsiteY20" fmla="*/ 4022056 h 8074679"/>
              <a:gd name="connsiteX21" fmla="*/ 1963359 w 3383859"/>
              <a:gd name="connsiteY21" fmla="*/ 3866855 h 8074679"/>
              <a:gd name="connsiteX22" fmla="*/ 672927 w 3383859"/>
              <a:gd name="connsiteY22" fmla="*/ 3867635 h 8074679"/>
              <a:gd name="connsiteX23" fmla="*/ 672390 w 3383859"/>
              <a:gd name="connsiteY23" fmla="*/ 4394326 h 8074679"/>
              <a:gd name="connsiteX24" fmla="*/ 1134 w 3383859"/>
              <a:gd name="connsiteY24" fmla="*/ 4395243 h 8074679"/>
              <a:gd name="connsiteX25" fmla="*/ 397 w 3383859"/>
              <a:gd name="connsiteY25" fmla="*/ 7146851 h 8074679"/>
              <a:gd name="connsiteX0" fmla="*/ 397 w 3383859"/>
              <a:gd name="connsiteY0" fmla="*/ 7146851 h 8074679"/>
              <a:gd name="connsiteX1" fmla="*/ 200579 w 3383859"/>
              <a:gd name="connsiteY1" fmla="*/ 7145095 h 8074679"/>
              <a:gd name="connsiteX2" fmla="*/ 201495 w 3383859"/>
              <a:gd name="connsiteY2" fmla="*/ 7422878 h 8074679"/>
              <a:gd name="connsiteX3" fmla="*/ 504948 w 3383859"/>
              <a:gd name="connsiteY3" fmla="*/ 7421963 h 8074679"/>
              <a:gd name="connsiteX4" fmla="*/ 505865 w 3383859"/>
              <a:gd name="connsiteY4" fmla="*/ 7146929 h 8074679"/>
              <a:gd name="connsiteX5" fmla="*/ 669003 w 3383859"/>
              <a:gd name="connsiteY5" fmla="*/ 7147535 h 8074679"/>
              <a:gd name="connsiteX6" fmla="*/ 671958 w 3383859"/>
              <a:gd name="connsiteY6" fmla="*/ 5109772 h 8074679"/>
              <a:gd name="connsiteX7" fmla="*/ 1428846 w 3383859"/>
              <a:gd name="connsiteY7" fmla="*/ 5110967 h 8074679"/>
              <a:gd name="connsiteX8" fmla="*/ 1429531 w 3383859"/>
              <a:gd name="connsiteY8" fmla="*/ 7677860 h 8074679"/>
              <a:gd name="connsiteX9" fmla="*/ 2768937 w 3383859"/>
              <a:gd name="connsiteY9" fmla="*/ 7679036 h 8074679"/>
              <a:gd name="connsiteX10" fmla="*/ 2769473 w 3383859"/>
              <a:gd name="connsiteY10" fmla="*/ 8074678 h 8074679"/>
              <a:gd name="connsiteX11" fmla="*/ 3238427 w 3383859"/>
              <a:gd name="connsiteY11" fmla="*/ 8074679 h 8074679"/>
              <a:gd name="connsiteX12" fmla="*/ 3231459 w 3383859"/>
              <a:gd name="connsiteY12" fmla="*/ 4283525 h 8074679"/>
              <a:gd name="connsiteX13" fmla="*/ 3383859 w 3383859"/>
              <a:gd name="connsiteY13" fmla="*/ 4137340 h 8074679"/>
              <a:gd name="connsiteX14" fmla="*/ 3381870 w 3383859"/>
              <a:gd name="connsiteY14" fmla="*/ 6598 h 8074679"/>
              <a:gd name="connsiteX15" fmla="*/ 2414521 w 3383859"/>
              <a:gd name="connsiteY15" fmla="*/ 0 h 8074679"/>
              <a:gd name="connsiteX16" fmla="*/ 2416127 w 3383859"/>
              <a:gd name="connsiteY16" fmla="*/ 1887538 h 8074679"/>
              <a:gd name="connsiteX17" fmla="*/ 2594425 w 3383859"/>
              <a:gd name="connsiteY17" fmla="*/ 2094285 h 8074679"/>
              <a:gd name="connsiteX18" fmla="*/ 2593410 w 3383859"/>
              <a:gd name="connsiteY18" fmla="*/ 4018814 h 8074679"/>
              <a:gd name="connsiteX19" fmla="*/ 2128290 w 3383859"/>
              <a:gd name="connsiteY19" fmla="*/ 4022056 h 8074679"/>
              <a:gd name="connsiteX20" fmla="*/ 1963359 w 3383859"/>
              <a:gd name="connsiteY20" fmla="*/ 3866855 h 8074679"/>
              <a:gd name="connsiteX21" fmla="*/ 672927 w 3383859"/>
              <a:gd name="connsiteY21" fmla="*/ 3867635 h 8074679"/>
              <a:gd name="connsiteX22" fmla="*/ 672390 w 3383859"/>
              <a:gd name="connsiteY22" fmla="*/ 4394326 h 8074679"/>
              <a:gd name="connsiteX23" fmla="*/ 1134 w 3383859"/>
              <a:gd name="connsiteY23" fmla="*/ 4395243 h 8074679"/>
              <a:gd name="connsiteX24" fmla="*/ 397 w 3383859"/>
              <a:gd name="connsiteY24" fmla="*/ 7146851 h 8074679"/>
              <a:gd name="connsiteX0" fmla="*/ 397 w 3383859"/>
              <a:gd name="connsiteY0" fmla="*/ 7146851 h 8074679"/>
              <a:gd name="connsiteX1" fmla="*/ 200579 w 3383859"/>
              <a:gd name="connsiteY1" fmla="*/ 7145095 h 8074679"/>
              <a:gd name="connsiteX2" fmla="*/ 201495 w 3383859"/>
              <a:gd name="connsiteY2" fmla="*/ 7422878 h 8074679"/>
              <a:gd name="connsiteX3" fmla="*/ 504948 w 3383859"/>
              <a:gd name="connsiteY3" fmla="*/ 7421963 h 8074679"/>
              <a:gd name="connsiteX4" fmla="*/ 505865 w 3383859"/>
              <a:gd name="connsiteY4" fmla="*/ 7146929 h 8074679"/>
              <a:gd name="connsiteX5" fmla="*/ 669003 w 3383859"/>
              <a:gd name="connsiteY5" fmla="*/ 7147535 h 8074679"/>
              <a:gd name="connsiteX6" fmla="*/ 671958 w 3383859"/>
              <a:gd name="connsiteY6" fmla="*/ 5109772 h 8074679"/>
              <a:gd name="connsiteX7" fmla="*/ 1428846 w 3383859"/>
              <a:gd name="connsiteY7" fmla="*/ 5110967 h 8074679"/>
              <a:gd name="connsiteX8" fmla="*/ 1429531 w 3383859"/>
              <a:gd name="connsiteY8" fmla="*/ 7677860 h 8074679"/>
              <a:gd name="connsiteX9" fmla="*/ 2768937 w 3383859"/>
              <a:gd name="connsiteY9" fmla="*/ 7679036 h 8074679"/>
              <a:gd name="connsiteX10" fmla="*/ 2769473 w 3383859"/>
              <a:gd name="connsiteY10" fmla="*/ 8074678 h 8074679"/>
              <a:gd name="connsiteX11" fmla="*/ 3238427 w 3383859"/>
              <a:gd name="connsiteY11" fmla="*/ 8074679 h 8074679"/>
              <a:gd name="connsiteX12" fmla="*/ 3231459 w 3383859"/>
              <a:gd name="connsiteY12" fmla="*/ 4283525 h 8074679"/>
              <a:gd name="connsiteX13" fmla="*/ 3383859 w 3383859"/>
              <a:gd name="connsiteY13" fmla="*/ 4137340 h 8074679"/>
              <a:gd name="connsiteX14" fmla="*/ 3381870 w 3383859"/>
              <a:gd name="connsiteY14" fmla="*/ 6598 h 8074679"/>
              <a:gd name="connsiteX15" fmla="*/ 2414521 w 3383859"/>
              <a:gd name="connsiteY15" fmla="*/ 0 h 8074679"/>
              <a:gd name="connsiteX16" fmla="*/ 2416127 w 3383859"/>
              <a:gd name="connsiteY16" fmla="*/ 1887538 h 8074679"/>
              <a:gd name="connsiteX17" fmla="*/ 2594425 w 3383859"/>
              <a:gd name="connsiteY17" fmla="*/ 2094285 h 8074679"/>
              <a:gd name="connsiteX18" fmla="*/ 2593410 w 3383859"/>
              <a:gd name="connsiteY18" fmla="*/ 4018814 h 8074679"/>
              <a:gd name="connsiteX19" fmla="*/ 2128290 w 3383859"/>
              <a:gd name="connsiteY19" fmla="*/ 4022056 h 8074679"/>
              <a:gd name="connsiteX20" fmla="*/ 1963359 w 3383859"/>
              <a:gd name="connsiteY20" fmla="*/ 3866855 h 8074679"/>
              <a:gd name="connsiteX21" fmla="*/ 672927 w 3383859"/>
              <a:gd name="connsiteY21" fmla="*/ 3867635 h 8074679"/>
              <a:gd name="connsiteX22" fmla="*/ 672390 w 3383859"/>
              <a:gd name="connsiteY22" fmla="*/ 4394326 h 8074679"/>
              <a:gd name="connsiteX23" fmla="*/ 1134 w 3383859"/>
              <a:gd name="connsiteY23" fmla="*/ 4395243 h 8074679"/>
              <a:gd name="connsiteX24" fmla="*/ 397 w 3383859"/>
              <a:gd name="connsiteY24" fmla="*/ 7146851 h 8074679"/>
              <a:gd name="connsiteX0" fmla="*/ 397 w 3383859"/>
              <a:gd name="connsiteY0" fmla="*/ 7146851 h 8074678"/>
              <a:gd name="connsiteX1" fmla="*/ 200579 w 3383859"/>
              <a:gd name="connsiteY1" fmla="*/ 7145095 h 8074678"/>
              <a:gd name="connsiteX2" fmla="*/ 201495 w 3383859"/>
              <a:gd name="connsiteY2" fmla="*/ 7422878 h 8074678"/>
              <a:gd name="connsiteX3" fmla="*/ 504948 w 3383859"/>
              <a:gd name="connsiteY3" fmla="*/ 7421963 h 8074678"/>
              <a:gd name="connsiteX4" fmla="*/ 505865 w 3383859"/>
              <a:gd name="connsiteY4" fmla="*/ 7146929 h 8074678"/>
              <a:gd name="connsiteX5" fmla="*/ 669003 w 3383859"/>
              <a:gd name="connsiteY5" fmla="*/ 7147535 h 8074678"/>
              <a:gd name="connsiteX6" fmla="*/ 671958 w 3383859"/>
              <a:gd name="connsiteY6" fmla="*/ 5109772 h 8074678"/>
              <a:gd name="connsiteX7" fmla="*/ 1428846 w 3383859"/>
              <a:gd name="connsiteY7" fmla="*/ 5110967 h 8074678"/>
              <a:gd name="connsiteX8" fmla="*/ 1429531 w 3383859"/>
              <a:gd name="connsiteY8" fmla="*/ 7677860 h 8074678"/>
              <a:gd name="connsiteX9" fmla="*/ 2768937 w 3383859"/>
              <a:gd name="connsiteY9" fmla="*/ 7679036 h 8074678"/>
              <a:gd name="connsiteX10" fmla="*/ 2769473 w 3383859"/>
              <a:gd name="connsiteY10" fmla="*/ 8074678 h 8074678"/>
              <a:gd name="connsiteX11" fmla="*/ 3226044 w 3383859"/>
              <a:gd name="connsiteY11" fmla="*/ 8072204 h 8074678"/>
              <a:gd name="connsiteX12" fmla="*/ 3231459 w 3383859"/>
              <a:gd name="connsiteY12" fmla="*/ 4283525 h 8074678"/>
              <a:gd name="connsiteX13" fmla="*/ 3383859 w 3383859"/>
              <a:gd name="connsiteY13" fmla="*/ 4137340 h 8074678"/>
              <a:gd name="connsiteX14" fmla="*/ 3381870 w 3383859"/>
              <a:gd name="connsiteY14" fmla="*/ 6598 h 8074678"/>
              <a:gd name="connsiteX15" fmla="*/ 2414521 w 3383859"/>
              <a:gd name="connsiteY15" fmla="*/ 0 h 8074678"/>
              <a:gd name="connsiteX16" fmla="*/ 2416127 w 3383859"/>
              <a:gd name="connsiteY16" fmla="*/ 1887538 h 8074678"/>
              <a:gd name="connsiteX17" fmla="*/ 2594425 w 3383859"/>
              <a:gd name="connsiteY17" fmla="*/ 2094285 h 8074678"/>
              <a:gd name="connsiteX18" fmla="*/ 2593410 w 3383859"/>
              <a:gd name="connsiteY18" fmla="*/ 4018814 h 8074678"/>
              <a:gd name="connsiteX19" fmla="*/ 2128290 w 3383859"/>
              <a:gd name="connsiteY19" fmla="*/ 4022056 h 8074678"/>
              <a:gd name="connsiteX20" fmla="*/ 1963359 w 3383859"/>
              <a:gd name="connsiteY20" fmla="*/ 3866855 h 8074678"/>
              <a:gd name="connsiteX21" fmla="*/ 672927 w 3383859"/>
              <a:gd name="connsiteY21" fmla="*/ 3867635 h 8074678"/>
              <a:gd name="connsiteX22" fmla="*/ 672390 w 3383859"/>
              <a:gd name="connsiteY22" fmla="*/ 4394326 h 8074678"/>
              <a:gd name="connsiteX23" fmla="*/ 1134 w 3383859"/>
              <a:gd name="connsiteY23" fmla="*/ 4395243 h 8074678"/>
              <a:gd name="connsiteX24" fmla="*/ 397 w 3383859"/>
              <a:gd name="connsiteY24" fmla="*/ 7146851 h 8074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83859" h="8074678">
                <a:moveTo>
                  <a:pt x="397" y="7146851"/>
                </a:moveTo>
                <a:lnTo>
                  <a:pt x="200579" y="7145095"/>
                </a:lnTo>
                <a:cubicBezTo>
                  <a:pt x="200884" y="7237689"/>
                  <a:pt x="201190" y="7330284"/>
                  <a:pt x="201495" y="7422878"/>
                </a:cubicBezTo>
                <a:lnTo>
                  <a:pt x="504948" y="7421963"/>
                </a:lnTo>
                <a:cubicBezTo>
                  <a:pt x="505559" y="7330285"/>
                  <a:pt x="505254" y="7238607"/>
                  <a:pt x="505865" y="7146929"/>
                </a:cubicBezTo>
                <a:lnTo>
                  <a:pt x="669003" y="7147535"/>
                </a:lnTo>
                <a:lnTo>
                  <a:pt x="671958" y="5109772"/>
                </a:lnTo>
                <a:lnTo>
                  <a:pt x="1428846" y="5110967"/>
                </a:lnTo>
                <a:cubicBezTo>
                  <a:pt x="1429074" y="5966598"/>
                  <a:pt x="1429303" y="6822229"/>
                  <a:pt x="1429531" y="7677860"/>
                </a:cubicBezTo>
                <a:lnTo>
                  <a:pt x="2768937" y="7679036"/>
                </a:lnTo>
                <a:cubicBezTo>
                  <a:pt x="2769116" y="7810917"/>
                  <a:pt x="2769294" y="7942797"/>
                  <a:pt x="2769473" y="8074678"/>
                </a:cubicBezTo>
                <a:lnTo>
                  <a:pt x="3226044" y="8072204"/>
                </a:lnTo>
                <a:cubicBezTo>
                  <a:pt x="3223721" y="6808486"/>
                  <a:pt x="3233782" y="5547243"/>
                  <a:pt x="3231459" y="4283525"/>
                </a:cubicBezTo>
                <a:lnTo>
                  <a:pt x="3383859" y="4137340"/>
                </a:lnTo>
                <a:lnTo>
                  <a:pt x="3381870" y="6598"/>
                </a:lnTo>
                <a:lnTo>
                  <a:pt x="2414521" y="0"/>
                </a:lnTo>
                <a:cubicBezTo>
                  <a:pt x="2415056" y="629179"/>
                  <a:pt x="2415592" y="1258359"/>
                  <a:pt x="2416127" y="1887538"/>
                </a:cubicBezTo>
                <a:lnTo>
                  <a:pt x="2594425" y="2094285"/>
                </a:lnTo>
                <a:cubicBezTo>
                  <a:pt x="2594087" y="2735795"/>
                  <a:pt x="2593748" y="3377304"/>
                  <a:pt x="2593410" y="4018814"/>
                </a:cubicBezTo>
                <a:lnTo>
                  <a:pt x="2128290" y="4022056"/>
                </a:lnTo>
                <a:lnTo>
                  <a:pt x="1963359" y="3866855"/>
                </a:lnTo>
                <a:lnTo>
                  <a:pt x="672927" y="3867635"/>
                </a:lnTo>
                <a:lnTo>
                  <a:pt x="672390" y="4394326"/>
                </a:lnTo>
                <a:lnTo>
                  <a:pt x="1134" y="4395243"/>
                </a:lnTo>
                <a:cubicBezTo>
                  <a:pt x="-2473" y="5298388"/>
                  <a:pt x="4004" y="6243706"/>
                  <a:pt x="397" y="714685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Rectangle 384"/>
          <p:cNvSpPr/>
          <p:nvPr/>
        </p:nvSpPr>
        <p:spPr>
          <a:xfrm rot="5400000">
            <a:off x="9942751" y="6513074"/>
            <a:ext cx="3615877" cy="248306"/>
          </a:xfrm>
          <a:prstGeom prst="rect">
            <a:avLst/>
          </a:prstGeom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9" name="Group 568"/>
          <p:cNvGrpSpPr/>
          <p:nvPr/>
        </p:nvGrpSpPr>
        <p:grpSpPr>
          <a:xfrm>
            <a:off x="990065" y="8524058"/>
            <a:ext cx="20591484" cy="1998560"/>
            <a:chOff x="941574" y="4734840"/>
            <a:chExt cx="20591484" cy="1998560"/>
          </a:xfrm>
        </p:grpSpPr>
        <p:sp>
          <p:nvSpPr>
            <p:cNvPr id="570" name="Freeform 569"/>
            <p:cNvSpPr/>
            <p:nvPr/>
          </p:nvSpPr>
          <p:spPr>
            <a:xfrm>
              <a:off x="962000" y="4734840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27000" cmpd="sng">
              <a:solidFill>
                <a:schemeClr val="bg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Freeform 570"/>
            <p:cNvSpPr/>
            <p:nvPr/>
          </p:nvSpPr>
          <p:spPr>
            <a:xfrm>
              <a:off x="948143" y="4741765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27000" cmpd="sng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Freeform 571"/>
            <p:cNvSpPr/>
            <p:nvPr/>
          </p:nvSpPr>
          <p:spPr>
            <a:xfrm>
              <a:off x="941574" y="4754247"/>
              <a:ext cx="20571058" cy="1979153"/>
            </a:xfrm>
            <a:custGeom>
              <a:avLst/>
              <a:gdLst>
                <a:gd name="connsiteX0" fmla="*/ 0 w 23023286"/>
                <a:gd name="connsiteY0" fmla="*/ 2253343 h 2253343"/>
                <a:gd name="connsiteX1" fmla="*/ 620486 w 23023286"/>
                <a:gd name="connsiteY1" fmla="*/ 751114 h 2253343"/>
                <a:gd name="connsiteX2" fmla="*/ 2318657 w 23023286"/>
                <a:gd name="connsiteY2" fmla="*/ 0 h 2253343"/>
                <a:gd name="connsiteX3" fmla="*/ 23023286 w 23023286"/>
                <a:gd name="connsiteY3" fmla="*/ 97971 h 2253343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23286"/>
                <a:gd name="connsiteY0" fmla="*/ 2253344 h 2253344"/>
                <a:gd name="connsiteX1" fmla="*/ 620486 w 23023286"/>
                <a:gd name="connsiteY1" fmla="*/ 751115 h 2253344"/>
                <a:gd name="connsiteX2" fmla="*/ 2318657 w 23023286"/>
                <a:gd name="connsiteY2" fmla="*/ 1 h 2253344"/>
                <a:gd name="connsiteX3" fmla="*/ 23023286 w 23023286"/>
                <a:gd name="connsiteY3" fmla="*/ 0 h 2253344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  <a:gd name="connsiteX0" fmla="*/ 0 w 23003189"/>
                <a:gd name="connsiteY0" fmla="*/ 2213150 h 2213150"/>
                <a:gd name="connsiteX1" fmla="*/ 600389 w 23003189"/>
                <a:gd name="connsiteY1" fmla="*/ 751115 h 2213150"/>
                <a:gd name="connsiteX2" fmla="*/ 2298560 w 23003189"/>
                <a:gd name="connsiteY2" fmla="*/ 1 h 2213150"/>
                <a:gd name="connsiteX3" fmla="*/ 23003189 w 23003189"/>
                <a:gd name="connsiteY3" fmla="*/ 0 h 22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03189" h="2213150">
                  <a:moveTo>
                    <a:pt x="0" y="2213150"/>
                  </a:moveTo>
                  <a:cubicBezTo>
                    <a:pt x="166636" y="1616948"/>
                    <a:pt x="257908" y="1292051"/>
                    <a:pt x="600389" y="751115"/>
                  </a:cubicBezTo>
                  <a:cubicBezTo>
                    <a:pt x="1171469" y="154077"/>
                    <a:pt x="1626996" y="79550"/>
                    <a:pt x="2298560" y="1"/>
                  </a:cubicBezTo>
                  <a:lnTo>
                    <a:pt x="23003189" y="0"/>
                  </a:lnTo>
                </a:path>
              </a:pathLst>
            </a:custGeom>
            <a:noFill/>
            <a:ln w="1524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4105519" y="12852319"/>
            <a:ext cx="6369611" cy="238039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2867097" y="12044079"/>
            <a:ext cx="397865" cy="432148"/>
            <a:chOff x="3332535" y="9092975"/>
            <a:chExt cx="932363" cy="901079"/>
          </a:xfrm>
        </p:grpSpPr>
        <p:sp>
          <p:nvSpPr>
            <p:cNvPr id="87" name="Freeform 86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88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Freeform 89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 90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 92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 93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 94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 95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 96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 100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103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718467" y="6076508"/>
            <a:ext cx="833784" cy="805808"/>
            <a:chOff x="3332535" y="9092975"/>
            <a:chExt cx="932363" cy="901079"/>
          </a:xfrm>
        </p:grpSpPr>
        <p:sp>
          <p:nvSpPr>
            <p:cNvPr id="115" name="Freeform 114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 118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120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 121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122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 123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 124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126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 127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 129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 131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 132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 134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 135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 138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Freeform 140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1224335" y="7235819"/>
            <a:ext cx="294916" cy="1420957"/>
          </a:xfrm>
          <a:prstGeom prst="rect">
            <a:avLst/>
          </a:prstGeom>
          <a:pattFill prst="horzBrick">
            <a:fgClr>
              <a:schemeClr val="bg2">
                <a:lumMod val="75000"/>
              </a:schemeClr>
            </a:fgClr>
            <a:bgClr>
              <a:srgbClr val="CC3300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6" name="Group 145"/>
          <p:cNvGrpSpPr/>
          <p:nvPr/>
        </p:nvGrpSpPr>
        <p:grpSpPr>
          <a:xfrm>
            <a:off x="22077761" y="5526651"/>
            <a:ext cx="438064" cy="438064"/>
            <a:chOff x="14336485" y="489857"/>
            <a:chExt cx="489857" cy="489857"/>
          </a:xfrm>
        </p:grpSpPr>
        <p:sp>
          <p:nvSpPr>
            <p:cNvPr id="144" name="Oval 143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9459984" y="5147046"/>
            <a:ext cx="438064" cy="438064"/>
            <a:chOff x="14336485" y="489857"/>
            <a:chExt cx="489857" cy="489857"/>
          </a:xfrm>
        </p:grpSpPr>
        <p:sp>
          <p:nvSpPr>
            <p:cNvPr id="148" name="Oval 147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14588671" y="5520606"/>
            <a:ext cx="438064" cy="438064"/>
            <a:chOff x="14336485" y="489857"/>
            <a:chExt cx="489857" cy="489857"/>
          </a:xfrm>
        </p:grpSpPr>
        <p:sp>
          <p:nvSpPr>
            <p:cNvPr id="151" name="Oval 150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13692048" y="5523202"/>
            <a:ext cx="438064" cy="438064"/>
            <a:chOff x="14336485" y="489857"/>
            <a:chExt cx="489857" cy="489857"/>
          </a:xfrm>
        </p:grpSpPr>
        <p:sp>
          <p:nvSpPr>
            <p:cNvPr id="154" name="Oval 153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2666308" y="5147046"/>
            <a:ext cx="438064" cy="438064"/>
            <a:chOff x="14336485" y="489857"/>
            <a:chExt cx="489857" cy="489857"/>
          </a:xfrm>
        </p:grpSpPr>
        <p:sp>
          <p:nvSpPr>
            <p:cNvPr id="157" name="Oval 156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14457116" y="614751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11941837" y="5151347"/>
            <a:ext cx="438064" cy="438064"/>
            <a:chOff x="14336485" y="489857"/>
            <a:chExt cx="489857" cy="489857"/>
          </a:xfrm>
        </p:grpSpPr>
        <p:sp>
          <p:nvSpPr>
            <p:cNvPr id="160" name="Oval 159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11066732" y="5149359"/>
            <a:ext cx="438064" cy="438064"/>
            <a:chOff x="14336485" y="489857"/>
            <a:chExt cx="489857" cy="489857"/>
          </a:xfrm>
        </p:grpSpPr>
        <p:sp>
          <p:nvSpPr>
            <p:cNvPr id="163" name="Oval 162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10299223" y="5147045"/>
            <a:ext cx="438064" cy="438064"/>
            <a:chOff x="14336485" y="489857"/>
            <a:chExt cx="489857" cy="489857"/>
          </a:xfrm>
        </p:grpSpPr>
        <p:sp>
          <p:nvSpPr>
            <p:cNvPr id="166" name="Oval 165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16640145" y="5527779"/>
            <a:ext cx="438064" cy="438064"/>
            <a:chOff x="14336485" y="489857"/>
            <a:chExt cx="489857" cy="489857"/>
          </a:xfrm>
        </p:grpSpPr>
        <p:sp>
          <p:nvSpPr>
            <p:cNvPr id="169" name="Oval 168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15592890" y="5522353"/>
            <a:ext cx="438064" cy="438064"/>
            <a:chOff x="14336485" y="489857"/>
            <a:chExt cx="489857" cy="489857"/>
          </a:xfrm>
        </p:grpSpPr>
        <p:sp>
          <p:nvSpPr>
            <p:cNvPr id="172" name="Oval 171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19853643" y="5523134"/>
            <a:ext cx="438064" cy="438064"/>
            <a:chOff x="14336485" y="489857"/>
            <a:chExt cx="489857" cy="489857"/>
          </a:xfrm>
        </p:grpSpPr>
        <p:sp>
          <p:nvSpPr>
            <p:cNvPr id="178" name="Oval 177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18806387" y="5525067"/>
            <a:ext cx="438064" cy="438064"/>
            <a:chOff x="14336485" y="489857"/>
            <a:chExt cx="489857" cy="489857"/>
          </a:xfrm>
        </p:grpSpPr>
        <p:sp>
          <p:nvSpPr>
            <p:cNvPr id="181" name="Oval 180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20630951" y="12158853"/>
            <a:ext cx="438064" cy="438064"/>
            <a:chOff x="14336485" y="489857"/>
            <a:chExt cx="489857" cy="489857"/>
          </a:xfrm>
        </p:grpSpPr>
        <p:sp>
          <p:nvSpPr>
            <p:cNvPr id="187" name="Oval 186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20786129" y="5525066"/>
            <a:ext cx="438064" cy="438064"/>
            <a:chOff x="14336485" y="489857"/>
            <a:chExt cx="489857" cy="489857"/>
          </a:xfrm>
        </p:grpSpPr>
        <p:sp>
          <p:nvSpPr>
            <p:cNvPr id="190" name="Oval 189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2" name="Rectangle 191"/>
          <p:cNvSpPr/>
          <p:nvPr/>
        </p:nvSpPr>
        <p:spPr>
          <a:xfrm>
            <a:off x="9457426" y="5645075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Rectangle 199"/>
          <p:cNvSpPr/>
          <p:nvPr/>
        </p:nvSpPr>
        <p:spPr>
          <a:xfrm>
            <a:off x="10303838" y="5638844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Rectangle 200"/>
          <p:cNvSpPr/>
          <p:nvPr/>
        </p:nvSpPr>
        <p:spPr>
          <a:xfrm>
            <a:off x="11946452" y="5641782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 201"/>
          <p:cNvSpPr/>
          <p:nvPr/>
        </p:nvSpPr>
        <p:spPr>
          <a:xfrm>
            <a:off x="12685270" y="5644721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 202"/>
          <p:cNvSpPr/>
          <p:nvPr/>
        </p:nvSpPr>
        <p:spPr>
          <a:xfrm>
            <a:off x="13725352" y="6019306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 203"/>
          <p:cNvSpPr/>
          <p:nvPr/>
        </p:nvSpPr>
        <p:spPr>
          <a:xfrm>
            <a:off x="11107212" y="5641781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Flowchart: Delay 204"/>
          <p:cNvSpPr/>
          <p:nvPr/>
        </p:nvSpPr>
        <p:spPr>
          <a:xfrm rot="16200000">
            <a:off x="4157683" y="7428358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lowchart: Delay 205"/>
          <p:cNvSpPr/>
          <p:nvPr/>
        </p:nvSpPr>
        <p:spPr>
          <a:xfrm rot="16200000">
            <a:off x="5649664" y="7430618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lowchart: Delay 206"/>
          <p:cNvSpPr/>
          <p:nvPr/>
        </p:nvSpPr>
        <p:spPr>
          <a:xfrm rot="16200000">
            <a:off x="7034051" y="7445728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lowchart: Delay 207"/>
          <p:cNvSpPr/>
          <p:nvPr/>
        </p:nvSpPr>
        <p:spPr>
          <a:xfrm rot="16200000">
            <a:off x="8612107" y="7011687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Rectangle 208"/>
          <p:cNvSpPr/>
          <p:nvPr/>
        </p:nvSpPr>
        <p:spPr>
          <a:xfrm>
            <a:off x="16699831" y="10523623"/>
            <a:ext cx="848721" cy="964347"/>
          </a:xfrm>
          <a:prstGeom prst="rect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0" name="Group 209"/>
          <p:cNvGrpSpPr/>
          <p:nvPr/>
        </p:nvGrpSpPr>
        <p:grpSpPr>
          <a:xfrm>
            <a:off x="6585613" y="3839359"/>
            <a:ext cx="833784" cy="805808"/>
            <a:chOff x="3332535" y="9092975"/>
            <a:chExt cx="932363" cy="901079"/>
          </a:xfrm>
        </p:grpSpPr>
        <p:sp>
          <p:nvSpPr>
            <p:cNvPr id="211" name="Freeform 210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Freeform 212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Freeform 213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Freeform 215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Freeform 218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Freeform 219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reeform 220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Freeform 222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 223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 224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Freeform 225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Freeform 226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 227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Freeform 230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Freeform 231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Freeform 232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reeform 233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Freeform 234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Freeform 235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Freeform 236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7723172" y="3692970"/>
            <a:ext cx="397865" cy="432148"/>
            <a:chOff x="3332535" y="9092975"/>
            <a:chExt cx="932363" cy="901079"/>
          </a:xfrm>
        </p:grpSpPr>
        <p:sp>
          <p:nvSpPr>
            <p:cNvPr id="239" name="Freeform 238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reeform 240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Freeform 241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Freeform 242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Freeform 243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Freeform 244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Freeform 245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Freeform 246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Freeform 247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Freeform 248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Freeform 249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Freeform 250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Freeform 251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Freeform 252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reeform 254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Freeform 255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Freeform 256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Freeform 258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Freeform 259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Freeform 260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Freeform 261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262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Freeform 263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10064786" y="1563101"/>
            <a:ext cx="833784" cy="805808"/>
            <a:chOff x="3332535" y="9092975"/>
            <a:chExt cx="932363" cy="901079"/>
          </a:xfrm>
        </p:grpSpPr>
        <p:sp>
          <p:nvSpPr>
            <p:cNvPr id="267" name="Freeform 266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Freeform 267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Freeform 268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Freeform 270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Freeform 273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Freeform 275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Freeform 276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Freeform 277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Freeform 278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Freeform 279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Freeform 280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Freeform 281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Freeform 282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Freeform 283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Freeform 284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Freeform 285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Freeform 286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Freeform 287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Freeform 288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Freeform 289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 291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 292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23385646" y="12542626"/>
            <a:ext cx="833784" cy="805808"/>
            <a:chOff x="3332535" y="9092975"/>
            <a:chExt cx="932363" cy="901079"/>
          </a:xfrm>
        </p:grpSpPr>
        <p:sp>
          <p:nvSpPr>
            <p:cNvPr id="295" name="Freeform 294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 295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 296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 297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 298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 299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 300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 301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 302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 303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 304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 305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 306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 307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 308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 309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 310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 311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 312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 313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 314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 315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 316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 317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 318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 319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 320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24132119" y="12182919"/>
            <a:ext cx="397865" cy="432148"/>
            <a:chOff x="3332535" y="9092975"/>
            <a:chExt cx="932363" cy="901079"/>
          </a:xfrm>
        </p:grpSpPr>
        <p:sp>
          <p:nvSpPr>
            <p:cNvPr id="323" name="Freeform 322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 323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 324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 325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 327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 328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 329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 330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 331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 332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 333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Freeform 334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335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Freeform 336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Freeform 337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Freeform 339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 340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22436107" y="9542085"/>
            <a:ext cx="833784" cy="805808"/>
            <a:chOff x="3332535" y="9092975"/>
            <a:chExt cx="932363" cy="901079"/>
          </a:xfrm>
        </p:grpSpPr>
        <p:sp>
          <p:nvSpPr>
            <p:cNvPr id="351" name="Freeform 350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Freeform 355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356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Freeform 357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Freeform 358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Freeform 359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Freeform 360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Freeform 361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Freeform 362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Freeform 363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Freeform 364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Freeform 365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Freeform 366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Freeform 367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Freeform 370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Freeform 371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Freeform 372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Freeform 375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Freeform 376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8" name="Flowchart: Delay 377"/>
          <p:cNvSpPr/>
          <p:nvPr/>
        </p:nvSpPr>
        <p:spPr>
          <a:xfrm>
            <a:off x="3201814" y="6561067"/>
            <a:ext cx="591771" cy="513501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9" name="Flowchart: Delay 378"/>
          <p:cNvSpPr/>
          <p:nvPr/>
        </p:nvSpPr>
        <p:spPr>
          <a:xfrm rot="5400000" flipV="1">
            <a:off x="4235561" y="5697586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0" name="Flowchart: Delay 379"/>
          <p:cNvSpPr/>
          <p:nvPr/>
        </p:nvSpPr>
        <p:spPr>
          <a:xfrm rot="5400000" flipV="1">
            <a:off x="5727542" y="5699845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1" name="Flowchart: Delay 380"/>
          <p:cNvSpPr/>
          <p:nvPr/>
        </p:nvSpPr>
        <p:spPr>
          <a:xfrm rot="5400000" flipV="1">
            <a:off x="7111929" y="5693185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2" name="Flowchart: Delay 381"/>
          <p:cNvSpPr/>
          <p:nvPr/>
        </p:nvSpPr>
        <p:spPr>
          <a:xfrm rot="5400000" flipV="1">
            <a:off x="8485555" y="5695898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Flowchart: Delay 383"/>
          <p:cNvSpPr/>
          <p:nvPr/>
        </p:nvSpPr>
        <p:spPr>
          <a:xfrm rot="10800000">
            <a:off x="22256547" y="6316469"/>
            <a:ext cx="591771" cy="539640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3" name="Rectangle 382"/>
          <p:cNvSpPr/>
          <p:nvPr/>
        </p:nvSpPr>
        <p:spPr>
          <a:xfrm>
            <a:off x="9577794" y="7224401"/>
            <a:ext cx="12324213" cy="292043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Rectangle 385"/>
          <p:cNvSpPr/>
          <p:nvPr/>
        </p:nvSpPr>
        <p:spPr>
          <a:xfrm>
            <a:off x="7534041" y="3457046"/>
            <a:ext cx="13916929" cy="183915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Rectangle 386"/>
          <p:cNvSpPr/>
          <p:nvPr/>
        </p:nvSpPr>
        <p:spPr>
          <a:xfrm>
            <a:off x="7519694" y="4208026"/>
            <a:ext cx="13916929" cy="183915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Rectangle 387"/>
          <p:cNvSpPr/>
          <p:nvPr/>
        </p:nvSpPr>
        <p:spPr>
          <a:xfrm>
            <a:off x="6828089" y="4959163"/>
            <a:ext cx="1168172" cy="496474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0" name="Rectangle 419"/>
          <p:cNvSpPr/>
          <p:nvPr/>
        </p:nvSpPr>
        <p:spPr>
          <a:xfrm rot="5400000" flipV="1">
            <a:off x="8604867" y="3768561"/>
            <a:ext cx="1635439" cy="194698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6" name="Group 435"/>
          <p:cNvGrpSpPr/>
          <p:nvPr/>
        </p:nvGrpSpPr>
        <p:grpSpPr>
          <a:xfrm>
            <a:off x="15998460" y="11758889"/>
            <a:ext cx="438064" cy="438064"/>
            <a:chOff x="14336485" y="489857"/>
            <a:chExt cx="489857" cy="489857"/>
          </a:xfrm>
        </p:grpSpPr>
        <p:sp>
          <p:nvSpPr>
            <p:cNvPr id="437" name="Oval 436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Oval 437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2" name="Group 441"/>
          <p:cNvGrpSpPr/>
          <p:nvPr/>
        </p:nvGrpSpPr>
        <p:grpSpPr>
          <a:xfrm>
            <a:off x="17052888" y="11761514"/>
            <a:ext cx="438064" cy="438064"/>
            <a:chOff x="14336485" y="489857"/>
            <a:chExt cx="489857" cy="489857"/>
          </a:xfrm>
        </p:grpSpPr>
        <p:sp>
          <p:nvSpPr>
            <p:cNvPr id="443" name="Oval 442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Oval 443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19211958" y="11765276"/>
            <a:ext cx="438064" cy="438064"/>
            <a:chOff x="14336485" y="489857"/>
            <a:chExt cx="489857" cy="489857"/>
          </a:xfrm>
        </p:grpSpPr>
        <p:sp>
          <p:nvSpPr>
            <p:cNvPr id="446" name="Oval 445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Oval 446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8" name="Group 447"/>
          <p:cNvGrpSpPr/>
          <p:nvPr/>
        </p:nvGrpSpPr>
        <p:grpSpPr>
          <a:xfrm>
            <a:off x="18164702" y="11766807"/>
            <a:ext cx="438064" cy="438064"/>
            <a:chOff x="14336485" y="489857"/>
            <a:chExt cx="489857" cy="489857"/>
          </a:xfrm>
        </p:grpSpPr>
        <p:sp>
          <p:nvSpPr>
            <p:cNvPr id="449" name="Oval 448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Oval 449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6" name="Rectangle 455"/>
          <p:cNvSpPr/>
          <p:nvPr/>
        </p:nvSpPr>
        <p:spPr>
          <a:xfrm>
            <a:off x="16003072" y="12253952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Rectangle 456"/>
          <p:cNvSpPr/>
          <p:nvPr/>
        </p:nvSpPr>
        <p:spPr>
          <a:xfrm>
            <a:off x="17067902" y="12254596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Rectangle 457"/>
          <p:cNvSpPr/>
          <p:nvPr/>
        </p:nvSpPr>
        <p:spPr>
          <a:xfrm>
            <a:off x="18169313" y="12255240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9" name="Rectangle 458"/>
          <p:cNvSpPr/>
          <p:nvPr/>
        </p:nvSpPr>
        <p:spPr>
          <a:xfrm>
            <a:off x="19230915" y="12257953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1" name="Rectangle 460"/>
          <p:cNvSpPr/>
          <p:nvPr/>
        </p:nvSpPr>
        <p:spPr>
          <a:xfrm>
            <a:off x="8153357" y="7868654"/>
            <a:ext cx="4648243" cy="212972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2" name="Rectangle 461"/>
          <p:cNvSpPr/>
          <p:nvPr/>
        </p:nvSpPr>
        <p:spPr>
          <a:xfrm>
            <a:off x="13911758" y="13412802"/>
            <a:ext cx="6659471" cy="209266"/>
          </a:xfrm>
          <a:prstGeom prst="rect">
            <a:avLst/>
          </a:pr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8" name="Rectangle 467"/>
          <p:cNvSpPr/>
          <p:nvPr/>
        </p:nvSpPr>
        <p:spPr>
          <a:xfrm rot="10800000">
            <a:off x="4684328" y="11924960"/>
            <a:ext cx="3729754" cy="861287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9" name="Rectangle 468"/>
          <p:cNvSpPr/>
          <p:nvPr/>
        </p:nvSpPr>
        <p:spPr>
          <a:xfrm rot="16200000">
            <a:off x="18023752" y="15065641"/>
            <a:ext cx="3500337" cy="1686059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2" name="Rectangle 481"/>
          <p:cNvSpPr/>
          <p:nvPr/>
        </p:nvSpPr>
        <p:spPr>
          <a:xfrm rot="10800000">
            <a:off x="3994087" y="8690422"/>
            <a:ext cx="4413444" cy="694158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Rectangle 482"/>
          <p:cNvSpPr/>
          <p:nvPr/>
        </p:nvSpPr>
        <p:spPr>
          <a:xfrm rot="16200000">
            <a:off x="14355287" y="15077181"/>
            <a:ext cx="3500337" cy="1686059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2743200" y="481263"/>
            <a:ext cx="2141621" cy="17132969"/>
          </a:xfrm>
          <a:custGeom>
            <a:avLst/>
            <a:gdLst>
              <a:gd name="connsiteX0" fmla="*/ 2141621 w 2141621"/>
              <a:gd name="connsiteY0" fmla="*/ 17132969 h 17132969"/>
              <a:gd name="connsiteX1" fmla="*/ 1588168 w 2141621"/>
              <a:gd name="connsiteY1" fmla="*/ 11285621 h 17132969"/>
              <a:gd name="connsiteX2" fmla="*/ 24063 w 2141621"/>
              <a:gd name="connsiteY2" fmla="*/ 8373979 h 17132969"/>
              <a:gd name="connsiteX3" fmla="*/ 0 w 2141621"/>
              <a:gd name="connsiteY3" fmla="*/ 3850105 h 17132969"/>
              <a:gd name="connsiteX4" fmla="*/ 433137 w 2141621"/>
              <a:gd name="connsiteY4" fmla="*/ 2887579 h 17132969"/>
              <a:gd name="connsiteX5" fmla="*/ 1130968 w 2141621"/>
              <a:gd name="connsiteY5" fmla="*/ 0 h 1713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1621" h="17132969">
                <a:moveTo>
                  <a:pt x="2141621" y="17132969"/>
                </a:moveTo>
                <a:lnTo>
                  <a:pt x="1588168" y="11285621"/>
                </a:lnTo>
                <a:lnTo>
                  <a:pt x="24063" y="8373979"/>
                </a:lnTo>
                <a:lnTo>
                  <a:pt x="0" y="3850105"/>
                </a:lnTo>
                <a:lnTo>
                  <a:pt x="433137" y="2887579"/>
                </a:lnTo>
                <a:lnTo>
                  <a:pt x="1130968" y="0"/>
                </a:lnTo>
              </a:path>
            </a:pathLst>
          </a:custGeom>
          <a:noFill/>
          <a:ln w="2032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/>
          <p:cNvGrpSpPr/>
          <p:nvPr/>
        </p:nvGrpSpPr>
        <p:grpSpPr>
          <a:xfrm>
            <a:off x="2668005" y="9077050"/>
            <a:ext cx="833784" cy="805808"/>
            <a:chOff x="3332535" y="9092975"/>
            <a:chExt cx="932363" cy="901079"/>
          </a:xfrm>
        </p:grpSpPr>
        <p:sp>
          <p:nvSpPr>
            <p:cNvPr id="28" name="Freeform 27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 33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35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36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42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reeform 52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53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55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414479" y="8717342"/>
            <a:ext cx="397865" cy="432148"/>
            <a:chOff x="3332535" y="9092975"/>
            <a:chExt cx="932363" cy="901079"/>
          </a:xfrm>
        </p:grpSpPr>
        <p:sp>
          <p:nvSpPr>
            <p:cNvPr id="59" name="Freeform 58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 61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 62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 63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 64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67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 68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70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75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 81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2" name="Group 391"/>
          <p:cNvGrpSpPr/>
          <p:nvPr/>
        </p:nvGrpSpPr>
        <p:grpSpPr>
          <a:xfrm>
            <a:off x="2953276" y="2126887"/>
            <a:ext cx="833784" cy="805808"/>
            <a:chOff x="3332535" y="9092975"/>
            <a:chExt cx="932363" cy="901079"/>
          </a:xfrm>
        </p:grpSpPr>
        <p:sp>
          <p:nvSpPr>
            <p:cNvPr id="393" name="Freeform 392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Freeform 393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 394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Freeform 395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Freeform 396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Freeform 397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Freeform 399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Freeform 400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 401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Freeform 402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Freeform 403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Freeform 404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Freeform 405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Freeform 406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Freeform 407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Freeform 409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Freeform 410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Freeform 411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 412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Freeform 413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Freeform 414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 415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 416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Freeform 417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 418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Freeform 26"/>
          <p:cNvSpPr/>
          <p:nvPr/>
        </p:nvSpPr>
        <p:spPr>
          <a:xfrm rot="2897548">
            <a:off x="1936891" y="4952929"/>
            <a:ext cx="585773" cy="1224159"/>
          </a:xfrm>
          <a:custGeom>
            <a:avLst/>
            <a:gdLst>
              <a:gd name="connsiteX0" fmla="*/ 604513 w 655029"/>
              <a:gd name="connsiteY0" fmla="*/ 1684482 h 1686552"/>
              <a:gd name="connsiteX1" fmla="*/ 315756 w 655029"/>
              <a:gd name="connsiteY1" fmla="*/ 1636356 h 1686552"/>
              <a:gd name="connsiteX2" fmla="*/ 171377 w 655029"/>
              <a:gd name="connsiteY2" fmla="*/ 1347598 h 1686552"/>
              <a:gd name="connsiteX3" fmla="*/ 99187 w 655029"/>
              <a:gd name="connsiteY3" fmla="*/ 938524 h 1686552"/>
              <a:gd name="connsiteX4" fmla="*/ 2935 w 655029"/>
              <a:gd name="connsiteY4" fmla="*/ 336945 h 1686552"/>
              <a:gd name="connsiteX5" fmla="*/ 219503 w 655029"/>
              <a:gd name="connsiteY5" fmla="*/ 61 h 1686552"/>
              <a:gd name="connsiteX6" fmla="*/ 508261 w 655029"/>
              <a:gd name="connsiteY6" fmla="*/ 312882 h 1686552"/>
              <a:gd name="connsiteX7" fmla="*/ 604513 w 655029"/>
              <a:gd name="connsiteY7" fmla="*/ 746019 h 1686552"/>
              <a:gd name="connsiteX8" fmla="*/ 652640 w 655029"/>
              <a:gd name="connsiteY8" fmla="*/ 1323535 h 1686552"/>
              <a:gd name="connsiteX9" fmla="*/ 532324 w 655029"/>
              <a:gd name="connsiteY9" fmla="*/ 1684482 h 1686552"/>
              <a:gd name="connsiteX0" fmla="*/ 315756 w 655029"/>
              <a:gd name="connsiteY0" fmla="*/ 1636356 h 1684482"/>
              <a:gd name="connsiteX1" fmla="*/ 171377 w 655029"/>
              <a:gd name="connsiteY1" fmla="*/ 1347598 h 1684482"/>
              <a:gd name="connsiteX2" fmla="*/ 99187 w 655029"/>
              <a:gd name="connsiteY2" fmla="*/ 938524 h 1684482"/>
              <a:gd name="connsiteX3" fmla="*/ 2935 w 655029"/>
              <a:gd name="connsiteY3" fmla="*/ 336945 h 1684482"/>
              <a:gd name="connsiteX4" fmla="*/ 219503 w 655029"/>
              <a:gd name="connsiteY4" fmla="*/ 61 h 1684482"/>
              <a:gd name="connsiteX5" fmla="*/ 508261 w 655029"/>
              <a:gd name="connsiteY5" fmla="*/ 312882 h 1684482"/>
              <a:gd name="connsiteX6" fmla="*/ 604513 w 655029"/>
              <a:gd name="connsiteY6" fmla="*/ 746019 h 1684482"/>
              <a:gd name="connsiteX7" fmla="*/ 652640 w 655029"/>
              <a:gd name="connsiteY7" fmla="*/ 1323535 h 1684482"/>
              <a:gd name="connsiteX8" fmla="*/ 532324 w 655029"/>
              <a:gd name="connsiteY8" fmla="*/ 1684482 h 1684482"/>
              <a:gd name="connsiteX0" fmla="*/ 315756 w 655029"/>
              <a:gd name="connsiteY0" fmla="*/ 1636356 h 1684482"/>
              <a:gd name="connsiteX1" fmla="*/ 171377 w 655029"/>
              <a:gd name="connsiteY1" fmla="*/ 1347598 h 1684482"/>
              <a:gd name="connsiteX2" fmla="*/ 99187 w 655029"/>
              <a:gd name="connsiteY2" fmla="*/ 938524 h 1684482"/>
              <a:gd name="connsiteX3" fmla="*/ 2935 w 655029"/>
              <a:gd name="connsiteY3" fmla="*/ 336945 h 1684482"/>
              <a:gd name="connsiteX4" fmla="*/ 219503 w 655029"/>
              <a:gd name="connsiteY4" fmla="*/ 61 h 1684482"/>
              <a:gd name="connsiteX5" fmla="*/ 508261 w 655029"/>
              <a:gd name="connsiteY5" fmla="*/ 312882 h 1684482"/>
              <a:gd name="connsiteX6" fmla="*/ 604513 w 655029"/>
              <a:gd name="connsiteY6" fmla="*/ 746019 h 1684482"/>
              <a:gd name="connsiteX7" fmla="*/ 652640 w 655029"/>
              <a:gd name="connsiteY7" fmla="*/ 1323535 h 1684482"/>
              <a:gd name="connsiteX8" fmla="*/ 532324 w 655029"/>
              <a:gd name="connsiteY8" fmla="*/ 1684482 h 1684482"/>
              <a:gd name="connsiteX9" fmla="*/ 315756 w 655029"/>
              <a:gd name="connsiteY9" fmla="*/ 1636356 h 1684482"/>
              <a:gd name="connsiteX0" fmla="*/ 315756 w 655029"/>
              <a:gd name="connsiteY0" fmla="*/ 1636356 h 1684482"/>
              <a:gd name="connsiteX1" fmla="*/ 171377 w 655029"/>
              <a:gd name="connsiteY1" fmla="*/ 1347598 h 1684482"/>
              <a:gd name="connsiteX2" fmla="*/ 99187 w 655029"/>
              <a:gd name="connsiteY2" fmla="*/ 938524 h 1684482"/>
              <a:gd name="connsiteX3" fmla="*/ 2935 w 655029"/>
              <a:gd name="connsiteY3" fmla="*/ 336945 h 1684482"/>
              <a:gd name="connsiteX4" fmla="*/ 219503 w 655029"/>
              <a:gd name="connsiteY4" fmla="*/ 61 h 1684482"/>
              <a:gd name="connsiteX5" fmla="*/ 508261 w 655029"/>
              <a:gd name="connsiteY5" fmla="*/ 312882 h 1684482"/>
              <a:gd name="connsiteX6" fmla="*/ 604513 w 655029"/>
              <a:gd name="connsiteY6" fmla="*/ 746019 h 1684482"/>
              <a:gd name="connsiteX7" fmla="*/ 652640 w 655029"/>
              <a:gd name="connsiteY7" fmla="*/ 1323535 h 1684482"/>
              <a:gd name="connsiteX8" fmla="*/ 532324 w 655029"/>
              <a:gd name="connsiteY8" fmla="*/ 1684482 h 1684482"/>
              <a:gd name="connsiteX9" fmla="*/ 315756 w 655029"/>
              <a:gd name="connsiteY9" fmla="*/ 1636356 h 1684482"/>
              <a:gd name="connsiteX0" fmla="*/ 315756 w 655029"/>
              <a:gd name="connsiteY0" fmla="*/ 1636356 h 1692966"/>
              <a:gd name="connsiteX1" fmla="*/ 171377 w 655029"/>
              <a:gd name="connsiteY1" fmla="*/ 1347598 h 1692966"/>
              <a:gd name="connsiteX2" fmla="*/ 99187 w 655029"/>
              <a:gd name="connsiteY2" fmla="*/ 938524 h 1692966"/>
              <a:gd name="connsiteX3" fmla="*/ 2935 w 655029"/>
              <a:gd name="connsiteY3" fmla="*/ 336945 h 1692966"/>
              <a:gd name="connsiteX4" fmla="*/ 219503 w 655029"/>
              <a:gd name="connsiteY4" fmla="*/ 61 h 1692966"/>
              <a:gd name="connsiteX5" fmla="*/ 508261 w 655029"/>
              <a:gd name="connsiteY5" fmla="*/ 312882 h 1692966"/>
              <a:gd name="connsiteX6" fmla="*/ 604513 w 655029"/>
              <a:gd name="connsiteY6" fmla="*/ 746019 h 1692966"/>
              <a:gd name="connsiteX7" fmla="*/ 652640 w 655029"/>
              <a:gd name="connsiteY7" fmla="*/ 1323535 h 1692966"/>
              <a:gd name="connsiteX8" fmla="*/ 532324 w 655029"/>
              <a:gd name="connsiteY8" fmla="*/ 1684482 h 1692966"/>
              <a:gd name="connsiteX9" fmla="*/ 315756 w 655029"/>
              <a:gd name="connsiteY9" fmla="*/ 1636356 h 169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55029" h="1692966">
                <a:moveTo>
                  <a:pt x="315756" y="1636356"/>
                </a:moveTo>
                <a:cubicBezTo>
                  <a:pt x="243567" y="1580209"/>
                  <a:pt x="207472" y="1463903"/>
                  <a:pt x="171377" y="1347598"/>
                </a:cubicBezTo>
                <a:cubicBezTo>
                  <a:pt x="135282" y="1231293"/>
                  <a:pt x="127261" y="1106966"/>
                  <a:pt x="99187" y="938524"/>
                </a:cubicBezTo>
                <a:cubicBezTo>
                  <a:pt x="71113" y="770082"/>
                  <a:pt x="-17118" y="493355"/>
                  <a:pt x="2935" y="336945"/>
                </a:cubicBezTo>
                <a:cubicBezTo>
                  <a:pt x="22988" y="180535"/>
                  <a:pt x="135282" y="4071"/>
                  <a:pt x="219503" y="61"/>
                </a:cubicBezTo>
                <a:cubicBezTo>
                  <a:pt x="303724" y="-3950"/>
                  <a:pt x="444093" y="188556"/>
                  <a:pt x="508261" y="312882"/>
                </a:cubicBezTo>
                <a:cubicBezTo>
                  <a:pt x="572429" y="437208"/>
                  <a:pt x="580450" y="577577"/>
                  <a:pt x="604513" y="746019"/>
                </a:cubicBezTo>
                <a:cubicBezTo>
                  <a:pt x="628576" y="914461"/>
                  <a:pt x="664672" y="1167124"/>
                  <a:pt x="652640" y="1323535"/>
                </a:cubicBezTo>
                <a:cubicBezTo>
                  <a:pt x="640608" y="1479946"/>
                  <a:pt x="624318" y="1627466"/>
                  <a:pt x="532324" y="1684482"/>
                </a:cubicBezTo>
                <a:cubicBezTo>
                  <a:pt x="428712" y="1715574"/>
                  <a:pt x="387945" y="1652398"/>
                  <a:pt x="315756" y="163635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4695825" y="8687754"/>
            <a:ext cx="7515225" cy="4723446"/>
          </a:xfrm>
          <a:custGeom>
            <a:avLst/>
            <a:gdLst>
              <a:gd name="connsiteX0" fmla="*/ 0 w 7515225"/>
              <a:gd name="connsiteY0" fmla="*/ 1085850 h 4933950"/>
              <a:gd name="connsiteX1" fmla="*/ 3905250 w 7515225"/>
              <a:gd name="connsiteY1" fmla="*/ 1076325 h 4933950"/>
              <a:gd name="connsiteX2" fmla="*/ 3886200 w 7515225"/>
              <a:gd name="connsiteY2" fmla="*/ 0 h 4933950"/>
              <a:gd name="connsiteX3" fmla="*/ 4791075 w 7515225"/>
              <a:gd name="connsiteY3" fmla="*/ 9525 h 4933950"/>
              <a:gd name="connsiteX4" fmla="*/ 4791075 w 7515225"/>
              <a:gd name="connsiteY4" fmla="*/ 2457450 h 4933950"/>
              <a:gd name="connsiteX5" fmla="*/ 5915025 w 7515225"/>
              <a:gd name="connsiteY5" fmla="*/ 2457450 h 4933950"/>
              <a:gd name="connsiteX6" fmla="*/ 5915025 w 7515225"/>
              <a:gd name="connsiteY6" fmla="*/ 1009650 h 4933950"/>
              <a:gd name="connsiteX7" fmla="*/ 7515225 w 7515225"/>
              <a:gd name="connsiteY7" fmla="*/ 1019175 h 4933950"/>
              <a:gd name="connsiteX8" fmla="*/ 7505700 w 7515225"/>
              <a:gd name="connsiteY8" fmla="*/ 4257675 h 4933950"/>
              <a:gd name="connsiteX9" fmla="*/ 6819900 w 7515225"/>
              <a:gd name="connsiteY9" fmla="*/ 4248150 h 4933950"/>
              <a:gd name="connsiteX10" fmla="*/ 6819900 w 7515225"/>
              <a:gd name="connsiteY10" fmla="*/ 4914900 h 4933950"/>
              <a:gd name="connsiteX11" fmla="*/ 3952875 w 7515225"/>
              <a:gd name="connsiteY11" fmla="*/ 4933950 h 4933950"/>
              <a:gd name="connsiteX12" fmla="*/ 3952875 w 7515225"/>
              <a:gd name="connsiteY12" fmla="*/ 3076575 h 4933950"/>
              <a:gd name="connsiteX13" fmla="*/ 0 w 7515225"/>
              <a:gd name="connsiteY13" fmla="*/ 3086100 h 4933950"/>
              <a:gd name="connsiteX14" fmla="*/ 0 w 7515225"/>
              <a:gd name="connsiteY14" fmla="*/ 1085850 h 4933950"/>
              <a:gd name="connsiteX0" fmla="*/ 0 w 7515225"/>
              <a:gd name="connsiteY0" fmla="*/ 1085850 h 4933950"/>
              <a:gd name="connsiteX1" fmla="*/ 3905250 w 7515225"/>
              <a:gd name="connsiteY1" fmla="*/ 1076325 h 4933950"/>
              <a:gd name="connsiteX2" fmla="*/ 3886200 w 7515225"/>
              <a:gd name="connsiteY2" fmla="*/ 0 h 4933950"/>
              <a:gd name="connsiteX3" fmla="*/ 4791075 w 7515225"/>
              <a:gd name="connsiteY3" fmla="*/ 9525 h 4933950"/>
              <a:gd name="connsiteX4" fmla="*/ 4791075 w 7515225"/>
              <a:gd name="connsiteY4" fmla="*/ 2457450 h 4933950"/>
              <a:gd name="connsiteX5" fmla="*/ 5915025 w 7515225"/>
              <a:gd name="connsiteY5" fmla="*/ 2457450 h 4933950"/>
              <a:gd name="connsiteX6" fmla="*/ 5915025 w 7515225"/>
              <a:gd name="connsiteY6" fmla="*/ 1009650 h 4933950"/>
              <a:gd name="connsiteX7" fmla="*/ 7515225 w 7515225"/>
              <a:gd name="connsiteY7" fmla="*/ 1019175 h 4933950"/>
              <a:gd name="connsiteX8" fmla="*/ 7505700 w 7515225"/>
              <a:gd name="connsiteY8" fmla="*/ 4257675 h 4933950"/>
              <a:gd name="connsiteX9" fmla="*/ 6819900 w 7515225"/>
              <a:gd name="connsiteY9" fmla="*/ 4248150 h 4933950"/>
              <a:gd name="connsiteX10" fmla="*/ 6819900 w 7515225"/>
              <a:gd name="connsiteY10" fmla="*/ 4914900 h 4933950"/>
              <a:gd name="connsiteX11" fmla="*/ 3952875 w 7515225"/>
              <a:gd name="connsiteY11" fmla="*/ 4933950 h 4933950"/>
              <a:gd name="connsiteX12" fmla="*/ 3952875 w 7515225"/>
              <a:gd name="connsiteY12" fmla="*/ 3076575 h 4933950"/>
              <a:gd name="connsiteX13" fmla="*/ 0 w 7515225"/>
              <a:gd name="connsiteY13" fmla="*/ 3086100 h 4933950"/>
              <a:gd name="connsiteX14" fmla="*/ 0 w 7515225"/>
              <a:gd name="connsiteY14" fmla="*/ 1085850 h 4933950"/>
              <a:gd name="connsiteX0" fmla="*/ 0 w 7515225"/>
              <a:gd name="connsiteY0" fmla="*/ 1076325 h 4924425"/>
              <a:gd name="connsiteX1" fmla="*/ 3905250 w 7515225"/>
              <a:gd name="connsiteY1" fmla="*/ 1066800 h 4924425"/>
              <a:gd name="connsiteX2" fmla="*/ 3894746 w 7515225"/>
              <a:gd name="connsiteY2" fmla="*/ 204120 h 4924425"/>
              <a:gd name="connsiteX3" fmla="*/ 4791075 w 7515225"/>
              <a:gd name="connsiteY3" fmla="*/ 0 h 4924425"/>
              <a:gd name="connsiteX4" fmla="*/ 4791075 w 7515225"/>
              <a:gd name="connsiteY4" fmla="*/ 2447925 h 4924425"/>
              <a:gd name="connsiteX5" fmla="*/ 5915025 w 7515225"/>
              <a:gd name="connsiteY5" fmla="*/ 2447925 h 4924425"/>
              <a:gd name="connsiteX6" fmla="*/ 5915025 w 7515225"/>
              <a:gd name="connsiteY6" fmla="*/ 1000125 h 4924425"/>
              <a:gd name="connsiteX7" fmla="*/ 7515225 w 7515225"/>
              <a:gd name="connsiteY7" fmla="*/ 1009650 h 4924425"/>
              <a:gd name="connsiteX8" fmla="*/ 7505700 w 7515225"/>
              <a:gd name="connsiteY8" fmla="*/ 4248150 h 4924425"/>
              <a:gd name="connsiteX9" fmla="*/ 6819900 w 7515225"/>
              <a:gd name="connsiteY9" fmla="*/ 4238625 h 4924425"/>
              <a:gd name="connsiteX10" fmla="*/ 6819900 w 7515225"/>
              <a:gd name="connsiteY10" fmla="*/ 4905375 h 4924425"/>
              <a:gd name="connsiteX11" fmla="*/ 3952875 w 7515225"/>
              <a:gd name="connsiteY11" fmla="*/ 4924425 h 4924425"/>
              <a:gd name="connsiteX12" fmla="*/ 3952875 w 7515225"/>
              <a:gd name="connsiteY12" fmla="*/ 3067050 h 4924425"/>
              <a:gd name="connsiteX13" fmla="*/ 0 w 7515225"/>
              <a:gd name="connsiteY13" fmla="*/ 3076575 h 4924425"/>
              <a:gd name="connsiteX14" fmla="*/ 0 w 7515225"/>
              <a:gd name="connsiteY14" fmla="*/ 1076325 h 4924425"/>
              <a:gd name="connsiteX0" fmla="*/ 0 w 7515225"/>
              <a:gd name="connsiteY0" fmla="*/ 872205 h 4720305"/>
              <a:gd name="connsiteX1" fmla="*/ 3905250 w 7515225"/>
              <a:gd name="connsiteY1" fmla="*/ 862680 h 4720305"/>
              <a:gd name="connsiteX2" fmla="*/ 3894746 w 7515225"/>
              <a:gd name="connsiteY2" fmla="*/ 0 h 4720305"/>
              <a:gd name="connsiteX3" fmla="*/ 4784791 w 7515225"/>
              <a:gd name="connsiteY3" fmla="*/ 6412 h 4720305"/>
              <a:gd name="connsiteX4" fmla="*/ 4791075 w 7515225"/>
              <a:gd name="connsiteY4" fmla="*/ 2243805 h 4720305"/>
              <a:gd name="connsiteX5" fmla="*/ 5915025 w 7515225"/>
              <a:gd name="connsiteY5" fmla="*/ 2243805 h 4720305"/>
              <a:gd name="connsiteX6" fmla="*/ 5915025 w 7515225"/>
              <a:gd name="connsiteY6" fmla="*/ 796005 h 4720305"/>
              <a:gd name="connsiteX7" fmla="*/ 7515225 w 7515225"/>
              <a:gd name="connsiteY7" fmla="*/ 805530 h 4720305"/>
              <a:gd name="connsiteX8" fmla="*/ 7505700 w 7515225"/>
              <a:gd name="connsiteY8" fmla="*/ 4044030 h 4720305"/>
              <a:gd name="connsiteX9" fmla="*/ 6819900 w 7515225"/>
              <a:gd name="connsiteY9" fmla="*/ 4034505 h 4720305"/>
              <a:gd name="connsiteX10" fmla="*/ 6819900 w 7515225"/>
              <a:gd name="connsiteY10" fmla="*/ 4701255 h 4720305"/>
              <a:gd name="connsiteX11" fmla="*/ 3952875 w 7515225"/>
              <a:gd name="connsiteY11" fmla="*/ 4720305 h 4720305"/>
              <a:gd name="connsiteX12" fmla="*/ 3952875 w 7515225"/>
              <a:gd name="connsiteY12" fmla="*/ 2862930 h 4720305"/>
              <a:gd name="connsiteX13" fmla="*/ 0 w 7515225"/>
              <a:gd name="connsiteY13" fmla="*/ 2872455 h 4720305"/>
              <a:gd name="connsiteX14" fmla="*/ 0 w 7515225"/>
              <a:gd name="connsiteY14" fmla="*/ 872205 h 4720305"/>
              <a:gd name="connsiteX0" fmla="*/ 0 w 7515225"/>
              <a:gd name="connsiteY0" fmla="*/ 865793 h 4713893"/>
              <a:gd name="connsiteX1" fmla="*/ 3905250 w 7515225"/>
              <a:gd name="connsiteY1" fmla="*/ 856268 h 4713893"/>
              <a:gd name="connsiteX2" fmla="*/ 3894746 w 7515225"/>
              <a:gd name="connsiteY2" fmla="*/ 3015 h 4713893"/>
              <a:gd name="connsiteX3" fmla="*/ 4784791 w 7515225"/>
              <a:gd name="connsiteY3" fmla="*/ 0 h 4713893"/>
              <a:gd name="connsiteX4" fmla="*/ 4791075 w 7515225"/>
              <a:gd name="connsiteY4" fmla="*/ 2237393 h 4713893"/>
              <a:gd name="connsiteX5" fmla="*/ 5915025 w 7515225"/>
              <a:gd name="connsiteY5" fmla="*/ 2237393 h 4713893"/>
              <a:gd name="connsiteX6" fmla="*/ 5915025 w 7515225"/>
              <a:gd name="connsiteY6" fmla="*/ 789593 h 4713893"/>
              <a:gd name="connsiteX7" fmla="*/ 7515225 w 7515225"/>
              <a:gd name="connsiteY7" fmla="*/ 799118 h 4713893"/>
              <a:gd name="connsiteX8" fmla="*/ 7505700 w 7515225"/>
              <a:gd name="connsiteY8" fmla="*/ 4037618 h 4713893"/>
              <a:gd name="connsiteX9" fmla="*/ 6819900 w 7515225"/>
              <a:gd name="connsiteY9" fmla="*/ 4028093 h 4713893"/>
              <a:gd name="connsiteX10" fmla="*/ 6819900 w 7515225"/>
              <a:gd name="connsiteY10" fmla="*/ 4694843 h 4713893"/>
              <a:gd name="connsiteX11" fmla="*/ 3952875 w 7515225"/>
              <a:gd name="connsiteY11" fmla="*/ 4713893 h 4713893"/>
              <a:gd name="connsiteX12" fmla="*/ 3952875 w 7515225"/>
              <a:gd name="connsiteY12" fmla="*/ 2856518 h 4713893"/>
              <a:gd name="connsiteX13" fmla="*/ 0 w 7515225"/>
              <a:gd name="connsiteY13" fmla="*/ 2866043 h 4713893"/>
              <a:gd name="connsiteX14" fmla="*/ 0 w 7515225"/>
              <a:gd name="connsiteY14" fmla="*/ 865793 h 4713893"/>
              <a:gd name="connsiteX0" fmla="*/ 0 w 7515225"/>
              <a:gd name="connsiteY0" fmla="*/ 869062 h 4717162"/>
              <a:gd name="connsiteX1" fmla="*/ 3905250 w 7515225"/>
              <a:gd name="connsiteY1" fmla="*/ 859537 h 4717162"/>
              <a:gd name="connsiteX2" fmla="*/ 3894746 w 7515225"/>
              <a:gd name="connsiteY2" fmla="*/ 0 h 4717162"/>
              <a:gd name="connsiteX3" fmla="*/ 4784791 w 7515225"/>
              <a:gd name="connsiteY3" fmla="*/ 3269 h 4717162"/>
              <a:gd name="connsiteX4" fmla="*/ 4791075 w 7515225"/>
              <a:gd name="connsiteY4" fmla="*/ 2240662 h 4717162"/>
              <a:gd name="connsiteX5" fmla="*/ 5915025 w 7515225"/>
              <a:gd name="connsiteY5" fmla="*/ 2240662 h 4717162"/>
              <a:gd name="connsiteX6" fmla="*/ 5915025 w 7515225"/>
              <a:gd name="connsiteY6" fmla="*/ 792862 h 4717162"/>
              <a:gd name="connsiteX7" fmla="*/ 7515225 w 7515225"/>
              <a:gd name="connsiteY7" fmla="*/ 802387 h 4717162"/>
              <a:gd name="connsiteX8" fmla="*/ 7505700 w 7515225"/>
              <a:gd name="connsiteY8" fmla="*/ 4040887 h 4717162"/>
              <a:gd name="connsiteX9" fmla="*/ 6819900 w 7515225"/>
              <a:gd name="connsiteY9" fmla="*/ 4031362 h 4717162"/>
              <a:gd name="connsiteX10" fmla="*/ 6819900 w 7515225"/>
              <a:gd name="connsiteY10" fmla="*/ 4698112 h 4717162"/>
              <a:gd name="connsiteX11" fmla="*/ 3952875 w 7515225"/>
              <a:gd name="connsiteY11" fmla="*/ 4717162 h 4717162"/>
              <a:gd name="connsiteX12" fmla="*/ 3952875 w 7515225"/>
              <a:gd name="connsiteY12" fmla="*/ 2859787 h 4717162"/>
              <a:gd name="connsiteX13" fmla="*/ 0 w 7515225"/>
              <a:gd name="connsiteY13" fmla="*/ 2869312 h 4717162"/>
              <a:gd name="connsiteX14" fmla="*/ 0 w 7515225"/>
              <a:gd name="connsiteY14" fmla="*/ 869062 h 4717162"/>
              <a:gd name="connsiteX0" fmla="*/ 0 w 7515225"/>
              <a:gd name="connsiteY0" fmla="*/ 878489 h 4726589"/>
              <a:gd name="connsiteX1" fmla="*/ 3905250 w 7515225"/>
              <a:gd name="connsiteY1" fmla="*/ 868964 h 4726589"/>
              <a:gd name="connsiteX2" fmla="*/ 3901030 w 7515225"/>
              <a:gd name="connsiteY2" fmla="*/ 0 h 4726589"/>
              <a:gd name="connsiteX3" fmla="*/ 4784791 w 7515225"/>
              <a:gd name="connsiteY3" fmla="*/ 12696 h 4726589"/>
              <a:gd name="connsiteX4" fmla="*/ 4791075 w 7515225"/>
              <a:gd name="connsiteY4" fmla="*/ 2250089 h 4726589"/>
              <a:gd name="connsiteX5" fmla="*/ 5915025 w 7515225"/>
              <a:gd name="connsiteY5" fmla="*/ 2250089 h 4726589"/>
              <a:gd name="connsiteX6" fmla="*/ 5915025 w 7515225"/>
              <a:gd name="connsiteY6" fmla="*/ 802289 h 4726589"/>
              <a:gd name="connsiteX7" fmla="*/ 7515225 w 7515225"/>
              <a:gd name="connsiteY7" fmla="*/ 811814 h 4726589"/>
              <a:gd name="connsiteX8" fmla="*/ 7505700 w 7515225"/>
              <a:gd name="connsiteY8" fmla="*/ 4050314 h 4726589"/>
              <a:gd name="connsiteX9" fmla="*/ 6819900 w 7515225"/>
              <a:gd name="connsiteY9" fmla="*/ 4040789 h 4726589"/>
              <a:gd name="connsiteX10" fmla="*/ 6819900 w 7515225"/>
              <a:gd name="connsiteY10" fmla="*/ 4707539 h 4726589"/>
              <a:gd name="connsiteX11" fmla="*/ 3952875 w 7515225"/>
              <a:gd name="connsiteY11" fmla="*/ 4726589 h 4726589"/>
              <a:gd name="connsiteX12" fmla="*/ 3952875 w 7515225"/>
              <a:gd name="connsiteY12" fmla="*/ 2869214 h 4726589"/>
              <a:gd name="connsiteX13" fmla="*/ 0 w 7515225"/>
              <a:gd name="connsiteY13" fmla="*/ 2878739 h 4726589"/>
              <a:gd name="connsiteX14" fmla="*/ 0 w 7515225"/>
              <a:gd name="connsiteY14" fmla="*/ 878489 h 4726589"/>
              <a:gd name="connsiteX0" fmla="*/ 0 w 7515225"/>
              <a:gd name="connsiteY0" fmla="*/ 875346 h 4723446"/>
              <a:gd name="connsiteX1" fmla="*/ 3905250 w 7515225"/>
              <a:gd name="connsiteY1" fmla="*/ 865821 h 4723446"/>
              <a:gd name="connsiteX2" fmla="*/ 3897888 w 7515225"/>
              <a:gd name="connsiteY2" fmla="*/ 0 h 4723446"/>
              <a:gd name="connsiteX3" fmla="*/ 4784791 w 7515225"/>
              <a:gd name="connsiteY3" fmla="*/ 9553 h 4723446"/>
              <a:gd name="connsiteX4" fmla="*/ 4791075 w 7515225"/>
              <a:gd name="connsiteY4" fmla="*/ 2246946 h 4723446"/>
              <a:gd name="connsiteX5" fmla="*/ 5915025 w 7515225"/>
              <a:gd name="connsiteY5" fmla="*/ 2246946 h 4723446"/>
              <a:gd name="connsiteX6" fmla="*/ 5915025 w 7515225"/>
              <a:gd name="connsiteY6" fmla="*/ 799146 h 4723446"/>
              <a:gd name="connsiteX7" fmla="*/ 7515225 w 7515225"/>
              <a:gd name="connsiteY7" fmla="*/ 808671 h 4723446"/>
              <a:gd name="connsiteX8" fmla="*/ 7505700 w 7515225"/>
              <a:gd name="connsiteY8" fmla="*/ 4047171 h 4723446"/>
              <a:gd name="connsiteX9" fmla="*/ 6819900 w 7515225"/>
              <a:gd name="connsiteY9" fmla="*/ 4037646 h 4723446"/>
              <a:gd name="connsiteX10" fmla="*/ 6819900 w 7515225"/>
              <a:gd name="connsiteY10" fmla="*/ 4704396 h 4723446"/>
              <a:gd name="connsiteX11" fmla="*/ 3952875 w 7515225"/>
              <a:gd name="connsiteY11" fmla="*/ 4723446 h 4723446"/>
              <a:gd name="connsiteX12" fmla="*/ 3952875 w 7515225"/>
              <a:gd name="connsiteY12" fmla="*/ 2866071 h 4723446"/>
              <a:gd name="connsiteX13" fmla="*/ 0 w 7515225"/>
              <a:gd name="connsiteY13" fmla="*/ 2875596 h 4723446"/>
              <a:gd name="connsiteX14" fmla="*/ 0 w 7515225"/>
              <a:gd name="connsiteY14" fmla="*/ 875346 h 472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15225" h="4723446">
                <a:moveTo>
                  <a:pt x="0" y="875346"/>
                </a:moveTo>
                <a:lnTo>
                  <a:pt x="3905250" y="865821"/>
                </a:lnTo>
                <a:cubicBezTo>
                  <a:pt x="3903843" y="576166"/>
                  <a:pt x="3899295" y="289655"/>
                  <a:pt x="3897888" y="0"/>
                </a:cubicBezTo>
                <a:lnTo>
                  <a:pt x="4784791" y="9553"/>
                </a:lnTo>
                <a:cubicBezTo>
                  <a:pt x="4786886" y="755351"/>
                  <a:pt x="4788980" y="1501148"/>
                  <a:pt x="4791075" y="2246946"/>
                </a:cubicBezTo>
                <a:lnTo>
                  <a:pt x="5915025" y="2246946"/>
                </a:lnTo>
                <a:lnTo>
                  <a:pt x="5915025" y="799146"/>
                </a:lnTo>
                <a:lnTo>
                  <a:pt x="7515225" y="808671"/>
                </a:lnTo>
                <a:lnTo>
                  <a:pt x="7505700" y="4047171"/>
                </a:lnTo>
                <a:lnTo>
                  <a:pt x="6819900" y="4037646"/>
                </a:lnTo>
                <a:lnTo>
                  <a:pt x="6819900" y="4704396"/>
                </a:lnTo>
                <a:lnTo>
                  <a:pt x="3952875" y="4723446"/>
                </a:lnTo>
                <a:lnTo>
                  <a:pt x="3952875" y="2866071"/>
                </a:lnTo>
                <a:lnTo>
                  <a:pt x="0" y="2875596"/>
                </a:lnTo>
                <a:lnTo>
                  <a:pt x="0" y="87534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5107300" y="14499216"/>
            <a:ext cx="2776551" cy="3145369"/>
          </a:xfrm>
          <a:custGeom>
            <a:avLst/>
            <a:gdLst>
              <a:gd name="connsiteX0" fmla="*/ 0 w 2873828"/>
              <a:gd name="connsiteY0" fmla="*/ 0 h 3213463"/>
              <a:gd name="connsiteX1" fmla="*/ 2743200 w 2873828"/>
              <a:gd name="connsiteY1" fmla="*/ 78377 h 3213463"/>
              <a:gd name="connsiteX2" fmla="*/ 2873828 w 2873828"/>
              <a:gd name="connsiteY2" fmla="*/ 2586446 h 3213463"/>
              <a:gd name="connsiteX3" fmla="*/ 2429691 w 2873828"/>
              <a:gd name="connsiteY3" fmla="*/ 3213463 h 3213463"/>
              <a:gd name="connsiteX4" fmla="*/ 365760 w 2873828"/>
              <a:gd name="connsiteY4" fmla="*/ 3213463 h 3213463"/>
              <a:gd name="connsiteX5" fmla="*/ 52251 w 2873828"/>
              <a:gd name="connsiteY5" fmla="*/ 2769326 h 3213463"/>
              <a:gd name="connsiteX6" fmla="*/ 0 w 2873828"/>
              <a:gd name="connsiteY6" fmla="*/ 0 h 3213463"/>
              <a:gd name="connsiteX0" fmla="*/ 0 w 2873828"/>
              <a:gd name="connsiteY0" fmla="*/ 9172 h 3222635"/>
              <a:gd name="connsiteX1" fmla="*/ 2752927 w 2873828"/>
              <a:gd name="connsiteY1" fmla="*/ 0 h 3222635"/>
              <a:gd name="connsiteX2" fmla="*/ 2873828 w 2873828"/>
              <a:gd name="connsiteY2" fmla="*/ 2595618 h 3222635"/>
              <a:gd name="connsiteX3" fmla="*/ 2429691 w 2873828"/>
              <a:gd name="connsiteY3" fmla="*/ 3222635 h 3222635"/>
              <a:gd name="connsiteX4" fmla="*/ 365760 w 2873828"/>
              <a:gd name="connsiteY4" fmla="*/ 3222635 h 3222635"/>
              <a:gd name="connsiteX5" fmla="*/ 52251 w 2873828"/>
              <a:gd name="connsiteY5" fmla="*/ 2778498 h 3222635"/>
              <a:gd name="connsiteX6" fmla="*/ 0 w 2873828"/>
              <a:gd name="connsiteY6" fmla="*/ 9172 h 3222635"/>
              <a:gd name="connsiteX0" fmla="*/ 0 w 2815462"/>
              <a:gd name="connsiteY0" fmla="*/ 9172 h 3222635"/>
              <a:gd name="connsiteX1" fmla="*/ 2752927 w 2815462"/>
              <a:gd name="connsiteY1" fmla="*/ 0 h 3222635"/>
              <a:gd name="connsiteX2" fmla="*/ 2815462 w 2815462"/>
              <a:gd name="connsiteY2" fmla="*/ 2683167 h 3222635"/>
              <a:gd name="connsiteX3" fmla="*/ 2429691 w 2815462"/>
              <a:gd name="connsiteY3" fmla="*/ 3222635 h 3222635"/>
              <a:gd name="connsiteX4" fmla="*/ 365760 w 2815462"/>
              <a:gd name="connsiteY4" fmla="*/ 3222635 h 3222635"/>
              <a:gd name="connsiteX5" fmla="*/ 52251 w 2815462"/>
              <a:gd name="connsiteY5" fmla="*/ 2778498 h 3222635"/>
              <a:gd name="connsiteX6" fmla="*/ 0 w 2815462"/>
              <a:gd name="connsiteY6" fmla="*/ 9172 h 3222635"/>
              <a:gd name="connsiteX0" fmla="*/ 0 w 2815462"/>
              <a:gd name="connsiteY0" fmla="*/ 9172 h 3232362"/>
              <a:gd name="connsiteX1" fmla="*/ 2752927 w 2815462"/>
              <a:gd name="connsiteY1" fmla="*/ 0 h 3232362"/>
              <a:gd name="connsiteX2" fmla="*/ 2815462 w 2815462"/>
              <a:gd name="connsiteY2" fmla="*/ 2683167 h 3232362"/>
              <a:gd name="connsiteX3" fmla="*/ 2497784 w 2815462"/>
              <a:gd name="connsiteY3" fmla="*/ 3232362 h 3232362"/>
              <a:gd name="connsiteX4" fmla="*/ 365760 w 2815462"/>
              <a:gd name="connsiteY4" fmla="*/ 3222635 h 3232362"/>
              <a:gd name="connsiteX5" fmla="*/ 52251 w 2815462"/>
              <a:gd name="connsiteY5" fmla="*/ 2778498 h 3232362"/>
              <a:gd name="connsiteX6" fmla="*/ 0 w 2815462"/>
              <a:gd name="connsiteY6" fmla="*/ 9172 h 3232362"/>
              <a:gd name="connsiteX0" fmla="*/ 0 w 2815462"/>
              <a:gd name="connsiteY0" fmla="*/ 9172 h 3232362"/>
              <a:gd name="connsiteX1" fmla="*/ 2752927 w 2815462"/>
              <a:gd name="connsiteY1" fmla="*/ 0 h 3232362"/>
              <a:gd name="connsiteX2" fmla="*/ 2815462 w 2815462"/>
              <a:gd name="connsiteY2" fmla="*/ 2780443 h 3232362"/>
              <a:gd name="connsiteX3" fmla="*/ 2497784 w 2815462"/>
              <a:gd name="connsiteY3" fmla="*/ 3232362 h 3232362"/>
              <a:gd name="connsiteX4" fmla="*/ 365760 w 2815462"/>
              <a:gd name="connsiteY4" fmla="*/ 3222635 h 3232362"/>
              <a:gd name="connsiteX5" fmla="*/ 52251 w 2815462"/>
              <a:gd name="connsiteY5" fmla="*/ 2778498 h 3232362"/>
              <a:gd name="connsiteX6" fmla="*/ 0 w 2815462"/>
              <a:gd name="connsiteY6" fmla="*/ 9172 h 3232362"/>
              <a:gd name="connsiteX0" fmla="*/ 0 w 2815462"/>
              <a:gd name="connsiteY0" fmla="*/ 9172 h 3232362"/>
              <a:gd name="connsiteX1" fmla="*/ 2752927 w 2815462"/>
              <a:gd name="connsiteY1" fmla="*/ 0 h 3232362"/>
              <a:gd name="connsiteX2" fmla="*/ 2815462 w 2815462"/>
              <a:gd name="connsiteY2" fmla="*/ 2780443 h 3232362"/>
              <a:gd name="connsiteX3" fmla="*/ 2497784 w 2815462"/>
              <a:gd name="connsiteY3" fmla="*/ 3232362 h 3232362"/>
              <a:gd name="connsiteX4" fmla="*/ 424126 w 2815462"/>
              <a:gd name="connsiteY4" fmla="*/ 3222635 h 3232362"/>
              <a:gd name="connsiteX5" fmla="*/ 52251 w 2815462"/>
              <a:gd name="connsiteY5" fmla="*/ 2778498 h 3232362"/>
              <a:gd name="connsiteX6" fmla="*/ 0 w 2815462"/>
              <a:gd name="connsiteY6" fmla="*/ 9172 h 3232362"/>
              <a:gd name="connsiteX0" fmla="*/ 0 w 2834917"/>
              <a:gd name="connsiteY0" fmla="*/ 28627 h 3232362"/>
              <a:gd name="connsiteX1" fmla="*/ 2772382 w 2834917"/>
              <a:gd name="connsiteY1" fmla="*/ 0 h 3232362"/>
              <a:gd name="connsiteX2" fmla="*/ 2834917 w 2834917"/>
              <a:gd name="connsiteY2" fmla="*/ 2780443 h 3232362"/>
              <a:gd name="connsiteX3" fmla="*/ 2517239 w 2834917"/>
              <a:gd name="connsiteY3" fmla="*/ 3232362 h 3232362"/>
              <a:gd name="connsiteX4" fmla="*/ 443581 w 2834917"/>
              <a:gd name="connsiteY4" fmla="*/ 3222635 h 3232362"/>
              <a:gd name="connsiteX5" fmla="*/ 71706 w 2834917"/>
              <a:gd name="connsiteY5" fmla="*/ 2778498 h 3232362"/>
              <a:gd name="connsiteX6" fmla="*/ 0 w 2834917"/>
              <a:gd name="connsiteY6" fmla="*/ 28627 h 3232362"/>
              <a:gd name="connsiteX0" fmla="*/ 0 w 2873827"/>
              <a:gd name="connsiteY0" fmla="*/ 38355 h 3232362"/>
              <a:gd name="connsiteX1" fmla="*/ 2811292 w 2873827"/>
              <a:gd name="connsiteY1" fmla="*/ 0 h 3232362"/>
              <a:gd name="connsiteX2" fmla="*/ 2873827 w 2873827"/>
              <a:gd name="connsiteY2" fmla="*/ 2780443 h 3232362"/>
              <a:gd name="connsiteX3" fmla="*/ 2556149 w 2873827"/>
              <a:gd name="connsiteY3" fmla="*/ 3232362 h 3232362"/>
              <a:gd name="connsiteX4" fmla="*/ 482491 w 2873827"/>
              <a:gd name="connsiteY4" fmla="*/ 3222635 h 3232362"/>
              <a:gd name="connsiteX5" fmla="*/ 110616 w 2873827"/>
              <a:gd name="connsiteY5" fmla="*/ 2778498 h 3232362"/>
              <a:gd name="connsiteX6" fmla="*/ 0 w 2873827"/>
              <a:gd name="connsiteY6" fmla="*/ 38355 h 3232362"/>
              <a:gd name="connsiteX0" fmla="*/ 0 w 2805734"/>
              <a:gd name="connsiteY0" fmla="*/ 67538 h 3232362"/>
              <a:gd name="connsiteX1" fmla="*/ 2743199 w 2805734"/>
              <a:gd name="connsiteY1" fmla="*/ 0 h 3232362"/>
              <a:gd name="connsiteX2" fmla="*/ 2805734 w 2805734"/>
              <a:gd name="connsiteY2" fmla="*/ 2780443 h 3232362"/>
              <a:gd name="connsiteX3" fmla="*/ 2488056 w 2805734"/>
              <a:gd name="connsiteY3" fmla="*/ 3232362 h 3232362"/>
              <a:gd name="connsiteX4" fmla="*/ 414398 w 2805734"/>
              <a:gd name="connsiteY4" fmla="*/ 3222635 h 3232362"/>
              <a:gd name="connsiteX5" fmla="*/ 42523 w 2805734"/>
              <a:gd name="connsiteY5" fmla="*/ 2778498 h 3232362"/>
              <a:gd name="connsiteX6" fmla="*/ 0 w 2805734"/>
              <a:gd name="connsiteY6" fmla="*/ 67538 h 3232362"/>
              <a:gd name="connsiteX0" fmla="*/ 0 w 2776551"/>
              <a:gd name="connsiteY0" fmla="*/ 86993 h 3232362"/>
              <a:gd name="connsiteX1" fmla="*/ 2714016 w 2776551"/>
              <a:gd name="connsiteY1" fmla="*/ 0 h 3232362"/>
              <a:gd name="connsiteX2" fmla="*/ 2776551 w 2776551"/>
              <a:gd name="connsiteY2" fmla="*/ 2780443 h 3232362"/>
              <a:gd name="connsiteX3" fmla="*/ 2458873 w 2776551"/>
              <a:gd name="connsiteY3" fmla="*/ 3232362 h 3232362"/>
              <a:gd name="connsiteX4" fmla="*/ 385215 w 2776551"/>
              <a:gd name="connsiteY4" fmla="*/ 3222635 h 3232362"/>
              <a:gd name="connsiteX5" fmla="*/ 13340 w 2776551"/>
              <a:gd name="connsiteY5" fmla="*/ 2778498 h 3232362"/>
              <a:gd name="connsiteX6" fmla="*/ 0 w 2776551"/>
              <a:gd name="connsiteY6" fmla="*/ 86993 h 3232362"/>
              <a:gd name="connsiteX0" fmla="*/ 0 w 2776551"/>
              <a:gd name="connsiteY0" fmla="*/ 0 h 3145369"/>
              <a:gd name="connsiteX1" fmla="*/ 2752927 w 2776551"/>
              <a:gd name="connsiteY1" fmla="*/ 39467 h 3145369"/>
              <a:gd name="connsiteX2" fmla="*/ 2776551 w 2776551"/>
              <a:gd name="connsiteY2" fmla="*/ 2693450 h 3145369"/>
              <a:gd name="connsiteX3" fmla="*/ 2458873 w 2776551"/>
              <a:gd name="connsiteY3" fmla="*/ 3145369 h 3145369"/>
              <a:gd name="connsiteX4" fmla="*/ 385215 w 2776551"/>
              <a:gd name="connsiteY4" fmla="*/ 3135642 h 3145369"/>
              <a:gd name="connsiteX5" fmla="*/ 13340 w 2776551"/>
              <a:gd name="connsiteY5" fmla="*/ 2691505 h 3145369"/>
              <a:gd name="connsiteX6" fmla="*/ 0 w 2776551"/>
              <a:gd name="connsiteY6" fmla="*/ 0 h 3145369"/>
              <a:gd name="connsiteX0" fmla="*/ 0 w 2776551"/>
              <a:gd name="connsiteY0" fmla="*/ 0 h 3145369"/>
              <a:gd name="connsiteX1" fmla="*/ 2752927 w 2776551"/>
              <a:gd name="connsiteY1" fmla="*/ 10284 h 3145369"/>
              <a:gd name="connsiteX2" fmla="*/ 2776551 w 2776551"/>
              <a:gd name="connsiteY2" fmla="*/ 2693450 h 3145369"/>
              <a:gd name="connsiteX3" fmla="*/ 2458873 w 2776551"/>
              <a:gd name="connsiteY3" fmla="*/ 3145369 h 3145369"/>
              <a:gd name="connsiteX4" fmla="*/ 385215 w 2776551"/>
              <a:gd name="connsiteY4" fmla="*/ 3135642 h 3145369"/>
              <a:gd name="connsiteX5" fmla="*/ 13340 w 2776551"/>
              <a:gd name="connsiteY5" fmla="*/ 2691505 h 3145369"/>
              <a:gd name="connsiteX6" fmla="*/ 0 w 2776551"/>
              <a:gd name="connsiteY6" fmla="*/ 0 h 31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6551" h="3145369">
                <a:moveTo>
                  <a:pt x="0" y="0"/>
                </a:moveTo>
                <a:lnTo>
                  <a:pt x="2752927" y="10284"/>
                </a:lnTo>
                <a:lnTo>
                  <a:pt x="2776551" y="2693450"/>
                </a:lnTo>
                <a:lnTo>
                  <a:pt x="2458873" y="3145369"/>
                </a:lnTo>
                <a:lnTo>
                  <a:pt x="385215" y="3135642"/>
                </a:lnTo>
                <a:lnTo>
                  <a:pt x="13340" y="2691505"/>
                </a:lnTo>
                <a:cubicBezTo>
                  <a:pt x="8893" y="1794337"/>
                  <a:pt x="4447" y="897168"/>
                  <a:pt x="0" y="0"/>
                </a:cubicBezTo>
                <a:close/>
              </a:path>
            </a:pathLst>
          </a:custGeom>
          <a:pattFill prst="lgConfetti">
            <a:fgClr>
              <a:schemeClr val="accent6">
                <a:lumMod val="75000"/>
              </a:schemeClr>
            </a:fgClr>
            <a:bgClr>
              <a:schemeClr val="accent4">
                <a:lumMod val="20000"/>
                <a:lumOff val="80000"/>
              </a:schemeClr>
            </a:bgClr>
          </a:pattFill>
          <a:ln w="3810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Rectangle 483"/>
          <p:cNvSpPr/>
          <p:nvPr/>
        </p:nvSpPr>
        <p:spPr>
          <a:xfrm>
            <a:off x="15943385" y="1242646"/>
            <a:ext cx="973015" cy="621323"/>
          </a:xfrm>
          <a:prstGeom prst="rect">
            <a:avLst/>
          </a:prstGeom>
          <a:solidFill>
            <a:schemeClr val="bg1">
              <a:lumMod val="95000"/>
            </a:schemeClr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Rectangle 484"/>
          <p:cNvSpPr/>
          <p:nvPr/>
        </p:nvSpPr>
        <p:spPr>
          <a:xfrm>
            <a:off x="17889416" y="1254370"/>
            <a:ext cx="433753" cy="855785"/>
          </a:xfrm>
          <a:prstGeom prst="rect">
            <a:avLst/>
          </a:prstGeom>
          <a:solidFill>
            <a:schemeClr val="bg1">
              <a:lumMod val="95000"/>
            </a:schemeClr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607169" y="14208369"/>
            <a:ext cx="4677508" cy="3411416"/>
          </a:xfrm>
          <a:custGeom>
            <a:avLst/>
            <a:gdLst>
              <a:gd name="connsiteX0" fmla="*/ 0 w 4677508"/>
              <a:gd name="connsiteY0" fmla="*/ 0 h 3411416"/>
              <a:gd name="connsiteX1" fmla="*/ 4642339 w 4677508"/>
              <a:gd name="connsiteY1" fmla="*/ 70339 h 3411416"/>
              <a:gd name="connsiteX2" fmla="*/ 4677508 w 4677508"/>
              <a:gd name="connsiteY2" fmla="*/ 3411416 h 3411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77508" h="3411416">
                <a:moveTo>
                  <a:pt x="0" y="0"/>
                </a:moveTo>
                <a:lnTo>
                  <a:pt x="4642339" y="70339"/>
                </a:lnTo>
                <a:lnTo>
                  <a:pt x="4677508" y="3411416"/>
                </a:lnTo>
              </a:path>
            </a:pathLst>
          </a:custGeom>
          <a:noFill/>
          <a:ln w="203200" cmpd="dbl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863375" y="844062"/>
            <a:ext cx="23061487" cy="5586893"/>
          </a:xfrm>
          <a:custGeom>
            <a:avLst/>
            <a:gdLst>
              <a:gd name="connsiteX0" fmla="*/ 0 w 23000677"/>
              <a:gd name="connsiteY0" fmla="*/ 0 h 5486400"/>
              <a:gd name="connsiteX1" fmla="*/ 17795631 w 23000677"/>
              <a:gd name="connsiteY1" fmla="*/ 316523 h 5486400"/>
              <a:gd name="connsiteX2" fmla="*/ 23000677 w 23000677"/>
              <a:gd name="connsiteY2" fmla="*/ 5486400 h 5486400"/>
              <a:gd name="connsiteX0" fmla="*/ 0 w 23000677"/>
              <a:gd name="connsiteY0" fmla="*/ 0 h 5486400"/>
              <a:gd name="connsiteX1" fmla="*/ 17725294 w 23000677"/>
              <a:gd name="connsiteY1" fmla="*/ 70339 h 5486400"/>
              <a:gd name="connsiteX2" fmla="*/ 23000677 w 23000677"/>
              <a:gd name="connsiteY2" fmla="*/ 5486400 h 5486400"/>
              <a:gd name="connsiteX0" fmla="*/ 0 w 23046396"/>
              <a:gd name="connsiteY0" fmla="*/ 0 h 5577840"/>
              <a:gd name="connsiteX1" fmla="*/ 17725294 w 23046396"/>
              <a:gd name="connsiteY1" fmla="*/ 70339 h 5577840"/>
              <a:gd name="connsiteX2" fmla="*/ 23046396 w 23046396"/>
              <a:gd name="connsiteY2" fmla="*/ 5577840 h 5577840"/>
              <a:gd name="connsiteX0" fmla="*/ 0 w 23073556"/>
              <a:gd name="connsiteY0" fmla="*/ 0 h 5592929"/>
              <a:gd name="connsiteX1" fmla="*/ 17725294 w 23073556"/>
              <a:gd name="connsiteY1" fmla="*/ 70339 h 5592929"/>
              <a:gd name="connsiteX2" fmla="*/ 23073556 w 23073556"/>
              <a:gd name="connsiteY2" fmla="*/ 5592929 h 5592929"/>
              <a:gd name="connsiteX0" fmla="*/ 0 w 23070539"/>
              <a:gd name="connsiteY0" fmla="*/ 0 h 5595947"/>
              <a:gd name="connsiteX1" fmla="*/ 17725294 w 23070539"/>
              <a:gd name="connsiteY1" fmla="*/ 70339 h 5595947"/>
              <a:gd name="connsiteX2" fmla="*/ 23070539 w 23070539"/>
              <a:gd name="connsiteY2" fmla="*/ 5595947 h 5595947"/>
              <a:gd name="connsiteX0" fmla="*/ 0 w 23061487"/>
              <a:gd name="connsiteY0" fmla="*/ 0 h 5586893"/>
              <a:gd name="connsiteX1" fmla="*/ 17725294 w 23061487"/>
              <a:gd name="connsiteY1" fmla="*/ 70339 h 5586893"/>
              <a:gd name="connsiteX2" fmla="*/ 23061487 w 23061487"/>
              <a:gd name="connsiteY2" fmla="*/ 5586893 h 558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61487" h="5586893">
                <a:moveTo>
                  <a:pt x="0" y="0"/>
                </a:moveTo>
                <a:lnTo>
                  <a:pt x="17725294" y="70339"/>
                </a:lnTo>
                <a:lnTo>
                  <a:pt x="23061487" y="5586893"/>
                </a:lnTo>
              </a:path>
            </a:pathLst>
          </a:custGeom>
          <a:noFill/>
          <a:ln w="203200" cmpd="dbl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6" name="Rectangle 485"/>
          <p:cNvSpPr/>
          <p:nvPr/>
        </p:nvSpPr>
        <p:spPr>
          <a:xfrm rot="16200000">
            <a:off x="7318824" y="15875134"/>
            <a:ext cx="2698352" cy="861287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7" name="Rectangle 486"/>
          <p:cNvSpPr/>
          <p:nvPr/>
        </p:nvSpPr>
        <p:spPr>
          <a:xfrm>
            <a:off x="9651715" y="16123169"/>
            <a:ext cx="3919905" cy="861287"/>
          </a:xfrm>
          <a:prstGeom prst="rect">
            <a:avLst/>
          </a:prstGeom>
          <a:solidFill>
            <a:schemeClr val="bg1">
              <a:lumMod val="85000"/>
            </a:schemeClr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2846654" y="3741031"/>
            <a:ext cx="166861" cy="357083"/>
          </a:xfrm>
          <a:custGeom>
            <a:avLst/>
            <a:gdLst>
              <a:gd name="connsiteX0" fmla="*/ 0 w 166861"/>
              <a:gd name="connsiteY0" fmla="*/ 357083 h 357083"/>
              <a:gd name="connsiteX1" fmla="*/ 166861 w 166861"/>
              <a:gd name="connsiteY1" fmla="*/ 0 h 35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861" h="357083">
                <a:moveTo>
                  <a:pt x="0" y="357083"/>
                </a:moveTo>
                <a:lnTo>
                  <a:pt x="166861" y="0"/>
                </a:lnTo>
              </a:path>
            </a:pathLst>
          </a:custGeom>
          <a:noFill/>
          <a:ln w="57150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1" name="Freeform 490"/>
          <p:cNvSpPr/>
          <p:nvPr/>
        </p:nvSpPr>
        <p:spPr>
          <a:xfrm rot="3921793">
            <a:off x="4670199" y="14032375"/>
            <a:ext cx="166861" cy="357083"/>
          </a:xfrm>
          <a:custGeom>
            <a:avLst/>
            <a:gdLst>
              <a:gd name="connsiteX0" fmla="*/ 0 w 166861"/>
              <a:gd name="connsiteY0" fmla="*/ 357083 h 357083"/>
              <a:gd name="connsiteX1" fmla="*/ 166861 w 166861"/>
              <a:gd name="connsiteY1" fmla="*/ 0 h 35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861" h="357083">
                <a:moveTo>
                  <a:pt x="0" y="357083"/>
                </a:moveTo>
                <a:lnTo>
                  <a:pt x="166861" y="0"/>
                </a:lnTo>
              </a:path>
            </a:pathLst>
          </a:custGeom>
          <a:noFill/>
          <a:ln w="66675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2929224" y="3927466"/>
            <a:ext cx="246285" cy="7860"/>
          </a:xfrm>
          <a:custGeom>
            <a:avLst/>
            <a:gdLst>
              <a:gd name="connsiteX0" fmla="*/ 0 w 246285"/>
              <a:gd name="connsiteY0" fmla="*/ 0 h 7860"/>
              <a:gd name="connsiteX1" fmla="*/ 246285 w 246285"/>
              <a:gd name="connsiteY1" fmla="*/ 7860 h 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285" h="7860">
                <a:moveTo>
                  <a:pt x="0" y="0"/>
                </a:moveTo>
                <a:lnTo>
                  <a:pt x="246285" y="7860"/>
                </a:lnTo>
              </a:path>
            </a:pathLst>
          </a:custGeom>
          <a:noFill/>
          <a:ln w="66675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5" name="Freeform 494"/>
          <p:cNvSpPr/>
          <p:nvPr/>
        </p:nvSpPr>
        <p:spPr>
          <a:xfrm>
            <a:off x="3799518" y="836235"/>
            <a:ext cx="246285" cy="7860"/>
          </a:xfrm>
          <a:custGeom>
            <a:avLst/>
            <a:gdLst>
              <a:gd name="connsiteX0" fmla="*/ 0 w 246285"/>
              <a:gd name="connsiteY0" fmla="*/ 0 h 7860"/>
              <a:gd name="connsiteX1" fmla="*/ 246285 w 246285"/>
              <a:gd name="connsiteY1" fmla="*/ 7860 h 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6285" h="7860">
                <a:moveTo>
                  <a:pt x="0" y="0"/>
                </a:moveTo>
                <a:lnTo>
                  <a:pt x="246285" y="7860"/>
                </a:lnTo>
              </a:path>
            </a:pathLst>
          </a:custGeom>
          <a:noFill/>
          <a:ln w="66675"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9498357" y="15541281"/>
            <a:ext cx="600892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Georgia" panose="02040502050405020303" pitchFamily="18" charset="0"/>
              </a:rPr>
              <a:t>7</a:t>
            </a:r>
            <a:endParaRPr lang="en-US" b="1" dirty="0">
              <a:latin typeface="Georgia" panose="02040502050405020303" pitchFamily="18" charset="0"/>
            </a:endParaRPr>
          </a:p>
        </p:txBody>
      </p:sp>
      <p:sp>
        <p:nvSpPr>
          <p:cNvPr id="497" name="TextBox 496"/>
          <p:cNvSpPr txBox="1"/>
          <p:nvPr/>
        </p:nvSpPr>
        <p:spPr>
          <a:xfrm>
            <a:off x="15853954" y="15592697"/>
            <a:ext cx="600892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Georgia" panose="02040502050405020303" pitchFamily="18" charset="0"/>
              </a:rPr>
              <a:t>6</a:t>
            </a:r>
          </a:p>
        </p:txBody>
      </p:sp>
      <p:sp>
        <p:nvSpPr>
          <p:cNvPr id="509" name="TextBox 508"/>
          <p:cNvSpPr txBox="1"/>
          <p:nvPr/>
        </p:nvSpPr>
        <p:spPr>
          <a:xfrm>
            <a:off x="9975669" y="11595462"/>
            <a:ext cx="600892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Georgia" panose="02040502050405020303" pitchFamily="18" charset="0"/>
              </a:rPr>
              <a:t>3</a:t>
            </a:r>
          </a:p>
        </p:txBody>
      </p:sp>
      <p:sp>
        <p:nvSpPr>
          <p:cNvPr id="7" name="Rectangle 6"/>
          <p:cNvSpPr/>
          <p:nvPr/>
        </p:nvSpPr>
        <p:spPr>
          <a:xfrm>
            <a:off x="18780369" y="1406769"/>
            <a:ext cx="1969477" cy="703385"/>
          </a:xfrm>
          <a:prstGeom prst="rect">
            <a:avLst/>
          </a:prstGeom>
          <a:solidFill>
            <a:schemeClr val="bg1">
              <a:lumMod val="95000"/>
            </a:schemeClr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Rectangle 515"/>
          <p:cNvSpPr/>
          <p:nvPr/>
        </p:nvSpPr>
        <p:spPr>
          <a:xfrm>
            <a:off x="18698645" y="515099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2" name="Picture 5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0887" y="1897609"/>
            <a:ext cx="1004612" cy="1141441"/>
          </a:xfrm>
          <a:prstGeom prst="rect">
            <a:avLst/>
          </a:prstGeom>
        </p:spPr>
      </p:pic>
      <p:sp>
        <p:nvSpPr>
          <p:cNvPr id="533" name="TextBox 532"/>
          <p:cNvSpPr txBox="1"/>
          <p:nvPr/>
        </p:nvSpPr>
        <p:spPr>
          <a:xfrm>
            <a:off x="20127088" y="3296068"/>
            <a:ext cx="53989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</a:t>
            </a:r>
            <a:r>
              <a:rPr lang="en-US" sz="2400" b="1" dirty="0"/>
              <a:t> </a:t>
            </a:r>
            <a:r>
              <a:rPr lang="en-US" sz="2400" b="1" dirty="0" smtClean="0"/>
              <a:t>                               100                                </a:t>
            </a:r>
          </a:p>
          <a:p>
            <a:pPr algn="ctr"/>
            <a:r>
              <a:rPr lang="en-US" sz="2400" b="1" dirty="0" smtClean="0"/>
              <a:t>Meters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322319" y="3089090"/>
            <a:ext cx="4865212" cy="178810"/>
            <a:chOff x="8097753" y="6598507"/>
            <a:chExt cx="3999512" cy="140115"/>
          </a:xfrm>
        </p:grpSpPr>
        <p:grpSp>
          <p:nvGrpSpPr>
            <p:cNvPr id="544" name="Group 543"/>
            <p:cNvGrpSpPr/>
            <p:nvPr/>
          </p:nvGrpSpPr>
          <p:grpSpPr>
            <a:xfrm>
              <a:off x="8097753" y="6598507"/>
              <a:ext cx="799112" cy="140115"/>
              <a:chOff x="10564080" y="25156205"/>
              <a:chExt cx="6735106" cy="207099"/>
            </a:xfrm>
          </p:grpSpPr>
          <p:sp>
            <p:nvSpPr>
              <p:cNvPr id="545" name="Rectangle 544"/>
              <p:cNvSpPr/>
              <p:nvPr/>
            </p:nvSpPr>
            <p:spPr>
              <a:xfrm>
                <a:off x="13931633" y="25156701"/>
                <a:ext cx="3367553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Rectangle 545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7" name="Group 546"/>
            <p:cNvGrpSpPr/>
            <p:nvPr/>
          </p:nvGrpSpPr>
          <p:grpSpPr>
            <a:xfrm>
              <a:off x="8897853" y="6598507"/>
              <a:ext cx="799112" cy="140115"/>
              <a:chOff x="10564080" y="25156205"/>
              <a:chExt cx="6735106" cy="207099"/>
            </a:xfrm>
          </p:grpSpPr>
          <p:sp>
            <p:nvSpPr>
              <p:cNvPr id="548" name="Rectangle 547"/>
              <p:cNvSpPr/>
              <p:nvPr/>
            </p:nvSpPr>
            <p:spPr>
              <a:xfrm>
                <a:off x="13931633" y="25156701"/>
                <a:ext cx="3367553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Rectangle 548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0" name="Group 549"/>
            <p:cNvGrpSpPr/>
            <p:nvPr/>
          </p:nvGrpSpPr>
          <p:grpSpPr>
            <a:xfrm>
              <a:off x="9697953" y="6598507"/>
              <a:ext cx="799112" cy="140115"/>
              <a:chOff x="10564080" y="25156205"/>
              <a:chExt cx="6735106" cy="207099"/>
            </a:xfrm>
          </p:grpSpPr>
          <p:sp>
            <p:nvSpPr>
              <p:cNvPr id="551" name="Rectangle 550"/>
              <p:cNvSpPr/>
              <p:nvPr/>
            </p:nvSpPr>
            <p:spPr>
              <a:xfrm>
                <a:off x="13931633" y="25156701"/>
                <a:ext cx="3367553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Rectangle 551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3" name="Group 552"/>
            <p:cNvGrpSpPr/>
            <p:nvPr/>
          </p:nvGrpSpPr>
          <p:grpSpPr>
            <a:xfrm>
              <a:off x="10498053" y="6598507"/>
              <a:ext cx="799112" cy="140115"/>
              <a:chOff x="10564080" y="25156205"/>
              <a:chExt cx="6735106" cy="207099"/>
            </a:xfrm>
          </p:grpSpPr>
          <p:sp>
            <p:nvSpPr>
              <p:cNvPr id="554" name="Rectangle 553"/>
              <p:cNvSpPr/>
              <p:nvPr/>
            </p:nvSpPr>
            <p:spPr>
              <a:xfrm>
                <a:off x="13931633" y="25156701"/>
                <a:ext cx="3367553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" name="Rectangle 554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6" name="Group 555"/>
            <p:cNvGrpSpPr/>
            <p:nvPr/>
          </p:nvGrpSpPr>
          <p:grpSpPr>
            <a:xfrm>
              <a:off x="11298153" y="6598507"/>
              <a:ext cx="799112" cy="140115"/>
              <a:chOff x="10564080" y="25156205"/>
              <a:chExt cx="6735106" cy="207099"/>
            </a:xfrm>
          </p:grpSpPr>
          <p:sp>
            <p:nvSpPr>
              <p:cNvPr id="557" name="Rectangle 556"/>
              <p:cNvSpPr/>
              <p:nvPr/>
            </p:nvSpPr>
            <p:spPr>
              <a:xfrm>
                <a:off x="13931633" y="25156701"/>
                <a:ext cx="3367553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Rectangle 557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962890" y="481487"/>
            <a:ext cx="46686" cy="17124232"/>
            <a:chOff x="1066800" y="481487"/>
            <a:chExt cx="46686" cy="17124232"/>
          </a:xfrm>
        </p:grpSpPr>
        <p:sp>
          <p:nvSpPr>
            <p:cNvPr id="561" name="Freeform 560"/>
            <p:cNvSpPr/>
            <p:nvPr/>
          </p:nvSpPr>
          <p:spPr>
            <a:xfrm>
              <a:off x="1066800" y="563547"/>
              <a:ext cx="34962" cy="17042172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096" h="19057079">
                  <a:moveTo>
                    <a:pt x="0" y="19057079"/>
                  </a:moveTo>
                  <a:cubicBezTo>
                    <a:pt x="21771" y="13167907"/>
                    <a:pt x="17325" y="5889172"/>
                    <a:pt x="39096" y="0"/>
                  </a:cubicBezTo>
                </a:path>
              </a:pathLst>
            </a:custGeom>
            <a:solidFill>
              <a:schemeClr val="bg1"/>
            </a:solidFill>
            <a:ln w="127000">
              <a:solidFill>
                <a:schemeClr val="bg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Freeform 561"/>
            <p:cNvSpPr/>
            <p:nvPr/>
          </p:nvSpPr>
          <p:spPr>
            <a:xfrm>
              <a:off x="1078524" y="481487"/>
              <a:ext cx="34962" cy="17042172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096" h="19057079">
                  <a:moveTo>
                    <a:pt x="0" y="19057079"/>
                  </a:moveTo>
                  <a:cubicBezTo>
                    <a:pt x="21771" y="13167907"/>
                    <a:pt x="17325" y="5889172"/>
                    <a:pt x="39096" y="0"/>
                  </a:cubicBezTo>
                </a:path>
              </a:pathLst>
            </a:custGeom>
            <a:solidFill>
              <a:schemeClr val="bg1"/>
            </a:solidFill>
            <a:ln w="1270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Freeform 562"/>
            <p:cNvSpPr/>
            <p:nvPr/>
          </p:nvSpPr>
          <p:spPr>
            <a:xfrm>
              <a:off x="1074085" y="550376"/>
              <a:ext cx="34962" cy="17042172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096" h="19057079">
                  <a:moveTo>
                    <a:pt x="0" y="19057079"/>
                  </a:moveTo>
                  <a:cubicBezTo>
                    <a:pt x="21771" y="13167907"/>
                    <a:pt x="17325" y="5889172"/>
                    <a:pt x="39096" y="0"/>
                  </a:cubicBezTo>
                </a:path>
              </a:pathLst>
            </a:custGeom>
            <a:solidFill>
              <a:schemeClr val="bg1"/>
            </a:solidFill>
            <a:ln w="1524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73" name="TextBox 572"/>
          <p:cNvSpPr txBox="1"/>
          <p:nvPr/>
        </p:nvSpPr>
        <p:spPr>
          <a:xfrm>
            <a:off x="14242869" y="9393282"/>
            <a:ext cx="600892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Georgia" panose="02040502050405020303" pitchFamily="18" charset="0"/>
              </a:rPr>
              <a:t>4</a:t>
            </a:r>
            <a:endParaRPr lang="en-US" b="1" dirty="0">
              <a:latin typeface="Georgia" panose="02040502050405020303" pitchFamily="18" charset="0"/>
            </a:endParaRPr>
          </a:p>
        </p:txBody>
      </p:sp>
      <p:sp>
        <p:nvSpPr>
          <p:cNvPr id="540" name="TextBox 539"/>
          <p:cNvSpPr txBox="1"/>
          <p:nvPr/>
        </p:nvSpPr>
        <p:spPr>
          <a:xfrm>
            <a:off x="18977061" y="602138"/>
            <a:ext cx="7709354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  <a:r>
              <a:rPr lang="en-US" sz="2800" b="1" dirty="0" smtClean="0">
                <a:latin typeface="Georgia" panose="02040502050405020303" pitchFamily="18" charset="0"/>
              </a:rPr>
              <a:t> </a:t>
            </a:r>
          </a:p>
          <a:p>
            <a:pPr algn="ctr"/>
            <a:r>
              <a:rPr lang="en-US" sz="2800" b="1" dirty="0" err="1" smtClean="0">
                <a:latin typeface="Georgia" panose="02040502050405020303" pitchFamily="18" charset="0"/>
              </a:rPr>
              <a:t>Martenovskii</a:t>
            </a:r>
            <a:r>
              <a:rPr lang="en-US" sz="2800" b="1" dirty="0" smtClean="0">
                <a:latin typeface="Georgia" panose="02040502050405020303" pitchFamily="18" charset="0"/>
              </a:rPr>
              <a:t> Shop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Attack, 25 October 1942</a:t>
            </a:r>
          </a:p>
          <a:p>
            <a:pPr algn="ctr"/>
            <a:endParaRPr lang="en-US" sz="3600" b="1" dirty="0">
              <a:latin typeface="Georgia" panose="02040502050405020303" pitchFamily="18" charset="0"/>
            </a:endParaRPr>
          </a:p>
        </p:txBody>
      </p:sp>
      <p:grpSp>
        <p:nvGrpSpPr>
          <p:cNvPr id="537" name="Group 536"/>
          <p:cNvGrpSpPr/>
          <p:nvPr/>
        </p:nvGrpSpPr>
        <p:grpSpPr>
          <a:xfrm rot="19400449">
            <a:off x="25639571" y="1952047"/>
            <a:ext cx="449296" cy="1204511"/>
            <a:chOff x="16799904" y="23202900"/>
            <a:chExt cx="597031" cy="1750437"/>
          </a:xfrm>
        </p:grpSpPr>
        <p:sp>
          <p:nvSpPr>
            <p:cNvPr id="538" name="Down Arrow 537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452" name="Rectangle 451"/>
          <p:cNvSpPr/>
          <p:nvPr/>
        </p:nvSpPr>
        <p:spPr>
          <a:xfrm>
            <a:off x="457200" y="514350"/>
            <a:ext cx="26460450" cy="1714500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4" name="Group 473"/>
          <p:cNvGrpSpPr/>
          <p:nvPr/>
        </p:nvGrpSpPr>
        <p:grpSpPr>
          <a:xfrm>
            <a:off x="6743458" y="1798855"/>
            <a:ext cx="397865" cy="432148"/>
            <a:chOff x="3332535" y="9092975"/>
            <a:chExt cx="932363" cy="901079"/>
          </a:xfrm>
        </p:grpSpPr>
        <p:sp>
          <p:nvSpPr>
            <p:cNvPr id="475" name="Freeform 474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 475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 476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Freeform 477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478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Freeform 479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Freeform 480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Freeform 487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 488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 489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Freeform 491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Freeform 492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 493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Freeform 495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Freeform 497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Freeform 499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Freeform 500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Freeform 501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Freeform 502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Freeform 503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Freeform 505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Freeform 506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Freeform 507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Freeform 511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Freeform 512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Freeform 513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Freeform 514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7" name="Rectangle 516"/>
          <p:cNvSpPr/>
          <p:nvPr/>
        </p:nvSpPr>
        <p:spPr>
          <a:xfrm>
            <a:off x="456909" y="14382750"/>
            <a:ext cx="7712401" cy="3273705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8" name="Group 517"/>
          <p:cNvGrpSpPr/>
          <p:nvPr/>
        </p:nvGrpSpPr>
        <p:grpSpPr>
          <a:xfrm>
            <a:off x="860273" y="15125617"/>
            <a:ext cx="438064" cy="438064"/>
            <a:chOff x="14336485" y="489857"/>
            <a:chExt cx="489857" cy="489857"/>
          </a:xfrm>
        </p:grpSpPr>
        <p:sp>
          <p:nvSpPr>
            <p:cNvPr id="519" name="Oval 518"/>
            <p:cNvSpPr/>
            <p:nvPr/>
          </p:nvSpPr>
          <p:spPr>
            <a:xfrm>
              <a:off x="14336485" y="489857"/>
              <a:ext cx="489857" cy="489857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Oval 519"/>
            <p:cNvSpPr/>
            <p:nvPr/>
          </p:nvSpPr>
          <p:spPr>
            <a:xfrm>
              <a:off x="14457117" y="610266"/>
              <a:ext cx="249704" cy="23482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1" name="Rectangle 520"/>
          <p:cNvSpPr/>
          <p:nvPr/>
        </p:nvSpPr>
        <p:spPr>
          <a:xfrm>
            <a:off x="876764" y="16101709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4441372" y="8817429"/>
            <a:ext cx="35922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Locomotive Repair </a:t>
            </a:r>
            <a:r>
              <a:rPr lang="en-US" sz="2400" b="1" dirty="0"/>
              <a:t>S</a:t>
            </a:r>
            <a:r>
              <a:rPr lang="en-US" sz="2400" b="1" dirty="0" smtClean="0"/>
              <a:t>hop</a:t>
            </a:r>
            <a:endParaRPr lang="en-US" sz="2400" b="1" dirty="0"/>
          </a:p>
        </p:txBody>
      </p:sp>
      <p:sp>
        <p:nvSpPr>
          <p:cNvPr id="526" name="Flowchart: Delay 525"/>
          <p:cNvSpPr/>
          <p:nvPr/>
        </p:nvSpPr>
        <p:spPr>
          <a:xfrm rot="16200000">
            <a:off x="4519606" y="15128897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8" name="Group 527"/>
          <p:cNvGrpSpPr/>
          <p:nvPr/>
        </p:nvGrpSpPr>
        <p:grpSpPr>
          <a:xfrm>
            <a:off x="732924" y="16737262"/>
            <a:ext cx="660022" cy="671113"/>
            <a:chOff x="3332535" y="9092975"/>
            <a:chExt cx="932363" cy="901079"/>
          </a:xfrm>
        </p:grpSpPr>
        <p:sp>
          <p:nvSpPr>
            <p:cNvPr id="529" name="Freeform 528"/>
            <p:cNvSpPr/>
            <p:nvPr/>
          </p:nvSpPr>
          <p:spPr>
            <a:xfrm>
              <a:off x="3337342" y="9092975"/>
              <a:ext cx="922227" cy="901079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Freeform 529"/>
            <p:cNvSpPr/>
            <p:nvPr/>
          </p:nvSpPr>
          <p:spPr>
            <a:xfrm>
              <a:off x="3706275" y="9471369"/>
              <a:ext cx="184173" cy="148954"/>
            </a:xfrm>
            <a:custGeom>
              <a:avLst/>
              <a:gdLst>
                <a:gd name="connsiteX0" fmla="*/ 374346 w 924712"/>
                <a:gd name="connsiteY0" fmla="*/ 924252 h 924252"/>
                <a:gd name="connsiteX1" fmla="*/ 61525 w 924712"/>
                <a:gd name="connsiteY1" fmla="*/ 683620 h 924252"/>
                <a:gd name="connsiteX2" fmla="*/ 13399 w 924712"/>
                <a:gd name="connsiteY2" fmla="*/ 322673 h 924252"/>
                <a:gd name="connsiteX3" fmla="*/ 229967 w 924712"/>
                <a:gd name="connsiteY3" fmla="*/ 82041 h 924252"/>
                <a:gd name="connsiteX4" fmla="*/ 542788 w 924712"/>
                <a:gd name="connsiteY4" fmla="*/ 9852 h 924252"/>
                <a:gd name="connsiteX5" fmla="*/ 903736 w 924712"/>
                <a:gd name="connsiteY5" fmla="*/ 274546 h 924252"/>
                <a:gd name="connsiteX6" fmla="*/ 855609 w 924712"/>
                <a:gd name="connsiteY6" fmla="*/ 707683 h 924252"/>
                <a:gd name="connsiteX7" fmla="*/ 639041 w 924712"/>
                <a:gd name="connsiteY7" fmla="*/ 876125 h 924252"/>
                <a:gd name="connsiteX8" fmla="*/ 326220 w 924712"/>
                <a:gd name="connsiteY8" fmla="*/ 900189 h 924252"/>
                <a:gd name="connsiteX9" fmla="*/ 326220 w 924712"/>
                <a:gd name="connsiteY9" fmla="*/ 900189 h 924252"/>
                <a:gd name="connsiteX10" fmla="*/ 374346 w 924712"/>
                <a:gd name="connsiteY10" fmla="*/ 924252 h 924252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6220 w 924712"/>
                <a:gd name="connsiteY0" fmla="*/ 900189 h 901079"/>
                <a:gd name="connsiteX1" fmla="*/ 61525 w 924712"/>
                <a:gd name="connsiteY1" fmla="*/ 683620 h 901079"/>
                <a:gd name="connsiteX2" fmla="*/ 13399 w 924712"/>
                <a:gd name="connsiteY2" fmla="*/ 322673 h 901079"/>
                <a:gd name="connsiteX3" fmla="*/ 229967 w 924712"/>
                <a:gd name="connsiteY3" fmla="*/ 82041 h 901079"/>
                <a:gd name="connsiteX4" fmla="*/ 542788 w 924712"/>
                <a:gd name="connsiteY4" fmla="*/ 9852 h 901079"/>
                <a:gd name="connsiteX5" fmla="*/ 903736 w 924712"/>
                <a:gd name="connsiteY5" fmla="*/ 274546 h 901079"/>
                <a:gd name="connsiteX6" fmla="*/ 855609 w 924712"/>
                <a:gd name="connsiteY6" fmla="*/ 707683 h 901079"/>
                <a:gd name="connsiteX7" fmla="*/ 639041 w 924712"/>
                <a:gd name="connsiteY7" fmla="*/ 876125 h 901079"/>
                <a:gd name="connsiteX8" fmla="*/ 326220 w 924712"/>
                <a:gd name="connsiteY8" fmla="*/ 900189 h 901079"/>
                <a:gd name="connsiteX9" fmla="*/ 326220 w 924712"/>
                <a:gd name="connsiteY9" fmla="*/ 900189 h 901079"/>
                <a:gd name="connsiteX0" fmla="*/ 323735 w 922227"/>
                <a:gd name="connsiteY0" fmla="*/ 900189 h 901079"/>
                <a:gd name="connsiteX1" fmla="*/ 59040 w 922227"/>
                <a:gd name="connsiteY1" fmla="*/ 683620 h 901079"/>
                <a:gd name="connsiteX2" fmla="*/ 10914 w 922227"/>
                <a:gd name="connsiteY2" fmla="*/ 322673 h 901079"/>
                <a:gd name="connsiteX3" fmla="*/ 227482 w 922227"/>
                <a:gd name="connsiteY3" fmla="*/ 82041 h 901079"/>
                <a:gd name="connsiteX4" fmla="*/ 540303 w 922227"/>
                <a:gd name="connsiteY4" fmla="*/ 9852 h 901079"/>
                <a:gd name="connsiteX5" fmla="*/ 901251 w 922227"/>
                <a:gd name="connsiteY5" fmla="*/ 274546 h 901079"/>
                <a:gd name="connsiteX6" fmla="*/ 853124 w 922227"/>
                <a:gd name="connsiteY6" fmla="*/ 707683 h 901079"/>
                <a:gd name="connsiteX7" fmla="*/ 636556 w 922227"/>
                <a:gd name="connsiteY7" fmla="*/ 876125 h 901079"/>
                <a:gd name="connsiteX8" fmla="*/ 323735 w 922227"/>
                <a:gd name="connsiteY8" fmla="*/ 900189 h 901079"/>
                <a:gd name="connsiteX9" fmla="*/ 323735 w 922227"/>
                <a:gd name="connsiteY9" fmla="*/ 900189 h 90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2227" h="901079">
                  <a:moveTo>
                    <a:pt x="323735" y="900189"/>
                  </a:moveTo>
                  <a:cubicBezTo>
                    <a:pt x="159013" y="821045"/>
                    <a:pt x="105551" y="787101"/>
                    <a:pt x="59040" y="683620"/>
                  </a:cubicBezTo>
                  <a:cubicBezTo>
                    <a:pt x="12529" y="580139"/>
                    <a:pt x="-17160" y="422936"/>
                    <a:pt x="10914" y="322673"/>
                  </a:cubicBezTo>
                  <a:cubicBezTo>
                    <a:pt x="38988" y="222410"/>
                    <a:pt x="139250" y="134178"/>
                    <a:pt x="227482" y="82041"/>
                  </a:cubicBezTo>
                  <a:cubicBezTo>
                    <a:pt x="315713" y="29904"/>
                    <a:pt x="428008" y="-22232"/>
                    <a:pt x="540303" y="9852"/>
                  </a:cubicBezTo>
                  <a:cubicBezTo>
                    <a:pt x="652598" y="41936"/>
                    <a:pt x="849114" y="158241"/>
                    <a:pt x="901251" y="274546"/>
                  </a:cubicBezTo>
                  <a:cubicBezTo>
                    <a:pt x="953388" y="390851"/>
                    <a:pt x="897240" y="607420"/>
                    <a:pt x="853124" y="707683"/>
                  </a:cubicBezTo>
                  <a:cubicBezTo>
                    <a:pt x="809008" y="807946"/>
                    <a:pt x="724787" y="844041"/>
                    <a:pt x="636556" y="876125"/>
                  </a:cubicBezTo>
                  <a:cubicBezTo>
                    <a:pt x="548325" y="908209"/>
                    <a:pt x="323735" y="900189"/>
                    <a:pt x="323735" y="900189"/>
                  </a:cubicBezTo>
                  <a:lnTo>
                    <a:pt x="323735" y="90018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/>
            <p:cNvSpPr/>
            <p:nvPr/>
          </p:nvSpPr>
          <p:spPr>
            <a:xfrm>
              <a:off x="3744520" y="9102278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Freeform 533"/>
            <p:cNvSpPr/>
            <p:nvPr/>
          </p:nvSpPr>
          <p:spPr>
            <a:xfrm>
              <a:off x="3855199" y="9098222"/>
              <a:ext cx="12252" cy="20165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" h="20165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431" y="162208"/>
                    <a:pt x="10431" y="20165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Freeform 534"/>
            <p:cNvSpPr/>
            <p:nvPr/>
          </p:nvSpPr>
          <p:spPr>
            <a:xfrm>
              <a:off x="3760745" y="9855586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Freeform 535"/>
            <p:cNvSpPr/>
            <p:nvPr/>
          </p:nvSpPr>
          <p:spPr>
            <a:xfrm>
              <a:off x="3827704" y="9794005"/>
              <a:ext cx="29845" cy="18616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31312 h 166908"/>
                <a:gd name="connsiteX1" fmla="*/ 4840 w 13940"/>
                <a:gd name="connsiteY1" fmla="*/ 0 h 166908"/>
                <a:gd name="connsiteX2" fmla="*/ 6954 w 13940"/>
                <a:gd name="connsiteY2" fmla="*/ 86941 h 166908"/>
                <a:gd name="connsiteX3" fmla="*/ 10431 w 13940"/>
                <a:gd name="connsiteY3" fmla="*/ 97372 h 166908"/>
                <a:gd name="connsiteX4" fmla="*/ 13907 w 13940"/>
                <a:gd name="connsiteY4" fmla="*/ 166908 h 166908"/>
                <a:gd name="connsiteX0" fmla="*/ 0 w 9100"/>
                <a:gd name="connsiteY0" fmla="*/ 0 h 166908"/>
                <a:gd name="connsiteX1" fmla="*/ 2114 w 9100"/>
                <a:gd name="connsiteY1" fmla="*/ 86941 h 166908"/>
                <a:gd name="connsiteX2" fmla="*/ 5591 w 9100"/>
                <a:gd name="connsiteY2" fmla="*/ 97372 h 166908"/>
                <a:gd name="connsiteX3" fmla="*/ 9067 w 9100"/>
                <a:gd name="connsiteY3" fmla="*/ 166908 h 16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00" h="166908">
                  <a:moveTo>
                    <a:pt x="0" y="0"/>
                  </a:moveTo>
                  <a:cubicBezTo>
                    <a:pt x="2159" y="23751"/>
                    <a:pt x="1182" y="70712"/>
                    <a:pt x="2114" y="86941"/>
                  </a:cubicBezTo>
                  <a:cubicBezTo>
                    <a:pt x="3046" y="103170"/>
                    <a:pt x="4432" y="93895"/>
                    <a:pt x="5591" y="97372"/>
                  </a:cubicBezTo>
                  <a:cubicBezTo>
                    <a:pt x="9689" y="150659"/>
                    <a:pt x="9067" y="127460"/>
                    <a:pt x="9067" y="16690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Freeform 540"/>
            <p:cNvSpPr/>
            <p:nvPr/>
          </p:nvSpPr>
          <p:spPr>
            <a:xfrm rot="5400000">
              <a:off x="4183757" y="9350291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Freeform 541"/>
            <p:cNvSpPr/>
            <p:nvPr/>
          </p:nvSpPr>
          <p:spPr>
            <a:xfrm rot="5400000">
              <a:off x="4144948" y="9415753"/>
              <a:ext cx="24337" cy="2155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7" h="215563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24337" y="176115"/>
                    <a:pt x="24337" y="2155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Freeform 542"/>
            <p:cNvSpPr/>
            <p:nvPr/>
          </p:nvSpPr>
          <p:spPr>
            <a:xfrm rot="5400000">
              <a:off x="3421794" y="9379318"/>
              <a:ext cx="45719" cy="224238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Freeform 559"/>
            <p:cNvSpPr/>
            <p:nvPr/>
          </p:nvSpPr>
          <p:spPr>
            <a:xfrm rot="5400000">
              <a:off x="3413645" y="9564114"/>
              <a:ext cx="13940" cy="135596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Freeform 563"/>
            <p:cNvSpPr/>
            <p:nvPr/>
          </p:nvSpPr>
          <p:spPr>
            <a:xfrm rot="16200000" flipH="1">
              <a:off x="3438526" y="9266237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40"/>
                <a:gd name="connsiteY0" fmla="*/ 0 h 135596"/>
                <a:gd name="connsiteX1" fmla="*/ 780 w 13940"/>
                <a:gd name="connsiteY1" fmla="*/ 6862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780" y="6862"/>
                  </a:lnTo>
                  <a:cubicBezTo>
                    <a:pt x="2939" y="30613"/>
                    <a:pt x="5346" y="45763"/>
                    <a:pt x="6954" y="55629"/>
                  </a:cubicBezTo>
                  <a:cubicBezTo>
                    <a:pt x="8562" y="6549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Freeform 573"/>
            <p:cNvSpPr/>
            <p:nvPr/>
          </p:nvSpPr>
          <p:spPr>
            <a:xfrm>
              <a:off x="4041775" y="9786936"/>
              <a:ext cx="56624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3907"/>
                <a:gd name="connsiteY0" fmla="*/ 0 h 135596"/>
                <a:gd name="connsiteX1" fmla="*/ 0 w 13907"/>
                <a:gd name="connsiteY1" fmla="*/ 0 h 135596"/>
                <a:gd name="connsiteX2" fmla="*/ 6954 w 13907"/>
                <a:gd name="connsiteY2" fmla="*/ 55629 h 135596"/>
                <a:gd name="connsiteX3" fmla="*/ 10431 w 13907"/>
                <a:gd name="connsiteY3" fmla="*/ 66060 h 135596"/>
                <a:gd name="connsiteX4" fmla="*/ 13907 w 13907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7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0788" y="103006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Freeform 574"/>
            <p:cNvSpPr/>
            <p:nvPr/>
          </p:nvSpPr>
          <p:spPr>
            <a:xfrm rot="16200000" flipH="1">
              <a:off x="4140202" y="9634538"/>
              <a:ext cx="56758" cy="12553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Freeform 575"/>
            <p:cNvSpPr/>
            <p:nvPr/>
          </p:nvSpPr>
          <p:spPr>
            <a:xfrm rot="16200000">
              <a:off x="3420446" y="9352878"/>
              <a:ext cx="11214" cy="13877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1214"/>
                <a:gd name="connsiteY0" fmla="*/ 0 h 138771"/>
                <a:gd name="connsiteX1" fmla="*/ 0 w 11214"/>
                <a:gd name="connsiteY1" fmla="*/ 0 h 138771"/>
                <a:gd name="connsiteX2" fmla="*/ 6954 w 11214"/>
                <a:gd name="connsiteY2" fmla="*/ 55629 h 138771"/>
                <a:gd name="connsiteX3" fmla="*/ 10431 w 11214"/>
                <a:gd name="connsiteY3" fmla="*/ 66060 h 138771"/>
                <a:gd name="connsiteX4" fmla="*/ 1207 w 11214"/>
                <a:gd name="connsiteY4" fmla="*/ 138771 h 13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4" h="13877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207" y="99323"/>
                    <a:pt x="1207" y="13877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 rot="16200000">
              <a:off x="3459235" y="9584907"/>
              <a:ext cx="45356" cy="211181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12252"/>
                <a:gd name="connsiteY0" fmla="*/ 0 h 201656"/>
                <a:gd name="connsiteX1" fmla="*/ 0 w 12252"/>
                <a:gd name="connsiteY1" fmla="*/ 0 h 201656"/>
                <a:gd name="connsiteX2" fmla="*/ 6954 w 12252"/>
                <a:gd name="connsiteY2" fmla="*/ 55629 h 201656"/>
                <a:gd name="connsiteX3" fmla="*/ 10431 w 12252"/>
                <a:gd name="connsiteY3" fmla="*/ 66060 h 201656"/>
                <a:gd name="connsiteX4" fmla="*/ 10431 w 12252"/>
                <a:gd name="connsiteY4" fmla="*/ 201656 h 201656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  <a:gd name="connsiteX0" fmla="*/ 0 w 45356"/>
                <a:gd name="connsiteY0" fmla="*/ 0 h 211181"/>
                <a:gd name="connsiteX1" fmla="*/ 0 w 45356"/>
                <a:gd name="connsiteY1" fmla="*/ 0 h 211181"/>
                <a:gd name="connsiteX2" fmla="*/ 6954 w 45356"/>
                <a:gd name="connsiteY2" fmla="*/ 55629 h 211181"/>
                <a:gd name="connsiteX3" fmla="*/ 10431 w 45356"/>
                <a:gd name="connsiteY3" fmla="*/ 66060 h 211181"/>
                <a:gd name="connsiteX4" fmla="*/ 45356 w 45356"/>
                <a:gd name="connsiteY4" fmla="*/ 211181 h 21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56" h="211181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9956" y="149511"/>
                    <a:pt x="45356" y="211181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>
              <a:off x="3983281" y="9790831"/>
              <a:ext cx="45719" cy="151242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40" h="135596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96148"/>
                    <a:pt x="13907" y="135596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Freeform 578"/>
            <p:cNvSpPr/>
            <p:nvPr/>
          </p:nvSpPr>
          <p:spPr>
            <a:xfrm>
              <a:off x="3894123" y="9717378"/>
              <a:ext cx="46562" cy="253663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4337"/>
                <a:gd name="connsiteY0" fmla="*/ 0 h 215563"/>
                <a:gd name="connsiteX1" fmla="*/ 0 w 24337"/>
                <a:gd name="connsiteY1" fmla="*/ 0 h 215563"/>
                <a:gd name="connsiteX2" fmla="*/ 6954 w 24337"/>
                <a:gd name="connsiteY2" fmla="*/ 55629 h 215563"/>
                <a:gd name="connsiteX3" fmla="*/ 10431 w 24337"/>
                <a:gd name="connsiteY3" fmla="*/ 66060 h 215563"/>
                <a:gd name="connsiteX4" fmla="*/ 24337 w 24337"/>
                <a:gd name="connsiteY4" fmla="*/ 215563 h 215563"/>
                <a:gd name="connsiteX0" fmla="*/ 22225 w 46562"/>
                <a:gd name="connsiteY0" fmla="*/ 38100 h 253663"/>
                <a:gd name="connsiteX1" fmla="*/ 0 w 46562"/>
                <a:gd name="connsiteY1" fmla="*/ 0 h 253663"/>
                <a:gd name="connsiteX2" fmla="*/ 29179 w 46562"/>
                <a:gd name="connsiteY2" fmla="*/ 93729 h 253663"/>
                <a:gd name="connsiteX3" fmla="*/ 32656 w 46562"/>
                <a:gd name="connsiteY3" fmla="*/ 104160 h 253663"/>
                <a:gd name="connsiteX4" fmla="*/ 46562 w 46562"/>
                <a:gd name="connsiteY4" fmla="*/ 253663 h 253663"/>
                <a:gd name="connsiteX0" fmla="*/ 0 w 46562"/>
                <a:gd name="connsiteY0" fmla="*/ 0 h 253663"/>
                <a:gd name="connsiteX1" fmla="*/ 29179 w 46562"/>
                <a:gd name="connsiteY1" fmla="*/ 93729 h 253663"/>
                <a:gd name="connsiteX2" fmla="*/ 32656 w 46562"/>
                <a:gd name="connsiteY2" fmla="*/ 104160 h 253663"/>
                <a:gd name="connsiteX3" fmla="*/ 46562 w 46562"/>
                <a:gd name="connsiteY3" fmla="*/ 253663 h 25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62" h="253663">
                  <a:moveTo>
                    <a:pt x="0" y="0"/>
                  </a:moveTo>
                  <a:cubicBezTo>
                    <a:pt x="2159" y="23751"/>
                    <a:pt x="23736" y="76369"/>
                    <a:pt x="29179" y="93729"/>
                  </a:cubicBezTo>
                  <a:cubicBezTo>
                    <a:pt x="34622" y="111089"/>
                    <a:pt x="31497" y="100683"/>
                    <a:pt x="32656" y="104160"/>
                  </a:cubicBezTo>
                  <a:cubicBezTo>
                    <a:pt x="36754" y="157447"/>
                    <a:pt x="46562" y="214215"/>
                    <a:pt x="46562" y="253663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Freeform 579"/>
            <p:cNvSpPr/>
            <p:nvPr/>
          </p:nvSpPr>
          <p:spPr>
            <a:xfrm rot="16200000">
              <a:off x="3471063" y="9641305"/>
              <a:ext cx="109113" cy="240117"/>
            </a:xfrm>
            <a:custGeom>
              <a:avLst/>
              <a:gdLst>
                <a:gd name="connsiteX0" fmla="*/ 0 w 13940"/>
                <a:gd name="connsiteY0" fmla="*/ 0 h 135596"/>
                <a:gd name="connsiteX1" fmla="*/ 0 w 13940"/>
                <a:gd name="connsiteY1" fmla="*/ 0 h 135596"/>
                <a:gd name="connsiteX2" fmla="*/ 6954 w 13940"/>
                <a:gd name="connsiteY2" fmla="*/ 55629 h 135596"/>
                <a:gd name="connsiteX3" fmla="*/ 10431 w 13940"/>
                <a:gd name="connsiteY3" fmla="*/ 66060 h 135596"/>
                <a:gd name="connsiteX4" fmla="*/ 13907 w 13940"/>
                <a:gd name="connsiteY4" fmla="*/ 135596 h 135596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23588"/>
                <a:gd name="connsiteY0" fmla="*/ 0 h 137517"/>
                <a:gd name="connsiteX1" fmla="*/ 0 w 23588"/>
                <a:gd name="connsiteY1" fmla="*/ 0 h 137517"/>
                <a:gd name="connsiteX2" fmla="*/ 6954 w 23588"/>
                <a:gd name="connsiteY2" fmla="*/ 55629 h 137517"/>
                <a:gd name="connsiteX3" fmla="*/ 10431 w 23588"/>
                <a:gd name="connsiteY3" fmla="*/ 66060 h 137517"/>
                <a:gd name="connsiteX4" fmla="*/ 23588 w 23588"/>
                <a:gd name="connsiteY4" fmla="*/ 137517 h 137517"/>
                <a:gd name="connsiteX0" fmla="*/ 0 w 33269"/>
                <a:gd name="connsiteY0" fmla="*/ 0 h 145198"/>
                <a:gd name="connsiteX1" fmla="*/ 0 w 33269"/>
                <a:gd name="connsiteY1" fmla="*/ 0 h 145198"/>
                <a:gd name="connsiteX2" fmla="*/ 6954 w 33269"/>
                <a:gd name="connsiteY2" fmla="*/ 55629 h 145198"/>
                <a:gd name="connsiteX3" fmla="*/ 10431 w 33269"/>
                <a:gd name="connsiteY3" fmla="*/ 66060 h 145198"/>
                <a:gd name="connsiteX4" fmla="*/ 33269 w 33269"/>
                <a:gd name="connsiteY4" fmla="*/ 145198 h 1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69" h="145198">
                  <a:moveTo>
                    <a:pt x="0" y="0"/>
                  </a:moveTo>
                  <a:lnTo>
                    <a:pt x="0" y="0"/>
                  </a:lnTo>
                  <a:cubicBezTo>
                    <a:pt x="2159" y="23751"/>
                    <a:pt x="1822" y="35101"/>
                    <a:pt x="6954" y="55629"/>
                  </a:cubicBezTo>
                  <a:cubicBezTo>
                    <a:pt x="7843" y="59185"/>
                    <a:pt x="9272" y="62583"/>
                    <a:pt x="10431" y="66060"/>
                  </a:cubicBezTo>
                  <a:cubicBezTo>
                    <a:pt x="14529" y="119347"/>
                    <a:pt x="13907" y="117271"/>
                    <a:pt x="33269" y="145198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Freeform 580"/>
            <p:cNvSpPr/>
            <p:nvPr/>
          </p:nvSpPr>
          <p:spPr>
            <a:xfrm>
              <a:off x="3508375" y="9220200"/>
              <a:ext cx="79375" cy="102084"/>
            </a:xfrm>
            <a:custGeom>
              <a:avLst/>
              <a:gdLst>
                <a:gd name="connsiteX0" fmla="*/ 0 w 79375"/>
                <a:gd name="connsiteY0" fmla="*/ 0 h 102084"/>
                <a:gd name="connsiteX1" fmla="*/ 0 w 79375"/>
                <a:gd name="connsiteY1" fmla="*/ 0 h 102084"/>
                <a:gd name="connsiteX2" fmla="*/ 15875 w 79375"/>
                <a:gd name="connsiteY2" fmla="*/ 22225 h 102084"/>
                <a:gd name="connsiteX3" fmla="*/ 34925 w 79375"/>
                <a:gd name="connsiteY3" fmla="*/ 34925 h 102084"/>
                <a:gd name="connsiteX4" fmla="*/ 47625 w 79375"/>
                <a:gd name="connsiteY4" fmla="*/ 53975 h 102084"/>
                <a:gd name="connsiteX5" fmla="*/ 53975 w 79375"/>
                <a:gd name="connsiteY5" fmla="*/ 63500 h 102084"/>
                <a:gd name="connsiteX6" fmla="*/ 60325 w 79375"/>
                <a:gd name="connsiteY6" fmla="*/ 82550 h 102084"/>
                <a:gd name="connsiteX7" fmla="*/ 73025 w 79375"/>
                <a:gd name="connsiteY7" fmla="*/ 101600 h 102084"/>
                <a:gd name="connsiteX8" fmla="*/ 79375 w 79375"/>
                <a:gd name="connsiteY8" fmla="*/ 101600 h 10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02084">
                  <a:moveTo>
                    <a:pt x="0" y="0"/>
                  </a:moveTo>
                  <a:lnTo>
                    <a:pt x="0" y="0"/>
                  </a:lnTo>
                  <a:cubicBezTo>
                    <a:pt x="5292" y="7408"/>
                    <a:pt x="9437" y="15787"/>
                    <a:pt x="15875" y="22225"/>
                  </a:cubicBezTo>
                  <a:cubicBezTo>
                    <a:pt x="21271" y="27621"/>
                    <a:pt x="34925" y="34925"/>
                    <a:pt x="34925" y="34925"/>
                  </a:cubicBezTo>
                  <a:lnTo>
                    <a:pt x="47625" y="53975"/>
                  </a:lnTo>
                  <a:cubicBezTo>
                    <a:pt x="49742" y="57150"/>
                    <a:pt x="52768" y="59880"/>
                    <a:pt x="53975" y="63500"/>
                  </a:cubicBezTo>
                  <a:lnTo>
                    <a:pt x="60325" y="82550"/>
                  </a:lnTo>
                  <a:cubicBezTo>
                    <a:pt x="63443" y="91903"/>
                    <a:pt x="63115" y="95654"/>
                    <a:pt x="73025" y="101600"/>
                  </a:cubicBezTo>
                  <a:cubicBezTo>
                    <a:pt x="74840" y="102689"/>
                    <a:pt x="77258" y="101600"/>
                    <a:pt x="79375" y="1016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Freeform 581"/>
            <p:cNvSpPr/>
            <p:nvPr/>
          </p:nvSpPr>
          <p:spPr>
            <a:xfrm>
              <a:off x="3613150" y="9159875"/>
              <a:ext cx="50800" cy="114300"/>
            </a:xfrm>
            <a:custGeom>
              <a:avLst/>
              <a:gdLst>
                <a:gd name="connsiteX0" fmla="*/ 0 w 50800"/>
                <a:gd name="connsiteY0" fmla="*/ 0 h 114300"/>
                <a:gd name="connsiteX1" fmla="*/ 0 w 50800"/>
                <a:gd name="connsiteY1" fmla="*/ 0 h 114300"/>
                <a:gd name="connsiteX2" fmla="*/ 34925 w 50800"/>
                <a:gd name="connsiteY2" fmla="*/ 88900 h 114300"/>
                <a:gd name="connsiteX3" fmla="*/ 47625 w 50800"/>
                <a:gd name="connsiteY3" fmla="*/ 107950 h 114300"/>
                <a:gd name="connsiteX4" fmla="*/ 50800 w 50800"/>
                <a:gd name="connsiteY4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00" h="114300">
                  <a:moveTo>
                    <a:pt x="0" y="0"/>
                  </a:moveTo>
                  <a:lnTo>
                    <a:pt x="0" y="0"/>
                  </a:lnTo>
                  <a:cubicBezTo>
                    <a:pt x="11642" y="29633"/>
                    <a:pt x="22074" y="59771"/>
                    <a:pt x="34925" y="88900"/>
                  </a:cubicBezTo>
                  <a:cubicBezTo>
                    <a:pt x="38005" y="95882"/>
                    <a:pt x="44212" y="101124"/>
                    <a:pt x="47625" y="107950"/>
                  </a:cubicBezTo>
                  <a:lnTo>
                    <a:pt x="50800" y="11430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Freeform 582"/>
            <p:cNvSpPr/>
            <p:nvPr/>
          </p:nvSpPr>
          <p:spPr>
            <a:xfrm>
              <a:off x="3924301" y="9175750"/>
              <a:ext cx="82550" cy="139700"/>
            </a:xfrm>
            <a:custGeom>
              <a:avLst/>
              <a:gdLst>
                <a:gd name="connsiteX0" fmla="*/ 82947 w 82947"/>
                <a:gd name="connsiteY0" fmla="*/ 0 h 158750"/>
                <a:gd name="connsiteX1" fmla="*/ 82947 w 82947"/>
                <a:gd name="connsiteY1" fmla="*/ 0 h 158750"/>
                <a:gd name="connsiteX2" fmla="*/ 397 w 82947"/>
                <a:gd name="connsiteY2" fmla="*/ 139700 h 158750"/>
                <a:gd name="connsiteX3" fmla="*/ 13097 w 82947"/>
                <a:gd name="connsiteY3" fmla="*/ 158750 h 158750"/>
                <a:gd name="connsiteX0" fmla="*/ 82550 w 82550"/>
                <a:gd name="connsiteY0" fmla="*/ 0 h 139700"/>
                <a:gd name="connsiteX1" fmla="*/ 82550 w 82550"/>
                <a:gd name="connsiteY1" fmla="*/ 0 h 139700"/>
                <a:gd name="connsiteX2" fmla="*/ 0 w 82550"/>
                <a:gd name="connsiteY2" fmla="*/ 13970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550" h="139700">
                  <a:moveTo>
                    <a:pt x="82550" y="0"/>
                  </a:moveTo>
                  <a:lnTo>
                    <a:pt x="82550" y="0"/>
                  </a:lnTo>
                  <a:cubicBezTo>
                    <a:pt x="55033" y="46567"/>
                    <a:pt x="21784" y="90192"/>
                    <a:pt x="0" y="13970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Freeform 583"/>
            <p:cNvSpPr/>
            <p:nvPr/>
          </p:nvSpPr>
          <p:spPr>
            <a:xfrm>
              <a:off x="4038600" y="9245600"/>
              <a:ext cx="82550" cy="44450"/>
            </a:xfrm>
            <a:custGeom>
              <a:avLst/>
              <a:gdLst>
                <a:gd name="connsiteX0" fmla="*/ 82550 w 82550"/>
                <a:gd name="connsiteY0" fmla="*/ 0 h 44450"/>
                <a:gd name="connsiteX1" fmla="*/ 82550 w 82550"/>
                <a:gd name="connsiteY1" fmla="*/ 0 h 44450"/>
                <a:gd name="connsiteX2" fmla="*/ 9525 w 82550"/>
                <a:gd name="connsiteY2" fmla="*/ 38100 h 44450"/>
                <a:gd name="connsiteX3" fmla="*/ 0 w 82550"/>
                <a:gd name="connsiteY3" fmla="*/ 4445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50" h="44450">
                  <a:moveTo>
                    <a:pt x="82550" y="0"/>
                  </a:moveTo>
                  <a:lnTo>
                    <a:pt x="82550" y="0"/>
                  </a:lnTo>
                  <a:lnTo>
                    <a:pt x="9525" y="38100"/>
                  </a:lnTo>
                  <a:cubicBezTo>
                    <a:pt x="6165" y="39909"/>
                    <a:pt x="0" y="44450"/>
                    <a:pt x="0" y="444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Freeform 584"/>
            <p:cNvSpPr/>
            <p:nvPr/>
          </p:nvSpPr>
          <p:spPr>
            <a:xfrm>
              <a:off x="4105275" y="9318625"/>
              <a:ext cx="95250" cy="31750"/>
            </a:xfrm>
            <a:custGeom>
              <a:avLst/>
              <a:gdLst>
                <a:gd name="connsiteX0" fmla="*/ 95250 w 95250"/>
                <a:gd name="connsiteY0" fmla="*/ 0 h 31750"/>
                <a:gd name="connsiteX1" fmla="*/ 95250 w 95250"/>
                <a:gd name="connsiteY1" fmla="*/ 0 h 31750"/>
                <a:gd name="connsiteX2" fmla="*/ 0 w 95250"/>
                <a:gd name="connsiteY2" fmla="*/ 3175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1750">
                  <a:moveTo>
                    <a:pt x="95250" y="0"/>
                  </a:moveTo>
                  <a:lnTo>
                    <a:pt x="95250" y="0"/>
                  </a:lnTo>
                  <a:cubicBezTo>
                    <a:pt x="3472" y="26222"/>
                    <a:pt x="28142" y="3608"/>
                    <a:pt x="0" y="3175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Freeform 585"/>
            <p:cNvSpPr/>
            <p:nvPr/>
          </p:nvSpPr>
          <p:spPr>
            <a:xfrm>
              <a:off x="4159250" y="9610725"/>
              <a:ext cx="76200" cy="15875"/>
            </a:xfrm>
            <a:custGeom>
              <a:avLst/>
              <a:gdLst>
                <a:gd name="connsiteX0" fmla="*/ 76200 w 76200"/>
                <a:gd name="connsiteY0" fmla="*/ 15875 h 15875"/>
                <a:gd name="connsiteX1" fmla="*/ 76200 w 76200"/>
                <a:gd name="connsiteY1" fmla="*/ 15875 h 15875"/>
                <a:gd name="connsiteX2" fmla="*/ 0 w 76200"/>
                <a:gd name="connsiteY2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5875">
                  <a:moveTo>
                    <a:pt x="76200" y="15875"/>
                  </a:moveTo>
                  <a:lnTo>
                    <a:pt x="76200" y="15875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Freeform 586"/>
            <p:cNvSpPr/>
            <p:nvPr/>
          </p:nvSpPr>
          <p:spPr>
            <a:xfrm>
              <a:off x="3524250" y="9848850"/>
              <a:ext cx="73025" cy="63500"/>
            </a:xfrm>
            <a:custGeom>
              <a:avLst/>
              <a:gdLst>
                <a:gd name="connsiteX0" fmla="*/ 0 w 73025"/>
                <a:gd name="connsiteY0" fmla="*/ 63500 h 63500"/>
                <a:gd name="connsiteX1" fmla="*/ 0 w 73025"/>
                <a:gd name="connsiteY1" fmla="*/ 63500 h 63500"/>
                <a:gd name="connsiteX2" fmla="*/ 38100 w 73025"/>
                <a:gd name="connsiteY2" fmla="*/ 19050 h 63500"/>
                <a:gd name="connsiteX3" fmla="*/ 57150 w 73025"/>
                <a:gd name="connsiteY3" fmla="*/ 12700 h 63500"/>
                <a:gd name="connsiteX4" fmla="*/ 66675 w 73025"/>
                <a:gd name="connsiteY4" fmla="*/ 9525 h 63500"/>
                <a:gd name="connsiteX5" fmla="*/ 73025 w 73025"/>
                <a:gd name="connsiteY5" fmla="*/ 0 h 63500"/>
                <a:gd name="connsiteX6" fmla="*/ 73025 w 73025"/>
                <a:gd name="connsiteY6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25" h="63500">
                  <a:moveTo>
                    <a:pt x="0" y="63500"/>
                  </a:moveTo>
                  <a:lnTo>
                    <a:pt x="0" y="63500"/>
                  </a:lnTo>
                  <a:cubicBezTo>
                    <a:pt x="12700" y="48683"/>
                    <a:pt x="23515" y="32015"/>
                    <a:pt x="38100" y="19050"/>
                  </a:cubicBezTo>
                  <a:cubicBezTo>
                    <a:pt x="43103" y="14603"/>
                    <a:pt x="50800" y="14817"/>
                    <a:pt x="57150" y="12700"/>
                  </a:cubicBezTo>
                  <a:lnTo>
                    <a:pt x="66675" y="9525"/>
                  </a:lnTo>
                  <a:lnTo>
                    <a:pt x="73025" y="0"/>
                  </a:lnTo>
                  <a:lnTo>
                    <a:pt x="7302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Freeform 587"/>
            <p:cNvSpPr/>
            <p:nvPr/>
          </p:nvSpPr>
          <p:spPr>
            <a:xfrm>
              <a:off x="3603625" y="9791700"/>
              <a:ext cx="79375" cy="155575"/>
            </a:xfrm>
            <a:custGeom>
              <a:avLst/>
              <a:gdLst>
                <a:gd name="connsiteX0" fmla="*/ 0 w 79375"/>
                <a:gd name="connsiteY0" fmla="*/ 155575 h 155575"/>
                <a:gd name="connsiteX1" fmla="*/ 0 w 79375"/>
                <a:gd name="connsiteY1" fmla="*/ 155575 h 155575"/>
                <a:gd name="connsiteX2" fmla="*/ 47625 w 79375"/>
                <a:gd name="connsiteY2" fmla="*/ 88900 h 155575"/>
                <a:gd name="connsiteX3" fmla="*/ 50800 w 79375"/>
                <a:gd name="connsiteY3" fmla="*/ 73025 h 155575"/>
                <a:gd name="connsiteX4" fmla="*/ 57150 w 79375"/>
                <a:gd name="connsiteY4" fmla="*/ 53975 h 155575"/>
                <a:gd name="connsiteX5" fmla="*/ 66675 w 79375"/>
                <a:gd name="connsiteY5" fmla="*/ 34925 h 155575"/>
                <a:gd name="connsiteX6" fmla="*/ 73025 w 79375"/>
                <a:gd name="connsiteY6" fmla="*/ 15875 h 155575"/>
                <a:gd name="connsiteX7" fmla="*/ 76200 w 79375"/>
                <a:gd name="connsiteY7" fmla="*/ 6350 h 155575"/>
                <a:gd name="connsiteX8" fmla="*/ 79375 w 79375"/>
                <a:gd name="connsiteY8" fmla="*/ 0 h 15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375" h="155575">
                  <a:moveTo>
                    <a:pt x="0" y="155575"/>
                  </a:moveTo>
                  <a:lnTo>
                    <a:pt x="0" y="155575"/>
                  </a:lnTo>
                  <a:cubicBezTo>
                    <a:pt x="15875" y="133350"/>
                    <a:pt x="33311" y="112161"/>
                    <a:pt x="47625" y="88900"/>
                  </a:cubicBezTo>
                  <a:cubicBezTo>
                    <a:pt x="50453" y="84304"/>
                    <a:pt x="49380" y="78231"/>
                    <a:pt x="50800" y="73025"/>
                  </a:cubicBezTo>
                  <a:cubicBezTo>
                    <a:pt x="52561" y="66567"/>
                    <a:pt x="55033" y="60325"/>
                    <a:pt x="57150" y="53975"/>
                  </a:cubicBezTo>
                  <a:cubicBezTo>
                    <a:pt x="68729" y="19237"/>
                    <a:pt x="50262" y="71854"/>
                    <a:pt x="66675" y="34925"/>
                  </a:cubicBezTo>
                  <a:cubicBezTo>
                    <a:pt x="69393" y="28808"/>
                    <a:pt x="70908" y="22225"/>
                    <a:pt x="73025" y="15875"/>
                  </a:cubicBezTo>
                  <a:cubicBezTo>
                    <a:pt x="74083" y="12700"/>
                    <a:pt x="74703" y="9343"/>
                    <a:pt x="76200" y="6350"/>
                  </a:cubicBezTo>
                  <a:lnTo>
                    <a:pt x="79375" y="0"/>
                  </a:ln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Freeform 588"/>
            <p:cNvSpPr/>
            <p:nvPr/>
          </p:nvSpPr>
          <p:spPr>
            <a:xfrm>
              <a:off x="3705225" y="9874250"/>
              <a:ext cx="15887" cy="114300"/>
            </a:xfrm>
            <a:custGeom>
              <a:avLst/>
              <a:gdLst>
                <a:gd name="connsiteX0" fmla="*/ 0 w 15887"/>
                <a:gd name="connsiteY0" fmla="*/ 114300 h 114300"/>
                <a:gd name="connsiteX1" fmla="*/ 0 w 15887"/>
                <a:gd name="connsiteY1" fmla="*/ 114300 h 114300"/>
                <a:gd name="connsiteX2" fmla="*/ 3175 w 15887"/>
                <a:gd name="connsiteY2" fmla="*/ 31750 h 114300"/>
                <a:gd name="connsiteX3" fmla="*/ 9525 w 15887"/>
                <a:gd name="connsiteY3" fmla="*/ 12700 h 114300"/>
                <a:gd name="connsiteX4" fmla="*/ 15875 w 15887"/>
                <a:gd name="connsiteY4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14300">
                  <a:moveTo>
                    <a:pt x="0" y="114300"/>
                  </a:moveTo>
                  <a:lnTo>
                    <a:pt x="0" y="114300"/>
                  </a:lnTo>
                  <a:cubicBezTo>
                    <a:pt x="1058" y="86783"/>
                    <a:pt x="605" y="59167"/>
                    <a:pt x="3175" y="31750"/>
                  </a:cubicBezTo>
                  <a:cubicBezTo>
                    <a:pt x="3800" y="25086"/>
                    <a:pt x="5812" y="18269"/>
                    <a:pt x="9525" y="12700"/>
                  </a:cubicBezTo>
                  <a:cubicBezTo>
                    <a:pt x="16462" y="2294"/>
                    <a:pt x="15875" y="6991"/>
                    <a:pt x="15875" y="0"/>
                  </a:cubicBezTo>
                </a:path>
              </a:pathLst>
            </a:custGeom>
            <a:noFill/>
            <a:ln w="28575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0" name="Rectangle 589"/>
          <p:cNvSpPr/>
          <p:nvPr/>
        </p:nvSpPr>
        <p:spPr>
          <a:xfrm>
            <a:off x="3786346" y="14464392"/>
            <a:ext cx="1571240" cy="384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Legend</a:t>
            </a:r>
            <a:endParaRPr lang="en-US" sz="2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7" name="TextBox 596"/>
          <p:cNvSpPr txBox="1"/>
          <p:nvPr/>
        </p:nvSpPr>
        <p:spPr>
          <a:xfrm>
            <a:off x="1306423" y="15271510"/>
            <a:ext cx="1949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Smokestack</a:t>
            </a:r>
            <a:endParaRPr lang="en-US" sz="2000" b="1" dirty="0"/>
          </a:p>
        </p:txBody>
      </p:sp>
      <p:sp>
        <p:nvSpPr>
          <p:cNvPr id="598" name="TextBox 597"/>
          <p:cNvSpPr txBox="1"/>
          <p:nvPr/>
        </p:nvSpPr>
        <p:spPr>
          <a:xfrm>
            <a:off x="1376273" y="16204960"/>
            <a:ext cx="1949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Martin furnace</a:t>
            </a:r>
            <a:endParaRPr lang="en-US" sz="2000" b="1" dirty="0"/>
          </a:p>
        </p:txBody>
      </p:sp>
      <p:sp>
        <p:nvSpPr>
          <p:cNvPr id="599" name="TextBox 598"/>
          <p:cNvSpPr txBox="1"/>
          <p:nvPr/>
        </p:nvSpPr>
        <p:spPr>
          <a:xfrm>
            <a:off x="5106061" y="15380463"/>
            <a:ext cx="27417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Open building entrance</a:t>
            </a:r>
            <a:endParaRPr lang="en-US" sz="2000" b="1" dirty="0"/>
          </a:p>
        </p:txBody>
      </p:sp>
      <p:sp>
        <p:nvSpPr>
          <p:cNvPr id="600" name="TextBox 599"/>
          <p:cNvSpPr txBox="1"/>
          <p:nvPr/>
        </p:nvSpPr>
        <p:spPr>
          <a:xfrm>
            <a:off x="5630772" y="17106660"/>
            <a:ext cx="224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Railroad</a:t>
            </a:r>
            <a:endParaRPr lang="en-US" sz="2000" b="1" dirty="0"/>
          </a:p>
        </p:txBody>
      </p:sp>
      <p:sp>
        <p:nvSpPr>
          <p:cNvPr id="601" name="TextBox 600"/>
          <p:cNvSpPr txBox="1"/>
          <p:nvPr/>
        </p:nvSpPr>
        <p:spPr>
          <a:xfrm>
            <a:off x="1385602" y="17098326"/>
            <a:ext cx="224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Shell/bomb crater</a:t>
            </a:r>
            <a:endParaRPr lang="en-US" sz="2000" b="1" dirty="0"/>
          </a:p>
        </p:txBody>
      </p:sp>
      <p:sp>
        <p:nvSpPr>
          <p:cNvPr id="605" name="Flowchart: Delay 604"/>
          <p:cNvSpPr/>
          <p:nvPr/>
        </p:nvSpPr>
        <p:spPr>
          <a:xfrm rot="16200000">
            <a:off x="4521284" y="15954537"/>
            <a:ext cx="591771" cy="472016"/>
          </a:xfrm>
          <a:prstGeom prst="flowChartDelay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6" name="TextBox 605"/>
          <p:cNvSpPr txBox="1"/>
          <p:nvPr/>
        </p:nvSpPr>
        <p:spPr>
          <a:xfrm>
            <a:off x="5107739" y="16206103"/>
            <a:ext cx="29811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Blocked building entrance</a:t>
            </a:r>
            <a:endParaRPr lang="en-US" sz="2000" b="1" dirty="0"/>
          </a:p>
        </p:txBody>
      </p:sp>
      <p:grpSp>
        <p:nvGrpSpPr>
          <p:cNvPr id="17" name="Group 16"/>
          <p:cNvGrpSpPr/>
          <p:nvPr/>
        </p:nvGrpSpPr>
        <p:grpSpPr>
          <a:xfrm>
            <a:off x="4008588" y="17309459"/>
            <a:ext cx="1576309" cy="6087"/>
            <a:chOff x="3947434" y="17891880"/>
            <a:chExt cx="1576309" cy="6087"/>
          </a:xfrm>
        </p:grpSpPr>
        <p:sp>
          <p:nvSpPr>
            <p:cNvPr id="607" name="Freeform 606"/>
            <p:cNvSpPr/>
            <p:nvPr/>
          </p:nvSpPr>
          <p:spPr>
            <a:xfrm rot="5400000">
              <a:off x="4734485" y="17109679"/>
              <a:ext cx="2208" cy="1574367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9173"/>
                <a:gd name="connsiteY0" fmla="*/ 19057079 h 19057079"/>
                <a:gd name="connsiteX1" fmla="*/ 9173 w 9173"/>
                <a:gd name="connsiteY1" fmla="*/ -6 h 19057079"/>
                <a:gd name="connsiteX0" fmla="*/ 0 w 2749"/>
                <a:gd name="connsiteY0" fmla="*/ 10000 h 10000"/>
                <a:gd name="connsiteX1" fmla="*/ 2749 w 2749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9" h="10000">
                  <a:moveTo>
                    <a:pt x="0" y="10000"/>
                  </a:moveTo>
                  <a:cubicBezTo>
                    <a:pt x="6958" y="6667"/>
                    <a:pt x="-4209" y="3333"/>
                    <a:pt x="2749" y="0"/>
                  </a:cubicBezTo>
                </a:path>
              </a:pathLst>
            </a:custGeom>
            <a:solidFill>
              <a:schemeClr val="bg1"/>
            </a:solidFill>
            <a:ln w="127000" cmpd="sng">
              <a:solidFill>
                <a:schemeClr val="bg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Freeform 607"/>
            <p:cNvSpPr/>
            <p:nvPr/>
          </p:nvSpPr>
          <p:spPr>
            <a:xfrm rot="5400000">
              <a:off x="4735456" y="17107738"/>
              <a:ext cx="2208" cy="1574367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9173"/>
                <a:gd name="connsiteY0" fmla="*/ 19057079 h 19057079"/>
                <a:gd name="connsiteX1" fmla="*/ 9173 w 9173"/>
                <a:gd name="connsiteY1" fmla="*/ -6 h 19057079"/>
                <a:gd name="connsiteX0" fmla="*/ 0 w 2749"/>
                <a:gd name="connsiteY0" fmla="*/ 10000 h 10000"/>
                <a:gd name="connsiteX1" fmla="*/ 2749 w 2749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9" h="10000">
                  <a:moveTo>
                    <a:pt x="0" y="10000"/>
                  </a:moveTo>
                  <a:cubicBezTo>
                    <a:pt x="6958" y="6667"/>
                    <a:pt x="-4209" y="3333"/>
                    <a:pt x="2749" y="0"/>
                  </a:cubicBezTo>
                </a:path>
              </a:pathLst>
            </a:custGeom>
            <a:solidFill>
              <a:schemeClr val="bg1"/>
            </a:solidFill>
            <a:ln w="127000" cmpd="sng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Freeform 524"/>
            <p:cNvSpPr/>
            <p:nvPr/>
          </p:nvSpPr>
          <p:spPr>
            <a:xfrm rot="5400000">
              <a:off x="4733514" y="17105800"/>
              <a:ext cx="2208" cy="1574367"/>
            </a:xfrm>
            <a:custGeom>
              <a:avLst/>
              <a:gdLst>
                <a:gd name="connsiteX0" fmla="*/ 0 w 228600"/>
                <a:gd name="connsiteY0" fmla="*/ 17667515 h 17667515"/>
                <a:gd name="connsiteX1" fmla="*/ 228600 w 228600"/>
                <a:gd name="connsiteY1" fmla="*/ 0 h 17667515"/>
                <a:gd name="connsiteX0" fmla="*/ 0 w 65314"/>
                <a:gd name="connsiteY0" fmla="*/ 17667515 h 17667515"/>
                <a:gd name="connsiteX1" fmla="*/ 65314 w 65314"/>
                <a:gd name="connsiteY1" fmla="*/ 0 h 17667515"/>
                <a:gd name="connsiteX0" fmla="*/ 0 w 39096"/>
                <a:gd name="connsiteY0" fmla="*/ 18349188 h 18349188"/>
                <a:gd name="connsiteX1" fmla="*/ 39096 w 39096"/>
                <a:gd name="connsiteY1" fmla="*/ 0 h 18349188"/>
                <a:gd name="connsiteX0" fmla="*/ 0 w 39096"/>
                <a:gd name="connsiteY0" fmla="*/ 19057079 h 19057079"/>
                <a:gd name="connsiteX1" fmla="*/ 39096 w 39096"/>
                <a:gd name="connsiteY1" fmla="*/ 0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19148"/>
                <a:gd name="connsiteY0" fmla="*/ 19057079 h 19057079"/>
                <a:gd name="connsiteX1" fmla="*/ 19148 w 19148"/>
                <a:gd name="connsiteY1" fmla="*/ -6 h 19057079"/>
                <a:gd name="connsiteX0" fmla="*/ 0 w 9173"/>
                <a:gd name="connsiteY0" fmla="*/ 19057079 h 19057079"/>
                <a:gd name="connsiteX1" fmla="*/ 9173 w 9173"/>
                <a:gd name="connsiteY1" fmla="*/ -6 h 19057079"/>
                <a:gd name="connsiteX0" fmla="*/ 0 w 2749"/>
                <a:gd name="connsiteY0" fmla="*/ 10000 h 10000"/>
                <a:gd name="connsiteX1" fmla="*/ 2749 w 2749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9" h="10000">
                  <a:moveTo>
                    <a:pt x="0" y="10000"/>
                  </a:moveTo>
                  <a:cubicBezTo>
                    <a:pt x="6958" y="6667"/>
                    <a:pt x="-4209" y="3333"/>
                    <a:pt x="2749" y="0"/>
                  </a:cubicBezTo>
                </a:path>
              </a:pathLst>
            </a:custGeom>
            <a:solidFill>
              <a:schemeClr val="bg1"/>
            </a:solidFill>
            <a:ln w="1524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400550" y="1584960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09" name="TextBox 608"/>
          <p:cNvSpPr txBox="1"/>
          <p:nvPr/>
        </p:nvSpPr>
        <p:spPr>
          <a:xfrm>
            <a:off x="5543550" y="735330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0" name="TextBox 609"/>
          <p:cNvSpPr txBox="1"/>
          <p:nvPr/>
        </p:nvSpPr>
        <p:spPr>
          <a:xfrm>
            <a:off x="6915150" y="735330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1" name="TextBox 610"/>
          <p:cNvSpPr txBox="1"/>
          <p:nvPr/>
        </p:nvSpPr>
        <p:spPr>
          <a:xfrm>
            <a:off x="8496300" y="691515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2" name="TextBox 611"/>
          <p:cNvSpPr txBox="1"/>
          <p:nvPr/>
        </p:nvSpPr>
        <p:spPr>
          <a:xfrm>
            <a:off x="4133850" y="552450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3" name="TextBox 612"/>
          <p:cNvSpPr txBox="1"/>
          <p:nvPr/>
        </p:nvSpPr>
        <p:spPr>
          <a:xfrm>
            <a:off x="5607999" y="5507408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4" name="TextBox 613"/>
          <p:cNvSpPr txBox="1"/>
          <p:nvPr/>
        </p:nvSpPr>
        <p:spPr>
          <a:xfrm>
            <a:off x="7010400" y="550545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615" name="TextBox 614"/>
          <p:cNvSpPr txBox="1"/>
          <p:nvPr/>
        </p:nvSpPr>
        <p:spPr>
          <a:xfrm>
            <a:off x="8382000" y="5505450"/>
            <a:ext cx="81915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X</a:t>
            </a:r>
            <a:endParaRPr lang="en-US" b="1" dirty="0"/>
          </a:p>
        </p:txBody>
      </p:sp>
      <p:sp>
        <p:nvSpPr>
          <p:cNvPr id="22" name="Freeform 21"/>
          <p:cNvSpPr/>
          <p:nvPr/>
        </p:nvSpPr>
        <p:spPr>
          <a:xfrm>
            <a:off x="20299680" y="8046720"/>
            <a:ext cx="6629400" cy="3543300"/>
          </a:xfrm>
          <a:custGeom>
            <a:avLst/>
            <a:gdLst>
              <a:gd name="connsiteX0" fmla="*/ 0 w 6629400"/>
              <a:gd name="connsiteY0" fmla="*/ 0 h 3543300"/>
              <a:gd name="connsiteX1" fmla="*/ 2560320 w 6629400"/>
              <a:gd name="connsiteY1" fmla="*/ 22860 h 3543300"/>
              <a:gd name="connsiteX2" fmla="*/ 6629400 w 6629400"/>
              <a:gd name="connsiteY2" fmla="*/ 3543300 h 354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29400" h="3543300">
                <a:moveTo>
                  <a:pt x="0" y="0"/>
                </a:moveTo>
                <a:lnTo>
                  <a:pt x="2560320" y="22860"/>
                </a:lnTo>
                <a:lnTo>
                  <a:pt x="6629400" y="3543300"/>
                </a:lnTo>
              </a:path>
            </a:pathLst>
          </a:custGeom>
          <a:noFill/>
          <a:ln w="254000" cmpd="dbl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8" name="Group 637"/>
          <p:cNvGrpSpPr/>
          <p:nvPr/>
        </p:nvGrpSpPr>
        <p:grpSpPr>
          <a:xfrm>
            <a:off x="3290089" y="5979203"/>
            <a:ext cx="2914678" cy="1189718"/>
            <a:chOff x="623133" y="-1236882"/>
            <a:chExt cx="2914678" cy="1189718"/>
          </a:xfrm>
        </p:grpSpPr>
        <p:grpSp>
          <p:nvGrpSpPr>
            <p:cNvPr id="639" name="Group 638"/>
            <p:cNvGrpSpPr/>
            <p:nvPr/>
          </p:nvGrpSpPr>
          <p:grpSpPr>
            <a:xfrm>
              <a:off x="702288" y="-543865"/>
              <a:ext cx="2611617" cy="363081"/>
              <a:chOff x="1406178" y="3596355"/>
              <a:chExt cx="867636" cy="420168"/>
            </a:xfrm>
          </p:grpSpPr>
          <p:sp>
            <p:nvSpPr>
              <p:cNvPr id="651" name="Rectangle 650"/>
              <p:cNvSpPr/>
              <p:nvPr/>
            </p:nvSpPr>
            <p:spPr>
              <a:xfrm>
                <a:off x="1407311" y="3597780"/>
                <a:ext cx="864474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2" name="Rectangle 651"/>
              <p:cNvSpPr/>
              <p:nvPr/>
            </p:nvSpPr>
            <p:spPr>
              <a:xfrm>
                <a:off x="1406178" y="3596355"/>
                <a:ext cx="867636" cy="418743"/>
              </a:xfrm>
              <a:prstGeom prst="rect">
                <a:avLst/>
              </a:prstGeom>
              <a:solidFill>
                <a:srgbClr val="E2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0" name="Group 639"/>
            <p:cNvGrpSpPr/>
            <p:nvPr/>
          </p:nvGrpSpPr>
          <p:grpSpPr>
            <a:xfrm>
              <a:off x="2094359" y="-1157947"/>
              <a:ext cx="300250" cy="419940"/>
              <a:chOff x="817765" y="3032332"/>
              <a:chExt cx="300250" cy="419940"/>
            </a:xfrm>
          </p:grpSpPr>
          <p:sp>
            <p:nvSpPr>
              <p:cNvPr id="649" name="Rectangle 648"/>
              <p:cNvSpPr/>
              <p:nvPr/>
            </p:nvSpPr>
            <p:spPr>
              <a:xfrm>
                <a:off x="821177" y="3032332"/>
                <a:ext cx="29683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0" name="Rectangle 649"/>
              <p:cNvSpPr/>
              <p:nvPr/>
            </p:nvSpPr>
            <p:spPr>
              <a:xfrm>
                <a:off x="817765" y="3033528"/>
                <a:ext cx="300250" cy="418744"/>
              </a:xfrm>
              <a:prstGeom prst="rect">
                <a:avLst/>
              </a:prstGeom>
              <a:solidFill>
                <a:srgbClr val="E2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1" name="Group 640"/>
            <p:cNvGrpSpPr/>
            <p:nvPr/>
          </p:nvGrpSpPr>
          <p:grpSpPr>
            <a:xfrm>
              <a:off x="623133" y="-1236882"/>
              <a:ext cx="2914678" cy="1189718"/>
              <a:chOff x="2665193" y="6117004"/>
              <a:chExt cx="1854773" cy="786199"/>
            </a:xfrm>
          </p:grpSpPr>
          <p:grpSp>
            <p:nvGrpSpPr>
              <p:cNvPr id="64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645" name="Rectangle 64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46" name="Straight Connector 645"/>
                <p:cNvCxnSpPr>
                  <a:stCxn id="645" idx="0"/>
                  <a:endCxn id="64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47" name="Freeform 64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8" name="Freeform 64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643" name="TextBox 642"/>
              <p:cNvSpPr txBox="1"/>
              <p:nvPr/>
            </p:nvSpPr>
            <p:spPr>
              <a:xfrm>
                <a:off x="3395525" y="6117004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44" name="TextBox 643"/>
              <p:cNvSpPr txBox="1"/>
              <p:nvPr/>
            </p:nvSpPr>
            <p:spPr>
              <a:xfrm>
                <a:off x="2665193" y="6483201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</a:t>
                </a:r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-208             79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653" name="Group 652"/>
          <p:cNvGrpSpPr/>
          <p:nvPr/>
        </p:nvGrpSpPr>
        <p:grpSpPr>
          <a:xfrm>
            <a:off x="18599269" y="7702961"/>
            <a:ext cx="2914678" cy="1186058"/>
            <a:chOff x="912284" y="-1233230"/>
            <a:chExt cx="2914678" cy="1186058"/>
          </a:xfrm>
        </p:grpSpPr>
        <p:sp>
          <p:nvSpPr>
            <p:cNvPr id="654" name="Rectangle 653"/>
            <p:cNvSpPr/>
            <p:nvPr/>
          </p:nvSpPr>
          <p:spPr>
            <a:xfrm>
              <a:off x="985168" y="-554883"/>
              <a:ext cx="2520870" cy="361849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2029191" y="-1148488"/>
              <a:ext cx="429658" cy="418744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6" name="Group 655"/>
            <p:cNvGrpSpPr/>
            <p:nvPr/>
          </p:nvGrpSpPr>
          <p:grpSpPr>
            <a:xfrm>
              <a:off x="912284" y="-1233230"/>
              <a:ext cx="2914678" cy="1186058"/>
              <a:chOff x="2849193" y="6119422"/>
              <a:chExt cx="1854773" cy="783781"/>
            </a:xfrm>
          </p:grpSpPr>
          <p:grpSp>
            <p:nvGrpSpPr>
              <p:cNvPr id="65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660" name="Rectangle 65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61" name="Straight Connector 660"/>
                <p:cNvCxnSpPr>
                  <a:stCxn id="660" idx="0"/>
                  <a:endCxn id="66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62" name="Freeform 66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63" name="Freeform 66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658" name="TextBox 657"/>
              <p:cNvSpPr txBox="1"/>
              <p:nvPr/>
            </p:nvSpPr>
            <p:spPr>
              <a:xfrm>
                <a:off x="3514706" y="6119422"/>
                <a:ext cx="367727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59" name="TextBox 658"/>
              <p:cNvSpPr txBox="1"/>
              <p:nvPr/>
            </p:nvSpPr>
            <p:spPr>
              <a:xfrm>
                <a:off x="2849193" y="649794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120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664" name="Freeform 663"/>
          <p:cNvSpPr/>
          <p:nvPr/>
        </p:nvSpPr>
        <p:spPr>
          <a:xfrm>
            <a:off x="6470402" y="6241690"/>
            <a:ext cx="4013611" cy="984569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122310 w 1184172"/>
              <a:gd name="connsiteY0" fmla="*/ 116348 h 560070"/>
              <a:gd name="connsiteX1" fmla="*/ 459682 w 1184172"/>
              <a:gd name="connsiteY1" fmla="*/ 152222 h 560070"/>
              <a:gd name="connsiteX2" fmla="*/ 718863 w 1184172"/>
              <a:gd name="connsiteY2" fmla="*/ 156112 h 560070"/>
              <a:gd name="connsiteX3" fmla="*/ 714662 w 1184172"/>
              <a:gd name="connsiteY3" fmla="*/ 0 h 560070"/>
              <a:gd name="connsiteX4" fmla="*/ 1184172 w 1184172"/>
              <a:gd name="connsiteY4" fmla="*/ 308610 h 560070"/>
              <a:gd name="connsiteX5" fmla="*/ 715542 w 1184172"/>
              <a:gd name="connsiteY5" fmla="*/ 560070 h 560070"/>
              <a:gd name="connsiteX6" fmla="*/ 715542 w 1184172"/>
              <a:gd name="connsiteY6" fmla="*/ 422910 h 560070"/>
              <a:gd name="connsiteX7" fmla="*/ 460535 w 1184172"/>
              <a:gd name="connsiteY7" fmla="*/ 413014 h 560070"/>
              <a:gd name="connsiteX8" fmla="*/ 0 w 1184172"/>
              <a:gd name="connsiteY8" fmla="*/ 451075 h 560070"/>
              <a:gd name="connsiteX0" fmla="*/ 0 w 1189161"/>
              <a:gd name="connsiteY0" fmla="*/ 96518 h 560070"/>
              <a:gd name="connsiteX1" fmla="*/ 464671 w 1189161"/>
              <a:gd name="connsiteY1" fmla="*/ 152222 h 560070"/>
              <a:gd name="connsiteX2" fmla="*/ 723852 w 1189161"/>
              <a:gd name="connsiteY2" fmla="*/ 156112 h 560070"/>
              <a:gd name="connsiteX3" fmla="*/ 719651 w 1189161"/>
              <a:gd name="connsiteY3" fmla="*/ 0 h 560070"/>
              <a:gd name="connsiteX4" fmla="*/ 1189161 w 1189161"/>
              <a:gd name="connsiteY4" fmla="*/ 308610 h 560070"/>
              <a:gd name="connsiteX5" fmla="*/ 720531 w 1189161"/>
              <a:gd name="connsiteY5" fmla="*/ 560070 h 560070"/>
              <a:gd name="connsiteX6" fmla="*/ 720531 w 1189161"/>
              <a:gd name="connsiteY6" fmla="*/ 422910 h 560070"/>
              <a:gd name="connsiteX7" fmla="*/ 465524 w 1189161"/>
              <a:gd name="connsiteY7" fmla="*/ 413014 h 560070"/>
              <a:gd name="connsiteX8" fmla="*/ 4989 w 1189161"/>
              <a:gd name="connsiteY8" fmla="*/ 451075 h 560070"/>
              <a:gd name="connsiteX0" fmla="*/ 4531 w 1193692"/>
              <a:gd name="connsiteY0" fmla="*/ 96518 h 560070"/>
              <a:gd name="connsiteX1" fmla="*/ 469202 w 1193692"/>
              <a:gd name="connsiteY1" fmla="*/ 152222 h 560070"/>
              <a:gd name="connsiteX2" fmla="*/ 728383 w 1193692"/>
              <a:gd name="connsiteY2" fmla="*/ 156112 h 560070"/>
              <a:gd name="connsiteX3" fmla="*/ 724182 w 1193692"/>
              <a:gd name="connsiteY3" fmla="*/ 0 h 560070"/>
              <a:gd name="connsiteX4" fmla="*/ 1193692 w 1193692"/>
              <a:gd name="connsiteY4" fmla="*/ 308610 h 560070"/>
              <a:gd name="connsiteX5" fmla="*/ 725062 w 1193692"/>
              <a:gd name="connsiteY5" fmla="*/ 560070 h 560070"/>
              <a:gd name="connsiteX6" fmla="*/ 725062 w 1193692"/>
              <a:gd name="connsiteY6" fmla="*/ 422910 h 560070"/>
              <a:gd name="connsiteX7" fmla="*/ 470055 w 1193692"/>
              <a:gd name="connsiteY7" fmla="*/ 413014 h 560070"/>
              <a:gd name="connsiteX8" fmla="*/ 0 w 1193692"/>
              <a:gd name="connsiteY8" fmla="*/ 452995 h 560070"/>
              <a:gd name="connsiteX0" fmla="*/ 2031529 w 3220690"/>
              <a:gd name="connsiteY0" fmla="*/ 96518 h 560070"/>
              <a:gd name="connsiteX1" fmla="*/ 2496200 w 3220690"/>
              <a:gd name="connsiteY1" fmla="*/ 152222 h 560070"/>
              <a:gd name="connsiteX2" fmla="*/ 2755381 w 3220690"/>
              <a:gd name="connsiteY2" fmla="*/ 156112 h 560070"/>
              <a:gd name="connsiteX3" fmla="*/ 2751180 w 3220690"/>
              <a:gd name="connsiteY3" fmla="*/ 0 h 560070"/>
              <a:gd name="connsiteX4" fmla="*/ 3220690 w 3220690"/>
              <a:gd name="connsiteY4" fmla="*/ 308610 h 560070"/>
              <a:gd name="connsiteX5" fmla="*/ 2752060 w 3220690"/>
              <a:gd name="connsiteY5" fmla="*/ 560070 h 560070"/>
              <a:gd name="connsiteX6" fmla="*/ 2752060 w 3220690"/>
              <a:gd name="connsiteY6" fmla="*/ 422910 h 560070"/>
              <a:gd name="connsiteX7" fmla="*/ 2497053 w 3220690"/>
              <a:gd name="connsiteY7" fmla="*/ 413014 h 560070"/>
              <a:gd name="connsiteX8" fmla="*/ 0 w 3220690"/>
              <a:gd name="connsiteY8" fmla="*/ 468886 h 560070"/>
              <a:gd name="connsiteX0" fmla="*/ 26776 w 3220690"/>
              <a:gd name="connsiteY0" fmla="*/ 105545 h 560070"/>
              <a:gd name="connsiteX1" fmla="*/ 2496200 w 3220690"/>
              <a:gd name="connsiteY1" fmla="*/ 152222 h 560070"/>
              <a:gd name="connsiteX2" fmla="*/ 2755381 w 3220690"/>
              <a:gd name="connsiteY2" fmla="*/ 156112 h 560070"/>
              <a:gd name="connsiteX3" fmla="*/ 2751180 w 3220690"/>
              <a:gd name="connsiteY3" fmla="*/ 0 h 560070"/>
              <a:gd name="connsiteX4" fmla="*/ 3220690 w 3220690"/>
              <a:gd name="connsiteY4" fmla="*/ 308610 h 560070"/>
              <a:gd name="connsiteX5" fmla="*/ 2752060 w 3220690"/>
              <a:gd name="connsiteY5" fmla="*/ 560070 h 560070"/>
              <a:gd name="connsiteX6" fmla="*/ 2752060 w 3220690"/>
              <a:gd name="connsiteY6" fmla="*/ 422910 h 560070"/>
              <a:gd name="connsiteX7" fmla="*/ 2497053 w 3220690"/>
              <a:gd name="connsiteY7" fmla="*/ 413014 h 560070"/>
              <a:gd name="connsiteX8" fmla="*/ 0 w 3220690"/>
              <a:gd name="connsiteY8" fmla="*/ 468886 h 560070"/>
              <a:gd name="connsiteX0" fmla="*/ 26776 w 3398779"/>
              <a:gd name="connsiteY0" fmla="*/ 105545 h 560070"/>
              <a:gd name="connsiteX1" fmla="*/ 2496200 w 3398779"/>
              <a:gd name="connsiteY1" fmla="*/ 152222 h 560070"/>
              <a:gd name="connsiteX2" fmla="*/ 2755381 w 3398779"/>
              <a:gd name="connsiteY2" fmla="*/ 156112 h 560070"/>
              <a:gd name="connsiteX3" fmla="*/ 2751180 w 3398779"/>
              <a:gd name="connsiteY3" fmla="*/ 0 h 560070"/>
              <a:gd name="connsiteX4" fmla="*/ 3398779 w 3398779"/>
              <a:gd name="connsiteY4" fmla="*/ 303217 h 560070"/>
              <a:gd name="connsiteX5" fmla="*/ 2752060 w 3398779"/>
              <a:gd name="connsiteY5" fmla="*/ 560070 h 560070"/>
              <a:gd name="connsiteX6" fmla="*/ 2752060 w 3398779"/>
              <a:gd name="connsiteY6" fmla="*/ 422910 h 560070"/>
              <a:gd name="connsiteX7" fmla="*/ 2497053 w 3398779"/>
              <a:gd name="connsiteY7" fmla="*/ 413014 h 560070"/>
              <a:gd name="connsiteX8" fmla="*/ 0 w 3398779"/>
              <a:gd name="connsiteY8" fmla="*/ 468886 h 560070"/>
              <a:gd name="connsiteX0" fmla="*/ 0 w 4581885"/>
              <a:gd name="connsiteY0" fmla="*/ 0 h 645610"/>
              <a:gd name="connsiteX1" fmla="*/ 3679306 w 4581885"/>
              <a:gd name="connsiteY1" fmla="*/ 237762 h 645610"/>
              <a:gd name="connsiteX2" fmla="*/ 3938487 w 4581885"/>
              <a:gd name="connsiteY2" fmla="*/ 241652 h 645610"/>
              <a:gd name="connsiteX3" fmla="*/ 3934286 w 4581885"/>
              <a:gd name="connsiteY3" fmla="*/ 85540 h 645610"/>
              <a:gd name="connsiteX4" fmla="*/ 4581885 w 4581885"/>
              <a:gd name="connsiteY4" fmla="*/ 388757 h 645610"/>
              <a:gd name="connsiteX5" fmla="*/ 3935166 w 4581885"/>
              <a:gd name="connsiteY5" fmla="*/ 645610 h 645610"/>
              <a:gd name="connsiteX6" fmla="*/ 3935166 w 4581885"/>
              <a:gd name="connsiteY6" fmla="*/ 508450 h 645610"/>
              <a:gd name="connsiteX7" fmla="*/ 3680159 w 4581885"/>
              <a:gd name="connsiteY7" fmla="*/ 498554 h 645610"/>
              <a:gd name="connsiteX8" fmla="*/ 1183106 w 4581885"/>
              <a:gd name="connsiteY8" fmla="*/ 554426 h 645610"/>
              <a:gd name="connsiteX0" fmla="*/ 111185 w 4693070"/>
              <a:gd name="connsiteY0" fmla="*/ 0 h 710768"/>
              <a:gd name="connsiteX1" fmla="*/ 3790491 w 4693070"/>
              <a:gd name="connsiteY1" fmla="*/ 237762 h 710768"/>
              <a:gd name="connsiteX2" fmla="*/ 4049672 w 4693070"/>
              <a:gd name="connsiteY2" fmla="*/ 241652 h 710768"/>
              <a:gd name="connsiteX3" fmla="*/ 4045471 w 4693070"/>
              <a:gd name="connsiteY3" fmla="*/ 85540 h 710768"/>
              <a:gd name="connsiteX4" fmla="*/ 4693070 w 4693070"/>
              <a:gd name="connsiteY4" fmla="*/ 388757 h 710768"/>
              <a:gd name="connsiteX5" fmla="*/ 4046351 w 4693070"/>
              <a:gd name="connsiteY5" fmla="*/ 645610 h 710768"/>
              <a:gd name="connsiteX6" fmla="*/ 4046351 w 4693070"/>
              <a:gd name="connsiteY6" fmla="*/ 508450 h 710768"/>
              <a:gd name="connsiteX7" fmla="*/ 3791344 w 4693070"/>
              <a:gd name="connsiteY7" fmla="*/ 498554 h 710768"/>
              <a:gd name="connsiteX8" fmla="*/ 0 w 4693070"/>
              <a:gd name="connsiteY8" fmla="*/ 710768 h 710768"/>
              <a:gd name="connsiteX0" fmla="*/ 48815 w 4693070"/>
              <a:gd name="connsiteY0" fmla="*/ 0 h 710768"/>
              <a:gd name="connsiteX1" fmla="*/ 3790491 w 4693070"/>
              <a:gd name="connsiteY1" fmla="*/ 237762 h 710768"/>
              <a:gd name="connsiteX2" fmla="*/ 4049672 w 4693070"/>
              <a:gd name="connsiteY2" fmla="*/ 241652 h 710768"/>
              <a:gd name="connsiteX3" fmla="*/ 4045471 w 4693070"/>
              <a:gd name="connsiteY3" fmla="*/ 85540 h 710768"/>
              <a:gd name="connsiteX4" fmla="*/ 4693070 w 4693070"/>
              <a:gd name="connsiteY4" fmla="*/ 388757 h 710768"/>
              <a:gd name="connsiteX5" fmla="*/ 4046351 w 4693070"/>
              <a:gd name="connsiteY5" fmla="*/ 645610 h 710768"/>
              <a:gd name="connsiteX6" fmla="*/ 4046351 w 4693070"/>
              <a:gd name="connsiteY6" fmla="*/ 508450 h 710768"/>
              <a:gd name="connsiteX7" fmla="*/ 3791344 w 4693070"/>
              <a:gd name="connsiteY7" fmla="*/ 498554 h 710768"/>
              <a:gd name="connsiteX8" fmla="*/ 0 w 4693070"/>
              <a:gd name="connsiteY8" fmla="*/ 710768 h 710768"/>
              <a:gd name="connsiteX0" fmla="*/ 48815 w 4693070"/>
              <a:gd name="connsiteY0" fmla="*/ 0 h 710768"/>
              <a:gd name="connsiteX1" fmla="*/ 3790491 w 4693070"/>
              <a:gd name="connsiteY1" fmla="*/ 237762 h 710768"/>
              <a:gd name="connsiteX2" fmla="*/ 4049672 w 4693070"/>
              <a:gd name="connsiteY2" fmla="*/ 241652 h 710768"/>
              <a:gd name="connsiteX3" fmla="*/ 4045471 w 4693070"/>
              <a:gd name="connsiteY3" fmla="*/ 85540 h 710768"/>
              <a:gd name="connsiteX4" fmla="*/ 4693070 w 4693070"/>
              <a:gd name="connsiteY4" fmla="*/ 388757 h 710768"/>
              <a:gd name="connsiteX5" fmla="*/ 4046351 w 4693070"/>
              <a:gd name="connsiteY5" fmla="*/ 645610 h 710768"/>
              <a:gd name="connsiteX6" fmla="*/ 4046351 w 4693070"/>
              <a:gd name="connsiteY6" fmla="*/ 508450 h 710768"/>
              <a:gd name="connsiteX7" fmla="*/ 3791344 w 4693070"/>
              <a:gd name="connsiteY7" fmla="*/ 498554 h 710768"/>
              <a:gd name="connsiteX8" fmla="*/ 0 w 4693070"/>
              <a:gd name="connsiteY8" fmla="*/ 710768 h 710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93070" h="710768">
                <a:moveTo>
                  <a:pt x="48815" y="0"/>
                </a:moveTo>
                <a:cubicBezTo>
                  <a:pt x="310653" y="27937"/>
                  <a:pt x="3691066" y="231135"/>
                  <a:pt x="3790491" y="237762"/>
                </a:cubicBezTo>
                <a:lnTo>
                  <a:pt x="4049672" y="241652"/>
                </a:lnTo>
                <a:lnTo>
                  <a:pt x="4045471" y="85540"/>
                </a:lnTo>
                <a:lnTo>
                  <a:pt x="4693070" y="388757"/>
                </a:lnTo>
                <a:lnTo>
                  <a:pt x="4046351" y="645610"/>
                </a:lnTo>
                <a:lnTo>
                  <a:pt x="4046351" y="508450"/>
                </a:lnTo>
                <a:lnTo>
                  <a:pt x="3791344" y="498554"/>
                </a:lnTo>
                <a:lnTo>
                  <a:pt x="0" y="710768"/>
                </a:ln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5" name="Freeform 664"/>
          <p:cNvSpPr/>
          <p:nvPr/>
        </p:nvSpPr>
        <p:spPr>
          <a:xfrm>
            <a:off x="12135962" y="6224904"/>
            <a:ext cx="9066563" cy="937328"/>
          </a:xfrm>
          <a:custGeom>
            <a:avLst/>
            <a:gdLst>
              <a:gd name="connsiteX0" fmla="*/ 661851 w 9123345"/>
              <a:gd name="connsiteY0" fmla="*/ 224480 h 935443"/>
              <a:gd name="connsiteX1" fmla="*/ 1619794 w 9123345"/>
              <a:gd name="connsiteY1" fmla="*/ 241897 h 935443"/>
              <a:gd name="connsiteX2" fmla="*/ 2455817 w 9123345"/>
              <a:gd name="connsiteY2" fmla="*/ 250606 h 935443"/>
              <a:gd name="connsiteX3" fmla="*/ 2595154 w 9123345"/>
              <a:gd name="connsiteY3" fmla="*/ 76435 h 935443"/>
              <a:gd name="connsiteX4" fmla="*/ 2769325 w 9123345"/>
              <a:gd name="connsiteY4" fmla="*/ 6766 h 935443"/>
              <a:gd name="connsiteX5" fmla="*/ 2804160 w 9123345"/>
              <a:gd name="connsiteY5" fmla="*/ 233189 h 935443"/>
              <a:gd name="connsiteX6" fmla="*/ 3239588 w 9123345"/>
              <a:gd name="connsiteY6" fmla="*/ 294149 h 935443"/>
              <a:gd name="connsiteX7" fmla="*/ 3622765 w 9123345"/>
              <a:gd name="connsiteY7" fmla="*/ 102560 h 935443"/>
              <a:gd name="connsiteX8" fmla="*/ 3788228 w 9123345"/>
              <a:gd name="connsiteY8" fmla="*/ 76435 h 935443"/>
              <a:gd name="connsiteX9" fmla="*/ 3849188 w 9123345"/>
              <a:gd name="connsiteY9" fmla="*/ 276732 h 935443"/>
              <a:gd name="connsiteX10" fmla="*/ 4606834 w 9123345"/>
              <a:gd name="connsiteY10" fmla="*/ 250606 h 935443"/>
              <a:gd name="connsiteX11" fmla="*/ 4667794 w 9123345"/>
              <a:gd name="connsiteY11" fmla="*/ 50309 h 935443"/>
              <a:gd name="connsiteX12" fmla="*/ 4850674 w 9123345"/>
              <a:gd name="connsiteY12" fmla="*/ 59017 h 935443"/>
              <a:gd name="connsiteX13" fmla="*/ 4998720 w 9123345"/>
              <a:gd name="connsiteY13" fmla="*/ 302857 h 935443"/>
              <a:gd name="connsiteX14" fmla="*/ 6270171 w 9123345"/>
              <a:gd name="connsiteY14" fmla="*/ 302857 h 935443"/>
              <a:gd name="connsiteX15" fmla="*/ 6749143 w 9123345"/>
              <a:gd name="connsiteY15" fmla="*/ 259315 h 935443"/>
              <a:gd name="connsiteX16" fmla="*/ 6810103 w 9123345"/>
              <a:gd name="connsiteY16" fmla="*/ 15475 h 935443"/>
              <a:gd name="connsiteX17" fmla="*/ 7010400 w 9123345"/>
              <a:gd name="connsiteY17" fmla="*/ 76435 h 935443"/>
              <a:gd name="connsiteX18" fmla="*/ 7358743 w 9123345"/>
              <a:gd name="connsiteY18" fmla="*/ 355109 h 935443"/>
              <a:gd name="connsiteX19" fmla="*/ 7855131 w 9123345"/>
              <a:gd name="connsiteY19" fmla="*/ 163520 h 935443"/>
              <a:gd name="connsiteX20" fmla="*/ 7881257 w 9123345"/>
              <a:gd name="connsiteY20" fmla="*/ 24183 h 935443"/>
              <a:gd name="connsiteX21" fmla="*/ 8046720 w 9123345"/>
              <a:gd name="connsiteY21" fmla="*/ 67726 h 935443"/>
              <a:gd name="connsiteX22" fmla="*/ 8090263 w 9123345"/>
              <a:gd name="connsiteY22" fmla="*/ 215772 h 935443"/>
              <a:gd name="connsiteX23" fmla="*/ 8630194 w 9123345"/>
              <a:gd name="connsiteY23" fmla="*/ 268023 h 935443"/>
              <a:gd name="connsiteX24" fmla="*/ 8813074 w 9123345"/>
              <a:gd name="connsiteY24" fmla="*/ 128686 h 935443"/>
              <a:gd name="connsiteX25" fmla="*/ 9030788 w 9123345"/>
              <a:gd name="connsiteY25" fmla="*/ 76435 h 935443"/>
              <a:gd name="connsiteX26" fmla="*/ 9091748 w 9123345"/>
              <a:gd name="connsiteY26" fmla="*/ 268023 h 935443"/>
              <a:gd name="connsiteX27" fmla="*/ 8543108 w 9123345"/>
              <a:gd name="connsiteY27" fmla="*/ 581532 h 935443"/>
              <a:gd name="connsiteX28" fmla="*/ 7707085 w 9123345"/>
              <a:gd name="connsiteY28" fmla="*/ 677326 h 935443"/>
              <a:gd name="connsiteX29" fmla="*/ 670560 w 9123345"/>
              <a:gd name="connsiteY29" fmla="*/ 720869 h 935443"/>
              <a:gd name="connsiteX30" fmla="*/ 670560 w 9123345"/>
              <a:gd name="connsiteY30" fmla="*/ 929875 h 935443"/>
              <a:gd name="connsiteX31" fmla="*/ 0 w 9123345"/>
              <a:gd name="connsiteY31" fmla="*/ 468320 h 935443"/>
              <a:gd name="connsiteX32" fmla="*/ 670560 w 9123345"/>
              <a:gd name="connsiteY32" fmla="*/ 24183 h 935443"/>
              <a:gd name="connsiteX33" fmla="*/ 661851 w 9123345"/>
              <a:gd name="connsiteY33" fmla="*/ 224480 h 935443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72259 h 931267"/>
              <a:gd name="connsiteX4" fmla="*/ 2769325 w 9123345"/>
              <a:gd name="connsiteY4" fmla="*/ 63550 h 931267"/>
              <a:gd name="connsiteX5" fmla="*/ 2804160 w 9123345"/>
              <a:gd name="connsiteY5" fmla="*/ 229013 h 931267"/>
              <a:gd name="connsiteX6" fmla="*/ 3239588 w 9123345"/>
              <a:gd name="connsiteY6" fmla="*/ 289973 h 931267"/>
              <a:gd name="connsiteX7" fmla="*/ 3622765 w 9123345"/>
              <a:gd name="connsiteY7" fmla="*/ 98384 h 931267"/>
              <a:gd name="connsiteX8" fmla="*/ 3788228 w 9123345"/>
              <a:gd name="connsiteY8" fmla="*/ 72259 h 931267"/>
              <a:gd name="connsiteX9" fmla="*/ 3849188 w 9123345"/>
              <a:gd name="connsiteY9" fmla="*/ 272556 h 931267"/>
              <a:gd name="connsiteX10" fmla="*/ 4606834 w 9123345"/>
              <a:gd name="connsiteY10" fmla="*/ 246430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46133 h 931267"/>
              <a:gd name="connsiteX4" fmla="*/ 2769325 w 9123345"/>
              <a:gd name="connsiteY4" fmla="*/ 63550 h 931267"/>
              <a:gd name="connsiteX5" fmla="*/ 2804160 w 9123345"/>
              <a:gd name="connsiteY5" fmla="*/ 229013 h 931267"/>
              <a:gd name="connsiteX6" fmla="*/ 3239588 w 9123345"/>
              <a:gd name="connsiteY6" fmla="*/ 289973 h 931267"/>
              <a:gd name="connsiteX7" fmla="*/ 3622765 w 9123345"/>
              <a:gd name="connsiteY7" fmla="*/ 98384 h 931267"/>
              <a:gd name="connsiteX8" fmla="*/ 3788228 w 9123345"/>
              <a:gd name="connsiteY8" fmla="*/ 72259 h 931267"/>
              <a:gd name="connsiteX9" fmla="*/ 3849188 w 9123345"/>
              <a:gd name="connsiteY9" fmla="*/ 272556 h 931267"/>
              <a:gd name="connsiteX10" fmla="*/ 4606834 w 9123345"/>
              <a:gd name="connsiteY10" fmla="*/ 246430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46133 h 931267"/>
              <a:gd name="connsiteX4" fmla="*/ 2769325 w 9123345"/>
              <a:gd name="connsiteY4" fmla="*/ 63550 h 931267"/>
              <a:gd name="connsiteX5" fmla="*/ 2778034 w 9123345"/>
              <a:gd name="connsiteY5" fmla="*/ 246431 h 931267"/>
              <a:gd name="connsiteX6" fmla="*/ 3239588 w 9123345"/>
              <a:gd name="connsiteY6" fmla="*/ 289973 h 931267"/>
              <a:gd name="connsiteX7" fmla="*/ 3622765 w 9123345"/>
              <a:gd name="connsiteY7" fmla="*/ 98384 h 931267"/>
              <a:gd name="connsiteX8" fmla="*/ 3788228 w 9123345"/>
              <a:gd name="connsiteY8" fmla="*/ 72259 h 931267"/>
              <a:gd name="connsiteX9" fmla="*/ 3849188 w 9123345"/>
              <a:gd name="connsiteY9" fmla="*/ 272556 h 931267"/>
              <a:gd name="connsiteX10" fmla="*/ 4606834 w 9123345"/>
              <a:gd name="connsiteY10" fmla="*/ 246430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46133 h 931267"/>
              <a:gd name="connsiteX4" fmla="*/ 2769325 w 9123345"/>
              <a:gd name="connsiteY4" fmla="*/ 63550 h 931267"/>
              <a:gd name="connsiteX5" fmla="*/ 2778034 w 9123345"/>
              <a:gd name="connsiteY5" fmla="*/ 246431 h 931267"/>
              <a:gd name="connsiteX6" fmla="*/ 3239588 w 9123345"/>
              <a:gd name="connsiteY6" fmla="*/ 289973 h 931267"/>
              <a:gd name="connsiteX7" fmla="*/ 3622765 w 9123345"/>
              <a:gd name="connsiteY7" fmla="*/ 63550 h 931267"/>
              <a:gd name="connsiteX8" fmla="*/ 3788228 w 9123345"/>
              <a:gd name="connsiteY8" fmla="*/ 72259 h 931267"/>
              <a:gd name="connsiteX9" fmla="*/ 3849188 w 9123345"/>
              <a:gd name="connsiteY9" fmla="*/ 272556 h 931267"/>
              <a:gd name="connsiteX10" fmla="*/ 4606834 w 9123345"/>
              <a:gd name="connsiteY10" fmla="*/ 246430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46133 h 931267"/>
              <a:gd name="connsiteX4" fmla="*/ 2769325 w 9123345"/>
              <a:gd name="connsiteY4" fmla="*/ 63550 h 931267"/>
              <a:gd name="connsiteX5" fmla="*/ 2778034 w 9123345"/>
              <a:gd name="connsiteY5" fmla="*/ 246431 h 931267"/>
              <a:gd name="connsiteX6" fmla="*/ 3239588 w 9123345"/>
              <a:gd name="connsiteY6" fmla="*/ 289973 h 931267"/>
              <a:gd name="connsiteX7" fmla="*/ 3622765 w 9123345"/>
              <a:gd name="connsiteY7" fmla="*/ 63550 h 931267"/>
              <a:gd name="connsiteX8" fmla="*/ 3788228 w 9123345"/>
              <a:gd name="connsiteY8" fmla="*/ 72259 h 931267"/>
              <a:gd name="connsiteX9" fmla="*/ 3805646 w 9123345"/>
              <a:gd name="connsiteY9" fmla="*/ 263848 h 931267"/>
              <a:gd name="connsiteX10" fmla="*/ 4606834 w 9123345"/>
              <a:gd name="connsiteY10" fmla="*/ 246430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0304 h 931267"/>
              <a:gd name="connsiteX1" fmla="*/ 1619794 w 9123345"/>
              <a:gd name="connsiteY1" fmla="*/ 237721 h 931267"/>
              <a:gd name="connsiteX2" fmla="*/ 2455817 w 9123345"/>
              <a:gd name="connsiteY2" fmla="*/ 246430 h 931267"/>
              <a:gd name="connsiteX3" fmla="*/ 2595154 w 9123345"/>
              <a:gd name="connsiteY3" fmla="*/ 46133 h 931267"/>
              <a:gd name="connsiteX4" fmla="*/ 2769325 w 9123345"/>
              <a:gd name="connsiteY4" fmla="*/ 63550 h 931267"/>
              <a:gd name="connsiteX5" fmla="*/ 2778034 w 9123345"/>
              <a:gd name="connsiteY5" fmla="*/ 246431 h 931267"/>
              <a:gd name="connsiteX6" fmla="*/ 3239588 w 9123345"/>
              <a:gd name="connsiteY6" fmla="*/ 289973 h 931267"/>
              <a:gd name="connsiteX7" fmla="*/ 3622765 w 9123345"/>
              <a:gd name="connsiteY7" fmla="*/ 63550 h 931267"/>
              <a:gd name="connsiteX8" fmla="*/ 3788228 w 9123345"/>
              <a:gd name="connsiteY8" fmla="*/ 72259 h 931267"/>
              <a:gd name="connsiteX9" fmla="*/ 3805646 w 9123345"/>
              <a:gd name="connsiteY9" fmla="*/ 263848 h 931267"/>
              <a:gd name="connsiteX10" fmla="*/ 4432663 w 9123345"/>
              <a:gd name="connsiteY10" fmla="*/ 272556 h 931267"/>
              <a:gd name="connsiteX11" fmla="*/ 4667794 w 9123345"/>
              <a:gd name="connsiteY11" fmla="*/ 46133 h 931267"/>
              <a:gd name="connsiteX12" fmla="*/ 4850674 w 9123345"/>
              <a:gd name="connsiteY12" fmla="*/ 54841 h 931267"/>
              <a:gd name="connsiteX13" fmla="*/ 4998720 w 9123345"/>
              <a:gd name="connsiteY13" fmla="*/ 298681 h 931267"/>
              <a:gd name="connsiteX14" fmla="*/ 6270171 w 9123345"/>
              <a:gd name="connsiteY14" fmla="*/ 298681 h 931267"/>
              <a:gd name="connsiteX15" fmla="*/ 6749143 w 9123345"/>
              <a:gd name="connsiteY15" fmla="*/ 255139 h 931267"/>
              <a:gd name="connsiteX16" fmla="*/ 6810103 w 9123345"/>
              <a:gd name="connsiteY16" fmla="*/ 11299 h 931267"/>
              <a:gd name="connsiteX17" fmla="*/ 7010400 w 9123345"/>
              <a:gd name="connsiteY17" fmla="*/ 72259 h 931267"/>
              <a:gd name="connsiteX18" fmla="*/ 7358743 w 9123345"/>
              <a:gd name="connsiteY18" fmla="*/ 350933 h 931267"/>
              <a:gd name="connsiteX19" fmla="*/ 7855131 w 9123345"/>
              <a:gd name="connsiteY19" fmla="*/ 159344 h 931267"/>
              <a:gd name="connsiteX20" fmla="*/ 7881257 w 9123345"/>
              <a:gd name="connsiteY20" fmla="*/ 20007 h 931267"/>
              <a:gd name="connsiteX21" fmla="*/ 8046720 w 9123345"/>
              <a:gd name="connsiteY21" fmla="*/ 63550 h 931267"/>
              <a:gd name="connsiteX22" fmla="*/ 8090263 w 9123345"/>
              <a:gd name="connsiteY22" fmla="*/ 211596 h 931267"/>
              <a:gd name="connsiteX23" fmla="*/ 8630194 w 9123345"/>
              <a:gd name="connsiteY23" fmla="*/ 263847 h 931267"/>
              <a:gd name="connsiteX24" fmla="*/ 8813074 w 9123345"/>
              <a:gd name="connsiteY24" fmla="*/ 124510 h 931267"/>
              <a:gd name="connsiteX25" fmla="*/ 9030788 w 9123345"/>
              <a:gd name="connsiteY25" fmla="*/ 72259 h 931267"/>
              <a:gd name="connsiteX26" fmla="*/ 9091748 w 9123345"/>
              <a:gd name="connsiteY26" fmla="*/ 263847 h 931267"/>
              <a:gd name="connsiteX27" fmla="*/ 8543108 w 9123345"/>
              <a:gd name="connsiteY27" fmla="*/ 577356 h 931267"/>
              <a:gd name="connsiteX28" fmla="*/ 7707085 w 9123345"/>
              <a:gd name="connsiteY28" fmla="*/ 673150 h 931267"/>
              <a:gd name="connsiteX29" fmla="*/ 670560 w 9123345"/>
              <a:gd name="connsiteY29" fmla="*/ 716693 h 931267"/>
              <a:gd name="connsiteX30" fmla="*/ 670560 w 9123345"/>
              <a:gd name="connsiteY30" fmla="*/ 925699 h 931267"/>
              <a:gd name="connsiteX31" fmla="*/ 0 w 9123345"/>
              <a:gd name="connsiteY31" fmla="*/ 464144 h 931267"/>
              <a:gd name="connsiteX32" fmla="*/ 670560 w 9123345"/>
              <a:gd name="connsiteY32" fmla="*/ 20007 h 931267"/>
              <a:gd name="connsiteX33" fmla="*/ 661851 w 9123345"/>
              <a:gd name="connsiteY33" fmla="*/ 220304 h 931267"/>
              <a:gd name="connsiteX0" fmla="*/ 661851 w 9123345"/>
              <a:gd name="connsiteY0" fmla="*/ 223403 h 934366"/>
              <a:gd name="connsiteX1" fmla="*/ 1619794 w 9123345"/>
              <a:gd name="connsiteY1" fmla="*/ 240820 h 934366"/>
              <a:gd name="connsiteX2" fmla="*/ 2455817 w 9123345"/>
              <a:gd name="connsiteY2" fmla="*/ 249529 h 934366"/>
              <a:gd name="connsiteX3" fmla="*/ 2595154 w 9123345"/>
              <a:gd name="connsiteY3" fmla="*/ 49232 h 934366"/>
              <a:gd name="connsiteX4" fmla="*/ 2769325 w 9123345"/>
              <a:gd name="connsiteY4" fmla="*/ 66649 h 934366"/>
              <a:gd name="connsiteX5" fmla="*/ 2778034 w 9123345"/>
              <a:gd name="connsiteY5" fmla="*/ 249530 h 934366"/>
              <a:gd name="connsiteX6" fmla="*/ 3239588 w 9123345"/>
              <a:gd name="connsiteY6" fmla="*/ 293072 h 934366"/>
              <a:gd name="connsiteX7" fmla="*/ 3622765 w 9123345"/>
              <a:gd name="connsiteY7" fmla="*/ 66649 h 934366"/>
              <a:gd name="connsiteX8" fmla="*/ 3788228 w 9123345"/>
              <a:gd name="connsiteY8" fmla="*/ 75358 h 934366"/>
              <a:gd name="connsiteX9" fmla="*/ 3805646 w 9123345"/>
              <a:gd name="connsiteY9" fmla="*/ 266947 h 934366"/>
              <a:gd name="connsiteX10" fmla="*/ 4432663 w 9123345"/>
              <a:gd name="connsiteY10" fmla="*/ 275655 h 934366"/>
              <a:gd name="connsiteX11" fmla="*/ 4667794 w 9123345"/>
              <a:gd name="connsiteY11" fmla="*/ 49232 h 934366"/>
              <a:gd name="connsiteX12" fmla="*/ 4850674 w 9123345"/>
              <a:gd name="connsiteY12" fmla="*/ 57940 h 934366"/>
              <a:gd name="connsiteX13" fmla="*/ 4998720 w 9123345"/>
              <a:gd name="connsiteY13" fmla="*/ 301780 h 934366"/>
              <a:gd name="connsiteX14" fmla="*/ 6270171 w 9123345"/>
              <a:gd name="connsiteY14" fmla="*/ 301780 h 934366"/>
              <a:gd name="connsiteX15" fmla="*/ 6810103 w 9123345"/>
              <a:gd name="connsiteY15" fmla="*/ 14398 h 934366"/>
              <a:gd name="connsiteX16" fmla="*/ 7010400 w 9123345"/>
              <a:gd name="connsiteY16" fmla="*/ 75358 h 934366"/>
              <a:gd name="connsiteX17" fmla="*/ 7358743 w 9123345"/>
              <a:gd name="connsiteY17" fmla="*/ 354032 h 934366"/>
              <a:gd name="connsiteX18" fmla="*/ 7855131 w 9123345"/>
              <a:gd name="connsiteY18" fmla="*/ 162443 h 934366"/>
              <a:gd name="connsiteX19" fmla="*/ 7881257 w 9123345"/>
              <a:gd name="connsiteY19" fmla="*/ 23106 h 934366"/>
              <a:gd name="connsiteX20" fmla="*/ 8046720 w 9123345"/>
              <a:gd name="connsiteY20" fmla="*/ 66649 h 934366"/>
              <a:gd name="connsiteX21" fmla="*/ 8090263 w 9123345"/>
              <a:gd name="connsiteY21" fmla="*/ 214695 h 934366"/>
              <a:gd name="connsiteX22" fmla="*/ 8630194 w 9123345"/>
              <a:gd name="connsiteY22" fmla="*/ 266946 h 934366"/>
              <a:gd name="connsiteX23" fmla="*/ 8813074 w 9123345"/>
              <a:gd name="connsiteY23" fmla="*/ 127609 h 934366"/>
              <a:gd name="connsiteX24" fmla="*/ 9030788 w 9123345"/>
              <a:gd name="connsiteY24" fmla="*/ 75358 h 934366"/>
              <a:gd name="connsiteX25" fmla="*/ 9091748 w 9123345"/>
              <a:gd name="connsiteY25" fmla="*/ 266946 h 934366"/>
              <a:gd name="connsiteX26" fmla="*/ 8543108 w 9123345"/>
              <a:gd name="connsiteY26" fmla="*/ 580455 h 934366"/>
              <a:gd name="connsiteX27" fmla="*/ 7707085 w 9123345"/>
              <a:gd name="connsiteY27" fmla="*/ 676249 h 934366"/>
              <a:gd name="connsiteX28" fmla="*/ 670560 w 9123345"/>
              <a:gd name="connsiteY28" fmla="*/ 719792 h 934366"/>
              <a:gd name="connsiteX29" fmla="*/ 670560 w 9123345"/>
              <a:gd name="connsiteY29" fmla="*/ 928798 h 934366"/>
              <a:gd name="connsiteX30" fmla="*/ 0 w 9123345"/>
              <a:gd name="connsiteY30" fmla="*/ 467243 h 934366"/>
              <a:gd name="connsiteX31" fmla="*/ 670560 w 9123345"/>
              <a:gd name="connsiteY31" fmla="*/ 23106 h 934366"/>
              <a:gd name="connsiteX32" fmla="*/ 661851 w 9123345"/>
              <a:gd name="connsiteY32" fmla="*/ 223403 h 934366"/>
              <a:gd name="connsiteX0" fmla="*/ 661851 w 9123345"/>
              <a:gd name="connsiteY0" fmla="*/ 225278 h 936241"/>
              <a:gd name="connsiteX1" fmla="*/ 1619794 w 9123345"/>
              <a:gd name="connsiteY1" fmla="*/ 242695 h 936241"/>
              <a:gd name="connsiteX2" fmla="*/ 2455817 w 9123345"/>
              <a:gd name="connsiteY2" fmla="*/ 251404 h 936241"/>
              <a:gd name="connsiteX3" fmla="*/ 2595154 w 9123345"/>
              <a:gd name="connsiteY3" fmla="*/ 51107 h 936241"/>
              <a:gd name="connsiteX4" fmla="*/ 2769325 w 9123345"/>
              <a:gd name="connsiteY4" fmla="*/ 68524 h 936241"/>
              <a:gd name="connsiteX5" fmla="*/ 2778034 w 9123345"/>
              <a:gd name="connsiteY5" fmla="*/ 251405 h 936241"/>
              <a:gd name="connsiteX6" fmla="*/ 3239588 w 9123345"/>
              <a:gd name="connsiteY6" fmla="*/ 294947 h 936241"/>
              <a:gd name="connsiteX7" fmla="*/ 3622765 w 9123345"/>
              <a:gd name="connsiteY7" fmla="*/ 68524 h 936241"/>
              <a:gd name="connsiteX8" fmla="*/ 3788228 w 9123345"/>
              <a:gd name="connsiteY8" fmla="*/ 77233 h 936241"/>
              <a:gd name="connsiteX9" fmla="*/ 3805646 w 9123345"/>
              <a:gd name="connsiteY9" fmla="*/ 268822 h 936241"/>
              <a:gd name="connsiteX10" fmla="*/ 4432663 w 9123345"/>
              <a:gd name="connsiteY10" fmla="*/ 277530 h 936241"/>
              <a:gd name="connsiteX11" fmla="*/ 4667794 w 9123345"/>
              <a:gd name="connsiteY11" fmla="*/ 51107 h 936241"/>
              <a:gd name="connsiteX12" fmla="*/ 4850674 w 9123345"/>
              <a:gd name="connsiteY12" fmla="*/ 59815 h 936241"/>
              <a:gd name="connsiteX13" fmla="*/ 4998720 w 9123345"/>
              <a:gd name="connsiteY13" fmla="*/ 303655 h 936241"/>
              <a:gd name="connsiteX14" fmla="*/ 6522720 w 9123345"/>
              <a:gd name="connsiteY14" fmla="*/ 329781 h 936241"/>
              <a:gd name="connsiteX15" fmla="*/ 6810103 w 9123345"/>
              <a:gd name="connsiteY15" fmla="*/ 16273 h 936241"/>
              <a:gd name="connsiteX16" fmla="*/ 7010400 w 9123345"/>
              <a:gd name="connsiteY16" fmla="*/ 77233 h 936241"/>
              <a:gd name="connsiteX17" fmla="*/ 7358743 w 9123345"/>
              <a:gd name="connsiteY17" fmla="*/ 355907 h 936241"/>
              <a:gd name="connsiteX18" fmla="*/ 7855131 w 9123345"/>
              <a:gd name="connsiteY18" fmla="*/ 164318 h 936241"/>
              <a:gd name="connsiteX19" fmla="*/ 7881257 w 9123345"/>
              <a:gd name="connsiteY19" fmla="*/ 24981 h 936241"/>
              <a:gd name="connsiteX20" fmla="*/ 8046720 w 9123345"/>
              <a:gd name="connsiteY20" fmla="*/ 68524 h 936241"/>
              <a:gd name="connsiteX21" fmla="*/ 8090263 w 9123345"/>
              <a:gd name="connsiteY21" fmla="*/ 216570 h 936241"/>
              <a:gd name="connsiteX22" fmla="*/ 8630194 w 9123345"/>
              <a:gd name="connsiteY22" fmla="*/ 268821 h 936241"/>
              <a:gd name="connsiteX23" fmla="*/ 8813074 w 9123345"/>
              <a:gd name="connsiteY23" fmla="*/ 129484 h 936241"/>
              <a:gd name="connsiteX24" fmla="*/ 9030788 w 9123345"/>
              <a:gd name="connsiteY24" fmla="*/ 77233 h 936241"/>
              <a:gd name="connsiteX25" fmla="*/ 9091748 w 9123345"/>
              <a:gd name="connsiteY25" fmla="*/ 268821 h 936241"/>
              <a:gd name="connsiteX26" fmla="*/ 8543108 w 9123345"/>
              <a:gd name="connsiteY26" fmla="*/ 582330 h 936241"/>
              <a:gd name="connsiteX27" fmla="*/ 7707085 w 9123345"/>
              <a:gd name="connsiteY27" fmla="*/ 678124 h 936241"/>
              <a:gd name="connsiteX28" fmla="*/ 670560 w 9123345"/>
              <a:gd name="connsiteY28" fmla="*/ 721667 h 936241"/>
              <a:gd name="connsiteX29" fmla="*/ 670560 w 9123345"/>
              <a:gd name="connsiteY29" fmla="*/ 930673 h 936241"/>
              <a:gd name="connsiteX30" fmla="*/ 0 w 9123345"/>
              <a:gd name="connsiteY30" fmla="*/ 469118 h 936241"/>
              <a:gd name="connsiteX31" fmla="*/ 670560 w 9123345"/>
              <a:gd name="connsiteY31" fmla="*/ 24981 h 936241"/>
              <a:gd name="connsiteX32" fmla="*/ 661851 w 9123345"/>
              <a:gd name="connsiteY32" fmla="*/ 225278 h 936241"/>
              <a:gd name="connsiteX0" fmla="*/ 661851 w 9123345"/>
              <a:gd name="connsiteY0" fmla="*/ 233344 h 944307"/>
              <a:gd name="connsiteX1" fmla="*/ 1619794 w 9123345"/>
              <a:gd name="connsiteY1" fmla="*/ 250761 h 944307"/>
              <a:gd name="connsiteX2" fmla="*/ 2455817 w 9123345"/>
              <a:gd name="connsiteY2" fmla="*/ 259470 h 944307"/>
              <a:gd name="connsiteX3" fmla="*/ 2595154 w 9123345"/>
              <a:gd name="connsiteY3" fmla="*/ 59173 h 944307"/>
              <a:gd name="connsiteX4" fmla="*/ 2769325 w 9123345"/>
              <a:gd name="connsiteY4" fmla="*/ 76590 h 944307"/>
              <a:gd name="connsiteX5" fmla="*/ 2778034 w 9123345"/>
              <a:gd name="connsiteY5" fmla="*/ 259471 h 944307"/>
              <a:gd name="connsiteX6" fmla="*/ 3239588 w 9123345"/>
              <a:gd name="connsiteY6" fmla="*/ 303013 h 944307"/>
              <a:gd name="connsiteX7" fmla="*/ 3622765 w 9123345"/>
              <a:gd name="connsiteY7" fmla="*/ 76590 h 944307"/>
              <a:gd name="connsiteX8" fmla="*/ 3788228 w 9123345"/>
              <a:gd name="connsiteY8" fmla="*/ 85299 h 944307"/>
              <a:gd name="connsiteX9" fmla="*/ 3805646 w 9123345"/>
              <a:gd name="connsiteY9" fmla="*/ 276888 h 944307"/>
              <a:gd name="connsiteX10" fmla="*/ 4432663 w 9123345"/>
              <a:gd name="connsiteY10" fmla="*/ 285596 h 944307"/>
              <a:gd name="connsiteX11" fmla="*/ 4667794 w 9123345"/>
              <a:gd name="connsiteY11" fmla="*/ 59173 h 944307"/>
              <a:gd name="connsiteX12" fmla="*/ 4850674 w 9123345"/>
              <a:gd name="connsiteY12" fmla="*/ 67881 h 944307"/>
              <a:gd name="connsiteX13" fmla="*/ 4998720 w 9123345"/>
              <a:gd name="connsiteY13" fmla="*/ 311721 h 944307"/>
              <a:gd name="connsiteX14" fmla="*/ 6522720 w 9123345"/>
              <a:gd name="connsiteY14" fmla="*/ 337847 h 944307"/>
              <a:gd name="connsiteX15" fmla="*/ 6810103 w 9123345"/>
              <a:gd name="connsiteY15" fmla="*/ 24339 h 944307"/>
              <a:gd name="connsiteX16" fmla="*/ 7019108 w 9123345"/>
              <a:gd name="connsiteY16" fmla="*/ 59173 h 944307"/>
              <a:gd name="connsiteX17" fmla="*/ 7358743 w 9123345"/>
              <a:gd name="connsiteY17" fmla="*/ 363973 h 944307"/>
              <a:gd name="connsiteX18" fmla="*/ 7855131 w 9123345"/>
              <a:gd name="connsiteY18" fmla="*/ 172384 h 944307"/>
              <a:gd name="connsiteX19" fmla="*/ 7881257 w 9123345"/>
              <a:gd name="connsiteY19" fmla="*/ 33047 h 944307"/>
              <a:gd name="connsiteX20" fmla="*/ 8046720 w 9123345"/>
              <a:gd name="connsiteY20" fmla="*/ 76590 h 944307"/>
              <a:gd name="connsiteX21" fmla="*/ 8090263 w 9123345"/>
              <a:gd name="connsiteY21" fmla="*/ 224636 h 944307"/>
              <a:gd name="connsiteX22" fmla="*/ 8630194 w 9123345"/>
              <a:gd name="connsiteY22" fmla="*/ 276887 h 944307"/>
              <a:gd name="connsiteX23" fmla="*/ 8813074 w 9123345"/>
              <a:gd name="connsiteY23" fmla="*/ 137550 h 944307"/>
              <a:gd name="connsiteX24" fmla="*/ 9030788 w 9123345"/>
              <a:gd name="connsiteY24" fmla="*/ 85299 h 944307"/>
              <a:gd name="connsiteX25" fmla="*/ 9091748 w 9123345"/>
              <a:gd name="connsiteY25" fmla="*/ 276887 h 944307"/>
              <a:gd name="connsiteX26" fmla="*/ 8543108 w 9123345"/>
              <a:gd name="connsiteY26" fmla="*/ 590396 h 944307"/>
              <a:gd name="connsiteX27" fmla="*/ 7707085 w 9123345"/>
              <a:gd name="connsiteY27" fmla="*/ 686190 h 944307"/>
              <a:gd name="connsiteX28" fmla="*/ 670560 w 9123345"/>
              <a:gd name="connsiteY28" fmla="*/ 729733 h 944307"/>
              <a:gd name="connsiteX29" fmla="*/ 670560 w 9123345"/>
              <a:gd name="connsiteY29" fmla="*/ 938739 h 944307"/>
              <a:gd name="connsiteX30" fmla="*/ 0 w 9123345"/>
              <a:gd name="connsiteY30" fmla="*/ 477184 h 944307"/>
              <a:gd name="connsiteX31" fmla="*/ 670560 w 9123345"/>
              <a:gd name="connsiteY31" fmla="*/ 33047 h 944307"/>
              <a:gd name="connsiteX32" fmla="*/ 661851 w 9123345"/>
              <a:gd name="connsiteY32" fmla="*/ 233344 h 944307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778034 w 9123345"/>
              <a:gd name="connsiteY5" fmla="*/ 258060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805646 w 9123345"/>
              <a:gd name="connsiteY9" fmla="*/ 275477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998720 w 9123345"/>
              <a:gd name="connsiteY13" fmla="*/ 310310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855131 w 9123345"/>
              <a:gd name="connsiteY18" fmla="*/ 170973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8090263 w 9123345"/>
              <a:gd name="connsiteY21" fmla="*/ 22322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778034 w 9123345"/>
              <a:gd name="connsiteY5" fmla="*/ 258060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805646 w 9123345"/>
              <a:gd name="connsiteY9" fmla="*/ 275477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855131 w 9123345"/>
              <a:gd name="connsiteY18" fmla="*/ 170973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8090263 w 9123345"/>
              <a:gd name="connsiteY21" fmla="*/ 22322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778034 w 9123345"/>
              <a:gd name="connsiteY5" fmla="*/ 258060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855131 w 9123345"/>
              <a:gd name="connsiteY18" fmla="*/ 170973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8090263 w 9123345"/>
              <a:gd name="connsiteY21" fmla="*/ 22322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699657 w 9123345"/>
              <a:gd name="connsiteY5" fmla="*/ 249351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855131 w 9123345"/>
              <a:gd name="connsiteY18" fmla="*/ 170973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8090263 w 9123345"/>
              <a:gd name="connsiteY21" fmla="*/ 22322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699657 w 9123345"/>
              <a:gd name="connsiteY5" fmla="*/ 249351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689668 w 9123345"/>
              <a:gd name="connsiteY18" fmla="*/ 258059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8090263 w 9123345"/>
              <a:gd name="connsiteY21" fmla="*/ 22322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699657 w 9123345"/>
              <a:gd name="connsiteY5" fmla="*/ 249351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689668 w 9123345"/>
              <a:gd name="connsiteY18" fmla="*/ 258059 h 942896"/>
              <a:gd name="connsiteX19" fmla="*/ 7881257 w 9123345"/>
              <a:gd name="connsiteY19" fmla="*/ 31636 h 942896"/>
              <a:gd name="connsiteX20" fmla="*/ 8046720 w 9123345"/>
              <a:gd name="connsiteY20" fmla="*/ 75179 h 942896"/>
              <a:gd name="connsiteX21" fmla="*/ 7959635 w 9123345"/>
              <a:gd name="connsiteY21" fmla="*/ 28418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699657 w 9123345"/>
              <a:gd name="connsiteY5" fmla="*/ 249351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689668 w 9123345"/>
              <a:gd name="connsiteY18" fmla="*/ 258059 h 942896"/>
              <a:gd name="connsiteX19" fmla="*/ 7881257 w 9123345"/>
              <a:gd name="connsiteY19" fmla="*/ 31636 h 942896"/>
              <a:gd name="connsiteX20" fmla="*/ 8090263 w 9123345"/>
              <a:gd name="connsiteY20" fmla="*/ 83888 h 942896"/>
              <a:gd name="connsiteX21" fmla="*/ 7959635 w 9123345"/>
              <a:gd name="connsiteY21" fmla="*/ 284185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3345"/>
              <a:gd name="connsiteY0" fmla="*/ 231933 h 942896"/>
              <a:gd name="connsiteX1" fmla="*/ 1619794 w 9123345"/>
              <a:gd name="connsiteY1" fmla="*/ 249350 h 942896"/>
              <a:gd name="connsiteX2" fmla="*/ 2455817 w 9123345"/>
              <a:gd name="connsiteY2" fmla="*/ 258059 h 942896"/>
              <a:gd name="connsiteX3" fmla="*/ 2595154 w 9123345"/>
              <a:gd name="connsiteY3" fmla="*/ 57762 h 942896"/>
              <a:gd name="connsiteX4" fmla="*/ 2769325 w 9123345"/>
              <a:gd name="connsiteY4" fmla="*/ 75179 h 942896"/>
              <a:gd name="connsiteX5" fmla="*/ 2699657 w 9123345"/>
              <a:gd name="connsiteY5" fmla="*/ 249351 h 942896"/>
              <a:gd name="connsiteX6" fmla="*/ 3239588 w 9123345"/>
              <a:gd name="connsiteY6" fmla="*/ 301602 h 942896"/>
              <a:gd name="connsiteX7" fmla="*/ 3622765 w 9123345"/>
              <a:gd name="connsiteY7" fmla="*/ 75179 h 942896"/>
              <a:gd name="connsiteX8" fmla="*/ 3788228 w 9123345"/>
              <a:gd name="connsiteY8" fmla="*/ 83888 h 942896"/>
              <a:gd name="connsiteX9" fmla="*/ 3683726 w 9123345"/>
              <a:gd name="connsiteY9" fmla="*/ 284185 h 942896"/>
              <a:gd name="connsiteX10" fmla="*/ 4432663 w 9123345"/>
              <a:gd name="connsiteY10" fmla="*/ 284185 h 942896"/>
              <a:gd name="connsiteX11" fmla="*/ 4667794 w 9123345"/>
              <a:gd name="connsiteY11" fmla="*/ 57762 h 942896"/>
              <a:gd name="connsiteX12" fmla="*/ 4850674 w 9123345"/>
              <a:gd name="connsiteY12" fmla="*/ 66470 h 942896"/>
              <a:gd name="connsiteX13" fmla="*/ 4894217 w 9123345"/>
              <a:gd name="connsiteY13" fmla="*/ 336436 h 942896"/>
              <a:gd name="connsiteX14" fmla="*/ 6522720 w 9123345"/>
              <a:gd name="connsiteY14" fmla="*/ 336436 h 942896"/>
              <a:gd name="connsiteX15" fmla="*/ 6810103 w 9123345"/>
              <a:gd name="connsiteY15" fmla="*/ 22928 h 942896"/>
              <a:gd name="connsiteX16" fmla="*/ 7019108 w 9123345"/>
              <a:gd name="connsiteY16" fmla="*/ 57762 h 942896"/>
              <a:gd name="connsiteX17" fmla="*/ 6932023 w 9123345"/>
              <a:gd name="connsiteY17" fmla="*/ 327728 h 942896"/>
              <a:gd name="connsiteX18" fmla="*/ 7689668 w 9123345"/>
              <a:gd name="connsiteY18" fmla="*/ 258059 h 942896"/>
              <a:gd name="connsiteX19" fmla="*/ 7881257 w 9123345"/>
              <a:gd name="connsiteY19" fmla="*/ 31636 h 942896"/>
              <a:gd name="connsiteX20" fmla="*/ 8090263 w 9123345"/>
              <a:gd name="connsiteY20" fmla="*/ 83888 h 942896"/>
              <a:gd name="connsiteX21" fmla="*/ 7968344 w 9123345"/>
              <a:gd name="connsiteY21" fmla="*/ 319019 h 942896"/>
              <a:gd name="connsiteX22" fmla="*/ 8630194 w 9123345"/>
              <a:gd name="connsiteY22" fmla="*/ 275476 h 942896"/>
              <a:gd name="connsiteX23" fmla="*/ 8813074 w 9123345"/>
              <a:gd name="connsiteY23" fmla="*/ 136139 h 942896"/>
              <a:gd name="connsiteX24" fmla="*/ 9030788 w 9123345"/>
              <a:gd name="connsiteY24" fmla="*/ 83888 h 942896"/>
              <a:gd name="connsiteX25" fmla="*/ 9091748 w 9123345"/>
              <a:gd name="connsiteY25" fmla="*/ 275476 h 942896"/>
              <a:gd name="connsiteX26" fmla="*/ 8543108 w 9123345"/>
              <a:gd name="connsiteY26" fmla="*/ 588985 h 942896"/>
              <a:gd name="connsiteX27" fmla="*/ 7707085 w 9123345"/>
              <a:gd name="connsiteY27" fmla="*/ 684779 h 942896"/>
              <a:gd name="connsiteX28" fmla="*/ 670560 w 9123345"/>
              <a:gd name="connsiteY28" fmla="*/ 728322 h 942896"/>
              <a:gd name="connsiteX29" fmla="*/ 670560 w 9123345"/>
              <a:gd name="connsiteY29" fmla="*/ 937328 h 942896"/>
              <a:gd name="connsiteX30" fmla="*/ 0 w 9123345"/>
              <a:gd name="connsiteY30" fmla="*/ 475773 h 942896"/>
              <a:gd name="connsiteX31" fmla="*/ 670560 w 9123345"/>
              <a:gd name="connsiteY31" fmla="*/ 31636 h 942896"/>
              <a:gd name="connsiteX32" fmla="*/ 661851 w 9123345"/>
              <a:gd name="connsiteY32" fmla="*/ 231933 h 942896"/>
              <a:gd name="connsiteX0" fmla="*/ 661851 w 9122861"/>
              <a:gd name="connsiteY0" fmla="*/ 231933 h 942896"/>
              <a:gd name="connsiteX1" fmla="*/ 1619794 w 9122861"/>
              <a:gd name="connsiteY1" fmla="*/ 249350 h 942896"/>
              <a:gd name="connsiteX2" fmla="*/ 2455817 w 9122861"/>
              <a:gd name="connsiteY2" fmla="*/ 258059 h 942896"/>
              <a:gd name="connsiteX3" fmla="*/ 2595154 w 9122861"/>
              <a:gd name="connsiteY3" fmla="*/ 57762 h 942896"/>
              <a:gd name="connsiteX4" fmla="*/ 2769325 w 9122861"/>
              <a:gd name="connsiteY4" fmla="*/ 75179 h 942896"/>
              <a:gd name="connsiteX5" fmla="*/ 2699657 w 9122861"/>
              <a:gd name="connsiteY5" fmla="*/ 249351 h 942896"/>
              <a:gd name="connsiteX6" fmla="*/ 3239588 w 9122861"/>
              <a:gd name="connsiteY6" fmla="*/ 301602 h 942896"/>
              <a:gd name="connsiteX7" fmla="*/ 3622765 w 9122861"/>
              <a:gd name="connsiteY7" fmla="*/ 75179 h 942896"/>
              <a:gd name="connsiteX8" fmla="*/ 3788228 w 9122861"/>
              <a:gd name="connsiteY8" fmla="*/ 83888 h 942896"/>
              <a:gd name="connsiteX9" fmla="*/ 3683726 w 9122861"/>
              <a:gd name="connsiteY9" fmla="*/ 284185 h 942896"/>
              <a:gd name="connsiteX10" fmla="*/ 4432663 w 9122861"/>
              <a:gd name="connsiteY10" fmla="*/ 284185 h 942896"/>
              <a:gd name="connsiteX11" fmla="*/ 4667794 w 9122861"/>
              <a:gd name="connsiteY11" fmla="*/ 57762 h 942896"/>
              <a:gd name="connsiteX12" fmla="*/ 4850674 w 9122861"/>
              <a:gd name="connsiteY12" fmla="*/ 66470 h 942896"/>
              <a:gd name="connsiteX13" fmla="*/ 4894217 w 9122861"/>
              <a:gd name="connsiteY13" fmla="*/ 336436 h 942896"/>
              <a:gd name="connsiteX14" fmla="*/ 6522720 w 9122861"/>
              <a:gd name="connsiteY14" fmla="*/ 336436 h 942896"/>
              <a:gd name="connsiteX15" fmla="*/ 6810103 w 9122861"/>
              <a:gd name="connsiteY15" fmla="*/ 22928 h 942896"/>
              <a:gd name="connsiteX16" fmla="*/ 7019108 w 9122861"/>
              <a:gd name="connsiteY16" fmla="*/ 57762 h 942896"/>
              <a:gd name="connsiteX17" fmla="*/ 6932023 w 9122861"/>
              <a:gd name="connsiteY17" fmla="*/ 327728 h 942896"/>
              <a:gd name="connsiteX18" fmla="*/ 7689668 w 9122861"/>
              <a:gd name="connsiteY18" fmla="*/ 258059 h 942896"/>
              <a:gd name="connsiteX19" fmla="*/ 7881257 w 9122861"/>
              <a:gd name="connsiteY19" fmla="*/ 31636 h 942896"/>
              <a:gd name="connsiteX20" fmla="*/ 8090263 w 9122861"/>
              <a:gd name="connsiteY20" fmla="*/ 83888 h 942896"/>
              <a:gd name="connsiteX21" fmla="*/ 7968344 w 9122861"/>
              <a:gd name="connsiteY21" fmla="*/ 319019 h 942896"/>
              <a:gd name="connsiteX22" fmla="*/ 8630194 w 9122861"/>
              <a:gd name="connsiteY22" fmla="*/ 275476 h 942896"/>
              <a:gd name="connsiteX23" fmla="*/ 8830492 w 9122861"/>
              <a:gd name="connsiteY23" fmla="*/ 57761 h 942896"/>
              <a:gd name="connsiteX24" fmla="*/ 9030788 w 9122861"/>
              <a:gd name="connsiteY24" fmla="*/ 83888 h 942896"/>
              <a:gd name="connsiteX25" fmla="*/ 9091748 w 9122861"/>
              <a:gd name="connsiteY25" fmla="*/ 275476 h 942896"/>
              <a:gd name="connsiteX26" fmla="*/ 8543108 w 9122861"/>
              <a:gd name="connsiteY26" fmla="*/ 588985 h 942896"/>
              <a:gd name="connsiteX27" fmla="*/ 7707085 w 9122861"/>
              <a:gd name="connsiteY27" fmla="*/ 684779 h 942896"/>
              <a:gd name="connsiteX28" fmla="*/ 670560 w 9122861"/>
              <a:gd name="connsiteY28" fmla="*/ 728322 h 942896"/>
              <a:gd name="connsiteX29" fmla="*/ 670560 w 9122861"/>
              <a:gd name="connsiteY29" fmla="*/ 937328 h 942896"/>
              <a:gd name="connsiteX30" fmla="*/ 0 w 9122861"/>
              <a:gd name="connsiteY30" fmla="*/ 475773 h 942896"/>
              <a:gd name="connsiteX31" fmla="*/ 670560 w 9122861"/>
              <a:gd name="connsiteY31" fmla="*/ 31636 h 942896"/>
              <a:gd name="connsiteX32" fmla="*/ 661851 w 9122861"/>
              <a:gd name="connsiteY32" fmla="*/ 231933 h 942896"/>
              <a:gd name="connsiteX0" fmla="*/ 661851 w 9030888"/>
              <a:gd name="connsiteY0" fmla="*/ 231933 h 942896"/>
              <a:gd name="connsiteX1" fmla="*/ 1619794 w 9030888"/>
              <a:gd name="connsiteY1" fmla="*/ 249350 h 942896"/>
              <a:gd name="connsiteX2" fmla="*/ 2455817 w 9030888"/>
              <a:gd name="connsiteY2" fmla="*/ 258059 h 942896"/>
              <a:gd name="connsiteX3" fmla="*/ 2595154 w 9030888"/>
              <a:gd name="connsiteY3" fmla="*/ 57762 h 942896"/>
              <a:gd name="connsiteX4" fmla="*/ 2769325 w 9030888"/>
              <a:gd name="connsiteY4" fmla="*/ 75179 h 942896"/>
              <a:gd name="connsiteX5" fmla="*/ 2699657 w 9030888"/>
              <a:gd name="connsiteY5" fmla="*/ 249351 h 942896"/>
              <a:gd name="connsiteX6" fmla="*/ 3239588 w 9030888"/>
              <a:gd name="connsiteY6" fmla="*/ 301602 h 942896"/>
              <a:gd name="connsiteX7" fmla="*/ 3622765 w 9030888"/>
              <a:gd name="connsiteY7" fmla="*/ 75179 h 942896"/>
              <a:gd name="connsiteX8" fmla="*/ 3788228 w 9030888"/>
              <a:gd name="connsiteY8" fmla="*/ 83888 h 942896"/>
              <a:gd name="connsiteX9" fmla="*/ 3683726 w 9030888"/>
              <a:gd name="connsiteY9" fmla="*/ 284185 h 942896"/>
              <a:gd name="connsiteX10" fmla="*/ 4432663 w 9030888"/>
              <a:gd name="connsiteY10" fmla="*/ 284185 h 942896"/>
              <a:gd name="connsiteX11" fmla="*/ 4667794 w 9030888"/>
              <a:gd name="connsiteY11" fmla="*/ 57762 h 942896"/>
              <a:gd name="connsiteX12" fmla="*/ 4850674 w 9030888"/>
              <a:gd name="connsiteY12" fmla="*/ 66470 h 942896"/>
              <a:gd name="connsiteX13" fmla="*/ 4894217 w 9030888"/>
              <a:gd name="connsiteY13" fmla="*/ 336436 h 942896"/>
              <a:gd name="connsiteX14" fmla="*/ 6522720 w 9030888"/>
              <a:gd name="connsiteY14" fmla="*/ 336436 h 942896"/>
              <a:gd name="connsiteX15" fmla="*/ 6810103 w 9030888"/>
              <a:gd name="connsiteY15" fmla="*/ 22928 h 942896"/>
              <a:gd name="connsiteX16" fmla="*/ 7019108 w 9030888"/>
              <a:gd name="connsiteY16" fmla="*/ 57762 h 942896"/>
              <a:gd name="connsiteX17" fmla="*/ 6932023 w 9030888"/>
              <a:gd name="connsiteY17" fmla="*/ 327728 h 942896"/>
              <a:gd name="connsiteX18" fmla="*/ 7689668 w 9030888"/>
              <a:gd name="connsiteY18" fmla="*/ 258059 h 942896"/>
              <a:gd name="connsiteX19" fmla="*/ 7881257 w 9030888"/>
              <a:gd name="connsiteY19" fmla="*/ 31636 h 942896"/>
              <a:gd name="connsiteX20" fmla="*/ 8090263 w 9030888"/>
              <a:gd name="connsiteY20" fmla="*/ 83888 h 942896"/>
              <a:gd name="connsiteX21" fmla="*/ 7968344 w 9030888"/>
              <a:gd name="connsiteY21" fmla="*/ 319019 h 942896"/>
              <a:gd name="connsiteX22" fmla="*/ 8630194 w 9030888"/>
              <a:gd name="connsiteY22" fmla="*/ 275476 h 942896"/>
              <a:gd name="connsiteX23" fmla="*/ 8830492 w 9030888"/>
              <a:gd name="connsiteY23" fmla="*/ 57761 h 942896"/>
              <a:gd name="connsiteX24" fmla="*/ 9030788 w 9030888"/>
              <a:gd name="connsiteY24" fmla="*/ 83888 h 942896"/>
              <a:gd name="connsiteX25" fmla="*/ 8804365 w 9030888"/>
              <a:gd name="connsiteY25" fmla="*/ 467064 h 942896"/>
              <a:gd name="connsiteX26" fmla="*/ 8543108 w 9030888"/>
              <a:gd name="connsiteY26" fmla="*/ 588985 h 942896"/>
              <a:gd name="connsiteX27" fmla="*/ 7707085 w 9030888"/>
              <a:gd name="connsiteY27" fmla="*/ 684779 h 942896"/>
              <a:gd name="connsiteX28" fmla="*/ 670560 w 9030888"/>
              <a:gd name="connsiteY28" fmla="*/ 728322 h 942896"/>
              <a:gd name="connsiteX29" fmla="*/ 670560 w 9030888"/>
              <a:gd name="connsiteY29" fmla="*/ 937328 h 942896"/>
              <a:gd name="connsiteX30" fmla="*/ 0 w 9030888"/>
              <a:gd name="connsiteY30" fmla="*/ 475773 h 942896"/>
              <a:gd name="connsiteX31" fmla="*/ 670560 w 9030888"/>
              <a:gd name="connsiteY31" fmla="*/ 31636 h 942896"/>
              <a:gd name="connsiteX32" fmla="*/ 661851 w 9030888"/>
              <a:gd name="connsiteY32" fmla="*/ 231933 h 942896"/>
              <a:gd name="connsiteX0" fmla="*/ 661851 w 9030888"/>
              <a:gd name="connsiteY0" fmla="*/ 231933 h 942896"/>
              <a:gd name="connsiteX1" fmla="*/ 1619794 w 9030888"/>
              <a:gd name="connsiteY1" fmla="*/ 249350 h 942896"/>
              <a:gd name="connsiteX2" fmla="*/ 2455817 w 9030888"/>
              <a:gd name="connsiteY2" fmla="*/ 258059 h 942896"/>
              <a:gd name="connsiteX3" fmla="*/ 2595154 w 9030888"/>
              <a:gd name="connsiteY3" fmla="*/ 57762 h 942896"/>
              <a:gd name="connsiteX4" fmla="*/ 2769325 w 9030888"/>
              <a:gd name="connsiteY4" fmla="*/ 75179 h 942896"/>
              <a:gd name="connsiteX5" fmla="*/ 2699657 w 9030888"/>
              <a:gd name="connsiteY5" fmla="*/ 249351 h 942896"/>
              <a:gd name="connsiteX6" fmla="*/ 3239588 w 9030888"/>
              <a:gd name="connsiteY6" fmla="*/ 301602 h 942896"/>
              <a:gd name="connsiteX7" fmla="*/ 3622765 w 9030888"/>
              <a:gd name="connsiteY7" fmla="*/ 75179 h 942896"/>
              <a:gd name="connsiteX8" fmla="*/ 3788228 w 9030888"/>
              <a:gd name="connsiteY8" fmla="*/ 83888 h 942896"/>
              <a:gd name="connsiteX9" fmla="*/ 3683726 w 9030888"/>
              <a:gd name="connsiteY9" fmla="*/ 284185 h 942896"/>
              <a:gd name="connsiteX10" fmla="*/ 4432663 w 9030888"/>
              <a:gd name="connsiteY10" fmla="*/ 284185 h 942896"/>
              <a:gd name="connsiteX11" fmla="*/ 4667794 w 9030888"/>
              <a:gd name="connsiteY11" fmla="*/ 57762 h 942896"/>
              <a:gd name="connsiteX12" fmla="*/ 4850674 w 9030888"/>
              <a:gd name="connsiteY12" fmla="*/ 66470 h 942896"/>
              <a:gd name="connsiteX13" fmla="*/ 4894217 w 9030888"/>
              <a:gd name="connsiteY13" fmla="*/ 336436 h 942896"/>
              <a:gd name="connsiteX14" fmla="*/ 6522720 w 9030888"/>
              <a:gd name="connsiteY14" fmla="*/ 336436 h 942896"/>
              <a:gd name="connsiteX15" fmla="*/ 6810103 w 9030888"/>
              <a:gd name="connsiteY15" fmla="*/ 22928 h 942896"/>
              <a:gd name="connsiteX16" fmla="*/ 7019108 w 9030888"/>
              <a:gd name="connsiteY16" fmla="*/ 57762 h 942896"/>
              <a:gd name="connsiteX17" fmla="*/ 6932023 w 9030888"/>
              <a:gd name="connsiteY17" fmla="*/ 327728 h 942896"/>
              <a:gd name="connsiteX18" fmla="*/ 7689668 w 9030888"/>
              <a:gd name="connsiteY18" fmla="*/ 258059 h 942896"/>
              <a:gd name="connsiteX19" fmla="*/ 7881257 w 9030888"/>
              <a:gd name="connsiteY19" fmla="*/ 31636 h 942896"/>
              <a:gd name="connsiteX20" fmla="*/ 8090263 w 9030888"/>
              <a:gd name="connsiteY20" fmla="*/ 83888 h 942896"/>
              <a:gd name="connsiteX21" fmla="*/ 7968344 w 9030888"/>
              <a:gd name="connsiteY21" fmla="*/ 319019 h 942896"/>
              <a:gd name="connsiteX22" fmla="*/ 8630194 w 9030888"/>
              <a:gd name="connsiteY22" fmla="*/ 275476 h 942896"/>
              <a:gd name="connsiteX23" fmla="*/ 8830492 w 9030888"/>
              <a:gd name="connsiteY23" fmla="*/ 57761 h 942896"/>
              <a:gd name="connsiteX24" fmla="*/ 9030788 w 9030888"/>
              <a:gd name="connsiteY24" fmla="*/ 83888 h 942896"/>
              <a:gd name="connsiteX25" fmla="*/ 8804365 w 9030888"/>
              <a:gd name="connsiteY25" fmla="*/ 467064 h 942896"/>
              <a:gd name="connsiteX26" fmla="*/ 7707085 w 9030888"/>
              <a:gd name="connsiteY26" fmla="*/ 684779 h 942896"/>
              <a:gd name="connsiteX27" fmla="*/ 670560 w 9030888"/>
              <a:gd name="connsiteY27" fmla="*/ 728322 h 942896"/>
              <a:gd name="connsiteX28" fmla="*/ 670560 w 9030888"/>
              <a:gd name="connsiteY28" fmla="*/ 937328 h 942896"/>
              <a:gd name="connsiteX29" fmla="*/ 0 w 9030888"/>
              <a:gd name="connsiteY29" fmla="*/ 475773 h 942896"/>
              <a:gd name="connsiteX30" fmla="*/ 670560 w 9030888"/>
              <a:gd name="connsiteY30" fmla="*/ 31636 h 942896"/>
              <a:gd name="connsiteX31" fmla="*/ 661851 w 9030888"/>
              <a:gd name="connsiteY31" fmla="*/ 231933 h 942896"/>
              <a:gd name="connsiteX0" fmla="*/ 661851 w 9030888"/>
              <a:gd name="connsiteY0" fmla="*/ 231933 h 942896"/>
              <a:gd name="connsiteX1" fmla="*/ 1619794 w 9030888"/>
              <a:gd name="connsiteY1" fmla="*/ 249350 h 942896"/>
              <a:gd name="connsiteX2" fmla="*/ 2455817 w 9030888"/>
              <a:gd name="connsiteY2" fmla="*/ 258059 h 942896"/>
              <a:gd name="connsiteX3" fmla="*/ 2595154 w 9030888"/>
              <a:gd name="connsiteY3" fmla="*/ 57762 h 942896"/>
              <a:gd name="connsiteX4" fmla="*/ 2769325 w 9030888"/>
              <a:gd name="connsiteY4" fmla="*/ 75179 h 942896"/>
              <a:gd name="connsiteX5" fmla="*/ 2699657 w 9030888"/>
              <a:gd name="connsiteY5" fmla="*/ 249351 h 942896"/>
              <a:gd name="connsiteX6" fmla="*/ 3239588 w 9030888"/>
              <a:gd name="connsiteY6" fmla="*/ 301602 h 942896"/>
              <a:gd name="connsiteX7" fmla="*/ 3622765 w 9030888"/>
              <a:gd name="connsiteY7" fmla="*/ 75179 h 942896"/>
              <a:gd name="connsiteX8" fmla="*/ 3788228 w 9030888"/>
              <a:gd name="connsiteY8" fmla="*/ 83888 h 942896"/>
              <a:gd name="connsiteX9" fmla="*/ 3683726 w 9030888"/>
              <a:gd name="connsiteY9" fmla="*/ 284185 h 942896"/>
              <a:gd name="connsiteX10" fmla="*/ 4432663 w 9030888"/>
              <a:gd name="connsiteY10" fmla="*/ 284185 h 942896"/>
              <a:gd name="connsiteX11" fmla="*/ 4667794 w 9030888"/>
              <a:gd name="connsiteY11" fmla="*/ 57762 h 942896"/>
              <a:gd name="connsiteX12" fmla="*/ 4850674 w 9030888"/>
              <a:gd name="connsiteY12" fmla="*/ 66470 h 942896"/>
              <a:gd name="connsiteX13" fmla="*/ 4894217 w 9030888"/>
              <a:gd name="connsiteY13" fmla="*/ 336436 h 942896"/>
              <a:gd name="connsiteX14" fmla="*/ 6522720 w 9030888"/>
              <a:gd name="connsiteY14" fmla="*/ 336436 h 942896"/>
              <a:gd name="connsiteX15" fmla="*/ 6810103 w 9030888"/>
              <a:gd name="connsiteY15" fmla="*/ 22928 h 942896"/>
              <a:gd name="connsiteX16" fmla="*/ 7019108 w 9030888"/>
              <a:gd name="connsiteY16" fmla="*/ 57762 h 942896"/>
              <a:gd name="connsiteX17" fmla="*/ 6932023 w 9030888"/>
              <a:gd name="connsiteY17" fmla="*/ 327728 h 942896"/>
              <a:gd name="connsiteX18" fmla="*/ 7689668 w 9030888"/>
              <a:gd name="connsiteY18" fmla="*/ 258059 h 942896"/>
              <a:gd name="connsiteX19" fmla="*/ 7881257 w 9030888"/>
              <a:gd name="connsiteY19" fmla="*/ 31636 h 942896"/>
              <a:gd name="connsiteX20" fmla="*/ 8090263 w 9030888"/>
              <a:gd name="connsiteY20" fmla="*/ 83888 h 942896"/>
              <a:gd name="connsiteX21" fmla="*/ 7968344 w 9030888"/>
              <a:gd name="connsiteY21" fmla="*/ 319019 h 942896"/>
              <a:gd name="connsiteX22" fmla="*/ 8630194 w 9030888"/>
              <a:gd name="connsiteY22" fmla="*/ 275476 h 942896"/>
              <a:gd name="connsiteX23" fmla="*/ 8830492 w 9030888"/>
              <a:gd name="connsiteY23" fmla="*/ 57761 h 942896"/>
              <a:gd name="connsiteX24" fmla="*/ 9030788 w 9030888"/>
              <a:gd name="connsiteY24" fmla="*/ 83888 h 942896"/>
              <a:gd name="connsiteX25" fmla="*/ 8804365 w 9030888"/>
              <a:gd name="connsiteY25" fmla="*/ 467064 h 942896"/>
              <a:gd name="connsiteX26" fmla="*/ 7707085 w 9030888"/>
              <a:gd name="connsiteY26" fmla="*/ 684779 h 942896"/>
              <a:gd name="connsiteX27" fmla="*/ 670560 w 9030888"/>
              <a:gd name="connsiteY27" fmla="*/ 728322 h 942896"/>
              <a:gd name="connsiteX28" fmla="*/ 670560 w 9030888"/>
              <a:gd name="connsiteY28" fmla="*/ 937328 h 942896"/>
              <a:gd name="connsiteX29" fmla="*/ 0 w 9030888"/>
              <a:gd name="connsiteY29" fmla="*/ 475773 h 942896"/>
              <a:gd name="connsiteX30" fmla="*/ 670560 w 9030888"/>
              <a:gd name="connsiteY30" fmla="*/ 31636 h 942896"/>
              <a:gd name="connsiteX31" fmla="*/ 661851 w 9030888"/>
              <a:gd name="connsiteY31" fmla="*/ 231933 h 942896"/>
              <a:gd name="connsiteX0" fmla="*/ 661851 w 9088716"/>
              <a:gd name="connsiteY0" fmla="*/ 231933 h 942896"/>
              <a:gd name="connsiteX1" fmla="*/ 1619794 w 9088716"/>
              <a:gd name="connsiteY1" fmla="*/ 249350 h 942896"/>
              <a:gd name="connsiteX2" fmla="*/ 2455817 w 9088716"/>
              <a:gd name="connsiteY2" fmla="*/ 258059 h 942896"/>
              <a:gd name="connsiteX3" fmla="*/ 2595154 w 9088716"/>
              <a:gd name="connsiteY3" fmla="*/ 57762 h 942896"/>
              <a:gd name="connsiteX4" fmla="*/ 2769325 w 9088716"/>
              <a:gd name="connsiteY4" fmla="*/ 75179 h 942896"/>
              <a:gd name="connsiteX5" fmla="*/ 2699657 w 9088716"/>
              <a:gd name="connsiteY5" fmla="*/ 249351 h 942896"/>
              <a:gd name="connsiteX6" fmla="*/ 3239588 w 9088716"/>
              <a:gd name="connsiteY6" fmla="*/ 301602 h 942896"/>
              <a:gd name="connsiteX7" fmla="*/ 3622765 w 9088716"/>
              <a:gd name="connsiteY7" fmla="*/ 75179 h 942896"/>
              <a:gd name="connsiteX8" fmla="*/ 3788228 w 9088716"/>
              <a:gd name="connsiteY8" fmla="*/ 83888 h 942896"/>
              <a:gd name="connsiteX9" fmla="*/ 3683726 w 9088716"/>
              <a:gd name="connsiteY9" fmla="*/ 284185 h 942896"/>
              <a:gd name="connsiteX10" fmla="*/ 4432663 w 9088716"/>
              <a:gd name="connsiteY10" fmla="*/ 284185 h 942896"/>
              <a:gd name="connsiteX11" fmla="*/ 4667794 w 9088716"/>
              <a:gd name="connsiteY11" fmla="*/ 57762 h 942896"/>
              <a:gd name="connsiteX12" fmla="*/ 4850674 w 9088716"/>
              <a:gd name="connsiteY12" fmla="*/ 66470 h 942896"/>
              <a:gd name="connsiteX13" fmla="*/ 4894217 w 9088716"/>
              <a:gd name="connsiteY13" fmla="*/ 336436 h 942896"/>
              <a:gd name="connsiteX14" fmla="*/ 6522720 w 9088716"/>
              <a:gd name="connsiteY14" fmla="*/ 336436 h 942896"/>
              <a:gd name="connsiteX15" fmla="*/ 6810103 w 9088716"/>
              <a:gd name="connsiteY15" fmla="*/ 22928 h 942896"/>
              <a:gd name="connsiteX16" fmla="*/ 7019108 w 9088716"/>
              <a:gd name="connsiteY16" fmla="*/ 57762 h 942896"/>
              <a:gd name="connsiteX17" fmla="*/ 6932023 w 9088716"/>
              <a:gd name="connsiteY17" fmla="*/ 327728 h 942896"/>
              <a:gd name="connsiteX18" fmla="*/ 7689668 w 9088716"/>
              <a:gd name="connsiteY18" fmla="*/ 258059 h 942896"/>
              <a:gd name="connsiteX19" fmla="*/ 7881257 w 9088716"/>
              <a:gd name="connsiteY19" fmla="*/ 31636 h 942896"/>
              <a:gd name="connsiteX20" fmla="*/ 8090263 w 9088716"/>
              <a:gd name="connsiteY20" fmla="*/ 83888 h 942896"/>
              <a:gd name="connsiteX21" fmla="*/ 7968344 w 9088716"/>
              <a:gd name="connsiteY21" fmla="*/ 319019 h 942896"/>
              <a:gd name="connsiteX22" fmla="*/ 8630194 w 9088716"/>
              <a:gd name="connsiteY22" fmla="*/ 275476 h 942896"/>
              <a:gd name="connsiteX23" fmla="*/ 8830492 w 9088716"/>
              <a:gd name="connsiteY23" fmla="*/ 57761 h 942896"/>
              <a:gd name="connsiteX24" fmla="*/ 9030788 w 9088716"/>
              <a:gd name="connsiteY24" fmla="*/ 83888 h 942896"/>
              <a:gd name="connsiteX25" fmla="*/ 7707085 w 9088716"/>
              <a:gd name="connsiteY25" fmla="*/ 684779 h 942896"/>
              <a:gd name="connsiteX26" fmla="*/ 670560 w 9088716"/>
              <a:gd name="connsiteY26" fmla="*/ 728322 h 942896"/>
              <a:gd name="connsiteX27" fmla="*/ 670560 w 9088716"/>
              <a:gd name="connsiteY27" fmla="*/ 937328 h 942896"/>
              <a:gd name="connsiteX28" fmla="*/ 0 w 9088716"/>
              <a:gd name="connsiteY28" fmla="*/ 475773 h 942896"/>
              <a:gd name="connsiteX29" fmla="*/ 670560 w 9088716"/>
              <a:gd name="connsiteY29" fmla="*/ 31636 h 942896"/>
              <a:gd name="connsiteX30" fmla="*/ 661851 w 9088716"/>
              <a:gd name="connsiteY30" fmla="*/ 231933 h 942896"/>
              <a:gd name="connsiteX0" fmla="*/ 661851 w 9272529"/>
              <a:gd name="connsiteY0" fmla="*/ 231933 h 943098"/>
              <a:gd name="connsiteX1" fmla="*/ 1619794 w 9272529"/>
              <a:gd name="connsiteY1" fmla="*/ 249350 h 943098"/>
              <a:gd name="connsiteX2" fmla="*/ 2455817 w 9272529"/>
              <a:gd name="connsiteY2" fmla="*/ 258059 h 943098"/>
              <a:gd name="connsiteX3" fmla="*/ 2595154 w 9272529"/>
              <a:gd name="connsiteY3" fmla="*/ 57762 h 943098"/>
              <a:gd name="connsiteX4" fmla="*/ 2769325 w 9272529"/>
              <a:gd name="connsiteY4" fmla="*/ 75179 h 943098"/>
              <a:gd name="connsiteX5" fmla="*/ 2699657 w 9272529"/>
              <a:gd name="connsiteY5" fmla="*/ 249351 h 943098"/>
              <a:gd name="connsiteX6" fmla="*/ 3239588 w 9272529"/>
              <a:gd name="connsiteY6" fmla="*/ 301602 h 943098"/>
              <a:gd name="connsiteX7" fmla="*/ 3622765 w 9272529"/>
              <a:gd name="connsiteY7" fmla="*/ 75179 h 943098"/>
              <a:gd name="connsiteX8" fmla="*/ 3788228 w 9272529"/>
              <a:gd name="connsiteY8" fmla="*/ 83888 h 943098"/>
              <a:gd name="connsiteX9" fmla="*/ 3683726 w 9272529"/>
              <a:gd name="connsiteY9" fmla="*/ 284185 h 943098"/>
              <a:gd name="connsiteX10" fmla="*/ 4432663 w 9272529"/>
              <a:gd name="connsiteY10" fmla="*/ 284185 h 943098"/>
              <a:gd name="connsiteX11" fmla="*/ 4667794 w 9272529"/>
              <a:gd name="connsiteY11" fmla="*/ 57762 h 943098"/>
              <a:gd name="connsiteX12" fmla="*/ 4850674 w 9272529"/>
              <a:gd name="connsiteY12" fmla="*/ 66470 h 943098"/>
              <a:gd name="connsiteX13" fmla="*/ 4894217 w 9272529"/>
              <a:gd name="connsiteY13" fmla="*/ 336436 h 943098"/>
              <a:gd name="connsiteX14" fmla="*/ 6522720 w 9272529"/>
              <a:gd name="connsiteY14" fmla="*/ 336436 h 943098"/>
              <a:gd name="connsiteX15" fmla="*/ 6810103 w 9272529"/>
              <a:gd name="connsiteY15" fmla="*/ 22928 h 943098"/>
              <a:gd name="connsiteX16" fmla="*/ 7019108 w 9272529"/>
              <a:gd name="connsiteY16" fmla="*/ 57762 h 943098"/>
              <a:gd name="connsiteX17" fmla="*/ 6932023 w 9272529"/>
              <a:gd name="connsiteY17" fmla="*/ 327728 h 943098"/>
              <a:gd name="connsiteX18" fmla="*/ 7689668 w 9272529"/>
              <a:gd name="connsiteY18" fmla="*/ 258059 h 943098"/>
              <a:gd name="connsiteX19" fmla="*/ 7881257 w 9272529"/>
              <a:gd name="connsiteY19" fmla="*/ 31636 h 943098"/>
              <a:gd name="connsiteX20" fmla="*/ 8090263 w 9272529"/>
              <a:gd name="connsiteY20" fmla="*/ 83888 h 943098"/>
              <a:gd name="connsiteX21" fmla="*/ 7968344 w 9272529"/>
              <a:gd name="connsiteY21" fmla="*/ 319019 h 943098"/>
              <a:gd name="connsiteX22" fmla="*/ 8630194 w 9272529"/>
              <a:gd name="connsiteY22" fmla="*/ 275476 h 943098"/>
              <a:gd name="connsiteX23" fmla="*/ 8830492 w 9272529"/>
              <a:gd name="connsiteY23" fmla="*/ 57761 h 943098"/>
              <a:gd name="connsiteX24" fmla="*/ 9030788 w 9272529"/>
              <a:gd name="connsiteY24" fmla="*/ 83888 h 943098"/>
              <a:gd name="connsiteX25" fmla="*/ 5129348 w 9272529"/>
              <a:gd name="connsiteY25" fmla="*/ 632527 h 943098"/>
              <a:gd name="connsiteX26" fmla="*/ 670560 w 9272529"/>
              <a:gd name="connsiteY26" fmla="*/ 728322 h 943098"/>
              <a:gd name="connsiteX27" fmla="*/ 670560 w 9272529"/>
              <a:gd name="connsiteY27" fmla="*/ 937328 h 943098"/>
              <a:gd name="connsiteX28" fmla="*/ 0 w 9272529"/>
              <a:gd name="connsiteY28" fmla="*/ 475773 h 943098"/>
              <a:gd name="connsiteX29" fmla="*/ 670560 w 9272529"/>
              <a:gd name="connsiteY29" fmla="*/ 31636 h 943098"/>
              <a:gd name="connsiteX30" fmla="*/ 661851 w 9272529"/>
              <a:gd name="connsiteY30" fmla="*/ 231933 h 943098"/>
              <a:gd name="connsiteX0" fmla="*/ 661851 w 9104085"/>
              <a:gd name="connsiteY0" fmla="*/ 231933 h 943240"/>
              <a:gd name="connsiteX1" fmla="*/ 1619794 w 9104085"/>
              <a:gd name="connsiteY1" fmla="*/ 249350 h 943240"/>
              <a:gd name="connsiteX2" fmla="*/ 2455817 w 9104085"/>
              <a:gd name="connsiteY2" fmla="*/ 258059 h 943240"/>
              <a:gd name="connsiteX3" fmla="*/ 2595154 w 9104085"/>
              <a:gd name="connsiteY3" fmla="*/ 57762 h 943240"/>
              <a:gd name="connsiteX4" fmla="*/ 2769325 w 9104085"/>
              <a:gd name="connsiteY4" fmla="*/ 75179 h 943240"/>
              <a:gd name="connsiteX5" fmla="*/ 2699657 w 9104085"/>
              <a:gd name="connsiteY5" fmla="*/ 249351 h 943240"/>
              <a:gd name="connsiteX6" fmla="*/ 3239588 w 9104085"/>
              <a:gd name="connsiteY6" fmla="*/ 301602 h 943240"/>
              <a:gd name="connsiteX7" fmla="*/ 3622765 w 9104085"/>
              <a:gd name="connsiteY7" fmla="*/ 75179 h 943240"/>
              <a:gd name="connsiteX8" fmla="*/ 3788228 w 9104085"/>
              <a:gd name="connsiteY8" fmla="*/ 83888 h 943240"/>
              <a:gd name="connsiteX9" fmla="*/ 3683726 w 9104085"/>
              <a:gd name="connsiteY9" fmla="*/ 284185 h 943240"/>
              <a:gd name="connsiteX10" fmla="*/ 4432663 w 9104085"/>
              <a:gd name="connsiteY10" fmla="*/ 284185 h 943240"/>
              <a:gd name="connsiteX11" fmla="*/ 4667794 w 9104085"/>
              <a:gd name="connsiteY11" fmla="*/ 57762 h 943240"/>
              <a:gd name="connsiteX12" fmla="*/ 4850674 w 9104085"/>
              <a:gd name="connsiteY12" fmla="*/ 66470 h 943240"/>
              <a:gd name="connsiteX13" fmla="*/ 4894217 w 9104085"/>
              <a:gd name="connsiteY13" fmla="*/ 336436 h 943240"/>
              <a:gd name="connsiteX14" fmla="*/ 6522720 w 9104085"/>
              <a:gd name="connsiteY14" fmla="*/ 336436 h 943240"/>
              <a:gd name="connsiteX15" fmla="*/ 6810103 w 9104085"/>
              <a:gd name="connsiteY15" fmla="*/ 22928 h 943240"/>
              <a:gd name="connsiteX16" fmla="*/ 7019108 w 9104085"/>
              <a:gd name="connsiteY16" fmla="*/ 57762 h 943240"/>
              <a:gd name="connsiteX17" fmla="*/ 6932023 w 9104085"/>
              <a:gd name="connsiteY17" fmla="*/ 327728 h 943240"/>
              <a:gd name="connsiteX18" fmla="*/ 7689668 w 9104085"/>
              <a:gd name="connsiteY18" fmla="*/ 258059 h 943240"/>
              <a:gd name="connsiteX19" fmla="*/ 7881257 w 9104085"/>
              <a:gd name="connsiteY19" fmla="*/ 31636 h 943240"/>
              <a:gd name="connsiteX20" fmla="*/ 8090263 w 9104085"/>
              <a:gd name="connsiteY20" fmla="*/ 83888 h 943240"/>
              <a:gd name="connsiteX21" fmla="*/ 7968344 w 9104085"/>
              <a:gd name="connsiteY21" fmla="*/ 319019 h 943240"/>
              <a:gd name="connsiteX22" fmla="*/ 8630194 w 9104085"/>
              <a:gd name="connsiteY22" fmla="*/ 275476 h 943240"/>
              <a:gd name="connsiteX23" fmla="*/ 8830492 w 9104085"/>
              <a:gd name="connsiteY23" fmla="*/ 57761 h 943240"/>
              <a:gd name="connsiteX24" fmla="*/ 9030788 w 9104085"/>
              <a:gd name="connsiteY24" fmla="*/ 83888 h 943240"/>
              <a:gd name="connsiteX25" fmla="*/ 7480663 w 9104085"/>
              <a:gd name="connsiteY25" fmla="*/ 597692 h 943240"/>
              <a:gd name="connsiteX26" fmla="*/ 670560 w 9104085"/>
              <a:gd name="connsiteY26" fmla="*/ 728322 h 943240"/>
              <a:gd name="connsiteX27" fmla="*/ 670560 w 9104085"/>
              <a:gd name="connsiteY27" fmla="*/ 937328 h 943240"/>
              <a:gd name="connsiteX28" fmla="*/ 0 w 9104085"/>
              <a:gd name="connsiteY28" fmla="*/ 475773 h 943240"/>
              <a:gd name="connsiteX29" fmla="*/ 670560 w 9104085"/>
              <a:gd name="connsiteY29" fmla="*/ 31636 h 943240"/>
              <a:gd name="connsiteX30" fmla="*/ 661851 w 9104085"/>
              <a:gd name="connsiteY30" fmla="*/ 231933 h 943240"/>
              <a:gd name="connsiteX0" fmla="*/ 661851 w 9066563"/>
              <a:gd name="connsiteY0" fmla="*/ 231933 h 943314"/>
              <a:gd name="connsiteX1" fmla="*/ 1619794 w 9066563"/>
              <a:gd name="connsiteY1" fmla="*/ 249350 h 943314"/>
              <a:gd name="connsiteX2" fmla="*/ 2455817 w 9066563"/>
              <a:gd name="connsiteY2" fmla="*/ 258059 h 943314"/>
              <a:gd name="connsiteX3" fmla="*/ 2595154 w 9066563"/>
              <a:gd name="connsiteY3" fmla="*/ 57762 h 943314"/>
              <a:gd name="connsiteX4" fmla="*/ 2769325 w 9066563"/>
              <a:gd name="connsiteY4" fmla="*/ 75179 h 943314"/>
              <a:gd name="connsiteX5" fmla="*/ 2699657 w 9066563"/>
              <a:gd name="connsiteY5" fmla="*/ 249351 h 943314"/>
              <a:gd name="connsiteX6" fmla="*/ 3239588 w 9066563"/>
              <a:gd name="connsiteY6" fmla="*/ 301602 h 943314"/>
              <a:gd name="connsiteX7" fmla="*/ 3622765 w 9066563"/>
              <a:gd name="connsiteY7" fmla="*/ 75179 h 943314"/>
              <a:gd name="connsiteX8" fmla="*/ 3788228 w 9066563"/>
              <a:gd name="connsiteY8" fmla="*/ 83888 h 943314"/>
              <a:gd name="connsiteX9" fmla="*/ 3683726 w 9066563"/>
              <a:gd name="connsiteY9" fmla="*/ 284185 h 943314"/>
              <a:gd name="connsiteX10" fmla="*/ 4432663 w 9066563"/>
              <a:gd name="connsiteY10" fmla="*/ 284185 h 943314"/>
              <a:gd name="connsiteX11" fmla="*/ 4667794 w 9066563"/>
              <a:gd name="connsiteY11" fmla="*/ 57762 h 943314"/>
              <a:gd name="connsiteX12" fmla="*/ 4850674 w 9066563"/>
              <a:gd name="connsiteY12" fmla="*/ 66470 h 943314"/>
              <a:gd name="connsiteX13" fmla="*/ 4894217 w 9066563"/>
              <a:gd name="connsiteY13" fmla="*/ 336436 h 943314"/>
              <a:gd name="connsiteX14" fmla="*/ 6522720 w 9066563"/>
              <a:gd name="connsiteY14" fmla="*/ 336436 h 943314"/>
              <a:gd name="connsiteX15" fmla="*/ 6810103 w 9066563"/>
              <a:gd name="connsiteY15" fmla="*/ 22928 h 943314"/>
              <a:gd name="connsiteX16" fmla="*/ 7019108 w 9066563"/>
              <a:gd name="connsiteY16" fmla="*/ 57762 h 943314"/>
              <a:gd name="connsiteX17" fmla="*/ 6932023 w 9066563"/>
              <a:gd name="connsiteY17" fmla="*/ 327728 h 943314"/>
              <a:gd name="connsiteX18" fmla="*/ 7689668 w 9066563"/>
              <a:gd name="connsiteY18" fmla="*/ 258059 h 943314"/>
              <a:gd name="connsiteX19" fmla="*/ 7881257 w 9066563"/>
              <a:gd name="connsiteY19" fmla="*/ 31636 h 943314"/>
              <a:gd name="connsiteX20" fmla="*/ 8090263 w 9066563"/>
              <a:gd name="connsiteY20" fmla="*/ 83888 h 943314"/>
              <a:gd name="connsiteX21" fmla="*/ 7968344 w 9066563"/>
              <a:gd name="connsiteY21" fmla="*/ 319019 h 943314"/>
              <a:gd name="connsiteX22" fmla="*/ 8630194 w 9066563"/>
              <a:gd name="connsiteY22" fmla="*/ 275476 h 943314"/>
              <a:gd name="connsiteX23" fmla="*/ 8830492 w 9066563"/>
              <a:gd name="connsiteY23" fmla="*/ 57761 h 943314"/>
              <a:gd name="connsiteX24" fmla="*/ 9030788 w 9066563"/>
              <a:gd name="connsiteY24" fmla="*/ 83888 h 943314"/>
              <a:gd name="connsiteX25" fmla="*/ 8046720 w 9066563"/>
              <a:gd name="connsiteY25" fmla="*/ 580275 h 943314"/>
              <a:gd name="connsiteX26" fmla="*/ 670560 w 9066563"/>
              <a:gd name="connsiteY26" fmla="*/ 728322 h 943314"/>
              <a:gd name="connsiteX27" fmla="*/ 670560 w 9066563"/>
              <a:gd name="connsiteY27" fmla="*/ 937328 h 943314"/>
              <a:gd name="connsiteX28" fmla="*/ 0 w 9066563"/>
              <a:gd name="connsiteY28" fmla="*/ 475773 h 943314"/>
              <a:gd name="connsiteX29" fmla="*/ 670560 w 9066563"/>
              <a:gd name="connsiteY29" fmla="*/ 31636 h 943314"/>
              <a:gd name="connsiteX30" fmla="*/ 661851 w 9066563"/>
              <a:gd name="connsiteY30" fmla="*/ 231933 h 943314"/>
              <a:gd name="connsiteX0" fmla="*/ 661851 w 9066563"/>
              <a:gd name="connsiteY0" fmla="*/ 231933 h 937328"/>
              <a:gd name="connsiteX1" fmla="*/ 1619794 w 9066563"/>
              <a:gd name="connsiteY1" fmla="*/ 249350 h 937328"/>
              <a:gd name="connsiteX2" fmla="*/ 2455817 w 9066563"/>
              <a:gd name="connsiteY2" fmla="*/ 258059 h 937328"/>
              <a:gd name="connsiteX3" fmla="*/ 2595154 w 9066563"/>
              <a:gd name="connsiteY3" fmla="*/ 57762 h 937328"/>
              <a:gd name="connsiteX4" fmla="*/ 2769325 w 9066563"/>
              <a:gd name="connsiteY4" fmla="*/ 75179 h 937328"/>
              <a:gd name="connsiteX5" fmla="*/ 2699657 w 9066563"/>
              <a:gd name="connsiteY5" fmla="*/ 249351 h 937328"/>
              <a:gd name="connsiteX6" fmla="*/ 3239588 w 9066563"/>
              <a:gd name="connsiteY6" fmla="*/ 301602 h 937328"/>
              <a:gd name="connsiteX7" fmla="*/ 3622765 w 9066563"/>
              <a:gd name="connsiteY7" fmla="*/ 75179 h 937328"/>
              <a:gd name="connsiteX8" fmla="*/ 3788228 w 9066563"/>
              <a:gd name="connsiteY8" fmla="*/ 83888 h 937328"/>
              <a:gd name="connsiteX9" fmla="*/ 3683726 w 9066563"/>
              <a:gd name="connsiteY9" fmla="*/ 284185 h 937328"/>
              <a:gd name="connsiteX10" fmla="*/ 4432663 w 9066563"/>
              <a:gd name="connsiteY10" fmla="*/ 284185 h 937328"/>
              <a:gd name="connsiteX11" fmla="*/ 4667794 w 9066563"/>
              <a:gd name="connsiteY11" fmla="*/ 57762 h 937328"/>
              <a:gd name="connsiteX12" fmla="*/ 4850674 w 9066563"/>
              <a:gd name="connsiteY12" fmla="*/ 66470 h 937328"/>
              <a:gd name="connsiteX13" fmla="*/ 4894217 w 9066563"/>
              <a:gd name="connsiteY13" fmla="*/ 336436 h 937328"/>
              <a:gd name="connsiteX14" fmla="*/ 6522720 w 9066563"/>
              <a:gd name="connsiteY14" fmla="*/ 336436 h 937328"/>
              <a:gd name="connsiteX15" fmla="*/ 6810103 w 9066563"/>
              <a:gd name="connsiteY15" fmla="*/ 22928 h 937328"/>
              <a:gd name="connsiteX16" fmla="*/ 7019108 w 9066563"/>
              <a:gd name="connsiteY16" fmla="*/ 57762 h 937328"/>
              <a:gd name="connsiteX17" fmla="*/ 6932023 w 9066563"/>
              <a:gd name="connsiteY17" fmla="*/ 327728 h 937328"/>
              <a:gd name="connsiteX18" fmla="*/ 7689668 w 9066563"/>
              <a:gd name="connsiteY18" fmla="*/ 258059 h 937328"/>
              <a:gd name="connsiteX19" fmla="*/ 7881257 w 9066563"/>
              <a:gd name="connsiteY19" fmla="*/ 31636 h 937328"/>
              <a:gd name="connsiteX20" fmla="*/ 8090263 w 9066563"/>
              <a:gd name="connsiteY20" fmla="*/ 83888 h 937328"/>
              <a:gd name="connsiteX21" fmla="*/ 7968344 w 9066563"/>
              <a:gd name="connsiteY21" fmla="*/ 319019 h 937328"/>
              <a:gd name="connsiteX22" fmla="*/ 8630194 w 9066563"/>
              <a:gd name="connsiteY22" fmla="*/ 275476 h 937328"/>
              <a:gd name="connsiteX23" fmla="*/ 8830492 w 9066563"/>
              <a:gd name="connsiteY23" fmla="*/ 57761 h 937328"/>
              <a:gd name="connsiteX24" fmla="*/ 9030788 w 9066563"/>
              <a:gd name="connsiteY24" fmla="*/ 83888 h 937328"/>
              <a:gd name="connsiteX25" fmla="*/ 8046720 w 9066563"/>
              <a:gd name="connsiteY25" fmla="*/ 580275 h 937328"/>
              <a:gd name="connsiteX26" fmla="*/ 670560 w 9066563"/>
              <a:gd name="connsiteY26" fmla="*/ 728322 h 937328"/>
              <a:gd name="connsiteX27" fmla="*/ 670560 w 9066563"/>
              <a:gd name="connsiteY27" fmla="*/ 937328 h 937328"/>
              <a:gd name="connsiteX28" fmla="*/ 0 w 9066563"/>
              <a:gd name="connsiteY28" fmla="*/ 475773 h 937328"/>
              <a:gd name="connsiteX29" fmla="*/ 670560 w 9066563"/>
              <a:gd name="connsiteY29" fmla="*/ 31636 h 937328"/>
              <a:gd name="connsiteX30" fmla="*/ 661851 w 9066563"/>
              <a:gd name="connsiteY30" fmla="*/ 231933 h 937328"/>
              <a:gd name="connsiteX0" fmla="*/ 661851 w 9066563"/>
              <a:gd name="connsiteY0" fmla="*/ 231933 h 937328"/>
              <a:gd name="connsiteX1" fmla="*/ 1619794 w 9066563"/>
              <a:gd name="connsiteY1" fmla="*/ 249350 h 937328"/>
              <a:gd name="connsiteX2" fmla="*/ 2455817 w 9066563"/>
              <a:gd name="connsiteY2" fmla="*/ 258059 h 937328"/>
              <a:gd name="connsiteX3" fmla="*/ 2595154 w 9066563"/>
              <a:gd name="connsiteY3" fmla="*/ 57762 h 937328"/>
              <a:gd name="connsiteX4" fmla="*/ 2769325 w 9066563"/>
              <a:gd name="connsiteY4" fmla="*/ 75179 h 937328"/>
              <a:gd name="connsiteX5" fmla="*/ 2699657 w 9066563"/>
              <a:gd name="connsiteY5" fmla="*/ 249351 h 937328"/>
              <a:gd name="connsiteX6" fmla="*/ 3239588 w 9066563"/>
              <a:gd name="connsiteY6" fmla="*/ 301602 h 937328"/>
              <a:gd name="connsiteX7" fmla="*/ 3622765 w 9066563"/>
              <a:gd name="connsiteY7" fmla="*/ 75179 h 937328"/>
              <a:gd name="connsiteX8" fmla="*/ 3788228 w 9066563"/>
              <a:gd name="connsiteY8" fmla="*/ 83888 h 937328"/>
              <a:gd name="connsiteX9" fmla="*/ 3683726 w 9066563"/>
              <a:gd name="connsiteY9" fmla="*/ 284185 h 937328"/>
              <a:gd name="connsiteX10" fmla="*/ 4432663 w 9066563"/>
              <a:gd name="connsiteY10" fmla="*/ 284185 h 937328"/>
              <a:gd name="connsiteX11" fmla="*/ 4667794 w 9066563"/>
              <a:gd name="connsiteY11" fmla="*/ 57762 h 937328"/>
              <a:gd name="connsiteX12" fmla="*/ 4850674 w 9066563"/>
              <a:gd name="connsiteY12" fmla="*/ 66470 h 937328"/>
              <a:gd name="connsiteX13" fmla="*/ 4894217 w 9066563"/>
              <a:gd name="connsiteY13" fmla="*/ 336436 h 937328"/>
              <a:gd name="connsiteX14" fmla="*/ 6522720 w 9066563"/>
              <a:gd name="connsiteY14" fmla="*/ 336436 h 937328"/>
              <a:gd name="connsiteX15" fmla="*/ 6810103 w 9066563"/>
              <a:gd name="connsiteY15" fmla="*/ 22928 h 937328"/>
              <a:gd name="connsiteX16" fmla="*/ 7019108 w 9066563"/>
              <a:gd name="connsiteY16" fmla="*/ 57762 h 937328"/>
              <a:gd name="connsiteX17" fmla="*/ 6932023 w 9066563"/>
              <a:gd name="connsiteY17" fmla="*/ 327728 h 937328"/>
              <a:gd name="connsiteX18" fmla="*/ 7689668 w 9066563"/>
              <a:gd name="connsiteY18" fmla="*/ 258059 h 937328"/>
              <a:gd name="connsiteX19" fmla="*/ 7881257 w 9066563"/>
              <a:gd name="connsiteY19" fmla="*/ 31636 h 937328"/>
              <a:gd name="connsiteX20" fmla="*/ 8090263 w 9066563"/>
              <a:gd name="connsiteY20" fmla="*/ 83888 h 937328"/>
              <a:gd name="connsiteX21" fmla="*/ 7968344 w 9066563"/>
              <a:gd name="connsiteY21" fmla="*/ 319019 h 937328"/>
              <a:gd name="connsiteX22" fmla="*/ 8630194 w 9066563"/>
              <a:gd name="connsiteY22" fmla="*/ 275476 h 937328"/>
              <a:gd name="connsiteX23" fmla="*/ 8830492 w 9066563"/>
              <a:gd name="connsiteY23" fmla="*/ 57761 h 937328"/>
              <a:gd name="connsiteX24" fmla="*/ 9030788 w 9066563"/>
              <a:gd name="connsiteY24" fmla="*/ 83888 h 937328"/>
              <a:gd name="connsiteX25" fmla="*/ 8046720 w 9066563"/>
              <a:gd name="connsiteY25" fmla="*/ 580275 h 937328"/>
              <a:gd name="connsiteX26" fmla="*/ 670560 w 9066563"/>
              <a:gd name="connsiteY26" fmla="*/ 728322 h 937328"/>
              <a:gd name="connsiteX27" fmla="*/ 670560 w 9066563"/>
              <a:gd name="connsiteY27" fmla="*/ 937328 h 937328"/>
              <a:gd name="connsiteX28" fmla="*/ 0 w 9066563"/>
              <a:gd name="connsiteY28" fmla="*/ 475773 h 937328"/>
              <a:gd name="connsiteX29" fmla="*/ 670560 w 9066563"/>
              <a:gd name="connsiteY29" fmla="*/ 31636 h 937328"/>
              <a:gd name="connsiteX30" fmla="*/ 661851 w 9066563"/>
              <a:gd name="connsiteY30" fmla="*/ 231933 h 937328"/>
              <a:gd name="connsiteX0" fmla="*/ 661851 w 9066563"/>
              <a:gd name="connsiteY0" fmla="*/ 231933 h 937328"/>
              <a:gd name="connsiteX1" fmla="*/ 1619794 w 9066563"/>
              <a:gd name="connsiteY1" fmla="*/ 249350 h 937328"/>
              <a:gd name="connsiteX2" fmla="*/ 2455817 w 9066563"/>
              <a:gd name="connsiteY2" fmla="*/ 258059 h 937328"/>
              <a:gd name="connsiteX3" fmla="*/ 2595154 w 9066563"/>
              <a:gd name="connsiteY3" fmla="*/ 57762 h 937328"/>
              <a:gd name="connsiteX4" fmla="*/ 2769325 w 9066563"/>
              <a:gd name="connsiteY4" fmla="*/ 75179 h 937328"/>
              <a:gd name="connsiteX5" fmla="*/ 2699657 w 9066563"/>
              <a:gd name="connsiteY5" fmla="*/ 249351 h 937328"/>
              <a:gd name="connsiteX6" fmla="*/ 3239588 w 9066563"/>
              <a:gd name="connsiteY6" fmla="*/ 301602 h 937328"/>
              <a:gd name="connsiteX7" fmla="*/ 3622765 w 9066563"/>
              <a:gd name="connsiteY7" fmla="*/ 75179 h 937328"/>
              <a:gd name="connsiteX8" fmla="*/ 3788228 w 9066563"/>
              <a:gd name="connsiteY8" fmla="*/ 83888 h 937328"/>
              <a:gd name="connsiteX9" fmla="*/ 3683726 w 9066563"/>
              <a:gd name="connsiteY9" fmla="*/ 284185 h 937328"/>
              <a:gd name="connsiteX10" fmla="*/ 4432663 w 9066563"/>
              <a:gd name="connsiteY10" fmla="*/ 284185 h 937328"/>
              <a:gd name="connsiteX11" fmla="*/ 4667794 w 9066563"/>
              <a:gd name="connsiteY11" fmla="*/ 57762 h 937328"/>
              <a:gd name="connsiteX12" fmla="*/ 4850674 w 9066563"/>
              <a:gd name="connsiteY12" fmla="*/ 66470 h 937328"/>
              <a:gd name="connsiteX13" fmla="*/ 4894217 w 9066563"/>
              <a:gd name="connsiteY13" fmla="*/ 336436 h 937328"/>
              <a:gd name="connsiteX14" fmla="*/ 6522720 w 9066563"/>
              <a:gd name="connsiteY14" fmla="*/ 336436 h 937328"/>
              <a:gd name="connsiteX15" fmla="*/ 6810103 w 9066563"/>
              <a:gd name="connsiteY15" fmla="*/ 22928 h 937328"/>
              <a:gd name="connsiteX16" fmla="*/ 7019108 w 9066563"/>
              <a:gd name="connsiteY16" fmla="*/ 57762 h 937328"/>
              <a:gd name="connsiteX17" fmla="*/ 6932023 w 9066563"/>
              <a:gd name="connsiteY17" fmla="*/ 327728 h 937328"/>
              <a:gd name="connsiteX18" fmla="*/ 7689668 w 9066563"/>
              <a:gd name="connsiteY18" fmla="*/ 258059 h 937328"/>
              <a:gd name="connsiteX19" fmla="*/ 7881257 w 9066563"/>
              <a:gd name="connsiteY19" fmla="*/ 31636 h 937328"/>
              <a:gd name="connsiteX20" fmla="*/ 8090263 w 9066563"/>
              <a:gd name="connsiteY20" fmla="*/ 83888 h 937328"/>
              <a:gd name="connsiteX21" fmla="*/ 7968344 w 9066563"/>
              <a:gd name="connsiteY21" fmla="*/ 319019 h 937328"/>
              <a:gd name="connsiteX22" fmla="*/ 8630194 w 9066563"/>
              <a:gd name="connsiteY22" fmla="*/ 275476 h 937328"/>
              <a:gd name="connsiteX23" fmla="*/ 8830492 w 9066563"/>
              <a:gd name="connsiteY23" fmla="*/ 57761 h 937328"/>
              <a:gd name="connsiteX24" fmla="*/ 9030788 w 9066563"/>
              <a:gd name="connsiteY24" fmla="*/ 83888 h 937328"/>
              <a:gd name="connsiteX25" fmla="*/ 8046720 w 9066563"/>
              <a:gd name="connsiteY25" fmla="*/ 580275 h 937328"/>
              <a:gd name="connsiteX26" fmla="*/ 670560 w 9066563"/>
              <a:gd name="connsiteY26" fmla="*/ 728322 h 937328"/>
              <a:gd name="connsiteX27" fmla="*/ 670560 w 9066563"/>
              <a:gd name="connsiteY27" fmla="*/ 937328 h 937328"/>
              <a:gd name="connsiteX28" fmla="*/ 0 w 9066563"/>
              <a:gd name="connsiteY28" fmla="*/ 475773 h 937328"/>
              <a:gd name="connsiteX29" fmla="*/ 670560 w 9066563"/>
              <a:gd name="connsiteY29" fmla="*/ 31636 h 937328"/>
              <a:gd name="connsiteX30" fmla="*/ 661851 w 9066563"/>
              <a:gd name="connsiteY30" fmla="*/ 231933 h 937328"/>
              <a:gd name="connsiteX0" fmla="*/ 661851 w 9066563"/>
              <a:gd name="connsiteY0" fmla="*/ 231933 h 937328"/>
              <a:gd name="connsiteX1" fmla="*/ 1619794 w 9066563"/>
              <a:gd name="connsiteY1" fmla="*/ 249350 h 937328"/>
              <a:gd name="connsiteX2" fmla="*/ 2455817 w 9066563"/>
              <a:gd name="connsiteY2" fmla="*/ 258059 h 937328"/>
              <a:gd name="connsiteX3" fmla="*/ 2595154 w 9066563"/>
              <a:gd name="connsiteY3" fmla="*/ 57762 h 937328"/>
              <a:gd name="connsiteX4" fmla="*/ 2769325 w 9066563"/>
              <a:gd name="connsiteY4" fmla="*/ 75179 h 937328"/>
              <a:gd name="connsiteX5" fmla="*/ 2699657 w 9066563"/>
              <a:gd name="connsiteY5" fmla="*/ 249351 h 937328"/>
              <a:gd name="connsiteX6" fmla="*/ 3239588 w 9066563"/>
              <a:gd name="connsiteY6" fmla="*/ 301602 h 937328"/>
              <a:gd name="connsiteX7" fmla="*/ 3622765 w 9066563"/>
              <a:gd name="connsiteY7" fmla="*/ 75179 h 937328"/>
              <a:gd name="connsiteX8" fmla="*/ 3788228 w 9066563"/>
              <a:gd name="connsiteY8" fmla="*/ 83888 h 937328"/>
              <a:gd name="connsiteX9" fmla="*/ 3683726 w 9066563"/>
              <a:gd name="connsiteY9" fmla="*/ 284185 h 937328"/>
              <a:gd name="connsiteX10" fmla="*/ 4432663 w 9066563"/>
              <a:gd name="connsiteY10" fmla="*/ 284185 h 937328"/>
              <a:gd name="connsiteX11" fmla="*/ 4667794 w 9066563"/>
              <a:gd name="connsiteY11" fmla="*/ 57762 h 937328"/>
              <a:gd name="connsiteX12" fmla="*/ 4850674 w 9066563"/>
              <a:gd name="connsiteY12" fmla="*/ 66470 h 937328"/>
              <a:gd name="connsiteX13" fmla="*/ 4894217 w 9066563"/>
              <a:gd name="connsiteY13" fmla="*/ 336436 h 937328"/>
              <a:gd name="connsiteX14" fmla="*/ 6522720 w 9066563"/>
              <a:gd name="connsiteY14" fmla="*/ 336436 h 937328"/>
              <a:gd name="connsiteX15" fmla="*/ 6810103 w 9066563"/>
              <a:gd name="connsiteY15" fmla="*/ 22928 h 937328"/>
              <a:gd name="connsiteX16" fmla="*/ 7019108 w 9066563"/>
              <a:gd name="connsiteY16" fmla="*/ 57762 h 937328"/>
              <a:gd name="connsiteX17" fmla="*/ 6932023 w 9066563"/>
              <a:gd name="connsiteY17" fmla="*/ 327728 h 937328"/>
              <a:gd name="connsiteX18" fmla="*/ 7689668 w 9066563"/>
              <a:gd name="connsiteY18" fmla="*/ 258059 h 937328"/>
              <a:gd name="connsiteX19" fmla="*/ 7881257 w 9066563"/>
              <a:gd name="connsiteY19" fmla="*/ 31636 h 937328"/>
              <a:gd name="connsiteX20" fmla="*/ 8090263 w 9066563"/>
              <a:gd name="connsiteY20" fmla="*/ 83888 h 937328"/>
              <a:gd name="connsiteX21" fmla="*/ 7968344 w 9066563"/>
              <a:gd name="connsiteY21" fmla="*/ 319019 h 937328"/>
              <a:gd name="connsiteX22" fmla="*/ 8630194 w 9066563"/>
              <a:gd name="connsiteY22" fmla="*/ 275476 h 937328"/>
              <a:gd name="connsiteX23" fmla="*/ 8830492 w 9066563"/>
              <a:gd name="connsiteY23" fmla="*/ 57761 h 937328"/>
              <a:gd name="connsiteX24" fmla="*/ 9030788 w 9066563"/>
              <a:gd name="connsiteY24" fmla="*/ 83888 h 937328"/>
              <a:gd name="connsiteX25" fmla="*/ 8046720 w 9066563"/>
              <a:gd name="connsiteY25" fmla="*/ 580275 h 937328"/>
              <a:gd name="connsiteX26" fmla="*/ 670560 w 9066563"/>
              <a:gd name="connsiteY26" fmla="*/ 728322 h 937328"/>
              <a:gd name="connsiteX27" fmla="*/ 670560 w 9066563"/>
              <a:gd name="connsiteY27" fmla="*/ 937328 h 937328"/>
              <a:gd name="connsiteX28" fmla="*/ 0 w 9066563"/>
              <a:gd name="connsiteY28" fmla="*/ 475773 h 937328"/>
              <a:gd name="connsiteX29" fmla="*/ 670560 w 9066563"/>
              <a:gd name="connsiteY29" fmla="*/ 31636 h 937328"/>
              <a:gd name="connsiteX30" fmla="*/ 661851 w 9066563"/>
              <a:gd name="connsiteY30" fmla="*/ 231933 h 937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066563" h="937328">
                <a:moveTo>
                  <a:pt x="661851" y="231933"/>
                </a:moveTo>
                <a:cubicBezTo>
                  <a:pt x="820057" y="268219"/>
                  <a:pt x="1619794" y="249350"/>
                  <a:pt x="1619794" y="249350"/>
                </a:cubicBezTo>
                <a:cubicBezTo>
                  <a:pt x="1918788" y="253704"/>
                  <a:pt x="2293257" y="289990"/>
                  <a:pt x="2455817" y="258059"/>
                </a:cubicBezTo>
                <a:cubicBezTo>
                  <a:pt x="2618377" y="226128"/>
                  <a:pt x="2542903" y="88242"/>
                  <a:pt x="2595154" y="57762"/>
                </a:cubicBezTo>
                <a:cubicBezTo>
                  <a:pt x="2647405" y="27282"/>
                  <a:pt x="2751908" y="43248"/>
                  <a:pt x="2769325" y="75179"/>
                </a:cubicBezTo>
                <a:cubicBezTo>
                  <a:pt x="2786742" y="107111"/>
                  <a:pt x="2621280" y="211614"/>
                  <a:pt x="2699657" y="249351"/>
                </a:cubicBezTo>
                <a:cubicBezTo>
                  <a:pt x="2778034" y="287088"/>
                  <a:pt x="3085737" y="330631"/>
                  <a:pt x="3239588" y="301602"/>
                </a:cubicBezTo>
                <a:cubicBezTo>
                  <a:pt x="3393439" y="272573"/>
                  <a:pt x="3531325" y="111465"/>
                  <a:pt x="3622765" y="75179"/>
                </a:cubicBezTo>
                <a:cubicBezTo>
                  <a:pt x="3714205" y="38893"/>
                  <a:pt x="3778068" y="49054"/>
                  <a:pt x="3788228" y="83888"/>
                </a:cubicBezTo>
                <a:cubicBezTo>
                  <a:pt x="3798388" y="118722"/>
                  <a:pt x="3576320" y="250802"/>
                  <a:pt x="3683726" y="284185"/>
                </a:cubicBezTo>
                <a:cubicBezTo>
                  <a:pt x="3791132" y="317568"/>
                  <a:pt x="4268652" y="321922"/>
                  <a:pt x="4432663" y="284185"/>
                </a:cubicBezTo>
                <a:cubicBezTo>
                  <a:pt x="4596674" y="246448"/>
                  <a:pt x="4598126" y="94048"/>
                  <a:pt x="4667794" y="57762"/>
                </a:cubicBezTo>
                <a:cubicBezTo>
                  <a:pt x="4737462" y="21476"/>
                  <a:pt x="4812937" y="20024"/>
                  <a:pt x="4850674" y="66470"/>
                </a:cubicBezTo>
                <a:cubicBezTo>
                  <a:pt x="4888411" y="112916"/>
                  <a:pt x="4615543" y="291442"/>
                  <a:pt x="4894217" y="336436"/>
                </a:cubicBezTo>
                <a:cubicBezTo>
                  <a:pt x="5172891" y="381430"/>
                  <a:pt x="6203406" y="388687"/>
                  <a:pt x="6522720" y="336436"/>
                </a:cubicBezTo>
                <a:cubicBezTo>
                  <a:pt x="6842034" y="284185"/>
                  <a:pt x="6727372" y="69374"/>
                  <a:pt x="6810103" y="22928"/>
                </a:cubicBezTo>
                <a:cubicBezTo>
                  <a:pt x="6892834" y="-23518"/>
                  <a:pt x="6998788" y="6962"/>
                  <a:pt x="7019108" y="57762"/>
                </a:cubicBezTo>
                <a:cubicBezTo>
                  <a:pt x="7039428" y="108562"/>
                  <a:pt x="6820263" y="294345"/>
                  <a:pt x="6932023" y="327728"/>
                </a:cubicBezTo>
                <a:cubicBezTo>
                  <a:pt x="7043783" y="361111"/>
                  <a:pt x="7531462" y="307408"/>
                  <a:pt x="7689668" y="258059"/>
                </a:cubicBezTo>
                <a:cubicBezTo>
                  <a:pt x="7847874" y="208710"/>
                  <a:pt x="7814491" y="60664"/>
                  <a:pt x="7881257" y="31636"/>
                </a:cubicBezTo>
                <a:cubicBezTo>
                  <a:pt x="7948023" y="2608"/>
                  <a:pt x="8075749" y="35991"/>
                  <a:pt x="8090263" y="83888"/>
                </a:cubicBezTo>
                <a:cubicBezTo>
                  <a:pt x="8104777" y="131785"/>
                  <a:pt x="7878356" y="287088"/>
                  <a:pt x="7968344" y="319019"/>
                </a:cubicBezTo>
                <a:cubicBezTo>
                  <a:pt x="8058332" y="350950"/>
                  <a:pt x="8486503" y="319019"/>
                  <a:pt x="8630194" y="275476"/>
                </a:cubicBezTo>
                <a:cubicBezTo>
                  <a:pt x="8773885" y="231933"/>
                  <a:pt x="8763726" y="89692"/>
                  <a:pt x="8830492" y="57761"/>
                </a:cubicBezTo>
                <a:cubicBezTo>
                  <a:pt x="8897258" y="25830"/>
                  <a:pt x="9161417" y="-3198"/>
                  <a:pt x="9030788" y="83888"/>
                </a:cubicBezTo>
                <a:cubicBezTo>
                  <a:pt x="8900159" y="170974"/>
                  <a:pt x="9440091" y="472869"/>
                  <a:pt x="8046720" y="580275"/>
                </a:cubicBezTo>
                <a:cubicBezTo>
                  <a:pt x="6653349" y="687681"/>
                  <a:pt x="1899920" y="668813"/>
                  <a:pt x="670560" y="728322"/>
                </a:cubicBezTo>
                <a:lnTo>
                  <a:pt x="670560" y="937328"/>
                </a:lnTo>
                <a:lnTo>
                  <a:pt x="0" y="475773"/>
                </a:lnTo>
                <a:lnTo>
                  <a:pt x="670560" y="31636"/>
                </a:lnTo>
                <a:lnTo>
                  <a:pt x="661851" y="231933"/>
                </a:lnTo>
                <a:close/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6" name="Freeform 665"/>
          <p:cNvSpPr/>
          <p:nvPr/>
        </p:nvSpPr>
        <p:spPr>
          <a:xfrm rot="4978317">
            <a:off x="1886591" y="5658749"/>
            <a:ext cx="282456" cy="2545730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598488"/>
              <a:gd name="connsiteX1" fmla="*/ 116230 w 227044"/>
              <a:gd name="connsiteY1" fmla="*/ 198334 h 1598488"/>
              <a:gd name="connsiteX2" fmla="*/ 188352 w 227044"/>
              <a:gd name="connsiteY2" fmla="*/ 226668 h 1598488"/>
              <a:gd name="connsiteX3" fmla="*/ 221837 w 227044"/>
              <a:gd name="connsiteY3" fmla="*/ 306031 h 1598488"/>
              <a:gd name="connsiteX4" fmla="*/ 190928 w 227044"/>
              <a:gd name="connsiteY4" fmla="*/ 394093 h 1598488"/>
              <a:gd name="connsiteX5" fmla="*/ 113655 w 227044"/>
              <a:gd name="connsiteY5" fmla="*/ 427578 h 1598488"/>
              <a:gd name="connsiteX6" fmla="*/ 31230 w 227044"/>
              <a:gd name="connsiteY6" fmla="*/ 468791 h 1598488"/>
              <a:gd name="connsiteX7" fmla="*/ 320 w 227044"/>
              <a:gd name="connsiteY7" fmla="*/ 548640 h 1598488"/>
              <a:gd name="connsiteX8" fmla="*/ 41533 w 227044"/>
              <a:gd name="connsiteY8" fmla="*/ 628489 h 1598488"/>
              <a:gd name="connsiteX9" fmla="*/ 116230 w 227044"/>
              <a:gd name="connsiteY9" fmla="*/ 661974 h 1598488"/>
              <a:gd name="connsiteX10" fmla="*/ 188352 w 227044"/>
              <a:gd name="connsiteY10" fmla="*/ 698035 h 1598488"/>
              <a:gd name="connsiteX11" fmla="*/ 226989 w 227044"/>
              <a:gd name="connsiteY11" fmla="*/ 780459 h 1598488"/>
              <a:gd name="connsiteX12" fmla="*/ 180625 w 227044"/>
              <a:gd name="connsiteY12" fmla="*/ 870612 h 1598488"/>
              <a:gd name="connsiteX13" fmla="*/ 105927 w 227044"/>
              <a:gd name="connsiteY13" fmla="*/ 896127 h 1598488"/>
              <a:gd name="connsiteX14" fmla="*/ 28654 w 227044"/>
              <a:gd name="connsiteY14" fmla="*/ 942733 h 1598488"/>
              <a:gd name="connsiteX15" fmla="*/ 320 w 227044"/>
              <a:gd name="connsiteY15" fmla="*/ 1025158 h 1598488"/>
              <a:gd name="connsiteX16" fmla="*/ 44109 w 227044"/>
              <a:gd name="connsiteY16" fmla="*/ 1099856 h 1598488"/>
              <a:gd name="connsiteX17" fmla="*/ 105927 w 227044"/>
              <a:gd name="connsiteY17" fmla="*/ 1125613 h 1598488"/>
              <a:gd name="connsiteX18" fmla="*/ 104144 w 227044"/>
              <a:gd name="connsiteY18" fmla="*/ 1598488 h 159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598488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85" y="1534952"/>
                  <a:pt x="104144" y="1598488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Rectangle 192"/>
          <p:cNvSpPr/>
          <p:nvPr/>
        </p:nvSpPr>
        <p:spPr>
          <a:xfrm>
            <a:off x="14586110" y="6019305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ectangle 193"/>
          <p:cNvSpPr/>
          <p:nvPr/>
        </p:nvSpPr>
        <p:spPr>
          <a:xfrm>
            <a:off x="15583155" y="6022018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16644757" y="6023950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Rectangle 196"/>
          <p:cNvSpPr/>
          <p:nvPr/>
        </p:nvSpPr>
        <p:spPr>
          <a:xfrm>
            <a:off x="18810998" y="5995258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Rectangle 197"/>
          <p:cNvSpPr/>
          <p:nvPr/>
        </p:nvSpPr>
        <p:spPr>
          <a:xfrm>
            <a:off x="19872600" y="6020271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Rectangle 198"/>
          <p:cNvSpPr/>
          <p:nvPr/>
        </p:nvSpPr>
        <p:spPr>
          <a:xfrm>
            <a:off x="20805089" y="6022984"/>
            <a:ext cx="408860" cy="38734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7" name="Freeform 666"/>
          <p:cNvSpPr/>
          <p:nvPr/>
        </p:nvSpPr>
        <p:spPr>
          <a:xfrm rot="5400000">
            <a:off x="7783778" y="5472405"/>
            <a:ext cx="282456" cy="2545730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598488"/>
              <a:gd name="connsiteX1" fmla="*/ 116230 w 227044"/>
              <a:gd name="connsiteY1" fmla="*/ 198334 h 1598488"/>
              <a:gd name="connsiteX2" fmla="*/ 188352 w 227044"/>
              <a:gd name="connsiteY2" fmla="*/ 226668 h 1598488"/>
              <a:gd name="connsiteX3" fmla="*/ 221837 w 227044"/>
              <a:gd name="connsiteY3" fmla="*/ 306031 h 1598488"/>
              <a:gd name="connsiteX4" fmla="*/ 190928 w 227044"/>
              <a:gd name="connsiteY4" fmla="*/ 394093 h 1598488"/>
              <a:gd name="connsiteX5" fmla="*/ 113655 w 227044"/>
              <a:gd name="connsiteY5" fmla="*/ 427578 h 1598488"/>
              <a:gd name="connsiteX6" fmla="*/ 31230 w 227044"/>
              <a:gd name="connsiteY6" fmla="*/ 468791 h 1598488"/>
              <a:gd name="connsiteX7" fmla="*/ 320 w 227044"/>
              <a:gd name="connsiteY7" fmla="*/ 548640 h 1598488"/>
              <a:gd name="connsiteX8" fmla="*/ 41533 w 227044"/>
              <a:gd name="connsiteY8" fmla="*/ 628489 h 1598488"/>
              <a:gd name="connsiteX9" fmla="*/ 116230 w 227044"/>
              <a:gd name="connsiteY9" fmla="*/ 661974 h 1598488"/>
              <a:gd name="connsiteX10" fmla="*/ 188352 w 227044"/>
              <a:gd name="connsiteY10" fmla="*/ 698035 h 1598488"/>
              <a:gd name="connsiteX11" fmla="*/ 226989 w 227044"/>
              <a:gd name="connsiteY11" fmla="*/ 780459 h 1598488"/>
              <a:gd name="connsiteX12" fmla="*/ 180625 w 227044"/>
              <a:gd name="connsiteY12" fmla="*/ 870612 h 1598488"/>
              <a:gd name="connsiteX13" fmla="*/ 105927 w 227044"/>
              <a:gd name="connsiteY13" fmla="*/ 896127 h 1598488"/>
              <a:gd name="connsiteX14" fmla="*/ 28654 w 227044"/>
              <a:gd name="connsiteY14" fmla="*/ 942733 h 1598488"/>
              <a:gd name="connsiteX15" fmla="*/ 320 w 227044"/>
              <a:gd name="connsiteY15" fmla="*/ 1025158 h 1598488"/>
              <a:gd name="connsiteX16" fmla="*/ 44109 w 227044"/>
              <a:gd name="connsiteY16" fmla="*/ 1099856 h 1598488"/>
              <a:gd name="connsiteX17" fmla="*/ 105927 w 227044"/>
              <a:gd name="connsiteY17" fmla="*/ 1125613 h 1598488"/>
              <a:gd name="connsiteX18" fmla="*/ 104144 w 227044"/>
              <a:gd name="connsiteY18" fmla="*/ 1598488 h 159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598488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85" y="1534952"/>
                  <a:pt x="104144" y="1598488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8" name="Freeform 667"/>
          <p:cNvSpPr/>
          <p:nvPr/>
        </p:nvSpPr>
        <p:spPr>
          <a:xfrm rot="2442699">
            <a:off x="3445537" y="7382491"/>
            <a:ext cx="282456" cy="2545730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598488"/>
              <a:gd name="connsiteX1" fmla="*/ 116230 w 227044"/>
              <a:gd name="connsiteY1" fmla="*/ 198334 h 1598488"/>
              <a:gd name="connsiteX2" fmla="*/ 188352 w 227044"/>
              <a:gd name="connsiteY2" fmla="*/ 226668 h 1598488"/>
              <a:gd name="connsiteX3" fmla="*/ 221837 w 227044"/>
              <a:gd name="connsiteY3" fmla="*/ 306031 h 1598488"/>
              <a:gd name="connsiteX4" fmla="*/ 190928 w 227044"/>
              <a:gd name="connsiteY4" fmla="*/ 394093 h 1598488"/>
              <a:gd name="connsiteX5" fmla="*/ 113655 w 227044"/>
              <a:gd name="connsiteY5" fmla="*/ 427578 h 1598488"/>
              <a:gd name="connsiteX6" fmla="*/ 31230 w 227044"/>
              <a:gd name="connsiteY6" fmla="*/ 468791 h 1598488"/>
              <a:gd name="connsiteX7" fmla="*/ 320 w 227044"/>
              <a:gd name="connsiteY7" fmla="*/ 548640 h 1598488"/>
              <a:gd name="connsiteX8" fmla="*/ 41533 w 227044"/>
              <a:gd name="connsiteY8" fmla="*/ 628489 h 1598488"/>
              <a:gd name="connsiteX9" fmla="*/ 116230 w 227044"/>
              <a:gd name="connsiteY9" fmla="*/ 661974 h 1598488"/>
              <a:gd name="connsiteX10" fmla="*/ 188352 w 227044"/>
              <a:gd name="connsiteY10" fmla="*/ 698035 h 1598488"/>
              <a:gd name="connsiteX11" fmla="*/ 226989 w 227044"/>
              <a:gd name="connsiteY11" fmla="*/ 780459 h 1598488"/>
              <a:gd name="connsiteX12" fmla="*/ 180625 w 227044"/>
              <a:gd name="connsiteY12" fmla="*/ 870612 h 1598488"/>
              <a:gd name="connsiteX13" fmla="*/ 105927 w 227044"/>
              <a:gd name="connsiteY13" fmla="*/ 896127 h 1598488"/>
              <a:gd name="connsiteX14" fmla="*/ 28654 w 227044"/>
              <a:gd name="connsiteY14" fmla="*/ 942733 h 1598488"/>
              <a:gd name="connsiteX15" fmla="*/ 320 w 227044"/>
              <a:gd name="connsiteY15" fmla="*/ 1025158 h 1598488"/>
              <a:gd name="connsiteX16" fmla="*/ 44109 w 227044"/>
              <a:gd name="connsiteY16" fmla="*/ 1099856 h 1598488"/>
              <a:gd name="connsiteX17" fmla="*/ 105927 w 227044"/>
              <a:gd name="connsiteY17" fmla="*/ 1125613 h 1598488"/>
              <a:gd name="connsiteX18" fmla="*/ 104144 w 227044"/>
              <a:gd name="connsiteY18" fmla="*/ 1598488 h 159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598488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85" y="1534952"/>
                  <a:pt x="104144" y="1598488"/>
                </a:cubicBez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1" name="Group 590"/>
          <p:cNvGrpSpPr/>
          <p:nvPr/>
        </p:nvGrpSpPr>
        <p:grpSpPr>
          <a:xfrm>
            <a:off x="653143" y="783773"/>
            <a:ext cx="1023257" cy="740229"/>
            <a:chOff x="27932743" y="3570514"/>
            <a:chExt cx="1023257" cy="740229"/>
          </a:xfrm>
        </p:grpSpPr>
        <p:sp>
          <p:nvSpPr>
            <p:cNvPr id="592" name="Oval 59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12-9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59162882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8845136" y="14250018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 on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25 October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318055" y="339669"/>
            <a:ext cx="21709646" cy="16674440"/>
            <a:chOff x="623369" y="8306272"/>
            <a:chExt cx="13602350" cy="10447503"/>
          </a:xfrm>
        </p:grpSpPr>
        <p:sp>
          <p:nvSpPr>
            <p:cNvPr id="24" name="Freeform 23"/>
            <p:cNvSpPr/>
            <p:nvPr/>
          </p:nvSpPr>
          <p:spPr>
            <a:xfrm>
              <a:off x="623369" y="8306272"/>
              <a:ext cx="13602350" cy="10301769"/>
            </a:xfrm>
            <a:custGeom>
              <a:avLst/>
              <a:gdLst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27480 w 17327880"/>
                <a:gd name="connsiteY2" fmla="*/ 2697480 h 13487400"/>
                <a:gd name="connsiteX3" fmla="*/ 13761720 w 17327880"/>
                <a:gd name="connsiteY3" fmla="*/ 2743200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27480 w 17327880"/>
                <a:gd name="connsiteY2" fmla="*/ 2697480 h 13487400"/>
                <a:gd name="connsiteX3" fmla="*/ 13681177 w 17327880"/>
                <a:gd name="connsiteY3" fmla="*/ 2771627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122752 w 17327880"/>
                <a:gd name="connsiteY6" fmla="*/ 23698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768755 w 17327880"/>
                <a:gd name="connsiteY5" fmla="*/ 2645837 h 13487400"/>
                <a:gd name="connsiteX6" fmla="*/ 11122752 w 17327880"/>
                <a:gd name="connsiteY6" fmla="*/ 23698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46720 w 17327880"/>
                <a:gd name="connsiteY12" fmla="*/ 3566160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46720 w 17327880"/>
                <a:gd name="connsiteY12" fmla="*/ 3566160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04080 w 17327880"/>
                <a:gd name="connsiteY12" fmla="*/ 335769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69241 h 13487400"/>
                <a:gd name="connsiteX12" fmla="*/ 8004080 w 17327880"/>
                <a:gd name="connsiteY12" fmla="*/ 335769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69241 h 13487400"/>
                <a:gd name="connsiteX12" fmla="*/ 7729287 w 17327880"/>
                <a:gd name="connsiteY12" fmla="*/ 340033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29287 w 17327880"/>
                <a:gd name="connsiteY12" fmla="*/ 340033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29287 w 17327880"/>
                <a:gd name="connsiteY12" fmla="*/ 3400336 h 13487400"/>
                <a:gd name="connsiteX13" fmla="*/ 7038037 w 17327880"/>
                <a:gd name="connsiteY13" fmla="*/ 3842375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842375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842375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790756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38037 w 17327880"/>
                <a:gd name="connsiteY13" fmla="*/ 3790756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778418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3853239 w 17327880"/>
                <a:gd name="connsiteY16" fmla="*/ 7255658 h 13487400"/>
                <a:gd name="connsiteX17" fmla="*/ 2971800 w 17327880"/>
                <a:gd name="connsiteY17" fmla="*/ 8823960 h 13487400"/>
                <a:gd name="connsiteX18" fmla="*/ 1783080 w 17327880"/>
                <a:gd name="connsiteY18" fmla="*/ 10652760 h 13487400"/>
                <a:gd name="connsiteX19" fmla="*/ 0 w 17327880"/>
                <a:gd name="connsiteY19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033993 w 17327880"/>
                <a:gd name="connsiteY16" fmla="*/ 715996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11122752 w 17191693"/>
                <a:gd name="connsiteY7" fmla="*/ 2311494 h 13429034"/>
                <a:gd name="connsiteX8" fmla="*/ 10416106 w 17191693"/>
                <a:gd name="connsiteY8" fmla="*/ 2265300 h 13429034"/>
                <a:gd name="connsiteX9" fmla="*/ 9780764 w 17191693"/>
                <a:gd name="connsiteY9" fmla="*/ 2869135 h 13429034"/>
                <a:gd name="connsiteX10" fmla="*/ 9173612 w 17191693"/>
                <a:gd name="connsiteY10" fmla="*/ 3108632 h 13429034"/>
                <a:gd name="connsiteX11" fmla="*/ 8486154 w 17191693"/>
                <a:gd name="connsiteY11" fmla="*/ 3472972 h 13429034"/>
                <a:gd name="connsiteX12" fmla="*/ 7705064 w 17191693"/>
                <a:gd name="connsiteY12" fmla="*/ 3251913 h 13429034"/>
                <a:gd name="connsiteX13" fmla="*/ 7023289 w 17191693"/>
                <a:gd name="connsiteY13" fmla="*/ 3695519 h 13429034"/>
                <a:gd name="connsiteX14" fmla="*/ 6191373 w 17191693"/>
                <a:gd name="connsiteY14" fmla="*/ 4554930 h 13429034"/>
                <a:gd name="connsiteX15" fmla="*/ 5036575 w 17191693"/>
                <a:gd name="connsiteY15" fmla="*/ 5858275 h 13429034"/>
                <a:gd name="connsiteX16" fmla="*/ 4129686 w 17191693"/>
                <a:gd name="connsiteY16" fmla="*/ 7059069 h 13429034"/>
                <a:gd name="connsiteX17" fmla="*/ 3778811 w 17191693"/>
                <a:gd name="connsiteY17" fmla="*/ 7207925 h 13429034"/>
                <a:gd name="connsiteX18" fmla="*/ 3056860 w 17191693"/>
                <a:gd name="connsiteY18" fmla="*/ 8425352 h 13429034"/>
                <a:gd name="connsiteX19" fmla="*/ 1793713 w 17191693"/>
                <a:gd name="connsiteY19" fmla="*/ 10413641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11122752 w 17191693"/>
                <a:gd name="connsiteY7" fmla="*/ 2311494 h 13429034"/>
                <a:gd name="connsiteX8" fmla="*/ 9780764 w 17191693"/>
                <a:gd name="connsiteY8" fmla="*/ 2869135 h 13429034"/>
                <a:gd name="connsiteX9" fmla="*/ 9173612 w 17191693"/>
                <a:gd name="connsiteY9" fmla="*/ 3108632 h 13429034"/>
                <a:gd name="connsiteX10" fmla="*/ 8486154 w 17191693"/>
                <a:gd name="connsiteY10" fmla="*/ 3472972 h 13429034"/>
                <a:gd name="connsiteX11" fmla="*/ 7705064 w 17191693"/>
                <a:gd name="connsiteY11" fmla="*/ 3251913 h 13429034"/>
                <a:gd name="connsiteX12" fmla="*/ 7023289 w 17191693"/>
                <a:gd name="connsiteY12" fmla="*/ 3695519 h 13429034"/>
                <a:gd name="connsiteX13" fmla="*/ 6191373 w 17191693"/>
                <a:gd name="connsiteY13" fmla="*/ 4554930 h 13429034"/>
                <a:gd name="connsiteX14" fmla="*/ 5036575 w 17191693"/>
                <a:gd name="connsiteY14" fmla="*/ 5858275 h 13429034"/>
                <a:gd name="connsiteX15" fmla="*/ 4129686 w 17191693"/>
                <a:gd name="connsiteY15" fmla="*/ 7059069 h 13429034"/>
                <a:gd name="connsiteX16" fmla="*/ 3778811 w 17191693"/>
                <a:gd name="connsiteY16" fmla="*/ 7207925 h 13429034"/>
                <a:gd name="connsiteX17" fmla="*/ 3056860 w 17191693"/>
                <a:gd name="connsiteY17" fmla="*/ 8425352 h 13429034"/>
                <a:gd name="connsiteX18" fmla="*/ 1793713 w 17191693"/>
                <a:gd name="connsiteY18" fmla="*/ 1041364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8486154 w 17191693"/>
                <a:gd name="connsiteY9" fmla="*/ 3472972 h 13429034"/>
                <a:gd name="connsiteX10" fmla="*/ 7705064 w 17191693"/>
                <a:gd name="connsiteY10" fmla="*/ 3251913 h 13429034"/>
                <a:gd name="connsiteX11" fmla="*/ 7023289 w 17191693"/>
                <a:gd name="connsiteY11" fmla="*/ 3695519 h 13429034"/>
                <a:gd name="connsiteX12" fmla="*/ 6191373 w 17191693"/>
                <a:gd name="connsiteY12" fmla="*/ 4554930 h 13429034"/>
                <a:gd name="connsiteX13" fmla="*/ 5036575 w 17191693"/>
                <a:gd name="connsiteY13" fmla="*/ 5858275 h 13429034"/>
                <a:gd name="connsiteX14" fmla="*/ 4129686 w 17191693"/>
                <a:gd name="connsiteY14" fmla="*/ 7059069 h 13429034"/>
                <a:gd name="connsiteX15" fmla="*/ 3778811 w 17191693"/>
                <a:gd name="connsiteY15" fmla="*/ 7207925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6191373 w 17191693"/>
                <a:gd name="connsiteY11" fmla="*/ 4554930 h 13429034"/>
                <a:gd name="connsiteX12" fmla="*/ 5036575 w 17191693"/>
                <a:gd name="connsiteY12" fmla="*/ 5858275 h 13429034"/>
                <a:gd name="connsiteX13" fmla="*/ 4129686 w 17191693"/>
                <a:gd name="connsiteY13" fmla="*/ 7059069 h 13429034"/>
                <a:gd name="connsiteX14" fmla="*/ 3778811 w 17191693"/>
                <a:gd name="connsiteY14" fmla="*/ 7207925 h 13429034"/>
                <a:gd name="connsiteX15" fmla="*/ 3056860 w 17191693"/>
                <a:gd name="connsiteY15" fmla="*/ 8425352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5036575 w 17191693"/>
                <a:gd name="connsiteY11" fmla="*/ 5858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8936546 w 17191693"/>
                <a:gd name="connsiteY8" fmla="*/ 50390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8936546 w 17191693"/>
                <a:gd name="connsiteY8" fmla="*/ 50390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11768755 w 17191693"/>
                <a:gd name="connsiteY5" fmla="*/ 2587471 h 13429034"/>
                <a:gd name="connsiteX6" fmla="*/ 9780764 w 17191693"/>
                <a:gd name="connsiteY6" fmla="*/ 2869135 h 13429034"/>
                <a:gd name="connsiteX7" fmla="*/ 8936546 w 17191693"/>
                <a:gd name="connsiteY7" fmla="*/ 5039032 h 13429034"/>
                <a:gd name="connsiteX8" fmla="*/ 8314664 w 17191693"/>
                <a:gd name="connsiteY8" fmla="*/ 5842713 h 13429034"/>
                <a:gd name="connsiteX9" fmla="*/ 7141823 w 17191693"/>
                <a:gd name="connsiteY9" fmla="*/ 6692719 h 13429034"/>
                <a:gd name="connsiteX10" fmla="*/ 4359242 w 17191693"/>
                <a:gd name="connsiteY10" fmla="*/ 6874275 h 13429034"/>
                <a:gd name="connsiteX11" fmla="*/ 4129686 w 17191693"/>
                <a:gd name="connsiteY11" fmla="*/ 7059069 h 13429034"/>
                <a:gd name="connsiteX12" fmla="*/ 3778811 w 17191693"/>
                <a:gd name="connsiteY12" fmla="*/ 7207925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9780764 w 17191693"/>
                <a:gd name="connsiteY5" fmla="*/ 2869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9780764 w 17191693"/>
                <a:gd name="connsiteY5" fmla="*/ 2869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136364 w 17191693"/>
                <a:gd name="connsiteY5" fmla="*/ 48672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0971325 w 17191693"/>
                <a:gd name="connsiteY4" fmla="*/ 5034874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0971325 w 17191693"/>
                <a:gd name="connsiteY4" fmla="*/ 5034874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0971325 w 17191693"/>
                <a:gd name="connsiteY4" fmla="*/ 5034874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242258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3778811 w 17191693"/>
                <a:gd name="connsiteY10" fmla="*/ 7207925 h 13429034"/>
                <a:gd name="connsiteX11" fmla="*/ 3056860 w 17191693"/>
                <a:gd name="connsiteY11" fmla="*/ 8425352 h 13429034"/>
                <a:gd name="connsiteX12" fmla="*/ 1793713 w 17191693"/>
                <a:gd name="connsiteY12" fmla="*/ 10413641 h 13429034"/>
                <a:gd name="connsiteX13" fmla="*/ 0 w 17191693"/>
                <a:gd name="connsiteY1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359242 w 17191693"/>
                <a:gd name="connsiteY10" fmla="*/ 6874275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3592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98312 w 17191693"/>
                <a:gd name="connsiteY4" fmla="*/ 4718742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785770 w 17191693"/>
                <a:gd name="connsiteY4" fmla="*/ 5168908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55344 w 17191693"/>
                <a:gd name="connsiteY4" fmla="*/ 4950247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35466 w 17191693"/>
                <a:gd name="connsiteY4" fmla="*/ 4811099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1835466 w 17191693"/>
                <a:gd name="connsiteY4" fmla="*/ 4811099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1726135 w 17191693"/>
                <a:gd name="connsiteY4" fmla="*/ 4830977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726135 w 17191693"/>
                <a:gd name="connsiteY5" fmla="*/ 4830977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141823 w 17191693"/>
                <a:gd name="connsiteY9" fmla="*/ 6692719 h 13429034"/>
                <a:gd name="connsiteX10" fmla="*/ 6123094 w 17191693"/>
                <a:gd name="connsiteY10" fmla="*/ 7046860 h 13429034"/>
                <a:gd name="connsiteX11" fmla="*/ 4562442 w 17191693"/>
                <a:gd name="connsiteY11" fmla="*/ 6874275 h 13429034"/>
                <a:gd name="connsiteX12" fmla="*/ 3965078 w 17191693"/>
                <a:gd name="connsiteY12" fmla="*/ 7174059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141823 w 17191693"/>
                <a:gd name="connsiteY9" fmla="*/ 6692719 h 13429034"/>
                <a:gd name="connsiteX10" fmla="*/ 6123094 w 17191693"/>
                <a:gd name="connsiteY10" fmla="*/ 7046860 h 13429034"/>
                <a:gd name="connsiteX11" fmla="*/ 4562442 w 17191693"/>
                <a:gd name="connsiteY11" fmla="*/ 6874275 h 13429034"/>
                <a:gd name="connsiteX12" fmla="*/ 3965078 w 17191693"/>
                <a:gd name="connsiteY12" fmla="*/ 7174059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608772 w 17191693"/>
                <a:gd name="connsiteY9" fmla="*/ 5950205 h 13429034"/>
                <a:gd name="connsiteX10" fmla="*/ 7141823 w 17191693"/>
                <a:gd name="connsiteY10" fmla="*/ 6692719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7141823 w 17191693"/>
                <a:gd name="connsiteY10" fmla="*/ 6692719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378265 w 17191693"/>
                <a:gd name="connsiteY5" fmla="*/ 4287464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120091 w 17191693"/>
                <a:gd name="connsiteY4" fmla="*/ 406176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120091 w 17191693"/>
                <a:gd name="connsiteY4" fmla="*/ 406176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481561 w 17191693"/>
                <a:gd name="connsiteY4" fmla="*/ 4001089 h 13429034"/>
                <a:gd name="connsiteX5" fmla="*/ 12120091 w 17191693"/>
                <a:gd name="connsiteY5" fmla="*/ 4061769 h 13429034"/>
                <a:gd name="connsiteX6" fmla="*/ 11378265 w 17191693"/>
                <a:gd name="connsiteY6" fmla="*/ 4287464 h 13429034"/>
                <a:gd name="connsiteX7" fmla="*/ 9947423 w 17191693"/>
                <a:gd name="connsiteY7" fmla="*/ 4809784 h 13429034"/>
                <a:gd name="connsiteX8" fmla="*/ 9122813 w 17191693"/>
                <a:gd name="connsiteY8" fmla="*/ 5072899 h 13429034"/>
                <a:gd name="connsiteX9" fmla="*/ 8273668 w 17191693"/>
                <a:gd name="connsiteY9" fmla="*/ 5618569 h 13429034"/>
                <a:gd name="connsiteX10" fmla="*/ 7608772 w 17191693"/>
                <a:gd name="connsiteY10" fmla="*/ 5950205 h 13429034"/>
                <a:gd name="connsiteX11" fmla="*/ 6925255 w 17191693"/>
                <a:gd name="connsiteY11" fmla="*/ 6825066 h 13429034"/>
                <a:gd name="connsiteX12" fmla="*/ 6123094 w 17191693"/>
                <a:gd name="connsiteY12" fmla="*/ 7046860 h 13429034"/>
                <a:gd name="connsiteX13" fmla="*/ 4562442 w 17191693"/>
                <a:gd name="connsiteY13" fmla="*/ 6874275 h 13429034"/>
                <a:gd name="connsiteX14" fmla="*/ 3965078 w 17191693"/>
                <a:gd name="connsiteY14" fmla="*/ 7174059 h 13429034"/>
                <a:gd name="connsiteX15" fmla="*/ 3056860 w 17191693"/>
                <a:gd name="connsiteY15" fmla="*/ 8425352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7608772 w 17191693"/>
                <a:gd name="connsiteY11" fmla="*/ 59502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7608772 w 17191693"/>
                <a:gd name="connsiteY11" fmla="*/ 59502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8142172 w 17191693"/>
                <a:gd name="connsiteY11" fmla="*/ 64836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63554 w 17191693"/>
                <a:gd name="connsiteY13" fmla="*/ 770231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163554 w 17191693"/>
                <a:gd name="connsiteY13" fmla="*/ 770231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4224023 w 17191693"/>
                <a:gd name="connsiteY15" fmla="*/ 7562477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224023 w 17191693"/>
                <a:gd name="connsiteY15" fmla="*/ 7562477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91655 w 17191693"/>
                <a:gd name="connsiteY15" fmla="*/ 7594845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34082 w 17191693"/>
                <a:gd name="connsiteY13" fmla="*/ 7702314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4622371 w 17191693"/>
                <a:gd name="connsiteY16" fmla="*/ 1256718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3587525 w 17191693"/>
                <a:gd name="connsiteY16" fmla="*/ 9212112 h 13429034"/>
                <a:gd name="connsiteX17" fmla="*/ 4622371 w 17191693"/>
                <a:gd name="connsiteY17" fmla="*/ 1256718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17920 w 17191693"/>
                <a:gd name="connsiteY15" fmla="*/ 8138599 h 13429034"/>
                <a:gd name="connsiteX16" fmla="*/ 3587525 w 17191693"/>
                <a:gd name="connsiteY16" fmla="*/ 9212112 h 13429034"/>
                <a:gd name="connsiteX17" fmla="*/ 4622371 w 17191693"/>
                <a:gd name="connsiteY17" fmla="*/ 1256718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117920 w 17191693"/>
                <a:gd name="connsiteY16" fmla="*/ 8138599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3211511 w 17191693"/>
                <a:gd name="connsiteY19" fmla="*/ 12741525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759104 w 17191693"/>
                <a:gd name="connsiteY18" fmla="*/ 12558635 h 13429034"/>
                <a:gd name="connsiteX19" fmla="*/ 3211511 w 17191693"/>
                <a:gd name="connsiteY19" fmla="*/ 12741525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971944 w 17191693"/>
                <a:gd name="connsiteY18" fmla="*/ 11664755 h 13429034"/>
                <a:gd name="connsiteX19" fmla="*/ 4759104 w 17191693"/>
                <a:gd name="connsiteY19" fmla="*/ 12558635 h 13429034"/>
                <a:gd name="connsiteX20" fmla="*/ 3211511 w 17191693"/>
                <a:gd name="connsiteY20" fmla="*/ 12741525 h 13429034"/>
                <a:gd name="connsiteX21" fmla="*/ 0 w 17191693"/>
                <a:gd name="connsiteY2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211511 w 17191693"/>
                <a:gd name="connsiteY21" fmla="*/ 12741525 h 13429034"/>
                <a:gd name="connsiteX22" fmla="*/ 0 w 17191693"/>
                <a:gd name="connsiteY2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126053 w 17191693"/>
                <a:gd name="connsiteY21" fmla="*/ 12698796 h 13429034"/>
                <a:gd name="connsiteX22" fmla="*/ 0 w 17191693"/>
                <a:gd name="connsiteY2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852445 w 17191693"/>
                <a:gd name="connsiteY21" fmla="*/ 13117540 h 13429034"/>
                <a:gd name="connsiteX22" fmla="*/ 3126053 w 17191693"/>
                <a:gd name="connsiteY22" fmla="*/ 12698796 h 13429034"/>
                <a:gd name="connsiteX23" fmla="*/ 0 w 17191693"/>
                <a:gd name="connsiteY2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4510471 w 17191693"/>
                <a:gd name="connsiteY21" fmla="*/ 13177360 h 13429034"/>
                <a:gd name="connsiteX22" fmla="*/ 3852445 w 17191693"/>
                <a:gd name="connsiteY22" fmla="*/ 13117540 h 13429034"/>
                <a:gd name="connsiteX23" fmla="*/ 3126053 w 17191693"/>
                <a:gd name="connsiteY23" fmla="*/ 12698796 h 13429034"/>
                <a:gd name="connsiteX24" fmla="*/ 0 w 17191693"/>
                <a:gd name="connsiteY2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4510471 w 17191693"/>
                <a:gd name="connsiteY21" fmla="*/ 13177360 h 13429034"/>
                <a:gd name="connsiteX22" fmla="*/ 3852445 w 17191693"/>
                <a:gd name="connsiteY22" fmla="*/ 13117540 h 13429034"/>
                <a:gd name="connsiteX23" fmla="*/ 2844042 w 17191693"/>
                <a:gd name="connsiteY23" fmla="*/ 12732979 h 13429034"/>
                <a:gd name="connsiteX24" fmla="*/ 0 w 17191693"/>
                <a:gd name="connsiteY2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314945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314945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87384 w 17191693"/>
                <a:gd name="connsiteY15" fmla="*/ 7426040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87384 w 17191693"/>
                <a:gd name="connsiteY15" fmla="*/ 7426040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27351 w 17191693"/>
                <a:gd name="connsiteY13" fmla="*/ 7701860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03735 w 17191693"/>
                <a:gd name="connsiteY12" fmla="*/ 7200245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6086798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921593 w 17191693"/>
                <a:gd name="connsiteY13" fmla="*/ 7269668 h 13429034"/>
                <a:gd name="connsiteX14" fmla="*/ 7003735 w 17191693"/>
                <a:gd name="connsiteY14" fmla="*/ 7200245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7003735 w 17191693"/>
                <a:gd name="connsiteY14" fmla="*/ 7200245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889341 w 17191693"/>
                <a:gd name="connsiteY14" fmla="*/ 7300696 h 13429034"/>
                <a:gd name="connsiteX15" fmla="*/ 5958985 w 17191693"/>
                <a:gd name="connsiteY15" fmla="*/ 7676222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889341 w 17191693"/>
                <a:gd name="connsiteY14" fmla="*/ 7300696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94700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5594942 w 17191693"/>
                <a:gd name="connsiteY21" fmla="*/ 12006399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594942 w 17191693"/>
                <a:gd name="connsiteY22" fmla="*/ 12006399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645184 w 17191693"/>
                <a:gd name="connsiteY22" fmla="*/ 11915964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850424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645184 w 17191693"/>
                <a:gd name="connsiteY22" fmla="*/ 11915964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13796 w 17191693"/>
                <a:gd name="connsiteY20" fmla="*/ 9883473 h 13429034"/>
                <a:gd name="connsiteX21" fmla="*/ 4850424 w 17191693"/>
                <a:gd name="connsiteY21" fmla="*/ 10536710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4850424 w 17191693"/>
                <a:gd name="connsiteY21" fmla="*/ 10536710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72455 w 17191693"/>
                <a:gd name="connsiteY21" fmla="*/ 10496517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72455 w 17191693"/>
                <a:gd name="connsiteY21" fmla="*/ 10496517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302600 w 17191693"/>
                <a:gd name="connsiteY21" fmla="*/ 10426178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199018 w 17191693"/>
                <a:gd name="connsiteY23" fmla="*/ 11089275 h 13429034"/>
                <a:gd name="connsiteX24" fmla="*/ 4957858 w 17191693"/>
                <a:gd name="connsiteY24" fmla="*/ 11440968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4957858 w 17191693"/>
                <a:gd name="connsiteY24" fmla="*/ 11440968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38245 w 17191693"/>
                <a:gd name="connsiteY24" fmla="*/ 11360581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08100 w 17191693"/>
                <a:gd name="connsiteY24" fmla="*/ 11400775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08100 w 17191693"/>
                <a:gd name="connsiteY24" fmla="*/ 11400775 h 13429034"/>
                <a:gd name="connsiteX25" fmla="*/ 5359792 w 17191693"/>
                <a:gd name="connsiteY25" fmla="*/ 11651983 h 13429034"/>
                <a:gd name="connsiteX26" fmla="*/ 5645184 w 17191693"/>
                <a:gd name="connsiteY26" fmla="*/ 11915964 h 13429034"/>
                <a:gd name="connsiteX27" fmla="*/ 5059728 w 17191693"/>
                <a:gd name="connsiteY27" fmla="*/ 12834207 h 13429034"/>
                <a:gd name="connsiteX28" fmla="*/ 4799975 w 17191693"/>
                <a:gd name="connsiteY28" fmla="*/ 13234254 h 13429034"/>
                <a:gd name="connsiteX29" fmla="*/ 4510471 w 17191693"/>
                <a:gd name="connsiteY29" fmla="*/ 13177360 h 13429034"/>
                <a:gd name="connsiteX30" fmla="*/ 3835353 w 17191693"/>
                <a:gd name="connsiteY30" fmla="*/ 12861166 h 13429034"/>
                <a:gd name="connsiteX31" fmla="*/ 2844042 w 17191693"/>
                <a:gd name="connsiteY31" fmla="*/ 12732979 h 13429034"/>
                <a:gd name="connsiteX32" fmla="*/ 0 w 17191693"/>
                <a:gd name="connsiteY3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835353 w 17191693"/>
                <a:gd name="connsiteY31" fmla="*/ 12861166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835353 w 17191693"/>
                <a:gd name="connsiteY31" fmla="*/ 12861166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754966 w 17191693"/>
                <a:gd name="connsiteY31" fmla="*/ 1330329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704724 w 17191693"/>
                <a:gd name="connsiteY31" fmla="*/ 1318271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542592 w 17191693"/>
                <a:gd name="connsiteY32" fmla="*/ 12763124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035860 w 17191693"/>
                <a:gd name="connsiteY8" fmla="*/ 4842123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9980201 w 17191693"/>
                <a:gd name="connsiteY8" fmla="*/ 4881880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9980201 w 17191693"/>
                <a:gd name="connsiteY8" fmla="*/ 4881880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181704 w 17191693"/>
                <a:gd name="connsiteY10" fmla="*/ 5286262 h 13429034"/>
                <a:gd name="connsiteX11" fmla="*/ 9717526 w 17191693"/>
                <a:gd name="connsiteY11" fmla="*/ 6030581 h 13429034"/>
                <a:gd name="connsiteX12" fmla="*/ 9265120 w 17191693"/>
                <a:gd name="connsiteY12" fmla="*/ 6611942 h 13429034"/>
                <a:gd name="connsiteX13" fmla="*/ 8499108 w 17191693"/>
                <a:gd name="connsiteY13" fmla="*/ 7221541 h 13429034"/>
                <a:gd name="connsiteX14" fmla="*/ 7793257 w 17191693"/>
                <a:gd name="connsiteY14" fmla="*/ 7285710 h 13429034"/>
                <a:gd name="connsiteX15" fmla="*/ 6923524 w 17191693"/>
                <a:gd name="connsiteY15" fmla="*/ 7351971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242310 w 17191693"/>
                <a:gd name="connsiteY22" fmla="*/ 10486469 h 13429034"/>
                <a:gd name="connsiteX23" fmla="*/ 6002886 w 17191693"/>
                <a:gd name="connsiteY23" fmla="*/ 10848115 h 13429034"/>
                <a:gd name="connsiteX24" fmla="*/ 5299501 w 17191693"/>
                <a:gd name="connsiteY24" fmla="*/ 11059130 h 13429034"/>
                <a:gd name="connsiteX25" fmla="*/ 5098535 w 17191693"/>
                <a:gd name="connsiteY25" fmla="*/ 11149565 h 13429034"/>
                <a:gd name="connsiteX26" fmla="*/ 5008100 w 17191693"/>
                <a:gd name="connsiteY26" fmla="*/ 11400775 h 13429034"/>
                <a:gd name="connsiteX27" fmla="*/ 5359792 w 17191693"/>
                <a:gd name="connsiteY27" fmla="*/ 11651983 h 13429034"/>
                <a:gd name="connsiteX28" fmla="*/ 5645184 w 17191693"/>
                <a:gd name="connsiteY28" fmla="*/ 11915964 h 13429034"/>
                <a:gd name="connsiteX29" fmla="*/ 5059728 w 17191693"/>
                <a:gd name="connsiteY29" fmla="*/ 12834207 h 13429034"/>
                <a:gd name="connsiteX30" fmla="*/ 4799975 w 17191693"/>
                <a:gd name="connsiteY30" fmla="*/ 13234254 h 13429034"/>
                <a:gd name="connsiteX31" fmla="*/ 4319552 w 17191693"/>
                <a:gd name="connsiteY31" fmla="*/ 13287892 h 13429034"/>
                <a:gd name="connsiteX32" fmla="*/ 3704724 w 17191693"/>
                <a:gd name="connsiteY32" fmla="*/ 13182713 h 13429034"/>
                <a:gd name="connsiteX33" fmla="*/ 2643076 w 17191693"/>
                <a:gd name="connsiteY33" fmla="*/ 12863608 h 13429034"/>
                <a:gd name="connsiteX34" fmla="*/ 0 w 17191693"/>
                <a:gd name="connsiteY3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1704 w 17191693"/>
                <a:gd name="connsiteY11" fmla="*/ 5286262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78177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0692 w 17191693"/>
                <a:gd name="connsiteY10" fmla="*/ 5117934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179349 w 17191693"/>
                <a:gd name="connsiteY24" fmla="*/ 1062352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5098535 w 17191693"/>
                <a:gd name="connsiteY27" fmla="*/ 11149565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5098535 w 17191693"/>
                <a:gd name="connsiteY27" fmla="*/ 11149565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4649356 w 17191693"/>
                <a:gd name="connsiteY27" fmla="*/ 10989144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279581 w 17191693"/>
                <a:gd name="connsiteY29" fmla="*/ 11780319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183328 w 17191693"/>
                <a:gd name="connsiteY29" fmla="*/ 11876572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900565 w 17191693"/>
                <a:gd name="connsiteY27" fmla="*/ 11139869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841861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868027 w 17191693"/>
                <a:gd name="connsiteY25" fmla="*/ 11178477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841861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68027 w 17191693"/>
                <a:gd name="connsiteY26" fmla="*/ 11178477 h 13429034"/>
                <a:gd name="connsiteX27" fmla="*/ 5237449 w 17191693"/>
                <a:gd name="connsiteY27" fmla="*/ 11037447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237449 w 17191693"/>
                <a:gd name="connsiteY27" fmla="*/ 11037447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806754 w 17191693"/>
                <a:gd name="connsiteY17" fmla="*/ 7823561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806754 w 17191693"/>
                <a:gd name="connsiteY17" fmla="*/ 7823561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370525 w 17191693"/>
                <a:gd name="connsiteY11" fmla="*/ 5244408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370525 w 17191693"/>
                <a:gd name="connsiteY11" fmla="*/ 5244408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010692 w 17191693"/>
                <a:gd name="connsiteY9" fmla="*/ 5094081 h 13429034"/>
                <a:gd name="connsiteX10" fmla="*/ 10370525 w 17191693"/>
                <a:gd name="connsiteY10" fmla="*/ 5244408 h 13429034"/>
                <a:gd name="connsiteX11" fmla="*/ 9717526 w 17191693"/>
                <a:gd name="connsiteY11" fmla="*/ 6030581 h 13429034"/>
                <a:gd name="connsiteX12" fmla="*/ 9265120 w 17191693"/>
                <a:gd name="connsiteY12" fmla="*/ 6611942 h 13429034"/>
                <a:gd name="connsiteX13" fmla="*/ 8322645 w 17191693"/>
                <a:gd name="connsiteY13" fmla="*/ 7125289 h 13429034"/>
                <a:gd name="connsiteX14" fmla="*/ 7793257 w 17191693"/>
                <a:gd name="connsiteY14" fmla="*/ 7285710 h 13429034"/>
                <a:gd name="connsiteX15" fmla="*/ 7084298 w 17191693"/>
                <a:gd name="connsiteY15" fmla="*/ 7522793 h 13429034"/>
                <a:gd name="connsiteX16" fmla="*/ 6756513 w 17191693"/>
                <a:gd name="connsiteY16" fmla="*/ 7843658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70525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6756513 w 17191693"/>
                <a:gd name="connsiteY15" fmla="*/ 7843658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6756513 w 17191693"/>
                <a:gd name="connsiteY15" fmla="*/ 7843658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5133320 w 15133320"/>
                <a:gd name="connsiteY0" fmla="*/ 0 h 11521440"/>
                <a:gd name="connsiteX1" fmla="*/ 14168313 w 15133320"/>
                <a:gd name="connsiteY1" fmla="*/ 845291 h 11521440"/>
                <a:gd name="connsiteX2" fmla="*/ 12997318 w 15133320"/>
                <a:gd name="connsiteY2" fmla="*/ 1910058 h 11521440"/>
                <a:gd name="connsiteX3" fmla="*/ 12782350 w 15133320"/>
                <a:gd name="connsiteY3" fmla="*/ 2249905 h 11521440"/>
                <a:gd name="connsiteX4" fmla="*/ 12519661 w 15133320"/>
                <a:gd name="connsiteY4" fmla="*/ 2264945 h 11521440"/>
                <a:gd name="connsiteX5" fmla="*/ 12139141 w 15133320"/>
                <a:gd name="connsiteY5" fmla="*/ 2363725 h 11521440"/>
                <a:gd name="connsiteX6" fmla="*/ 11511615 w 15133320"/>
                <a:gd name="connsiteY6" fmla="*/ 2646570 h 11521440"/>
                <a:gd name="connsiteX7" fmla="*/ 10711893 w 15133320"/>
                <a:gd name="connsiteY7" fmla="*/ 2971014 h 11521440"/>
                <a:gd name="connsiteX8" fmla="*/ 10340380 w 15133320"/>
                <a:gd name="connsiteY8" fmla="*/ 3336814 h 11521440"/>
                <a:gd name="connsiteX9" fmla="*/ 9717526 w 15133320"/>
                <a:gd name="connsiteY9" fmla="*/ 4122987 h 11521440"/>
                <a:gd name="connsiteX10" fmla="*/ 9265120 w 15133320"/>
                <a:gd name="connsiteY10" fmla="*/ 4704348 h 11521440"/>
                <a:gd name="connsiteX11" fmla="*/ 8322645 w 15133320"/>
                <a:gd name="connsiteY11" fmla="*/ 5217695 h 11521440"/>
                <a:gd name="connsiteX12" fmla="*/ 7793257 w 15133320"/>
                <a:gd name="connsiteY12" fmla="*/ 5378116 h 11521440"/>
                <a:gd name="connsiteX13" fmla="*/ 7084298 w 15133320"/>
                <a:gd name="connsiteY13" fmla="*/ 5615199 h 11521440"/>
                <a:gd name="connsiteX14" fmla="*/ 6756513 w 15133320"/>
                <a:gd name="connsiteY14" fmla="*/ 5936064 h 11521440"/>
                <a:gd name="connsiteX15" fmla="*/ 6052989 w 15133320"/>
                <a:gd name="connsiteY15" fmla="*/ 5819902 h 11521440"/>
                <a:gd name="connsiteX16" fmla="*/ 5253955 w 15133320"/>
                <a:gd name="connsiteY16" fmla="*/ 6244839 h 11521440"/>
                <a:gd name="connsiteX17" fmla="*/ 4066645 w 15133320"/>
                <a:gd name="connsiteY17" fmla="*/ 6248096 h 11521440"/>
                <a:gd name="connsiteX18" fmla="*/ 3609878 w 15133320"/>
                <a:gd name="connsiteY18" fmla="*/ 6721459 h 11521440"/>
                <a:gd name="connsiteX19" fmla="*/ 3639866 w 15133320"/>
                <a:gd name="connsiteY19" fmla="*/ 7391728 h 11521440"/>
                <a:gd name="connsiteX20" fmla="*/ 4113796 w 15133320"/>
                <a:gd name="connsiteY20" fmla="*/ 7975879 h 11521440"/>
                <a:gd name="connsiteX21" fmla="*/ 5675447 w 15133320"/>
                <a:gd name="connsiteY21" fmla="*/ 8402412 h 11521440"/>
                <a:gd name="connsiteX22" fmla="*/ 6179349 w 15133320"/>
                <a:gd name="connsiteY22" fmla="*/ 8715931 h 11521440"/>
                <a:gd name="connsiteX23" fmla="*/ 6033031 w 15133320"/>
                <a:gd name="connsiteY23" fmla="*/ 8950569 h 11521440"/>
                <a:gd name="connsiteX24" fmla="*/ 5817785 w 15133320"/>
                <a:gd name="connsiteY24" fmla="*/ 9311077 h 11521440"/>
                <a:gd name="connsiteX25" fmla="*/ 5337932 w 15133320"/>
                <a:gd name="connsiteY25" fmla="*/ 9159998 h 11521440"/>
                <a:gd name="connsiteX26" fmla="*/ 5061339 w 15133320"/>
                <a:gd name="connsiteY26" fmla="*/ 9262420 h 11521440"/>
                <a:gd name="connsiteX27" fmla="*/ 4932296 w 15133320"/>
                <a:gd name="connsiteY27" fmla="*/ 9623457 h 11521440"/>
                <a:gd name="connsiteX28" fmla="*/ 5183328 w 15133320"/>
                <a:gd name="connsiteY28" fmla="*/ 9968978 h 11521440"/>
                <a:gd name="connsiteX29" fmla="*/ 5597058 w 15133320"/>
                <a:gd name="connsiteY29" fmla="*/ 10297128 h 11521440"/>
                <a:gd name="connsiteX30" fmla="*/ 5059728 w 15133320"/>
                <a:gd name="connsiteY30" fmla="*/ 10926613 h 11521440"/>
                <a:gd name="connsiteX31" fmla="*/ 4799975 w 15133320"/>
                <a:gd name="connsiteY31" fmla="*/ 11326660 h 11521440"/>
                <a:gd name="connsiteX32" fmla="*/ 4319552 w 15133320"/>
                <a:gd name="connsiteY32" fmla="*/ 11380298 h 11521440"/>
                <a:gd name="connsiteX33" fmla="*/ 3704724 w 15133320"/>
                <a:gd name="connsiteY33" fmla="*/ 11275119 h 11521440"/>
                <a:gd name="connsiteX34" fmla="*/ 2643076 w 15133320"/>
                <a:gd name="connsiteY34" fmla="*/ 10956014 h 11521440"/>
                <a:gd name="connsiteX35" fmla="*/ 0 w 15133320"/>
                <a:gd name="connsiteY35" fmla="*/ 11521440 h 11521440"/>
                <a:gd name="connsiteX0" fmla="*/ 14168313 w 14168313"/>
                <a:gd name="connsiteY0" fmla="*/ 0 h 10676149"/>
                <a:gd name="connsiteX1" fmla="*/ 12997318 w 14168313"/>
                <a:gd name="connsiteY1" fmla="*/ 1064767 h 10676149"/>
                <a:gd name="connsiteX2" fmla="*/ 12782350 w 14168313"/>
                <a:gd name="connsiteY2" fmla="*/ 1404614 h 10676149"/>
                <a:gd name="connsiteX3" fmla="*/ 12519661 w 14168313"/>
                <a:gd name="connsiteY3" fmla="*/ 1419654 h 10676149"/>
                <a:gd name="connsiteX4" fmla="*/ 12139141 w 14168313"/>
                <a:gd name="connsiteY4" fmla="*/ 1518434 h 10676149"/>
                <a:gd name="connsiteX5" fmla="*/ 11511615 w 14168313"/>
                <a:gd name="connsiteY5" fmla="*/ 1801279 h 10676149"/>
                <a:gd name="connsiteX6" fmla="*/ 10711893 w 14168313"/>
                <a:gd name="connsiteY6" fmla="*/ 2125723 h 10676149"/>
                <a:gd name="connsiteX7" fmla="*/ 10340380 w 14168313"/>
                <a:gd name="connsiteY7" fmla="*/ 2491523 h 10676149"/>
                <a:gd name="connsiteX8" fmla="*/ 9717526 w 14168313"/>
                <a:gd name="connsiteY8" fmla="*/ 3277696 h 10676149"/>
                <a:gd name="connsiteX9" fmla="*/ 9265120 w 14168313"/>
                <a:gd name="connsiteY9" fmla="*/ 3859057 h 10676149"/>
                <a:gd name="connsiteX10" fmla="*/ 8322645 w 14168313"/>
                <a:gd name="connsiteY10" fmla="*/ 4372404 h 10676149"/>
                <a:gd name="connsiteX11" fmla="*/ 7793257 w 14168313"/>
                <a:gd name="connsiteY11" fmla="*/ 4532825 h 10676149"/>
                <a:gd name="connsiteX12" fmla="*/ 7084298 w 14168313"/>
                <a:gd name="connsiteY12" fmla="*/ 4769908 h 10676149"/>
                <a:gd name="connsiteX13" fmla="*/ 6756513 w 14168313"/>
                <a:gd name="connsiteY13" fmla="*/ 5090773 h 10676149"/>
                <a:gd name="connsiteX14" fmla="*/ 6052989 w 14168313"/>
                <a:gd name="connsiteY14" fmla="*/ 4974611 h 10676149"/>
                <a:gd name="connsiteX15" fmla="*/ 5253955 w 14168313"/>
                <a:gd name="connsiteY15" fmla="*/ 5399548 h 10676149"/>
                <a:gd name="connsiteX16" fmla="*/ 4066645 w 14168313"/>
                <a:gd name="connsiteY16" fmla="*/ 5402805 h 10676149"/>
                <a:gd name="connsiteX17" fmla="*/ 3609878 w 14168313"/>
                <a:gd name="connsiteY17" fmla="*/ 5876168 h 10676149"/>
                <a:gd name="connsiteX18" fmla="*/ 3639866 w 14168313"/>
                <a:gd name="connsiteY18" fmla="*/ 6546437 h 10676149"/>
                <a:gd name="connsiteX19" fmla="*/ 4113796 w 14168313"/>
                <a:gd name="connsiteY19" fmla="*/ 7130588 h 10676149"/>
                <a:gd name="connsiteX20" fmla="*/ 5675447 w 14168313"/>
                <a:gd name="connsiteY20" fmla="*/ 7557121 h 10676149"/>
                <a:gd name="connsiteX21" fmla="*/ 6179349 w 14168313"/>
                <a:gd name="connsiteY21" fmla="*/ 7870640 h 10676149"/>
                <a:gd name="connsiteX22" fmla="*/ 6033031 w 14168313"/>
                <a:gd name="connsiteY22" fmla="*/ 8105278 h 10676149"/>
                <a:gd name="connsiteX23" fmla="*/ 5817785 w 14168313"/>
                <a:gd name="connsiteY23" fmla="*/ 8465786 h 10676149"/>
                <a:gd name="connsiteX24" fmla="*/ 5337932 w 14168313"/>
                <a:gd name="connsiteY24" fmla="*/ 8314707 h 10676149"/>
                <a:gd name="connsiteX25" fmla="*/ 5061339 w 14168313"/>
                <a:gd name="connsiteY25" fmla="*/ 8417129 h 10676149"/>
                <a:gd name="connsiteX26" fmla="*/ 4932296 w 14168313"/>
                <a:gd name="connsiteY26" fmla="*/ 8778166 h 10676149"/>
                <a:gd name="connsiteX27" fmla="*/ 5183328 w 14168313"/>
                <a:gd name="connsiteY27" fmla="*/ 9123687 h 10676149"/>
                <a:gd name="connsiteX28" fmla="*/ 5597058 w 14168313"/>
                <a:gd name="connsiteY28" fmla="*/ 9451837 h 10676149"/>
                <a:gd name="connsiteX29" fmla="*/ 5059728 w 14168313"/>
                <a:gd name="connsiteY29" fmla="*/ 10081322 h 10676149"/>
                <a:gd name="connsiteX30" fmla="*/ 4799975 w 14168313"/>
                <a:gd name="connsiteY30" fmla="*/ 10481369 h 10676149"/>
                <a:gd name="connsiteX31" fmla="*/ 4319552 w 14168313"/>
                <a:gd name="connsiteY31" fmla="*/ 10535007 h 10676149"/>
                <a:gd name="connsiteX32" fmla="*/ 3704724 w 14168313"/>
                <a:gd name="connsiteY32" fmla="*/ 10429828 h 10676149"/>
                <a:gd name="connsiteX33" fmla="*/ 2643076 w 14168313"/>
                <a:gd name="connsiteY33" fmla="*/ 10110723 h 10676149"/>
                <a:gd name="connsiteX34" fmla="*/ 0 w 14168313"/>
                <a:gd name="connsiteY34" fmla="*/ 10676149 h 10676149"/>
                <a:gd name="connsiteX0" fmla="*/ 13769758 w 13769758"/>
                <a:gd name="connsiteY0" fmla="*/ 0 h 10352322"/>
                <a:gd name="connsiteX1" fmla="*/ 12997318 w 13769758"/>
                <a:gd name="connsiteY1" fmla="*/ 740940 h 10352322"/>
                <a:gd name="connsiteX2" fmla="*/ 12782350 w 13769758"/>
                <a:gd name="connsiteY2" fmla="*/ 1080787 h 10352322"/>
                <a:gd name="connsiteX3" fmla="*/ 12519661 w 13769758"/>
                <a:gd name="connsiteY3" fmla="*/ 1095827 h 10352322"/>
                <a:gd name="connsiteX4" fmla="*/ 12139141 w 13769758"/>
                <a:gd name="connsiteY4" fmla="*/ 1194607 h 10352322"/>
                <a:gd name="connsiteX5" fmla="*/ 11511615 w 13769758"/>
                <a:gd name="connsiteY5" fmla="*/ 1477452 h 10352322"/>
                <a:gd name="connsiteX6" fmla="*/ 10711893 w 13769758"/>
                <a:gd name="connsiteY6" fmla="*/ 1801896 h 10352322"/>
                <a:gd name="connsiteX7" fmla="*/ 10340380 w 13769758"/>
                <a:gd name="connsiteY7" fmla="*/ 2167696 h 10352322"/>
                <a:gd name="connsiteX8" fmla="*/ 9717526 w 13769758"/>
                <a:gd name="connsiteY8" fmla="*/ 2953869 h 10352322"/>
                <a:gd name="connsiteX9" fmla="*/ 9265120 w 13769758"/>
                <a:gd name="connsiteY9" fmla="*/ 3535230 h 10352322"/>
                <a:gd name="connsiteX10" fmla="*/ 8322645 w 13769758"/>
                <a:gd name="connsiteY10" fmla="*/ 4048577 h 10352322"/>
                <a:gd name="connsiteX11" fmla="*/ 7793257 w 13769758"/>
                <a:gd name="connsiteY11" fmla="*/ 4208998 h 10352322"/>
                <a:gd name="connsiteX12" fmla="*/ 7084298 w 13769758"/>
                <a:gd name="connsiteY12" fmla="*/ 4446081 h 10352322"/>
                <a:gd name="connsiteX13" fmla="*/ 6756513 w 13769758"/>
                <a:gd name="connsiteY13" fmla="*/ 4766946 h 10352322"/>
                <a:gd name="connsiteX14" fmla="*/ 6052989 w 13769758"/>
                <a:gd name="connsiteY14" fmla="*/ 4650784 h 10352322"/>
                <a:gd name="connsiteX15" fmla="*/ 5253955 w 13769758"/>
                <a:gd name="connsiteY15" fmla="*/ 5075721 h 10352322"/>
                <a:gd name="connsiteX16" fmla="*/ 4066645 w 13769758"/>
                <a:gd name="connsiteY16" fmla="*/ 5078978 h 10352322"/>
                <a:gd name="connsiteX17" fmla="*/ 3609878 w 13769758"/>
                <a:gd name="connsiteY17" fmla="*/ 5552341 h 10352322"/>
                <a:gd name="connsiteX18" fmla="*/ 3639866 w 13769758"/>
                <a:gd name="connsiteY18" fmla="*/ 6222610 h 10352322"/>
                <a:gd name="connsiteX19" fmla="*/ 4113796 w 13769758"/>
                <a:gd name="connsiteY19" fmla="*/ 6806761 h 10352322"/>
                <a:gd name="connsiteX20" fmla="*/ 5675447 w 13769758"/>
                <a:gd name="connsiteY20" fmla="*/ 7233294 h 10352322"/>
                <a:gd name="connsiteX21" fmla="*/ 6179349 w 13769758"/>
                <a:gd name="connsiteY21" fmla="*/ 7546813 h 10352322"/>
                <a:gd name="connsiteX22" fmla="*/ 6033031 w 13769758"/>
                <a:gd name="connsiteY22" fmla="*/ 7781451 h 10352322"/>
                <a:gd name="connsiteX23" fmla="*/ 5817785 w 13769758"/>
                <a:gd name="connsiteY23" fmla="*/ 8141959 h 10352322"/>
                <a:gd name="connsiteX24" fmla="*/ 5337932 w 13769758"/>
                <a:gd name="connsiteY24" fmla="*/ 7990880 h 10352322"/>
                <a:gd name="connsiteX25" fmla="*/ 5061339 w 13769758"/>
                <a:gd name="connsiteY25" fmla="*/ 8093302 h 10352322"/>
                <a:gd name="connsiteX26" fmla="*/ 4932296 w 13769758"/>
                <a:gd name="connsiteY26" fmla="*/ 8454339 h 10352322"/>
                <a:gd name="connsiteX27" fmla="*/ 5183328 w 13769758"/>
                <a:gd name="connsiteY27" fmla="*/ 8799860 h 10352322"/>
                <a:gd name="connsiteX28" fmla="*/ 5597058 w 13769758"/>
                <a:gd name="connsiteY28" fmla="*/ 9128010 h 10352322"/>
                <a:gd name="connsiteX29" fmla="*/ 5059728 w 13769758"/>
                <a:gd name="connsiteY29" fmla="*/ 9757495 h 10352322"/>
                <a:gd name="connsiteX30" fmla="*/ 4799975 w 13769758"/>
                <a:gd name="connsiteY30" fmla="*/ 10157542 h 10352322"/>
                <a:gd name="connsiteX31" fmla="*/ 4319552 w 13769758"/>
                <a:gd name="connsiteY31" fmla="*/ 10211180 h 10352322"/>
                <a:gd name="connsiteX32" fmla="*/ 3704724 w 13769758"/>
                <a:gd name="connsiteY32" fmla="*/ 10106001 h 10352322"/>
                <a:gd name="connsiteX33" fmla="*/ 2643076 w 13769758"/>
                <a:gd name="connsiteY33" fmla="*/ 9786896 h 10352322"/>
                <a:gd name="connsiteX34" fmla="*/ 0 w 13769758"/>
                <a:gd name="connsiteY34" fmla="*/ 10352322 h 10352322"/>
                <a:gd name="connsiteX0" fmla="*/ 13695029 w 13695029"/>
                <a:gd name="connsiteY0" fmla="*/ 0 h 10352322"/>
                <a:gd name="connsiteX1" fmla="*/ 12922589 w 13695029"/>
                <a:gd name="connsiteY1" fmla="*/ 740940 h 10352322"/>
                <a:gd name="connsiteX2" fmla="*/ 12707621 w 13695029"/>
                <a:gd name="connsiteY2" fmla="*/ 1080787 h 10352322"/>
                <a:gd name="connsiteX3" fmla="*/ 12444932 w 13695029"/>
                <a:gd name="connsiteY3" fmla="*/ 1095827 h 10352322"/>
                <a:gd name="connsiteX4" fmla="*/ 12064412 w 13695029"/>
                <a:gd name="connsiteY4" fmla="*/ 1194607 h 10352322"/>
                <a:gd name="connsiteX5" fmla="*/ 11436886 w 13695029"/>
                <a:gd name="connsiteY5" fmla="*/ 1477452 h 10352322"/>
                <a:gd name="connsiteX6" fmla="*/ 10637164 w 13695029"/>
                <a:gd name="connsiteY6" fmla="*/ 1801896 h 10352322"/>
                <a:gd name="connsiteX7" fmla="*/ 10265651 w 13695029"/>
                <a:gd name="connsiteY7" fmla="*/ 2167696 h 10352322"/>
                <a:gd name="connsiteX8" fmla="*/ 9642797 w 13695029"/>
                <a:gd name="connsiteY8" fmla="*/ 2953869 h 10352322"/>
                <a:gd name="connsiteX9" fmla="*/ 9190391 w 13695029"/>
                <a:gd name="connsiteY9" fmla="*/ 3535230 h 10352322"/>
                <a:gd name="connsiteX10" fmla="*/ 8247916 w 13695029"/>
                <a:gd name="connsiteY10" fmla="*/ 4048577 h 10352322"/>
                <a:gd name="connsiteX11" fmla="*/ 7718528 w 13695029"/>
                <a:gd name="connsiteY11" fmla="*/ 4208998 h 10352322"/>
                <a:gd name="connsiteX12" fmla="*/ 7009569 w 13695029"/>
                <a:gd name="connsiteY12" fmla="*/ 4446081 h 10352322"/>
                <a:gd name="connsiteX13" fmla="*/ 6681784 w 13695029"/>
                <a:gd name="connsiteY13" fmla="*/ 4766946 h 10352322"/>
                <a:gd name="connsiteX14" fmla="*/ 5978260 w 13695029"/>
                <a:gd name="connsiteY14" fmla="*/ 4650784 h 10352322"/>
                <a:gd name="connsiteX15" fmla="*/ 5179226 w 13695029"/>
                <a:gd name="connsiteY15" fmla="*/ 5075721 h 10352322"/>
                <a:gd name="connsiteX16" fmla="*/ 3991916 w 13695029"/>
                <a:gd name="connsiteY16" fmla="*/ 5078978 h 10352322"/>
                <a:gd name="connsiteX17" fmla="*/ 3535149 w 13695029"/>
                <a:gd name="connsiteY17" fmla="*/ 5552341 h 10352322"/>
                <a:gd name="connsiteX18" fmla="*/ 3565137 w 13695029"/>
                <a:gd name="connsiteY18" fmla="*/ 6222610 h 10352322"/>
                <a:gd name="connsiteX19" fmla="*/ 4039067 w 13695029"/>
                <a:gd name="connsiteY19" fmla="*/ 6806761 h 10352322"/>
                <a:gd name="connsiteX20" fmla="*/ 5600718 w 13695029"/>
                <a:gd name="connsiteY20" fmla="*/ 7233294 h 10352322"/>
                <a:gd name="connsiteX21" fmla="*/ 6104620 w 13695029"/>
                <a:gd name="connsiteY21" fmla="*/ 7546813 h 10352322"/>
                <a:gd name="connsiteX22" fmla="*/ 5958302 w 13695029"/>
                <a:gd name="connsiteY22" fmla="*/ 7781451 h 10352322"/>
                <a:gd name="connsiteX23" fmla="*/ 5743056 w 13695029"/>
                <a:gd name="connsiteY23" fmla="*/ 8141959 h 10352322"/>
                <a:gd name="connsiteX24" fmla="*/ 5263203 w 13695029"/>
                <a:gd name="connsiteY24" fmla="*/ 7990880 h 10352322"/>
                <a:gd name="connsiteX25" fmla="*/ 4986610 w 13695029"/>
                <a:gd name="connsiteY25" fmla="*/ 8093302 h 10352322"/>
                <a:gd name="connsiteX26" fmla="*/ 4857567 w 13695029"/>
                <a:gd name="connsiteY26" fmla="*/ 8454339 h 10352322"/>
                <a:gd name="connsiteX27" fmla="*/ 5108599 w 13695029"/>
                <a:gd name="connsiteY27" fmla="*/ 8799860 h 10352322"/>
                <a:gd name="connsiteX28" fmla="*/ 5522329 w 13695029"/>
                <a:gd name="connsiteY28" fmla="*/ 9128010 h 10352322"/>
                <a:gd name="connsiteX29" fmla="*/ 4984999 w 13695029"/>
                <a:gd name="connsiteY29" fmla="*/ 9757495 h 10352322"/>
                <a:gd name="connsiteX30" fmla="*/ 4725246 w 13695029"/>
                <a:gd name="connsiteY30" fmla="*/ 10157542 h 10352322"/>
                <a:gd name="connsiteX31" fmla="*/ 4244823 w 13695029"/>
                <a:gd name="connsiteY31" fmla="*/ 10211180 h 10352322"/>
                <a:gd name="connsiteX32" fmla="*/ 3629995 w 13695029"/>
                <a:gd name="connsiteY32" fmla="*/ 10106001 h 10352322"/>
                <a:gd name="connsiteX33" fmla="*/ 2568347 w 13695029"/>
                <a:gd name="connsiteY33" fmla="*/ 9786896 h 10352322"/>
                <a:gd name="connsiteX34" fmla="*/ 0 w 13695029"/>
                <a:gd name="connsiteY34" fmla="*/ 10352322 h 10352322"/>
                <a:gd name="connsiteX0" fmla="*/ 13602350 w 13602350"/>
                <a:gd name="connsiteY0" fmla="*/ 0 h 10301769"/>
                <a:gd name="connsiteX1" fmla="*/ 12922589 w 13602350"/>
                <a:gd name="connsiteY1" fmla="*/ 690387 h 10301769"/>
                <a:gd name="connsiteX2" fmla="*/ 12707621 w 13602350"/>
                <a:gd name="connsiteY2" fmla="*/ 1030234 h 10301769"/>
                <a:gd name="connsiteX3" fmla="*/ 12444932 w 13602350"/>
                <a:gd name="connsiteY3" fmla="*/ 1045274 h 10301769"/>
                <a:gd name="connsiteX4" fmla="*/ 12064412 w 13602350"/>
                <a:gd name="connsiteY4" fmla="*/ 1144054 h 10301769"/>
                <a:gd name="connsiteX5" fmla="*/ 11436886 w 13602350"/>
                <a:gd name="connsiteY5" fmla="*/ 1426899 h 10301769"/>
                <a:gd name="connsiteX6" fmla="*/ 10637164 w 13602350"/>
                <a:gd name="connsiteY6" fmla="*/ 1751343 h 10301769"/>
                <a:gd name="connsiteX7" fmla="*/ 10265651 w 13602350"/>
                <a:gd name="connsiteY7" fmla="*/ 2117143 h 10301769"/>
                <a:gd name="connsiteX8" fmla="*/ 9642797 w 13602350"/>
                <a:gd name="connsiteY8" fmla="*/ 2903316 h 10301769"/>
                <a:gd name="connsiteX9" fmla="*/ 9190391 w 13602350"/>
                <a:gd name="connsiteY9" fmla="*/ 3484677 h 10301769"/>
                <a:gd name="connsiteX10" fmla="*/ 8247916 w 13602350"/>
                <a:gd name="connsiteY10" fmla="*/ 3998024 h 10301769"/>
                <a:gd name="connsiteX11" fmla="*/ 7718528 w 13602350"/>
                <a:gd name="connsiteY11" fmla="*/ 4158445 h 10301769"/>
                <a:gd name="connsiteX12" fmla="*/ 7009569 w 13602350"/>
                <a:gd name="connsiteY12" fmla="*/ 4395528 h 10301769"/>
                <a:gd name="connsiteX13" fmla="*/ 6681784 w 13602350"/>
                <a:gd name="connsiteY13" fmla="*/ 4716393 h 10301769"/>
                <a:gd name="connsiteX14" fmla="*/ 5978260 w 13602350"/>
                <a:gd name="connsiteY14" fmla="*/ 4600231 h 10301769"/>
                <a:gd name="connsiteX15" fmla="*/ 5179226 w 13602350"/>
                <a:gd name="connsiteY15" fmla="*/ 5025168 h 10301769"/>
                <a:gd name="connsiteX16" fmla="*/ 3991916 w 13602350"/>
                <a:gd name="connsiteY16" fmla="*/ 5028425 h 10301769"/>
                <a:gd name="connsiteX17" fmla="*/ 3535149 w 13602350"/>
                <a:gd name="connsiteY17" fmla="*/ 5501788 h 10301769"/>
                <a:gd name="connsiteX18" fmla="*/ 3565137 w 13602350"/>
                <a:gd name="connsiteY18" fmla="*/ 6172057 h 10301769"/>
                <a:gd name="connsiteX19" fmla="*/ 4039067 w 13602350"/>
                <a:gd name="connsiteY19" fmla="*/ 6756208 h 10301769"/>
                <a:gd name="connsiteX20" fmla="*/ 5600718 w 13602350"/>
                <a:gd name="connsiteY20" fmla="*/ 7182741 h 10301769"/>
                <a:gd name="connsiteX21" fmla="*/ 6104620 w 13602350"/>
                <a:gd name="connsiteY21" fmla="*/ 7496260 h 10301769"/>
                <a:gd name="connsiteX22" fmla="*/ 5958302 w 13602350"/>
                <a:gd name="connsiteY22" fmla="*/ 7730898 h 10301769"/>
                <a:gd name="connsiteX23" fmla="*/ 5743056 w 13602350"/>
                <a:gd name="connsiteY23" fmla="*/ 8091406 h 10301769"/>
                <a:gd name="connsiteX24" fmla="*/ 5263203 w 13602350"/>
                <a:gd name="connsiteY24" fmla="*/ 7940327 h 10301769"/>
                <a:gd name="connsiteX25" fmla="*/ 4986610 w 13602350"/>
                <a:gd name="connsiteY25" fmla="*/ 8042749 h 10301769"/>
                <a:gd name="connsiteX26" fmla="*/ 4857567 w 13602350"/>
                <a:gd name="connsiteY26" fmla="*/ 8403786 h 10301769"/>
                <a:gd name="connsiteX27" fmla="*/ 5108599 w 13602350"/>
                <a:gd name="connsiteY27" fmla="*/ 8749307 h 10301769"/>
                <a:gd name="connsiteX28" fmla="*/ 5522329 w 13602350"/>
                <a:gd name="connsiteY28" fmla="*/ 9077457 h 10301769"/>
                <a:gd name="connsiteX29" fmla="*/ 4984999 w 13602350"/>
                <a:gd name="connsiteY29" fmla="*/ 9706942 h 10301769"/>
                <a:gd name="connsiteX30" fmla="*/ 4725246 w 13602350"/>
                <a:gd name="connsiteY30" fmla="*/ 10106989 h 10301769"/>
                <a:gd name="connsiteX31" fmla="*/ 4244823 w 13602350"/>
                <a:gd name="connsiteY31" fmla="*/ 10160627 h 10301769"/>
                <a:gd name="connsiteX32" fmla="*/ 3629995 w 13602350"/>
                <a:gd name="connsiteY32" fmla="*/ 10055448 h 10301769"/>
                <a:gd name="connsiteX33" fmla="*/ 2568347 w 13602350"/>
                <a:gd name="connsiteY33" fmla="*/ 9736343 h 10301769"/>
                <a:gd name="connsiteX34" fmla="*/ 0 w 13602350"/>
                <a:gd name="connsiteY34" fmla="*/ 10301769 h 10301769"/>
                <a:gd name="connsiteX0" fmla="*/ 13602350 w 13602350"/>
                <a:gd name="connsiteY0" fmla="*/ 0 h 10301769"/>
                <a:gd name="connsiteX1" fmla="*/ 12922589 w 13602350"/>
                <a:gd name="connsiteY1" fmla="*/ 690387 h 10301769"/>
                <a:gd name="connsiteX2" fmla="*/ 12640219 w 13602350"/>
                <a:gd name="connsiteY2" fmla="*/ 1055510 h 10301769"/>
                <a:gd name="connsiteX3" fmla="*/ 12444932 w 13602350"/>
                <a:gd name="connsiteY3" fmla="*/ 1045274 h 10301769"/>
                <a:gd name="connsiteX4" fmla="*/ 12064412 w 13602350"/>
                <a:gd name="connsiteY4" fmla="*/ 1144054 h 10301769"/>
                <a:gd name="connsiteX5" fmla="*/ 11436886 w 13602350"/>
                <a:gd name="connsiteY5" fmla="*/ 1426899 h 10301769"/>
                <a:gd name="connsiteX6" fmla="*/ 10637164 w 13602350"/>
                <a:gd name="connsiteY6" fmla="*/ 1751343 h 10301769"/>
                <a:gd name="connsiteX7" fmla="*/ 10265651 w 13602350"/>
                <a:gd name="connsiteY7" fmla="*/ 2117143 h 10301769"/>
                <a:gd name="connsiteX8" fmla="*/ 9642797 w 13602350"/>
                <a:gd name="connsiteY8" fmla="*/ 2903316 h 10301769"/>
                <a:gd name="connsiteX9" fmla="*/ 9190391 w 13602350"/>
                <a:gd name="connsiteY9" fmla="*/ 3484677 h 10301769"/>
                <a:gd name="connsiteX10" fmla="*/ 8247916 w 13602350"/>
                <a:gd name="connsiteY10" fmla="*/ 3998024 h 10301769"/>
                <a:gd name="connsiteX11" fmla="*/ 7718528 w 13602350"/>
                <a:gd name="connsiteY11" fmla="*/ 4158445 h 10301769"/>
                <a:gd name="connsiteX12" fmla="*/ 7009569 w 13602350"/>
                <a:gd name="connsiteY12" fmla="*/ 4395528 h 10301769"/>
                <a:gd name="connsiteX13" fmla="*/ 6681784 w 13602350"/>
                <a:gd name="connsiteY13" fmla="*/ 4716393 h 10301769"/>
                <a:gd name="connsiteX14" fmla="*/ 5978260 w 13602350"/>
                <a:gd name="connsiteY14" fmla="*/ 4600231 h 10301769"/>
                <a:gd name="connsiteX15" fmla="*/ 5179226 w 13602350"/>
                <a:gd name="connsiteY15" fmla="*/ 5025168 h 10301769"/>
                <a:gd name="connsiteX16" fmla="*/ 3991916 w 13602350"/>
                <a:gd name="connsiteY16" fmla="*/ 5028425 h 10301769"/>
                <a:gd name="connsiteX17" fmla="*/ 3535149 w 13602350"/>
                <a:gd name="connsiteY17" fmla="*/ 5501788 h 10301769"/>
                <a:gd name="connsiteX18" fmla="*/ 3565137 w 13602350"/>
                <a:gd name="connsiteY18" fmla="*/ 6172057 h 10301769"/>
                <a:gd name="connsiteX19" fmla="*/ 4039067 w 13602350"/>
                <a:gd name="connsiteY19" fmla="*/ 6756208 h 10301769"/>
                <a:gd name="connsiteX20" fmla="*/ 5600718 w 13602350"/>
                <a:gd name="connsiteY20" fmla="*/ 7182741 h 10301769"/>
                <a:gd name="connsiteX21" fmla="*/ 6104620 w 13602350"/>
                <a:gd name="connsiteY21" fmla="*/ 7496260 h 10301769"/>
                <a:gd name="connsiteX22" fmla="*/ 5958302 w 13602350"/>
                <a:gd name="connsiteY22" fmla="*/ 7730898 h 10301769"/>
                <a:gd name="connsiteX23" fmla="*/ 5743056 w 13602350"/>
                <a:gd name="connsiteY23" fmla="*/ 8091406 h 10301769"/>
                <a:gd name="connsiteX24" fmla="*/ 5263203 w 13602350"/>
                <a:gd name="connsiteY24" fmla="*/ 7940327 h 10301769"/>
                <a:gd name="connsiteX25" fmla="*/ 4986610 w 13602350"/>
                <a:gd name="connsiteY25" fmla="*/ 8042749 h 10301769"/>
                <a:gd name="connsiteX26" fmla="*/ 4857567 w 13602350"/>
                <a:gd name="connsiteY26" fmla="*/ 8403786 h 10301769"/>
                <a:gd name="connsiteX27" fmla="*/ 5108599 w 13602350"/>
                <a:gd name="connsiteY27" fmla="*/ 8749307 h 10301769"/>
                <a:gd name="connsiteX28" fmla="*/ 5522329 w 13602350"/>
                <a:gd name="connsiteY28" fmla="*/ 9077457 h 10301769"/>
                <a:gd name="connsiteX29" fmla="*/ 4984999 w 13602350"/>
                <a:gd name="connsiteY29" fmla="*/ 9706942 h 10301769"/>
                <a:gd name="connsiteX30" fmla="*/ 4725246 w 13602350"/>
                <a:gd name="connsiteY30" fmla="*/ 10106989 h 10301769"/>
                <a:gd name="connsiteX31" fmla="*/ 4244823 w 13602350"/>
                <a:gd name="connsiteY31" fmla="*/ 10160627 h 10301769"/>
                <a:gd name="connsiteX32" fmla="*/ 3629995 w 13602350"/>
                <a:gd name="connsiteY32" fmla="*/ 10055448 h 10301769"/>
                <a:gd name="connsiteX33" fmla="*/ 2568347 w 13602350"/>
                <a:gd name="connsiteY33" fmla="*/ 9736343 h 10301769"/>
                <a:gd name="connsiteX34" fmla="*/ 0 w 13602350"/>
                <a:gd name="connsiteY34" fmla="*/ 10301769 h 10301769"/>
                <a:gd name="connsiteX0" fmla="*/ 13602350 w 13602350"/>
                <a:gd name="connsiteY0" fmla="*/ 0 h 10301769"/>
                <a:gd name="connsiteX1" fmla="*/ 12922589 w 13602350"/>
                <a:gd name="connsiteY1" fmla="*/ 648261 h 10301769"/>
                <a:gd name="connsiteX2" fmla="*/ 12640219 w 13602350"/>
                <a:gd name="connsiteY2" fmla="*/ 1055510 h 10301769"/>
                <a:gd name="connsiteX3" fmla="*/ 12444932 w 13602350"/>
                <a:gd name="connsiteY3" fmla="*/ 1045274 h 10301769"/>
                <a:gd name="connsiteX4" fmla="*/ 12064412 w 13602350"/>
                <a:gd name="connsiteY4" fmla="*/ 1144054 h 10301769"/>
                <a:gd name="connsiteX5" fmla="*/ 11436886 w 13602350"/>
                <a:gd name="connsiteY5" fmla="*/ 1426899 h 10301769"/>
                <a:gd name="connsiteX6" fmla="*/ 10637164 w 13602350"/>
                <a:gd name="connsiteY6" fmla="*/ 1751343 h 10301769"/>
                <a:gd name="connsiteX7" fmla="*/ 10265651 w 13602350"/>
                <a:gd name="connsiteY7" fmla="*/ 2117143 h 10301769"/>
                <a:gd name="connsiteX8" fmla="*/ 9642797 w 13602350"/>
                <a:gd name="connsiteY8" fmla="*/ 2903316 h 10301769"/>
                <a:gd name="connsiteX9" fmla="*/ 9190391 w 13602350"/>
                <a:gd name="connsiteY9" fmla="*/ 3484677 h 10301769"/>
                <a:gd name="connsiteX10" fmla="*/ 8247916 w 13602350"/>
                <a:gd name="connsiteY10" fmla="*/ 3998024 h 10301769"/>
                <a:gd name="connsiteX11" fmla="*/ 7718528 w 13602350"/>
                <a:gd name="connsiteY11" fmla="*/ 4158445 h 10301769"/>
                <a:gd name="connsiteX12" fmla="*/ 7009569 w 13602350"/>
                <a:gd name="connsiteY12" fmla="*/ 4395528 h 10301769"/>
                <a:gd name="connsiteX13" fmla="*/ 6681784 w 13602350"/>
                <a:gd name="connsiteY13" fmla="*/ 4716393 h 10301769"/>
                <a:gd name="connsiteX14" fmla="*/ 5978260 w 13602350"/>
                <a:gd name="connsiteY14" fmla="*/ 4600231 h 10301769"/>
                <a:gd name="connsiteX15" fmla="*/ 5179226 w 13602350"/>
                <a:gd name="connsiteY15" fmla="*/ 5025168 h 10301769"/>
                <a:gd name="connsiteX16" fmla="*/ 3991916 w 13602350"/>
                <a:gd name="connsiteY16" fmla="*/ 5028425 h 10301769"/>
                <a:gd name="connsiteX17" fmla="*/ 3535149 w 13602350"/>
                <a:gd name="connsiteY17" fmla="*/ 5501788 h 10301769"/>
                <a:gd name="connsiteX18" fmla="*/ 3565137 w 13602350"/>
                <a:gd name="connsiteY18" fmla="*/ 6172057 h 10301769"/>
                <a:gd name="connsiteX19" fmla="*/ 4039067 w 13602350"/>
                <a:gd name="connsiteY19" fmla="*/ 6756208 h 10301769"/>
                <a:gd name="connsiteX20" fmla="*/ 5600718 w 13602350"/>
                <a:gd name="connsiteY20" fmla="*/ 7182741 h 10301769"/>
                <a:gd name="connsiteX21" fmla="*/ 6104620 w 13602350"/>
                <a:gd name="connsiteY21" fmla="*/ 7496260 h 10301769"/>
                <a:gd name="connsiteX22" fmla="*/ 5958302 w 13602350"/>
                <a:gd name="connsiteY22" fmla="*/ 7730898 h 10301769"/>
                <a:gd name="connsiteX23" fmla="*/ 5743056 w 13602350"/>
                <a:gd name="connsiteY23" fmla="*/ 8091406 h 10301769"/>
                <a:gd name="connsiteX24" fmla="*/ 5263203 w 13602350"/>
                <a:gd name="connsiteY24" fmla="*/ 7940327 h 10301769"/>
                <a:gd name="connsiteX25" fmla="*/ 4986610 w 13602350"/>
                <a:gd name="connsiteY25" fmla="*/ 8042749 h 10301769"/>
                <a:gd name="connsiteX26" fmla="*/ 4857567 w 13602350"/>
                <a:gd name="connsiteY26" fmla="*/ 8403786 h 10301769"/>
                <a:gd name="connsiteX27" fmla="*/ 5108599 w 13602350"/>
                <a:gd name="connsiteY27" fmla="*/ 8749307 h 10301769"/>
                <a:gd name="connsiteX28" fmla="*/ 5522329 w 13602350"/>
                <a:gd name="connsiteY28" fmla="*/ 9077457 h 10301769"/>
                <a:gd name="connsiteX29" fmla="*/ 4984999 w 13602350"/>
                <a:gd name="connsiteY29" fmla="*/ 9706942 h 10301769"/>
                <a:gd name="connsiteX30" fmla="*/ 4725246 w 13602350"/>
                <a:gd name="connsiteY30" fmla="*/ 10106989 h 10301769"/>
                <a:gd name="connsiteX31" fmla="*/ 4244823 w 13602350"/>
                <a:gd name="connsiteY31" fmla="*/ 10160627 h 10301769"/>
                <a:gd name="connsiteX32" fmla="*/ 3629995 w 13602350"/>
                <a:gd name="connsiteY32" fmla="*/ 10055448 h 10301769"/>
                <a:gd name="connsiteX33" fmla="*/ 2568347 w 13602350"/>
                <a:gd name="connsiteY33" fmla="*/ 9736343 h 10301769"/>
                <a:gd name="connsiteX34" fmla="*/ 0 w 13602350"/>
                <a:gd name="connsiteY34" fmla="*/ 10301769 h 10301769"/>
                <a:gd name="connsiteX0" fmla="*/ 13602350 w 13602350"/>
                <a:gd name="connsiteY0" fmla="*/ 0 h 10301769"/>
                <a:gd name="connsiteX1" fmla="*/ 12922589 w 13602350"/>
                <a:gd name="connsiteY1" fmla="*/ 648261 h 10301769"/>
                <a:gd name="connsiteX2" fmla="*/ 12640219 w 13602350"/>
                <a:gd name="connsiteY2" fmla="*/ 1055510 h 10301769"/>
                <a:gd name="connsiteX3" fmla="*/ 12394380 w 13602350"/>
                <a:gd name="connsiteY3" fmla="*/ 1053699 h 10301769"/>
                <a:gd name="connsiteX4" fmla="*/ 12064412 w 13602350"/>
                <a:gd name="connsiteY4" fmla="*/ 1144054 h 10301769"/>
                <a:gd name="connsiteX5" fmla="*/ 11436886 w 13602350"/>
                <a:gd name="connsiteY5" fmla="*/ 1426899 h 10301769"/>
                <a:gd name="connsiteX6" fmla="*/ 10637164 w 13602350"/>
                <a:gd name="connsiteY6" fmla="*/ 1751343 h 10301769"/>
                <a:gd name="connsiteX7" fmla="*/ 10265651 w 13602350"/>
                <a:gd name="connsiteY7" fmla="*/ 2117143 h 10301769"/>
                <a:gd name="connsiteX8" fmla="*/ 9642797 w 13602350"/>
                <a:gd name="connsiteY8" fmla="*/ 2903316 h 10301769"/>
                <a:gd name="connsiteX9" fmla="*/ 9190391 w 13602350"/>
                <a:gd name="connsiteY9" fmla="*/ 3484677 h 10301769"/>
                <a:gd name="connsiteX10" fmla="*/ 8247916 w 13602350"/>
                <a:gd name="connsiteY10" fmla="*/ 3998024 h 10301769"/>
                <a:gd name="connsiteX11" fmla="*/ 7718528 w 13602350"/>
                <a:gd name="connsiteY11" fmla="*/ 4158445 h 10301769"/>
                <a:gd name="connsiteX12" fmla="*/ 7009569 w 13602350"/>
                <a:gd name="connsiteY12" fmla="*/ 4395528 h 10301769"/>
                <a:gd name="connsiteX13" fmla="*/ 6681784 w 13602350"/>
                <a:gd name="connsiteY13" fmla="*/ 4716393 h 10301769"/>
                <a:gd name="connsiteX14" fmla="*/ 5978260 w 13602350"/>
                <a:gd name="connsiteY14" fmla="*/ 4600231 h 10301769"/>
                <a:gd name="connsiteX15" fmla="*/ 5179226 w 13602350"/>
                <a:gd name="connsiteY15" fmla="*/ 5025168 h 10301769"/>
                <a:gd name="connsiteX16" fmla="*/ 3991916 w 13602350"/>
                <a:gd name="connsiteY16" fmla="*/ 5028425 h 10301769"/>
                <a:gd name="connsiteX17" fmla="*/ 3535149 w 13602350"/>
                <a:gd name="connsiteY17" fmla="*/ 5501788 h 10301769"/>
                <a:gd name="connsiteX18" fmla="*/ 3565137 w 13602350"/>
                <a:gd name="connsiteY18" fmla="*/ 6172057 h 10301769"/>
                <a:gd name="connsiteX19" fmla="*/ 4039067 w 13602350"/>
                <a:gd name="connsiteY19" fmla="*/ 6756208 h 10301769"/>
                <a:gd name="connsiteX20" fmla="*/ 5600718 w 13602350"/>
                <a:gd name="connsiteY20" fmla="*/ 7182741 h 10301769"/>
                <a:gd name="connsiteX21" fmla="*/ 6104620 w 13602350"/>
                <a:gd name="connsiteY21" fmla="*/ 7496260 h 10301769"/>
                <a:gd name="connsiteX22" fmla="*/ 5958302 w 13602350"/>
                <a:gd name="connsiteY22" fmla="*/ 7730898 h 10301769"/>
                <a:gd name="connsiteX23" fmla="*/ 5743056 w 13602350"/>
                <a:gd name="connsiteY23" fmla="*/ 8091406 h 10301769"/>
                <a:gd name="connsiteX24" fmla="*/ 5263203 w 13602350"/>
                <a:gd name="connsiteY24" fmla="*/ 7940327 h 10301769"/>
                <a:gd name="connsiteX25" fmla="*/ 4986610 w 13602350"/>
                <a:gd name="connsiteY25" fmla="*/ 8042749 h 10301769"/>
                <a:gd name="connsiteX26" fmla="*/ 4857567 w 13602350"/>
                <a:gd name="connsiteY26" fmla="*/ 8403786 h 10301769"/>
                <a:gd name="connsiteX27" fmla="*/ 5108599 w 13602350"/>
                <a:gd name="connsiteY27" fmla="*/ 8749307 h 10301769"/>
                <a:gd name="connsiteX28" fmla="*/ 5522329 w 13602350"/>
                <a:gd name="connsiteY28" fmla="*/ 9077457 h 10301769"/>
                <a:gd name="connsiteX29" fmla="*/ 4984999 w 13602350"/>
                <a:gd name="connsiteY29" fmla="*/ 9706942 h 10301769"/>
                <a:gd name="connsiteX30" fmla="*/ 4725246 w 13602350"/>
                <a:gd name="connsiteY30" fmla="*/ 10106989 h 10301769"/>
                <a:gd name="connsiteX31" fmla="*/ 4244823 w 13602350"/>
                <a:gd name="connsiteY31" fmla="*/ 10160627 h 10301769"/>
                <a:gd name="connsiteX32" fmla="*/ 3629995 w 13602350"/>
                <a:gd name="connsiteY32" fmla="*/ 10055448 h 10301769"/>
                <a:gd name="connsiteX33" fmla="*/ 2568347 w 13602350"/>
                <a:gd name="connsiteY33" fmla="*/ 9736343 h 10301769"/>
                <a:gd name="connsiteX34" fmla="*/ 0 w 13602350"/>
                <a:gd name="connsiteY34" fmla="*/ 10301769 h 1030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02350" h="10301769">
                  <a:moveTo>
                    <a:pt x="13602350" y="0"/>
                  </a:moveTo>
                  <a:cubicBezTo>
                    <a:pt x="13246350" y="318343"/>
                    <a:pt x="13082944" y="472343"/>
                    <a:pt x="12922589" y="648261"/>
                  </a:cubicBezTo>
                  <a:cubicBezTo>
                    <a:pt x="12762234" y="824179"/>
                    <a:pt x="12728254" y="987937"/>
                    <a:pt x="12640219" y="1055510"/>
                  </a:cubicBezTo>
                  <a:cubicBezTo>
                    <a:pt x="12552184" y="1123083"/>
                    <a:pt x="12490348" y="1038942"/>
                    <a:pt x="12394380" y="1053699"/>
                  </a:cubicBezTo>
                  <a:cubicBezTo>
                    <a:pt x="12298412" y="1068456"/>
                    <a:pt x="12223994" y="1081854"/>
                    <a:pt x="12064412" y="1144054"/>
                  </a:cubicBezTo>
                  <a:cubicBezTo>
                    <a:pt x="11904830" y="1206254"/>
                    <a:pt x="11674761" y="1325684"/>
                    <a:pt x="11436886" y="1426899"/>
                  </a:cubicBezTo>
                  <a:cubicBezTo>
                    <a:pt x="11199011" y="1528114"/>
                    <a:pt x="10832370" y="1636302"/>
                    <a:pt x="10637164" y="1751343"/>
                  </a:cubicBezTo>
                  <a:cubicBezTo>
                    <a:pt x="10441958" y="1866384"/>
                    <a:pt x="10431379" y="1925148"/>
                    <a:pt x="10265651" y="2117143"/>
                  </a:cubicBezTo>
                  <a:cubicBezTo>
                    <a:pt x="10099923" y="2309138"/>
                    <a:pt x="9822007" y="2675394"/>
                    <a:pt x="9642797" y="2903316"/>
                  </a:cubicBezTo>
                  <a:cubicBezTo>
                    <a:pt x="9463587" y="3131238"/>
                    <a:pt x="9422871" y="3302226"/>
                    <a:pt x="9190391" y="3484677"/>
                  </a:cubicBezTo>
                  <a:cubicBezTo>
                    <a:pt x="8957911" y="3667128"/>
                    <a:pt x="8471837" y="3888403"/>
                    <a:pt x="8247916" y="3998024"/>
                  </a:cubicBezTo>
                  <a:cubicBezTo>
                    <a:pt x="8023995" y="4107645"/>
                    <a:pt x="7924919" y="4092194"/>
                    <a:pt x="7718528" y="4158445"/>
                  </a:cubicBezTo>
                  <a:cubicBezTo>
                    <a:pt x="7512137" y="4224696"/>
                    <a:pt x="7182360" y="4302537"/>
                    <a:pt x="7009569" y="4395528"/>
                  </a:cubicBezTo>
                  <a:cubicBezTo>
                    <a:pt x="6836778" y="4488519"/>
                    <a:pt x="6826873" y="4653806"/>
                    <a:pt x="6681784" y="4716393"/>
                  </a:cubicBezTo>
                  <a:cubicBezTo>
                    <a:pt x="6536695" y="4778980"/>
                    <a:pt x="6228686" y="4548769"/>
                    <a:pt x="5978260" y="4600231"/>
                  </a:cubicBezTo>
                  <a:cubicBezTo>
                    <a:pt x="5727834" y="4651694"/>
                    <a:pt x="5494616" y="4945257"/>
                    <a:pt x="5179226" y="5025168"/>
                  </a:cubicBezTo>
                  <a:cubicBezTo>
                    <a:pt x="4863836" y="5105079"/>
                    <a:pt x="4265929" y="4948988"/>
                    <a:pt x="3991916" y="5028425"/>
                  </a:cubicBezTo>
                  <a:cubicBezTo>
                    <a:pt x="3717903" y="5107862"/>
                    <a:pt x="3606279" y="5311183"/>
                    <a:pt x="3535149" y="5501788"/>
                  </a:cubicBezTo>
                  <a:cubicBezTo>
                    <a:pt x="3464019" y="5692393"/>
                    <a:pt x="3481151" y="5962987"/>
                    <a:pt x="3565137" y="6172057"/>
                  </a:cubicBezTo>
                  <a:cubicBezTo>
                    <a:pt x="3649123" y="6381127"/>
                    <a:pt x="3699804" y="6587761"/>
                    <a:pt x="4039067" y="6756208"/>
                  </a:cubicBezTo>
                  <a:cubicBezTo>
                    <a:pt x="4378330" y="6924655"/>
                    <a:pt x="5256459" y="7059399"/>
                    <a:pt x="5600718" y="7182741"/>
                  </a:cubicBezTo>
                  <a:cubicBezTo>
                    <a:pt x="5944977" y="7306083"/>
                    <a:pt x="6045023" y="7404901"/>
                    <a:pt x="6104620" y="7496260"/>
                  </a:cubicBezTo>
                  <a:cubicBezTo>
                    <a:pt x="6164217" y="7587619"/>
                    <a:pt x="6010189" y="7638406"/>
                    <a:pt x="5958302" y="7730898"/>
                  </a:cubicBezTo>
                  <a:cubicBezTo>
                    <a:pt x="5906415" y="7823390"/>
                    <a:pt x="5885701" y="8064875"/>
                    <a:pt x="5743056" y="8091406"/>
                  </a:cubicBezTo>
                  <a:cubicBezTo>
                    <a:pt x="5600411" y="8117937"/>
                    <a:pt x="5389277" y="7948436"/>
                    <a:pt x="5263203" y="7940327"/>
                  </a:cubicBezTo>
                  <a:cubicBezTo>
                    <a:pt x="5137129" y="7932218"/>
                    <a:pt x="5054216" y="7965506"/>
                    <a:pt x="4986610" y="8042749"/>
                  </a:cubicBezTo>
                  <a:cubicBezTo>
                    <a:pt x="4919004" y="8119992"/>
                    <a:pt x="4837236" y="8286026"/>
                    <a:pt x="4857567" y="8403786"/>
                  </a:cubicBezTo>
                  <a:cubicBezTo>
                    <a:pt x="4877899" y="8521546"/>
                    <a:pt x="4997805" y="8637029"/>
                    <a:pt x="5108599" y="8749307"/>
                  </a:cubicBezTo>
                  <a:cubicBezTo>
                    <a:pt x="5219393" y="8861585"/>
                    <a:pt x="5542929" y="8917851"/>
                    <a:pt x="5522329" y="9077457"/>
                  </a:cubicBezTo>
                  <a:cubicBezTo>
                    <a:pt x="5501729" y="9237063"/>
                    <a:pt x="5117846" y="9535353"/>
                    <a:pt x="4984999" y="9706942"/>
                  </a:cubicBezTo>
                  <a:cubicBezTo>
                    <a:pt x="4852152" y="9878531"/>
                    <a:pt x="4848609" y="10031375"/>
                    <a:pt x="4725246" y="10106989"/>
                  </a:cubicBezTo>
                  <a:cubicBezTo>
                    <a:pt x="4601883" y="10182603"/>
                    <a:pt x="4427365" y="10169217"/>
                    <a:pt x="4244823" y="10160627"/>
                  </a:cubicBezTo>
                  <a:cubicBezTo>
                    <a:pt x="4062281" y="10152037"/>
                    <a:pt x="3909408" y="10126162"/>
                    <a:pt x="3629995" y="10055448"/>
                  </a:cubicBezTo>
                  <a:cubicBezTo>
                    <a:pt x="3350582" y="9984734"/>
                    <a:pt x="3211846" y="9606091"/>
                    <a:pt x="2568347" y="9736343"/>
                  </a:cubicBezTo>
                  <a:cubicBezTo>
                    <a:pt x="1797952" y="9879985"/>
                    <a:pt x="560889" y="10190033"/>
                    <a:pt x="0" y="10301769"/>
                  </a:cubicBezTo>
                </a:path>
              </a:pathLst>
            </a:custGeom>
            <a:noFill/>
            <a:ln w="152400" cmpd="thickThin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>
              <a:off x="638097" y="9558410"/>
              <a:ext cx="12468500" cy="9195365"/>
            </a:xfrm>
            <a:custGeom>
              <a:avLst/>
              <a:gdLst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50075 w 6783859"/>
                <a:gd name="connsiteY4" fmla="*/ 1005330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31512 w 6783859"/>
                <a:gd name="connsiteY2" fmla="*/ 1387098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07598 h 2407598"/>
                <a:gd name="connsiteX1" fmla="*/ 531340 w 6783859"/>
                <a:gd name="connsiteY1" fmla="*/ 1925685 h 2407598"/>
                <a:gd name="connsiteX2" fmla="*/ 1031512 w 6783859"/>
                <a:gd name="connsiteY2" fmla="*/ 1368339 h 2407598"/>
                <a:gd name="connsiteX3" fmla="*/ 1405166 w 6783859"/>
                <a:gd name="connsiteY3" fmla="*/ 1136144 h 2407598"/>
                <a:gd name="connsiteX4" fmla="*/ 2129603 w 6783859"/>
                <a:gd name="connsiteY4" fmla="*/ 959276 h 2407598"/>
                <a:gd name="connsiteX5" fmla="*/ 2730843 w 6783859"/>
                <a:gd name="connsiteY5" fmla="*/ 764150 h 2407598"/>
                <a:gd name="connsiteX6" fmla="*/ 3138616 w 6783859"/>
                <a:gd name="connsiteY6" fmla="*/ 504658 h 2407598"/>
                <a:gd name="connsiteX7" fmla="*/ 3361038 w 6783859"/>
                <a:gd name="connsiteY7" fmla="*/ 158669 h 2407598"/>
                <a:gd name="connsiteX8" fmla="*/ 3764569 w 6783859"/>
                <a:gd name="connsiteY8" fmla="*/ 6145 h 2407598"/>
                <a:gd name="connsiteX9" fmla="*/ 4287794 w 6783859"/>
                <a:gd name="connsiteY9" fmla="*/ 47458 h 2407598"/>
                <a:gd name="connsiteX10" fmla="*/ 5041556 w 6783859"/>
                <a:gd name="connsiteY10" fmla="*/ 208096 h 2407598"/>
                <a:gd name="connsiteX11" fmla="*/ 5535827 w 6783859"/>
                <a:gd name="connsiteY11" fmla="*/ 294593 h 2407598"/>
                <a:gd name="connsiteX12" fmla="*/ 6005383 w 6783859"/>
                <a:gd name="connsiteY12" fmla="*/ 455231 h 2407598"/>
                <a:gd name="connsiteX13" fmla="*/ 6783859 w 6783859"/>
                <a:gd name="connsiteY13" fmla="*/ 603512 h 2407598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35827 w 6783859"/>
                <a:gd name="connsiteY11" fmla="*/ 29742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373082 w 6783859"/>
                <a:gd name="connsiteY3" fmla="*/ 1283355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1974130 w 8757989"/>
                <a:gd name="connsiteY0" fmla="*/ 2410430 h 3125621"/>
                <a:gd name="connsiteX1" fmla="*/ 2902 w 8757989"/>
                <a:gd name="connsiteY1" fmla="*/ 3083549 h 3125621"/>
                <a:gd name="connsiteX2" fmla="*/ 2540421 w 8757989"/>
                <a:gd name="connsiteY2" fmla="*/ 809698 h 3125621"/>
                <a:gd name="connsiteX3" fmla="*/ 3347212 w 8757989"/>
                <a:gd name="connsiteY3" fmla="*/ 1283355 h 3125621"/>
                <a:gd name="connsiteX4" fmla="*/ 4103733 w 8757989"/>
                <a:gd name="connsiteY4" fmla="*/ 962108 h 3125621"/>
                <a:gd name="connsiteX5" fmla="*/ 4704973 w 8757989"/>
                <a:gd name="connsiteY5" fmla="*/ 766982 h 3125621"/>
                <a:gd name="connsiteX6" fmla="*/ 5112746 w 8757989"/>
                <a:gd name="connsiteY6" fmla="*/ 507490 h 3125621"/>
                <a:gd name="connsiteX7" fmla="*/ 5396583 w 8757989"/>
                <a:gd name="connsiteY7" fmla="*/ 202444 h 3125621"/>
                <a:gd name="connsiteX8" fmla="*/ 5738699 w 8757989"/>
                <a:gd name="connsiteY8" fmla="*/ 8977 h 3125621"/>
                <a:gd name="connsiteX9" fmla="*/ 6261924 w 8757989"/>
                <a:gd name="connsiteY9" fmla="*/ 50290 h 3125621"/>
                <a:gd name="connsiteX10" fmla="*/ 7015686 w 8757989"/>
                <a:gd name="connsiteY10" fmla="*/ 210928 h 3125621"/>
                <a:gd name="connsiteX11" fmla="*/ 7503133 w 8757989"/>
                <a:gd name="connsiteY11" fmla="*/ 331545 h 3125621"/>
                <a:gd name="connsiteX12" fmla="*/ 7979513 w 8757989"/>
                <a:gd name="connsiteY12" fmla="*/ 458063 h 3125621"/>
                <a:gd name="connsiteX13" fmla="*/ 8757989 w 8757989"/>
                <a:gd name="connsiteY13" fmla="*/ 606344 h 3125621"/>
                <a:gd name="connsiteX0" fmla="*/ 0 w 12398596"/>
                <a:gd name="connsiteY0" fmla="*/ 8153504 h 8153504"/>
                <a:gd name="connsiteX1" fmla="*/ 3643509 w 12398596"/>
                <a:gd name="connsiteY1" fmla="*/ 3083549 h 8153504"/>
                <a:gd name="connsiteX2" fmla="*/ 6181028 w 12398596"/>
                <a:gd name="connsiteY2" fmla="*/ 809698 h 8153504"/>
                <a:gd name="connsiteX3" fmla="*/ 6987819 w 12398596"/>
                <a:gd name="connsiteY3" fmla="*/ 1283355 h 8153504"/>
                <a:gd name="connsiteX4" fmla="*/ 7744340 w 12398596"/>
                <a:gd name="connsiteY4" fmla="*/ 962108 h 8153504"/>
                <a:gd name="connsiteX5" fmla="*/ 8345580 w 12398596"/>
                <a:gd name="connsiteY5" fmla="*/ 766982 h 8153504"/>
                <a:gd name="connsiteX6" fmla="*/ 8753353 w 12398596"/>
                <a:gd name="connsiteY6" fmla="*/ 507490 h 8153504"/>
                <a:gd name="connsiteX7" fmla="*/ 9037190 w 12398596"/>
                <a:gd name="connsiteY7" fmla="*/ 202444 h 8153504"/>
                <a:gd name="connsiteX8" fmla="*/ 9379306 w 12398596"/>
                <a:gd name="connsiteY8" fmla="*/ 8977 h 8153504"/>
                <a:gd name="connsiteX9" fmla="*/ 9902531 w 12398596"/>
                <a:gd name="connsiteY9" fmla="*/ 50290 h 8153504"/>
                <a:gd name="connsiteX10" fmla="*/ 10656293 w 12398596"/>
                <a:gd name="connsiteY10" fmla="*/ 210928 h 8153504"/>
                <a:gd name="connsiteX11" fmla="*/ 11143740 w 12398596"/>
                <a:gd name="connsiteY11" fmla="*/ 331545 h 8153504"/>
                <a:gd name="connsiteX12" fmla="*/ 11620120 w 12398596"/>
                <a:gd name="connsiteY12" fmla="*/ 458063 h 8153504"/>
                <a:gd name="connsiteX13" fmla="*/ 12398596 w 12398596"/>
                <a:gd name="connsiteY13" fmla="*/ 606344 h 8153504"/>
                <a:gd name="connsiteX0" fmla="*/ 0 w 13794259"/>
                <a:gd name="connsiteY0" fmla="*/ 10206894 h 10206894"/>
                <a:gd name="connsiteX1" fmla="*/ 5039172 w 13794259"/>
                <a:gd name="connsiteY1" fmla="*/ 3083549 h 10206894"/>
                <a:gd name="connsiteX2" fmla="*/ 7576691 w 13794259"/>
                <a:gd name="connsiteY2" fmla="*/ 809698 h 10206894"/>
                <a:gd name="connsiteX3" fmla="*/ 8383482 w 13794259"/>
                <a:gd name="connsiteY3" fmla="*/ 1283355 h 10206894"/>
                <a:gd name="connsiteX4" fmla="*/ 9140003 w 13794259"/>
                <a:gd name="connsiteY4" fmla="*/ 962108 h 10206894"/>
                <a:gd name="connsiteX5" fmla="*/ 9741243 w 13794259"/>
                <a:gd name="connsiteY5" fmla="*/ 766982 h 10206894"/>
                <a:gd name="connsiteX6" fmla="*/ 10149016 w 13794259"/>
                <a:gd name="connsiteY6" fmla="*/ 507490 h 10206894"/>
                <a:gd name="connsiteX7" fmla="*/ 10432853 w 13794259"/>
                <a:gd name="connsiteY7" fmla="*/ 202444 h 10206894"/>
                <a:gd name="connsiteX8" fmla="*/ 10774969 w 13794259"/>
                <a:gd name="connsiteY8" fmla="*/ 8977 h 10206894"/>
                <a:gd name="connsiteX9" fmla="*/ 11298194 w 13794259"/>
                <a:gd name="connsiteY9" fmla="*/ 50290 h 10206894"/>
                <a:gd name="connsiteX10" fmla="*/ 12051956 w 13794259"/>
                <a:gd name="connsiteY10" fmla="*/ 210928 h 10206894"/>
                <a:gd name="connsiteX11" fmla="*/ 12539403 w 13794259"/>
                <a:gd name="connsiteY11" fmla="*/ 331545 h 10206894"/>
                <a:gd name="connsiteX12" fmla="*/ 13015783 w 13794259"/>
                <a:gd name="connsiteY12" fmla="*/ 458063 h 10206894"/>
                <a:gd name="connsiteX13" fmla="*/ 13794259 w 13794259"/>
                <a:gd name="connsiteY13" fmla="*/ 606344 h 10206894"/>
                <a:gd name="connsiteX0" fmla="*/ 0 w 13345080"/>
                <a:gd name="connsiteY0" fmla="*/ 11329842 h 11329842"/>
                <a:gd name="connsiteX1" fmla="*/ 4589993 w 13345080"/>
                <a:gd name="connsiteY1" fmla="*/ 3083549 h 11329842"/>
                <a:gd name="connsiteX2" fmla="*/ 7127512 w 13345080"/>
                <a:gd name="connsiteY2" fmla="*/ 809698 h 11329842"/>
                <a:gd name="connsiteX3" fmla="*/ 7934303 w 13345080"/>
                <a:gd name="connsiteY3" fmla="*/ 1283355 h 11329842"/>
                <a:gd name="connsiteX4" fmla="*/ 8690824 w 13345080"/>
                <a:gd name="connsiteY4" fmla="*/ 962108 h 11329842"/>
                <a:gd name="connsiteX5" fmla="*/ 9292064 w 13345080"/>
                <a:gd name="connsiteY5" fmla="*/ 766982 h 11329842"/>
                <a:gd name="connsiteX6" fmla="*/ 9699837 w 13345080"/>
                <a:gd name="connsiteY6" fmla="*/ 507490 h 11329842"/>
                <a:gd name="connsiteX7" fmla="*/ 9983674 w 13345080"/>
                <a:gd name="connsiteY7" fmla="*/ 202444 h 11329842"/>
                <a:gd name="connsiteX8" fmla="*/ 10325790 w 13345080"/>
                <a:gd name="connsiteY8" fmla="*/ 8977 h 11329842"/>
                <a:gd name="connsiteX9" fmla="*/ 10849015 w 13345080"/>
                <a:gd name="connsiteY9" fmla="*/ 50290 h 11329842"/>
                <a:gd name="connsiteX10" fmla="*/ 11602777 w 13345080"/>
                <a:gd name="connsiteY10" fmla="*/ 210928 h 11329842"/>
                <a:gd name="connsiteX11" fmla="*/ 12090224 w 13345080"/>
                <a:gd name="connsiteY11" fmla="*/ 331545 h 11329842"/>
                <a:gd name="connsiteX12" fmla="*/ 12566604 w 13345080"/>
                <a:gd name="connsiteY12" fmla="*/ 458063 h 11329842"/>
                <a:gd name="connsiteX13" fmla="*/ 13345080 w 13345080"/>
                <a:gd name="connsiteY13" fmla="*/ 606344 h 11329842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99175 w 13216743"/>
                <a:gd name="connsiteY2" fmla="*/ 809698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918260 w 13216743"/>
                <a:gd name="connsiteY3" fmla="*/ 1315439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6967091 w 13216743"/>
                <a:gd name="connsiteY3" fmla="*/ 1018245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541867 w 13216743"/>
                <a:gd name="connsiteY1" fmla="*/ 3901696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56936 h 11256936"/>
                <a:gd name="connsiteX1" fmla="*/ 4541867 w 13216743"/>
                <a:gd name="connsiteY1" fmla="*/ 3892959 h 11256936"/>
                <a:gd name="connsiteX2" fmla="*/ 6181947 w 13216743"/>
                <a:gd name="connsiteY2" fmla="*/ 1958083 h 11256936"/>
                <a:gd name="connsiteX3" fmla="*/ 7079386 w 13216743"/>
                <a:gd name="connsiteY3" fmla="*/ 1185971 h 11256936"/>
                <a:gd name="connsiteX4" fmla="*/ 7918260 w 13216743"/>
                <a:gd name="connsiteY4" fmla="*/ 1306702 h 11256936"/>
                <a:gd name="connsiteX5" fmla="*/ 8562487 w 13216743"/>
                <a:gd name="connsiteY5" fmla="*/ 953371 h 11256936"/>
                <a:gd name="connsiteX6" fmla="*/ 9163727 w 13216743"/>
                <a:gd name="connsiteY6" fmla="*/ 758245 h 11256936"/>
                <a:gd name="connsiteX7" fmla="*/ 9571500 w 13216743"/>
                <a:gd name="connsiteY7" fmla="*/ 498753 h 11256936"/>
                <a:gd name="connsiteX8" fmla="*/ 9855337 w 13216743"/>
                <a:gd name="connsiteY8" fmla="*/ 193707 h 11256936"/>
                <a:gd name="connsiteX9" fmla="*/ 10197453 w 13216743"/>
                <a:gd name="connsiteY9" fmla="*/ 240 h 11256936"/>
                <a:gd name="connsiteX10" fmla="*/ 10730153 w 13216743"/>
                <a:gd name="connsiteY10" fmla="*/ 231066 h 11256936"/>
                <a:gd name="connsiteX11" fmla="*/ 11474440 w 13216743"/>
                <a:gd name="connsiteY11" fmla="*/ 202191 h 11256936"/>
                <a:gd name="connsiteX12" fmla="*/ 11961887 w 13216743"/>
                <a:gd name="connsiteY12" fmla="*/ 322808 h 11256936"/>
                <a:gd name="connsiteX13" fmla="*/ 12438267 w 13216743"/>
                <a:gd name="connsiteY13" fmla="*/ 449326 h 11256936"/>
                <a:gd name="connsiteX14" fmla="*/ 13216743 w 13216743"/>
                <a:gd name="connsiteY14" fmla="*/ 597607 h 11256936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474440 w 13216743"/>
                <a:gd name="connsiteY11" fmla="*/ 93883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223336 w 13216743"/>
                <a:gd name="connsiteY11" fmla="*/ 382890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448 h 11148448"/>
                <a:gd name="connsiteX1" fmla="*/ 4541867 w 13216743"/>
                <a:gd name="connsiteY1" fmla="*/ 3784471 h 11148448"/>
                <a:gd name="connsiteX2" fmla="*/ 6181947 w 13216743"/>
                <a:gd name="connsiteY2" fmla="*/ 1849595 h 11148448"/>
                <a:gd name="connsiteX3" fmla="*/ 7079386 w 13216743"/>
                <a:gd name="connsiteY3" fmla="*/ 1077483 h 11148448"/>
                <a:gd name="connsiteX4" fmla="*/ 7918260 w 13216743"/>
                <a:gd name="connsiteY4" fmla="*/ 1198214 h 11148448"/>
                <a:gd name="connsiteX5" fmla="*/ 8562487 w 13216743"/>
                <a:gd name="connsiteY5" fmla="*/ 844883 h 11148448"/>
                <a:gd name="connsiteX6" fmla="*/ 9163727 w 13216743"/>
                <a:gd name="connsiteY6" fmla="*/ 649757 h 11148448"/>
                <a:gd name="connsiteX7" fmla="*/ 9571500 w 13216743"/>
                <a:gd name="connsiteY7" fmla="*/ 390265 h 11148448"/>
                <a:gd name="connsiteX8" fmla="*/ 9855337 w 13216743"/>
                <a:gd name="connsiteY8" fmla="*/ 85219 h 11148448"/>
                <a:gd name="connsiteX9" fmla="*/ 10216405 w 13216743"/>
                <a:gd name="connsiteY9" fmla="*/ 722 h 11148448"/>
                <a:gd name="connsiteX10" fmla="*/ 10621183 w 13216743"/>
                <a:gd name="connsiteY10" fmla="*/ 117840 h 11148448"/>
                <a:gd name="connsiteX11" fmla="*/ 11223336 w 13216743"/>
                <a:gd name="connsiteY11" fmla="*/ 382710 h 11148448"/>
                <a:gd name="connsiteX12" fmla="*/ 11961887 w 13216743"/>
                <a:gd name="connsiteY12" fmla="*/ 214320 h 11148448"/>
                <a:gd name="connsiteX13" fmla="*/ 12438267 w 13216743"/>
                <a:gd name="connsiteY13" fmla="*/ 340838 h 11148448"/>
                <a:gd name="connsiteX14" fmla="*/ 13216743 w 13216743"/>
                <a:gd name="connsiteY14" fmla="*/ 489119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780379"/>
                <a:gd name="connsiteY0" fmla="*/ 11137815 h 11137815"/>
                <a:gd name="connsiteX1" fmla="*/ 5062862 w 13780379"/>
                <a:gd name="connsiteY1" fmla="*/ 3784471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5094759 w 13780379"/>
                <a:gd name="connsiteY1" fmla="*/ 3646248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4044802 w 13780379"/>
                <a:gd name="connsiteY1" fmla="*/ 5218064 h 11137815"/>
                <a:gd name="connsiteX2" fmla="*/ 5094759 w 13780379"/>
                <a:gd name="connsiteY2" fmla="*/ 3646248 h 11137815"/>
                <a:gd name="connsiteX3" fmla="*/ 6702942 w 13780379"/>
                <a:gd name="connsiteY3" fmla="*/ 1849595 h 11137815"/>
                <a:gd name="connsiteX4" fmla="*/ 7600381 w 13780379"/>
                <a:gd name="connsiteY4" fmla="*/ 1077483 h 11137815"/>
                <a:gd name="connsiteX5" fmla="*/ 8439255 w 13780379"/>
                <a:gd name="connsiteY5" fmla="*/ 1198214 h 11137815"/>
                <a:gd name="connsiteX6" fmla="*/ 9083482 w 13780379"/>
                <a:gd name="connsiteY6" fmla="*/ 844883 h 11137815"/>
                <a:gd name="connsiteX7" fmla="*/ 9684722 w 13780379"/>
                <a:gd name="connsiteY7" fmla="*/ 649757 h 11137815"/>
                <a:gd name="connsiteX8" fmla="*/ 10092495 w 13780379"/>
                <a:gd name="connsiteY8" fmla="*/ 390265 h 11137815"/>
                <a:gd name="connsiteX9" fmla="*/ 10376332 w 13780379"/>
                <a:gd name="connsiteY9" fmla="*/ 85219 h 11137815"/>
                <a:gd name="connsiteX10" fmla="*/ 10737400 w 13780379"/>
                <a:gd name="connsiteY10" fmla="*/ 722 h 11137815"/>
                <a:gd name="connsiteX11" fmla="*/ 11142178 w 13780379"/>
                <a:gd name="connsiteY11" fmla="*/ 117840 h 11137815"/>
                <a:gd name="connsiteX12" fmla="*/ 11744331 w 13780379"/>
                <a:gd name="connsiteY12" fmla="*/ 382710 h 11137815"/>
                <a:gd name="connsiteX13" fmla="*/ 12482882 w 13780379"/>
                <a:gd name="connsiteY13" fmla="*/ 214320 h 11137815"/>
                <a:gd name="connsiteX14" fmla="*/ 12959262 w 13780379"/>
                <a:gd name="connsiteY14" fmla="*/ 340838 h 11137815"/>
                <a:gd name="connsiteX15" fmla="*/ 13780379 w 13780379"/>
                <a:gd name="connsiteY15" fmla="*/ 621778 h 11137815"/>
                <a:gd name="connsiteX0" fmla="*/ 0 w 13780379"/>
                <a:gd name="connsiteY0" fmla="*/ 11137815 h 11137815"/>
                <a:gd name="connsiteX1" fmla="*/ 3321789 w 13780379"/>
                <a:gd name="connsiteY1" fmla="*/ 6366381 h 11137815"/>
                <a:gd name="connsiteX2" fmla="*/ 4044802 w 13780379"/>
                <a:gd name="connsiteY2" fmla="*/ 5218064 h 11137815"/>
                <a:gd name="connsiteX3" fmla="*/ 5094759 w 13780379"/>
                <a:gd name="connsiteY3" fmla="*/ 3646248 h 11137815"/>
                <a:gd name="connsiteX4" fmla="*/ 6702942 w 13780379"/>
                <a:gd name="connsiteY4" fmla="*/ 1849595 h 11137815"/>
                <a:gd name="connsiteX5" fmla="*/ 7600381 w 13780379"/>
                <a:gd name="connsiteY5" fmla="*/ 1077483 h 11137815"/>
                <a:gd name="connsiteX6" fmla="*/ 8439255 w 13780379"/>
                <a:gd name="connsiteY6" fmla="*/ 1198214 h 11137815"/>
                <a:gd name="connsiteX7" fmla="*/ 9083482 w 13780379"/>
                <a:gd name="connsiteY7" fmla="*/ 844883 h 11137815"/>
                <a:gd name="connsiteX8" fmla="*/ 9684722 w 13780379"/>
                <a:gd name="connsiteY8" fmla="*/ 649757 h 11137815"/>
                <a:gd name="connsiteX9" fmla="*/ 10092495 w 13780379"/>
                <a:gd name="connsiteY9" fmla="*/ 390265 h 11137815"/>
                <a:gd name="connsiteX10" fmla="*/ 10376332 w 13780379"/>
                <a:gd name="connsiteY10" fmla="*/ 85219 h 11137815"/>
                <a:gd name="connsiteX11" fmla="*/ 10737400 w 13780379"/>
                <a:gd name="connsiteY11" fmla="*/ 722 h 11137815"/>
                <a:gd name="connsiteX12" fmla="*/ 11142178 w 13780379"/>
                <a:gd name="connsiteY12" fmla="*/ 117840 h 11137815"/>
                <a:gd name="connsiteX13" fmla="*/ 11744331 w 13780379"/>
                <a:gd name="connsiteY13" fmla="*/ 382710 h 11137815"/>
                <a:gd name="connsiteX14" fmla="*/ 12482882 w 13780379"/>
                <a:gd name="connsiteY14" fmla="*/ 214320 h 11137815"/>
                <a:gd name="connsiteX15" fmla="*/ 12959262 w 13780379"/>
                <a:gd name="connsiteY15" fmla="*/ 340838 h 11137815"/>
                <a:gd name="connsiteX16" fmla="*/ 13780379 w 13780379"/>
                <a:gd name="connsiteY16" fmla="*/ 621778 h 11137815"/>
                <a:gd name="connsiteX0" fmla="*/ 0 w 13780379"/>
                <a:gd name="connsiteY0" fmla="*/ 11137815 h 11137815"/>
                <a:gd name="connsiteX1" fmla="*/ 2311695 w 13780379"/>
                <a:gd name="connsiteY1" fmla="*/ 7631655 h 11137815"/>
                <a:gd name="connsiteX2" fmla="*/ 3321789 w 13780379"/>
                <a:gd name="connsiteY2" fmla="*/ 6366381 h 11137815"/>
                <a:gd name="connsiteX3" fmla="*/ 4044802 w 13780379"/>
                <a:gd name="connsiteY3" fmla="*/ 5218064 h 11137815"/>
                <a:gd name="connsiteX4" fmla="*/ 5094759 w 13780379"/>
                <a:gd name="connsiteY4" fmla="*/ 3646248 h 11137815"/>
                <a:gd name="connsiteX5" fmla="*/ 6702942 w 13780379"/>
                <a:gd name="connsiteY5" fmla="*/ 1849595 h 11137815"/>
                <a:gd name="connsiteX6" fmla="*/ 7600381 w 13780379"/>
                <a:gd name="connsiteY6" fmla="*/ 1077483 h 11137815"/>
                <a:gd name="connsiteX7" fmla="*/ 8439255 w 13780379"/>
                <a:gd name="connsiteY7" fmla="*/ 1198214 h 11137815"/>
                <a:gd name="connsiteX8" fmla="*/ 9083482 w 13780379"/>
                <a:gd name="connsiteY8" fmla="*/ 844883 h 11137815"/>
                <a:gd name="connsiteX9" fmla="*/ 9684722 w 13780379"/>
                <a:gd name="connsiteY9" fmla="*/ 649757 h 11137815"/>
                <a:gd name="connsiteX10" fmla="*/ 10092495 w 13780379"/>
                <a:gd name="connsiteY10" fmla="*/ 390265 h 11137815"/>
                <a:gd name="connsiteX11" fmla="*/ 10376332 w 13780379"/>
                <a:gd name="connsiteY11" fmla="*/ 85219 h 11137815"/>
                <a:gd name="connsiteX12" fmla="*/ 10737400 w 13780379"/>
                <a:gd name="connsiteY12" fmla="*/ 722 h 11137815"/>
                <a:gd name="connsiteX13" fmla="*/ 11142178 w 13780379"/>
                <a:gd name="connsiteY13" fmla="*/ 117840 h 11137815"/>
                <a:gd name="connsiteX14" fmla="*/ 11744331 w 13780379"/>
                <a:gd name="connsiteY14" fmla="*/ 382710 h 11137815"/>
                <a:gd name="connsiteX15" fmla="*/ 12482882 w 13780379"/>
                <a:gd name="connsiteY15" fmla="*/ 214320 h 11137815"/>
                <a:gd name="connsiteX16" fmla="*/ 12959262 w 13780379"/>
                <a:gd name="connsiteY16" fmla="*/ 340838 h 11137815"/>
                <a:gd name="connsiteX17" fmla="*/ 13780379 w 13780379"/>
                <a:gd name="connsiteY17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311695 w 13780379"/>
                <a:gd name="connsiteY2" fmla="*/ 7631655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013984 w 13780379"/>
                <a:gd name="connsiteY2" fmla="*/ 7993162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48934 h 11148934"/>
                <a:gd name="connsiteX1" fmla="*/ 1546151 w 13780379"/>
                <a:gd name="connsiteY1" fmla="*/ 9056904 h 11148934"/>
                <a:gd name="connsiteX2" fmla="*/ 2013984 w 13780379"/>
                <a:gd name="connsiteY2" fmla="*/ 8004281 h 11148934"/>
                <a:gd name="connsiteX3" fmla="*/ 3321789 w 13780379"/>
                <a:gd name="connsiteY3" fmla="*/ 6377500 h 11148934"/>
                <a:gd name="connsiteX4" fmla="*/ 4044802 w 13780379"/>
                <a:gd name="connsiteY4" fmla="*/ 5229183 h 11148934"/>
                <a:gd name="connsiteX5" fmla="*/ 5094759 w 13780379"/>
                <a:gd name="connsiteY5" fmla="*/ 3657367 h 11148934"/>
                <a:gd name="connsiteX6" fmla="*/ 6702942 w 13780379"/>
                <a:gd name="connsiteY6" fmla="*/ 1860714 h 11148934"/>
                <a:gd name="connsiteX7" fmla="*/ 7600381 w 13780379"/>
                <a:gd name="connsiteY7" fmla="*/ 1088602 h 11148934"/>
                <a:gd name="connsiteX8" fmla="*/ 8439255 w 13780379"/>
                <a:gd name="connsiteY8" fmla="*/ 1209333 h 11148934"/>
                <a:gd name="connsiteX9" fmla="*/ 9083482 w 13780379"/>
                <a:gd name="connsiteY9" fmla="*/ 856002 h 11148934"/>
                <a:gd name="connsiteX10" fmla="*/ 9684722 w 13780379"/>
                <a:gd name="connsiteY10" fmla="*/ 660876 h 11148934"/>
                <a:gd name="connsiteX11" fmla="*/ 10092495 w 13780379"/>
                <a:gd name="connsiteY11" fmla="*/ 401384 h 11148934"/>
                <a:gd name="connsiteX12" fmla="*/ 10500318 w 13780379"/>
                <a:gd name="connsiteY12" fmla="*/ 406304 h 11148934"/>
                <a:gd name="connsiteX13" fmla="*/ 10737400 w 13780379"/>
                <a:gd name="connsiteY13" fmla="*/ 11841 h 11148934"/>
                <a:gd name="connsiteX14" fmla="*/ 11142178 w 13780379"/>
                <a:gd name="connsiteY14" fmla="*/ 128959 h 11148934"/>
                <a:gd name="connsiteX15" fmla="*/ 11744331 w 13780379"/>
                <a:gd name="connsiteY15" fmla="*/ 393829 h 11148934"/>
                <a:gd name="connsiteX16" fmla="*/ 12482882 w 13780379"/>
                <a:gd name="connsiteY16" fmla="*/ 225439 h 11148934"/>
                <a:gd name="connsiteX17" fmla="*/ 12959262 w 13780379"/>
                <a:gd name="connsiteY17" fmla="*/ 351957 h 11148934"/>
                <a:gd name="connsiteX18" fmla="*/ 13780379 w 13780379"/>
                <a:gd name="connsiteY18" fmla="*/ 632897 h 11148934"/>
                <a:gd name="connsiteX0" fmla="*/ 0 w 13780379"/>
                <a:gd name="connsiteY0" fmla="*/ 11032090 h 11032090"/>
                <a:gd name="connsiteX1" fmla="*/ 1546151 w 13780379"/>
                <a:gd name="connsiteY1" fmla="*/ 8940060 h 11032090"/>
                <a:gd name="connsiteX2" fmla="*/ 2013984 w 13780379"/>
                <a:gd name="connsiteY2" fmla="*/ 7887437 h 11032090"/>
                <a:gd name="connsiteX3" fmla="*/ 3321789 w 13780379"/>
                <a:gd name="connsiteY3" fmla="*/ 6260656 h 11032090"/>
                <a:gd name="connsiteX4" fmla="*/ 4044802 w 13780379"/>
                <a:gd name="connsiteY4" fmla="*/ 5112339 h 11032090"/>
                <a:gd name="connsiteX5" fmla="*/ 5094759 w 13780379"/>
                <a:gd name="connsiteY5" fmla="*/ 3540523 h 11032090"/>
                <a:gd name="connsiteX6" fmla="*/ 6702942 w 13780379"/>
                <a:gd name="connsiteY6" fmla="*/ 1743870 h 11032090"/>
                <a:gd name="connsiteX7" fmla="*/ 7600381 w 13780379"/>
                <a:gd name="connsiteY7" fmla="*/ 971758 h 11032090"/>
                <a:gd name="connsiteX8" fmla="*/ 8439255 w 13780379"/>
                <a:gd name="connsiteY8" fmla="*/ 1092489 h 11032090"/>
                <a:gd name="connsiteX9" fmla="*/ 9083482 w 13780379"/>
                <a:gd name="connsiteY9" fmla="*/ 739158 h 11032090"/>
                <a:gd name="connsiteX10" fmla="*/ 9684722 w 13780379"/>
                <a:gd name="connsiteY10" fmla="*/ 544032 h 11032090"/>
                <a:gd name="connsiteX11" fmla="*/ 10092495 w 13780379"/>
                <a:gd name="connsiteY11" fmla="*/ 284540 h 11032090"/>
                <a:gd name="connsiteX12" fmla="*/ 10500318 w 13780379"/>
                <a:gd name="connsiteY12" fmla="*/ 289460 h 11032090"/>
                <a:gd name="connsiteX13" fmla="*/ 11031868 w 13780379"/>
                <a:gd name="connsiteY13" fmla="*/ 747403 h 11032090"/>
                <a:gd name="connsiteX14" fmla="*/ 11142178 w 13780379"/>
                <a:gd name="connsiteY14" fmla="*/ 12115 h 11032090"/>
                <a:gd name="connsiteX15" fmla="*/ 11744331 w 13780379"/>
                <a:gd name="connsiteY15" fmla="*/ 276985 h 11032090"/>
                <a:gd name="connsiteX16" fmla="*/ 12482882 w 13780379"/>
                <a:gd name="connsiteY16" fmla="*/ 108595 h 11032090"/>
                <a:gd name="connsiteX17" fmla="*/ 12959262 w 13780379"/>
                <a:gd name="connsiteY17" fmla="*/ 235113 h 11032090"/>
                <a:gd name="connsiteX18" fmla="*/ 13780379 w 13780379"/>
                <a:gd name="connsiteY18" fmla="*/ 516053 h 11032090"/>
                <a:gd name="connsiteX0" fmla="*/ 0 w 13780379"/>
                <a:gd name="connsiteY0" fmla="*/ 10923888 h 10923888"/>
                <a:gd name="connsiteX1" fmla="*/ 1546151 w 13780379"/>
                <a:gd name="connsiteY1" fmla="*/ 8831858 h 10923888"/>
                <a:gd name="connsiteX2" fmla="*/ 2013984 w 13780379"/>
                <a:gd name="connsiteY2" fmla="*/ 7779235 h 10923888"/>
                <a:gd name="connsiteX3" fmla="*/ 3321789 w 13780379"/>
                <a:gd name="connsiteY3" fmla="*/ 6152454 h 10923888"/>
                <a:gd name="connsiteX4" fmla="*/ 4044802 w 13780379"/>
                <a:gd name="connsiteY4" fmla="*/ 5004137 h 10923888"/>
                <a:gd name="connsiteX5" fmla="*/ 5094759 w 13780379"/>
                <a:gd name="connsiteY5" fmla="*/ 3432321 h 10923888"/>
                <a:gd name="connsiteX6" fmla="*/ 6702942 w 13780379"/>
                <a:gd name="connsiteY6" fmla="*/ 1635668 h 10923888"/>
                <a:gd name="connsiteX7" fmla="*/ 7600381 w 13780379"/>
                <a:gd name="connsiteY7" fmla="*/ 863556 h 10923888"/>
                <a:gd name="connsiteX8" fmla="*/ 8439255 w 13780379"/>
                <a:gd name="connsiteY8" fmla="*/ 984287 h 10923888"/>
                <a:gd name="connsiteX9" fmla="*/ 9083482 w 13780379"/>
                <a:gd name="connsiteY9" fmla="*/ 630956 h 10923888"/>
                <a:gd name="connsiteX10" fmla="*/ 9684722 w 13780379"/>
                <a:gd name="connsiteY10" fmla="*/ 435830 h 10923888"/>
                <a:gd name="connsiteX11" fmla="*/ 10092495 w 13780379"/>
                <a:gd name="connsiteY11" fmla="*/ 176338 h 10923888"/>
                <a:gd name="connsiteX12" fmla="*/ 10500318 w 13780379"/>
                <a:gd name="connsiteY12" fmla="*/ 181258 h 10923888"/>
                <a:gd name="connsiteX13" fmla="*/ 11031868 w 13780379"/>
                <a:gd name="connsiteY13" fmla="*/ 639201 h 10923888"/>
                <a:gd name="connsiteX14" fmla="*/ 11514137 w 13780379"/>
                <a:gd name="connsiteY14" fmla="*/ 1035289 h 10923888"/>
                <a:gd name="connsiteX15" fmla="*/ 11744331 w 13780379"/>
                <a:gd name="connsiteY15" fmla="*/ 168783 h 10923888"/>
                <a:gd name="connsiteX16" fmla="*/ 12482882 w 13780379"/>
                <a:gd name="connsiteY16" fmla="*/ 393 h 10923888"/>
                <a:gd name="connsiteX17" fmla="*/ 12959262 w 13780379"/>
                <a:gd name="connsiteY17" fmla="*/ 126911 h 10923888"/>
                <a:gd name="connsiteX18" fmla="*/ 13780379 w 13780379"/>
                <a:gd name="connsiteY18" fmla="*/ 407851 h 10923888"/>
                <a:gd name="connsiteX0" fmla="*/ 0 w 13780379"/>
                <a:gd name="connsiteY0" fmla="*/ 11003720 h 11003720"/>
                <a:gd name="connsiteX1" fmla="*/ 1546151 w 13780379"/>
                <a:gd name="connsiteY1" fmla="*/ 8911690 h 11003720"/>
                <a:gd name="connsiteX2" fmla="*/ 2013984 w 13780379"/>
                <a:gd name="connsiteY2" fmla="*/ 7859067 h 11003720"/>
                <a:gd name="connsiteX3" fmla="*/ 3321789 w 13780379"/>
                <a:gd name="connsiteY3" fmla="*/ 6232286 h 11003720"/>
                <a:gd name="connsiteX4" fmla="*/ 4044802 w 13780379"/>
                <a:gd name="connsiteY4" fmla="*/ 5083969 h 11003720"/>
                <a:gd name="connsiteX5" fmla="*/ 5094759 w 13780379"/>
                <a:gd name="connsiteY5" fmla="*/ 3512153 h 11003720"/>
                <a:gd name="connsiteX6" fmla="*/ 6702942 w 13780379"/>
                <a:gd name="connsiteY6" fmla="*/ 1715500 h 11003720"/>
                <a:gd name="connsiteX7" fmla="*/ 7600381 w 13780379"/>
                <a:gd name="connsiteY7" fmla="*/ 943388 h 11003720"/>
                <a:gd name="connsiteX8" fmla="*/ 8439255 w 13780379"/>
                <a:gd name="connsiteY8" fmla="*/ 1064119 h 11003720"/>
                <a:gd name="connsiteX9" fmla="*/ 9083482 w 13780379"/>
                <a:gd name="connsiteY9" fmla="*/ 710788 h 11003720"/>
                <a:gd name="connsiteX10" fmla="*/ 9684722 w 13780379"/>
                <a:gd name="connsiteY10" fmla="*/ 515662 h 11003720"/>
                <a:gd name="connsiteX11" fmla="*/ 10092495 w 13780379"/>
                <a:gd name="connsiteY11" fmla="*/ 256170 h 11003720"/>
                <a:gd name="connsiteX12" fmla="*/ 10500318 w 13780379"/>
                <a:gd name="connsiteY12" fmla="*/ 261090 h 11003720"/>
                <a:gd name="connsiteX13" fmla="*/ 11031868 w 13780379"/>
                <a:gd name="connsiteY13" fmla="*/ 719033 h 11003720"/>
                <a:gd name="connsiteX14" fmla="*/ 11514137 w 13780379"/>
                <a:gd name="connsiteY14" fmla="*/ 1115121 h 11003720"/>
                <a:gd name="connsiteX15" fmla="*/ 12069796 w 13780379"/>
                <a:gd name="connsiteY15" fmla="*/ 1534974 h 11003720"/>
                <a:gd name="connsiteX16" fmla="*/ 12482882 w 13780379"/>
                <a:gd name="connsiteY16" fmla="*/ 80225 h 11003720"/>
                <a:gd name="connsiteX17" fmla="*/ 12959262 w 13780379"/>
                <a:gd name="connsiteY17" fmla="*/ 206743 h 11003720"/>
                <a:gd name="connsiteX18" fmla="*/ 13780379 w 13780379"/>
                <a:gd name="connsiteY18" fmla="*/ 487683 h 11003720"/>
                <a:gd name="connsiteX0" fmla="*/ 0 w 13780379"/>
                <a:gd name="connsiteY0" fmla="*/ 10798124 h 10798124"/>
                <a:gd name="connsiteX1" fmla="*/ 1546151 w 13780379"/>
                <a:gd name="connsiteY1" fmla="*/ 8706094 h 10798124"/>
                <a:gd name="connsiteX2" fmla="*/ 2013984 w 13780379"/>
                <a:gd name="connsiteY2" fmla="*/ 7653471 h 10798124"/>
                <a:gd name="connsiteX3" fmla="*/ 3321789 w 13780379"/>
                <a:gd name="connsiteY3" fmla="*/ 6026690 h 10798124"/>
                <a:gd name="connsiteX4" fmla="*/ 4044802 w 13780379"/>
                <a:gd name="connsiteY4" fmla="*/ 4878373 h 10798124"/>
                <a:gd name="connsiteX5" fmla="*/ 5094759 w 13780379"/>
                <a:gd name="connsiteY5" fmla="*/ 3306557 h 10798124"/>
                <a:gd name="connsiteX6" fmla="*/ 6702942 w 13780379"/>
                <a:gd name="connsiteY6" fmla="*/ 1509904 h 10798124"/>
                <a:gd name="connsiteX7" fmla="*/ 7600381 w 13780379"/>
                <a:gd name="connsiteY7" fmla="*/ 737792 h 10798124"/>
                <a:gd name="connsiteX8" fmla="*/ 8439255 w 13780379"/>
                <a:gd name="connsiteY8" fmla="*/ 858523 h 10798124"/>
                <a:gd name="connsiteX9" fmla="*/ 9083482 w 13780379"/>
                <a:gd name="connsiteY9" fmla="*/ 505192 h 10798124"/>
                <a:gd name="connsiteX10" fmla="*/ 9684722 w 13780379"/>
                <a:gd name="connsiteY10" fmla="*/ 310066 h 10798124"/>
                <a:gd name="connsiteX11" fmla="*/ 10092495 w 13780379"/>
                <a:gd name="connsiteY11" fmla="*/ 50574 h 10798124"/>
                <a:gd name="connsiteX12" fmla="*/ 10500318 w 13780379"/>
                <a:gd name="connsiteY12" fmla="*/ 55494 h 10798124"/>
                <a:gd name="connsiteX13" fmla="*/ 11031868 w 13780379"/>
                <a:gd name="connsiteY13" fmla="*/ 513437 h 10798124"/>
                <a:gd name="connsiteX14" fmla="*/ 11514137 w 13780379"/>
                <a:gd name="connsiteY14" fmla="*/ 909525 h 10798124"/>
                <a:gd name="connsiteX15" fmla="*/ 12069796 w 13780379"/>
                <a:gd name="connsiteY15" fmla="*/ 1329378 h 10798124"/>
                <a:gd name="connsiteX16" fmla="*/ 12916835 w 13780379"/>
                <a:gd name="connsiteY16" fmla="*/ 1517449 h 10798124"/>
                <a:gd name="connsiteX17" fmla="*/ 12959262 w 13780379"/>
                <a:gd name="connsiteY17" fmla="*/ 1147 h 10798124"/>
                <a:gd name="connsiteX18" fmla="*/ 13780379 w 13780379"/>
                <a:gd name="connsiteY18" fmla="*/ 282087 h 10798124"/>
                <a:gd name="connsiteX0" fmla="*/ 0 w 13780379"/>
                <a:gd name="connsiteY0" fmla="*/ 10790403 h 10790403"/>
                <a:gd name="connsiteX1" fmla="*/ 1546151 w 13780379"/>
                <a:gd name="connsiteY1" fmla="*/ 8698373 h 10790403"/>
                <a:gd name="connsiteX2" fmla="*/ 2013984 w 13780379"/>
                <a:gd name="connsiteY2" fmla="*/ 7645750 h 10790403"/>
                <a:gd name="connsiteX3" fmla="*/ 3321789 w 13780379"/>
                <a:gd name="connsiteY3" fmla="*/ 6018969 h 10790403"/>
                <a:gd name="connsiteX4" fmla="*/ 4044802 w 13780379"/>
                <a:gd name="connsiteY4" fmla="*/ 4870652 h 10790403"/>
                <a:gd name="connsiteX5" fmla="*/ 5094759 w 13780379"/>
                <a:gd name="connsiteY5" fmla="*/ 3298836 h 10790403"/>
                <a:gd name="connsiteX6" fmla="*/ 6702942 w 13780379"/>
                <a:gd name="connsiteY6" fmla="*/ 1502183 h 10790403"/>
                <a:gd name="connsiteX7" fmla="*/ 7600381 w 13780379"/>
                <a:gd name="connsiteY7" fmla="*/ 730071 h 10790403"/>
                <a:gd name="connsiteX8" fmla="*/ 8439255 w 13780379"/>
                <a:gd name="connsiteY8" fmla="*/ 850802 h 10790403"/>
                <a:gd name="connsiteX9" fmla="*/ 9083482 w 13780379"/>
                <a:gd name="connsiteY9" fmla="*/ 497471 h 10790403"/>
                <a:gd name="connsiteX10" fmla="*/ 9684722 w 13780379"/>
                <a:gd name="connsiteY10" fmla="*/ 302345 h 10790403"/>
                <a:gd name="connsiteX11" fmla="*/ 10092495 w 13780379"/>
                <a:gd name="connsiteY11" fmla="*/ 42853 h 10790403"/>
                <a:gd name="connsiteX12" fmla="*/ 10500318 w 13780379"/>
                <a:gd name="connsiteY12" fmla="*/ 47773 h 10790403"/>
                <a:gd name="connsiteX13" fmla="*/ 11031868 w 13780379"/>
                <a:gd name="connsiteY13" fmla="*/ 505716 h 10790403"/>
                <a:gd name="connsiteX14" fmla="*/ 11514137 w 13780379"/>
                <a:gd name="connsiteY14" fmla="*/ 901804 h 10790403"/>
                <a:gd name="connsiteX15" fmla="*/ 12069796 w 13780379"/>
                <a:gd name="connsiteY15" fmla="*/ 1321657 h 10790403"/>
                <a:gd name="connsiteX16" fmla="*/ 12916835 w 13780379"/>
                <a:gd name="connsiteY16" fmla="*/ 1509728 h 10790403"/>
                <a:gd name="connsiteX17" fmla="*/ 13780379 w 13780379"/>
                <a:gd name="connsiteY17" fmla="*/ 274366 h 10790403"/>
                <a:gd name="connsiteX0" fmla="*/ 0 w 12916835"/>
                <a:gd name="connsiteY0" fmla="*/ 10790403 h 10790403"/>
                <a:gd name="connsiteX1" fmla="*/ 1546151 w 12916835"/>
                <a:gd name="connsiteY1" fmla="*/ 8698373 h 10790403"/>
                <a:gd name="connsiteX2" fmla="*/ 2013984 w 12916835"/>
                <a:gd name="connsiteY2" fmla="*/ 7645750 h 10790403"/>
                <a:gd name="connsiteX3" fmla="*/ 3321789 w 12916835"/>
                <a:gd name="connsiteY3" fmla="*/ 6018969 h 10790403"/>
                <a:gd name="connsiteX4" fmla="*/ 4044802 w 12916835"/>
                <a:gd name="connsiteY4" fmla="*/ 4870652 h 10790403"/>
                <a:gd name="connsiteX5" fmla="*/ 5094759 w 12916835"/>
                <a:gd name="connsiteY5" fmla="*/ 3298836 h 10790403"/>
                <a:gd name="connsiteX6" fmla="*/ 6702942 w 12916835"/>
                <a:gd name="connsiteY6" fmla="*/ 1502183 h 10790403"/>
                <a:gd name="connsiteX7" fmla="*/ 7600381 w 12916835"/>
                <a:gd name="connsiteY7" fmla="*/ 730071 h 10790403"/>
                <a:gd name="connsiteX8" fmla="*/ 8439255 w 12916835"/>
                <a:gd name="connsiteY8" fmla="*/ 850802 h 10790403"/>
                <a:gd name="connsiteX9" fmla="*/ 9083482 w 12916835"/>
                <a:gd name="connsiteY9" fmla="*/ 497471 h 10790403"/>
                <a:gd name="connsiteX10" fmla="*/ 9684722 w 12916835"/>
                <a:gd name="connsiteY10" fmla="*/ 302345 h 10790403"/>
                <a:gd name="connsiteX11" fmla="*/ 10092495 w 12916835"/>
                <a:gd name="connsiteY11" fmla="*/ 42853 h 10790403"/>
                <a:gd name="connsiteX12" fmla="*/ 10500318 w 12916835"/>
                <a:gd name="connsiteY12" fmla="*/ 47773 h 10790403"/>
                <a:gd name="connsiteX13" fmla="*/ 11031868 w 12916835"/>
                <a:gd name="connsiteY13" fmla="*/ 505716 h 10790403"/>
                <a:gd name="connsiteX14" fmla="*/ 11514137 w 12916835"/>
                <a:gd name="connsiteY14" fmla="*/ 901804 h 10790403"/>
                <a:gd name="connsiteX15" fmla="*/ 12069796 w 12916835"/>
                <a:gd name="connsiteY15" fmla="*/ 1321657 h 10790403"/>
                <a:gd name="connsiteX16" fmla="*/ 12916835 w 12916835"/>
                <a:gd name="connsiteY16" fmla="*/ 1509728 h 10790403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44544"/>
                <a:gd name="connsiteY0" fmla="*/ 10790821 h 10790821"/>
                <a:gd name="connsiteX1" fmla="*/ 1546151 w 12944544"/>
                <a:gd name="connsiteY1" fmla="*/ 8698791 h 10790821"/>
                <a:gd name="connsiteX2" fmla="*/ 2013984 w 12944544"/>
                <a:gd name="connsiteY2" fmla="*/ 7646168 h 10790821"/>
                <a:gd name="connsiteX3" fmla="*/ 3321789 w 12944544"/>
                <a:gd name="connsiteY3" fmla="*/ 6019387 h 10790821"/>
                <a:gd name="connsiteX4" fmla="*/ 4044802 w 12944544"/>
                <a:gd name="connsiteY4" fmla="*/ 4871070 h 10790821"/>
                <a:gd name="connsiteX5" fmla="*/ 5094759 w 12944544"/>
                <a:gd name="connsiteY5" fmla="*/ 3299254 h 10790821"/>
                <a:gd name="connsiteX6" fmla="*/ 6702942 w 12944544"/>
                <a:gd name="connsiteY6" fmla="*/ 1502601 h 10790821"/>
                <a:gd name="connsiteX7" fmla="*/ 7600381 w 12944544"/>
                <a:gd name="connsiteY7" fmla="*/ 730489 h 10790821"/>
                <a:gd name="connsiteX8" fmla="*/ 8439255 w 12944544"/>
                <a:gd name="connsiteY8" fmla="*/ 851220 h 10790821"/>
                <a:gd name="connsiteX9" fmla="*/ 9083482 w 12944544"/>
                <a:gd name="connsiteY9" fmla="*/ 497889 h 10790821"/>
                <a:gd name="connsiteX10" fmla="*/ 9684722 w 12944544"/>
                <a:gd name="connsiteY10" fmla="*/ 302763 h 10790821"/>
                <a:gd name="connsiteX11" fmla="*/ 10092495 w 12944544"/>
                <a:gd name="connsiteY11" fmla="*/ 43271 h 10790821"/>
                <a:gd name="connsiteX12" fmla="*/ 10500318 w 12944544"/>
                <a:gd name="connsiteY12" fmla="*/ 48191 h 10790821"/>
                <a:gd name="connsiteX13" fmla="*/ 11062655 w 12944544"/>
                <a:gd name="connsiteY13" fmla="*/ 512292 h 10790821"/>
                <a:gd name="connsiteX14" fmla="*/ 11514137 w 12944544"/>
                <a:gd name="connsiteY14" fmla="*/ 902222 h 10790821"/>
                <a:gd name="connsiteX15" fmla="*/ 12005141 w 12944544"/>
                <a:gd name="connsiteY15" fmla="*/ 1306681 h 10790821"/>
                <a:gd name="connsiteX16" fmla="*/ 12944544 w 12944544"/>
                <a:gd name="connsiteY16" fmla="*/ 1553249 h 10790821"/>
                <a:gd name="connsiteX0" fmla="*/ 0 w 12654258"/>
                <a:gd name="connsiteY0" fmla="*/ 10790821 h 10790821"/>
                <a:gd name="connsiteX1" fmla="*/ 1546151 w 12654258"/>
                <a:gd name="connsiteY1" fmla="*/ 8698791 h 10790821"/>
                <a:gd name="connsiteX2" fmla="*/ 2013984 w 12654258"/>
                <a:gd name="connsiteY2" fmla="*/ 7646168 h 10790821"/>
                <a:gd name="connsiteX3" fmla="*/ 3321789 w 12654258"/>
                <a:gd name="connsiteY3" fmla="*/ 6019387 h 10790821"/>
                <a:gd name="connsiteX4" fmla="*/ 4044802 w 12654258"/>
                <a:gd name="connsiteY4" fmla="*/ 4871070 h 10790821"/>
                <a:gd name="connsiteX5" fmla="*/ 5094759 w 12654258"/>
                <a:gd name="connsiteY5" fmla="*/ 3299254 h 10790821"/>
                <a:gd name="connsiteX6" fmla="*/ 6702942 w 12654258"/>
                <a:gd name="connsiteY6" fmla="*/ 1502601 h 10790821"/>
                <a:gd name="connsiteX7" fmla="*/ 7600381 w 12654258"/>
                <a:gd name="connsiteY7" fmla="*/ 730489 h 10790821"/>
                <a:gd name="connsiteX8" fmla="*/ 8439255 w 12654258"/>
                <a:gd name="connsiteY8" fmla="*/ 851220 h 10790821"/>
                <a:gd name="connsiteX9" fmla="*/ 9083482 w 12654258"/>
                <a:gd name="connsiteY9" fmla="*/ 497889 h 10790821"/>
                <a:gd name="connsiteX10" fmla="*/ 9684722 w 12654258"/>
                <a:gd name="connsiteY10" fmla="*/ 302763 h 10790821"/>
                <a:gd name="connsiteX11" fmla="*/ 10092495 w 12654258"/>
                <a:gd name="connsiteY11" fmla="*/ 43271 h 10790821"/>
                <a:gd name="connsiteX12" fmla="*/ 10500318 w 12654258"/>
                <a:gd name="connsiteY12" fmla="*/ 48191 h 10790821"/>
                <a:gd name="connsiteX13" fmla="*/ 11062655 w 12654258"/>
                <a:gd name="connsiteY13" fmla="*/ 512292 h 10790821"/>
                <a:gd name="connsiteX14" fmla="*/ 11514137 w 12654258"/>
                <a:gd name="connsiteY14" fmla="*/ 902222 h 10790821"/>
                <a:gd name="connsiteX15" fmla="*/ 12005141 w 12654258"/>
                <a:gd name="connsiteY15" fmla="*/ 1306681 h 10790821"/>
                <a:gd name="connsiteX16" fmla="*/ 12654258 w 12654258"/>
                <a:gd name="connsiteY16" fmla="*/ 1422620 h 10790821"/>
                <a:gd name="connsiteX0" fmla="*/ 0 w 12610715"/>
                <a:gd name="connsiteY0" fmla="*/ 10790821 h 10790821"/>
                <a:gd name="connsiteX1" fmla="*/ 1546151 w 12610715"/>
                <a:gd name="connsiteY1" fmla="*/ 8698791 h 10790821"/>
                <a:gd name="connsiteX2" fmla="*/ 2013984 w 12610715"/>
                <a:gd name="connsiteY2" fmla="*/ 7646168 h 10790821"/>
                <a:gd name="connsiteX3" fmla="*/ 3321789 w 12610715"/>
                <a:gd name="connsiteY3" fmla="*/ 6019387 h 10790821"/>
                <a:gd name="connsiteX4" fmla="*/ 4044802 w 12610715"/>
                <a:gd name="connsiteY4" fmla="*/ 4871070 h 10790821"/>
                <a:gd name="connsiteX5" fmla="*/ 5094759 w 12610715"/>
                <a:gd name="connsiteY5" fmla="*/ 3299254 h 10790821"/>
                <a:gd name="connsiteX6" fmla="*/ 6702942 w 12610715"/>
                <a:gd name="connsiteY6" fmla="*/ 1502601 h 10790821"/>
                <a:gd name="connsiteX7" fmla="*/ 7600381 w 12610715"/>
                <a:gd name="connsiteY7" fmla="*/ 730489 h 10790821"/>
                <a:gd name="connsiteX8" fmla="*/ 8439255 w 12610715"/>
                <a:gd name="connsiteY8" fmla="*/ 851220 h 10790821"/>
                <a:gd name="connsiteX9" fmla="*/ 9083482 w 12610715"/>
                <a:gd name="connsiteY9" fmla="*/ 497889 h 10790821"/>
                <a:gd name="connsiteX10" fmla="*/ 9684722 w 12610715"/>
                <a:gd name="connsiteY10" fmla="*/ 302763 h 10790821"/>
                <a:gd name="connsiteX11" fmla="*/ 10092495 w 12610715"/>
                <a:gd name="connsiteY11" fmla="*/ 43271 h 10790821"/>
                <a:gd name="connsiteX12" fmla="*/ 10500318 w 12610715"/>
                <a:gd name="connsiteY12" fmla="*/ 48191 h 10790821"/>
                <a:gd name="connsiteX13" fmla="*/ 11062655 w 12610715"/>
                <a:gd name="connsiteY13" fmla="*/ 512292 h 10790821"/>
                <a:gd name="connsiteX14" fmla="*/ 11514137 w 12610715"/>
                <a:gd name="connsiteY14" fmla="*/ 902222 h 10790821"/>
                <a:gd name="connsiteX15" fmla="*/ 12005141 w 12610715"/>
                <a:gd name="connsiteY15" fmla="*/ 1306681 h 10790821"/>
                <a:gd name="connsiteX16" fmla="*/ 12610715 w 12610715"/>
                <a:gd name="connsiteY16" fmla="*/ 1611306 h 10790821"/>
                <a:gd name="connsiteX0" fmla="*/ 0 w 12552657"/>
                <a:gd name="connsiteY0" fmla="*/ 10790821 h 10790821"/>
                <a:gd name="connsiteX1" fmla="*/ 1546151 w 12552657"/>
                <a:gd name="connsiteY1" fmla="*/ 8698791 h 10790821"/>
                <a:gd name="connsiteX2" fmla="*/ 2013984 w 12552657"/>
                <a:gd name="connsiteY2" fmla="*/ 7646168 h 10790821"/>
                <a:gd name="connsiteX3" fmla="*/ 3321789 w 12552657"/>
                <a:gd name="connsiteY3" fmla="*/ 6019387 h 10790821"/>
                <a:gd name="connsiteX4" fmla="*/ 4044802 w 12552657"/>
                <a:gd name="connsiteY4" fmla="*/ 4871070 h 10790821"/>
                <a:gd name="connsiteX5" fmla="*/ 5094759 w 12552657"/>
                <a:gd name="connsiteY5" fmla="*/ 3299254 h 10790821"/>
                <a:gd name="connsiteX6" fmla="*/ 6702942 w 12552657"/>
                <a:gd name="connsiteY6" fmla="*/ 1502601 h 10790821"/>
                <a:gd name="connsiteX7" fmla="*/ 7600381 w 12552657"/>
                <a:gd name="connsiteY7" fmla="*/ 730489 h 10790821"/>
                <a:gd name="connsiteX8" fmla="*/ 8439255 w 12552657"/>
                <a:gd name="connsiteY8" fmla="*/ 851220 h 10790821"/>
                <a:gd name="connsiteX9" fmla="*/ 9083482 w 12552657"/>
                <a:gd name="connsiteY9" fmla="*/ 497889 h 10790821"/>
                <a:gd name="connsiteX10" fmla="*/ 9684722 w 12552657"/>
                <a:gd name="connsiteY10" fmla="*/ 302763 h 10790821"/>
                <a:gd name="connsiteX11" fmla="*/ 10092495 w 12552657"/>
                <a:gd name="connsiteY11" fmla="*/ 43271 h 10790821"/>
                <a:gd name="connsiteX12" fmla="*/ 10500318 w 12552657"/>
                <a:gd name="connsiteY12" fmla="*/ 48191 h 10790821"/>
                <a:gd name="connsiteX13" fmla="*/ 11062655 w 12552657"/>
                <a:gd name="connsiteY13" fmla="*/ 512292 h 10790821"/>
                <a:gd name="connsiteX14" fmla="*/ 11514137 w 12552657"/>
                <a:gd name="connsiteY14" fmla="*/ 902222 h 10790821"/>
                <a:gd name="connsiteX15" fmla="*/ 12005141 w 12552657"/>
                <a:gd name="connsiteY15" fmla="*/ 1306681 h 10790821"/>
                <a:gd name="connsiteX16" fmla="*/ 12552657 w 12552657"/>
                <a:gd name="connsiteY16" fmla="*/ 1596792 h 10790821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046704 w 12594220"/>
                <a:gd name="connsiteY15" fmla="*/ 1306681 h 10810004"/>
                <a:gd name="connsiteX16" fmla="*/ 12594220 w 12594220"/>
                <a:gd name="connsiteY16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594220 w 12594220"/>
                <a:gd name="connsiteY15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2594220 w 12594220"/>
                <a:gd name="connsiteY14" fmla="*/ 1596792 h 10810004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125045 w 12594220"/>
                <a:gd name="connsiteY9" fmla="*/ 453510 h 10765625"/>
                <a:gd name="connsiteX10" fmla="*/ 9726285 w 12594220"/>
                <a:gd name="connsiteY10" fmla="*/ 258384 h 10765625"/>
                <a:gd name="connsiteX11" fmla="*/ 10541881 w 12594220"/>
                <a:gd name="connsiteY11" fmla="*/ 3812 h 10765625"/>
                <a:gd name="connsiteX12" fmla="*/ 11104218 w 12594220"/>
                <a:gd name="connsiteY12" fmla="*/ 467913 h 10765625"/>
                <a:gd name="connsiteX13" fmla="*/ 12594220 w 12594220"/>
                <a:gd name="connsiteY13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461835 w 12594220"/>
                <a:gd name="connsiteY7" fmla="*/ 3900365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847633 h 10847633"/>
                <a:gd name="connsiteX1" fmla="*/ 1587714 w 12594220"/>
                <a:gd name="connsiteY1" fmla="*/ 8736420 h 10847633"/>
                <a:gd name="connsiteX2" fmla="*/ 2055547 w 12594220"/>
                <a:gd name="connsiteY2" fmla="*/ 7683797 h 10847633"/>
                <a:gd name="connsiteX3" fmla="*/ 3363352 w 12594220"/>
                <a:gd name="connsiteY3" fmla="*/ 6057016 h 10847633"/>
                <a:gd name="connsiteX4" fmla="*/ 4086365 w 12594220"/>
                <a:gd name="connsiteY4" fmla="*/ 4908699 h 10847633"/>
                <a:gd name="connsiteX5" fmla="*/ 4499013 w 12594220"/>
                <a:gd name="connsiteY5" fmla="*/ 4348265 h 10847633"/>
                <a:gd name="connsiteX6" fmla="*/ 6121050 w 12594220"/>
                <a:gd name="connsiteY6" fmla="*/ 4505103 h 10847633"/>
                <a:gd name="connsiteX7" fmla="*/ 7461835 w 12594220"/>
                <a:gd name="connsiteY7" fmla="*/ 3982373 h 10847633"/>
                <a:gd name="connsiteX8" fmla="*/ 8356127 w 12594220"/>
                <a:gd name="connsiteY8" fmla="*/ 3285685 h 10847633"/>
                <a:gd name="connsiteX9" fmla="*/ 9726285 w 12594220"/>
                <a:gd name="connsiteY9" fmla="*/ 340392 h 10847633"/>
                <a:gd name="connsiteX10" fmla="*/ 10541881 w 12594220"/>
                <a:gd name="connsiteY10" fmla="*/ 85820 h 10847633"/>
                <a:gd name="connsiteX11" fmla="*/ 11104218 w 12594220"/>
                <a:gd name="connsiteY11" fmla="*/ 549921 h 10847633"/>
                <a:gd name="connsiteX12" fmla="*/ 12594220 w 12594220"/>
                <a:gd name="connsiteY12" fmla="*/ 1634421 h 10847633"/>
                <a:gd name="connsiteX0" fmla="*/ 0 w 12594220"/>
                <a:gd name="connsiteY0" fmla="*/ 10864538 h 10864538"/>
                <a:gd name="connsiteX1" fmla="*/ 1587714 w 12594220"/>
                <a:gd name="connsiteY1" fmla="*/ 8753325 h 10864538"/>
                <a:gd name="connsiteX2" fmla="*/ 2055547 w 12594220"/>
                <a:gd name="connsiteY2" fmla="*/ 7700702 h 10864538"/>
                <a:gd name="connsiteX3" fmla="*/ 3363352 w 12594220"/>
                <a:gd name="connsiteY3" fmla="*/ 6073921 h 10864538"/>
                <a:gd name="connsiteX4" fmla="*/ 4086365 w 12594220"/>
                <a:gd name="connsiteY4" fmla="*/ 4925604 h 10864538"/>
                <a:gd name="connsiteX5" fmla="*/ 4499013 w 12594220"/>
                <a:gd name="connsiteY5" fmla="*/ 4365170 h 10864538"/>
                <a:gd name="connsiteX6" fmla="*/ 6121050 w 12594220"/>
                <a:gd name="connsiteY6" fmla="*/ 4522008 h 10864538"/>
                <a:gd name="connsiteX7" fmla="*/ 7461835 w 12594220"/>
                <a:gd name="connsiteY7" fmla="*/ 3999278 h 10864538"/>
                <a:gd name="connsiteX8" fmla="*/ 8356127 w 12594220"/>
                <a:gd name="connsiteY8" fmla="*/ 3302590 h 10864538"/>
                <a:gd name="connsiteX9" fmla="*/ 8825739 w 12594220"/>
                <a:gd name="connsiteY9" fmla="*/ 2754133 h 10864538"/>
                <a:gd name="connsiteX10" fmla="*/ 10541881 w 12594220"/>
                <a:gd name="connsiteY10" fmla="*/ 102725 h 10864538"/>
                <a:gd name="connsiteX11" fmla="*/ 11104218 w 12594220"/>
                <a:gd name="connsiteY11" fmla="*/ 566826 h 10864538"/>
                <a:gd name="connsiteX12" fmla="*/ 12594220 w 12594220"/>
                <a:gd name="connsiteY12" fmla="*/ 1651326 h 10864538"/>
                <a:gd name="connsiteX0" fmla="*/ 0 w 12594220"/>
                <a:gd name="connsiteY0" fmla="*/ 10303625 h 10303625"/>
                <a:gd name="connsiteX1" fmla="*/ 1587714 w 12594220"/>
                <a:gd name="connsiteY1" fmla="*/ 8192412 h 10303625"/>
                <a:gd name="connsiteX2" fmla="*/ 2055547 w 12594220"/>
                <a:gd name="connsiteY2" fmla="*/ 7139789 h 10303625"/>
                <a:gd name="connsiteX3" fmla="*/ 3363352 w 12594220"/>
                <a:gd name="connsiteY3" fmla="*/ 5513008 h 10303625"/>
                <a:gd name="connsiteX4" fmla="*/ 4086365 w 12594220"/>
                <a:gd name="connsiteY4" fmla="*/ 4364691 h 10303625"/>
                <a:gd name="connsiteX5" fmla="*/ 4499013 w 12594220"/>
                <a:gd name="connsiteY5" fmla="*/ 3804257 h 10303625"/>
                <a:gd name="connsiteX6" fmla="*/ 6121050 w 12594220"/>
                <a:gd name="connsiteY6" fmla="*/ 3961095 h 10303625"/>
                <a:gd name="connsiteX7" fmla="*/ 7461835 w 12594220"/>
                <a:gd name="connsiteY7" fmla="*/ 3438365 h 10303625"/>
                <a:gd name="connsiteX8" fmla="*/ 8356127 w 12594220"/>
                <a:gd name="connsiteY8" fmla="*/ 2741677 h 10303625"/>
                <a:gd name="connsiteX9" fmla="*/ 8825739 w 12594220"/>
                <a:gd name="connsiteY9" fmla="*/ 2193220 h 10303625"/>
                <a:gd name="connsiteX10" fmla="*/ 9516645 w 12594220"/>
                <a:gd name="connsiteY10" fmla="*/ 1841667 h 10303625"/>
                <a:gd name="connsiteX11" fmla="*/ 11104218 w 12594220"/>
                <a:gd name="connsiteY11" fmla="*/ 5913 h 10303625"/>
                <a:gd name="connsiteX12" fmla="*/ 12594220 w 12594220"/>
                <a:gd name="connsiteY12" fmla="*/ 1090413 h 10303625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516645 w 12594220"/>
                <a:gd name="connsiteY10" fmla="*/ 775684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605455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680 h 9243680"/>
                <a:gd name="connsiteX1" fmla="*/ 1587714 w 12594220"/>
                <a:gd name="connsiteY1" fmla="*/ 7132467 h 9243680"/>
                <a:gd name="connsiteX2" fmla="*/ 2055547 w 12594220"/>
                <a:gd name="connsiteY2" fmla="*/ 6079844 h 9243680"/>
                <a:gd name="connsiteX3" fmla="*/ 3363352 w 12594220"/>
                <a:gd name="connsiteY3" fmla="*/ 4453063 h 9243680"/>
                <a:gd name="connsiteX4" fmla="*/ 4086365 w 12594220"/>
                <a:gd name="connsiteY4" fmla="*/ 3304746 h 9243680"/>
                <a:gd name="connsiteX5" fmla="*/ 4499013 w 12594220"/>
                <a:gd name="connsiteY5" fmla="*/ 2744312 h 9243680"/>
                <a:gd name="connsiteX6" fmla="*/ 6121050 w 12594220"/>
                <a:gd name="connsiteY6" fmla="*/ 2901150 h 9243680"/>
                <a:gd name="connsiteX7" fmla="*/ 7461835 w 12594220"/>
                <a:gd name="connsiteY7" fmla="*/ 2378420 h 9243680"/>
                <a:gd name="connsiteX8" fmla="*/ 8356127 w 12594220"/>
                <a:gd name="connsiteY8" fmla="*/ 1681732 h 9243680"/>
                <a:gd name="connsiteX9" fmla="*/ 8825739 w 12594220"/>
                <a:gd name="connsiteY9" fmla="*/ 1133275 h 9243680"/>
                <a:gd name="connsiteX10" fmla="*/ 9724463 w 12594220"/>
                <a:gd name="connsiteY10" fmla="*/ 726304 h 9243680"/>
                <a:gd name="connsiteX11" fmla="*/ 10799419 w 12594220"/>
                <a:gd name="connsiteY11" fmla="*/ 941022 h 9243680"/>
                <a:gd name="connsiteX12" fmla="*/ 12594220 w 12594220"/>
                <a:gd name="connsiteY12" fmla="*/ 30468 h 9243680"/>
                <a:gd name="connsiteX0" fmla="*/ 0 w 10799419"/>
                <a:gd name="connsiteY0" fmla="*/ 8521032 h 8521032"/>
                <a:gd name="connsiteX1" fmla="*/ 1587714 w 10799419"/>
                <a:gd name="connsiteY1" fmla="*/ 6409819 h 8521032"/>
                <a:gd name="connsiteX2" fmla="*/ 2055547 w 10799419"/>
                <a:gd name="connsiteY2" fmla="*/ 5357196 h 8521032"/>
                <a:gd name="connsiteX3" fmla="*/ 3363352 w 10799419"/>
                <a:gd name="connsiteY3" fmla="*/ 3730415 h 8521032"/>
                <a:gd name="connsiteX4" fmla="*/ 4086365 w 10799419"/>
                <a:gd name="connsiteY4" fmla="*/ 2582098 h 8521032"/>
                <a:gd name="connsiteX5" fmla="*/ 4499013 w 10799419"/>
                <a:gd name="connsiteY5" fmla="*/ 2021664 h 8521032"/>
                <a:gd name="connsiteX6" fmla="*/ 6121050 w 10799419"/>
                <a:gd name="connsiteY6" fmla="*/ 2178502 h 8521032"/>
                <a:gd name="connsiteX7" fmla="*/ 7461835 w 10799419"/>
                <a:gd name="connsiteY7" fmla="*/ 1655772 h 8521032"/>
                <a:gd name="connsiteX8" fmla="*/ 8356127 w 10799419"/>
                <a:gd name="connsiteY8" fmla="*/ 959084 h 8521032"/>
                <a:gd name="connsiteX9" fmla="*/ 8825739 w 10799419"/>
                <a:gd name="connsiteY9" fmla="*/ 410627 h 8521032"/>
                <a:gd name="connsiteX10" fmla="*/ 9724463 w 10799419"/>
                <a:gd name="connsiteY10" fmla="*/ 3656 h 8521032"/>
                <a:gd name="connsiteX11" fmla="*/ 10799419 w 10799419"/>
                <a:gd name="connsiteY11" fmla="*/ 218374 h 8521032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2610569"/>
                <a:gd name="connsiteY0" fmla="*/ 8950837 h 8950837"/>
                <a:gd name="connsiteX1" fmla="*/ 1587714 w 12610569"/>
                <a:gd name="connsiteY1" fmla="*/ 6839624 h 8950837"/>
                <a:gd name="connsiteX2" fmla="*/ 2055547 w 12610569"/>
                <a:gd name="connsiteY2" fmla="*/ 5787001 h 8950837"/>
                <a:gd name="connsiteX3" fmla="*/ 3363352 w 12610569"/>
                <a:gd name="connsiteY3" fmla="*/ 4160220 h 8950837"/>
                <a:gd name="connsiteX4" fmla="*/ 4086365 w 12610569"/>
                <a:gd name="connsiteY4" fmla="*/ 3011903 h 8950837"/>
                <a:gd name="connsiteX5" fmla="*/ 4499013 w 12610569"/>
                <a:gd name="connsiteY5" fmla="*/ 2451469 h 8950837"/>
                <a:gd name="connsiteX6" fmla="*/ 6121050 w 12610569"/>
                <a:gd name="connsiteY6" fmla="*/ 2608307 h 8950837"/>
                <a:gd name="connsiteX7" fmla="*/ 7461835 w 12610569"/>
                <a:gd name="connsiteY7" fmla="*/ 2085577 h 8950837"/>
                <a:gd name="connsiteX8" fmla="*/ 8356127 w 12610569"/>
                <a:gd name="connsiteY8" fmla="*/ 1388889 h 8950837"/>
                <a:gd name="connsiteX9" fmla="*/ 8825739 w 12610569"/>
                <a:gd name="connsiteY9" fmla="*/ 840432 h 8950837"/>
                <a:gd name="connsiteX10" fmla="*/ 9724463 w 12610569"/>
                <a:gd name="connsiteY10" fmla="*/ 433461 h 8950837"/>
                <a:gd name="connsiteX11" fmla="*/ 12610569 w 12610569"/>
                <a:gd name="connsiteY11" fmla="*/ 74387 h 8950837"/>
                <a:gd name="connsiteX0" fmla="*/ 0 w 12610569"/>
                <a:gd name="connsiteY0" fmla="*/ 8910976 h 8910976"/>
                <a:gd name="connsiteX1" fmla="*/ 1587714 w 12610569"/>
                <a:gd name="connsiteY1" fmla="*/ 6799763 h 8910976"/>
                <a:gd name="connsiteX2" fmla="*/ 2055547 w 12610569"/>
                <a:gd name="connsiteY2" fmla="*/ 5747140 h 8910976"/>
                <a:gd name="connsiteX3" fmla="*/ 3363352 w 12610569"/>
                <a:gd name="connsiteY3" fmla="*/ 4120359 h 8910976"/>
                <a:gd name="connsiteX4" fmla="*/ 4086365 w 12610569"/>
                <a:gd name="connsiteY4" fmla="*/ 2972042 h 8910976"/>
                <a:gd name="connsiteX5" fmla="*/ 4499013 w 12610569"/>
                <a:gd name="connsiteY5" fmla="*/ 2411608 h 8910976"/>
                <a:gd name="connsiteX6" fmla="*/ 6121050 w 12610569"/>
                <a:gd name="connsiteY6" fmla="*/ 2568446 h 8910976"/>
                <a:gd name="connsiteX7" fmla="*/ 7461835 w 12610569"/>
                <a:gd name="connsiteY7" fmla="*/ 2045716 h 8910976"/>
                <a:gd name="connsiteX8" fmla="*/ 8356127 w 12610569"/>
                <a:gd name="connsiteY8" fmla="*/ 1349028 h 8910976"/>
                <a:gd name="connsiteX9" fmla="*/ 8825739 w 12610569"/>
                <a:gd name="connsiteY9" fmla="*/ 800571 h 8910976"/>
                <a:gd name="connsiteX10" fmla="*/ 9724463 w 12610569"/>
                <a:gd name="connsiteY10" fmla="*/ 393600 h 8910976"/>
                <a:gd name="connsiteX11" fmla="*/ 12610569 w 12610569"/>
                <a:gd name="connsiteY11" fmla="*/ 34526 h 8910976"/>
                <a:gd name="connsiteX0" fmla="*/ 0 w 12610569"/>
                <a:gd name="connsiteY0" fmla="*/ 8876450 h 8876450"/>
                <a:gd name="connsiteX1" fmla="*/ 1587714 w 12610569"/>
                <a:gd name="connsiteY1" fmla="*/ 6765237 h 8876450"/>
                <a:gd name="connsiteX2" fmla="*/ 2055547 w 12610569"/>
                <a:gd name="connsiteY2" fmla="*/ 5712614 h 8876450"/>
                <a:gd name="connsiteX3" fmla="*/ 3363352 w 12610569"/>
                <a:gd name="connsiteY3" fmla="*/ 4085833 h 8876450"/>
                <a:gd name="connsiteX4" fmla="*/ 4086365 w 12610569"/>
                <a:gd name="connsiteY4" fmla="*/ 2937516 h 8876450"/>
                <a:gd name="connsiteX5" fmla="*/ 4499013 w 12610569"/>
                <a:gd name="connsiteY5" fmla="*/ 2377082 h 8876450"/>
                <a:gd name="connsiteX6" fmla="*/ 6121050 w 12610569"/>
                <a:gd name="connsiteY6" fmla="*/ 2533920 h 8876450"/>
                <a:gd name="connsiteX7" fmla="*/ 7461835 w 12610569"/>
                <a:gd name="connsiteY7" fmla="*/ 2011190 h 8876450"/>
                <a:gd name="connsiteX8" fmla="*/ 8356127 w 12610569"/>
                <a:gd name="connsiteY8" fmla="*/ 1314502 h 8876450"/>
                <a:gd name="connsiteX9" fmla="*/ 8825739 w 12610569"/>
                <a:gd name="connsiteY9" fmla="*/ 766045 h 8876450"/>
                <a:gd name="connsiteX10" fmla="*/ 9724463 w 12610569"/>
                <a:gd name="connsiteY10" fmla="*/ 359074 h 8876450"/>
                <a:gd name="connsiteX11" fmla="*/ 11506628 w 12610569"/>
                <a:gd name="connsiteY11" fmla="*/ 266321 h 8876450"/>
                <a:gd name="connsiteX12" fmla="*/ 12610569 w 12610569"/>
                <a:gd name="connsiteY12" fmla="*/ 0 h 8876450"/>
                <a:gd name="connsiteX0" fmla="*/ 0 w 12438553"/>
                <a:gd name="connsiteY0" fmla="*/ 9012251 h 9012251"/>
                <a:gd name="connsiteX1" fmla="*/ 1587714 w 12438553"/>
                <a:gd name="connsiteY1" fmla="*/ 6901038 h 9012251"/>
                <a:gd name="connsiteX2" fmla="*/ 2055547 w 12438553"/>
                <a:gd name="connsiteY2" fmla="*/ 5848415 h 9012251"/>
                <a:gd name="connsiteX3" fmla="*/ 3363352 w 12438553"/>
                <a:gd name="connsiteY3" fmla="*/ 4221634 h 9012251"/>
                <a:gd name="connsiteX4" fmla="*/ 4086365 w 12438553"/>
                <a:gd name="connsiteY4" fmla="*/ 3073317 h 9012251"/>
                <a:gd name="connsiteX5" fmla="*/ 4499013 w 12438553"/>
                <a:gd name="connsiteY5" fmla="*/ 2512883 h 9012251"/>
                <a:gd name="connsiteX6" fmla="*/ 6121050 w 12438553"/>
                <a:gd name="connsiteY6" fmla="*/ 2669721 h 9012251"/>
                <a:gd name="connsiteX7" fmla="*/ 7461835 w 12438553"/>
                <a:gd name="connsiteY7" fmla="*/ 2146991 h 9012251"/>
                <a:gd name="connsiteX8" fmla="*/ 8356127 w 12438553"/>
                <a:gd name="connsiteY8" fmla="*/ 1450303 h 9012251"/>
                <a:gd name="connsiteX9" fmla="*/ 8825739 w 12438553"/>
                <a:gd name="connsiteY9" fmla="*/ 901846 h 9012251"/>
                <a:gd name="connsiteX10" fmla="*/ 9724463 w 12438553"/>
                <a:gd name="connsiteY10" fmla="*/ 494875 h 9012251"/>
                <a:gd name="connsiteX11" fmla="*/ 11506628 w 12438553"/>
                <a:gd name="connsiteY11" fmla="*/ 402122 h 9012251"/>
                <a:gd name="connsiteX12" fmla="*/ 12438553 w 12438553"/>
                <a:gd name="connsiteY12" fmla="*/ 0 h 9012251"/>
                <a:gd name="connsiteX0" fmla="*/ 0 w 12438553"/>
                <a:gd name="connsiteY0" fmla="*/ 9023478 h 9023478"/>
                <a:gd name="connsiteX1" fmla="*/ 1587714 w 12438553"/>
                <a:gd name="connsiteY1" fmla="*/ 6912265 h 9023478"/>
                <a:gd name="connsiteX2" fmla="*/ 2055547 w 12438553"/>
                <a:gd name="connsiteY2" fmla="*/ 5859642 h 9023478"/>
                <a:gd name="connsiteX3" fmla="*/ 3363352 w 12438553"/>
                <a:gd name="connsiteY3" fmla="*/ 4232861 h 9023478"/>
                <a:gd name="connsiteX4" fmla="*/ 4086365 w 12438553"/>
                <a:gd name="connsiteY4" fmla="*/ 3084544 h 9023478"/>
                <a:gd name="connsiteX5" fmla="*/ 4499013 w 12438553"/>
                <a:gd name="connsiteY5" fmla="*/ 2524110 h 9023478"/>
                <a:gd name="connsiteX6" fmla="*/ 6121050 w 12438553"/>
                <a:gd name="connsiteY6" fmla="*/ 2680948 h 9023478"/>
                <a:gd name="connsiteX7" fmla="*/ 7461835 w 12438553"/>
                <a:gd name="connsiteY7" fmla="*/ 2158218 h 9023478"/>
                <a:gd name="connsiteX8" fmla="*/ 8356127 w 12438553"/>
                <a:gd name="connsiteY8" fmla="*/ 1461530 h 9023478"/>
                <a:gd name="connsiteX9" fmla="*/ 8825739 w 12438553"/>
                <a:gd name="connsiteY9" fmla="*/ 913073 h 9023478"/>
                <a:gd name="connsiteX10" fmla="*/ 9724463 w 12438553"/>
                <a:gd name="connsiteY10" fmla="*/ 506102 h 9023478"/>
                <a:gd name="connsiteX11" fmla="*/ 11506628 w 12438553"/>
                <a:gd name="connsiteY11" fmla="*/ 413349 h 9023478"/>
                <a:gd name="connsiteX12" fmla="*/ 12438553 w 12438553"/>
                <a:gd name="connsiteY12" fmla="*/ 11227 h 9023478"/>
                <a:gd name="connsiteX0" fmla="*/ 0 w 12429499"/>
                <a:gd name="connsiteY0" fmla="*/ 8979356 h 8979356"/>
                <a:gd name="connsiteX1" fmla="*/ 1587714 w 12429499"/>
                <a:gd name="connsiteY1" fmla="*/ 6868143 h 8979356"/>
                <a:gd name="connsiteX2" fmla="*/ 2055547 w 12429499"/>
                <a:gd name="connsiteY2" fmla="*/ 5815520 h 8979356"/>
                <a:gd name="connsiteX3" fmla="*/ 3363352 w 12429499"/>
                <a:gd name="connsiteY3" fmla="*/ 4188739 h 8979356"/>
                <a:gd name="connsiteX4" fmla="*/ 4086365 w 12429499"/>
                <a:gd name="connsiteY4" fmla="*/ 3040422 h 8979356"/>
                <a:gd name="connsiteX5" fmla="*/ 4499013 w 12429499"/>
                <a:gd name="connsiteY5" fmla="*/ 2479988 h 8979356"/>
                <a:gd name="connsiteX6" fmla="*/ 6121050 w 12429499"/>
                <a:gd name="connsiteY6" fmla="*/ 2636826 h 8979356"/>
                <a:gd name="connsiteX7" fmla="*/ 7461835 w 12429499"/>
                <a:gd name="connsiteY7" fmla="*/ 2114096 h 8979356"/>
                <a:gd name="connsiteX8" fmla="*/ 8356127 w 12429499"/>
                <a:gd name="connsiteY8" fmla="*/ 1417408 h 8979356"/>
                <a:gd name="connsiteX9" fmla="*/ 8825739 w 12429499"/>
                <a:gd name="connsiteY9" fmla="*/ 868951 h 8979356"/>
                <a:gd name="connsiteX10" fmla="*/ 9724463 w 12429499"/>
                <a:gd name="connsiteY10" fmla="*/ 461980 h 8979356"/>
                <a:gd name="connsiteX11" fmla="*/ 11506628 w 12429499"/>
                <a:gd name="connsiteY11" fmla="*/ 369227 h 8979356"/>
                <a:gd name="connsiteX12" fmla="*/ 12429499 w 12429499"/>
                <a:gd name="connsiteY12" fmla="*/ 12372 h 8979356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506628 w 12429499"/>
                <a:gd name="connsiteY11" fmla="*/ 356855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488521 w 12429499"/>
                <a:gd name="connsiteY11" fmla="*/ 329694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85265 h 8985265"/>
                <a:gd name="connsiteX1" fmla="*/ 1587714 w 12429499"/>
                <a:gd name="connsiteY1" fmla="*/ 6874052 h 8985265"/>
                <a:gd name="connsiteX2" fmla="*/ 2055547 w 12429499"/>
                <a:gd name="connsiteY2" fmla="*/ 5821429 h 8985265"/>
                <a:gd name="connsiteX3" fmla="*/ 3363352 w 12429499"/>
                <a:gd name="connsiteY3" fmla="*/ 4194648 h 8985265"/>
                <a:gd name="connsiteX4" fmla="*/ 4086365 w 12429499"/>
                <a:gd name="connsiteY4" fmla="*/ 3046331 h 8985265"/>
                <a:gd name="connsiteX5" fmla="*/ 4499013 w 12429499"/>
                <a:gd name="connsiteY5" fmla="*/ 2485897 h 8985265"/>
                <a:gd name="connsiteX6" fmla="*/ 6121050 w 12429499"/>
                <a:gd name="connsiteY6" fmla="*/ 2642735 h 8985265"/>
                <a:gd name="connsiteX7" fmla="*/ 7461835 w 12429499"/>
                <a:gd name="connsiteY7" fmla="*/ 2120005 h 8985265"/>
                <a:gd name="connsiteX8" fmla="*/ 8356127 w 12429499"/>
                <a:gd name="connsiteY8" fmla="*/ 1423317 h 8985265"/>
                <a:gd name="connsiteX9" fmla="*/ 8825739 w 12429499"/>
                <a:gd name="connsiteY9" fmla="*/ 874860 h 8985265"/>
                <a:gd name="connsiteX10" fmla="*/ 9724463 w 12429499"/>
                <a:gd name="connsiteY10" fmla="*/ 467889 h 8985265"/>
                <a:gd name="connsiteX11" fmla="*/ 11488521 w 12429499"/>
                <a:gd name="connsiteY11" fmla="*/ 347975 h 8985265"/>
                <a:gd name="connsiteX12" fmla="*/ 12040782 w 12429499"/>
                <a:gd name="connsiteY12" fmla="*/ 185014 h 8985265"/>
                <a:gd name="connsiteX13" fmla="*/ 12429499 w 12429499"/>
                <a:gd name="connsiteY13" fmla="*/ 18281 h 8985265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1488521 w 12040782"/>
                <a:gd name="connsiteY11" fmla="*/ 162961 h 8800251"/>
                <a:gd name="connsiteX12" fmla="*/ 12040782 w 12040782"/>
                <a:gd name="connsiteY12" fmla="*/ 0 h 8800251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0925814 w 12040782"/>
                <a:gd name="connsiteY11" fmla="*/ 669398 h 8800251"/>
                <a:gd name="connsiteX12" fmla="*/ 12040782 w 12040782"/>
                <a:gd name="connsiteY12" fmla="*/ 0 h 8800251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576548"/>
                <a:gd name="connsiteY0" fmla="*/ 8517396 h 8517396"/>
                <a:gd name="connsiteX1" fmla="*/ 1587714 w 11576548"/>
                <a:gd name="connsiteY1" fmla="*/ 6406183 h 8517396"/>
                <a:gd name="connsiteX2" fmla="*/ 2055547 w 11576548"/>
                <a:gd name="connsiteY2" fmla="*/ 5353560 h 8517396"/>
                <a:gd name="connsiteX3" fmla="*/ 3363352 w 11576548"/>
                <a:gd name="connsiteY3" fmla="*/ 3726779 h 8517396"/>
                <a:gd name="connsiteX4" fmla="*/ 4086365 w 11576548"/>
                <a:gd name="connsiteY4" fmla="*/ 2578462 h 8517396"/>
                <a:gd name="connsiteX5" fmla="*/ 4499013 w 11576548"/>
                <a:gd name="connsiteY5" fmla="*/ 2018028 h 8517396"/>
                <a:gd name="connsiteX6" fmla="*/ 6121050 w 11576548"/>
                <a:gd name="connsiteY6" fmla="*/ 2174866 h 8517396"/>
                <a:gd name="connsiteX7" fmla="*/ 7461835 w 11576548"/>
                <a:gd name="connsiteY7" fmla="*/ 1652136 h 8517396"/>
                <a:gd name="connsiteX8" fmla="*/ 8356127 w 11576548"/>
                <a:gd name="connsiteY8" fmla="*/ 955448 h 8517396"/>
                <a:gd name="connsiteX9" fmla="*/ 8825739 w 11576548"/>
                <a:gd name="connsiteY9" fmla="*/ 406991 h 8517396"/>
                <a:gd name="connsiteX10" fmla="*/ 9724463 w 11576548"/>
                <a:gd name="connsiteY10" fmla="*/ 20 h 8517396"/>
                <a:gd name="connsiteX11" fmla="*/ 10925814 w 11576548"/>
                <a:gd name="connsiteY11" fmla="*/ 386543 h 8517396"/>
                <a:gd name="connsiteX12" fmla="*/ 11576548 w 11576548"/>
                <a:gd name="connsiteY12" fmla="*/ 673749 h 8517396"/>
                <a:gd name="connsiteX0" fmla="*/ 0 w 11596000"/>
                <a:gd name="connsiteY0" fmla="*/ 8542246 h 8542246"/>
                <a:gd name="connsiteX1" fmla="*/ 1587714 w 11596000"/>
                <a:gd name="connsiteY1" fmla="*/ 6431033 h 8542246"/>
                <a:gd name="connsiteX2" fmla="*/ 2055547 w 11596000"/>
                <a:gd name="connsiteY2" fmla="*/ 5378410 h 8542246"/>
                <a:gd name="connsiteX3" fmla="*/ 3363352 w 11596000"/>
                <a:gd name="connsiteY3" fmla="*/ 3751629 h 8542246"/>
                <a:gd name="connsiteX4" fmla="*/ 4086365 w 11596000"/>
                <a:gd name="connsiteY4" fmla="*/ 2603312 h 8542246"/>
                <a:gd name="connsiteX5" fmla="*/ 4499013 w 11596000"/>
                <a:gd name="connsiteY5" fmla="*/ 2042878 h 8542246"/>
                <a:gd name="connsiteX6" fmla="*/ 6121050 w 11596000"/>
                <a:gd name="connsiteY6" fmla="*/ 2199716 h 8542246"/>
                <a:gd name="connsiteX7" fmla="*/ 7461835 w 11596000"/>
                <a:gd name="connsiteY7" fmla="*/ 1676986 h 8542246"/>
                <a:gd name="connsiteX8" fmla="*/ 8356127 w 11596000"/>
                <a:gd name="connsiteY8" fmla="*/ 980298 h 8542246"/>
                <a:gd name="connsiteX9" fmla="*/ 8825739 w 11596000"/>
                <a:gd name="connsiteY9" fmla="*/ 431841 h 8542246"/>
                <a:gd name="connsiteX10" fmla="*/ 9724463 w 11596000"/>
                <a:gd name="connsiteY10" fmla="*/ 24870 h 8542246"/>
                <a:gd name="connsiteX11" fmla="*/ 11402892 w 11596000"/>
                <a:gd name="connsiteY11" fmla="*/ 3889 h 8542246"/>
                <a:gd name="connsiteX12" fmla="*/ 11576548 w 11596000"/>
                <a:gd name="connsiteY12" fmla="*/ 698599 h 8542246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7461835 w 12620156"/>
                <a:gd name="connsiteY7" fmla="*/ 2415707 h 9280967"/>
                <a:gd name="connsiteX8" fmla="*/ 8356127 w 12620156"/>
                <a:gd name="connsiteY8" fmla="*/ 1719019 h 9280967"/>
                <a:gd name="connsiteX9" fmla="*/ 8825739 w 12620156"/>
                <a:gd name="connsiteY9" fmla="*/ 1170562 h 9280967"/>
                <a:gd name="connsiteX10" fmla="*/ 9724463 w 12620156"/>
                <a:gd name="connsiteY10" fmla="*/ 763591 h 9280967"/>
                <a:gd name="connsiteX11" fmla="*/ 11402892 w 12620156"/>
                <a:gd name="connsiteY11" fmla="*/ 742610 h 9280967"/>
                <a:gd name="connsiteX12" fmla="*/ 12620156 w 12620156"/>
                <a:gd name="connsiteY12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271906 w 12620156"/>
                <a:gd name="connsiteY9" fmla="*/ 1478387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7670938 w 12620156"/>
                <a:gd name="connsiteY9" fmla="*/ 1786322 h 9280967"/>
                <a:gd name="connsiteX10" fmla="*/ 8271906 w 12620156"/>
                <a:gd name="connsiteY10" fmla="*/ 1478387 h 9280967"/>
                <a:gd name="connsiteX11" fmla="*/ 8825739 w 12620156"/>
                <a:gd name="connsiteY11" fmla="*/ 1170562 h 9280967"/>
                <a:gd name="connsiteX12" fmla="*/ 9724463 w 12620156"/>
                <a:gd name="connsiteY12" fmla="*/ 763591 h 9280967"/>
                <a:gd name="connsiteX13" fmla="*/ 11402892 w 12620156"/>
                <a:gd name="connsiteY13" fmla="*/ 742610 h 9280967"/>
                <a:gd name="connsiteX14" fmla="*/ 12620156 w 12620156"/>
                <a:gd name="connsiteY14" fmla="*/ 6086 h 9280967"/>
                <a:gd name="connsiteX0" fmla="*/ 0 w 12620156"/>
                <a:gd name="connsiteY0" fmla="*/ 9292930 h 9292930"/>
                <a:gd name="connsiteX1" fmla="*/ 1587714 w 12620156"/>
                <a:gd name="connsiteY1" fmla="*/ 7181717 h 9292930"/>
                <a:gd name="connsiteX2" fmla="*/ 2055547 w 12620156"/>
                <a:gd name="connsiteY2" fmla="*/ 6129094 h 9292930"/>
                <a:gd name="connsiteX3" fmla="*/ 3363352 w 12620156"/>
                <a:gd name="connsiteY3" fmla="*/ 4502313 h 9292930"/>
                <a:gd name="connsiteX4" fmla="*/ 4086365 w 12620156"/>
                <a:gd name="connsiteY4" fmla="*/ 3353996 h 9292930"/>
                <a:gd name="connsiteX5" fmla="*/ 4499013 w 12620156"/>
                <a:gd name="connsiteY5" fmla="*/ 2793562 h 9292930"/>
                <a:gd name="connsiteX6" fmla="*/ 6060893 w 12620156"/>
                <a:gd name="connsiteY6" fmla="*/ 2878211 h 9292930"/>
                <a:gd name="connsiteX7" fmla="*/ 6732474 w 12620156"/>
                <a:gd name="connsiteY7" fmla="*/ 2808938 h 9292930"/>
                <a:gd name="connsiteX8" fmla="*/ 7329487 w 12620156"/>
                <a:gd name="connsiteY8" fmla="*/ 2343449 h 9292930"/>
                <a:gd name="connsiteX9" fmla="*/ 7670938 w 12620156"/>
                <a:gd name="connsiteY9" fmla="*/ 1798285 h 9292930"/>
                <a:gd name="connsiteX10" fmla="*/ 8271906 w 12620156"/>
                <a:gd name="connsiteY10" fmla="*/ 1490350 h 9292930"/>
                <a:gd name="connsiteX11" fmla="*/ 8825739 w 12620156"/>
                <a:gd name="connsiteY11" fmla="*/ 1182525 h 9292930"/>
                <a:gd name="connsiteX12" fmla="*/ 9724463 w 12620156"/>
                <a:gd name="connsiteY12" fmla="*/ 775554 h 9292930"/>
                <a:gd name="connsiteX13" fmla="*/ 11318671 w 12620156"/>
                <a:gd name="connsiteY13" fmla="*/ 213152 h 9292930"/>
                <a:gd name="connsiteX14" fmla="*/ 12620156 w 12620156"/>
                <a:gd name="connsiteY14" fmla="*/ 18049 h 9292930"/>
                <a:gd name="connsiteX0" fmla="*/ 0 w 12620156"/>
                <a:gd name="connsiteY0" fmla="*/ 9365017 h 9365017"/>
                <a:gd name="connsiteX1" fmla="*/ 1587714 w 12620156"/>
                <a:gd name="connsiteY1" fmla="*/ 7253804 h 9365017"/>
                <a:gd name="connsiteX2" fmla="*/ 2055547 w 12620156"/>
                <a:gd name="connsiteY2" fmla="*/ 6201181 h 9365017"/>
                <a:gd name="connsiteX3" fmla="*/ 3363352 w 12620156"/>
                <a:gd name="connsiteY3" fmla="*/ 4574400 h 9365017"/>
                <a:gd name="connsiteX4" fmla="*/ 4086365 w 12620156"/>
                <a:gd name="connsiteY4" fmla="*/ 3426083 h 9365017"/>
                <a:gd name="connsiteX5" fmla="*/ 4499013 w 12620156"/>
                <a:gd name="connsiteY5" fmla="*/ 2865649 h 9365017"/>
                <a:gd name="connsiteX6" fmla="*/ 6060893 w 12620156"/>
                <a:gd name="connsiteY6" fmla="*/ 2950298 h 9365017"/>
                <a:gd name="connsiteX7" fmla="*/ 6732474 w 12620156"/>
                <a:gd name="connsiteY7" fmla="*/ 2881025 h 9365017"/>
                <a:gd name="connsiteX8" fmla="*/ 7329487 w 12620156"/>
                <a:gd name="connsiteY8" fmla="*/ 2415536 h 9365017"/>
                <a:gd name="connsiteX9" fmla="*/ 7670938 w 12620156"/>
                <a:gd name="connsiteY9" fmla="*/ 1870372 h 9365017"/>
                <a:gd name="connsiteX10" fmla="*/ 8271906 w 12620156"/>
                <a:gd name="connsiteY10" fmla="*/ 1562437 h 9365017"/>
                <a:gd name="connsiteX11" fmla="*/ 8825739 w 12620156"/>
                <a:gd name="connsiteY11" fmla="*/ 1254612 h 9365017"/>
                <a:gd name="connsiteX12" fmla="*/ 9724463 w 12620156"/>
                <a:gd name="connsiteY12" fmla="*/ 847641 h 9365017"/>
                <a:gd name="connsiteX13" fmla="*/ 11318671 w 12620156"/>
                <a:gd name="connsiteY13" fmla="*/ 285239 h 9365017"/>
                <a:gd name="connsiteX14" fmla="*/ 12098559 w 12620156"/>
                <a:gd name="connsiteY14" fmla="*/ 5477 h 9365017"/>
                <a:gd name="connsiteX15" fmla="*/ 12620156 w 12620156"/>
                <a:gd name="connsiteY15" fmla="*/ 90136 h 9365017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071021 w 12620156"/>
                <a:gd name="connsiteY13" fmla="*/ 79649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24463 w 12620156"/>
                <a:gd name="connsiteY12" fmla="*/ 7575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3288327 w 12620156"/>
                <a:gd name="connsiteY1" fmla="*/ 8428446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721835 w 12620156"/>
                <a:gd name="connsiteY2" fmla="*/ 7555284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21835 w 12620156"/>
                <a:gd name="connsiteY3" fmla="*/ 7555284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4266226 w 12620156"/>
                <a:gd name="connsiteY4" fmla="*/ 6861387 h 9274881"/>
                <a:gd name="connsiteX5" fmla="*/ 3705184 w 12620156"/>
                <a:gd name="connsiteY5" fmla="*/ 4689363 h 9274881"/>
                <a:gd name="connsiteX6" fmla="*/ 4362478 w 12620156"/>
                <a:gd name="connsiteY6" fmla="*/ 3859358 h 9274881"/>
                <a:gd name="connsiteX7" fmla="*/ 5093438 w 12620156"/>
                <a:gd name="connsiteY7" fmla="*/ 4050121 h 9274881"/>
                <a:gd name="connsiteX8" fmla="*/ 5955697 w 12620156"/>
                <a:gd name="connsiteY8" fmla="*/ 3556077 h 9274881"/>
                <a:gd name="connsiteX9" fmla="*/ 6983327 w 12620156"/>
                <a:gd name="connsiteY9" fmla="*/ 3025558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3650928 w 12620156"/>
                <a:gd name="connsiteY1" fmla="*/ 8938015 h 9274881"/>
                <a:gd name="connsiteX2" fmla="*/ 4279640 w 12620156"/>
                <a:gd name="connsiteY2" fmla="*/ 8830099 h 9274881"/>
                <a:gd name="connsiteX3" fmla="*/ 4556783 w 12620156"/>
                <a:gd name="connsiteY3" fmla="*/ 8160347 h 9274881"/>
                <a:gd name="connsiteX4" fmla="*/ 4730381 w 12620156"/>
                <a:gd name="connsiteY4" fmla="*/ 7469826 h 9274881"/>
                <a:gd name="connsiteX5" fmla="*/ 4266226 w 12620156"/>
                <a:gd name="connsiteY5" fmla="*/ 6861387 h 9274881"/>
                <a:gd name="connsiteX6" fmla="*/ 3705184 w 12620156"/>
                <a:gd name="connsiteY6" fmla="*/ 4689363 h 9274881"/>
                <a:gd name="connsiteX7" fmla="*/ 4362478 w 12620156"/>
                <a:gd name="connsiteY7" fmla="*/ 3859358 h 9274881"/>
                <a:gd name="connsiteX8" fmla="*/ 5093438 w 12620156"/>
                <a:gd name="connsiteY8" fmla="*/ 4050121 h 9274881"/>
                <a:gd name="connsiteX9" fmla="*/ 5955697 w 12620156"/>
                <a:gd name="connsiteY9" fmla="*/ 3556077 h 9274881"/>
                <a:gd name="connsiteX10" fmla="*/ 6983327 w 12620156"/>
                <a:gd name="connsiteY10" fmla="*/ 3025558 h 9274881"/>
                <a:gd name="connsiteX11" fmla="*/ 8195706 w 12620156"/>
                <a:gd name="connsiteY11" fmla="*/ 2348601 h 9274881"/>
                <a:gd name="connsiteX12" fmla="*/ 8978139 w 12620156"/>
                <a:gd name="connsiteY12" fmla="*/ 1640726 h 9274881"/>
                <a:gd name="connsiteX13" fmla="*/ 9972113 w 12620156"/>
                <a:gd name="connsiteY13" fmla="*/ 1005155 h 9274881"/>
                <a:gd name="connsiteX14" fmla="*/ 11071021 w 12620156"/>
                <a:gd name="connsiteY14" fmla="*/ 671353 h 9274881"/>
                <a:gd name="connsiteX15" fmla="*/ 12078506 w 12620156"/>
                <a:gd name="connsiteY15" fmla="*/ 145946 h 9274881"/>
                <a:gd name="connsiteX16" fmla="*/ 12620156 w 12620156"/>
                <a:gd name="connsiteY16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650928 w 12620156"/>
                <a:gd name="connsiteY2" fmla="*/ 893801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03846 w 12620156"/>
                <a:gd name="connsiteY5" fmla="*/ 7256181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33371 w 12620156"/>
                <a:gd name="connsiteY8" fmla="*/ 474918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86685 w 12620156"/>
                <a:gd name="connsiteY14" fmla="*/ 158090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9037960 w 12620156"/>
                <a:gd name="connsiteY14" fmla="*/ 1615089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37686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648253 w 12620156"/>
                <a:gd name="connsiteY12" fmla="*/ 3320279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915356 w 12620156"/>
                <a:gd name="connsiteY10" fmla="*/ 3529183 h 9274881"/>
                <a:gd name="connsiteX11" fmla="*/ 6567570 w 12620156"/>
                <a:gd name="connsiteY11" fmla="*/ 3293385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735497 w 12620156"/>
                <a:gd name="connsiteY5" fmla="*/ 7559792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124045 w 12620156"/>
                <a:gd name="connsiteY7" fmla="*/ 6295674 h 9274881"/>
                <a:gd name="connsiteX8" fmla="*/ 4746574 w 12620156"/>
                <a:gd name="connsiteY8" fmla="*/ 5658121 h 9274881"/>
                <a:gd name="connsiteX9" fmla="*/ 3824730 w 12620156"/>
                <a:gd name="connsiteY9" fmla="*/ 4942134 h 9274881"/>
                <a:gd name="connsiteX10" fmla="*/ 4061654 w 12620156"/>
                <a:gd name="connsiteY10" fmla="*/ 4059196 h 9274881"/>
                <a:gd name="connsiteX11" fmla="*/ 5231900 w 12620156"/>
                <a:gd name="connsiteY11" fmla="*/ 4007091 h 9274881"/>
                <a:gd name="connsiteX12" fmla="*/ 5992268 w 12620156"/>
                <a:gd name="connsiteY12" fmla="*/ 3614641 h 9274881"/>
                <a:gd name="connsiteX13" fmla="*/ 6482112 w 12620156"/>
                <a:gd name="connsiteY13" fmla="*/ 3361752 h 9274881"/>
                <a:gd name="connsiteX14" fmla="*/ 7064587 w 12620156"/>
                <a:gd name="connsiteY14" fmla="*/ 3159143 h 9274881"/>
                <a:gd name="connsiteX15" fmla="*/ 8334024 w 12620156"/>
                <a:gd name="connsiteY15" fmla="*/ 3143966 h 9274881"/>
                <a:gd name="connsiteX16" fmla="*/ 9554487 w 12620156"/>
                <a:gd name="connsiteY16" fmla="*/ 2228959 h 9274881"/>
                <a:gd name="connsiteX17" fmla="*/ 9037960 w 12620156"/>
                <a:gd name="connsiteY17" fmla="*/ 1615089 h 9274881"/>
                <a:gd name="connsiteX18" fmla="*/ 10134483 w 12620156"/>
                <a:gd name="connsiteY18" fmla="*/ 612049 h 9274881"/>
                <a:gd name="connsiteX19" fmla="*/ 11071021 w 12620156"/>
                <a:gd name="connsiteY19" fmla="*/ 508983 h 9274881"/>
                <a:gd name="connsiteX20" fmla="*/ 12078506 w 12620156"/>
                <a:gd name="connsiteY20" fmla="*/ 145946 h 9274881"/>
                <a:gd name="connsiteX21" fmla="*/ 12620156 w 12620156"/>
                <a:gd name="connsiteY21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97543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4059435 w 12620156"/>
                <a:gd name="connsiteY2" fmla="*/ 9103202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127288 w 12620156"/>
                <a:gd name="connsiteY19" fmla="*/ 1066448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4840078 w 12620156"/>
                <a:gd name="connsiteY7" fmla="*/ 6735309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38096 w 12620156"/>
                <a:gd name="connsiteY6" fmla="*/ 787058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061142 w 12620156"/>
                <a:gd name="connsiteY8" fmla="*/ 6936276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990879 w 12620156"/>
                <a:gd name="connsiteY9" fmla="*/ 6859415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059908 w 12620156"/>
                <a:gd name="connsiteY7" fmla="*/ 725447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539463 w 12620156"/>
                <a:gd name="connsiteY22" fmla="*/ 905635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539463 w 12620156"/>
                <a:gd name="connsiteY22" fmla="*/ 905635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552753"/>
                <a:gd name="connsiteY0" fmla="*/ 9224328 h 9224328"/>
                <a:gd name="connsiteX1" fmla="*/ 2387397 w 12552753"/>
                <a:gd name="connsiteY1" fmla="*/ 8715260 h 9224328"/>
                <a:gd name="connsiteX2" fmla="*/ 3310905 w 12552753"/>
                <a:gd name="connsiteY2" fmla="*/ 8929375 h 9224328"/>
                <a:gd name="connsiteX3" fmla="*/ 3992032 w 12552753"/>
                <a:gd name="connsiteY3" fmla="*/ 9103202 h 9224328"/>
                <a:gd name="connsiteX4" fmla="*/ 4715621 w 12552753"/>
                <a:gd name="connsiteY4" fmla="*/ 9067488 h 9224328"/>
                <a:gd name="connsiteX5" fmla="*/ 5090220 w 12552753"/>
                <a:gd name="connsiteY5" fmla="*/ 8672668 h 9224328"/>
                <a:gd name="connsiteX6" fmla="*/ 5754651 w 12552753"/>
                <a:gd name="connsiteY6" fmla="*/ 7790375 h 9224328"/>
                <a:gd name="connsiteX7" fmla="*/ 5082940 w 12552753"/>
                <a:gd name="connsiteY7" fmla="*/ 7294668 h 9224328"/>
                <a:gd name="connsiteX8" fmla="*/ 5254996 w 12552753"/>
                <a:gd name="connsiteY8" fmla="*/ 6936275 h 9224328"/>
                <a:gd name="connsiteX9" fmla="*/ 5802896 w 12552753"/>
                <a:gd name="connsiteY9" fmla="*/ 7100575 h 9224328"/>
                <a:gd name="connsiteX10" fmla="*/ 5963670 w 12552753"/>
                <a:gd name="connsiteY10" fmla="*/ 6879512 h 9224328"/>
                <a:gd name="connsiteX11" fmla="*/ 6265189 w 12552753"/>
                <a:gd name="connsiteY11" fmla="*/ 6039000 h 9224328"/>
                <a:gd name="connsiteX12" fmla="*/ 4759382 w 12552753"/>
                <a:gd name="connsiteY12" fmla="*/ 5529784 h 9224328"/>
                <a:gd name="connsiteX13" fmla="*/ 3757327 w 12552753"/>
                <a:gd name="connsiteY13" fmla="*/ 4942134 h 9224328"/>
                <a:gd name="connsiteX14" fmla="*/ 3994251 w 12552753"/>
                <a:gd name="connsiteY14" fmla="*/ 4059196 h 9224328"/>
                <a:gd name="connsiteX15" fmla="*/ 5164497 w 12552753"/>
                <a:gd name="connsiteY15" fmla="*/ 4007091 h 9224328"/>
                <a:gd name="connsiteX16" fmla="*/ 5924865 w 12552753"/>
                <a:gd name="connsiteY16" fmla="*/ 3614641 h 9224328"/>
                <a:gd name="connsiteX17" fmla="*/ 6756352 w 12552753"/>
                <a:gd name="connsiteY17" fmla="*/ 3653154 h 9224328"/>
                <a:gd name="connsiteX18" fmla="*/ 7087619 w 12552753"/>
                <a:gd name="connsiteY18" fmla="*/ 3289771 h 9224328"/>
                <a:gd name="connsiteX19" fmla="*/ 8218495 w 12552753"/>
                <a:gd name="connsiteY19" fmla="*/ 3031671 h 9224328"/>
                <a:gd name="connsiteX20" fmla="*/ 9487084 w 12552753"/>
                <a:gd name="connsiteY20" fmla="*/ 2228959 h 9224328"/>
                <a:gd name="connsiteX21" fmla="*/ 9964470 w 12552753"/>
                <a:gd name="connsiteY21" fmla="*/ 1456062 h 9224328"/>
                <a:gd name="connsiteX22" fmla="*/ 10472060 w 12552753"/>
                <a:gd name="connsiteY22" fmla="*/ 905635 h 9224328"/>
                <a:gd name="connsiteX23" fmla="*/ 10657399 w 12552753"/>
                <a:gd name="connsiteY23" fmla="*/ 696630 h 9224328"/>
                <a:gd name="connsiteX24" fmla="*/ 11104101 w 12552753"/>
                <a:gd name="connsiteY24" fmla="*/ 505662 h 9224328"/>
                <a:gd name="connsiteX25" fmla="*/ 12011103 w 12552753"/>
                <a:gd name="connsiteY25" fmla="*/ 145946 h 9224328"/>
                <a:gd name="connsiteX26" fmla="*/ 12552753 w 12552753"/>
                <a:gd name="connsiteY26" fmla="*/ 0 h 9224328"/>
                <a:gd name="connsiteX0" fmla="*/ 0 w 12552753"/>
                <a:gd name="connsiteY0" fmla="*/ 9229932 h 9229932"/>
                <a:gd name="connsiteX1" fmla="*/ 2387397 w 12552753"/>
                <a:gd name="connsiteY1" fmla="*/ 8720864 h 9229932"/>
                <a:gd name="connsiteX2" fmla="*/ 3310905 w 12552753"/>
                <a:gd name="connsiteY2" fmla="*/ 8934979 h 9229932"/>
                <a:gd name="connsiteX3" fmla="*/ 3992032 w 12552753"/>
                <a:gd name="connsiteY3" fmla="*/ 9108806 h 9229932"/>
                <a:gd name="connsiteX4" fmla="*/ 4715621 w 12552753"/>
                <a:gd name="connsiteY4" fmla="*/ 9073092 h 9229932"/>
                <a:gd name="connsiteX5" fmla="*/ 5090220 w 12552753"/>
                <a:gd name="connsiteY5" fmla="*/ 8678272 h 9229932"/>
                <a:gd name="connsiteX6" fmla="*/ 5754651 w 12552753"/>
                <a:gd name="connsiteY6" fmla="*/ 7795979 h 9229932"/>
                <a:gd name="connsiteX7" fmla="*/ 5082940 w 12552753"/>
                <a:gd name="connsiteY7" fmla="*/ 7300272 h 9229932"/>
                <a:gd name="connsiteX8" fmla="*/ 5254996 w 12552753"/>
                <a:gd name="connsiteY8" fmla="*/ 6941879 h 9229932"/>
                <a:gd name="connsiteX9" fmla="*/ 5802896 w 12552753"/>
                <a:gd name="connsiteY9" fmla="*/ 7106179 h 9229932"/>
                <a:gd name="connsiteX10" fmla="*/ 5963670 w 12552753"/>
                <a:gd name="connsiteY10" fmla="*/ 6885116 h 9229932"/>
                <a:gd name="connsiteX11" fmla="*/ 6265189 w 12552753"/>
                <a:gd name="connsiteY11" fmla="*/ 6044604 h 9229932"/>
                <a:gd name="connsiteX12" fmla="*/ 4759382 w 12552753"/>
                <a:gd name="connsiteY12" fmla="*/ 5535388 h 9229932"/>
                <a:gd name="connsiteX13" fmla="*/ 3757327 w 12552753"/>
                <a:gd name="connsiteY13" fmla="*/ 4947738 h 9229932"/>
                <a:gd name="connsiteX14" fmla="*/ 3994251 w 12552753"/>
                <a:gd name="connsiteY14" fmla="*/ 4064800 h 9229932"/>
                <a:gd name="connsiteX15" fmla="*/ 5164497 w 12552753"/>
                <a:gd name="connsiteY15" fmla="*/ 4012695 h 9229932"/>
                <a:gd name="connsiteX16" fmla="*/ 5924865 w 12552753"/>
                <a:gd name="connsiteY16" fmla="*/ 3620245 h 9229932"/>
                <a:gd name="connsiteX17" fmla="*/ 6756352 w 12552753"/>
                <a:gd name="connsiteY17" fmla="*/ 3658758 h 9229932"/>
                <a:gd name="connsiteX18" fmla="*/ 7087619 w 12552753"/>
                <a:gd name="connsiteY18" fmla="*/ 3295375 h 9229932"/>
                <a:gd name="connsiteX19" fmla="*/ 8218495 w 12552753"/>
                <a:gd name="connsiteY19" fmla="*/ 3037275 h 9229932"/>
                <a:gd name="connsiteX20" fmla="*/ 9487084 w 12552753"/>
                <a:gd name="connsiteY20" fmla="*/ 2234563 h 9229932"/>
                <a:gd name="connsiteX21" fmla="*/ 9964470 w 12552753"/>
                <a:gd name="connsiteY21" fmla="*/ 1461666 h 9229932"/>
                <a:gd name="connsiteX22" fmla="*/ 10472060 w 12552753"/>
                <a:gd name="connsiteY22" fmla="*/ 911239 h 9229932"/>
                <a:gd name="connsiteX23" fmla="*/ 10657399 w 12552753"/>
                <a:gd name="connsiteY23" fmla="*/ 702234 h 9229932"/>
                <a:gd name="connsiteX24" fmla="*/ 11104101 w 12552753"/>
                <a:gd name="connsiteY24" fmla="*/ 511266 h 9229932"/>
                <a:gd name="connsiteX25" fmla="*/ 12011103 w 12552753"/>
                <a:gd name="connsiteY25" fmla="*/ 151550 h 9229932"/>
                <a:gd name="connsiteX26" fmla="*/ 12552753 w 12552753"/>
                <a:gd name="connsiteY26" fmla="*/ 5604 h 9229932"/>
                <a:gd name="connsiteX0" fmla="*/ 0 w 12493776"/>
                <a:gd name="connsiteY0" fmla="*/ 9205590 h 9205590"/>
                <a:gd name="connsiteX1" fmla="*/ 2387397 w 12493776"/>
                <a:gd name="connsiteY1" fmla="*/ 8696522 h 9205590"/>
                <a:gd name="connsiteX2" fmla="*/ 3310905 w 12493776"/>
                <a:gd name="connsiteY2" fmla="*/ 8910637 h 9205590"/>
                <a:gd name="connsiteX3" fmla="*/ 3992032 w 12493776"/>
                <a:gd name="connsiteY3" fmla="*/ 9084464 h 9205590"/>
                <a:gd name="connsiteX4" fmla="*/ 4715621 w 12493776"/>
                <a:gd name="connsiteY4" fmla="*/ 9048750 h 9205590"/>
                <a:gd name="connsiteX5" fmla="*/ 5090220 w 12493776"/>
                <a:gd name="connsiteY5" fmla="*/ 8653930 h 9205590"/>
                <a:gd name="connsiteX6" fmla="*/ 5754651 w 12493776"/>
                <a:gd name="connsiteY6" fmla="*/ 7771637 h 9205590"/>
                <a:gd name="connsiteX7" fmla="*/ 5082940 w 12493776"/>
                <a:gd name="connsiteY7" fmla="*/ 7275930 h 9205590"/>
                <a:gd name="connsiteX8" fmla="*/ 5254996 w 12493776"/>
                <a:gd name="connsiteY8" fmla="*/ 6917537 h 9205590"/>
                <a:gd name="connsiteX9" fmla="*/ 5802896 w 12493776"/>
                <a:gd name="connsiteY9" fmla="*/ 7081837 h 9205590"/>
                <a:gd name="connsiteX10" fmla="*/ 5963670 w 12493776"/>
                <a:gd name="connsiteY10" fmla="*/ 6860774 h 9205590"/>
                <a:gd name="connsiteX11" fmla="*/ 6265189 w 12493776"/>
                <a:gd name="connsiteY11" fmla="*/ 6020262 h 9205590"/>
                <a:gd name="connsiteX12" fmla="*/ 4759382 w 12493776"/>
                <a:gd name="connsiteY12" fmla="*/ 5511046 h 9205590"/>
                <a:gd name="connsiteX13" fmla="*/ 3757327 w 12493776"/>
                <a:gd name="connsiteY13" fmla="*/ 4923396 h 9205590"/>
                <a:gd name="connsiteX14" fmla="*/ 3994251 w 12493776"/>
                <a:gd name="connsiteY14" fmla="*/ 4040458 h 9205590"/>
                <a:gd name="connsiteX15" fmla="*/ 5164497 w 12493776"/>
                <a:gd name="connsiteY15" fmla="*/ 3988353 h 9205590"/>
                <a:gd name="connsiteX16" fmla="*/ 5924865 w 12493776"/>
                <a:gd name="connsiteY16" fmla="*/ 3595903 h 9205590"/>
                <a:gd name="connsiteX17" fmla="*/ 6756352 w 12493776"/>
                <a:gd name="connsiteY17" fmla="*/ 3634416 h 9205590"/>
                <a:gd name="connsiteX18" fmla="*/ 7087619 w 12493776"/>
                <a:gd name="connsiteY18" fmla="*/ 3271033 h 9205590"/>
                <a:gd name="connsiteX19" fmla="*/ 8218495 w 12493776"/>
                <a:gd name="connsiteY19" fmla="*/ 3012933 h 9205590"/>
                <a:gd name="connsiteX20" fmla="*/ 9487084 w 12493776"/>
                <a:gd name="connsiteY20" fmla="*/ 2210221 h 9205590"/>
                <a:gd name="connsiteX21" fmla="*/ 9964470 w 12493776"/>
                <a:gd name="connsiteY21" fmla="*/ 1437324 h 9205590"/>
                <a:gd name="connsiteX22" fmla="*/ 10472060 w 12493776"/>
                <a:gd name="connsiteY22" fmla="*/ 886897 h 9205590"/>
                <a:gd name="connsiteX23" fmla="*/ 10657399 w 12493776"/>
                <a:gd name="connsiteY23" fmla="*/ 677892 h 9205590"/>
                <a:gd name="connsiteX24" fmla="*/ 11104101 w 12493776"/>
                <a:gd name="connsiteY24" fmla="*/ 486924 h 9205590"/>
                <a:gd name="connsiteX25" fmla="*/ 12011103 w 12493776"/>
                <a:gd name="connsiteY25" fmla="*/ 127208 h 9205590"/>
                <a:gd name="connsiteX26" fmla="*/ 12493776 w 12493776"/>
                <a:gd name="connsiteY26" fmla="*/ 6538 h 9205590"/>
                <a:gd name="connsiteX0" fmla="*/ 0 w 12493776"/>
                <a:gd name="connsiteY0" fmla="*/ 9213712 h 9213712"/>
                <a:gd name="connsiteX1" fmla="*/ 2387397 w 12493776"/>
                <a:gd name="connsiteY1" fmla="*/ 8704644 h 9213712"/>
                <a:gd name="connsiteX2" fmla="*/ 3310905 w 12493776"/>
                <a:gd name="connsiteY2" fmla="*/ 8918759 h 9213712"/>
                <a:gd name="connsiteX3" fmla="*/ 3992032 w 12493776"/>
                <a:gd name="connsiteY3" fmla="*/ 9092586 h 9213712"/>
                <a:gd name="connsiteX4" fmla="*/ 4715621 w 12493776"/>
                <a:gd name="connsiteY4" fmla="*/ 9056872 h 9213712"/>
                <a:gd name="connsiteX5" fmla="*/ 5090220 w 12493776"/>
                <a:gd name="connsiteY5" fmla="*/ 8662052 h 9213712"/>
                <a:gd name="connsiteX6" fmla="*/ 5754651 w 12493776"/>
                <a:gd name="connsiteY6" fmla="*/ 7779759 h 9213712"/>
                <a:gd name="connsiteX7" fmla="*/ 5082940 w 12493776"/>
                <a:gd name="connsiteY7" fmla="*/ 7284052 h 9213712"/>
                <a:gd name="connsiteX8" fmla="*/ 5254996 w 12493776"/>
                <a:gd name="connsiteY8" fmla="*/ 6925659 h 9213712"/>
                <a:gd name="connsiteX9" fmla="*/ 5802896 w 12493776"/>
                <a:gd name="connsiteY9" fmla="*/ 7089959 h 9213712"/>
                <a:gd name="connsiteX10" fmla="*/ 5963670 w 12493776"/>
                <a:gd name="connsiteY10" fmla="*/ 6868896 h 9213712"/>
                <a:gd name="connsiteX11" fmla="*/ 6265189 w 12493776"/>
                <a:gd name="connsiteY11" fmla="*/ 6028384 h 9213712"/>
                <a:gd name="connsiteX12" fmla="*/ 4759382 w 12493776"/>
                <a:gd name="connsiteY12" fmla="*/ 5519168 h 9213712"/>
                <a:gd name="connsiteX13" fmla="*/ 3757327 w 12493776"/>
                <a:gd name="connsiteY13" fmla="*/ 4931518 h 9213712"/>
                <a:gd name="connsiteX14" fmla="*/ 3994251 w 12493776"/>
                <a:gd name="connsiteY14" fmla="*/ 4048580 h 9213712"/>
                <a:gd name="connsiteX15" fmla="*/ 5164497 w 12493776"/>
                <a:gd name="connsiteY15" fmla="*/ 3996475 h 9213712"/>
                <a:gd name="connsiteX16" fmla="*/ 5924865 w 12493776"/>
                <a:gd name="connsiteY16" fmla="*/ 3604025 h 9213712"/>
                <a:gd name="connsiteX17" fmla="*/ 6756352 w 12493776"/>
                <a:gd name="connsiteY17" fmla="*/ 3642538 h 9213712"/>
                <a:gd name="connsiteX18" fmla="*/ 7087619 w 12493776"/>
                <a:gd name="connsiteY18" fmla="*/ 3279155 h 9213712"/>
                <a:gd name="connsiteX19" fmla="*/ 8218495 w 12493776"/>
                <a:gd name="connsiteY19" fmla="*/ 3021055 h 9213712"/>
                <a:gd name="connsiteX20" fmla="*/ 9487084 w 12493776"/>
                <a:gd name="connsiteY20" fmla="*/ 2218343 h 9213712"/>
                <a:gd name="connsiteX21" fmla="*/ 9964470 w 12493776"/>
                <a:gd name="connsiteY21" fmla="*/ 1445446 h 9213712"/>
                <a:gd name="connsiteX22" fmla="*/ 10472060 w 12493776"/>
                <a:gd name="connsiteY22" fmla="*/ 895019 h 9213712"/>
                <a:gd name="connsiteX23" fmla="*/ 10657399 w 12493776"/>
                <a:gd name="connsiteY23" fmla="*/ 686014 h 9213712"/>
                <a:gd name="connsiteX24" fmla="*/ 11104101 w 12493776"/>
                <a:gd name="connsiteY24" fmla="*/ 495046 h 9213712"/>
                <a:gd name="connsiteX25" fmla="*/ 12011103 w 12493776"/>
                <a:gd name="connsiteY25" fmla="*/ 135330 h 9213712"/>
                <a:gd name="connsiteX26" fmla="*/ 12493776 w 12493776"/>
                <a:gd name="connsiteY26" fmla="*/ 14660 h 9213712"/>
                <a:gd name="connsiteX0" fmla="*/ 0 w 12493776"/>
                <a:gd name="connsiteY0" fmla="*/ 9216734 h 9216734"/>
                <a:gd name="connsiteX1" fmla="*/ 2387397 w 12493776"/>
                <a:gd name="connsiteY1" fmla="*/ 8707666 h 9216734"/>
                <a:gd name="connsiteX2" fmla="*/ 3310905 w 12493776"/>
                <a:gd name="connsiteY2" fmla="*/ 8921781 h 9216734"/>
                <a:gd name="connsiteX3" fmla="*/ 3992032 w 12493776"/>
                <a:gd name="connsiteY3" fmla="*/ 9095608 h 9216734"/>
                <a:gd name="connsiteX4" fmla="*/ 4715621 w 12493776"/>
                <a:gd name="connsiteY4" fmla="*/ 9059894 h 9216734"/>
                <a:gd name="connsiteX5" fmla="*/ 5090220 w 12493776"/>
                <a:gd name="connsiteY5" fmla="*/ 8665074 h 9216734"/>
                <a:gd name="connsiteX6" fmla="*/ 5754651 w 12493776"/>
                <a:gd name="connsiteY6" fmla="*/ 7782781 h 9216734"/>
                <a:gd name="connsiteX7" fmla="*/ 5082940 w 12493776"/>
                <a:gd name="connsiteY7" fmla="*/ 7287074 h 9216734"/>
                <a:gd name="connsiteX8" fmla="*/ 5254996 w 12493776"/>
                <a:gd name="connsiteY8" fmla="*/ 6928681 h 9216734"/>
                <a:gd name="connsiteX9" fmla="*/ 5802896 w 12493776"/>
                <a:gd name="connsiteY9" fmla="*/ 7092981 h 9216734"/>
                <a:gd name="connsiteX10" fmla="*/ 5963670 w 12493776"/>
                <a:gd name="connsiteY10" fmla="*/ 6871918 h 9216734"/>
                <a:gd name="connsiteX11" fmla="*/ 6265189 w 12493776"/>
                <a:gd name="connsiteY11" fmla="*/ 6031406 h 9216734"/>
                <a:gd name="connsiteX12" fmla="*/ 4759382 w 12493776"/>
                <a:gd name="connsiteY12" fmla="*/ 5522190 h 9216734"/>
                <a:gd name="connsiteX13" fmla="*/ 3757327 w 12493776"/>
                <a:gd name="connsiteY13" fmla="*/ 4934540 h 9216734"/>
                <a:gd name="connsiteX14" fmla="*/ 3994251 w 12493776"/>
                <a:gd name="connsiteY14" fmla="*/ 4051602 h 9216734"/>
                <a:gd name="connsiteX15" fmla="*/ 5164497 w 12493776"/>
                <a:gd name="connsiteY15" fmla="*/ 3999497 h 9216734"/>
                <a:gd name="connsiteX16" fmla="*/ 5924865 w 12493776"/>
                <a:gd name="connsiteY16" fmla="*/ 3607047 h 9216734"/>
                <a:gd name="connsiteX17" fmla="*/ 6756352 w 12493776"/>
                <a:gd name="connsiteY17" fmla="*/ 3645560 h 9216734"/>
                <a:gd name="connsiteX18" fmla="*/ 7087619 w 12493776"/>
                <a:gd name="connsiteY18" fmla="*/ 3282177 h 9216734"/>
                <a:gd name="connsiteX19" fmla="*/ 8218495 w 12493776"/>
                <a:gd name="connsiteY19" fmla="*/ 3024077 h 9216734"/>
                <a:gd name="connsiteX20" fmla="*/ 9487084 w 12493776"/>
                <a:gd name="connsiteY20" fmla="*/ 2221365 h 9216734"/>
                <a:gd name="connsiteX21" fmla="*/ 9964470 w 12493776"/>
                <a:gd name="connsiteY21" fmla="*/ 1448468 h 9216734"/>
                <a:gd name="connsiteX22" fmla="*/ 10472060 w 12493776"/>
                <a:gd name="connsiteY22" fmla="*/ 898041 h 9216734"/>
                <a:gd name="connsiteX23" fmla="*/ 10657399 w 12493776"/>
                <a:gd name="connsiteY23" fmla="*/ 689036 h 9216734"/>
                <a:gd name="connsiteX24" fmla="*/ 11104101 w 12493776"/>
                <a:gd name="connsiteY24" fmla="*/ 498068 h 9216734"/>
                <a:gd name="connsiteX25" fmla="*/ 11994252 w 12493776"/>
                <a:gd name="connsiteY25" fmla="*/ 104651 h 9216734"/>
                <a:gd name="connsiteX26" fmla="*/ 12493776 w 12493776"/>
                <a:gd name="connsiteY26" fmla="*/ 17682 h 9216734"/>
                <a:gd name="connsiteX0" fmla="*/ 0 w 12493776"/>
                <a:gd name="connsiteY0" fmla="*/ 9230284 h 9230284"/>
                <a:gd name="connsiteX1" fmla="*/ 2387397 w 12493776"/>
                <a:gd name="connsiteY1" fmla="*/ 8721216 h 9230284"/>
                <a:gd name="connsiteX2" fmla="*/ 3310905 w 12493776"/>
                <a:gd name="connsiteY2" fmla="*/ 8935331 h 9230284"/>
                <a:gd name="connsiteX3" fmla="*/ 3992032 w 12493776"/>
                <a:gd name="connsiteY3" fmla="*/ 9109158 h 9230284"/>
                <a:gd name="connsiteX4" fmla="*/ 4715621 w 12493776"/>
                <a:gd name="connsiteY4" fmla="*/ 9073444 h 9230284"/>
                <a:gd name="connsiteX5" fmla="*/ 5090220 w 12493776"/>
                <a:gd name="connsiteY5" fmla="*/ 8678624 h 9230284"/>
                <a:gd name="connsiteX6" fmla="*/ 5754651 w 12493776"/>
                <a:gd name="connsiteY6" fmla="*/ 7796331 h 9230284"/>
                <a:gd name="connsiteX7" fmla="*/ 5082940 w 12493776"/>
                <a:gd name="connsiteY7" fmla="*/ 7300624 h 9230284"/>
                <a:gd name="connsiteX8" fmla="*/ 5254996 w 12493776"/>
                <a:gd name="connsiteY8" fmla="*/ 6942231 h 9230284"/>
                <a:gd name="connsiteX9" fmla="*/ 5802896 w 12493776"/>
                <a:gd name="connsiteY9" fmla="*/ 7106531 h 9230284"/>
                <a:gd name="connsiteX10" fmla="*/ 5963670 w 12493776"/>
                <a:gd name="connsiteY10" fmla="*/ 6885468 h 9230284"/>
                <a:gd name="connsiteX11" fmla="*/ 6265189 w 12493776"/>
                <a:gd name="connsiteY11" fmla="*/ 6044956 h 9230284"/>
                <a:gd name="connsiteX12" fmla="*/ 4759382 w 12493776"/>
                <a:gd name="connsiteY12" fmla="*/ 5535740 h 9230284"/>
                <a:gd name="connsiteX13" fmla="*/ 3757327 w 12493776"/>
                <a:gd name="connsiteY13" fmla="*/ 4948090 h 9230284"/>
                <a:gd name="connsiteX14" fmla="*/ 3994251 w 12493776"/>
                <a:gd name="connsiteY14" fmla="*/ 4065152 h 9230284"/>
                <a:gd name="connsiteX15" fmla="*/ 5164497 w 12493776"/>
                <a:gd name="connsiteY15" fmla="*/ 4013047 h 9230284"/>
                <a:gd name="connsiteX16" fmla="*/ 5924865 w 12493776"/>
                <a:gd name="connsiteY16" fmla="*/ 3620597 h 9230284"/>
                <a:gd name="connsiteX17" fmla="*/ 6756352 w 12493776"/>
                <a:gd name="connsiteY17" fmla="*/ 3659110 h 9230284"/>
                <a:gd name="connsiteX18" fmla="*/ 7087619 w 12493776"/>
                <a:gd name="connsiteY18" fmla="*/ 3295727 h 9230284"/>
                <a:gd name="connsiteX19" fmla="*/ 8218495 w 12493776"/>
                <a:gd name="connsiteY19" fmla="*/ 3037627 h 9230284"/>
                <a:gd name="connsiteX20" fmla="*/ 9487084 w 12493776"/>
                <a:gd name="connsiteY20" fmla="*/ 2234915 h 9230284"/>
                <a:gd name="connsiteX21" fmla="*/ 9964470 w 12493776"/>
                <a:gd name="connsiteY21" fmla="*/ 1462018 h 9230284"/>
                <a:gd name="connsiteX22" fmla="*/ 10472060 w 12493776"/>
                <a:gd name="connsiteY22" fmla="*/ 911591 h 9230284"/>
                <a:gd name="connsiteX23" fmla="*/ 10657399 w 12493776"/>
                <a:gd name="connsiteY23" fmla="*/ 702586 h 9230284"/>
                <a:gd name="connsiteX24" fmla="*/ 11104101 w 12493776"/>
                <a:gd name="connsiteY24" fmla="*/ 511618 h 9230284"/>
                <a:gd name="connsiteX25" fmla="*/ 11994252 w 12493776"/>
                <a:gd name="connsiteY25" fmla="*/ 118201 h 9230284"/>
                <a:gd name="connsiteX26" fmla="*/ 12493776 w 12493776"/>
                <a:gd name="connsiteY26" fmla="*/ 31232 h 9230284"/>
                <a:gd name="connsiteX0" fmla="*/ 0 w 12468500"/>
                <a:gd name="connsiteY0" fmla="*/ 9195365 h 9195365"/>
                <a:gd name="connsiteX1" fmla="*/ 2387397 w 12468500"/>
                <a:gd name="connsiteY1" fmla="*/ 8686297 h 9195365"/>
                <a:gd name="connsiteX2" fmla="*/ 3310905 w 12468500"/>
                <a:gd name="connsiteY2" fmla="*/ 8900412 h 9195365"/>
                <a:gd name="connsiteX3" fmla="*/ 3992032 w 12468500"/>
                <a:gd name="connsiteY3" fmla="*/ 9074239 h 9195365"/>
                <a:gd name="connsiteX4" fmla="*/ 4715621 w 12468500"/>
                <a:gd name="connsiteY4" fmla="*/ 9038525 h 9195365"/>
                <a:gd name="connsiteX5" fmla="*/ 5090220 w 12468500"/>
                <a:gd name="connsiteY5" fmla="*/ 8643705 h 9195365"/>
                <a:gd name="connsiteX6" fmla="*/ 5754651 w 12468500"/>
                <a:gd name="connsiteY6" fmla="*/ 7761412 h 9195365"/>
                <a:gd name="connsiteX7" fmla="*/ 5082940 w 12468500"/>
                <a:gd name="connsiteY7" fmla="*/ 7265705 h 9195365"/>
                <a:gd name="connsiteX8" fmla="*/ 5254996 w 12468500"/>
                <a:gd name="connsiteY8" fmla="*/ 6907312 h 9195365"/>
                <a:gd name="connsiteX9" fmla="*/ 5802896 w 12468500"/>
                <a:gd name="connsiteY9" fmla="*/ 7071612 h 9195365"/>
                <a:gd name="connsiteX10" fmla="*/ 5963670 w 12468500"/>
                <a:gd name="connsiteY10" fmla="*/ 6850549 h 9195365"/>
                <a:gd name="connsiteX11" fmla="*/ 6265189 w 12468500"/>
                <a:gd name="connsiteY11" fmla="*/ 6010037 h 9195365"/>
                <a:gd name="connsiteX12" fmla="*/ 4759382 w 12468500"/>
                <a:gd name="connsiteY12" fmla="*/ 5500821 h 9195365"/>
                <a:gd name="connsiteX13" fmla="*/ 3757327 w 12468500"/>
                <a:gd name="connsiteY13" fmla="*/ 4913171 h 9195365"/>
                <a:gd name="connsiteX14" fmla="*/ 3994251 w 12468500"/>
                <a:gd name="connsiteY14" fmla="*/ 4030233 h 9195365"/>
                <a:gd name="connsiteX15" fmla="*/ 5164497 w 12468500"/>
                <a:gd name="connsiteY15" fmla="*/ 3978128 h 9195365"/>
                <a:gd name="connsiteX16" fmla="*/ 5924865 w 12468500"/>
                <a:gd name="connsiteY16" fmla="*/ 3585678 h 9195365"/>
                <a:gd name="connsiteX17" fmla="*/ 6756352 w 12468500"/>
                <a:gd name="connsiteY17" fmla="*/ 3624191 h 9195365"/>
                <a:gd name="connsiteX18" fmla="*/ 7087619 w 12468500"/>
                <a:gd name="connsiteY18" fmla="*/ 3260808 h 9195365"/>
                <a:gd name="connsiteX19" fmla="*/ 8218495 w 12468500"/>
                <a:gd name="connsiteY19" fmla="*/ 3002708 h 9195365"/>
                <a:gd name="connsiteX20" fmla="*/ 9487084 w 12468500"/>
                <a:gd name="connsiteY20" fmla="*/ 2199996 h 9195365"/>
                <a:gd name="connsiteX21" fmla="*/ 9964470 w 12468500"/>
                <a:gd name="connsiteY21" fmla="*/ 1427099 h 9195365"/>
                <a:gd name="connsiteX22" fmla="*/ 10472060 w 12468500"/>
                <a:gd name="connsiteY22" fmla="*/ 876672 h 9195365"/>
                <a:gd name="connsiteX23" fmla="*/ 10657399 w 12468500"/>
                <a:gd name="connsiteY23" fmla="*/ 667667 h 9195365"/>
                <a:gd name="connsiteX24" fmla="*/ 11104101 w 12468500"/>
                <a:gd name="connsiteY24" fmla="*/ 476699 h 9195365"/>
                <a:gd name="connsiteX25" fmla="*/ 11994252 w 12468500"/>
                <a:gd name="connsiteY25" fmla="*/ 83282 h 9195365"/>
                <a:gd name="connsiteX26" fmla="*/ 12468500 w 12468500"/>
                <a:gd name="connsiteY26" fmla="*/ 38440 h 9195365"/>
                <a:gd name="connsiteX0" fmla="*/ 0 w 12468500"/>
                <a:gd name="connsiteY0" fmla="*/ 9195365 h 9195365"/>
                <a:gd name="connsiteX1" fmla="*/ 2387397 w 12468500"/>
                <a:gd name="connsiteY1" fmla="*/ 8686297 h 9195365"/>
                <a:gd name="connsiteX2" fmla="*/ 3310905 w 12468500"/>
                <a:gd name="connsiteY2" fmla="*/ 8900412 h 9195365"/>
                <a:gd name="connsiteX3" fmla="*/ 3992032 w 12468500"/>
                <a:gd name="connsiteY3" fmla="*/ 9074239 h 9195365"/>
                <a:gd name="connsiteX4" fmla="*/ 4715621 w 12468500"/>
                <a:gd name="connsiteY4" fmla="*/ 9038525 h 9195365"/>
                <a:gd name="connsiteX5" fmla="*/ 5090220 w 12468500"/>
                <a:gd name="connsiteY5" fmla="*/ 8643705 h 9195365"/>
                <a:gd name="connsiteX6" fmla="*/ 5754651 w 12468500"/>
                <a:gd name="connsiteY6" fmla="*/ 7761412 h 9195365"/>
                <a:gd name="connsiteX7" fmla="*/ 5082940 w 12468500"/>
                <a:gd name="connsiteY7" fmla="*/ 7265705 h 9195365"/>
                <a:gd name="connsiteX8" fmla="*/ 5254996 w 12468500"/>
                <a:gd name="connsiteY8" fmla="*/ 6907312 h 9195365"/>
                <a:gd name="connsiteX9" fmla="*/ 5802896 w 12468500"/>
                <a:gd name="connsiteY9" fmla="*/ 7071612 h 9195365"/>
                <a:gd name="connsiteX10" fmla="*/ 5963670 w 12468500"/>
                <a:gd name="connsiteY10" fmla="*/ 6850549 h 9195365"/>
                <a:gd name="connsiteX11" fmla="*/ 6265189 w 12468500"/>
                <a:gd name="connsiteY11" fmla="*/ 6010037 h 9195365"/>
                <a:gd name="connsiteX12" fmla="*/ 4759382 w 12468500"/>
                <a:gd name="connsiteY12" fmla="*/ 5500821 h 9195365"/>
                <a:gd name="connsiteX13" fmla="*/ 3716404 w 12468500"/>
                <a:gd name="connsiteY13" fmla="*/ 4926812 h 9195365"/>
                <a:gd name="connsiteX14" fmla="*/ 3994251 w 12468500"/>
                <a:gd name="connsiteY14" fmla="*/ 4030233 h 9195365"/>
                <a:gd name="connsiteX15" fmla="*/ 5164497 w 12468500"/>
                <a:gd name="connsiteY15" fmla="*/ 3978128 h 9195365"/>
                <a:gd name="connsiteX16" fmla="*/ 5924865 w 12468500"/>
                <a:gd name="connsiteY16" fmla="*/ 3585678 h 9195365"/>
                <a:gd name="connsiteX17" fmla="*/ 6756352 w 12468500"/>
                <a:gd name="connsiteY17" fmla="*/ 3624191 h 9195365"/>
                <a:gd name="connsiteX18" fmla="*/ 7087619 w 12468500"/>
                <a:gd name="connsiteY18" fmla="*/ 3260808 h 9195365"/>
                <a:gd name="connsiteX19" fmla="*/ 8218495 w 12468500"/>
                <a:gd name="connsiteY19" fmla="*/ 3002708 h 9195365"/>
                <a:gd name="connsiteX20" fmla="*/ 9487084 w 12468500"/>
                <a:gd name="connsiteY20" fmla="*/ 2199996 h 9195365"/>
                <a:gd name="connsiteX21" fmla="*/ 9964470 w 12468500"/>
                <a:gd name="connsiteY21" fmla="*/ 1427099 h 9195365"/>
                <a:gd name="connsiteX22" fmla="*/ 10472060 w 12468500"/>
                <a:gd name="connsiteY22" fmla="*/ 876672 h 9195365"/>
                <a:gd name="connsiteX23" fmla="*/ 10657399 w 12468500"/>
                <a:gd name="connsiteY23" fmla="*/ 667667 h 9195365"/>
                <a:gd name="connsiteX24" fmla="*/ 11104101 w 12468500"/>
                <a:gd name="connsiteY24" fmla="*/ 476699 h 9195365"/>
                <a:gd name="connsiteX25" fmla="*/ 11994252 w 12468500"/>
                <a:gd name="connsiteY25" fmla="*/ 83282 h 9195365"/>
                <a:gd name="connsiteX26" fmla="*/ 12468500 w 12468500"/>
                <a:gd name="connsiteY26" fmla="*/ 38440 h 9195365"/>
                <a:gd name="connsiteX0" fmla="*/ 0 w 12468500"/>
                <a:gd name="connsiteY0" fmla="*/ 9195365 h 9195365"/>
                <a:gd name="connsiteX1" fmla="*/ 2387397 w 12468500"/>
                <a:gd name="connsiteY1" fmla="*/ 8686297 h 9195365"/>
                <a:gd name="connsiteX2" fmla="*/ 3310905 w 12468500"/>
                <a:gd name="connsiteY2" fmla="*/ 8900412 h 9195365"/>
                <a:gd name="connsiteX3" fmla="*/ 3992032 w 12468500"/>
                <a:gd name="connsiteY3" fmla="*/ 9074239 h 9195365"/>
                <a:gd name="connsiteX4" fmla="*/ 4715621 w 12468500"/>
                <a:gd name="connsiteY4" fmla="*/ 9038525 h 9195365"/>
                <a:gd name="connsiteX5" fmla="*/ 5090220 w 12468500"/>
                <a:gd name="connsiteY5" fmla="*/ 8643705 h 9195365"/>
                <a:gd name="connsiteX6" fmla="*/ 5754651 w 12468500"/>
                <a:gd name="connsiteY6" fmla="*/ 7761412 h 9195365"/>
                <a:gd name="connsiteX7" fmla="*/ 5082940 w 12468500"/>
                <a:gd name="connsiteY7" fmla="*/ 7265705 h 9195365"/>
                <a:gd name="connsiteX8" fmla="*/ 5254996 w 12468500"/>
                <a:gd name="connsiteY8" fmla="*/ 6907312 h 9195365"/>
                <a:gd name="connsiteX9" fmla="*/ 5802896 w 12468500"/>
                <a:gd name="connsiteY9" fmla="*/ 7071612 h 9195365"/>
                <a:gd name="connsiteX10" fmla="*/ 5963670 w 12468500"/>
                <a:gd name="connsiteY10" fmla="*/ 6850549 h 9195365"/>
                <a:gd name="connsiteX11" fmla="*/ 6265189 w 12468500"/>
                <a:gd name="connsiteY11" fmla="*/ 6010037 h 9195365"/>
                <a:gd name="connsiteX12" fmla="*/ 4759382 w 12468500"/>
                <a:gd name="connsiteY12" fmla="*/ 5500821 h 9195365"/>
                <a:gd name="connsiteX13" fmla="*/ 3716404 w 12468500"/>
                <a:gd name="connsiteY13" fmla="*/ 4926812 h 9195365"/>
                <a:gd name="connsiteX14" fmla="*/ 3857840 w 12468500"/>
                <a:gd name="connsiteY14" fmla="*/ 4098438 h 9195365"/>
                <a:gd name="connsiteX15" fmla="*/ 5164497 w 12468500"/>
                <a:gd name="connsiteY15" fmla="*/ 3978128 h 9195365"/>
                <a:gd name="connsiteX16" fmla="*/ 5924865 w 12468500"/>
                <a:gd name="connsiteY16" fmla="*/ 3585678 h 9195365"/>
                <a:gd name="connsiteX17" fmla="*/ 6756352 w 12468500"/>
                <a:gd name="connsiteY17" fmla="*/ 3624191 h 9195365"/>
                <a:gd name="connsiteX18" fmla="*/ 7087619 w 12468500"/>
                <a:gd name="connsiteY18" fmla="*/ 3260808 h 9195365"/>
                <a:gd name="connsiteX19" fmla="*/ 8218495 w 12468500"/>
                <a:gd name="connsiteY19" fmla="*/ 3002708 h 9195365"/>
                <a:gd name="connsiteX20" fmla="*/ 9487084 w 12468500"/>
                <a:gd name="connsiteY20" fmla="*/ 2199996 h 9195365"/>
                <a:gd name="connsiteX21" fmla="*/ 9964470 w 12468500"/>
                <a:gd name="connsiteY21" fmla="*/ 1427099 h 9195365"/>
                <a:gd name="connsiteX22" fmla="*/ 10472060 w 12468500"/>
                <a:gd name="connsiteY22" fmla="*/ 876672 h 9195365"/>
                <a:gd name="connsiteX23" fmla="*/ 10657399 w 12468500"/>
                <a:gd name="connsiteY23" fmla="*/ 667667 h 9195365"/>
                <a:gd name="connsiteX24" fmla="*/ 11104101 w 12468500"/>
                <a:gd name="connsiteY24" fmla="*/ 476699 h 9195365"/>
                <a:gd name="connsiteX25" fmla="*/ 11994252 w 12468500"/>
                <a:gd name="connsiteY25" fmla="*/ 83282 h 9195365"/>
                <a:gd name="connsiteX26" fmla="*/ 12468500 w 12468500"/>
                <a:gd name="connsiteY26" fmla="*/ 38440 h 9195365"/>
                <a:gd name="connsiteX0" fmla="*/ 0 w 12468500"/>
                <a:gd name="connsiteY0" fmla="*/ 9195365 h 9195365"/>
                <a:gd name="connsiteX1" fmla="*/ 2387397 w 12468500"/>
                <a:gd name="connsiteY1" fmla="*/ 8686297 h 9195365"/>
                <a:gd name="connsiteX2" fmla="*/ 3310905 w 12468500"/>
                <a:gd name="connsiteY2" fmla="*/ 8900412 h 9195365"/>
                <a:gd name="connsiteX3" fmla="*/ 3992032 w 12468500"/>
                <a:gd name="connsiteY3" fmla="*/ 9074239 h 9195365"/>
                <a:gd name="connsiteX4" fmla="*/ 4715621 w 12468500"/>
                <a:gd name="connsiteY4" fmla="*/ 9038525 h 9195365"/>
                <a:gd name="connsiteX5" fmla="*/ 5090220 w 12468500"/>
                <a:gd name="connsiteY5" fmla="*/ 8643705 h 9195365"/>
                <a:gd name="connsiteX6" fmla="*/ 5754651 w 12468500"/>
                <a:gd name="connsiteY6" fmla="*/ 7761412 h 9195365"/>
                <a:gd name="connsiteX7" fmla="*/ 5082940 w 12468500"/>
                <a:gd name="connsiteY7" fmla="*/ 7265705 h 9195365"/>
                <a:gd name="connsiteX8" fmla="*/ 5254996 w 12468500"/>
                <a:gd name="connsiteY8" fmla="*/ 6907312 h 9195365"/>
                <a:gd name="connsiteX9" fmla="*/ 5802896 w 12468500"/>
                <a:gd name="connsiteY9" fmla="*/ 7071612 h 9195365"/>
                <a:gd name="connsiteX10" fmla="*/ 5963670 w 12468500"/>
                <a:gd name="connsiteY10" fmla="*/ 6850549 h 9195365"/>
                <a:gd name="connsiteX11" fmla="*/ 6265189 w 12468500"/>
                <a:gd name="connsiteY11" fmla="*/ 6010037 h 9195365"/>
                <a:gd name="connsiteX12" fmla="*/ 4759382 w 12468500"/>
                <a:gd name="connsiteY12" fmla="*/ 5500821 h 9195365"/>
                <a:gd name="connsiteX13" fmla="*/ 4110208 w 12468500"/>
                <a:gd name="connsiteY13" fmla="*/ 5355570 h 9195365"/>
                <a:gd name="connsiteX14" fmla="*/ 3716404 w 12468500"/>
                <a:gd name="connsiteY14" fmla="*/ 4926812 h 9195365"/>
                <a:gd name="connsiteX15" fmla="*/ 3857840 w 12468500"/>
                <a:gd name="connsiteY15" fmla="*/ 4098438 h 9195365"/>
                <a:gd name="connsiteX16" fmla="*/ 5164497 w 12468500"/>
                <a:gd name="connsiteY16" fmla="*/ 3978128 h 9195365"/>
                <a:gd name="connsiteX17" fmla="*/ 5924865 w 12468500"/>
                <a:gd name="connsiteY17" fmla="*/ 3585678 h 9195365"/>
                <a:gd name="connsiteX18" fmla="*/ 6756352 w 12468500"/>
                <a:gd name="connsiteY18" fmla="*/ 3624191 h 9195365"/>
                <a:gd name="connsiteX19" fmla="*/ 7087619 w 12468500"/>
                <a:gd name="connsiteY19" fmla="*/ 3260808 h 9195365"/>
                <a:gd name="connsiteX20" fmla="*/ 8218495 w 12468500"/>
                <a:gd name="connsiteY20" fmla="*/ 3002708 h 9195365"/>
                <a:gd name="connsiteX21" fmla="*/ 9487084 w 12468500"/>
                <a:gd name="connsiteY21" fmla="*/ 2199996 h 9195365"/>
                <a:gd name="connsiteX22" fmla="*/ 9964470 w 12468500"/>
                <a:gd name="connsiteY22" fmla="*/ 1427099 h 9195365"/>
                <a:gd name="connsiteX23" fmla="*/ 10472060 w 12468500"/>
                <a:gd name="connsiteY23" fmla="*/ 876672 h 9195365"/>
                <a:gd name="connsiteX24" fmla="*/ 10657399 w 12468500"/>
                <a:gd name="connsiteY24" fmla="*/ 667667 h 9195365"/>
                <a:gd name="connsiteX25" fmla="*/ 11104101 w 12468500"/>
                <a:gd name="connsiteY25" fmla="*/ 476699 h 9195365"/>
                <a:gd name="connsiteX26" fmla="*/ 11994252 w 12468500"/>
                <a:gd name="connsiteY26" fmla="*/ 83282 h 9195365"/>
                <a:gd name="connsiteX27" fmla="*/ 12468500 w 12468500"/>
                <a:gd name="connsiteY27" fmla="*/ 38440 h 9195365"/>
                <a:gd name="connsiteX0" fmla="*/ 0 w 12468500"/>
                <a:gd name="connsiteY0" fmla="*/ 9195365 h 9195365"/>
                <a:gd name="connsiteX1" fmla="*/ 2387397 w 12468500"/>
                <a:gd name="connsiteY1" fmla="*/ 8686297 h 9195365"/>
                <a:gd name="connsiteX2" fmla="*/ 3310905 w 12468500"/>
                <a:gd name="connsiteY2" fmla="*/ 8900412 h 9195365"/>
                <a:gd name="connsiteX3" fmla="*/ 3992032 w 12468500"/>
                <a:gd name="connsiteY3" fmla="*/ 9074239 h 9195365"/>
                <a:gd name="connsiteX4" fmla="*/ 4715621 w 12468500"/>
                <a:gd name="connsiteY4" fmla="*/ 9038525 h 9195365"/>
                <a:gd name="connsiteX5" fmla="*/ 5090220 w 12468500"/>
                <a:gd name="connsiteY5" fmla="*/ 8643705 h 9195365"/>
                <a:gd name="connsiteX6" fmla="*/ 5754651 w 12468500"/>
                <a:gd name="connsiteY6" fmla="*/ 7761412 h 9195365"/>
                <a:gd name="connsiteX7" fmla="*/ 5082940 w 12468500"/>
                <a:gd name="connsiteY7" fmla="*/ 7265705 h 9195365"/>
                <a:gd name="connsiteX8" fmla="*/ 5254996 w 12468500"/>
                <a:gd name="connsiteY8" fmla="*/ 6907312 h 9195365"/>
                <a:gd name="connsiteX9" fmla="*/ 5802896 w 12468500"/>
                <a:gd name="connsiteY9" fmla="*/ 7071612 h 9195365"/>
                <a:gd name="connsiteX10" fmla="*/ 5963670 w 12468500"/>
                <a:gd name="connsiteY10" fmla="*/ 6850549 h 9195365"/>
                <a:gd name="connsiteX11" fmla="*/ 6265189 w 12468500"/>
                <a:gd name="connsiteY11" fmla="*/ 6010037 h 9195365"/>
                <a:gd name="connsiteX12" fmla="*/ 4759382 w 12468500"/>
                <a:gd name="connsiteY12" fmla="*/ 5500821 h 9195365"/>
                <a:gd name="connsiteX13" fmla="*/ 4110208 w 12468500"/>
                <a:gd name="connsiteY13" fmla="*/ 5355570 h 9195365"/>
                <a:gd name="connsiteX14" fmla="*/ 3716404 w 12468500"/>
                <a:gd name="connsiteY14" fmla="*/ 4926812 h 9195365"/>
                <a:gd name="connsiteX15" fmla="*/ 3885123 w 12468500"/>
                <a:gd name="connsiteY15" fmla="*/ 4002951 h 9195365"/>
                <a:gd name="connsiteX16" fmla="*/ 5164497 w 12468500"/>
                <a:gd name="connsiteY16" fmla="*/ 3978128 h 9195365"/>
                <a:gd name="connsiteX17" fmla="*/ 5924865 w 12468500"/>
                <a:gd name="connsiteY17" fmla="*/ 3585678 h 9195365"/>
                <a:gd name="connsiteX18" fmla="*/ 6756352 w 12468500"/>
                <a:gd name="connsiteY18" fmla="*/ 3624191 h 9195365"/>
                <a:gd name="connsiteX19" fmla="*/ 7087619 w 12468500"/>
                <a:gd name="connsiteY19" fmla="*/ 3260808 h 9195365"/>
                <a:gd name="connsiteX20" fmla="*/ 8218495 w 12468500"/>
                <a:gd name="connsiteY20" fmla="*/ 3002708 h 9195365"/>
                <a:gd name="connsiteX21" fmla="*/ 9487084 w 12468500"/>
                <a:gd name="connsiteY21" fmla="*/ 2199996 h 9195365"/>
                <a:gd name="connsiteX22" fmla="*/ 9964470 w 12468500"/>
                <a:gd name="connsiteY22" fmla="*/ 1427099 h 9195365"/>
                <a:gd name="connsiteX23" fmla="*/ 10472060 w 12468500"/>
                <a:gd name="connsiteY23" fmla="*/ 876672 h 9195365"/>
                <a:gd name="connsiteX24" fmla="*/ 10657399 w 12468500"/>
                <a:gd name="connsiteY24" fmla="*/ 667667 h 9195365"/>
                <a:gd name="connsiteX25" fmla="*/ 11104101 w 12468500"/>
                <a:gd name="connsiteY25" fmla="*/ 476699 h 9195365"/>
                <a:gd name="connsiteX26" fmla="*/ 11994252 w 12468500"/>
                <a:gd name="connsiteY26" fmla="*/ 83282 h 9195365"/>
                <a:gd name="connsiteX27" fmla="*/ 12468500 w 12468500"/>
                <a:gd name="connsiteY27" fmla="*/ 38440 h 919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468500" h="9195365">
                  <a:moveTo>
                    <a:pt x="0" y="9195365"/>
                  </a:moveTo>
                  <a:cubicBezTo>
                    <a:pt x="510211" y="9147766"/>
                    <a:pt x="1835580" y="8735456"/>
                    <a:pt x="2387397" y="8686297"/>
                  </a:cubicBezTo>
                  <a:cubicBezTo>
                    <a:pt x="2939215" y="8637138"/>
                    <a:pt x="3102081" y="8832406"/>
                    <a:pt x="3310905" y="8900412"/>
                  </a:cubicBezTo>
                  <a:cubicBezTo>
                    <a:pt x="3519729" y="8968418"/>
                    <a:pt x="3811504" y="9029449"/>
                    <a:pt x="3992032" y="9074239"/>
                  </a:cubicBezTo>
                  <a:cubicBezTo>
                    <a:pt x="4272945" y="9135701"/>
                    <a:pt x="4532590" y="9110281"/>
                    <a:pt x="4715621" y="9038525"/>
                  </a:cubicBezTo>
                  <a:cubicBezTo>
                    <a:pt x="4898652" y="8966769"/>
                    <a:pt x="4917048" y="8856557"/>
                    <a:pt x="5090220" y="8643705"/>
                  </a:cubicBezTo>
                  <a:cubicBezTo>
                    <a:pt x="5263392" y="8430853"/>
                    <a:pt x="5755864" y="7991079"/>
                    <a:pt x="5754651" y="7761412"/>
                  </a:cubicBezTo>
                  <a:cubicBezTo>
                    <a:pt x="5753438" y="7531745"/>
                    <a:pt x="5257297" y="7401444"/>
                    <a:pt x="5082940" y="7265705"/>
                  </a:cubicBezTo>
                  <a:cubicBezTo>
                    <a:pt x="4908583" y="7129966"/>
                    <a:pt x="5135003" y="6939661"/>
                    <a:pt x="5254996" y="6907312"/>
                  </a:cubicBezTo>
                  <a:cubicBezTo>
                    <a:pt x="5374989" y="6874963"/>
                    <a:pt x="5681434" y="7086097"/>
                    <a:pt x="5802896" y="7071612"/>
                  </a:cubicBezTo>
                  <a:cubicBezTo>
                    <a:pt x="5924358" y="7057127"/>
                    <a:pt x="5886621" y="7027478"/>
                    <a:pt x="5963670" y="6850549"/>
                  </a:cubicBezTo>
                  <a:cubicBezTo>
                    <a:pt x="6040719" y="6673620"/>
                    <a:pt x="6465904" y="6234992"/>
                    <a:pt x="6265189" y="6010037"/>
                  </a:cubicBezTo>
                  <a:cubicBezTo>
                    <a:pt x="6064474" y="5785082"/>
                    <a:pt x="5118545" y="5609899"/>
                    <a:pt x="4759382" y="5500821"/>
                  </a:cubicBezTo>
                  <a:cubicBezTo>
                    <a:pt x="4400219" y="5391743"/>
                    <a:pt x="4284038" y="5451238"/>
                    <a:pt x="4110208" y="5355570"/>
                  </a:cubicBezTo>
                  <a:cubicBezTo>
                    <a:pt x="3936378" y="5259902"/>
                    <a:pt x="3753918" y="5152249"/>
                    <a:pt x="3716404" y="4926812"/>
                  </a:cubicBezTo>
                  <a:cubicBezTo>
                    <a:pt x="3678890" y="4701375"/>
                    <a:pt x="3643774" y="4161065"/>
                    <a:pt x="3885123" y="4002951"/>
                  </a:cubicBezTo>
                  <a:cubicBezTo>
                    <a:pt x="4126472" y="3844837"/>
                    <a:pt x="4824540" y="4047673"/>
                    <a:pt x="5164497" y="3978128"/>
                  </a:cubicBezTo>
                  <a:cubicBezTo>
                    <a:pt x="5504454" y="3908583"/>
                    <a:pt x="5659556" y="3644667"/>
                    <a:pt x="5924865" y="3585678"/>
                  </a:cubicBezTo>
                  <a:cubicBezTo>
                    <a:pt x="6190174" y="3526689"/>
                    <a:pt x="6562560" y="3678336"/>
                    <a:pt x="6756352" y="3624191"/>
                  </a:cubicBezTo>
                  <a:cubicBezTo>
                    <a:pt x="6950144" y="3570046"/>
                    <a:pt x="6843928" y="3364389"/>
                    <a:pt x="7087619" y="3260808"/>
                  </a:cubicBezTo>
                  <a:cubicBezTo>
                    <a:pt x="7331310" y="3157227"/>
                    <a:pt x="7818584" y="3179510"/>
                    <a:pt x="8218495" y="3002708"/>
                  </a:cubicBezTo>
                  <a:cubicBezTo>
                    <a:pt x="8618406" y="2825906"/>
                    <a:pt x="9196088" y="2462597"/>
                    <a:pt x="9487084" y="2199996"/>
                  </a:cubicBezTo>
                  <a:cubicBezTo>
                    <a:pt x="9778080" y="1937395"/>
                    <a:pt x="9800307" y="1647653"/>
                    <a:pt x="9964470" y="1427099"/>
                  </a:cubicBezTo>
                  <a:cubicBezTo>
                    <a:pt x="10128633" y="1206545"/>
                    <a:pt x="10356572" y="1003244"/>
                    <a:pt x="10472060" y="876672"/>
                  </a:cubicBezTo>
                  <a:cubicBezTo>
                    <a:pt x="10587548" y="750100"/>
                    <a:pt x="10552059" y="734329"/>
                    <a:pt x="10657399" y="667667"/>
                  </a:cubicBezTo>
                  <a:cubicBezTo>
                    <a:pt x="10762739" y="601005"/>
                    <a:pt x="10881292" y="574097"/>
                    <a:pt x="11104101" y="476699"/>
                  </a:cubicBezTo>
                  <a:cubicBezTo>
                    <a:pt x="11326910" y="379302"/>
                    <a:pt x="11777338" y="115799"/>
                    <a:pt x="11994252" y="83282"/>
                  </a:cubicBezTo>
                  <a:cubicBezTo>
                    <a:pt x="12211166" y="50765"/>
                    <a:pt x="12263611" y="-56722"/>
                    <a:pt x="12468500" y="38440"/>
                  </a:cubicBezTo>
                </a:path>
              </a:pathLst>
            </a:custGeom>
            <a:noFill/>
            <a:ln w="152400" cmpd="thickThin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" name="Freeform 25"/>
          <p:cNvSpPr/>
          <p:nvPr/>
        </p:nvSpPr>
        <p:spPr>
          <a:xfrm rot="638878">
            <a:off x="8469085" y="12039601"/>
            <a:ext cx="1712550" cy="742925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 rot="4437205">
            <a:off x="10036627" y="7075714"/>
            <a:ext cx="1712550" cy="742925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 rot="3509027">
            <a:off x="7450113" y="13610551"/>
            <a:ext cx="905425" cy="1479939"/>
            <a:chOff x="7876515" y="17738756"/>
            <a:chExt cx="286126" cy="641164"/>
          </a:xfrm>
        </p:grpSpPr>
        <p:sp>
          <p:nvSpPr>
            <p:cNvPr id="34" name="Freeform 33"/>
            <p:cNvSpPr/>
            <p:nvPr/>
          </p:nvSpPr>
          <p:spPr>
            <a:xfrm rot="16200000">
              <a:off x="7698996" y="17916275"/>
              <a:ext cx="641164" cy="286126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122310 w 1184172"/>
                <a:gd name="connsiteY0" fmla="*/ 116348 h 560070"/>
                <a:gd name="connsiteX1" fmla="*/ 459682 w 1184172"/>
                <a:gd name="connsiteY1" fmla="*/ 152222 h 560070"/>
                <a:gd name="connsiteX2" fmla="*/ 718863 w 1184172"/>
                <a:gd name="connsiteY2" fmla="*/ 156112 h 560070"/>
                <a:gd name="connsiteX3" fmla="*/ 714662 w 1184172"/>
                <a:gd name="connsiteY3" fmla="*/ 0 h 560070"/>
                <a:gd name="connsiteX4" fmla="*/ 1184172 w 1184172"/>
                <a:gd name="connsiteY4" fmla="*/ 308610 h 560070"/>
                <a:gd name="connsiteX5" fmla="*/ 715542 w 1184172"/>
                <a:gd name="connsiteY5" fmla="*/ 560070 h 560070"/>
                <a:gd name="connsiteX6" fmla="*/ 715542 w 1184172"/>
                <a:gd name="connsiteY6" fmla="*/ 422910 h 560070"/>
                <a:gd name="connsiteX7" fmla="*/ 460535 w 1184172"/>
                <a:gd name="connsiteY7" fmla="*/ 413014 h 560070"/>
                <a:gd name="connsiteX8" fmla="*/ 0 w 1184172"/>
                <a:gd name="connsiteY8" fmla="*/ 451075 h 560070"/>
                <a:gd name="connsiteX0" fmla="*/ 0 w 1189161"/>
                <a:gd name="connsiteY0" fmla="*/ 96518 h 560070"/>
                <a:gd name="connsiteX1" fmla="*/ 464671 w 1189161"/>
                <a:gd name="connsiteY1" fmla="*/ 152222 h 560070"/>
                <a:gd name="connsiteX2" fmla="*/ 723852 w 1189161"/>
                <a:gd name="connsiteY2" fmla="*/ 156112 h 560070"/>
                <a:gd name="connsiteX3" fmla="*/ 719651 w 1189161"/>
                <a:gd name="connsiteY3" fmla="*/ 0 h 560070"/>
                <a:gd name="connsiteX4" fmla="*/ 1189161 w 1189161"/>
                <a:gd name="connsiteY4" fmla="*/ 308610 h 560070"/>
                <a:gd name="connsiteX5" fmla="*/ 720531 w 1189161"/>
                <a:gd name="connsiteY5" fmla="*/ 560070 h 560070"/>
                <a:gd name="connsiteX6" fmla="*/ 720531 w 1189161"/>
                <a:gd name="connsiteY6" fmla="*/ 422910 h 560070"/>
                <a:gd name="connsiteX7" fmla="*/ 465524 w 1189161"/>
                <a:gd name="connsiteY7" fmla="*/ 413014 h 560070"/>
                <a:gd name="connsiteX8" fmla="*/ 4989 w 1189161"/>
                <a:gd name="connsiteY8" fmla="*/ 451075 h 560070"/>
                <a:gd name="connsiteX0" fmla="*/ 4531 w 1193692"/>
                <a:gd name="connsiteY0" fmla="*/ 96518 h 560070"/>
                <a:gd name="connsiteX1" fmla="*/ 469202 w 1193692"/>
                <a:gd name="connsiteY1" fmla="*/ 152222 h 560070"/>
                <a:gd name="connsiteX2" fmla="*/ 728383 w 1193692"/>
                <a:gd name="connsiteY2" fmla="*/ 156112 h 560070"/>
                <a:gd name="connsiteX3" fmla="*/ 724182 w 1193692"/>
                <a:gd name="connsiteY3" fmla="*/ 0 h 560070"/>
                <a:gd name="connsiteX4" fmla="*/ 1193692 w 1193692"/>
                <a:gd name="connsiteY4" fmla="*/ 308610 h 560070"/>
                <a:gd name="connsiteX5" fmla="*/ 725062 w 1193692"/>
                <a:gd name="connsiteY5" fmla="*/ 560070 h 560070"/>
                <a:gd name="connsiteX6" fmla="*/ 725062 w 1193692"/>
                <a:gd name="connsiteY6" fmla="*/ 422910 h 560070"/>
                <a:gd name="connsiteX7" fmla="*/ 470055 w 1193692"/>
                <a:gd name="connsiteY7" fmla="*/ 413014 h 560070"/>
                <a:gd name="connsiteX8" fmla="*/ 0 w 1193692"/>
                <a:gd name="connsiteY8" fmla="*/ 452995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692" h="560070">
                  <a:moveTo>
                    <a:pt x="4531" y="96518"/>
                  </a:moveTo>
                  <a:cubicBezTo>
                    <a:pt x="128265" y="135457"/>
                    <a:pt x="369777" y="145595"/>
                    <a:pt x="469202" y="152222"/>
                  </a:cubicBezTo>
                  <a:lnTo>
                    <a:pt x="728383" y="156112"/>
                  </a:lnTo>
                  <a:lnTo>
                    <a:pt x="724182" y="0"/>
                  </a:lnTo>
                  <a:lnTo>
                    <a:pt x="1193692" y="308610"/>
                  </a:lnTo>
                  <a:lnTo>
                    <a:pt x="725062" y="560070"/>
                  </a:lnTo>
                  <a:lnTo>
                    <a:pt x="725062" y="422910"/>
                  </a:lnTo>
                  <a:lnTo>
                    <a:pt x="470055" y="413014"/>
                  </a:lnTo>
                  <a:cubicBezTo>
                    <a:pt x="227062" y="406794"/>
                    <a:pt x="75143" y="443912"/>
                    <a:pt x="0" y="452995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7994130" y="17892664"/>
              <a:ext cx="63455" cy="470336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640506"/>
                <a:gd name="connsiteX1" fmla="*/ 116230 w 227044"/>
                <a:gd name="connsiteY1" fmla="*/ 198334 h 1640506"/>
                <a:gd name="connsiteX2" fmla="*/ 188352 w 227044"/>
                <a:gd name="connsiteY2" fmla="*/ 226668 h 1640506"/>
                <a:gd name="connsiteX3" fmla="*/ 221837 w 227044"/>
                <a:gd name="connsiteY3" fmla="*/ 306031 h 1640506"/>
                <a:gd name="connsiteX4" fmla="*/ 190928 w 227044"/>
                <a:gd name="connsiteY4" fmla="*/ 394093 h 1640506"/>
                <a:gd name="connsiteX5" fmla="*/ 113655 w 227044"/>
                <a:gd name="connsiteY5" fmla="*/ 427578 h 1640506"/>
                <a:gd name="connsiteX6" fmla="*/ 31230 w 227044"/>
                <a:gd name="connsiteY6" fmla="*/ 468791 h 1640506"/>
                <a:gd name="connsiteX7" fmla="*/ 320 w 227044"/>
                <a:gd name="connsiteY7" fmla="*/ 548640 h 1640506"/>
                <a:gd name="connsiteX8" fmla="*/ 41533 w 227044"/>
                <a:gd name="connsiteY8" fmla="*/ 628489 h 1640506"/>
                <a:gd name="connsiteX9" fmla="*/ 116230 w 227044"/>
                <a:gd name="connsiteY9" fmla="*/ 661974 h 1640506"/>
                <a:gd name="connsiteX10" fmla="*/ 188352 w 227044"/>
                <a:gd name="connsiteY10" fmla="*/ 698035 h 1640506"/>
                <a:gd name="connsiteX11" fmla="*/ 226989 w 227044"/>
                <a:gd name="connsiteY11" fmla="*/ 780459 h 1640506"/>
                <a:gd name="connsiteX12" fmla="*/ 180625 w 227044"/>
                <a:gd name="connsiteY12" fmla="*/ 870612 h 1640506"/>
                <a:gd name="connsiteX13" fmla="*/ 105927 w 227044"/>
                <a:gd name="connsiteY13" fmla="*/ 896127 h 1640506"/>
                <a:gd name="connsiteX14" fmla="*/ 28654 w 227044"/>
                <a:gd name="connsiteY14" fmla="*/ 942733 h 1640506"/>
                <a:gd name="connsiteX15" fmla="*/ 320 w 227044"/>
                <a:gd name="connsiteY15" fmla="*/ 1025158 h 1640506"/>
                <a:gd name="connsiteX16" fmla="*/ 44109 w 227044"/>
                <a:gd name="connsiteY16" fmla="*/ 1099856 h 1640506"/>
                <a:gd name="connsiteX17" fmla="*/ 105927 w 227044"/>
                <a:gd name="connsiteY17" fmla="*/ 1125613 h 1640506"/>
                <a:gd name="connsiteX18" fmla="*/ 106799 w 227044"/>
                <a:gd name="connsiteY18" fmla="*/ 1640506 h 16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640506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5940" y="1576970"/>
                    <a:pt x="106799" y="1640506"/>
                  </a:cubicBezTo>
                </a:path>
              </a:pathLst>
            </a:custGeom>
            <a:noFill/>
            <a:ln w="5080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 rot="7003171">
            <a:off x="7450111" y="12521980"/>
            <a:ext cx="905425" cy="1479939"/>
            <a:chOff x="7876515" y="17738756"/>
            <a:chExt cx="286126" cy="641164"/>
          </a:xfrm>
        </p:grpSpPr>
        <p:sp>
          <p:nvSpPr>
            <p:cNvPr id="37" name="Freeform 36"/>
            <p:cNvSpPr/>
            <p:nvPr/>
          </p:nvSpPr>
          <p:spPr>
            <a:xfrm rot="16200000">
              <a:off x="7698996" y="17916275"/>
              <a:ext cx="641164" cy="286126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122310 w 1184172"/>
                <a:gd name="connsiteY0" fmla="*/ 116348 h 560070"/>
                <a:gd name="connsiteX1" fmla="*/ 459682 w 1184172"/>
                <a:gd name="connsiteY1" fmla="*/ 152222 h 560070"/>
                <a:gd name="connsiteX2" fmla="*/ 718863 w 1184172"/>
                <a:gd name="connsiteY2" fmla="*/ 156112 h 560070"/>
                <a:gd name="connsiteX3" fmla="*/ 714662 w 1184172"/>
                <a:gd name="connsiteY3" fmla="*/ 0 h 560070"/>
                <a:gd name="connsiteX4" fmla="*/ 1184172 w 1184172"/>
                <a:gd name="connsiteY4" fmla="*/ 308610 h 560070"/>
                <a:gd name="connsiteX5" fmla="*/ 715542 w 1184172"/>
                <a:gd name="connsiteY5" fmla="*/ 560070 h 560070"/>
                <a:gd name="connsiteX6" fmla="*/ 715542 w 1184172"/>
                <a:gd name="connsiteY6" fmla="*/ 422910 h 560070"/>
                <a:gd name="connsiteX7" fmla="*/ 460535 w 1184172"/>
                <a:gd name="connsiteY7" fmla="*/ 413014 h 560070"/>
                <a:gd name="connsiteX8" fmla="*/ 0 w 1184172"/>
                <a:gd name="connsiteY8" fmla="*/ 451075 h 560070"/>
                <a:gd name="connsiteX0" fmla="*/ 0 w 1189161"/>
                <a:gd name="connsiteY0" fmla="*/ 96518 h 560070"/>
                <a:gd name="connsiteX1" fmla="*/ 464671 w 1189161"/>
                <a:gd name="connsiteY1" fmla="*/ 152222 h 560070"/>
                <a:gd name="connsiteX2" fmla="*/ 723852 w 1189161"/>
                <a:gd name="connsiteY2" fmla="*/ 156112 h 560070"/>
                <a:gd name="connsiteX3" fmla="*/ 719651 w 1189161"/>
                <a:gd name="connsiteY3" fmla="*/ 0 h 560070"/>
                <a:gd name="connsiteX4" fmla="*/ 1189161 w 1189161"/>
                <a:gd name="connsiteY4" fmla="*/ 308610 h 560070"/>
                <a:gd name="connsiteX5" fmla="*/ 720531 w 1189161"/>
                <a:gd name="connsiteY5" fmla="*/ 560070 h 560070"/>
                <a:gd name="connsiteX6" fmla="*/ 720531 w 1189161"/>
                <a:gd name="connsiteY6" fmla="*/ 422910 h 560070"/>
                <a:gd name="connsiteX7" fmla="*/ 465524 w 1189161"/>
                <a:gd name="connsiteY7" fmla="*/ 413014 h 560070"/>
                <a:gd name="connsiteX8" fmla="*/ 4989 w 1189161"/>
                <a:gd name="connsiteY8" fmla="*/ 451075 h 560070"/>
                <a:gd name="connsiteX0" fmla="*/ 4531 w 1193692"/>
                <a:gd name="connsiteY0" fmla="*/ 96518 h 560070"/>
                <a:gd name="connsiteX1" fmla="*/ 469202 w 1193692"/>
                <a:gd name="connsiteY1" fmla="*/ 152222 h 560070"/>
                <a:gd name="connsiteX2" fmla="*/ 728383 w 1193692"/>
                <a:gd name="connsiteY2" fmla="*/ 156112 h 560070"/>
                <a:gd name="connsiteX3" fmla="*/ 724182 w 1193692"/>
                <a:gd name="connsiteY3" fmla="*/ 0 h 560070"/>
                <a:gd name="connsiteX4" fmla="*/ 1193692 w 1193692"/>
                <a:gd name="connsiteY4" fmla="*/ 308610 h 560070"/>
                <a:gd name="connsiteX5" fmla="*/ 725062 w 1193692"/>
                <a:gd name="connsiteY5" fmla="*/ 560070 h 560070"/>
                <a:gd name="connsiteX6" fmla="*/ 725062 w 1193692"/>
                <a:gd name="connsiteY6" fmla="*/ 422910 h 560070"/>
                <a:gd name="connsiteX7" fmla="*/ 470055 w 1193692"/>
                <a:gd name="connsiteY7" fmla="*/ 413014 h 560070"/>
                <a:gd name="connsiteX8" fmla="*/ 0 w 1193692"/>
                <a:gd name="connsiteY8" fmla="*/ 452995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692" h="560070">
                  <a:moveTo>
                    <a:pt x="4531" y="96518"/>
                  </a:moveTo>
                  <a:cubicBezTo>
                    <a:pt x="128265" y="135457"/>
                    <a:pt x="369777" y="145595"/>
                    <a:pt x="469202" y="152222"/>
                  </a:cubicBezTo>
                  <a:lnTo>
                    <a:pt x="728383" y="156112"/>
                  </a:lnTo>
                  <a:lnTo>
                    <a:pt x="724182" y="0"/>
                  </a:lnTo>
                  <a:lnTo>
                    <a:pt x="1193692" y="308610"/>
                  </a:lnTo>
                  <a:lnTo>
                    <a:pt x="725062" y="560070"/>
                  </a:lnTo>
                  <a:lnTo>
                    <a:pt x="725062" y="422910"/>
                  </a:lnTo>
                  <a:lnTo>
                    <a:pt x="470055" y="413014"/>
                  </a:lnTo>
                  <a:cubicBezTo>
                    <a:pt x="227062" y="406794"/>
                    <a:pt x="75143" y="443912"/>
                    <a:pt x="0" y="452995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7994130" y="17892664"/>
              <a:ext cx="63455" cy="470336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640506"/>
                <a:gd name="connsiteX1" fmla="*/ 116230 w 227044"/>
                <a:gd name="connsiteY1" fmla="*/ 198334 h 1640506"/>
                <a:gd name="connsiteX2" fmla="*/ 188352 w 227044"/>
                <a:gd name="connsiteY2" fmla="*/ 226668 h 1640506"/>
                <a:gd name="connsiteX3" fmla="*/ 221837 w 227044"/>
                <a:gd name="connsiteY3" fmla="*/ 306031 h 1640506"/>
                <a:gd name="connsiteX4" fmla="*/ 190928 w 227044"/>
                <a:gd name="connsiteY4" fmla="*/ 394093 h 1640506"/>
                <a:gd name="connsiteX5" fmla="*/ 113655 w 227044"/>
                <a:gd name="connsiteY5" fmla="*/ 427578 h 1640506"/>
                <a:gd name="connsiteX6" fmla="*/ 31230 w 227044"/>
                <a:gd name="connsiteY6" fmla="*/ 468791 h 1640506"/>
                <a:gd name="connsiteX7" fmla="*/ 320 w 227044"/>
                <a:gd name="connsiteY7" fmla="*/ 548640 h 1640506"/>
                <a:gd name="connsiteX8" fmla="*/ 41533 w 227044"/>
                <a:gd name="connsiteY8" fmla="*/ 628489 h 1640506"/>
                <a:gd name="connsiteX9" fmla="*/ 116230 w 227044"/>
                <a:gd name="connsiteY9" fmla="*/ 661974 h 1640506"/>
                <a:gd name="connsiteX10" fmla="*/ 188352 w 227044"/>
                <a:gd name="connsiteY10" fmla="*/ 698035 h 1640506"/>
                <a:gd name="connsiteX11" fmla="*/ 226989 w 227044"/>
                <a:gd name="connsiteY11" fmla="*/ 780459 h 1640506"/>
                <a:gd name="connsiteX12" fmla="*/ 180625 w 227044"/>
                <a:gd name="connsiteY12" fmla="*/ 870612 h 1640506"/>
                <a:gd name="connsiteX13" fmla="*/ 105927 w 227044"/>
                <a:gd name="connsiteY13" fmla="*/ 896127 h 1640506"/>
                <a:gd name="connsiteX14" fmla="*/ 28654 w 227044"/>
                <a:gd name="connsiteY14" fmla="*/ 942733 h 1640506"/>
                <a:gd name="connsiteX15" fmla="*/ 320 w 227044"/>
                <a:gd name="connsiteY15" fmla="*/ 1025158 h 1640506"/>
                <a:gd name="connsiteX16" fmla="*/ 44109 w 227044"/>
                <a:gd name="connsiteY16" fmla="*/ 1099856 h 1640506"/>
                <a:gd name="connsiteX17" fmla="*/ 105927 w 227044"/>
                <a:gd name="connsiteY17" fmla="*/ 1125613 h 1640506"/>
                <a:gd name="connsiteX18" fmla="*/ 106799 w 227044"/>
                <a:gd name="connsiteY18" fmla="*/ 1640506 h 16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640506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5940" y="1576970"/>
                    <a:pt x="106799" y="1640506"/>
                  </a:cubicBezTo>
                </a:path>
              </a:pathLst>
            </a:custGeom>
            <a:noFill/>
            <a:ln w="5080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12005015" y="3486233"/>
            <a:ext cx="2680030" cy="1170948"/>
            <a:chOff x="14493468" y="7426522"/>
            <a:chExt cx="2680030" cy="1170948"/>
          </a:xfrm>
        </p:grpSpPr>
        <p:grpSp>
          <p:nvGrpSpPr>
            <p:cNvPr id="55" name="Group 54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67" name="Rectangle 66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58" name="Group 57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61" name="Rectangle 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2" name="Straight Connector 61"/>
                <p:cNvCxnSpPr>
                  <a:stCxn id="61" idx="0"/>
                  <a:endCxn id="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3" name="Freeform 6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9" name="TextBox 58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16854220" y="3173538"/>
            <a:ext cx="2914678" cy="1213602"/>
            <a:chOff x="931564" y="-1260763"/>
            <a:chExt cx="2914678" cy="1213602"/>
          </a:xfrm>
        </p:grpSpPr>
        <p:grpSp>
          <p:nvGrpSpPr>
            <p:cNvPr id="85" name="Group 84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97" name="Rectangle 9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95" name="Rectangle 9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8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1" name="Rectangle 9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92" name="Straight Connector 91"/>
                <p:cNvCxnSpPr>
                  <a:stCxn id="91" idx="0"/>
                  <a:endCxn id="9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3" name="Freeform 9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94" name="Freeform 9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89" name="TextBox 88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99" name="Group 98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100" name="Group 9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03" name="TextBox 10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7" name="Straight Connector 106"/>
                <p:cNvCxnSpPr>
                  <a:stCxn id="106" idx="0"/>
                  <a:endCxn id="10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8" name="Freeform 10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9" name="Freeform 10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14" name="Group 113"/>
          <p:cNvGrpSpPr/>
          <p:nvPr/>
        </p:nvGrpSpPr>
        <p:grpSpPr>
          <a:xfrm>
            <a:off x="15095108" y="4787544"/>
            <a:ext cx="2435129" cy="1195795"/>
            <a:chOff x="1241461" y="15038019"/>
            <a:chExt cx="2435129" cy="1195795"/>
          </a:xfrm>
        </p:grpSpPr>
        <p:grpSp>
          <p:nvGrpSpPr>
            <p:cNvPr id="115" name="Group 11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18" name="TextBox 11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9" name="TextBox 11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2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>
                  <a:stCxn id="121" idx="0"/>
                  <a:endCxn id="12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3" name="Freeform 12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4" name="Freeform 12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29" name="Group 128"/>
          <p:cNvGrpSpPr/>
          <p:nvPr/>
        </p:nvGrpSpPr>
        <p:grpSpPr>
          <a:xfrm>
            <a:off x="9906010" y="12482358"/>
            <a:ext cx="2914678" cy="1213602"/>
            <a:chOff x="931564" y="-1260763"/>
            <a:chExt cx="2914678" cy="1213602"/>
          </a:xfrm>
        </p:grpSpPr>
        <p:grpSp>
          <p:nvGrpSpPr>
            <p:cNvPr id="130" name="Group 129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3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36" name="Rectangle 13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7" name="Straight Connector 136"/>
                <p:cNvCxnSpPr>
                  <a:stCxn id="136" idx="0"/>
                  <a:endCxn id="13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8" name="Freeform 13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9" name="Freeform 13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4" name="TextBox 133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35" name="TextBox 134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117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44" name="Group 143"/>
          <p:cNvGrpSpPr/>
          <p:nvPr/>
        </p:nvGrpSpPr>
        <p:grpSpPr>
          <a:xfrm>
            <a:off x="8544791" y="5710344"/>
            <a:ext cx="2593256" cy="1213602"/>
            <a:chOff x="3915829" y="7798919"/>
            <a:chExt cx="2593256" cy="1213602"/>
          </a:xfrm>
        </p:grpSpPr>
        <p:grpSp>
          <p:nvGrpSpPr>
            <p:cNvPr id="145" name="Group 144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57" name="Rectangle 15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ectangle 157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 155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7" name="Group 146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48" name="Group 147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50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53" name="Rectangle 15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/>
                  <p:cNvCxnSpPr>
                    <a:stCxn id="153" idx="0"/>
                    <a:endCxn id="15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1" name="TextBox 150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52" name="TextBox 151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49" name="Rounded Rectangle 148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9" name="Group 158"/>
          <p:cNvGrpSpPr/>
          <p:nvPr/>
        </p:nvGrpSpPr>
        <p:grpSpPr>
          <a:xfrm>
            <a:off x="16399918" y="1025297"/>
            <a:ext cx="2593256" cy="1213602"/>
            <a:chOff x="3915829" y="7798919"/>
            <a:chExt cx="2593256" cy="1213602"/>
          </a:xfrm>
        </p:grpSpPr>
        <p:grpSp>
          <p:nvGrpSpPr>
            <p:cNvPr id="160" name="Group 159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72" name="Rectangle 17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Rectangle 172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70" name="Rectangle 16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Rectangle 170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" name="Group 161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63" name="Group 162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65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68" name="Rectangle 16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/>
                  <p:cNvCxnSpPr>
                    <a:stCxn id="168" idx="0"/>
                    <a:endCxn id="16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6" name="TextBox 165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64" name="Rounded Rectangle 163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4" name="Group 173"/>
          <p:cNvGrpSpPr/>
          <p:nvPr/>
        </p:nvGrpSpPr>
        <p:grpSpPr>
          <a:xfrm>
            <a:off x="8174658" y="9765754"/>
            <a:ext cx="2435129" cy="1195795"/>
            <a:chOff x="1241461" y="15038019"/>
            <a:chExt cx="2435129" cy="1195795"/>
          </a:xfrm>
        </p:grpSpPr>
        <p:grpSp>
          <p:nvGrpSpPr>
            <p:cNvPr id="175" name="Group 17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87" name="Rectangle 18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85" name="Rectangle 18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ectangle 18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78" name="TextBox 17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79" name="TextBox 17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8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81" name="Rectangle 18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2" name="Straight Connector 181"/>
                <p:cNvCxnSpPr>
                  <a:stCxn id="181" idx="0"/>
                  <a:endCxn id="18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3" name="Freeform 18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4" name="Freeform 18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90" name="Group 189"/>
          <p:cNvGrpSpPr/>
          <p:nvPr/>
        </p:nvGrpSpPr>
        <p:grpSpPr>
          <a:xfrm>
            <a:off x="13110183" y="7190823"/>
            <a:ext cx="2435129" cy="1195795"/>
            <a:chOff x="1241461" y="15038019"/>
            <a:chExt cx="2435129" cy="1195795"/>
          </a:xfrm>
        </p:grpSpPr>
        <p:grpSp>
          <p:nvGrpSpPr>
            <p:cNvPr id="194" name="Group 193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206" name="Rectangle 20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" name="Group 194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04" name="Rectangle 20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195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97" name="TextBox 196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98" name="TextBox 197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99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00" name="Rectangle 19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1" name="Straight Connector 200"/>
                <p:cNvCxnSpPr>
                  <a:stCxn id="200" idx="0"/>
                  <a:endCxn id="20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2" name="Freeform 20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3" name="Freeform 20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08" name="Group 207"/>
          <p:cNvGrpSpPr/>
          <p:nvPr/>
        </p:nvGrpSpPr>
        <p:grpSpPr>
          <a:xfrm>
            <a:off x="2563087" y="7854706"/>
            <a:ext cx="2914678" cy="1213602"/>
            <a:chOff x="1124688" y="-1260763"/>
            <a:chExt cx="2914678" cy="1213602"/>
          </a:xfrm>
        </p:grpSpPr>
        <p:grpSp>
          <p:nvGrpSpPr>
            <p:cNvPr id="209" name="Group 208"/>
            <p:cNvGrpSpPr/>
            <p:nvPr/>
          </p:nvGrpSpPr>
          <p:grpSpPr>
            <a:xfrm>
              <a:off x="1128120" y="-543865"/>
              <a:ext cx="2523567" cy="363081"/>
              <a:chOff x="1547649" y="3596355"/>
              <a:chExt cx="838384" cy="420168"/>
            </a:xfrm>
          </p:grpSpPr>
          <p:sp>
            <p:nvSpPr>
              <p:cNvPr id="221" name="Rectangle 220"/>
              <p:cNvSpPr/>
              <p:nvPr/>
            </p:nvSpPr>
            <p:spPr>
              <a:xfrm>
                <a:off x="1547649" y="3597780"/>
                <a:ext cx="837488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ectangle 221"/>
              <p:cNvSpPr/>
              <p:nvPr/>
            </p:nvSpPr>
            <p:spPr>
              <a:xfrm>
                <a:off x="1548545" y="3596355"/>
                <a:ext cx="837488" cy="41874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209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219" name="Rectangle 21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1" name="Group 210"/>
            <p:cNvGrpSpPr/>
            <p:nvPr/>
          </p:nvGrpSpPr>
          <p:grpSpPr>
            <a:xfrm>
              <a:off x="1124688" y="-1260763"/>
              <a:ext cx="2914678" cy="1213602"/>
              <a:chOff x="2984360" y="6101221"/>
              <a:chExt cx="1854773" cy="801982"/>
            </a:xfrm>
          </p:grpSpPr>
          <p:grpSp>
            <p:nvGrpSpPr>
              <p:cNvPr id="21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15" name="Rectangle 21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6" name="Straight Connector 215"/>
                <p:cNvCxnSpPr>
                  <a:stCxn id="215" idx="0"/>
                  <a:endCxn id="21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7" name="Freeform 21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18" name="Freeform 21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3" name="TextBox 212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14" name="TextBox 213"/>
              <p:cNvSpPr txBox="1"/>
              <p:nvPr/>
            </p:nvSpPr>
            <p:spPr>
              <a:xfrm>
                <a:off x="2984360" y="6494474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54             100J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sp>
        <p:nvSpPr>
          <p:cNvPr id="31" name="Freeform 30"/>
          <p:cNvSpPr/>
          <p:nvPr/>
        </p:nvSpPr>
        <p:spPr>
          <a:xfrm rot="638878">
            <a:off x="15523027" y="3505202"/>
            <a:ext cx="1712550" cy="742925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2" name="Group 231"/>
          <p:cNvGrpSpPr/>
          <p:nvPr/>
        </p:nvGrpSpPr>
        <p:grpSpPr>
          <a:xfrm>
            <a:off x="635192" y="14876576"/>
            <a:ext cx="2680030" cy="1170948"/>
            <a:chOff x="40199" y="5669003"/>
            <a:chExt cx="2680030" cy="1170948"/>
          </a:xfrm>
        </p:grpSpPr>
        <p:grpSp>
          <p:nvGrpSpPr>
            <p:cNvPr id="233" name="Group 232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4" name="Group 233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5" name="Group 234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3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39" name="Rectangle 23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/>
                <p:cNvCxnSpPr>
                  <a:stCxn id="239" idx="0"/>
                  <a:endCxn id="23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1" name="Freeform 24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2" name="Freeform 24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37" name="TextBox 236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47" name="Group 246"/>
          <p:cNvGrpSpPr/>
          <p:nvPr/>
        </p:nvGrpSpPr>
        <p:grpSpPr>
          <a:xfrm>
            <a:off x="3558883" y="12815615"/>
            <a:ext cx="2680030" cy="1170948"/>
            <a:chOff x="15051765" y="7426522"/>
            <a:chExt cx="2680030" cy="1170948"/>
          </a:xfrm>
        </p:grpSpPr>
        <p:grpSp>
          <p:nvGrpSpPr>
            <p:cNvPr id="248" name="Group 24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60" name="Rectangle 25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4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58" name="Rectangle 25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" name="Group 24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5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54" name="Rectangle 25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5" name="Straight Connector 254"/>
                <p:cNvCxnSpPr>
                  <a:stCxn id="254" idx="0"/>
                  <a:endCxn id="25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6" name="Freeform 25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52" name="TextBox 25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2" name="Group 261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263" name="Group 262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65" name="Oval 264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Freeform 263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9" name="Group 268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270" name="Oval 269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Freeform 270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Freeform 272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4" name="Group 273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275" name="Group 274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77" name="Oval 276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Freeform 277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Freeform 278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6" name="Freeform 275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282" name="Rectangle 281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ectangle 282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413657" y="522516"/>
            <a:ext cx="1306286" cy="740229"/>
            <a:chOff x="27932743" y="3570514"/>
            <a:chExt cx="1023257" cy="740229"/>
          </a:xfrm>
        </p:grpSpPr>
        <p:sp>
          <p:nvSpPr>
            <p:cNvPr id="230" name="Oval 22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12-10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16812161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55900"/>
          <a:stretch/>
        </p:blipFill>
        <p:spPr>
          <a:xfrm>
            <a:off x="304834" y="180706"/>
            <a:ext cx="26923603" cy="17736835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57809" y="278296"/>
            <a:ext cx="26795895" cy="17651896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301526" y="13146967"/>
            <a:ext cx="19997293" cy="3879469"/>
          </a:xfrm>
          <a:custGeom>
            <a:avLst/>
            <a:gdLst>
              <a:gd name="connsiteX0" fmla="*/ 273 w 12401823"/>
              <a:gd name="connsiteY0" fmla="*/ 116952 h 1698102"/>
              <a:gd name="connsiteX1" fmla="*/ 209823 w 12401823"/>
              <a:gd name="connsiteY1" fmla="*/ 193152 h 1698102"/>
              <a:gd name="connsiteX2" fmla="*/ 1276623 w 12401823"/>
              <a:gd name="connsiteY2" fmla="*/ 136002 h 1698102"/>
              <a:gd name="connsiteX3" fmla="*/ 2171973 w 12401823"/>
              <a:gd name="connsiteY3" fmla="*/ 2652 h 1698102"/>
              <a:gd name="connsiteX4" fmla="*/ 2857773 w 12401823"/>
              <a:gd name="connsiteY4" fmla="*/ 269352 h 1698102"/>
              <a:gd name="connsiteX5" fmla="*/ 3543573 w 12401823"/>
              <a:gd name="connsiteY5" fmla="*/ 593202 h 1698102"/>
              <a:gd name="connsiteX6" fmla="*/ 4191273 w 12401823"/>
              <a:gd name="connsiteY6" fmla="*/ 631302 h 1698102"/>
              <a:gd name="connsiteX7" fmla="*/ 5010423 w 12401823"/>
              <a:gd name="connsiteY7" fmla="*/ 536052 h 1698102"/>
              <a:gd name="connsiteX8" fmla="*/ 6648723 w 12401823"/>
              <a:gd name="connsiteY8" fmla="*/ 1031352 h 1698102"/>
              <a:gd name="connsiteX9" fmla="*/ 7448823 w 12401823"/>
              <a:gd name="connsiteY9" fmla="*/ 650352 h 1698102"/>
              <a:gd name="connsiteX10" fmla="*/ 9391923 w 12401823"/>
              <a:gd name="connsiteY10" fmla="*/ 917052 h 1698102"/>
              <a:gd name="connsiteX11" fmla="*/ 10763523 w 12401823"/>
              <a:gd name="connsiteY11" fmla="*/ 1202802 h 1698102"/>
              <a:gd name="connsiteX12" fmla="*/ 11887473 w 12401823"/>
              <a:gd name="connsiteY12" fmla="*/ 1317102 h 1698102"/>
              <a:gd name="connsiteX13" fmla="*/ 12401823 w 12401823"/>
              <a:gd name="connsiteY13" fmla="*/ 1698102 h 1698102"/>
              <a:gd name="connsiteX0" fmla="*/ 0 w 12192000"/>
              <a:gd name="connsiteY0" fmla="*/ 193152 h 1698102"/>
              <a:gd name="connsiteX1" fmla="*/ 1066800 w 12192000"/>
              <a:gd name="connsiteY1" fmla="*/ 136002 h 1698102"/>
              <a:gd name="connsiteX2" fmla="*/ 1962150 w 12192000"/>
              <a:gd name="connsiteY2" fmla="*/ 2652 h 1698102"/>
              <a:gd name="connsiteX3" fmla="*/ 2647950 w 12192000"/>
              <a:gd name="connsiteY3" fmla="*/ 269352 h 1698102"/>
              <a:gd name="connsiteX4" fmla="*/ 3333750 w 12192000"/>
              <a:gd name="connsiteY4" fmla="*/ 593202 h 1698102"/>
              <a:gd name="connsiteX5" fmla="*/ 3981450 w 12192000"/>
              <a:gd name="connsiteY5" fmla="*/ 631302 h 1698102"/>
              <a:gd name="connsiteX6" fmla="*/ 4800600 w 12192000"/>
              <a:gd name="connsiteY6" fmla="*/ 536052 h 1698102"/>
              <a:gd name="connsiteX7" fmla="*/ 6438900 w 12192000"/>
              <a:gd name="connsiteY7" fmla="*/ 1031352 h 1698102"/>
              <a:gd name="connsiteX8" fmla="*/ 7239000 w 12192000"/>
              <a:gd name="connsiteY8" fmla="*/ 650352 h 1698102"/>
              <a:gd name="connsiteX9" fmla="*/ 9182100 w 12192000"/>
              <a:gd name="connsiteY9" fmla="*/ 917052 h 1698102"/>
              <a:gd name="connsiteX10" fmla="*/ 10553700 w 12192000"/>
              <a:gd name="connsiteY10" fmla="*/ 1202802 h 1698102"/>
              <a:gd name="connsiteX11" fmla="*/ 11677650 w 12192000"/>
              <a:gd name="connsiteY11" fmla="*/ 1317102 h 1698102"/>
              <a:gd name="connsiteX12" fmla="*/ 12192000 w 12192000"/>
              <a:gd name="connsiteY12" fmla="*/ 1698102 h 1698102"/>
              <a:gd name="connsiteX0" fmla="*/ 0 w 12763500"/>
              <a:gd name="connsiteY0" fmla="*/ 0 h 1943100"/>
              <a:gd name="connsiteX1" fmla="*/ 1638300 w 12763500"/>
              <a:gd name="connsiteY1" fmla="*/ 381000 h 1943100"/>
              <a:gd name="connsiteX2" fmla="*/ 2533650 w 12763500"/>
              <a:gd name="connsiteY2" fmla="*/ 247650 h 1943100"/>
              <a:gd name="connsiteX3" fmla="*/ 3219450 w 12763500"/>
              <a:gd name="connsiteY3" fmla="*/ 514350 h 1943100"/>
              <a:gd name="connsiteX4" fmla="*/ 3905250 w 12763500"/>
              <a:gd name="connsiteY4" fmla="*/ 838200 h 1943100"/>
              <a:gd name="connsiteX5" fmla="*/ 4552950 w 12763500"/>
              <a:gd name="connsiteY5" fmla="*/ 876300 h 1943100"/>
              <a:gd name="connsiteX6" fmla="*/ 5372100 w 12763500"/>
              <a:gd name="connsiteY6" fmla="*/ 781050 h 1943100"/>
              <a:gd name="connsiteX7" fmla="*/ 7010400 w 12763500"/>
              <a:gd name="connsiteY7" fmla="*/ 1276350 h 1943100"/>
              <a:gd name="connsiteX8" fmla="*/ 7810500 w 12763500"/>
              <a:gd name="connsiteY8" fmla="*/ 895350 h 1943100"/>
              <a:gd name="connsiteX9" fmla="*/ 9753600 w 12763500"/>
              <a:gd name="connsiteY9" fmla="*/ 1162050 h 1943100"/>
              <a:gd name="connsiteX10" fmla="*/ 11125200 w 12763500"/>
              <a:gd name="connsiteY10" fmla="*/ 1447800 h 1943100"/>
              <a:gd name="connsiteX11" fmla="*/ 12249150 w 12763500"/>
              <a:gd name="connsiteY11" fmla="*/ 1562100 h 1943100"/>
              <a:gd name="connsiteX12" fmla="*/ 12763500 w 12763500"/>
              <a:gd name="connsiteY12" fmla="*/ 1943100 h 194310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905250 w 13068300"/>
              <a:gd name="connsiteY4" fmla="*/ 838200 h 1924050"/>
              <a:gd name="connsiteX5" fmla="*/ 4552950 w 13068300"/>
              <a:gd name="connsiteY5" fmla="*/ 87630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53600 w 13068300"/>
              <a:gd name="connsiteY9" fmla="*/ 1162050 h 1924050"/>
              <a:gd name="connsiteX10" fmla="*/ 11125200 w 13068300"/>
              <a:gd name="connsiteY10" fmla="*/ 1447800 h 1924050"/>
              <a:gd name="connsiteX11" fmla="*/ 12249150 w 13068300"/>
              <a:gd name="connsiteY11" fmla="*/ 1562100 h 1924050"/>
              <a:gd name="connsiteX12" fmla="*/ 13068300 w 13068300"/>
              <a:gd name="connsiteY12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905250 w 13068300"/>
              <a:gd name="connsiteY4" fmla="*/ 838200 h 1924050"/>
              <a:gd name="connsiteX5" fmla="*/ 4552950 w 13068300"/>
              <a:gd name="connsiteY5" fmla="*/ 87630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53600 w 13068300"/>
              <a:gd name="connsiteY9" fmla="*/ 1162050 h 1924050"/>
              <a:gd name="connsiteX10" fmla="*/ 11125200 w 13068300"/>
              <a:gd name="connsiteY10" fmla="*/ 1447800 h 1924050"/>
              <a:gd name="connsiteX11" fmla="*/ 12249150 w 13068300"/>
              <a:gd name="connsiteY11" fmla="*/ 1562100 h 1924050"/>
              <a:gd name="connsiteX12" fmla="*/ 13068300 w 13068300"/>
              <a:gd name="connsiteY12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905250 w 13068300"/>
              <a:gd name="connsiteY4" fmla="*/ 838200 h 1924050"/>
              <a:gd name="connsiteX5" fmla="*/ 4552950 w 13068300"/>
              <a:gd name="connsiteY5" fmla="*/ 87630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1125200 w 13068300"/>
              <a:gd name="connsiteY10" fmla="*/ 1447800 h 1924050"/>
              <a:gd name="connsiteX11" fmla="*/ 12249150 w 13068300"/>
              <a:gd name="connsiteY11" fmla="*/ 1562100 h 1924050"/>
              <a:gd name="connsiteX12" fmla="*/ 13068300 w 13068300"/>
              <a:gd name="connsiteY12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905250 w 13068300"/>
              <a:gd name="connsiteY4" fmla="*/ 838200 h 1924050"/>
              <a:gd name="connsiteX5" fmla="*/ 4552950 w 13068300"/>
              <a:gd name="connsiteY5" fmla="*/ 87630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552950 w 13068300"/>
              <a:gd name="connsiteY5" fmla="*/ 87630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372100 w 13068300"/>
              <a:gd name="connsiteY6" fmla="*/ 7810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010400 w 13068300"/>
              <a:gd name="connsiteY7" fmla="*/ 12763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7810500 w 13068300"/>
              <a:gd name="connsiteY8" fmla="*/ 8953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8191500 w 13068300"/>
              <a:gd name="connsiteY8" fmla="*/ 971550 h 1924050"/>
              <a:gd name="connsiteX9" fmla="*/ 9734550 w 13068300"/>
              <a:gd name="connsiteY9" fmla="*/ 12954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8191500 w 13068300"/>
              <a:gd name="connsiteY8" fmla="*/ 971550 h 1924050"/>
              <a:gd name="connsiteX9" fmla="*/ 9734550 w 13068300"/>
              <a:gd name="connsiteY9" fmla="*/ 1638300 h 1924050"/>
              <a:gd name="connsiteX10" fmla="*/ 10477499 w 13068300"/>
              <a:gd name="connsiteY10" fmla="*/ 15430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8191500 w 13068300"/>
              <a:gd name="connsiteY8" fmla="*/ 971550 h 1924050"/>
              <a:gd name="connsiteX9" fmla="*/ 9734550 w 13068300"/>
              <a:gd name="connsiteY9" fmla="*/ 1638300 h 1924050"/>
              <a:gd name="connsiteX10" fmla="*/ 10610849 w 13068300"/>
              <a:gd name="connsiteY10" fmla="*/ 1771650 h 1924050"/>
              <a:gd name="connsiteX11" fmla="*/ 11125200 w 13068300"/>
              <a:gd name="connsiteY11" fmla="*/ 14478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8191500 w 13068300"/>
              <a:gd name="connsiteY8" fmla="*/ 971550 h 1924050"/>
              <a:gd name="connsiteX9" fmla="*/ 9734550 w 13068300"/>
              <a:gd name="connsiteY9" fmla="*/ 1638300 h 1924050"/>
              <a:gd name="connsiteX10" fmla="*/ 10610849 w 13068300"/>
              <a:gd name="connsiteY10" fmla="*/ 1771650 h 1924050"/>
              <a:gd name="connsiteX11" fmla="*/ 11277600 w 13068300"/>
              <a:gd name="connsiteY11" fmla="*/ 1714500 h 1924050"/>
              <a:gd name="connsiteX12" fmla="*/ 12249150 w 13068300"/>
              <a:gd name="connsiteY12" fmla="*/ 1562100 h 1924050"/>
              <a:gd name="connsiteX13" fmla="*/ 13068300 w 13068300"/>
              <a:gd name="connsiteY13" fmla="*/ 1924050 h 1924050"/>
              <a:gd name="connsiteX0" fmla="*/ 0 w 13068300"/>
              <a:gd name="connsiteY0" fmla="*/ 0 h 1924050"/>
              <a:gd name="connsiteX1" fmla="*/ 1638300 w 13068300"/>
              <a:gd name="connsiteY1" fmla="*/ 381000 h 1924050"/>
              <a:gd name="connsiteX2" fmla="*/ 2533650 w 13068300"/>
              <a:gd name="connsiteY2" fmla="*/ 247650 h 1924050"/>
              <a:gd name="connsiteX3" fmla="*/ 3219450 w 13068300"/>
              <a:gd name="connsiteY3" fmla="*/ 514350 h 1924050"/>
              <a:gd name="connsiteX4" fmla="*/ 3867150 w 13068300"/>
              <a:gd name="connsiteY4" fmla="*/ 971550 h 1924050"/>
              <a:gd name="connsiteX5" fmla="*/ 4648200 w 13068300"/>
              <a:gd name="connsiteY5" fmla="*/ 1162050 h 1924050"/>
              <a:gd name="connsiteX6" fmla="*/ 5467350 w 13068300"/>
              <a:gd name="connsiteY6" fmla="*/ 933450 h 1924050"/>
              <a:gd name="connsiteX7" fmla="*/ 7124700 w 13068300"/>
              <a:gd name="connsiteY7" fmla="*/ 1504950 h 1924050"/>
              <a:gd name="connsiteX8" fmla="*/ 8191500 w 13068300"/>
              <a:gd name="connsiteY8" fmla="*/ 971550 h 1924050"/>
              <a:gd name="connsiteX9" fmla="*/ 9734550 w 13068300"/>
              <a:gd name="connsiteY9" fmla="*/ 1638300 h 1924050"/>
              <a:gd name="connsiteX10" fmla="*/ 10610849 w 13068300"/>
              <a:gd name="connsiteY10" fmla="*/ 1771650 h 1924050"/>
              <a:gd name="connsiteX11" fmla="*/ 11277600 w 13068300"/>
              <a:gd name="connsiteY11" fmla="*/ 1714500 h 1924050"/>
              <a:gd name="connsiteX12" fmla="*/ 12268200 w 13068300"/>
              <a:gd name="connsiteY12" fmla="*/ 1733550 h 1924050"/>
              <a:gd name="connsiteX13" fmla="*/ 13068300 w 13068300"/>
              <a:gd name="connsiteY13" fmla="*/ 1924050 h 192405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67150 w 12725400"/>
              <a:gd name="connsiteY4" fmla="*/ 971550 h 2476500"/>
              <a:gd name="connsiteX5" fmla="*/ 4648200 w 12725400"/>
              <a:gd name="connsiteY5" fmla="*/ 1162050 h 2476500"/>
              <a:gd name="connsiteX6" fmla="*/ 5467350 w 12725400"/>
              <a:gd name="connsiteY6" fmla="*/ 933450 h 2476500"/>
              <a:gd name="connsiteX7" fmla="*/ 7124700 w 12725400"/>
              <a:gd name="connsiteY7" fmla="*/ 1504950 h 2476500"/>
              <a:gd name="connsiteX8" fmla="*/ 8191500 w 12725400"/>
              <a:gd name="connsiteY8" fmla="*/ 971550 h 2476500"/>
              <a:gd name="connsiteX9" fmla="*/ 9734550 w 12725400"/>
              <a:gd name="connsiteY9" fmla="*/ 1638300 h 2476500"/>
              <a:gd name="connsiteX10" fmla="*/ 10610849 w 12725400"/>
              <a:gd name="connsiteY10" fmla="*/ 1771650 h 2476500"/>
              <a:gd name="connsiteX11" fmla="*/ 11277600 w 12725400"/>
              <a:gd name="connsiteY11" fmla="*/ 1714500 h 2476500"/>
              <a:gd name="connsiteX12" fmla="*/ 12268200 w 12725400"/>
              <a:gd name="connsiteY12" fmla="*/ 1733550 h 2476500"/>
              <a:gd name="connsiteX13" fmla="*/ 12725400 w 12725400"/>
              <a:gd name="connsiteY13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67150 w 12725400"/>
              <a:gd name="connsiteY4" fmla="*/ 971550 h 2476500"/>
              <a:gd name="connsiteX5" fmla="*/ 4648200 w 12725400"/>
              <a:gd name="connsiteY5" fmla="*/ 1162050 h 2476500"/>
              <a:gd name="connsiteX6" fmla="*/ 5467350 w 12725400"/>
              <a:gd name="connsiteY6" fmla="*/ 933450 h 2476500"/>
              <a:gd name="connsiteX7" fmla="*/ 7124700 w 12725400"/>
              <a:gd name="connsiteY7" fmla="*/ 1504950 h 2476500"/>
              <a:gd name="connsiteX8" fmla="*/ 8191500 w 12725400"/>
              <a:gd name="connsiteY8" fmla="*/ 971550 h 2476500"/>
              <a:gd name="connsiteX9" fmla="*/ 9734550 w 12725400"/>
              <a:gd name="connsiteY9" fmla="*/ 1638300 h 2476500"/>
              <a:gd name="connsiteX10" fmla="*/ 10610849 w 12725400"/>
              <a:gd name="connsiteY10" fmla="*/ 1771650 h 2476500"/>
              <a:gd name="connsiteX11" fmla="*/ 11277600 w 12725400"/>
              <a:gd name="connsiteY11" fmla="*/ 1714500 h 2476500"/>
              <a:gd name="connsiteX12" fmla="*/ 12192000 w 12725400"/>
              <a:gd name="connsiteY12" fmla="*/ 1733550 h 2476500"/>
              <a:gd name="connsiteX13" fmla="*/ 12725400 w 12725400"/>
              <a:gd name="connsiteY13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67150 w 12725400"/>
              <a:gd name="connsiteY4" fmla="*/ 971550 h 2476500"/>
              <a:gd name="connsiteX5" fmla="*/ 4648200 w 12725400"/>
              <a:gd name="connsiteY5" fmla="*/ 1162050 h 2476500"/>
              <a:gd name="connsiteX6" fmla="*/ 5467350 w 12725400"/>
              <a:gd name="connsiteY6" fmla="*/ 933450 h 2476500"/>
              <a:gd name="connsiteX7" fmla="*/ 7124700 w 12725400"/>
              <a:gd name="connsiteY7" fmla="*/ 1504950 h 2476500"/>
              <a:gd name="connsiteX8" fmla="*/ 8191500 w 12725400"/>
              <a:gd name="connsiteY8" fmla="*/ 971550 h 2476500"/>
              <a:gd name="connsiteX9" fmla="*/ 9734550 w 12725400"/>
              <a:gd name="connsiteY9" fmla="*/ 1638300 h 2476500"/>
              <a:gd name="connsiteX10" fmla="*/ 10610849 w 12725400"/>
              <a:gd name="connsiteY10" fmla="*/ 1771650 h 2476500"/>
              <a:gd name="connsiteX11" fmla="*/ 11277600 w 12725400"/>
              <a:gd name="connsiteY11" fmla="*/ 1714500 h 2476500"/>
              <a:gd name="connsiteX12" fmla="*/ 12192000 w 12725400"/>
              <a:gd name="connsiteY12" fmla="*/ 1733550 h 2476500"/>
              <a:gd name="connsiteX13" fmla="*/ 12725400 w 12725400"/>
              <a:gd name="connsiteY13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67150 w 12725400"/>
              <a:gd name="connsiteY4" fmla="*/ 971550 h 2476500"/>
              <a:gd name="connsiteX5" fmla="*/ 4639384 w 12725400"/>
              <a:gd name="connsiteY5" fmla="*/ 1259336 h 2476500"/>
              <a:gd name="connsiteX6" fmla="*/ 5467350 w 12725400"/>
              <a:gd name="connsiteY6" fmla="*/ 933450 h 2476500"/>
              <a:gd name="connsiteX7" fmla="*/ 7124700 w 12725400"/>
              <a:gd name="connsiteY7" fmla="*/ 1504950 h 2476500"/>
              <a:gd name="connsiteX8" fmla="*/ 8191500 w 12725400"/>
              <a:gd name="connsiteY8" fmla="*/ 971550 h 2476500"/>
              <a:gd name="connsiteX9" fmla="*/ 9734550 w 12725400"/>
              <a:gd name="connsiteY9" fmla="*/ 1638300 h 2476500"/>
              <a:gd name="connsiteX10" fmla="*/ 10610849 w 12725400"/>
              <a:gd name="connsiteY10" fmla="*/ 1771650 h 2476500"/>
              <a:gd name="connsiteX11" fmla="*/ 11277600 w 12725400"/>
              <a:gd name="connsiteY11" fmla="*/ 1714500 h 2476500"/>
              <a:gd name="connsiteX12" fmla="*/ 12192000 w 12725400"/>
              <a:gd name="connsiteY12" fmla="*/ 1733550 h 2476500"/>
              <a:gd name="connsiteX13" fmla="*/ 12725400 w 12725400"/>
              <a:gd name="connsiteY13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639384 w 12725400"/>
              <a:gd name="connsiteY5" fmla="*/ 1259336 h 2476500"/>
              <a:gd name="connsiteX6" fmla="*/ 5467350 w 12725400"/>
              <a:gd name="connsiteY6" fmla="*/ 933450 h 2476500"/>
              <a:gd name="connsiteX7" fmla="*/ 7124700 w 12725400"/>
              <a:gd name="connsiteY7" fmla="*/ 1504950 h 2476500"/>
              <a:gd name="connsiteX8" fmla="*/ 8191500 w 12725400"/>
              <a:gd name="connsiteY8" fmla="*/ 971550 h 2476500"/>
              <a:gd name="connsiteX9" fmla="*/ 9734550 w 12725400"/>
              <a:gd name="connsiteY9" fmla="*/ 1638300 h 2476500"/>
              <a:gd name="connsiteX10" fmla="*/ 10610849 w 12725400"/>
              <a:gd name="connsiteY10" fmla="*/ 1771650 h 2476500"/>
              <a:gd name="connsiteX11" fmla="*/ 11277600 w 12725400"/>
              <a:gd name="connsiteY11" fmla="*/ 1714500 h 2476500"/>
              <a:gd name="connsiteX12" fmla="*/ 12192000 w 12725400"/>
              <a:gd name="connsiteY12" fmla="*/ 1733550 h 2476500"/>
              <a:gd name="connsiteX13" fmla="*/ 12725400 w 12725400"/>
              <a:gd name="connsiteY13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467350 w 12725400"/>
              <a:gd name="connsiteY7" fmla="*/ 933450 h 2476500"/>
              <a:gd name="connsiteX8" fmla="*/ 7124700 w 12725400"/>
              <a:gd name="connsiteY8" fmla="*/ 1504950 h 2476500"/>
              <a:gd name="connsiteX9" fmla="*/ 8191500 w 12725400"/>
              <a:gd name="connsiteY9" fmla="*/ 971550 h 2476500"/>
              <a:gd name="connsiteX10" fmla="*/ 9734550 w 12725400"/>
              <a:gd name="connsiteY10" fmla="*/ 1638300 h 2476500"/>
              <a:gd name="connsiteX11" fmla="*/ 10610849 w 12725400"/>
              <a:gd name="connsiteY11" fmla="*/ 1771650 h 2476500"/>
              <a:gd name="connsiteX12" fmla="*/ 11277600 w 12725400"/>
              <a:gd name="connsiteY12" fmla="*/ 1714500 h 2476500"/>
              <a:gd name="connsiteX13" fmla="*/ 12192000 w 12725400"/>
              <a:gd name="connsiteY13" fmla="*/ 1733550 h 2476500"/>
              <a:gd name="connsiteX14" fmla="*/ 12725400 w 12725400"/>
              <a:gd name="connsiteY14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24700 w 12725400"/>
              <a:gd name="connsiteY8" fmla="*/ 1504950 h 2476500"/>
              <a:gd name="connsiteX9" fmla="*/ 8191500 w 12725400"/>
              <a:gd name="connsiteY9" fmla="*/ 971550 h 2476500"/>
              <a:gd name="connsiteX10" fmla="*/ 9734550 w 12725400"/>
              <a:gd name="connsiteY10" fmla="*/ 1638300 h 2476500"/>
              <a:gd name="connsiteX11" fmla="*/ 10610849 w 12725400"/>
              <a:gd name="connsiteY11" fmla="*/ 1771650 h 2476500"/>
              <a:gd name="connsiteX12" fmla="*/ 11277600 w 12725400"/>
              <a:gd name="connsiteY12" fmla="*/ 1714500 h 2476500"/>
              <a:gd name="connsiteX13" fmla="*/ 12192000 w 12725400"/>
              <a:gd name="connsiteY13" fmla="*/ 1733550 h 2476500"/>
              <a:gd name="connsiteX14" fmla="*/ 12725400 w 12725400"/>
              <a:gd name="connsiteY14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33517 w 12725400"/>
              <a:gd name="connsiteY8" fmla="*/ 1593392 h 2476500"/>
              <a:gd name="connsiteX9" fmla="*/ 8191500 w 12725400"/>
              <a:gd name="connsiteY9" fmla="*/ 971550 h 2476500"/>
              <a:gd name="connsiteX10" fmla="*/ 9734550 w 12725400"/>
              <a:gd name="connsiteY10" fmla="*/ 1638300 h 2476500"/>
              <a:gd name="connsiteX11" fmla="*/ 10610849 w 12725400"/>
              <a:gd name="connsiteY11" fmla="*/ 1771650 h 2476500"/>
              <a:gd name="connsiteX12" fmla="*/ 11277600 w 12725400"/>
              <a:gd name="connsiteY12" fmla="*/ 1714500 h 2476500"/>
              <a:gd name="connsiteX13" fmla="*/ 12192000 w 12725400"/>
              <a:gd name="connsiteY13" fmla="*/ 1733550 h 2476500"/>
              <a:gd name="connsiteX14" fmla="*/ 12725400 w 12725400"/>
              <a:gd name="connsiteY14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33517 w 12725400"/>
              <a:gd name="connsiteY8" fmla="*/ 1593392 h 2476500"/>
              <a:gd name="connsiteX9" fmla="*/ 8367828 w 12725400"/>
              <a:gd name="connsiteY9" fmla="*/ 1015771 h 2476500"/>
              <a:gd name="connsiteX10" fmla="*/ 9734550 w 12725400"/>
              <a:gd name="connsiteY10" fmla="*/ 1638300 h 2476500"/>
              <a:gd name="connsiteX11" fmla="*/ 10610849 w 12725400"/>
              <a:gd name="connsiteY11" fmla="*/ 1771650 h 2476500"/>
              <a:gd name="connsiteX12" fmla="*/ 11277600 w 12725400"/>
              <a:gd name="connsiteY12" fmla="*/ 1714500 h 2476500"/>
              <a:gd name="connsiteX13" fmla="*/ 12192000 w 12725400"/>
              <a:gd name="connsiteY13" fmla="*/ 1733550 h 2476500"/>
              <a:gd name="connsiteX14" fmla="*/ 12725400 w 12725400"/>
              <a:gd name="connsiteY14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33517 w 12725400"/>
              <a:gd name="connsiteY8" fmla="*/ 1593392 h 2476500"/>
              <a:gd name="connsiteX9" fmla="*/ 8367828 w 12725400"/>
              <a:gd name="connsiteY9" fmla="*/ 1015771 h 2476500"/>
              <a:gd name="connsiteX10" fmla="*/ 9204858 w 12725400"/>
              <a:gd name="connsiteY10" fmla="*/ 1300733 h 2476500"/>
              <a:gd name="connsiteX11" fmla="*/ 9734550 w 12725400"/>
              <a:gd name="connsiteY11" fmla="*/ 1638300 h 2476500"/>
              <a:gd name="connsiteX12" fmla="*/ 10610849 w 12725400"/>
              <a:gd name="connsiteY12" fmla="*/ 1771650 h 2476500"/>
              <a:gd name="connsiteX13" fmla="*/ 11277600 w 12725400"/>
              <a:gd name="connsiteY13" fmla="*/ 1714500 h 2476500"/>
              <a:gd name="connsiteX14" fmla="*/ 12192000 w 12725400"/>
              <a:gd name="connsiteY14" fmla="*/ 1733550 h 2476500"/>
              <a:gd name="connsiteX15" fmla="*/ 12725400 w 12725400"/>
              <a:gd name="connsiteY15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33517 w 12725400"/>
              <a:gd name="connsiteY8" fmla="*/ 1593392 h 2476500"/>
              <a:gd name="connsiteX9" fmla="*/ 8367828 w 12725400"/>
              <a:gd name="connsiteY9" fmla="*/ 1015771 h 2476500"/>
              <a:gd name="connsiteX10" fmla="*/ 9204858 w 12725400"/>
              <a:gd name="connsiteY10" fmla="*/ 1300733 h 2476500"/>
              <a:gd name="connsiteX11" fmla="*/ 9822714 w 12725400"/>
              <a:gd name="connsiteY11" fmla="*/ 1788651 h 2476500"/>
              <a:gd name="connsiteX12" fmla="*/ 10610849 w 12725400"/>
              <a:gd name="connsiteY12" fmla="*/ 1771650 h 2476500"/>
              <a:gd name="connsiteX13" fmla="*/ 11277600 w 12725400"/>
              <a:gd name="connsiteY13" fmla="*/ 1714500 h 2476500"/>
              <a:gd name="connsiteX14" fmla="*/ 12192000 w 12725400"/>
              <a:gd name="connsiteY14" fmla="*/ 1733550 h 2476500"/>
              <a:gd name="connsiteX15" fmla="*/ 12725400 w 12725400"/>
              <a:gd name="connsiteY15" fmla="*/ 2476500 h 2476500"/>
              <a:gd name="connsiteX0" fmla="*/ 0 w 12725400"/>
              <a:gd name="connsiteY0" fmla="*/ 0 h 2476500"/>
              <a:gd name="connsiteX1" fmla="*/ 1638300 w 12725400"/>
              <a:gd name="connsiteY1" fmla="*/ 381000 h 2476500"/>
              <a:gd name="connsiteX2" fmla="*/ 2533650 w 12725400"/>
              <a:gd name="connsiteY2" fmla="*/ 247650 h 2476500"/>
              <a:gd name="connsiteX3" fmla="*/ 3219450 w 12725400"/>
              <a:gd name="connsiteY3" fmla="*/ 514350 h 2476500"/>
              <a:gd name="connsiteX4" fmla="*/ 3840701 w 12725400"/>
              <a:gd name="connsiteY4" fmla="*/ 1113058 h 2476500"/>
              <a:gd name="connsiteX5" fmla="*/ 4205944 w 12725400"/>
              <a:gd name="connsiteY5" fmla="*/ 1300733 h 2476500"/>
              <a:gd name="connsiteX6" fmla="*/ 4639384 w 12725400"/>
              <a:gd name="connsiteY6" fmla="*/ 1259336 h 2476500"/>
              <a:gd name="connsiteX7" fmla="*/ 5573147 w 12725400"/>
              <a:gd name="connsiteY7" fmla="*/ 915761 h 2476500"/>
              <a:gd name="connsiteX8" fmla="*/ 7133517 w 12725400"/>
              <a:gd name="connsiteY8" fmla="*/ 1593392 h 2476500"/>
              <a:gd name="connsiteX9" fmla="*/ 8367828 w 12725400"/>
              <a:gd name="connsiteY9" fmla="*/ 1015771 h 2476500"/>
              <a:gd name="connsiteX10" fmla="*/ 9204858 w 12725400"/>
              <a:gd name="connsiteY10" fmla="*/ 1300733 h 2476500"/>
              <a:gd name="connsiteX11" fmla="*/ 9822714 w 12725400"/>
              <a:gd name="connsiteY11" fmla="*/ 1788651 h 2476500"/>
              <a:gd name="connsiteX12" fmla="*/ 10654931 w 12725400"/>
              <a:gd name="connsiteY12" fmla="*/ 1851248 h 2476500"/>
              <a:gd name="connsiteX13" fmla="*/ 11277600 w 12725400"/>
              <a:gd name="connsiteY13" fmla="*/ 1714500 h 2476500"/>
              <a:gd name="connsiteX14" fmla="*/ 12192000 w 12725400"/>
              <a:gd name="connsiteY14" fmla="*/ 1733550 h 2476500"/>
              <a:gd name="connsiteX15" fmla="*/ 12725400 w 12725400"/>
              <a:gd name="connsiteY15" fmla="*/ 247650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725400" h="2476500">
                <a:moveTo>
                  <a:pt x="0" y="0"/>
                </a:moveTo>
                <a:cubicBezTo>
                  <a:pt x="212725" y="3175"/>
                  <a:pt x="1216025" y="339725"/>
                  <a:pt x="1638300" y="381000"/>
                </a:cubicBezTo>
                <a:cubicBezTo>
                  <a:pt x="2060575" y="422275"/>
                  <a:pt x="2270125" y="225425"/>
                  <a:pt x="2533650" y="247650"/>
                </a:cubicBezTo>
                <a:cubicBezTo>
                  <a:pt x="2797175" y="269875"/>
                  <a:pt x="3001608" y="370115"/>
                  <a:pt x="3219450" y="514350"/>
                </a:cubicBezTo>
                <a:cubicBezTo>
                  <a:pt x="3437292" y="658585"/>
                  <a:pt x="3676285" y="981994"/>
                  <a:pt x="3840701" y="1113058"/>
                </a:cubicBezTo>
                <a:cubicBezTo>
                  <a:pt x="4005117" y="1244122"/>
                  <a:pt x="4072830" y="1276353"/>
                  <a:pt x="4205944" y="1300733"/>
                </a:cubicBezTo>
                <a:cubicBezTo>
                  <a:pt x="4339058" y="1325113"/>
                  <a:pt x="4411517" y="1323498"/>
                  <a:pt x="4639384" y="1259336"/>
                </a:cubicBezTo>
                <a:cubicBezTo>
                  <a:pt x="4867251" y="1195174"/>
                  <a:pt x="5157458" y="860085"/>
                  <a:pt x="5573147" y="915761"/>
                </a:cubicBezTo>
                <a:cubicBezTo>
                  <a:pt x="5988836" y="971437"/>
                  <a:pt x="6667737" y="1576724"/>
                  <a:pt x="7133517" y="1593392"/>
                </a:cubicBezTo>
                <a:cubicBezTo>
                  <a:pt x="7599297" y="1610060"/>
                  <a:pt x="8022605" y="1064547"/>
                  <a:pt x="8367828" y="1015771"/>
                </a:cubicBezTo>
                <a:cubicBezTo>
                  <a:pt x="8713051" y="966995"/>
                  <a:pt x="8977071" y="1196978"/>
                  <a:pt x="9204858" y="1300733"/>
                </a:cubicBezTo>
                <a:cubicBezTo>
                  <a:pt x="9432645" y="1404488"/>
                  <a:pt x="9581035" y="1696898"/>
                  <a:pt x="9822714" y="1788651"/>
                </a:cubicBezTo>
                <a:cubicBezTo>
                  <a:pt x="10064393" y="1880404"/>
                  <a:pt x="10412450" y="1863606"/>
                  <a:pt x="10654931" y="1851248"/>
                </a:cubicBezTo>
                <a:cubicBezTo>
                  <a:pt x="10897412" y="1838890"/>
                  <a:pt x="11021422" y="1734116"/>
                  <a:pt x="11277600" y="1714500"/>
                </a:cubicBezTo>
                <a:cubicBezTo>
                  <a:pt x="11533778" y="1694884"/>
                  <a:pt x="11988800" y="1530350"/>
                  <a:pt x="12192000" y="1733550"/>
                </a:cubicBezTo>
                <a:cubicBezTo>
                  <a:pt x="12395200" y="1936750"/>
                  <a:pt x="12725400" y="2476500"/>
                  <a:pt x="12725400" y="2476500"/>
                </a:cubicBezTo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21901498" y="7092380"/>
            <a:ext cx="16551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/>
              <a:t>Rynok</a:t>
            </a:r>
            <a:endParaRPr lang="en-US" sz="4000" b="1" dirty="0"/>
          </a:p>
        </p:txBody>
      </p:sp>
      <p:grpSp>
        <p:nvGrpSpPr>
          <p:cNvPr id="64" name="Group 63"/>
          <p:cNvGrpSpPr/>
          <p:nvPr/>
        </p:nvGrpSpPr>
        <p:grpSpPr>
          <a:xfrm rot="17439648">
            <a:off x="25392244" y="15972322"/>
            <a:ext cx="1333143" cy="1351569"/>
            <a:chOff x="10093105" y="18721057"/>
            <a:chExt cx="851026" cy="860079"/>
          </a:xfrm>
        </p:grpSpPr>
        <p:grpSp>
          <p:nvGrpSpPr>
            <p:cNvPr id="81" name="Group 80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83" name="Oval 82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Freeform 81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76" name="Group 1875"/>
          <p:cNvGrpSpPr/>
          <p:nvPr/>
        </p:nvGrpSpPr>
        <p:grpSpPr>
          <a:xfrm rot="565496">
            <a:off x="11734384" y="15324961"/>
            <a:ext cx="715761" cy="610376"/>
            <a:chOff x="11940413" y="1636373"/>
            <a:chExt cx="545745" cy="610376"/>
          </a:xfrm>
        </p:grpSpPr>
        <p:sp>
          <p:nvSpPr>
            <p:cNvPr id="1877" name="Rectangle 1876"/>
            <p:cNvSpPr/>
            <p:nvPr/>
          </p:nvSpPr>
          <p:spPr>
            <a:xfrm rot="763489">
              <a:off x="11940413" y="1636373"/>
              <a:ext cx="544049" cy="602352"/>
            </a:xfrm>
            <a:prstGeom prst="rect">
              <a:avLst/>
            </a:pr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8" name="Rectangle 1877"/>
            <p:cNvSpPr/>
            <p:nvPr/>
          </p:nvSpPr>
          <p:spPr>
            <a:xfrm rot="763489">
              <a:off x="11946011" y="1637257"/>
              <a:ext cx="540147" cy="609492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9" name="TextBox 1878"/>
          <p:cNvSpPr txBox="1"/>
          <p:nvPr/>
        </p:nvSpPr>
        <p:spPr>
          <a:xfrm rot="1357798">
            <a:off x="11406678" y="14845736"/>
            <a:ext cx="1429080" cy="138499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/>
              <a:t>XIV PZ</a:t>
            </a:r>
          </a:p>
          <a:p>
            <a:pPr algn="ctr"/>
            <a:r>
              <a:rPr lang="en-US" sz="2800" b="1" dirty="0" smtClean="0"/>
              <a:t>XXX</a:t>
            </a:r>
          </a:p>
          <a:p>
            <a:pPr algn="ctr"/>
            <a:r>
              <a:rPr lang="en-US" sz="2800" b="1" dirty="0" smtClean="0"/>
              <a:t>LI</a:t>
            </a:r>
            <a:endParaRPr lang="en-US" sz="2800" b="1" dirty="0"/>
          </a:p>
        </p:txBody>
      </p:sp>
      <p:sp>
        <p:nvSpPr>
          <p:cNvPr id="1996" name="Freeform 1995"/>
          <p:cNvSpPr/>
          <p:nvPr/>
        </p:nvSpPr>
        <p:spPr>
          <a:xfrm>
            <a:off x="22340312" y="4202772"/>
            <a:ext cx="1538749" cy="1627239"/>
          </a:xfrm>
          <a:custGeom>
            <a:avLst/>
            <a:gdLst>
              <a:gd name="connsiteX0" fmla="*/ 882445 w 1538749"/>
              <a:gd name="connsiteY0" fmla="*/ 1627239 h 1627239"/>
              <a:gd name="connsiteX1" fmla="*/ 988142 w 1538749"/>
              <a:gd name="connsiteY1" fmla="*/ 1533833 h 1627239"/>
              <a:gd name="connsiteX2" fmla="*/ 889820 w 1538749"/>
              <a:gd name="connsiteY2" fmla="*/ 1410929 h 1627239"/>
              <a:gd name="connsiteX3" fmla="*/ 766916 w 1538749"/>
              <a:gd name="connsiteY3" fmla="*/ 1482213 h 1627239"/>
              <a:gd name="connsiteX4" fmla="*/ 656304 w 1538749"/>
              <a:gd name="connsiteY4" fmla="*/ 1349478 h 1627239"/>
              <a:gd name="connsiteX5" fmla="*/ 789039 w 1538749"/>
              <a:gd name="connsiteY5" fmla="*/ 1246239 h 1627239"/>
              <a:gd name="connsiteX6" fmla="*/ 678426 w 1538749"/>
              <a:gd name="connsiteY6" fmla="*/ 1111046 h 1627239"/>
              <a:gd name="connsiteX7" fmla="*/ 545691 w 1538749"/>
              <a:gd name="connsiteY7" fmla="*/ 1209368 h 1627239"/>
              <a:gd name="connsiteX8" fmla="*/ 442452 w 1538749"/>
              <a:gd name="connsiteY8" fmla="*/ 1074175 h 1627239"/>
              <a:gd name="connsiteX9" fmla="*/ 577645 w 1538749"/>
              <a:gd name="connsiteY9" fmla="*/ 968478 h 1627239"/>
              <a:gd name="connsiteX10" fmla="*/ 471949 w 1538749"/>
              <a:gd name="connsiteY10" fmla="*/ 830826 h 1627239"/>
              <a:gd name="connsiteX11" fmla="*/ 326923 w 1538749"/>
              <a:gd name="connsiteY11" fmla="*/ 929149 h 1627239"/>
              <a:gd name="connsiteX12" fmla="*/ 228600 w 1538749"/>
              <a:gd name="connsiteY12" fmla="*/ 796413 h 1627239"/>
              <a:gd name="connsiteX13" fmla="*/ 366252 w 1538749"/>
              <a:gd name="connsiteY13" fmla="*/ 693175 h 1627239"/>
              <a:gd name="connsiteX14" fmla="*/ 255639 w 1538749"/>
              <a:gd name="connsiteY14" fmla="*/ 550607 h 1627239"/>
              <a:gd name="connsiteX15" fmla="*/ 113071 w 1538749"/>
              <a:gd name="connsiteY15" fmla="*/ 658762 h 1627239"/>
              <a:gd name="connsiteX16" fmla="*/ 0 w 1538749"/>
              <a:gd name="connsiteY16" fmla="*/ 496529 h 1627239"/>
              <a:gd name="connsiteX17" fmla="*/ 115529 w 1538749"/>
              <a:gd name="connsiteY17" fmla="*/ 405581 h 1627239"/>
              <a:gd name="connsiteX18" fmla="*/ 22123 w 1538749"/>
              <a:gd name="connsiteY18" fmla="*/ 297426 h 1627239"/>
              <a:gd name="connsiteX19" fmla="*/ 147484 w 1538749"/>
              <a:gd name="connsiteY19" fmla="*/ 206478 h 1627239"/>
              <a:gd name="connsiteX20" fmla="*/ 250723 w 1538749"/>
              <a:gd name="connsiteY20" fmla="*/ 356420 h 1627239"/>
              <a:gd name="connsiteX21" fmla="*/ 381000 w 1538749"/>
              <a:gd name="connsiteY21" fmla="*/ 258097 h 1627239"/>
              <a:gd name="connsiteX22" fmla="*/ 277762 w 1538749"/>
              <a:gd name="connsiteY22" fmla="*/ 110613 h 1627239"/>
              <a:gd name="connsiteX23" fmla="*/ 420329 w 1538749"/>
              <a:gd name="connsiteY23" fmla="*/ 0 h 1627239"/>
              <a:gd name="connsiteX24" fmla="*/ 506362 w 1538749"/>
              <a:gd name="connsiteY24" fmla="*/ 115529 h 1627239"/>
              <a:gd name="connsiteX25" fmla="*/ 582562 w 1538749"/>
              <a:gd name="connsiteY25" fmla="*/ 44246 h 1627239"/>
              <a:gd name="connsiteX26" fmla="*/ 720213 w 1538749"/>
              <a:gd name="connsiteY26" fmla="*/ 196646 h 1627239"/>
              <a:gd name="connsiteX27" fmla="*/ 597310 w 1538749"/>
              <a:gd name="connsiteY27" fmla="*/ 304800 h 1627239"/>
              <a:gd name="connsiteX28" fmla="*/ 707923 w 1538749"/>
              <a:gd name="connsiteY28" fmla="*/ 447368 h 1627239"/>
              <a:gd name="connsiteX29" fmla="*/ 838200 w 1538749"/>
              <a:gd name="connsiteY29" fmla="*/ 324465 h 1627239"/>
              <a:gd name="connsiteX30" fmla="*/ 953729 w 1538749"/>
              <a:gd name="connsiteY30" fmla="*/ 454742 h 1627239"/>
              <a:gd name="connsiteX31" fmla="*/ 830826 w 1538749"/>
              <a:gd name="connsiteY31" fmla="*/ 572729 h 1627239"/>
              <a:gd name="connsiteX32" fmla="*/ 938981 w 1538749"/>
              <a:gd name="connsiteY32" fmla="*/ 698091 h 1627239"/>
              <a:gd name="connsiteX33" fmla="*/ 1074174 w 1538749"/>
              <a:gd name="connsiteY33" fmla="*/ 585020 h 1627239"/>
              <a:gd name="connsiteX34" fmla="*/ 1184787 w 1538749"/>
              <a:gd name="connsiteY34" fmla="*/ 712839 h 1627239"/>
              <a:gd name="connsiteX35" fmla="*/ 1056968 w 1538749"/>
              <a:gd name="connsiteY35" fmla="*/ 828368 h 1627239"/>
              <a:gd name="connsiteX36" fmla="*/ 1170039 w 1538749"/>
              <a:gd name="connsiteY36" fmla="*/ 958646 h 1627239"/>
              <a:gd name="connsiteX37" fmla="*/ 1310149 w 1538749"/>
              <a:gd name="connsiteY37" fmla="*/ 848033 h 1627239"/>
              <a:gd name="connsiteX38" fmla="*/ 1423220 w 1538749"/>
              <a:gd name="connsiteY38" fmla="*/ 978310 h 1627239"/>
              <a:gd name="connsiteX39" fmla="*/ 1297858 w 1538749"/>
              <a:gd name="connsiteY39" fmla="*/ 1088923 h 1627239"/>
              <a:gd name="connsiteX40" fmla="*/ 1423220 w 1538749"/>
              <a:gd name="connsiteY40" fmla="*/ 1224117 h 1627239"/>
              <a:gd name="connsiteX41" fmla="*/ 1538749 w 1538749"/>
              <a:gd name="connsiteY41" fmla="*/ 1108588 h 162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38749" h="1627239">
                <a:moveTo>
                  <a:pt x="882445" y="1627239"/>
                </a:moveTo>
                <a:lnTo>
                  <a:pt x="988142" y="1533833"/>
                </a:lnTo>
                <a:lnTo>
                  <a:pt x="889820" y="1410929"/>
                </a:lnTo>
                <a:lnTo>
                  <a:pt x="766916" y="1482213"/>
                </a:lnTo>
                <a:lnTo>
                  <a:pt x="656304" y="1349478"/>
                </a:lnTo>
                <a:lnTo>
                  <a:pt x="789039" y="1246239"/>
                </a:lnTo>
                <a:lnTo>
                  <a:pt x="678426" y="1111046"/>
                </a:lnTo>
                <a:lnTo>
                  <a:pt x="545691" y="1209368"/>
                </a:lnTo>
                <a:lnTo>
                  <a:pt x="442452" y="1074175"/>
                </a:lnTo>
                <a:lnTo>
                  <a:pt x="577645" y="968478"/>
                </a:lnTo>
                <a:lnTo>
                  <a:pt x="471949" y="830826"/>
                </a:lnTo>
                <a:lnTo>
                  <a:pt x="326923" y="929149"/>
                </a:lnTo>
                <a:lnTo>
                  <a:pt x="228600" y="796413"/>
                </a:lnTo>
                <a:lnTo>
                  <a:pt x="366252" y="693175"/>
                </a:lnTo>
                <a:lnTo>
                  <a:pt x="255639" y="550607"/>
                </a:lnTo>
                <a:lnTo>
                  <a:pt x="113071" y="658762"/>
                </a:lnTo>
                <a:lnTo>
                  <a:pt x="0" y="496529"/>
                </a:lnTo>
                <a:lnTo>
                  <a:pt x="115529" y="405581"/>
                </a:lnTo>
                <a:lnTo>
                  <a:pt x="22123" y="297426"/>
                </a:lnTo>
                <a:lnTo>
                  <a:pt x="147484" y="206478"/>
                </a:lnTo>
                <a:lnTo>
                  <a:pt x="250723" y="356420"/>
                </a:lnTo>
                <a:lnTo>
                  <a:pt x="381000" y="258097"/>
                </a:lnTo>
                <a:lnTo>
                  <a:pt x="277762" y="110613"/>
                </a:lnTo>
                <a:lnTo>
                  <a:pt x="420329" y="0"/>
                </a:lnTo>
                <a:lnTo>
                  <a:pt x="506362" y="115529"/>
                </a:lnTo>
                <a:lnTo>
                  <a:pt x="582562" y="44246"/>
                </a:lnTo>
                <a:lnTo>
                  <a:pt x="720213" y="196646"/>
                </a:lnTo>
                <a:lnTo>
                  <a:pt x="597310" y="304800"/>
                </a:lnTo>
                <a:lnTo>
                  <a:pt x="707923" y="447368"/>
                </a:lnTo>
                <a:lnTo>
                  <a:pt x="838200" y="324465"/>
                </a:lnTo>
                <a:lnTo>
                  <a:pt x="953729" y="454742"/>
                </a:lnTo>
                <a:lnTo>
                  <a:pt x="830826" y="572729"/>
                </a:lnTo>
                <a:lnTo>
                  <a:pt x="938981" y="698091"/>
                </a:lnTo>
                <a:lnTo>
                  <a:pt x="1074174" y="585020"/>
                </a:lnTo>
                <a:lnTo>
                  <a:pt x="1184787" y="712839"/>
                </a:lnTo>
                <a:lnTo>
                  <a:pt x="1056968" y="828368"/>
                </a:lnTo>
                <a:lnTo>
                  <a:pt x="1170039" y="958646"/>
                </a:lnTo>
                <a:lnTo>
                  <a:pt x="1310149" y="848033"/>
                </a:lnTo>
                <a:lnTo>
                  <a:pt x="1423220" y="978310"/>
                </a:lnTo>
                <a:lnTo>
                  <a:pt x="1297858" y="1088923"/>
                </a:lnTo>
                <a:lnTo>
                  <a:pt x="1423220" y="1224117"/>
                </a:lnTo>
                <a:lnTo>
                  <a:pt x="1538749" y="1108588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7" name="Freeform 1996"/>
          <p:cNvSpPr/>
          <p:nvPr/>
        </p:nvSpPr>
        <p:spPr>
          <a:xfrm>
            <a:off x="15296712" y="6402969"/>
            <a:ext cx="1182280" cy="1089553"/>
          </a:xfrm>
          <a:custGeom>
            <a:avLst/>
            <a:gdLst>
              <a:gd name="connsiteX0" fmla="*/ 90152 w 1182280"/>
              <a:gd name="connsiteY0" fmla="*/ 1089553 h 1089553"/>
              <a:gd name="connsiteX1" fmla="*/ 0 w 1182280"/>
              <a:gd name="connsiteY1" fmla="*/ 971067 h 1089553"/>
              <a:gd name="connsiteX2" fmla="*/ 133940 w 1182280"/>
              <a:gd name="connsiteY2" fmla="*/ 857733 h 1089553"/>
              <a:gd name="connsiteX3" fmla="*/ 208638 w 1182280"/>
              <a:gd name="connsiteY3" fmla="*/ 958188 h 1089553"/>
              <a:gd name="connsiteX4" fmla="*/ 350305 w 1182280"/>
              <a:gd name="connsiteY4" fmla="*/ 829399 h 1089553"/>
              <a:gd name="connsiteX5" fmla="*/ 267880 w 1182280"/>
              <a:gd name="connsiteY5" fmla="*/ 736671 h 1089553"/>
              <a:gd name="connsiteX6" fmla="*/ 404397 w 1182280"/>
              <a:gd name="connsiteY6" fmla="*/ 620762 h 1089553"/>
              <a:gd name="connsiteX7" fmla="*/ 489397 w 1182280"/>
              <a:gd name="connsiteY7" fmla="*/ 716065 h 1089553"/>
              <a:gd name="connsiteX8" fmla="*/ 620762 w 1182280"/>
              <a:gd name="connsiteY8" fmla="*/ 589852 h 1089553"/>
              <a:gd name="connsiteX9" fmla="*/ 548640 w 1182280"/>
              <a:gd name="connsiteY9" fmla="*/ 502276 h 1089553"/>
              <a:gd name="connsiteX10" fmla="*/ 680004 w 1182280"/>
              <a:gd name="connsiteY10" fmla="*/ 381215 h 1089553"/>
              <a:gd name="connsiteX11" fmla="*/ 765005 w 1182280"/>
              <a:gd name="connsiteY11" fmla="*/ 479094 h 1089553"/>
              <a:gd name="connsiteX12" fmla="*/ 896369 w 1182280"/>
              <a:gd name="connsiteY12" fmla="*/ 352881 h 1089553"/>
              <a:gd name="connsiteX13" fmla="*/ 816520 w 1182280"/>
              <a:gd name="connsiteY13" fmla="*/ 257577 h 1089553"/>
              <a:gd name="connsiteX14" fmla="*/ 958188 w 1182280"/>
              <a:gd name="connsiteY14" fmla="*/ 139092 h 1089553"/>
              <a:gd name="connsiteX15" fmla="*/ 1040613 w 1182280"/>
              <a:gd name="connsiteY15" fmla="*/ 231820 h 1089553"/>
              <a:gd name="connsiteX16" fmla="*/ 1182280 w 1182280"/>
              <a:gd name="connsiteY16" fmla="*/ 105607 h 1089553"/>
              <a:gd name="connsiteX17" fmla="*/ 1076674 w 1182280"/>
              <a:gd name="connsiteY17" fmla="*/ 0 h 1089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82280" h="1089553">
                <a:moveTo>
                  <a:pt x="90152" y="1089553"/>
                </a:moveTo>
                <a:lnTo>
                  <a:pt x="0" y="971067"/>
                </a:lnTo>
                <a:lnTo>
                  <a:pt x="133940" y="857733"/>
                </a:lnTo>
                <a:lnTo>
                  <a:pt x="208638" y="958188"/>
                </a:lnTo>
                <a:lnTo>
                  <a:pt x="350305" y="829399"/>
                </a:lnTo>
                <a:lnTo>
                  <a:pt x="267880" y="736671"/>
                </a:lnTo>
                <a:lnTo>
                  <a:pt x="404397" y="620762"/>
                </a:lnTo>
                <a:lnTo>
                  <a:pt x="489397" y="716065"/>
                </a:lnTo>
                <a:lnTo>
                  <a:pt x="620762" y="589852"/>
                </a:lnTo>
                <a:lnTo>
                  <a:pt x="548640" y="502276"/>
                </a:lnTo>
                <a:lnTo>
                  <a:pt x="680004" y="381215"/>
                </a:lnTo>
                <a:lnTo>
                  <a:pt x="765005" y="479094"/>
                </a:lnTo>
                <a:lnTo>
                  <a:pt x="896369" y="352881"/>
                </a:lnTo>
                <a:lnTo>
                  <a:pt x="816520" y="257577"/>
                </a:lnTo>
                <a:lnTo>
                  <a:pt x="958188" y="139092"/>
                </a:lnTo>
                <a:lnTo>
                  <a:pt x="1040613" y="231820"/>
                </a:lnTo>
                <a:lnTo>
                  <a:pt x="1182280" y="105607"/>
                </a:lnTo>
                <a:lnTo>
                  <a:pt x="1076674" y="0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81" name="Group 2080"/>
          <p:cNvGrpSpPr/>
          <p:nvPr/>
        </p:nvGrpSpPr>
        <p:grpSpPr>
          <a:xfrm>
            <a:off x="12990812" y="12063175"/>
            <a:ext cx="8160229" cy="2925388"/>
            <a:chOff x="12990812" y="12063175"/>
            <a:chExt cx="8160229" cy="2925388"/>
          </a:xfrm>
        </p:grpSpPr>
        <p:grpSp>
          <p:nvGrpSpPr>
            <p:cNvPr id="2080" name="Group 2079"/>
            <p:cNvGrpSpPr/>
            <p:nvPr/>
          </p:nvGrpSpPr>
          <p:grpSpPr>
            <a:xfrm>
              <a:off x="20716451" y="14544025"/>
              <a:ext cx="434590" cy="444538"/>
              <a:chOff x="20716451" y="14544025"/>
              <a:chExt cx="434590" cy="444538"/>
            </a:xfrm>
          </p:grpSpPr>
          <p:sp>
            <p:nvSpPr>
              <p:cNvPr id="2078" name="Rectangle 2077"/>
              <p:cNvSpPr/>
              <p:nvPr/>
            </p:nvSpPr>
            <p:spPr>
              <a:xfrm>
                <a:off x="20716451" y="14548999"/>
                <a:ext cx="434137" cy="4395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9" name="Rectangle 2078"/>
              <p:cNvSpPr/>
              <p:nvPr/>
            </p:nvSpPr>
            <p:spPr>
              <a:xfrm>
                <a:off x="20716904" y="14544025"/>
                <a:ext cx="434137" cy="43956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75" name="TextBox 1874"/>
            <p:cNvSpPr txBox="1"/>
            <p:nvPr/>
          </p:nvSpPr>
          <p:spPr>
            <a:xfrm>
              <a:off x="12990812" y="12063175"/>
              <a:ext cx="2831575" cy="707886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4000" b="1" dirty="0" err="1" smtClean="0"/>
                <a:t>Spartanovka</a:t>
              </a:r>
              <a:endParaRPr lang="en-US" sz="4000" b="1" dirty="0"/>
            </a:p>
          </p:txBody>
        </p:sp>
      </p:grpSp>
      <p:sp>
        <p:nvSpPr>
          <p:cNvPr id="2082" name="Rectangle 2081"/>
          <p:cNvSpPr/>
          <p:nvPr/>
        </p:nvSpPr>
        <p:spPr>
          <a:xfrm>
            <a:off x="360554" y="274856"/>
            <a:ext cx="11213432" cy="4379495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84" name="Picture 20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115" y="1537890"/>
            <a:ext cx="1578695" cy="1727295"/>
          </a:xfrm>
          <a:prstGeom prst="rect">
            <a:avLst/>
          </a:prstGeom>
        </p:spPr>
      </p:pic>
      <p:grpSp>
        <p:nvGrpSpPr>
          <p:cNvPr id="2085" name="Group 2084"/>
          <p:cNvGrpSpPr/>
          <p:nvPr/>
        </p:nvGrpSpPr>
        <p:grpSpPr>
          <a:xfrm>
            <a:off x="700569" y="3410173"/>
            <a:ext cx="10583864" cy="313394"/>
            <a:chOff x="10564080" y="25156205"/>
            <a:chExt cx="6735106" cy="207099"/>
          </a:xfrm>
        </p:grpSpPr>
        <p:sp>
          <p:nvSpPr>
            <p:cNvPr id="2086" name="Rectangle 2085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Rectangle 2086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88" name="TextBox 2087"/>
          <p:cNvSpPr txBox="1"/>
          <p:nvPr/>
        </p:nvSpPr>
        <p:spPr>
          <a:xfrm>
            <a:off x="205126" y="3748340"/>
            <a:ext cx="11560858" cy="1257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0                                               1                                               2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sp>
        <p:nvSpPr>
          <p:cNvPr id="198" name="TextBox 197"/>
          <p:cNvSpPr txBox="1"/>
          <p:nvPr/>
        </p:nvSpPr>
        <p:spPr>
          <a:xfrm rot="18673765">
            <a:off x="24690766" y="11869673"/>
            <a:ext cx="2521993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US" sz="3600" b="1" i="1" dirty="0" smtClean="0">
                <a:solidFill>
                  <a:schemeClr val="accent1">
                    <a:lumMod val="75000"/>
                  </a:schemeClr>
                </a:solidFill>
              </a:rPr>
              <a:t>Volga River</a:t>
            </a:r>
            <a:endParaRPr lang="en-US" sz="3600" b="1" i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 rot="1559633">
            <a:off x="9664128" y="14148947"/>
            <a:ext cx="2200213" cy="46166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i="1" dirty="0" err="1" smtClean="0">
                <a:solidFill>
                  <a:schemeClr val="accent1">
                    <a:lumMod val="75000"/>
                  </a:schemeClr>
                </a:solidFill>
              </a:rPr>
              <a:t>Mechetka</a:t>
            </a:r>
            <a:r>
              <a:rPr lang="en-US" sz="2400" b="1" i="1" dirty="0" smtClean="0">
                <a:solidFill>
                  <a:schemeClr val="accent1">
                    <a:lumMod val="75000"/>
                  </a:schemeClr>
                </a:solidFill>
              </a:rPr>
              <a:t> River</a:t>
            </a:r>
            <a:endParaRPr lang="en-US" sz="2400" b="1" i="1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4042957" y="4893344"/>
            <a:ext cx="3088013" cy="1213602"/>
            <a:chOff x="23167746" y="1144304"/>
            <a:chExt cx="3088013" cy="1213602"/>
          </a:xfrm>
        </p:grpSpPr>
        <p:grpSp>
          <p:nvGrpSpPr>
            <p:cNvPr id="294" name="Group 293"/>
            <p:cNvGrpSpPr/>
            <p:nvPr/>
          </p:nvGrpSpPr>
          <p:grpSpPr>
            <a:xfrm>
              <a:off x="23167746" y="1144304"/>
              <a:ext cx="3088013" cy="1213602"/>
              <a:chOff x="22945678" y="1035446"/>
              <a:chExt cx="3088013" cy="1213602"/>
            </a:xfrm>
          </p:grpSpPr>
          <p:grpSp>
            <p:nvGrpSpPr>
              <p:cNvPr id="295" name="Group 294"/>
              <p:cNvGrpSpPr/>
              <p:nvPr/>
            </p:nvGrpSpPr>
            <p:grpSpPr>
              <a:xfrm>
                <a:off x="23003051" y="1752344"/>
                <a:ext cx="2917104" cy="363081"/>
                <a:chOff x="1491946" y="3596355"/>
                <a:chExt cx="842955" cy="420168"/>
              </a:xfrm>
            </p:grpSpPr>
            <p:sp>
              <p:nvSpPr>
                <p:cNvPr id="307" name="Rectangle 306"/>
                <p:cNvSpPr/>
                <p:nvPr/>
              </p:nvSpPr>
              <p:spPr>
                <a:xfrm>
                  <a:off x="1495514" y="3597779"/>
                  <a:ext cx="837488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ectangle 307"/>
                <p:cNvSpPr/>
                <p:nvPr/>
              </p:nvSpPr>
              <p:spPr>
                <a:xfrm>
                  <a:off x="1491946" y="3596355"/>
                  <a:ext cx="842955" cy="418743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6" name="Group 295"/>
              <p:cNvGrpSpPr/>
              <p:nvPr/>
            </p:nvGrpSpPr>
            <p:grpSpPr>
              <a:xfrm>
                <a:off x="24124627" y="1138262"/>
                <a:ext cx="565904" cy="419940"/>
                <a:chOff x="692209" y="3032332"/>
                <a:chExt cx="565904" cy="419940"/>
              </a:xfrm>
            </p:grpSpPr>
            <p:sp>
              <p:nvSpPr>
                <p:cNvPr id="305" name="Rectangle 304"/>
                <p:cNvSpPr/>
                <p:nvPr/>
              </p:nvSpPr>
              <p:spPr>
                <a:xfrm>
                  <a:off x="692209" y="3032332"/>
                  <a:ext cx="564023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/>
                <p:cNvSpPr/>
                <p:nvPr/>
              </p:nvSpPr>
              <p:spPr>
                <a:xfrm>
                  <a:off x="694090" y="3033528"/>
                  <a:ext cx="564023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7" name="Group 44"/>
              <p:cNvGrpSpPr>
                <a:grpSpLocks/>
              </p:cNvGrpSpPr>
              <p:nvPr/>
            </p:nvGrpSpPr>
            <p:grpSpPr bwMode="auto">
              <a:xfrm>
                <a:off x="23859068" y="1566347"/>
                <a:ext cx="1070331" cy="682701"/>
                <a:chOff x="6438609" y="1673424"/>
                <a:chExt cx="197061" cy="125713"/>
              </a:xfrm>
            </p:grpSpPr>
            <p:sp>
              <p:nvSpPr>
                <p:cNvPr id="301" name="Rectangle 30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02" name="Straight Connector 301"/>
                <p:cNvCxnSpPr>
                  <a:stCxn id="301" idx="0"/>
                  <a:endCxn id="30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" name="TextBox 297"/>
              <p:cNvSpPr txBox="1"/>
              <p:nvPr/>
            </p:nvSpPr>
            <p:spPr>
              <a:xfrm>
                <a:off x="23926639" y="1035446"/>
                <a:ext cx="941463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22945678" y="1634476"/>
                <a:ext cx="3088013" cy="58477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KG S             16 </a:t>
                </a:r>
                <a:r>
                  <a:rPr lang="en-US" sz="3200" b="1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Pz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00" name="Rounded Rectangle 299"/>
              <p:cNvSpPr/>
              <p:nvPr/>
            </p:nvSpPr>
            <p:spPr>
              <a:xfrm>
                <a:off x="24012204" y="1723930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Rectangle 5"/>
            <p:cNvSpPr/>
            <p:nvPr/>
          </p:nvSpPr>
          <p:spPr>
            <a:xfrm>
              <a:off x="24410616" y="1248175"/>
              <a:ext cx="414700" cy="427647"/>
            </a:xfrm>
            <a:prstGeom prst="rect">
              <a:avLst/>
            </a:prstGeom>
            <a:noFill/>
            <a:ln w="571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7047126" y="7451950"/>
            <a:ext cx="3088013" cy="1213602"/>
            <a:chOff x="18762965" y="1993389"/>
            <a:chExt cx="3088013" cy="1213602"/>
          </a:xfrm>
        </p:grpSpPr>
        <p:grpSp>
          <p:nvGrpSpPr>
            <p:cNvPr id="3" name="Group 2"/>
            <p:cNvGrpSpPr/>
            <p:nvPr/>
          </p:nvGrpSpPr>
          <p:grpSpPr>
            <a:xfrm>
              <a:off x="18762965" y="1993389"/>
              <a:ext cx="3088013" cy="1213602"/>
              <a:chOff x="22938725" y="1035446"/>
              <a:chExt cx="3088013" cy="1213602"/>
            </a:xfrm>
          </p:grpSpPr>
          <p:grpSp>
            <p:nvGrpSpPr>
              <p:cNvPr id="261" name="Group 260"/>
              <p:cNvGrpSpPr/>
              <p:nvPr/>
            </p:nvGrpSpPr>
            <p:grpSpPr>
              <a:xfrm>
                <a:off x="23003051" y="1752344"/>
                <a:ext cx="2917104" cy="363081"/>
                <a:chOff x="1491946" y="3596355"/>
                <a:chExt cx="842955" cy="420168"/>
              </a:xfrm>
            </p:grpSpPr>
            <p:sp>
              <p:nvSpPr>
                <p:cNvPr id="273" name="Rectangle 272"/>
                <p:cNvSpPr/>
                <p:nvPr/>
              </p:nvSpPr>
              <p:spPr>
                <a:xfrm>
                  <a:off x="1495514" y="3597779"/>
                  <a:ext cx="837488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Rectangle 273"/>
                <p:cNvSpPr/>
                <p:nvPr/>
              </p:nvSpPr>
              <p:spPr>
                <a:xfrm>
                  <a:off x="1491946" y="3596355"/>
                  <a:ext cx="842955" cy="418743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2" name="Group 261"/>
              <p:cNvGrpSpPr/>
              <p:nvPr/>
            </p:nvGrpSpPr>
            <p:grpSpPr>
              <a:xfrm>
                <a:off x="24124627" y="1138262"/>
                <a:ext cx="565904" cy="419940"/>
                <a:chOff x="692209" y="3032332"/>
                <a:chExt cx="565904" cy="419940"/>
              </a:xfrm>
            </p:grpSpPr>
            <p:sp>
              <p:nvSpPr>
                <p:cNvPr id="271" name="Rectangle 270"/>
                <p:cNvSpPr/>
                <p:nvPr/>
              </p:nvSpPr>
              <p:spPr>
                <a:xfrm>
                  <a:off x="692209" y="3032332"/>
                  <a:ext cx="564023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Rectangle 271"/>
                <p:cNvSpPr/>
                <p:nvPr/>
              </p:nvSpPr>
              <p:spPr>
                <a:xfrm>
                  <a:off x="694090" y="3033528"/>
                  <a:ext cx="564023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4" name="Group 44"/>
              <p:cNvGrpSpPr>
                <a:grpSpLocks/>
              </p:cNvGrpSpPr>
              <p:nvPr/>
            </p:nvGrpSpPr>
            <p:grpSpPr bwMode="auto">
              <a:xfrm>
                <a:off x="23859023" y="1566347"/>
                <a:ext cx="1078967" cy="682701"/>
                <a:chOff x="6438601" y="1673424"/>
                <a:chExt cx="198651" cy="125713"/>
              </a:xfrm>
            </p:grpSpPr>
            <p:sp>
              <p:nvSpPr>
                <p:cNvPr id="267" name="Rectangle 26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8" name="Straight Connector 267"/>
                <p:cNvCxnSpPr>
                  <a:stCxn id="267" idx="0"/>
                  <a:endCxn id="26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9" name="Freeform 26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0" name="Freeform 26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65" name="TextBox 264"/>
              <p:cNvSpPr txBox="1"/>
              <p:nvPr/>
            </p:nvSpPr>
            <p:spPr>
              <a:xfrm>
                <a:off x="23926639" y="1035446"/>
                <a:ext cx="941463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>
                <a:off x="22938725" y="1627521"/>
                <a:ext cx="3088013" cy="58477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2/79             16 </a:t>
                </a:r>
                <a:r>
                  <a:rPr lang="en-US" sz="3200" b="1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Pz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75" name="Rounded Rectangle 274"/>
              <p:cNvSpPr/>
              <p:nvPr/>
            </p:nvSpPr>
            <p:spPr>
              <a:xfrm>
                <a:off x="24012204" y="1723930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5" name="Rectangle 314"/>
            <p:cNvSpPr/>
            <p:nvPr/>
          </p:nvSpPr>
          <p:spPr>
            <a:xfrm>
              <a:off x="20013768" y="2091704"/>
              <a:ext cx="430155" cy="427647"/>
            </a:xfrm>
            <a:prstGeom prst="rect">
              <a:avLst/>
            </a:prstGeom>
            <a:noFill/>
            <a:ln w="571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3" name="Freeform 302"/>
          <p:cNvSpPr/>
          <p:nvPr/>
        </p:nvSpPr>
        <p:spPr>
          <a:xfrm rot="2676164">
            <a:off x="23620587" y="7330003"/>
            <a:ext cx="1188845" cy="1289473"/>
          </a:xfrm>
          <a:custGeom>
            <a:avLst/>
            <a:gdLst>
              <a:gd name="connsiteX0" fmla="*/ 0 w 870858"/>
              <a:gd name="connsiteY0" fmla="*/ 653143 h 699692"/>
              <a:gd name="connsiteX1" fmla="*/ 631372 w 870858"/>
              <a:gd name="connsiteY1" fmla="*/ 631372 h 699692"/>
              <a:gd name="connsiteX2" fmla="*/ 870858 w 870858"/>
              <a:gd name="connsiteY2" fmla="*/ 0 h 699692"/>
              <a:gd name="connsiteX0" fmla="*/ 0 w 979716"/>
              <a:gd name="connsiteY0" fmla="*/ 696685 h 725949"/>
              <a:gd name="connsiteX1" fmla="*/ 740230 w 979716"/>
              <a:gd name="connsiteY1" fmla="*/ 631372 h 725949"/>
              <a:gd name="connsiteX2" fmla="*/ 979716 w 979716"/>
              <a:gd name="connsiteY2" fmla="*/ 0 h 725949"/>
              <a:gd name="connsiteX0" fmla="*/ 0 w 1237923"/>
              <a:gd name="connsiteY0" fmla="*/ 1246089 h 1275353"/>
              <a:gd name="connsiteX1" fmla="*/ 740230 w 1237923"/>
              <a:gd name="connsiteY1" fmla="*/ 1180776 h 1275353"/>
              <a:gd name="connsiteX2" fmla="*/ 1237923 w 1237923"/>
              <a:gd name="connsiteY2" fmla="*/ 0 h 1275353"/>
              <a:gd name="connsiteX0" fmla="*/ 0 w 1260196"/>
              <a:gd name="connsiteY0" fmla="*/ 1246089 h 1275353"/>
              <a:gd name="connsiteX1" fmla="*/ 740230 w 1260196"/>
              <a:gd name="connsiteY1" fmla="*/ 1180776 h 1275353"/>
              <a:gd name="connsiteX2" fmla="*/ 1226502 w 1260196"/>
              <a:gd name="connsiteY2" fmla="*/ 610467 h 1275353"/>
              <a:gd name="connsiteX3" fmla="*/ 1237923 w 1260196"/>
              <a:gd name="connsiteY3" fmla="*/ 0 h 1275353"/>
              <a:gd name="connsiteX0" fmla="*/ 0 w 1250219"/>
              <a:gd name="connsiteY0" fmla="*/ 1246530 h 1275794"/>
              <a:gd name="connsiteX1" fmla="*/ 740230 w 1250219"/>
              <a:gd name="connsiteY1" fmla="*/ 1181217 h 1275794"/>
              <a:gd name="connsiteX2" fmla="*/ 1226502 w 1250219"/>
              <a:gd name="connsiteY2" fmla="*/ 610908 h 1275794"/>
              <a:gd name="connsiteX3" fmla="*/ 1174327 w 1250219"/>
              <a:gd name="connsiteY3" fmla="*/ 0 h 1275794"/>
              <a:gd name="connsiteX0" fmla="*/ 0 w 1250219"/>
              <a:gd name="connsiteY0" fmla="*/ 1246530 h 1289473"/>
              <a:gd name="connsiteX1" fmla="*/ 687013 w 1250219"/>
              <a:gd name="connsiteY1" fmla="*/ 1212648 h 1289473"/>
              <a:gd name="connsiteX2" fmla="*/ 1226502 w 1250219"/>
              <a:gd name="connsiteY2" fmla="*/ 610908 h 1289473"/>
              <a:gd name="connsiteX3" fmla="*/ 1174327 w 1250219"/>
              <a:gd name="connsiteY3" fmla="*/ 0 h 1289473"/>
              <a:gd name="connsiteX0" fmla="*/ 0 w 1188845"/>
              <a:gd name="connsiteY0" fmla="*/ 1246530 h 1289473"/>
              <a:gd name="connsiteX1" fmla="*/ 687013 w 1188845"/>
              <a:gd name="connsiteY1" fmla="*/ 1212648 h 1289473"/>
              <a:gd name="connsiteX2" fmla="*/ 1152674 w 1188845"/>
              <a:gd name="connsiteY2" fmla="*/ 557397 h 1289473"/>
              <a:gd name="connsiteX3" fmla="*/ 1174327 w 1188845"/>
              <a:gd name="connsiteY3" fmla="*/ 0 h 1289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845" h="1289473">
                <a:moveTo>
                  <a:pt x="0" y="1246530"/>
                </a:moveTo>
                <a:cubicBezTo>
                  <a:pt x="243114" y="1290073"/>
                  <a:pt x="523727" y="1328762"/>
                  <a:pt x="687013" y="1212648"/>
                </a:cubicBezTo>
                <a:cubicBezTo>
                  <a:pt x="864944" y="1104761"/>
                  <a:pt x="1069725" y="754193"/>
                  <a:pt x="1152674" y="557397"/>
                </a:cubicBezTo>
                <a:cubicBezTo>
                  <a:pt x="1235623" y="360601"/>
                  <a:pt x="1145937" y="99794"/>
                  <a:pt x="1174327" y="0"/>
                </a:cubicBez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Freeform 363"/>
          <p:cNvSpPr/>
          <p:nvPr/>
        </p:nvSpPr>
        <p:spPr>
          <a:xfrm>
            <a:off x="6035863" y="12606247"/>
            <a:ext cx="1832920" cy="2499293"/>
          </a:xfrm>
          <a:custGeom>
            <a:avLst/>
            <a:gdLst>
              <a:gd name="connsiteX0" fmla="*/ 1353312 w 1353312"/>
              <a:gd name="connsiteY0" fmla="*/ 0 h 1316736"/>
              <a:gd name="connsiteX1" fmla="*/ 694944 w 1353312"/>
              <a:gd name="connsiteY1" fmla="*/ 128016 h 1316736"/>
              <a:gd name="connsiteX2" fmla="*/ 201168 w 1353312"/>
              <a:gd name="connsiteY2" fmla="*/ 585216 h 1316736"/>
              <a:gd name="connsiteX3" fmla="*/ 0 w 1353312"/>
              <a:gd name="connsiteY3" fmla="*/ 1316736 h 1316736"/>
              <a:gd name="connsiteX0" fmla="*/ 1052576 w 1052576"/>
              <a:gd name="connsiteY0" fmla="*/ 0 h 1282355"/>
              <a:gd name="connsiteX1" fmla="*/ 694944 w 1052576"/>
              <a:gd name="connsiteY1" fmla="*/ 93635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52576 w 1052576"/>
              <a:gd name="connsiteY0" fmla="*/ 0 h 1282355"/>
              <a:gd name="connsiteX1" fmla="*/ 694944 w 1052576"/>
              <a:gd name="connsiteY1" fmla="*/ 93635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52576 w 1052576"/>
              <a:gd name="connsiteY0" fmla="*/ 0 h 1282355"/>
              <a:gd name="connsiteX1" fmla="*/ 526350 w 1052576"/>
              <a:gd name="connsiteY1" fmla="*/ 194628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13845 w 1013845"/>
              <a:gd name="connsiteY0" fmla="*/ 0 h 1303843"/>
              <a:gd name="connsiteX1" fmla="*/ 487619 w 1013845"/>
              <a:gd name="connsiteY1" fmla="*/ 194628 h 1303843"/>
              <a:gd name="connsiteX2" fmla="*/ 162437 w 1013845"/>
              <a:gd name="connsiteY2" fmla="*/ 550835 h 1303843"/>
              <a:gd name="connsiteX3" fmla="*/ 0 w 1013845"/>
              <a:gd name="connsiteY3" fmla="*/ 1303843 h 1303843"/>
              <a:gd name="connsiteX0" fmla="*/ 1013845 w 1013845"/>
              <a:gd name="connsiteY0" fmla="*/ 0 h 1303843"/>
              <a:gd name="connsiteX1" fmla="*/ 487619 w 1013845"/>
              <a:gd name="connsiteY1" fmla="*/ 194628 h 1303843"/>
              <a:gd name="connsiteX2" fmla="*/ 162437 w 1013845"/>
              <a:gd name="connsiteY2" fmla="*/ 529347 h 1303843"/>
              <a:gd name="connsiteX3" fmla="*/ 0 w 1013845"/>
              <a:gd name="connsiteY3" fmla="*/ 1303843 h 1303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3845" h="1303843">
                <a:moveTo>
                  <a:pt x="1013845" y="0"/>
                </a:moveTo>
                <a:cubicBezTo>
                  <a:pt x="767003" y="30282"/>
                  <a:pt x="629520" y="106404"/>
                  <a:pt x="487619" y="194628"/>
                </a:cubicBezTo>
                <a:cubicBezTo>
                  <a:pt x="345718" y="282852"/>
                  <a:pt x="278261" y="331227"/>
                  <a:pt x="162437" y="529347"/>
                </a:cubicBezTo>
                <a:cubicBezTo>
                  <a:pt x="46613" y="727467"/>
                  <a:pt x="42672" y="1037143"/>
                  <a:pt x="0" y="1303843"/>
                </a:cubicBez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prstDash val="sysDash"/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21597390" y="4142908"/>
            <a:ext cx="3088013" cy="1213602"/>
            <a:chOff x="12963056" y="3269195"/>
            <a:chExt cx="3088013" cy="1213602"/>
          </a:xfrm>
        </p:grpSpPr>
        <p:grpSp>
          <p:nvGrpSpPr>
            <p:cNvPr id="276" name="Group 275"/>
            <p:cNvGrpSpPr/>
            <p:nvPr/>
          </p:nvGrpSpPr>
          <p:grpSpPr>
            <a:xfrm>
              <a:off x="12963056" y="3269195"/>
              <a:ext cx="3088013" cy="1213602"/>
              <a:chOff x="22938725" y="1035446"/>
              <a:chExt cx="3088013" cy="1213602"/>
            </a:xfrm>
          </p:grpSpPr>
          <p:grpSp>
            <p:nvGrpSpPr>
              <p:cNvPr id="277" name="Group 276"/>
              <p:cNvGrpSpPr/>
              <p:nvPr/>
            </p:nvGrpSpPr>
            <p:grpSpPr>
              <a:xfrm>
                <a:off x="23003051" y="1752344"/>
                <a:ext cx="2917104" cy="363081"/>
                <a:chOff x="1491946" y="3596355"/>
                <a:chExt cx="842955" cy="420168"/>
              </a:xfrm>
            </p:grpSpPr>
            <p:sp>
              <p:nvSpPr>
                <p:cNvPr id="289" name="Rectangle 288"/>
                <p:cNvSpPr/>
                <p:nvPr/>
              </p:nvSpPr>
              <p:spPr>
                <a:xfrm>
                  <a:off x="1495514" y="3597779"/>
                  <a:ext cx="837488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Rectangle 289"/>
                <p:cNvSpPr/>
                <p:nvPr/>
              </p:nvSpPr>
              <p:spPr>
                <a:xfrm>
                  <a:off x="1491946" y="3596355"/>
                  <a:ext cx="842955" cy="418743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277"/>
              <p:cNvGrpSpPr/>
              <p:nvPr/>
            </p:nvGrpSpPr>
            <p:grpSpPr>
              <a:xfrm>
                <a:off x="24124627" y="1138262"/>
                <a:ext cx="565904" cy="419940"/>
                <a:chOff x="692209" y="3032332"/>
                <a:chExt cx="565904" cy="419940"/>
              </a:xfrm>
            </p:grpSpPr>
            <p:sp>
              <p:nvSpPr>
                <p:cNvPr id="287" name="Rectangle 286"/>
                <p:cNvSpPr/>
                <p:nvPr/>
              </p:nvSpPr>
              <p:spPr>
                <a:xfrm>
                  <a:off x="692209" y="3032332"/>
                  <a:ext cx="564023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Rectangle 287"/>
                <p:cNvSpPr/>
                <p:nvPr/>
              </p:nvSpPr>
              <p:spPr>
                <a:xfrm>
                  <a:off x="694090" y="3033528"/>
                  <a:ext cx="564023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9" name="Group 44"/>
              <p:cNvGrpSpPr>
                <a:grpSpLocks/>
              </p:cNvGrpSpPr>
              <p:nvPr/>
            </p:nvGrpSpPr>
            <p:grpSpPr bwMode="auto">
              <a:xfrm>
                <a:off x="23859023" y="1566347"/>
                <a:ext cx="1078967" cy="682701"/>
                <a:chOff x="6438601" y="1673424"/>
                <a:chExt cx="198651" cy="125713"/>
              </a:xfrm>
            </p:grpSpPr>
            <p:sp>
              <p:nvSpPr>
                <p:cNvPr id="283" name="Rectangle 28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4" name="Straight Connector 283"/>
                <p:cNvCxnSpPr>
                  <a:stCxn id="283" idx="0"/>
                  <a:endCxn id="28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5" name="Freeform 28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6" name="Freeform 28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80" name="TextBox 279"/>
              <p:cNvSpPr txBox="1"/>
              <p:nvPr/>
            </p:nvSpPr>
            <p:spPr>
              <a:xfrm>
                <a:off x="23926639" y="1035446"/>
                <a:ext cx="941463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22938725" y="1627521"/>
                <a:ext cx="3088013" cy="58477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2/64             16 </a:t>
                </a:r>
                <a:r>
                  <a:rPr lang="en-US" sz="3200" b="1" dirty="0" err="1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Pz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82" name="Rounded Rectangle 281"/>
              <p:cNvSpPr/>
              <p:nvPr/>
            </p:nvSpPr>
            <p:spPr>
              <a:xfrm>
                <a:off x="24012204" y="1723930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8" name="Rectangle 317"/>
            <p:cNvSpPr/>
            <p:nvPr/>
          </p:nvSpPr>
          <p:spPr>
            <a:xfrm>
              <a:off x="14204983" y="3372254"/>
              <a:ext cx="430155" cy="427647"/>
            </a:xfrm>
            <a:prstGeom prst="rect">
              <a:avLst/>
            </a:prstGeom>
            <a:noFill/>
            <a:ln w="571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7" name="TextBox 366"/>
          <p:cNvSpPr txBox="1"/>
          <p:nvPr/>
        </p:nvSpPr>
        <p:spPr>
          <a:xfrm>
            <a:off x="284178" y="360041"/>
            <a:ext cx="1126155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4400" b="1" dirty="0">
                <a:latin typeface="Georgia" panose="02040502050405020303" pitchFamily="18" charset="0"/>
              </a:rPr>
              <a:t>XIV Panzer Corps Attack</a:t>
            </a:r>
          </a:p>
          <a:p>
            <a:pPr algn="ctr"/>
            <a:r>
              <a:rPr lang="en-US" sz="3600" b="1" dirty="0" err="1">
                <a:latin typeface="Georgia" panose="02040502050405020303" pitchFamily="18" charset="0"/>
              </a:rPr>
              <a:t>Spartanovka</a:t>
            </a:r>
            <a:r>
              <a:rPr lang="en-US" sz="3600" b="1" dirty="0">
                <a:latin typeface="Georgia" panose="02040502050405020303" pitchFamily="18" charset="0"/>
              </a:rPr>
              <a:t>–</a:t>
            </a:r>
            <a:r>
              <a:rPr lang="en-US" sz="3600" b="1" dirty="0" err="1">
                <a:latin typeface="Georgia" panose="02040502050405020303" pitchFamily="18" charset="0"/>
              </a:rPr>
              <a:t>Rynok</a:t>
            </a:r>
            <a:endParaRPr lang="en-US" sz="3600" b="1" dirty="0">
              <a:latin typeface="Georgia" panose="02040502050405020303" pitchFamily="18" charset="0"/>
            </a:endParaRP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25 </a:t>
            </a:r>
            <a:r>
              <a:rPr lang="en-US" sz="3600" b="1" dirty="0">
                <a:latin typeface="Georgia" panose="02040502050405020303" pitchFamily="18" charset="0"/>
              </a:rPr>
              <a:t>October 1942</a:t>
            </a:r>
          </a:p>
        </p:txBody>
      </p:sp>
      <p:sp>
        <p:nvSpPr>
          <p:cNvPr id="369" name="Freeform 368"/>
          <p:cNvSpPr/>
          <p:nvPr/>
        </p:nvSpPr>
        <p:spPr>
          <a:xfrm>
            <a:off x="12926993" y="4708848"/>
            <a:ext cx="1128554" cy="1663510"/>
          </a:xfrm>
          <a:custGeom>
            <a:avLst/>
            <a:gdLst>
              <a:gd name="connsiteX0" fmla="*/ 1353312 w 1353312"/>
              <a:gd name="connsiteY0" fmla="*/ 0 h 1316736"/>
              <a:gd name="connsiteX1" fmla="*/ 694944 w 1353312"/>
              <a:gd name="connsiteY1" fmla="*/ 128016 h 1316736"/>
              <a:gd name="connsiteX2" fmla="*/ 201168 w 1353312"/>
              <a:gd name="connsiteY2" fmla="*/ 585216 h 1316736"/>
              <a:gd name="connsiteX3" fmla="*/ 0 w 1353312"/>
              <a:gd name="connsiteY3" fmla="*/ 1316736 h 1316736"/>
              <a:gd name="connsiteX0" fmla="*/ 1052576 w 1052576"/>
              <a:gd name="connsiteY0" fmla="*/ 0 h 1282355"/>
              <a:gd name="connsiteX1" fmla="*/ 694944 w 1052576"/>
              <a:gd name="connsiteY1" fmla="*/ 93635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52576 w 1052576"/>
              <a:gd name="connsiteY0" fmla="*/ 0 h 1282355"/>
              <a:gd name="connsiteX1" fmla="*/ 694944 w 1052576"/>
              <a:gd name="connsiteY1" fmla="*/ 93635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52576 w 1052576"/>
              <a:gd name="connsiteY0" fmla="*/ 0 h 1282355"/>
              <a:gd name="connsiteX1" fmla="*/ 526350 w 1052576"/>
              <a:gd name="connsiteY1" fmla="*/ 194628 h 1282355"/>
              <a:gd name="connsiteX2" fmla="*/ 201168 w 1052576"/>
              <a:gd name="connsiteY2" fmla="*/ 550835 h 1282355"/>
              <a:gd name="connsiteX3" fmla="*/ 0 w 1052576"/>
              <a:gd name="connsiteY3" fmla="*/ 1282355 h 1282355"/>
              <a:gd name="connsiteX0" fmla="*/ 1013845 w 1013845"/>
              <a:gd name="connsiteY0" fmla="*/ 0 h 1303843"/>
              <a:gd name="connsiteX1" fmla="*/ 487619 w 1013845"/>
              <a:gd name="connsiteY1" fmla="*/ 194628 h 1303843"/>
              <a:gd name="connsiteX2" fmla="*/ 162437 w 1013845"/>
              <a:gd name="connsiteY2" fmla="*/ 550835 h 1303843"/>
              <a:gd name="connsiteX3" fmla="*/ 0 w 1013845"/>
              <a:gd name="connsiteY3" fmla="*/ 1303843 h 1303843"/>
              <a:gd name="connsiteX0" fmla="*/ 1013845 w 1013845"/>
              <a:gd name="connsiteY0" fmla="*/ 0 h 1303843"/>
              <a:gd name="connsiteX1" fmla="*/ 487619 w 1013845"/>
              <a:gd name="connsiteY1" fmla="*/ 194628 h 1303843"/>
              <a:gd name="connsiteX2" fmla="*/ 162437 w 1013845"/>
              <a:gd name="connsiteY2" fmla="*/ 529347 h 1303843"/>
              <a:gd name="connsiteX3" fmla="*/ 0 w 1013845"/>
              <a:gd name="connsiteY3" fmla="*/ 1303843 h 1303843"/>
              <a:gd name="connsiteX0" fmla="*/ 487619 w 487619"/>
              <a:gd name="connsiteY0" fmla="*/ 0 h 1109215"/>
              <a:gd name="connsiteX1" fmla="*/ 162437 w 487619"/>
              <a:gd name="connsiteY1" fmla="*/ 334719 h 1109215"/>
              <a:gd name="connsiteX2" fmla="*/ 0 w 487619"/>
              <a:gd name="connsiteY2" fmla="*/ 1109215 h 1109215"/>
              <a:gd name="connsiteX0" fmla="*/ 355676 w 355676"/>
              <a:gd name="connsiteY0" fmla="*/ 0 h 1275138"/>
              <a:gd name="connsiteX1" fmla="*/ 162437 w 355676"/>
              <a:gd name="connsiteY1" fmla="*/ 500642 h 1275138"/>
              <a:gd name="connsiteX2" fmla="*/ 0 w 355676"/>
              <a:gd name="connsiteY2" fmla="*/ 1275138 h 1275138"/>
              <a:gd name="connsiteX0" fmla="*/ 162437 w 162437"/>
              <a:gd name="connsiteY0" fmla="*/ 0 h 774496"/>
              <a:gd name="connsiteX1" fmla="*/ 0 w 162437"/>
              <a:gd name="connsiteY1" fmla="*/ 774496 h 774496"/>
              <a:gd name="connsiteX0" fmla="*/ 162437 w 162437"/>
              <a:gd name="connsiteY0" fmla="*/ 0 h 774496"/>
              <a:gd name="connsiteX1" fmla="*/ 0 w 162437"/>
              <a:gd name="connsiteY1" fmla="*/ 774496 h 774496"/>
              <a:gd name="connsiteX0" fmla="*/ 294380 w 294380"/>
              <a:gd name="connsiteY0" fmla="*/ 0 h 1313746"/>
              <a:gd name="connsiteX1" fmla="*/ 0 w 294380"/>
              <a:gd name="connsiteY1" fmla="*/ 1313746 h 1313746"/>
              <a:gd name="connsiteX0" fmla="*/ 877131 w 877131"/>
              <a:gd name="connsiteY0" fmla="*/ 0 h 1241155"/>
              <a:gd name="connsiteX1" fmla="*/ 0 w 877131"/>
              <a:gd name="connsiteY1" fmla="*/ 1241155 h 1241155"/>
              <a:gd name="connsiteX0" fmla="*/ 877131 w 877131"/>
              <a:gd name="connsiteY0" fmla="*/ 0 h 1241155"/>
              <a:gd name="connsiteX1" fmla="*/ 0 w 877131"/>
              <a:gd name="connsiteY1" fmla="*/ 1241155 h 1241155"/>
              <a:gd name="connsiteX0" fmla="*/ 877131 w 877131"/>
              <a:gd name="connsiteY0" fmla="*/ 0 h 1241155"/>
              <a:gd name="connsiteX1" fmla="*/ 0 w 877131"/>
              <a:gd name="connsiteY1" fmla="*/ 1241155 h 1241155"/>
              <a:gd name="connsiteX0" fmla="*/ 624239 w 624239"/>
              <a:gd name="connsiteY0" fmla="*/ 0 h 867828"/>
              <a:gd name="connsiteX1" fmla="*/ 0 w 624239"/>
              <a:gd name="connsiteY1" fmla="*/ 867828 h 86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24239" h="867828">
                <a:moveTo>
                  <a:pt x="624239" y="0"/>
                </a:moveTo>
                <a:cubicBezTo>
                  <a:pt x="211542" y="529966"/>
                  <a:pt x="372531" y="279652"/>
                  <a:pt x="0" y="867828"/>
                </a:cubicBez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prstDash val="sysDash"/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1" name="TextBox 400"/>
          <p:cNvSpPr txBox="1"/>
          <p:nvPr/>
        </p:nvSpPr>
        <p:spPr>
          <a:xfrm>
            <a:off x="7377164" y="12771693"/>
            <a:ext cx="14312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16 OCT</a:t>
            </a:r>
            <a:endParaRPr lang="en-US" sz="2800" b="1" dirty="0"/>
          </a:p>
        </p:txBody>
      </p:sp>
      <p:grpSp>
        <p:nvGrpSpPr>
          <p:cNvPr id="291" name="Group 290"/>
          <p:cNvGrpSpPr/>
          <p:nvPr/>
        </p:nvGrpSpPr>
        <p:grpSpPr>
          <a:xfrm>
            <a:off x="10410695" y="1717104"/>
            <a:ext cx="629954" cy="1647961"/>
            <a:chOff x="16799904" y="23202900"/>
            <a:chExt cx="597031" cy="1747206"/>
          </a:xfrm>
        </p:grpSpPr>
        <p:sp>
          <p:nvSpPr>
            <p:cNvPr id="292" name="Down Arrow 29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16799904" y="24192976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8713364" y="6640746"/>
            <a:ext cx="3104029" cy="1178045"/>
            <a:chOff x="4133741" y="12227703"/>
            <a:chExt cx="3104029" cy="1178045"/>
          </a:xfrm>
        </p:grpSpPr>
        <p:grpSp>
          <p:nvGrpSpPr>
            <p:cNvPr id="309" name="Group 308"/>
            <p:cNvGrpSpPr/>
            <p:nvPr/>
          </p:nvGrpSpPr>
          <p:grpSpPr>
            <a:xfrm>
              <a:off x="5349861" y="12334461"/>
              <a:ext cx="545892" cy="382079"/>
              <a:chOff x="402856" y="10618406"/>
              <a:chExt cx="1006378" cy="183956"/>
            </a:xfrm>
          </p:grpSpPr>
          <p:sp>
            <p:nvSpPr>
              <p:cNvPr id="356" name="Rectangle 355"/>
              <p:cNvSpPr/>
              <p:nvPr/>
            </p:nvSpPr>
            <p:spPr>
              <a:xfrm>
                <a:off x="403945" y="10618406"/>
                <a:ext cx="1005289" cy="18177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357" name="Rectangle 356"/>
              <p:cNvSpPr/>
              <p:nvPr/>
            </p:nvSpPr>
            <p:spPr>
              <a:xfrm>
                <a:off x="402856" y="10620583"/>
                <a:ext cx="1005289" cy="181779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grpSp>
          <p:nvGrpSpPr>
            <p:cNvPr id="310" name="Group 309"/>
            <p:cNvGrpSpPr/>
            <p:nvPr/>
          </p:nvGrpSpPr>
          <p:grpSpPr>
            <a:xfrm>
              <a:off x="4169224" y="12931372"/>
              <a:ext cx="2842948" cy="352405"/>
              <a:chOff x="402856" y="10618406"/>
              <a:chExt cx="1006378" cy="183938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403945" y="10618406"/>
                <a:ext cx="1005289" cy="18177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354" name="Rectangle 353"/>
              <p:cNvSpPr/>
              <p:nvPr/>
            </p:nvSpPr>
            <p:spPr>
              <a:xfrm>
                <a:off x="402856" y="10620565"/>
                <a:ext cx="1005289" cy="181779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grpSp>
          <p:nvGrpSpPr>
            <p:cNvPr id="311" name="Group 310"/>
            <p:cNvGrpSpPr/>
            <p:nvPr/>
          </p:nvGrpSpPr>
          <p:grpSpPr>
            <a:xfrm>
              <a:off x="4133741" y="12227703"/>
              <a:ext cx="3104029" cy="1178045"/>
              <a:chOff x="2760426" y="6119551"/>
              <a:chExt cx="1981105" cy="783652"/>
            </a:xfrm>
          </p:grpSpPr>
          <p:grpSp>
            <p:nvGrpSpPr>
              <p:cNvPr id="31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49" name="Rectangle 34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3200"/>
                </a:p>
              </p:txBody>
            </p:sp>
            <p:cxnSp>
              <p:nvCxnSpPr>
                <p:cNvPr id="350" name="Straight Connector 349"/>
                <p:cNvCxnSpPr>
                  <a:stCxn id="349" idx="0"/>
                  <a:endCxn id="34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1" name="Freeform 35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3200"/>
                </a:p>
              </p:txBody>
            </p:sp>
            <p:sp>
              <p:nvSpPr>
                <p:cNvPr id="352" name="Freeform 35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3200"/>
                </a:p>
              </p:txBody>
            </p:sp>
          </p:grpSp>
          <p:sp>
            <p:nvSpPr>
              <p:cNvPr id="316" name="TextBox 315"/>
              <p:cNvSpPr txBox="1"/>
              <p:nvPr/>
            </p:nvSpPr>
            <p:spPr>
              <a:xfrm>
                <a:off x="3400492" y="6119551"/>
                <a:ext cx="599106" cy="3088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2760426" y="6503708"/>
                <a:ext cx="1981105" cy="3088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94(-)               XIV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58" name="Group 357"/>
          <p:cNvGrpSpPr/>
          <p:nvPr/>
        </p:nvGrpSpPr>
        <p:grpSpPr>
          <a:xfrm>
            <a:off x="17985309" y="786345"/>
            <a:ext cx="2277819" cy="1144760"/>
            <a:chOff x="6571217" y="7590894"/>
            <a:chExt cx="2277819" cy="1144760"/>
          </a:xfrm>
        </p:grpSpPr>
        <p:grpSp>
          <p:nvGrpSpPr>
            <p:cNvPr id="359" name="Group 358"/>
            <p:cNvGrpSpPr/>
            <p:nvPr/>
          </p:nvGrpSpPr>
          <p:grpSpPr>
            <a:xfrm>
              <a:off x="7509204" y="7709146"/>
              <a:ext cx="518217" cy="386429"/>
              <a:chOff x="392330" y="10616209"/>
              <a:chExt cx="1016904" cy="183976"/>
            </a:xfrm>
            <a:solidFill>
              <a:srgbClr val="FFF2CC">
                <a:alpha val="50196"/>
              </a:srgbClr>
            </a:solidFill>
          </p:grpSpPr>
          <p:sp>
            <p:nvSpPr>
              <p:cNvPr id="412" name="Rectangle 411"/>
              <p:cNvSpPr/>
              <p:nvPr/>
            </p:nvSpPr>
            <p:spPr>
              <a:xfrm>
                <a:off x="403945" y="10618406"/>
                <a:ext cx="1005289" cy="18177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413" name="Rectangle 412"/>
              <p:cNvSpPr/>
              <p:nvPr/>
            </p:nvSpPr>
            <p:spPr>
              <a:xfrm>
                <a:off x="392330" y="10616209"/>
                <a:ext cx="1005290" cy="1817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grpSp>
          <p:nvGrpSpPr>
            <p:cNvPr id="360" name="Group 359"/>
            <p:cNvGrpSpPr/>
            <p:nvPr/>
          </p:nvGrpSpPr>
          <p:grpSpPr>
            <a:xfrm>
              <a:off x="6735329" y="8185355"/>
              <a:ext cx="2003090" cy="436830"/>
              <a:chOff x="10859961" y="8744839"/>
              <a:chExt cx="1893894" cy="344992"/>
            </a:xfrm>
          </p:grpSpPr>
          <p:grpSp>
            <p:nvGrpSpPr>
              <p:cNvPr id="406" name="Group 405"/>
              <p:cNvGrpSpPr/>
              <p:nvPr/>
            </p:nvGrpSpPr>
            <p:grpSpPr>
              <a:xfrm>
                <a:off x="10859961" y="8744839"/>
                <a:ext cx="1888533" cy="344992"/>
                <a:chOff x="402856" y="10618406"/>
                <a:chExt cx="1006378" cy="183956"/>
              </a:xfrm>
              <a:solidFill>
                <a:schemeClr val="bg1"/>
              </a:solidFill>
            </p:grpSpPr>
            <p:sp>
              <p:nvSpPr>
                <p:cNvPr id="410" name="Rectangle 409"/>
                <p:cNvSpPr/>
                <p:nvPr/>
              </p:nvSpPr>
              <p:spPr>
                <a:xfrm>
                  <a:off x="403945" y="10618406"/>
                  <a:ext cx="1005289" cy="18177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3200"/>
                </a:p>
              </p:txBody>
            </p:sp>
            <p:sp>
              <p:nvSpPr>
                <p:cNvPr id="411" name="Rectangle 410"/>
                <p:cNvSpPr/>
                <p:nvPr/>
              </p:nvSpPr>
              <p:spPr>
                <a:xfrm>
                  <a:off x="402856" y="10620583"/>
                  <a:ext cx="1005289" cy="18177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3200"/>
                </a:p>
              </p:txBody>
            </p:sp>
          </p:grpSp>
          <p:grpSp>
            <p:nvGrpSpPr>
              <p:cNvPr id="407" name="Group 406"/>
              <p:cNvGrpSpPr/>
              <p:nvPr/>
            </p:nvGrpSpPr>
            <p:grpSpPr>
              <a:xfrm>
                <a:off x="10865322" y="8745080"/>
                <a:ext cx="1888533" cy="341421"/>
                <a:chOff x="402856" y="10618133"/>
                <a:chExt cx="1006378" cy="182052"/>
              </a:xfrm>
              <a:solidFill>
                <a:schemeClr val="accent4">
                  <a:lumMod val="20000"/>
                  <a:lumOff val="80000"/>
                  <a:alpha val="50196"/>
                </a:schemeClr>
              </a:solidFill>
            </p:grpSpPr>
            <p:sp>
              <p:nvSpPr>
                <p:cNvPr id="408" name="Rectangle 407"/>
                <p:cNvSpPr/>
                <p:nvPr/>
              </p:nvSpPr>
              <p:spPr>
                <a:xfrm>
                  <a:off x="403945" y="10618406"/>
                  <a:ext cx="1005289" cy="18177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3200"/>
                </a:p>
              </p:txBody>
            </p:sp>
            <p:sp>
              <p:nvSpPr>
                <p:cNvPr id="409" name="Rectangle 408"/>
                <p:cNvSpPr/>
                <p:nvPr/>
              </p:nvSpPr>
              <p:spPr>
                <a:xfrm>
                  <a:off x="402856" y="10618133"/>
                  <a:ext cx="1005289" cy="18177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3200"/>
                </a:p>
              </p:txBody>
            </p:sp>
          </p:grpSp>
        </p:grpSp>
        <p:grpSp>
          <p:nvGrpSpPr>
            <p:cNvPr id="361" name="Group 360"/>
            <p:cNvGrpSpPr/>
            <p:nvPr/>
          </p:nvGrpSpPr>
          <p:grpSpPr>
            <a:xfrm>
              <a:off x="6571217" y="7590894"/>
              <a:ext cx="2277819" cy="1144760"/>
              <a:chOff x="2139811" y="5486432"/>
              <a:chExt cx="1460585" cy="755241"/>
            </a:xfrm>
          </p:grpSpPr>
          <p:grpSp>
            <p:nvGrpSpPr>
              <p:cNvPr id="362" name="Group 44"/>
              <p:cNvGrpSpPr>
                <a:grpSpLocks/>
              </p:cNvGrpSpPr>
              <p:nvPr/>
            </p:nvGrpSpPr>
            <p:grpSpPr bwMode="auto">
              <a:xfrm>
                <a:off x="2566923" y="5790525"/>
                <a:ext cx="681111" cy="451148"/>
                <a:chOff x="6438609" y="1673424"/>
                <a:chExt cx="197061" cy="125713"/>
              </a:xfrm>
            </p:grpSpPr>
            <p:sp>
              <p:nvSpPr>
                <p:cNvPr id="404" name="Rectangle 40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3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cxnSp>
              <p:nvCxnSpPr>
                <p:cNvPr id="405" name="Straight Connector 404"/>
                <p:cNvCxnSpPr>
                  <a:stCxn id="404" idx="0"/>
                  <a:endCxn id="40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63" name="TextBox 362"/>
              <p:cNvSpPr txBox="1"/>
              <p:nvPr/>
            </p:nvSpPr>
            <p:spPr>
              <a:xfrm>
                <a:off x="2139811" y="5833024"/>
                <a:ext cx="1460585" cy="38579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 16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2" name="Rounded Rectangle 401"/>
              <p:cNvSpPr/>
              <p:nvPr/>
            </p:nvSpPr>
            <p:spPr>
              <a:xfrm>
                <a:off x="2660494" y="5891079"/>
                <a:ext cx="487406" cy="248084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2609678" y="5486432"/>
                <a:ext cx="599106" cy="3088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30" name="Group 429"/>
          <p:cNvGrpSpPr/>
          <p:nvPr/>
        </p:nvGrpSpPr>
        <p:grpSpPr>
          <a:xfrm>
            <a:off x="22520251" y="8769763"/>
            <a:ext cx="3305687" cy="1187250"/>
            <a:chOff x="20186124" y="-7365156"/>
            <a:chExt cx="3305687" cy="1187250"/>
          </a:xfrm>
        </p:grpSpPr>
        <p:grpSp>
          <p:nvGrpSpPr>
            <p:cNvPr id="431" name="Group 430"/>
            <p:cNvGrpSpPr/>
            <p:nvPr/>
          </p:nvGrpSpPr>
          <p:grpSpPr>
            <a:xfrm>
              <a:off x="21684343" y="-7245947"/>
              <a:ext cx="359342" cy="388912"/>
              <a:chOff x="6187252" y="-1315838"/>
              <a:chExt cx="727116" cy="388912"/>
            </a:xfrm>
          </p:grpSpPr>
          <p:sp>
            <p:nvSpPr>
              <p:cNvPr id="444" name="Rectangle 443"/>
              <p:cNvSpPr/>
              <p:nvPr/>
            </p:nvSpPr>
            <p:spPr>
              <a:xfrm>
                <a:off x="6187858" y="-1315232"/>
                <a:ext cx="726510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Rectangle 444"/>
              <p:cNvSpPr/>
              <p:nvPr/>
            </p:nvSpPr>
            <p:spPr>
              <a:xfrm>
                <a:off x="6187252" y="-1315838"/>
                <a:ext cx="726510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32" name="Group 431"/>
            <p:cNvGrpSpPr/>
            <p:nvPr/>
          </p:nvGrpSpPr>
          <p:grpSpPr>
            <a:xfrm>
              <a:off x="20186124" y="-7365156"/>
              <a:ext cx="3305687" cy="1187250"/>
              <a:chOff x="19250541" y="-8717334"/>
              <a:chExt cx="3305687" cy="1187250"/>
            </a:xfrm>
          </p:grpSpPr>
          <p:grpSp>
            <p:nvGrpSpPr>
              <p:cNvPr id="433" name="Group 432"/>
              <p:cNvGrpSpPr/>
              <p:nvPr/>
            </p:nvGrpSpPr>
            <p:grpSpPr>
              <a:xfrm>
                <a:off x="19307878" y="-8072074"/>
                <a:ext cx="1077597" cy="390505"/>
                <a:chOff x="4701370" y="-1337672"/>
                <a:chExt cx="730922" cy="390505"/>
              </a:xfrm>
            </p:grpSpPr>
            <p:sp>
              <p:nvSpPr>
                <p:cNvPr id="442" name="Rectangle 441"/>
                <p:cNvSpPr/>
                <p:nvPr/>
              </p:nvSpPr>
              <p:spPr>
                <a:xfrm>
                  <a:off x="4705782" y="-1337672"/>
                  <a:ext cx="726510" cy="3883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Rectangle 442"/>
                <p:cNvSpPr/>
                <p:nvPr/>
              </p:nvSpPr>
              <p:spPr>
                <a:xfrm>
                  <a:off x="4701370" y="-1335473"/>
                  <a:ext cx="726510" cy="388306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34" name="Group 433"/>
              <p:cNvGrpSpPr/>
              <p:nvPr/>
            </p:nvGrpSpPr>
            <p:grpSpPr>
              <a:xfrm>
                <a:off x="19250541" y="-8717334"/>
                <a:ext cx="3305687" cy="1187250"/>
                <a:chOff x="1559596" y="5349899"/>
                <a:chExt cx="2103591" cy="784567"/>
              </a:xfrm>
            </p:grpSpPr>
            <p:sp>
              <p:nvSpPr>
                <p:cNvPr id="435" name="TextBox 434"/>
                <p:cNvSpPr txBox="1"/>
                <p:nvPr/>
              </p:nvSpPr>
              <p:spPr>
                <a:xfrm>
                  <a:off x="2390210" y="5349899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>
                      <a:solidFill>
                        <a:srgbClr val="C00000"/>
                      </a:solidFill>
                    </a:rPr>
                    <a:t>X</a:t>
                  </a:r>
                </a:p>
              </p:txBody>
            </p:sp>
            <p:sp>
              <p:nvSpPr>
                <p:cNvPr id="436" name="TextBox 435"/>
                <p:cNvSpPr txBox="1"/>
                <p:nvPr/>
              </p:nvSpPr>
              <p:spPr>
                <a:xfrm>
                  <a:off x="1559596" y="5700239"/>
                  <a:ext cx="2103591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124(-)             </a:t>
                  </a:r>
                  <a:r>
                    <a:rPr lang="en-US" sz="3200" b="1" dirty="0" err="1" smtClean="0">
                      <a:solidFill>
                        <a:srgbClr val="C00000"/>
                      </a:solidFill>
                    </a:rPr>
                    <a:t>Goro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437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438" name="Rectangle 43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39" name="Straight Connector 438"/>
                  <p:cNvCxnSpPr>
                    <a:stCxn id="438" idx="0"/>
                    <a:endCxn id="43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40" name="Freeform 439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1" name="Freeform 440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</p:grpSp>
      </p:grpSp>
      <p:grpSp>
        <p:nvGrpSpPr>
          <p:cNvPr id="464" name="Group 463"/>
          <p:cNvGrpSpPr/>
          <p:nvPr/>
        </p:nvGrpSpPr>
        <p:grpSpPr>
          <a:xfrm>
            <a:off x="21090886" y="13225624"/>
            <a:ext cx="3059490" cy="1187250"/>
            <a:chOff x="9928446" y="-3720569"/>
            <a:chExt cx="3059490" cy="1187250"/>
          </a:xfrm>
        </p:grpSpPr>
        <p:grpSp>
          <p:nvGrpSpPr>
            <p:cNvPr id="465" name="Group 464"/>
            <p:cNvGrpSpPr/>
            <p:nvPr/>
          </p:nvGrpSpPr>
          <p:grpSpPr>
            <a:xfrm>
              <a:off x="11078066" y="-3593183"/>
              <a:ext cx="314228" cy="376252"/>
              <a:chOff x="6187252" y="-1315838"/>
              <a:chExt cx="727116" cy="388912"/>
            </a:xfrm>
          </p:grpSpPr>
          <p:sp>
            <p:nvSpPr>
              <p:cNvPr id="478" name="Rectangle 477"/>
              <p:cNvSpPr/>
              <p:nvPr/>
            </p:nvSpPr>
            <p:spPr>
              <a:xfrm>
                <a:off x="6187858" y="-1315232"/>
                <a:ext cx="726510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Rectangle 478"/>
              <p:cNvSpPr/>
              <p:nvPr/>
            </p:nvSpPr>
            <p:spPr>
              <a:xfrm>
                <a:off x="6187252" y="-1315838"/>
                <a:ext cx="726510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/>
            <p:cNvGrpSpPr/>
            <p:nvPr/>
          </p:nvGrpSpPr>
          <p:grpSpPr>
            <a:xfrm>
              <a:off x="9928446" y="-3720569"/>
              <a:ext cx="3059490" cy="1187250"/>
              <a:chOff x="19627365" y="-8717334"/>
              <a:chExt cx="3059490" cy="1187250"/>
            </a:xfrm>
          </p:grpSpPr>
          <p:grpSp>
            <p:nvGrpSpPr>
              <p:cNvPr id="467" name="Group 466"/>
              <p:cNvGrpSpPr/>
              <p:nvPr/>
            </p:nvGrpSpPr>
            <p:grpSpPr>
              <a:xfrm>
                <a:off x="19674721" y="-8060234"/>
                <a:ext cx="724387" cy="388913"/>
                <a:chOff x="4950189" y="-1325832"/>
                <a:chExt cx="491343" cy="388913"/>
              </a:xfrm>
            </p:grpSpPr>
            <p:sp>
              <p:nvSpPr>
                <p:cNvPr id="476" name="Rectangle 475"/>
                <p:cNvSpPr/>
                <p:nvPr/>
              </p:nvSpPr>
              <p:spPr>
                <a:xfrm>
                  <a:off x="4952488" y="-1325225"/>
                  <a:ext cx="488893" cy="3883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Rectangle 476"/>
                <p:cNvSpPr/>
                <p:nvPr/>
              </p:nvSpPr>
              <p:spPr>
                <a:xfrm>
                  <a:off x="4950189" y="-1325832"/>
                  <a:ext cx="491343" cy="388306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68" name="Group 467"/>
              <p:cNvGrpSpPr/>
              <p:nvPr/>
            </p:nvGrpSpPr>
            <p:grpSpPr>
              <a:xfrm>
                <a:off x="19627365" y="-8717334"/>
                <a:ext cx="3059490" cy="1187250"/>
                <a:chOff x="1799391" y="5349899"/>
                <a:chExt cx="1946923" cy="784567"/>
              </a:xfrm>
            </p:grpSpPr>
            <p:sp>
              <p:nvSpPr>
                <p:cNvPr id="469" name="TextBox 468"/>
                <p:cNvSpPr txBox="1"/>
                <p:nvPr/>
              </p:nvSpPr>
              <p:spPr>
                <a:xfrm>
                  <a:off x="2390210" y="5349899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>
                      <a:solidFill>
                        <a:srgbClr val="C00000"/>
                      </a:solidFill>
                    </a:rPr>
                    <a:t>X</a:t>
                  </a:r>
                </a:p>
              </p:txBody>
            </p:sp>
            <p:sp>
              <p:nvSpPr>
                <p:cNvPr id="470" name="TextBox 469"/>
                <p:cNvSpPr txBox="1"/>
                <p:nvPr/>
              </p:nvSpPr>
              <p:spPr>
                <a:xfrm>
                  <a:off x="1799391" y="5710520"/>
                  <a:ext cx="1946923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115             </a:t>
                  </a:r>
                  <a:r>
                    <a:rPr lang="en-US" sz="3200" b="1" dirty="0" err="1" smtClean="0">
                      <a:solidFill>
                        <a:srgbClr val="C00000"/>
                      </a:solidFill>
                    </a:rPr>
                    <a:t>Goro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471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472" name="Rectangle 471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73" name="Straight Connector 472"/>
                  <p:cNvCxnSpPr>
                    <a:stCxn id="472" idx="0"/>
                    <a:endCxn id="472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74" name="Freeform 473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75" name="Freeform 474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</p:grpSp>
      </p:grpSp>
      <p:grpSp>
        <p:nvGrpSpPr>
          <p:cNvPr id="480" name="Group 479"/>
          <p:cNvGrpSpPr/>
          <p:nvPr/>
        </p:nvGrpSpPr>
        <p:grpSpPr>
          <a:xfrm>
            <a:off x="18742334" y="12083438"/>
            <a:ext cx="3273603" cy="1187250"/>
            <a:chOff x="20186124" y="-7365156"/>
            <a:chExt cx="3273603" cy="1187250"/>
          </a:xfrm>
        </p:grpSpPr>
        <p:grpSp>
          <p:nvGrpSpPr>
            <p:cNvPr id="481" name="Group 480"/>
            <p:cNvGrpSpPr/>
            <p:nvPr/>
          </p:nvGrpSpPr>
          <p:grpSpPr>
            <a:xfrm>
              <a:off x="21684343" y="-7245947"/>
              <a:ext cx="359342" cy="388912"/>
              <a:chOff x="6187252" y="-1315838"/>
              <a:chExt cx="727116" cy="388912"/>
            </a:xfrm>
          </p:grpSpPr>
          <p:sp>
            <p:nvSpPr>
              <p:cNvPr id="494" name="Rectangle 493"/>
              <p:cNvSpPr/>
              <p:nvPr/>
            </p:nvSpPr>
            <p:spPr>
              <a:xfrm>
                <a:off x="6187858" y="-1315232"/>
                <a:ext cx="726510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Rectangle 494"/>
              <p:cNvSpPr/>
              <p:nvPr/>
            </p:nvSpPr>
            <p:spPr>
              <a:xfrm>
                <a:off x="6187252" y="-1315838"/>
                <a:ext cx="726510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82" name="Group 481"/>
            <p:cNvGrpSpPr/>
            <p:nvPr/>
          </p:nvGrpSpPr>
          <p:grpSpPr>
            <a:xfrm>
              <a:off x="20186124" y="-7365156"/>
              <a:ext cx="3273603" cy="1187250"/>
              <a:chOff x="19250541" y="-8717334"/>
              <a:chExt cx="3273603" cy="1187250"/>
            </a:xfrm>
          </p:grpSpPr>
          <p:grpSp>
            <p:nvGrpSpPr>
              <p:cNvPr id="483" name="Group 482"/>
              <p:cNvGrpSpPr/>
              <p:nvPr/>
            </p:nvGrpSpPr>
            <p:grpSpPr>
              <a:xfrm>
                <a:off x="19307878" y="-8072074"/>
                <a:ext cx="1077597" cy="390505"/>
                <a:chOff x="4701370" y="-1337672"/>
                <a:chExt cx="730922" cy="390505"/>
              </a:xfrm>
            </p:grpSpPr>
            <p:sp>
              <p:nvSpPr>
                <p:cNvPr id="492" name="Rectangle 491"/>
                <p:cNvSpPr/>
                <p:nvPr/>
              </p:nvSpPr>
              <p:spPr>
                <a:xfrm>
                  <a:off x="4705782" y="-1337672"/>
                  <a:ext cx="726510" cy="3883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Rectangle 492"/>
                <p:cNvSpPr/>
                <p:nvPr/>
              </p:nvSpPr>
              <p:spPr>
                <a:xfrm>
                  <a:off x="4701370" y="-1335473"/>
                  <a:ext cx="726510" cy="388306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84" name="Group 483"/>
              <p:cNvGrpSpPr/>
              <p:nvPr/>
            </p:nvGrpSpPr>
            <p:grpSpPr>
              <a:xfrm>
                <a:off x="19250541" y="-8717334"/>
                <a:ext cx="3273603" cy="1187250"/>
                <a:chOff x="1559596" y="5349899"/>
                <a:chExt cx="2083174" cy="784567"/>
              </a:xfrm>
            </p:grpSpPr>
            <p:sp>
              <p:nvSpPr>
                <p:cNvPr id="485" name="TextBox 484"/>
                <p:cNvSpPr txBox="1"/>
                <p:nvPr/>
              </p:nvSpPr>
              <p:spPr>
                <a:xfrm>
                  <a:off x="2390210" y="5349899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>
                      <a:solidFill>
                        <a:srgbClr val="C00000"/>
                      </a:solidFill>
                    </a:rPr>
                    <a:t>X</a:t>
                  </a:r>
                </a:p>
              </p:txBody>
            </p:sp>
            <p:sp>
              <p:nvSpPr>
                <p:cNvPr id="486" name="TextBox 485"/>
                <p:cNvSpPr txBox="1"/>
                <p:nvPr/>
              </p:nvSpPr>
              <p:spPr>
                <a:xfrm>
                  <a:off x="1559596" y="5700239"/>
                  <a:ext cx="208317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149(-)             </a:t>
                  </a:r>
                  <a:r>
                    <a:rPr lang="en-US" sz="3200" b="1" dirty="0" err="1" smtClean="0">
                      <a:solidFill>
                        <a:srgbClr val="C00000"/>
                      </a:solidFill>
                    </a:rPr>
                    <a:t>Goro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487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488" name="Rectangle 48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89" name="Straight Connector 488"/>
                  <p:cNvCxnSpPr>
                    <a:stCxn id="488" idx="0"/>
                    <a:endCxn id="48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90" name="Freeform 489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91" name="Freeform 490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</p:grpSp>
      </p:grpSp>
      <p:grpSp>
        <p:nvGrpSpPr>
          <p:cNvPr id="496" name="Group 495"/>
          <p:cNvGrpSpPr/>
          <p:nvPr/>
        </p:nvGrpSpPr>
        <p:grpSpPr>
          <a:xfrm>
            <a:off x="21262272" y="10595154"/>
            <a:ext cx="3426527" cy="1323516"/>
            <a:chOff x="19433473" y="9658983"/>
            <a:chExt cx="3426527" cy="1323516"/>
          </a:xfrm>
        </p:grpSpPr>
        <p:grpSp>
          <p:nvGrpSpPr>
            <p:cNvPr id="497" name="Group 496"/>
            <p:cNvGrpSpPr/>
            <p:nvPr/>
          </p:nvGrpSpPr>
          <p:grpSpPr>
            <a:xfrm>
              <a:off x="19433473" y="9658983"/>
              <a:ext cx="2711457" cy="1323516"/>
              <a:chOff x="19385347" y="-3623880"/>
              <a:chExt cx="2711457" cy="1323516"/>
            </a:xfrm>
          </p:grpSpPr>
          <p:grpSp>
            <p:nvGrpSpPr>
              <p:cNvPr id="499" name="Group 498"/>
              <p:cNvGrpSpPr/>
              <p:nvPr/>
            </p:nvGrpSpPr>
            <p:grpSpPr>
              <a:xfrm>
                <a:off x="21287465" y="-3500347"/>
                <a:ext cx="538739" cy="367237"/>
                <a:chOff x="6187252" y="-1315838"/>
                <a:chExt cx="727116" cy="388912"/>
              </a:xfrm>
            </p:grpSpPr>
            <p:sp>
              <p:nvSpPr>
                <p:cNvPr id="514" name="Rectangle 513"/>
                <p:cNvSpPr/>
                <p:nvPr/>
              </p:nvSpPr>
              <p:spPr>
                <a:xfrm>
                  <a:off x="6187858" y="-1315232"/>
                  <a:ext cx="726510" cy="3883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Rectangle 514"/>
                <p:cNvSpPr/>
                <p:nvPr/>
              </p:nvSpPr>
              <p:spPr>
                <a:xfrm>
                  <a:off x="6187252" y="-1315838"/>
                  <a:ext cx="726510" cy="388306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500" name="TextBox 499"/>
              <p:cNvSpPr txBox="1"/>
              <p:nvPr/>
            </p:nvSpPr>
            <p:spPr>
              <a:xfrm>
                <a:off x="21172826" y="-3623880"/>
                <a:ext cx="758045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501" name="Group 500"/>
              <p:cNvGrpSpPr/>
              <p:nvPr/>
            </p:nvGrpSpPr>
            <p:grpSpPr>
              <a:xfrm>
                <a:off x="19385347" y="-3278429"/>
                <a:ext cx="1806473" cy="978065"/>
                <a:chOff x="19361674" y="-2547501"/>
                <a:chExt cx="1806473" cy="978065"/>
              </a:xfrm>
            </p:grpSpPr>
            <p:grpSp>
              <p:nvGrpSpPr>
                <p:cNvPr id="507" name="Group 506"/>
                <p:cNvGrpSpPr/>
                <p:nvPr/>
              </p:nvGrpSpPr>
              <p:grpSpPr>
                <a:xfrm>
                  <a:off x="19406936" y="-2445445"/>
                  <a:ext cx="1564097" cy="780472"/>
                  <a:chOff x="19406936" y="-2445445"/>
                  <a:chExt cx="1564097" cy="780472"/>
                </a:xfrm>
              </p:grpSpPr>
              <p:sp>
                <p:nvSpPr>
                  <p:cNvPr id="509" name="Rectangle 508"/>
                  <p:cNvSpPr/>
                  <p:nvPr/>
                </p:nvSpPr>
                <p:spPr>
                  <a:xfrm>
                    <a:off x="19876319" y="-2444800"/>
                    <a:ext cx="555648" cy="413324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Rectangle 509"/>
                  <p:cNvSpPr/>
                  <p:nvPr/>
                </p:nvSpPr>
                <p:spPr>
                  <a:xfrm>
                    <a:off x="19874045" y="-2445445"/>
                    <a:ext cx="558433" cy="413324"/>
                  </a:xfrm>
                  <a:prstGeom prst="rect">
                    <a:avLst/>
                  </a:prstGeom>
                  <a:solidFill>
                    <a:srgbClr val="FFF2CC">
                      <a:alpha val="5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11" name="Group 510"/>
                  <p:cNvGrpSpPr/>
                  <p:nvPr/>
                </p:nvGrpSpPr>
                <p:grpSpPr>
                  <a:xfrm>
                    <a:off x="19406936" y="-2040417"/>
                    <a:ext cx="1564097" cy="375444"/>
                    <a:chOff x="5339453" y="-1371453"/>
                    <a:chExt cx="491343" cy="392001"/>
                  </a:xfrm>
                </p:grpSpPr>
                <p:sp>
                  <p:nvSpPr>
                    <p:cNvPr id="512" name="Rectangle 511"/>
                    <p:cNvSpPr/>
                    <p:nvPr/>
                  </p:nvSpPr>
                  <p:spPr>
                    <a:xfrm>
                      <a:off x="5340987" y="-1367758"/>
                      <a:ext cx="488893" cy="38830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3" name="Rectangle 512"/>
                    <p:cNvSpPr/>
                    <p:nvPr/>
                  </p:nvSpPr>
                  <p:spPr>
                    <a:xfrm>
                      <a:off x="5339453" y="-1371453"/>
                      <a:ext cx="491343" cy="388306"/>
                    </a:xfrm>
                    <a:prstGeom prst="rect">
                      <a:avLst/>
                    </a:prstGeom>
                    <a:solidFill>
                      <a:srgbClr val="FFF2CC">
                        <a:alpha val="50196"/>
                      </a:srgb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</p:grpSp>
            <p:sp>
              <p:nvSpPr>
                <p:cNvPr id="508" name="TextBox 507"/>
                <p:cNvSpPr txBox="1"/>
                <p:nvPr/>
              </p:nvSpPr>
              <p:spPr>
                <a:xfrm>
                  <a:off x="19361674" y="-2547501"/>
                  <a:ext cx="1806473" cy="97806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rgbClr val="C00000"/>
                      </a:solidFill>
                    </a:rPr>
                    <a:t>      </a:t>
                  </a:r>
                  <a:r>
                    <a:rPr lang="en-US" sz="2800" b="1" dirty="0" err="1" smtClean="0">
                      <a:solidFill>
                        <a:srgbClr val="C00000"/>
                      </a:solidFill>
                    </a:rPr>
                    <a:t>Gp</a:t>
                  </a:r>
                  <a:endParaRPr lang="en-US" sz="2800" b="1" dirty="0" smtClean="0">
                    <a:solidFill>
                      <a:srgbClr val="C00000"/>
                    </a:solidFill>
                  </a:endParaRPr>
                </a:p>
                <a:p>
                  <a:r>
                    <a:rPr lang="en-US" sz="2800" b="1" dirty="0" err="1" smtClean="0">
                      <a:solidFill>
                        <a:srgbClr val="C00000"/>
                      </a:solidFill>
                    </a:rPr>
                    <a:t>Gorokhov</a:t>
                  </a:r>
                  <a:endParaRPr lang="en-US" sz="2800" b="1" dirty="0">
                    <a:solidFill>
                      <a:srgbClr val="C00000"/>
                    </a:solidFill>
                  </a:endParaRPr>
                </a:p>
              </p:txBody>
            </p:sp>
          </p:grpSp>
          <p:grpSp>
            <p:nvGrpSpPr>
              <p:cNvPr id="502" name="Group 44"/>
              <p:cNvGrpSpPr>
                <a:grpSpLocks/>
              </p:cNvGrpSpPr>
              <p:nvPr/>
            </p:nvGrpSpPr>
            <p:grpSpPr bwMode="auto">
              <a:xfrm>
                <a:off x="21017836" y="-3119332"/>
                <a:ext cx="1078968" cy="682702"/>
                <a:chOff x="6438601" y="1673424"/>
                <a:chExt cx="198651" cy="125713"/>
              </a:xfrm>
            </p:grpSpPr>
            <p:sp>
              <p:nvSpPr>
                <p:cNvPr id="503" name="Rectangle 50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04" name="Straight Connector 503"/>
                <p:cNvCxnSpPr>
                  <a:stCxn id="503" idx="0"/>
                  <a:endCxn id="50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5" name="Freeform 50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06" name="Freeform 50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sp>
          <p:nvSpPr>
            <p:cNvPr id="498" name="TextBox 497"/>
            <p:cNvSpPr txBox="1"/>
            <p:nvPr/>
          </p:nvSpPr>
          <p:spPr>
            <a:xfrm>
              <a:off x="22109723" y="10199077"/>
              <a:ext cx="75027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smtClean="0">
                  <a:solidFill>
                    <a:srgbClr val="C00000"/>
                  </a:solidFill>
                </a:rPr>
                <a:t>62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425" name="Freeform 424"/>
          <p:cNvSpPr/>
          <p:nvPr/>
        </p:nvSpPr>
        <p:spPr>
          <a:xfrm>
            <a:off x="17860458" y="7949314"/>
            <a:ext cx="8334597" cy="10000666"/>
          </a:xfrm>
          <a:custGeom>
            <a:avLst/>
            <a:gdLst>
              <a:gd name="connsiteX0" fmla="*/ 0 w 4296279"/>
              <a:gd name="connsiteY0" fmla="*/ 11133221 h 11133221"/>
              <a:gd name="connsiteX1" fmla="*/ 753979 w 4296279"/>
              <a:gd name="connsiteY1" fmla="*/ 10523621 h 11133221"/>
              <a:gd name="connsiteX2" fmla="*/ 1459832 w 4296279"/>
              <a:gd name="connsiteY2" fmla="*/ 9801727 h 11133221"/>
              <a:gd name="connsiteX3" fmla="*/ 2037347 w 4296279"/>
              <a:gd name="connsiteY3" fmla="*/ 9272337 h 11133221"/>
              <a:gd name="connsiteX4" fmla="*/ 2662989 w 4296279"/>
              <a:gd name="connsiteY4" fmla="*/ 8742948 h 11133221"/>
              <a:gd name="connsiteX5" fmla="*/ 2534653 w 4296279"/>
              <a:gd name="connsiteY5" fmla="*/ 7764379 h 11133221"/>
              <a:gd name="connsiteX6" fmla="*/ 3096126 w 4296279"/>
              <a:gd name="connsiteY6" fmla="*/ 7218948 h 11133221"/>
              <a:gd name="connsiteX7" fmla="*/ 4170947 w 4296279"/>
              <a:gd name="connsiteY7" fmla="*/ 6464969 h 11133221"/>
              <a:gd name="connsiteX8" fmla="*/ 4251158 w 4296279"/>
              <a:gd name="connsiteY8" fmla="*/ 5678905 h 11133221"/>
              <a:gd name="connsiteX9" fmla="*/ 3962400 w 4296279"/>
              <a:gd name="connsiteY9" fmla="*/ 5486400 h 11133221"/>
              <a:gd name="connsiteX10" fmla="*/ 2759242 w 4296279"/>
              <a:gd name="connsiteY10" fmla="*/ 5374105 h 11133221"/>
              <a:gd name="connsiteX11" fmla="*/ 1828800 w 4296279"/>
              <a:gd name="connsiteY11" fmla="*/ 5470358 h 11133221"/>
              <a:gd name="connsiteX12" fmla="*/ 1203158 w 4296279"/>
              <a:gd name="connsiteY12" fmla="*/ 4957011 h 11133221"/>
              <a:gd name="connsiteX13" fmla="*/ 962526 w 4296279"/>
              <a:gd name="connsiteY13" fmla="*/ 3914274 h 11133221"/>
              <a:gd name="connsiteX14" fmla="*/ 609600 w 4296279"/>
              <a:gd name="connsiteY14" fmla="*/ 3400927 h 11133221"/>
              <a:gd name="connsiteX15" fmla="*/ 1106905 w 4296279"/>
              <a:gd name="connsiteY15" fmla="*/ 2582779 h 11133221"/>
              <a:gd name="connsiteX16" fmla="*/ 2406316 w 4296279"/>
              <a:gd name="connsiteY16" fmla="*/ 1443790 h 11133221"/>
              <a:gd name="connsiteX17" fmla="*/ 4042610 w 4296279"/>
              <a:gd name="connsiteY17" fmla="*/ 0 h 11133221"/>
              <a:gd name="connsiteX0" fmla="*/ 0 w 4296279"/>
              <a:gd name="connsiteY0" fmla="*/ 12208042 h 12208042"/>
              <a:gd name="connsiteX1" fmla="*/ 753979 w 4296279"/>
              <a:gd name="connsiteY1" fmla="*/ 11598442 h 12208042"/>
              <a:gd name="connsiteX2" fmla="*/ 1459832 w 4296279"/>
              <a:gd name="connsiteY2" fmla="*/ 10876548 h 12208042"/>
              <a:gd name="connsiteX3" fmla="*/ 2037347 w 4296279"/>
              <a:gd name="connsiteY3" fmla="*/ 10347158 h 12208042"/>
              <a:gd name="connsiteX4" fmla="*/ 2662989 w 4296279"/>
              <a:gd name="connsiteY4" fmla="*/ 9817769 h 12208042"/>
              <a:gd name="connsiteX5" fmla="*/ 2534653 w 4296279"/>
              <a:gd name="connsiteY5" fmla="*/ 8839200 h 12208042"/>
              <a:gd name="connsiteX6" fmla="*/ 3096126 w 4296279"/>
              <a:gd name="connsiteY6" fmla="*/ 8293769 h 12208042"/>
              <a:gd name="connsiteX7" fmla="*/ 4170947 w 4296279"/>
              <a:gd name="connsiteY7" fmla="*/ 7539790 h 12208042"/>
              <a:gd name="connsiteX8" fmla="*/ 4251158 w 4296279"/>
              <a:gd name="connsiteY8" fmla="*/ 6753726 h 12208042"/>
              <a:gd name="connsiteX9" fmla="*/ 3962400 w 4296279"/>
              <a:gd name="connsiteY9" fmla="*/ 6561221 h 12208042"/>
              <a:gd name="connsiteX10" fmla="*/ 2759242 w 4296279"/>
              <a:gd name="connsiteY10" fmla="*/ 6448926 h 12208042"/>
              <a:gd name="connsiteX11" fmla="*/ 1828800 w 4296279"/>
              <a:gd name="connsiteY11" fmla="*/ 6545179 h 12208042"/>
              <a:gd name="connsiteX12" fmla="*/ 1203158 w 4296279"/>
              <a:gd name="connsiteY12" fmla="*/ 6031832 h 12208042"/>
              <a:gd name="connsiteX13" fmla="*/ 962526 w 4296279"/>
              <a:gd name="connsiteY13" fmla="*/ 4989095 h 12208042"/>
              <a:gd name="connsiteX14" fmla="*/ 609600 w 4296279"/>
              <a:gd name="connsiteY14" fmla="*/ 4475748 h 12208042"/>
              <a:gd name="connsiteX15" fmla="*/ 1106905 w 4296279"/>
              <a:gd name="connsiteY15" fmla="*/ 3657600 h 12208042"/>
              <a:gd name="connsiteX16" fmla="*/ 2406316 w 4296279"/>
              <a:gd name="connsiteY16" fmla="*/ 2518611 h 12208042"/>
              <a:gd name="connsiteX17" fmla="*/ 4170947 w 4296279"/>
              <a:gd name="connsiteY17" fmla="*/ 0 h 12208042"/>
              <a:gd name="connsiteX0" fmla="*/ 0 w 4296279"/>
              <a:gd name="connsiteY0" fmla="*/ 12208042 h 12208042"/>
              <a:gd name="connsiteX1" fmla="*/ 753979 w 4296279"/>
              <a:gd name="connsiteY1" fmla="*/ 11598442 h 12208042"/>
              <a:gd name="connsiteX2" fmla="*/ 1459832 w 4296279"/>
              <a:gd name="connsiteY2" fmla="*/ 10876548 h 12208042"/>
              <a:gd name="connsiteX3" fmla="*/ 2037347 w 4296279"/>
              <a:gd name="connsiteY3" fmla="*/ 10347158 h 12208042"/>
              <a:gd name="connsiteX4" fmla="*/ 2662989 w 4296279"/>
              <a:gd name="connsiteY4" fmla="*/ 9817769 h 12208042"/>
              <a:gd name="connsiteX5" fmla="*/ 2534653 w 4296279"/>
              <a:gd name="connsiteY5" fmla="*/ 8839200 h 12208042"/>
              <a:gd name="connsiteX6" fmla="*/ 3096126 w 4296279"/>
              <a:gd name="connsiteY6" fmla="*/ 8293769 h 12208042"/>
              <a:gd name="connsiteX7" fmla="*/ 4170947 w 4296279"/>
              <a:gd name="connsiteY7" fmla="*/ 7539790 h 12208042"/>
              <a:gd name="connsiteX8" fmla="*/ 4251158 w 4296279"/>
              <a:gd name="connsiteY8" fmla="*/ 6753726 h 12208042"/>
              <a:gd name="connsiteX9" fmla="*/ 3962400 w 4296279"/>
              <a:gd name="connsiteY9" fmla="*/ 6561221 h 12208042"/>
              <a:gd name="connsiteX10" fmla="*/ 2759242 w 4296279"/>
              <a:gd name="connsiteY10" fmla="*/ 6448926 h 12208042"/>
              <a:gd name="connsiteX11" fmla="*/ 1828800 w 4296279"/>
              <a:gd name="connsiteY11" fmla="*/ 6545179 h 12208042"/>
              <a:gd name="connsiteX12" fmla="*/ 1203158 w 4296279"/>
              <a:gd name="connsiteY12" fmla="*/ 6031832 h 12208042"/>
              <a:gd name="connsiteX13" fmla="*/ 962526 w 4296279"/>
              <a:gd name="connsiteY13" fmla="*/ 4989095 h 12208042"/>
              <a:gd name="connsiteX14" fmla="*/ 609600 w 4296279"/>
              <a:gd name="connsiteY14" fmla="*/ 4475748 h 12208042"/>
              <a:gd name="connsiteX15" fmla="*/ 1106905 w 4296279"/>
              <a:gd name="connsiteY15" fmla="*/ 3657600 h 12208042"/>
              <a:gd name="connsiteX16" fmla="*/ 2406316 w 4296279"/>
              <a:gd name="connsiteY16" fmla="*/ 2518611 h 12208042"/>
              <a:gd name="connsiteX17" fmla="*/ 3384884 w 4296279"/>
              <a:gd name="connsiteY17" fmla="*/ 1155032 h 12208042"/>
              <a:gd name="connsiteX18" fmla="*/ 4170947 w 4296279"/>
              <a:gd name="connsiteY18" fmla="*/ 0 h 12208042"/>
              <a:gd name="connsiteX0" fmla="*/ 0 w 4296279"/>
              <a:gd name="connsiteY0" fmla="*/ 12208042 h 12208042"/>
              <a:gd name="connsiteX1" fmla="*/ 753979 w 4296279"/>
              <a:gd name="connsiteY1" fmla="*/ 11598442 h 12208042"/>
              <a:gd name="connsiteX2" fmla="*/ 1459832 w 4296279"/>
              <a:gd name="connsiteY2" fmla="*/ 10876548 h 12208042"/>
              <a:gd name="connsiteX3" fmla="*/ 2037347 w 4296279"/>
              <a:gd name="connsiteY3" fmla="*/ 10347158 h 12208042"/>
              <a:gd name="connsiteX4" fmla="*/ 2662989 w 4296279"/>
              <a:gd name="connsiteY4" fmla="*/ 9817769 h 12208042"/>
              <a:gd name="connsiteX5" fmla="*/ 2534653 w 4296279"/>
              <a:gd name="connsiteY5" fmla="*/ 8839200 h 12208042"/>
              <a:gd name="connsiteX6" fmla="*/ 3096126 w 4296279"/>
              <a:gd name="connsiteY6" fmla="*/ 8293769 h 12208042"/>
              <a:gd name="connsiteX7" fmla="*/ 4170947 w 4296279"/>
              <a:gd name="connsiteY7" fmla="*/ 7539790 h 12208042"/>
              <a:gd name="connsiteX8" fmla="*/ 4251158 w 4296279"/>
              <a:gd name="connsiteY8" fmla="*/ 6753726 h 12208042"/>
              <a:gd name="connsiteX9" fmla="*/ 3962400 w 4296279"/>
              <a:gd name="connsiteY9" fmla="*/ 6561221 h 12208042"/>
              <a:gd name="connsiteX10" fmla="*/ 2759242 w 4296279"/>
              <a:gd name="connsiteY10" fmla="*/ 6448926 h 12208042"/>
              <a:gd name="connsiteX11" fmla="*/ 1828800 w 4296279"/>
              <a:gd name="connsiteY11" fmla="*/ 6545179 h 12208042"/>
              <a:gd name="connsiteX12" fmla="*/ 1203158 w 4296279"/>
              <a:gd name="connsiteY12" fmla="*/ 6031832 h 12208042"/>
              <a:gd name="connsiteX13" fmla="*/ 962526 w 4296279"/>
              <a:gd name="connsiteY13" fmla="*/ 4989095 h 12208042"/>
              <a:gd name="connsiteX14" fmla="*/ 609600 w 4296279"/>
              <a:gd name="connsiteY14" fmla="*/ 4475748 h 12208042"/>
              <a:gd name="connsiteX15" fmla="*/ 1106905 w 4296279"/>
              <a:gd name="connsiteY15" fmla="*/ 3657600 h 12208042"/>
              <a:gd name="connsiteX16" fmla="*/ 2406316 w 4296279"/>
              <a:gd name="connsiteY16" fmla="*/ 2518611 h 12208042"/>
              <a:gd name="connsiteX17" fmla="*/ 3753852 w 4296279"/>
              <a:gd name="connsiteY17" fmla="*/ 866274 h 12208042"/>
              <a:gd name="connsiteX18" fmla="*/ 4170947 w 4296279"/>
              <a:gd name="connsiteY18" fmla="*/ 0 h 12208042"/>
              <a:gd name="connsiteX0" fmla="*/ 0 w 5694947"/>
              <a:gd name="connsiteY0" fmla="*/ 16106274 h 16106274"/>
              <a:gd name="connsiteX1" fmla="*/ 753979 w 5694947"/>
              <a:gd name="connsiteY1" fmla="*/ 15496674 h 16106274"/>
              <a:gd name="connsiteX2" fmla="*/ 1459832 w 5694947"/>
              <a:gd name="connsiteY2" fmla="*/ 14774780 h 16106274"/>
              <a:gd name="connsiteX3" fmla="*/ 2037347 w 5694947"/>
              <a:gd name="connsiteY3" fmla="*/ 14245390 h 16106274"/>
              <a:gd name="connsiteX4" fmla="*/ 2662989 w 5694947"/>
              <a:gd name="connsiteY4" fmla="*/ 13716001 h 16106274"/>
              <a:gd name="connsiteX5" fmla="*/ 2534653 w 5694947"/>
              <a:gd name="connsiteY5" fmla="*/ 12737432 h 16106274"/>
              <a:gd name="connsiteX6" fmla="*/ 3096126 w 5694947"/>
              <a:gd name="connsiteY6" fmla="*/ 12192001 h 16106274"/>
              <a:gd name="connsiteX7" fmla="*/ 4170947 w 5694947"/>
              <a:gd name="connsiteY7" fmla="*/ 11438022 h 16106274"/>
              <a:gd name="connsiteX8" fmla="*/ 4251158 w 5694947"/>
              <a:gd name="connsiteY8" fmla="*/ 10651958 h 16106274"/>
              <a:gd name="connsiteX9" fmla="*/ 3962400 w 5694947"/>
              <a:gd name="connsiteY9" fmla="*/ 10459453 h 16106274"/>
              <a:gd name="connsiteX10" fmla="*/ 2759242 w 5694947"/>
              <a:gd name="connsiteY10" fmla="*/ 10347158 h 16106274"/>
              <a:gd name="connsiteX11" fmla="*/ 1828800 w 5694947"/>
              <a:gd name="connsiteY11" fmla="*/ 10443411 h 16106274"/>
              <a:gd name="connsiteX12" fmla="*/ 1203158 w 5694947"/>
              <a:gd name="connsiteY12" fmla="*/ 9930064 h 16106274"/>
              <a:gd name="connsiteX13" fmla="*/ 962526 w 5694947"/>
              <a:gd name="connsiteY13" fmla="*/ 8887327 h 16106274"/>
              <a:gd name="connsiteX14" fmla="*/ 609600 w 5694947"/>
              <a:gd name="connsiteY14" fmla="*/ 8373980 h 16106274"/>
              <a:gd name="connsiteX15" fmla="*/ 1106905 w 5694947"/>
              <a:gd name="connsiteY15" fmla="*/ 7555832 h 16106274"/>
              <a:gd name="connsiteX16" fmla="*/ 2406316 w 5694947"/>
              <a:gd name="connsiteY16" fmla="*/ 6416843 h 16106274"/>
              <a:gd name="connsiteX17" fmla="*/ 3753852 w 5694947"/>
              <a:gd name="connsiteY17" fmla="*/ 4764506 h 16106274"/>
              <a:gd name="connsiteX18" fmla="*/ 5694947 w 5694947"/>
              <a:gd name="connsiteY18" fmla="*/ 0 h 16106274"/>
              <a:gd name="connsiteX0" fmla="*/ 0 w 5694947"/>
              <a:gd name="connsiteY0" fmla="*/ 16106274 h 16106274"/>
              <a:gd name="connsiteX1" fmla="*/ 753979 w 5694947"/>
              <a:gd name="connsiteY1" fmla="*/ 15496674 h 16106274"/>
              <a:gd name="connsiteX2" fmla="*/ 1459832 w 5694947"/>
              <a:gd name="connsiteY2" fmla="*/ 14774780 h 16106274"/>
              <a:gd name="connsiteX3" fmla="*/ 2037347 w 5694947"/>
              <a:gd name="connsiteY3" fmla="*/ 14245390 h 16106274"/>
              <a:gd name="connsiteX4" fmla="*/ 2662989 w 5694947"/>
              <a:gd name="connsiteY4" fmla="*/ 13716001 h 16106274"/>
              <a:gd name="connsiteX5" fmla="*/ 2534653 w 5694947"/>
              <a:gd name="connsiteY5" fmla="*/ 12737432 h 16106274"/>
              <a:gd name="connsiteX6" fmla="*/ 3096126 w 5694947"/>
              <a:gd name="connsiteY6" fmla="*/ 12192001 h 16106274"/>
              <a:gd name="connsiteX7" fmla="*/ 4170947 w 5694947"/>
              <a:gd name="connsiteY7" fmla="*/ 11438022 h 16106274"/>
              <a:gd name="connsiteX8" fmla="*/ 4251158 w 5694947"/>
              <a:gd name="connsiteY8" fmla="*/ 10651958 h 16106274"/>
              <a:gd name="connsiteX9" fmla="*/ 3962400 w 5694947"/>
              <a:gd name="connsiteY9" fmla="*/ 10459453 h 16106274"/>
              <a:gd name="connsiteX10" fmla="*/ 2759242 w 5694947"/>
              <a:gd name="connsiteY10" fmla="*/ 10347158 h 16106274"/>
              <a:gd name="connsiteX11" fmla="*/ 1828800 w 5694947"/>
              <a:gd name="connsiteY11" fmla="*/ 10443411 h 16106274"/>
              <a:gd name="connsiteX12" fmla="*/ 1203158 w 5694947"/>
              <a:gd name="connsiteY12" fmla="*/ 9930064 h 16106274"/>
              <a:gd name="connsiteX13" fmla="*/ 962526 w 5694947"/>
              <a:gd name="connsiteY13" fmla="*/ 8887327 h 16106274"/>
              <a:gd name="connsiteX14" fmla="*/ 609600 w 5694947"/>
              <a:gd name="connsiteY14" fmla="*/ 8373980 h 16106274"/>
              <a:gd name="connsiteX15" fmla="*/ 1106905 w 5694947"/>
              <a:gd name="connsiteY15" fmla="*/ 7555832 h 16106274"/>
              <a:gd name="connsiteX16" fmla="*/ 2406316 w 5694947"/>
              <a:gd name="connsiteY16" fmla="*/ 6416843 h 16106274"/>
              <a:gd name="connsiteX17" fmla="*/ 3753852 w 5694947"/>
              <a:gd name="connsiteY17" fmla="*/ 4764506 h 16106274"/>
              <a:gd name="connsiteX18" fmla="*/ 4186989 w 5694947"/>
              <a:gd name="connsiteY18" fmla="*/ 3914274 h 16106274"/>
              <a:gd name="connsiteX19" fmla="*/ 5694947 w 5694947"/>
              <a:gd name="connsiteY19" fmla="*/ 0 h 16106274"/>
              <a:gd name="connsiteX0" fmla="*/ 0 w 4957010"/>
              <a:gd name="connsiteY0" fmla="*/ 14117053 h 14117053"/>
              <a:gd name="connsiteX1" fmla="*/ 753979 w 4957010"/>
              <a:gd name="connsiteY1" fmla="*/ 13507453 h 14117053"/>
              <a:gd name="connsiteX2" fmla="*/ 1459832 w 4957010"/>
              <a:gd name="connsiteY2" fmla="*/ 12785559 h 14117053"/>
              <a:gd name="connsiteX3" fmla="*/ 2037347 w 4957010"/>
              <a:gd name="connsiteY3" fmla="*/ 12256169 h 14117053"/>
              <a:gd name="connsiteX4" fmla="*/ 2662989 w 4957010"/>
              <a:gd name="connsiteY4" fmla="*/ 11726780 h 14117053"/>
              <a:gd name="connsiteX5" fmla="*/ 2534653 w 4957010"/>
              <a:gd name="connsiteY5" fmla="*/ 10748211 h 14117053"/>
              <a:gd name="connsiteX6" fmla="*/ 3096126 w 4957010"/>
              <a:gd name="connsiteY6" fmla="*/ 10202780 h 14117053"/>
              <a:gd name="connsiteX7" fmla="*/ 4170947 w 4957010"/>
              <a:gd name="connsiteY7" fmla="*/ 9448801 h 14117053"/>
              <a:gd name="connsiteX8" fmla="*/ 4251158 w 4957010"/>
              <a:gd name="connsiteY8" fmla="*/ 8662737 h 14117053"/>
              <a:gd name="connsiteX9" fmla="*/ 3962400 w 4957010"/>
              <a:gd name="connsiteY9" fmla="*/ 8470232 h 14117053"/>
              <a:gd name="connsiteX10" fmla="*/ 2759242 w 4957010"/>
              <a:gd name="connsiteY10" fmla="*/ 8357937 h 14117053"/>
              <a:gd name="connsiteX11" fmla="*/ 1828800 w 4957010"/>
              <a:gd name="connsiteY11" fmla="*/ 8454190 h 14117053"/>
              <a:gd name="connsiteX12" fmla="*/ 1203158 w 4957010"/>
              <a:gd name="connsiteY12" fmla="*/ 7940843 h 14117053"/>
              <a:gd name="connsiteX13" fmla="*/ 962526 w 4957010"/>
              <a:gd name="connsiteY13" fmla="*/ 6898106 h 14117053"/>
              <a:gd name="connsiteX14" fmla="*/ 609600 w 4957010"/>
              <a:gd name="connsiteY14" fmla="*/ 6384759 h 14117053"/>
              <a:gd name="connsiteX15" fmla="*/ 1106905 w 4957010"/>
              <a:gd name="connsiteY15" fmla="*/ 5566611 h 14117053"/>
              <a:gd name="connsiteX16" fmla="*/ 2406316 w 4957010"/>
              <a:gd name="connsiteY16" fmla="*/ 4427622 h 14117053"/>
              <a:gd name="connsiteX17" fmla="*/ 3753852 w 4957010"/>
              <a:gd name="connsiteY17" fmla="*/ 2775285 h 14117053"/>
              <a:gd name="connsiteX18" fmla="*/ 4186989 w 4957010"/>
              <a:gd name="connsiteY18" fmla="*/ 1925053 h 14117053"/>
              <a:gd name="connsiteX19" fmla="*/ 4957010 w 4957010"/>
              <a:gd name="connsiteY19" fmla="*/ 0 h 14117053"/>
              <a:gd name="connsiteX0" fmla="*/ 0 w 4636167"/>
              <a:gd name="connsiteY0" fmla="*/ 18865517 h 18865517"/>
              <a:gd name="connsiteX1" fmla="*/ 753979 w 4636167"/>
              <a:gd name="connsiteY1" fmla="*/ 18255917 h 18865517"/>
              <a:gd name="connsiteX2" fmla="*/ 1459832 w 4636167"/>
              <a:gd name="connsiteY2" fmla="*/ 17534023 h 18865517"/>
              <a:gd name="connsiteX3" fmla="*/ 2037347 w 4636167"/>
              <a:gd name="connsiteY3" fmla="*/ 17004633 h 18865517"/>
              <a:gd name="connsiteX4" fmla="*/ 2662989 w 4636167"/>
              <a:gd name="connsiteY4" fmla="*/ 16475244 h 18865517"/>
              <a:gd name="connsiteX5" fmla="*/ 2534653 w 4636167"/>
              <a:gd name="connsiteY5" fmla="*/ 15496675 h 18865517"/>
              <a:gd name="connsiteX6" fmla="*/ 3096126 w 4636167"/>
              <a:gd name="connsiteY6" fmla="*/ 14951244 h 18865517"/>
              <a:gd name="connsiteX7" fmla="*/ 4170947 w 4636167"/>
              <a:gd name="connsiteY7" fmla="*/ 14197265 h 18865517"/>
              <a:gd name="connsiteX8" fmla="*/ 4251158 w 4636167"/>
              <a:gd name="connsiteY8" fmla="*/ 13411201 h 18865517"/>
              <a:gd name="connsiteX9" fmla="*/ 3962400 w 4636167"/>
              <a:gd name="connsiteY9" fmla="*/ 13218696 h 18865517"/>
              <a:gd name="connsiteX10" fmla="*/ 2759242 w 4636167"/>
              <a:gd name="connsiteY10" fmla="*/ 13106401 h 18865517"/>
              <a:gd name="connsiteX11" fmla="*/ 1828800 w 4636167"/>
              <a:gd name="connsiteY11" fmla="*/ 13202654 h 18865517"/>
              <a:gd name="connsiteX12" fmla="*/ 1203158 w 4636167"/>
              <a:gd name="connsiteY12" fmla="*/ 12689307 h 18865517"/>
              <a:gd name="connsiteX13" fmla="*/ 962526 w 4636167"/>
              <a:gd name="connsiteY13" fmla="*/ 11646570 h 18865517"/>
              <a:gd name="connsiteX14" fmla="*/ 609600 w 4636167"/>
              <a:gd name="connsiteY14" fmla="*/ 11133223 h 18865517"/>
              <a:gd name="connsiteX15" fmla="*/ 1106905 w 4636167"/>
              <a:gd name="connsiteY15" fmla="*/ 10315075 h 18865517"/>
              <a:gd name="connsiteX16" fmla="*/ 2406316 w 4636167"/>
              <a:gd name="connsiteY16" fmla="*/ 9176086 h 18865517"/>
              <a:gd name="connsiteX17" fmla="*/ 3753852 w 4636167"/>
              <a:gd name="connsiteY17" fmla="*/ 7523749 h 18865517"/>
              <a:gd name="connsiteX18" fmla="*/ 4186989 w 4636167"/>
              <a:gd name="connsiteY18" fmla="*/ 6673517 h 18865517"/>
              <a:gd name="connsiteX19" fmla="*/ 4636167 w 4636167"/>
              <a:gd name="connsiteY19" fmla="*/ 0 h 18865517"/>
              <a:gd name="connsiteX0" fmla="*/ 0 w 4918567"/>
              <a:gd name="connsiteY0" fmla="*/ 18865517 h 18865517"/>
              <a:gd name="connsiteX1" fmla="*/ 753979 w 4918567"/>
              <a:gd name="connsiteY1" fmla="*/ 18255917 h 18865517"/>
              <a:gd name="connsiteX2" fmla="*/ 1459832 w 4918567"/>
              <a:gd name="connsiteY2" fmla="*/ 17534023 h 18865517"/>
              <a:gd name="connsiteX3" fmla="*/ 2037347 w 4918567"/>
              <a:gd name="connsiteY3" fmla="*/ 17004633 h 18865517"/>
              <a:gd name="connsiteX4" fmla="*/ 2662989 w 4918567"/>
              <a:gd name="connsiteY4" fmla="*/ 16475244 h 18865517"/>
              <a:gd name="connsiteX5" fmla="*/ 2534653 w 4918567"/>
              <a:gd name="connsiteY5" fmla="*/ 15496675 h 18865517"/>
              <a:gd name="connsiteX6" fmla="*/ 3096126 w 4918567"/>
              <a:gd name="connsiteY6" fmla="*/ 14951244 h 18865517"/>
              <a:gd name="connsiteX7" fmla="*/ 4170947 w 4918567"/>
              <a:gd name="connsiteY7" fmla="*/ 14197265 h 18865517"/>
              <a:gd name="connsiteX8" fmla="*/ 4251158 w 4918567"/>
              <a:gd name="connsiteY8" fmla="*/ 13411201 h 18865517"/>
              <a:gd name="connsiteX9" fmla="*/ 3962400 w 4918567"/>
              <a:gd name="connsiteY9" fmla="*/ 13218696 h 18865517"/>
              <a:gd name="connsiteX10" fmla="*/ 2759242 w 4918567"/>
              <a:gd name="connsiteY10" fmla="*/ 13106401 h 18865517"/>
              <a:gd name="connsiteX11" fmla="*/ 1828800 w 4918567"/>
              <a:gd name="connsiteY11" fmla="*/ 13202654 h 18865517"/>
              <a:gd name="connsiteX12" fmla="*/ 1203158 w 4918567"/>
              <a:gd name="connsiteY12" fmla="*/ 12689307 h 18865517"/>
              <a:gd name="connsiteX13" fmla="*/ 962526 w 4918567"/>
              <a:gd name="connsiteY13" fmla="*/ 11646570 h 18865517"/>
              <a:gd name="connsiteX14" fmla="*/ 609600 w 4918567"/>
              <a:gd name="connsiteY14" fmla="*/ 11133223 h 18865517"/>
              <a:gd name="connsiteX15" fmla="*/ 1106905 w 4918567"/>
              <a:gd name="connsiteY15" fmla="*/ 10315075 h 18865517"/>
              <a:gd name="connsiteX16" fmla="*/ 2406316 w 4918567"/>
              <a:gd name="connsiteY16" fmla="*/ 9176086 h 18865517"/>
              <a:gd name="connsiteX17" fmla="*/ 3753852 w 4918567"/>
              <a:gd name="connsiteY17" fmla="*/ 7523749 h 18865517"/>
              <a:gd name="connsiteX18" fmla="*/ 4186989 w 4918567"/>
              <a:gd name="connsiteY18" fmla="*/ 6673517 h 18865517"/>
              <a:gd name="connsiteX19" fmla="*/ 4908885 w 4918567"/>
              <a:gd name="connsiteY19" fmla="*/ 3224465 h 18865517"/>
              <a:gd name="connsiteX20" fmla="*/ 4636167 w 4918567"/>
              <a:gd name="connsiteY20" fmla="*/ 0 h 18865517"/>
              <a:gd name="connsiteX0" fmla="*/ 0 w 17163447"/>
              <a:gd name="connsiteY0" fmla="*/ 15977671 h 15977671"/>
              <a:gd name="connsiteX1" fmla="*/ 753979 w 17163447"/>
              <a:gd name="connsiteY1" fmla="*/ 15368071 h 15977671"/>
              <a:gd name="connsiteX2" fmla="*/ 1459832 w 17163447"/>
              <a:gd name="connsiteY2" fmla="*/ 14646177 h 15977671"/>
              <a:gd name="connsiteX3" fmla="*/ 2037347 w 17163447"/>
              <a:gd name="connsiteY3" fmla="*/ 14116787 h 15977671"/>
              <a:gd name="connsiteX4" fmla="*/ 2662989 w 17163447"/>
              <a:gd name="connsiteY4" fmla="*/ 13587398 h 15977671"/>
              <a:gd name="connsiteX5" fmla="*/ 2534653 w 17163447"/>
              <a:gd name="connsiteY5" fmla="*/ 12608829 h 15977671"/>
              <a:gd name="connsiteX6" fmla="*/ 3096126 w 17163447"/>
              <a:gd name="connsiteY6" fmla="*/ 12063398 h 15977671"/>
              <a:gd name="connsiteX7" fmla="*/ 4170947 w 17163447"/>
              <a:gd name="connsiteY7" fmla="*/ 11309419 h 15977671"/>
              <a:gd name="connsiteX8" fmla="*/ 4251158 w 17163447"/>
              <a:gd name="connsiteY8" fmla="*/ 10523355 h 15977671"/>
              <a:gd name="connsiteX9" fmla="*/ 3962400 w 17163447"/>
              <a:gd name="connsiteY9" fmla="*/ 10330850 h 15977671"/>
              <a:gd name="connsiteX10" fmla="*/ 2759242 w 17163447"/>
              <a:gd name="connsiteY10" fmla="*/ 10218555 h 15977671"/>
              <a:gd name="connsiteX11" fmla="*/ 1828800 w 17163447"/>
              <a:gd name="connsiteY11" fmla="*/ 10314808 h 15977671"/>
              <a:gd name="connsiteX12" fmla="*/ 1203158 w 17163447"/>
              <a:gd name="connsiteY12" fmla="*/ 9801461 h 15977671"/>
              <a:gd name="connsiteX13" fmla="*/ 962526 w 17163447"/>
              <a:gd name="connsiteY13" fmla="*/ 8758724 h 15977671"/>
              <a:gd name="connsiteX14" fmla="*/ 609600 w 17163447"/>
              <a:gd name="connsiteY14" fmla="*/ 8245377 h 15977671"/>
              <a:gd name="connsiteX15" fmla="*/ 1106905 w 17163447"/>
              <a:gd name="connsiteY15" fmla="*/ 7427229 h 15977671"/>
              <a:gd name="connsiteX16" fmla="*/ 2406316 w 17163447"/>
              <a:gd name="connsiteY16" fmla="*/ 6288240 h 15977671"/>
              <a:gd name="connsiteX17" fmla="*/ 3753852 w 17163447"/>
              <a:gd name="connsiteY17" fmla="*/ 4635903 h 15977671"/>
              <a:gd name="connsiteX18" fmla="*/ 4186989 w 17163447"/>
              <a:gd name="connsiteY18" fmla="*/ 3785671 h 15977671"/>
              <a:gd name="connsiteX19" fmla="*/ 4908885 w 17163447"/>
              <a:gd name="connsiteY19" fmla="*/ 336619 h 15977671"/>
              <a:gd name="connsiteX20" fmla="*/ 17163447 w 17163447"/>
              <a:gd name="connsiteY20" fmla="*/ 733178 h 15977671"/>
              <a:gd name="connsiteX0" fmla="*/ 0 w 17163447"/>
              <a:gd name="connsiteY0" fmla="*/ 15693791 h 15693791"/>
              <a:gd name="connsiteX1" fmla="*/ 753979 w 17163447"/>
              <a:gd name="connsiteY1" fmla="*/ 15084191 h 15693791"/>
              <a:gd name="connsiteX2" fmla="*/ 1459832 w 17163447"/>
              <a:gd name="connsiteY2" fmla="*/ 14362297 h 15693791"/>
              <a:gd name="connsiteX3" fmla="*/ 2037347 w 17163447"/>
              <a:gd name="connsiteY3" fmla="*/ 13832907 h 15693791"/>
              <a:gd name="connsiteX4" fmla="*/ 2662989 w 17163447"/>
              <a:gd name="connsiteY4" fmla="*/ 13303518 h 15693791"/>
              <a:gd name="connsiteX5" fmla="*/ 2534653 w 17163447"/>
              <a:gd name="connsiteY5" fmla="*/ 12324949 h 15693791"/>
              <a:gd name="connsiteX6" fmla="*/ 3096126 w 17163447"/>
              <a:gd name="connsiteY6" fmla="*/ 11779518 h 15693791"/>
              <a:gd name="connsiteX7" fmla="*/ 4170947 w 17163447"/>
              <a:gd name="connsiteY7" fmla="*/ 11025539 h 15693791"/>
              <a:gd name="connsiteX8" fmla="*/ 4251158 w 17163447"/>
              <a:gd name="connsiteY8" fmla="*/ 10239475 h 15693791"/>
              <a:gd name="connsiteX9" fmla="*/ 3962400 w 17163447"/>
              <a:gd name="connsiteY9" fmla="*/ 10046970 h 15693791"/>
              <a:gd name="connsiteX10" fmla="*/ 2759242 w 17163447"/>
              <a:gd name="connsiteY10" fmla="*/ 9934675 h 15693791"/>
              <a:gd name="connsiteX11" fmla="*/ 1828800 w 17163447"/>
              <a:gd name="connsiteY11" fmla="*/ 10030928 h 15693791"/>
              <a:gd name="connsiteX12" fmla="*/ 1203158 w 17163447"/>
              <a:gd name="connsiteY12" fmla="*/ 9517581 h 15693791"/>
              <a:gd name="connsiteX13" fmla="*/ 962526 w 17163447"/>
              <a:gd name="connsiteY13" fmla="*/ 8474844 h 15693791"/>
              <a:gd name="connsiteX14" fmla="*/ 609600 w 17163447"/>
              <a:gd name="connsiteY14" fmla="*/ 7961497 h 15693791"/>
              <a:gd name="connsiteX15" fmla="*/ 1106905 w 17163447"/>
              <a:gd name="connsiteY15" fmla="*/ 7143349 h 15693791"/>
              <a:gd name="connsiteX16" fmla="*/ 2406316 w 17163447"/>
              <a:gd name="connsiteY16" fmla="*/ 6004360 h 15693791"/>
              <a:gd name="connsiteX17" fmla="*/ 3753852 w 17163447"/>
              <a:gd name="connsiteY17" fmla="*/ 4352023 h 15693791"/>
              <a:gd name="connsiteX18" fmla="*/ 4186989 w 17163447"/>
              <a:gd name="connsiteY18" fmla="*/ 3501791 h 15693791"/>
              <a:gd name="connsiteX19" fmla="*/ 4908885 w 17163447"/>
              <a:gd name="connsiteY19" fmla="*/ 52739 h 15693791"/>
              <a:gd name="connsiteX20" fmla="*/ 15578519 w 17163447"/>
              <a:gd name="connsiteY20" fmla="*/ 3266614 h 15693791"/>
              <a:gd name="connsiteX21" fmla="*/ 17163447 w 17163447"/>
              <a:gd name="connsiteY21" fmla="*/ 449298 h 15693791"/>
              <a:gd name="connsiteX0" fmla="*/ 0 w 17163447"/>
              <a:gd name="connsiteY0" fmla="*/ 15663488 h 15663488"/>
              <a:gd name="connsiteX1" fmla="*/ 753979 w 17163447"/>
              <a:gd name="connsiteY1" fmla="*/ 15053888 h 15663488"/>
              <a:gd name="connsiteX2" fmla="*/ 1459832 w 17163447"/>
              <a:gd name="connsiteY2" fmla="*/ 14331994 h 15663488"/>
              <a:gd name="connsiteX3" fmla="*/ 2037347 w 17163447"/>
              <a:gd name="connsiteY3" fmla="*/ 13802604 h 15663488"/>
              <a:gd name="connsiteX4" fmla="*/ 2662989 w 17163447"/>
              <a:gd name="connsiteY4" fmla="*/ 13273215 h 15663488"/>
              <a:gd name="connsiteX5" fmla="*/ 2534653 w 17163447"/>
              <a:gd name="connsiteY5" fmla="*/ 12294646 h 15663488"/>
              <a:gd name="connsiteX6" fmla="*/ 3096126 w 17163447"/>
              <a:gd name="connsiteY6" fmla="*/ 11749215 h 15663488"/>
              <a:gd name="connsiteX7" fmla="*/ 4170947 w 17163447"/>
              <a:gd name="connsiteY7" fmla="*/ 10995236 h 15663488"/>
              <a:gd name="connsiteX8" fmla="*/ 4251158 w 17163447"/>
              <a:gd name="connsiteY8" fmla="*/ 10209172 h 15663488"/>
              <a:gd name="connsiteX9" fmla="*/ 3962400 w 17163447"/>
              <a:gd name="connsiteY9" fmla="*/ 10016667 h 15663488"/>
              <a:gd name="connsiteX10" fmla="*/ 2759242 w 17163447"/>
              <a:gd name="connsiteY10" fmla="*/ 9904372 h 15663488"/>
              <a:gd name="connsiteX11" fmla="*/ 1828800 w 17163447"/>
              <a:gd name="connsiteY11" fmla="*/ 10000625 h 15663488"/>
              <a:gd name="connsiteX12" fmla="*/ 1203158 w 17163447"/>
              <a:gd name="connsiteY12" fmla="*/ 9487278 h 15663488"/>
              <a:gd name="connsiteX13" fmla="*/ 962526 w 17163447"/>
              <a:gd name="connsiteY13" fmla="*/ 8444541 h 15663488"/>
              <a:gd name="connsiteX14" fmla="*/ 609600 w 17163447"/>
              <a:gd name="connsiteY14" fmla="*/ 7931194 h 15663488"/>
              <a:gd name="connsiteX15" fmla="*/ 1106905 w 17163447"/>
              <a:gd name="connsiteY15" fmla="*/ 7113046 h 15663488"/>
              <a:gd name="connsiteX16" fmla="*/ 2406316 w 17163447"/>
              <a:gd name="connsiteY16" fmla="*/ 5974057 h 15663488"/>
              <a:gd name="connsiteX17" fmla="*/ 3753852 w 17163447"/>
              <a:gd name="connsiteY17" fmla="*/ 4321720 h 15663488"/>
              <a:gd name="connsiteX18" fmla="*/ 4186989 w 17163447"/>
              <a:gd name="connsiteY18" fmla="*/ 3471488 h 15663488"/>
              <a:gd name="connsiteX19" fmla="*/ 4908885 w 17163447"/>
              <a:gd name="connsiteY19" fmla="*/ 22436 h 15663488"/>
              <a:gd name="connsiteX20" fmla="*/ 12652439 w 17163447"/>
              <a:gd name="connsiteY20" fmla="*/ 1005175 h 15663488"/>
              <a:gd name="connsiteX21" fmla="*/ 15578519 w 17163447"/>
              <a:gd name="connsiteY21" fmla="*/ 3236311 h 15663488"/>
              <a:gd name="connsiteX22" fmla="*/ 17163447 w 17163447"/>
              <a:gd name="connsiteY22" fmla="*/ 418995 h 15663488"/>
              <a:gd name="connsiteX0" fmla="*/ 0 w 17163447"/>
              <a:gd name="connsiteY0" fmla="*/ 15244644 h 15244644"/>
              <a:gd name="connsiteX1" fmla="*/ 753979 w 17163447"/>
              <a:gd name="connsiteY1" fmla="*/ 14635044 h 15244644"/>
              <a:gd name="connsiteX2" fmla="*/ 1459832 w 17163447"/>
              <a:gd name="connsiteY2" fmla="*/ 13913150 h 15244644"/>
              <a:gd name="connsiteX3" fmla="*/ 2037347 w 17163447"/>
              <a:gd name="connsiteY3" fmla="*/ 13383760 h 15244644"/>
              <a:gd name="connsiteX4" fmla="*/ 2662989 w 17163447"/>
              <a:gd name="connsiteY4" fmla="*/ 12854371 h 15244644"/>
              <a:gd name="connsiteX5" fmla="*/ 2534653 w 17163447"/>
              <a:gd name="connsiteY5" fmla="*/ 11875802 h 15244644"/>
              <a:gd name="connsiteX6" fmla="*/ 3096126 w 17163447"/>
              <a:gd name="connsiteY6" fmla="*/ 11330371 h 15244644"/>
              <a:gd name="connsiteX7" fmla="*/ 4170947 w 17163447"/>
              <a:gd name="connsiteY7" fmla="*/ 10576392 h 15244644"/>
              <a:gd name="connsiteX8" fmla="*/ 4251158 w 17163447"/>
              <a:gd name="connsiteY8" fmla="*/ 9790328 h 15244644"/>
              <a:gd name="connsiteX9" fmla="*/ 3962400 w 17163447"/>
              <a:gd name="connsiteY9" fmla="*/ 9597823 h 15244644"/>
              <a:gd name="connsiteX10" fmla="*/ 2759242 w 17163447"/>
              <a:gd name="connsiteY10" fmla="*/ 9485528 h 15244644"/>
              <a:gd name="connsiteX11" fmla="*/ 1828800 w 17163447"/>
              <a:gd name="connsiteY11" fmla="*/ 9581781 h 15244644"/>
              <a:gd name="connsiteX12" fmla="*/ 1203158 w 17163447"/>
              <a:gd name="connsiteY12" fmla="*/ 9068434 h 15244644"/>
              <a:gd name="connsiteX13" fmla="*/ 962526 w 17163447"/>
              <a:gd name="connsiteY13" fmla="*/ 8025697 h 15244644"/>
              <a:gd name="connsiteX14" fmla="*/ 609600 w 17163447"/>
              <a:gd name="connsiteY14" fmla="*/ 7512350 h 15244644"/>
              <a:gd name="connsiteX15" fmla="*/ 1106905 w 17163447"/>
              <a:gd name="connsiteY15" fmla="*/ 6694202 h 15244644"/>
              <a:gd name="connsiteX16" fmla="*/ 2406316 w 17163447"/>
              <a:gd name="connsiteY16" fmla="*/ 5555213 h 15244644"/>
              <a:gd name="connsiteX17" fmla="*/ 3753852 w 17163447"/>
              <a:gd name="connsiteY17" fmla="*/ 3902876 h 15244644"/>
              <a:gd name="connsiteX18" fmla="*/ 4186989 w 17163447"/>
              <a:gd name="connsiteY18" fmla="*/ 3052644 h 15244644"/>
              <a:gd name="connsiteX19" fmla="*/ 7725237 w 17163447"/>
              <a:gd name="connsiteY19" fmla="*/ 499704 h 15244644"/>
              <a:gd name="connsiteX20" fmla="*/ 12652439 w 17163447"/>
              <a:gd name="connsiteY20" fmla="*/ 586331 h 15244644"/>
              <a:gd name="connsiteX21" fmla="*/ 15578519 w 17163447"/>
              <a:gd name="connsiteY21" fmla="*/ 2817467 h 15244644"/>
              <a:gd name="connsiteX22" fmla="*/ 17163447 w 17163447"/>
              <a:gd name="connsiteY22" fmla="*/ 151 h 15244644"/>
              <a:gd name="connsiteX0" fmla="*/ 0 w 17163447"/>
              <a:gd name="connsiteY0" fmla="*/ 15244644 h 15244644"/>
              <a:gd name="connsiteX1" fmla="*/ 753979 w 17163447"/>
              <a:gd name="connsiteY1" fmla="*/ 14635044 h 15244644"/>
              <a:gd name="connsiteX2" fmla="*/ 1459832 w 17163447"/>
              <a:gd name="connsiteY2" fmla="*/ 13913150 h 15244644"/>
              <a:gd name="connsiteX3" fmla="*/ 2037347 w 17163447"/>
              <a:gd name="connsiteY3" fmla="*/ 13383760 h 15244644"/>
              <a:gd name="connsiteX4" fmla="*/ 2662989 w 17163447"/>
              <a:gd name="connsiteY4" fmla="*/ 12854371 h 15244644"/>
              <a:gd name="connsiteX5" fmla="*/ 2534653 w 17163447"/>
              <a:gd name="connsiteY5" fmla="*/ 11875802 h 15244644"/>
              <a:gd name="connsiteX6" fmla="*/ 3096126 w 17163447"/>
              <a:gd name="connsiteY6" fmla="*/ 11330371 h 15244644"/>
              <a:gd name="connsiteX7" fmla="*/ 4170947 w 17163447"/>
              <a:gd name="connsiteY7" fmla="*/ 10576392 h 15244644"/>
              <a:gd name="connsiteX8" fmla="*/ 4251158 w 17163447"/>
              <a:gd name="connsiteY8" fmla="*/ 9790328 h 15244644"/>
              <a:gd name="connsiteX9" fmla="*/ 3962400 w 17163447"/>
              <a:gd name="connsiteY9" fmla="*/ 9597823 h 15244644"/>
              <a:gd name="connsiteX10" fmla="*/ 2759242 w 17163447"/>
              <a:gd name="connsiteY10" fmla="*/ 9485528 h 15244644"/>
              <a:gd name="connsiteX11" fmla="*/ 1828800 w 17163447"/>
              <a:gd name="connsiteY11" fmla="*/ 9581781 h 15244644"/>
              <a:gd name="connsiteX12" fmla="*/ 1203158 w 17163447"/>
              <a:gd name="connsiteY12" fmla="*/ 9068434 h 15244644"/>
              <a:gd name="connsiteX13" fmla="*/ 962526 w 17163447"/>
              <a:gd name="connsiteY13" fmla="*/ 8025697 h 15244644"/>
              <a:gd name="connsiteX14" fmla="*/ 609600 w 17163447"/>
              <a:gd name="connsiteY14" fmla="*/ 7512350 h 15244644"/>
              <a:gd name="connsiteX15" fmla="*/ 1106905 w 17163447"/>
              <a:gd name="connsiteY15" fmla="*/ 6694202 h 15244644"/>
              <a:gd name="connsiteX16" fmla="*/ 2406316 w 17163447"/>
              <a:gd name="connsiteY16" fmla="*/ 5555213 h 15244644"/>
              <a:gd name="connsiteX17" fmla="*/ 3753852 w 17163447"/>
              <a:gd name="connsiteY17" fmla="*/ 3902876 h 15244644"/>
              <a:gd name="connsiteX18" fmla="*/ 4186989 w 17163447"/>
              <a:gd name="connsiteY18" fmla="*/ 3052644 h 15244644"/>
              <a:gd name="connsiteX19" fmla="*/ 7725237 w 17163447"/>
              <a:gd name="connsiteY19" fmla="*/ 499704 h 15244644"/>
              <a:gd name="connsiteX20" fmla="*/ 12652439 w 17163447"/>
              <a:gd name="connsiteY20" fmla="*/ 586331 h 15244644"/>
              <a:gd name="connsiteX21" fmla="*/ 14462951 w 17163447"/>
              <a:gd name="connsiteY21" fmla="*/ 2122522 h 15244644"/>
              <a:gd name="connsiteX22" fmla="*/ 15578519 w 17163447"/>
              <a:gd name="connsiteY22" fmla="*/ 2817467 h 15244644"/>
              <a:gd name="connsiteX23" fmla="*/ 17163447 w 17163447"/>
              <a:gd name="connsiteY23" fmla="*/ 151 h 15244644"/>
              <a:gd name="connsiteX0" fmla="*/ 0 w 17163447"/>
              <a:gd name="connsiteY0" fmla="*/ 15244644 h 15244644"/>
              <a:gd name="connsiteX1" fmla="*/ 753979 w 17163447"/>
              <a:gd name="connsiteY1" fmla="*/ 14635044 h 15244644"/>
              <a:gd name="connsiteX2" fmla="*/ 1459832 w 17163447"/>
              <a:gd name="connsiteY2" fmla="*/ 13913150 h 15244644"/>
              <a:gd name="connsiteX3" fmla="*/ 2037347 w 17163447"/>
              <a:gd name="connsiteY3" fmla="*/ 13383760 h 15244644"/>
              <a:gd name="connsiteX4" fmla="*/ 2662989 w 17163447"/>
              <a:gd name="connsiteY4" fmla="*/ 12854371 h 15244644"/>
              <a:gd name="connsiteX5" fmla="*/ 2534653 w 17163447"/>
              <a:gd name="connsiteY5" fmla="*/ 11875802 h 15244644"/>
              <a:gd name="connsiteX6" fmla="*/ 3096126 w 17163447"/>
              <a:gd name="connsiteY6" fmla="*/ 11330371 h 15244644"/>
              <a:gd name="connsiteX7" fmla="*/ 4170947 w 17163447"/>
              <a:gd name="connsiteY7" fmla="*/ 10576392 h 15244644"/>
              <a:gd name="connsiteX8" fmla="*/ 4251158 w 17163447"/>
              <a:gd name="connsiteY8" fmla="*/ 9790328 h 15244644"/>
              <a:gd name="connsiteX9" fmla="*/ 3962400 w 17163447"/>
              <a:gd name="connsiteY9" fmla="*/ 9597823 h 15244644"/>
              <a:gd name="connsiteX10" fmla="*/ 2759242 w 17163447"/>
              <a:gd name="connsiteY10" fmla="*/ 9485528 h 15244644"/>
              <a:gd name="connsiteX11" fmla="*/ 1828800 w 17163447"/>
              <a:gd name="connsiteY11" fmla="*/ 9581781 h 15244644"/>
              <a:gd name="connsiteX12" fmla="*/ 1203158 w 17163447"/>
              <a:gd name="connsiteY12" fmla="*/ 9068434 h 15244644"/>
              <a:gd name="connsiteX13" fmla="*/ 962526 w 17163447"/>
              <a:gd name="connsiteY13" fmla="*/ 8025697 h 15244644"/>
              <a:gd name="connsiteX14" fmla="*/ 609600 w 17163447"/>
              <a:gd name="connsiteY14" fmla="*/ 7512350 h 15244644"/>
              <a:gd name="connsiteX15" fmla="*/ 1106905 w 17163447"/>
              <a:gd name="connsiteY15" fmla="*/ 6694202 h 15244644"/>
              <a:gd name="connsiteX16" fmla="*/ 2406316 w 17163447"/>
              <a:gd name="connsiteY16" fmla="*/ 5555213 h 15244644"/>
              <a:gd name="connsiteX17" fmla="*/ 3753852 w 17163447"/>
              <a:gd name="connsiteY17" fmla="*/ 3902876 h 15244644"/>
              <a:gd name="connsiteX18" fmla="*/ 4186989 w 17163447"/>
              <a:gd name="connsiteY18" fmla="*/ 3052644 h 15244644"/>
              <a:gd name="connsiteX19" fmla="*/ 7725237 w 17163447"/>
              <a:gd name="connsiteY19" fmla="*/ 499704 h 15244644"/>
              <a:gd name="connsiteX20" fmla="*/ 12652439 w 17163447"/>
              <a:gd name="connsiteY20" fmla="*/ 586331 h 15244644"/>
              <a:gd name="connsiteX21" fmla="*/ 14078903 w 17163447"/>
              <a:gd name="connsiteY21" fmla="*/ 1756762 h 15244644"/>
              <a:gd name="connsiteX22" fmla="*/ 15578519 w 17163447"/>
              <a:gd name="connsiteY22" fmla="*/ 2817467 h 15244644"/>
              <a:gd name="connsiteX23" fmla="*/ 17163447 w 17163447"/>
              <a:gd name="connsiteY23" fmla="*/ 151 h 15244644"/>
              <a:gd name="connsiteX0" fmla="*/ 0 w 17163447"/>
              <a:gd name="connsiteY0" fmla="*/ 15244644 h 15244644"/>
              <a:gd name="connsiteX1" fmla="*/ 753979 w 17163447"/>
              <a:gd name="connsiteY1" fmla="*/ 14635044 h 15244644"/>
              <a:gd name="connsiteX2" fmla="*/ 1459832 w 17163447"/>
              <a:gd name="connsiteY2" fmla="*/ 13913150 h 15244644"/>
              <a:gd name="connsiteX3" fmla="*/ 2037347 w 17163447"/>
              <a:gd name="connsiteY3" fmla="*/ 13383760 h 15244644"/>
              <a:gd name="connsiteX4" fmla="*/ 2662989 w 17163447"/>
              <a:gd name="connsiteY4" fmla="*/ 12854371 h 15244644"/>
              <a:gd name="connsiteX5" fmla="*/ 2534653 w 17163447"/>
              <a:gd name="connsiteY5" fmla="*/ 11875802 h 15244644"/>
              <a:gd name="connsiteX6" fmla="*/ 3096126 w 17163447"/>
              <a:gd name="connsiteY6" fmla="*/ 11330371 h 15244644"/>
              <a:gd name="connsiteX7" fmla="*/ 4170947 w 17163447"/>
              <a:gd name="connsiteY7" fmla="*/ 10576392 h 15244644"/>
              <a:gd name="connsiteX8" fmla="*/ 4251158 w 17163447"/>
              <a:gd name="connsiteY8" fmla="*/ 9790328 h 15244644"/>
              <a:gd name="connsiteX9" fmla="*/ 3962400 w 17163447"/>
              <a:gd name="connsiteY9" fmla="*/ 9597823 h 15244644"/>
              <a:gd name="connsiteX10" fmla="*/ 2759242 w 17163447"/>
              <a:gd name="connsiteY10" fmla="*/ 9485528 h 15244644"/>
              <a:gd name="connsiteX11" fmla="*/ 1828800 w 17163447"/>
              <a:gd name="connsiteY11" fmla="*/ 9581781 h 15244644"/>
              <a:gd name="connsiteX12" fmla="*/ 1203158 w 17163447"/>
              <a:gd name="connsiteY12" fmla="*/ 9068434 h 15244644"/>
              <a:gd name="connsiteX13" fmla="*/ 962526 w 17163447"/>
              <a:gd name="connsiteY13" fmla="*/ 8025697 h 15244644"/>
              <a:gd name="connsiteX14" fmla="*/ 609600 w 17163447"/>
              <a:gd name="connsiteY14" fmla="*/ 7512350 h 15244644"/>
              <a:gd name="connsiteX15" fmla="*/ 1106905 w 17163447"/>
              <a:gd name="connsiteY15" fmla="*/ 6694202 h 15244644"/>
              <a:gd name="connsiteX16" fmla="*/ 2406316 w 17163447"/>
              <a:gd name="connsiteY16" fmla="*/ 5555213 h 15244644"/>
              <a:gd name="connsiteX17" fmla="*/ 3753852 w 17163447"/>
              <a:gd name="connsiteY17" fmla="*/ 3902876 h 15244644"/>
              <a:gd name="connsiteX18" fmla="*/ 4186989 w 17163447"/>
              <a:gd name="connsiteY18" fmla="*/ 3052644 h 15244644"/>
              <a:gd name="connsiteX19" fmla="*/ 7725237 w 17163447"/>
              <a:gd name="connsiteY19" fmla="*/ 499704 h 15244644"/>
              <a:gd name="connsiteX20" fmla="*/ 11829479 w 17163447"/>
              <a:gd name="connsiteY20" fmla="*/ 494891 h 15244644"/>
              <a:gd name="connsiteX21" fmla="*/ 14078903 w 17163447"/>
              <a:gd name="connsiteY21" fmla="*/ 1756762 h 15244644"/>
              <a:gd name="connsiteX22" fmla="*/ 15578519 w 17163447"/>
              <a:gd name="connsiteY22" fmla="*/ 2817467 h 15244644"/>
              <a:gd name="connsiteX23" fmla="*/ 17163447 w 17163447"/>
              <a:gd name="connsiteY23" fmla="*/ 151 h 15244644"/>
              <a:gd name="connsiteX0" fmla="*/ 0 w 17163447"/>
              <a:gd name="connsiteY0" fmla="*/ 15244644 h 15244644"/>
              <a:gd name="connsiteX1" fmla="*/ 753979 w 17163447"/>
              <a:gd name="connsiteY1" fmla="*/ 14635044 h 15244644"/>
              <a:gd name="connsiteX2" fmla="*/ 1459832 w 17163447"/>
              <a:gd name="connsiteY2" fmla="*/ 13913150 h 15244644"/>
              <a:gd name="connsiteX3" fmla="*/ 2037347 w 17163447"/>
              <a:gd name="connsiteY3" fmla="*/ 13383760 h 15244644"/>
              <a:gd name="connsiteX4" fmla="*/ 2662989 w 17163447"/>
              <a:gd name="connsiteY4" fmla="*/ 12854371 h 15244644"/>
              <a:gd name="connsiteX5" fmla="*/ 2534653 w 17163447"/>
              <a:gd name="connsiteY5" fmla="*/ 11875802 h 15244644"/>
              <a:gd name="connsiteX6" fmla="*/ 3096126 w 17163447"/>
              <a:gd name="connsiteY6" fmla="*/ 11330371 h 15244644"/>
              <a:gd name="connsiteX7" fmla="*/ 4170947 w 17163447"/>
              <a:gd name="connsiteY7" fmla="*/ 10576392 h 15244644"/>
              <a:gd name="connsiteX8" fmla="*/ 4251158 w 17163447"/>
              <a:gd name="connsiteY8" fmla="*/ 9790328 h 15244644"/>
              <a:gd name="connsiteX9" fmla="*/ 3962400 w 17163447"/>
              <a:gd name="connsiteY9" fmla="*/ 9597823 h 15244644"/>
              <a:gd name="connsiteX10" fmla="*/ 2759242 w 17163447"/>
              <a:gd name="connsiteY10" fmla="*/ 9485528 h 15244644"/>
              <a:gd name="connsiteX11" fmla="*/ 1828800 w 17163447"/>
              <a:gd name="connsiteY11" fmla="*/ 9581781 h 15244644"/>
              <a:gd name="connsiteX12" fmla="*/ 1203158 w 17163447"/>
              <a:gd name="connsiteY12" fmla="*/ 9068434 h 15244644"/>
              <a:gd name="connsiteX13" fmla="*/ 962526 w 17163447"/>
              <a:gd name="connsiteY13" fmla="*/ 8025697 h 15244644"/>
              <a:gd name="connsiteX14" fmla="*/ 609600 w 17163447"/>
              <a:gd name="connsiteY14" fmla="*/ 7512350 h 15244644"/>
              <a:gd name="connsiteX15" fmla="*/ 1106905 w 17163447"/>
              <a:gd name="connsiteY15" fmla="*/ 6694202 h 15244644"/>
              <a:gd name="connsiteX16" fmla="*/ 2406316 w 17163447"/>
              <a:gd name="connsiteY16" fmla="*/ 5555213 h 15244644"/>
              <a:gd name="connsiteX17" fmla="*/ 3753852 w 17163447"/>
              <a:gd name="connsiteY17" fmla="*/ 3902876 h 15244644"/>
              <a:gd name="connsiteX18" fmla="*/ 4186989 w 17163447"/>
              <a:gd name="connsiteY18" fmla="*/ 3052644 h 15244644"/>
              <a:gd name="connsiteX19" fmla="*/ 7725237 w 17163447"/>
              <a:gd name="connsiteY19" fmla="*/ 499704 h 15244644"/>
              <a:gd name="connsiteX20" fmla="*/ 11829479 w 17163447"/>
              <a:gd name="connsiteY20" fmla="*/ 494891 h 15244644"/>
              <a:gd name="connsiteX21" fmla="*/ 14078903 w 17163447"/>
              <a:gd name="connsiteY21" fmla="*/ 1756762 h 15244644"/>
              <a:gd name="connsiteX22" fmla="*/ 15578519 w 17163447"/>
              <a:gd name="connsiteY22" fmla="*/ 2817467 h 15244644"/>
              <a:gd name="connsiteX23" fmla="*/ 17163447 w 17163447"/>
              <a:gd name="connsiteY23" fmla="*/ 151 h 15244644"/>
              <a:gd name="connsiteX0" fmla="*/ 0 w 17163447"/>
              <a:gd name="connsiteY0" fmla="*/ 15244720 h 15244720"/>
              <a:gd name="connsiteX1" fmla="*/ 753979 w 17163447"/>
              <a:gd name="connsiteY1" fmla="*/ 14635120 h 15244720"/>
              <a:gd name="connsiteX2" fmla="*/ 1459832 w 17163447"/>
              <a:gd name="connsiteY2" fmla="*/ 13913226 h 15244720"/>
              <a:gd name="connsiteX3" fmla="*/ 2037347 w 17163447"/>
              <a:gd name="connsiteY3" fmla="*/ 13383836 h 15244720"/>
              <a:gd name="connsiteX4" fmla="*/ 2662989 w 17163447"/>
              <a:gd name="connsiteY4" fmla="*/ 12854447 h 15244720"/>
              <a:gd name="connsiteX5" fmla="*/ 2534653 w 17163447"/>
              <a:gd name="connsiteY5" fmla="*/ 11875878 h 15244720"/>
              <a:gd name="connsiteX6" fmla="*/ 3096126 w 17163447"/>
              <a:gd name="connsiteY6" fmla="*/ 11330447 h 15244720"/>
              <a:gd name="connsiteX7" fmla="*/ 4170947 w 17163447"/>
              <a:gd name="connsiteY7" fmla="*/ 10576468 h 15244720"/>
              <a:gd name="connsiteX8" fmla="*/ 4251158 w 17163447"/>
              <a:gd name="connsiteY8" fmla="*/ 9790404 h 15244720"/>
              <a:gd name="connsiteX9" fmla="*/ 3962400 w 17163447"/>
              <a:gd name="connsiteY9" fmla="*/ 9597899 h 15244720"/>
              <a:gd name="connsiteX10" fmla="*/ 2759242 w 17163447"/>
              <a:gd name="connsiteY10" fmla="*/ 9485604 h 15244720"/>
              <a:gd name="connsiteX11" fmla="*/ 1828800 w 17163447"/>
              <a:gd name="connsiteY11" fmla="*/ 9581857 h 15244720"/>
              <a:gd name="connsiteX12" fmla="*/ 1203158 w 17163447"/>
              <a:gd name="connsiteY12" fmla="*/ 9068510 h 15244720"/>
              <a:gd name="connsiteX13" fmla="*/ 962526 w 17163447"/>
              <a:gd name="connsiteY13" fmla="*/ 8025773 h 15244720"/>
              <a:gd name="connsiteX14" fmla="*/ 609600 w 17163447"/>
              <a:gd name="connsiteY14" fmla="*/ 7512426 h 15244720"/>
              <a:gd name="connsiteX15" fmla="*/ 1106905 w 17163447"/>
              <a:gd name="connsiteY15" fmla="*/ 6694278 h 15244720"/>
              <a:gd name="connsiteX16" fmla="*/ 2406316 w 17163447"/>
              <a:gd name="connsiteY16" fmla="*/ 5555289 h 15244720"/>
              <a:gd name="connsiteX17" fmla="*/ 3753852 w 17163447"/>
              <a:gd name="connsiteY17" fmla="*/ 3902952 h 15244720"/>
              <a:gd name="connsiteX18" fmla="*/ 4186989 w 17163447"/>
              <a:gd name="connsiteY18" fmla="*/ 3052720 h 15244720"/>
              <a:gd name="connsiteX19" fmla="*/ 7725237 w 17163447"/>
              <a:gd name="connsiteY19" fmla="*/ 499780 h 15244720"/>
              <a:gd name="connsiteX20" fmla="*/ 11829479 w 17163447"/>
              <a:gd name="connsiteY20" fmla="*/ 494967 h 15244720"/>
              <a:gd name="connsiteX21" fmla="*/ 14078903 w 17163447"/>
              <a:gd name="connsiteY21" fmla="*/ 1756838 h 15244720"/>
              <a:gd name="connsiteX22" fmla="*/ 15578519 w 17163447"/>
              <a:gd name="connsiteY22" fmla="*/ 2817543 h 15244720"/>
              <a:gd name="connsiteX23" fmla="*/ 17163447 w 17163447"/>
              <a:gd name="connsiteY23" fmla="*/ 227 h 15244720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753852 w 17163447"/>
              <a:gd name="connsiteY17" fmla="*/ 3902725 h 15244493"/>
              <a:gd name="connsiteX18" fmla="*/ 4186989 w 17163447"/>
              <a:gd name="connsiteY18" fmla="*/ 3052493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753852 w 17163447"/>
              <a:gd name="connsiteY17" fmla="*/ 3902725 h 15244493"/>
              <a:gd name="connsiteX18" fmla="*/ 4186989 w 17163447"/>
              <a:gd name="connsiteY18" fmla="*/ 3052493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753852 w 17163447"/>
              <a:gd name="connsiteY17" fmla="*/ 3902725 h 15244493"/>
              <a:gd name="connsiteX18" fmla="*/ 4186989 w 17163447"/>
              <a:gd name="connsiteY18" fmla="*/ 3052493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186989 w 17163447"/>
              <a:gd name="connsiteY18" fmla="*/ 3052493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406445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485377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62400 w 17163447"/>
              <a:gd name="connsiteY9" fmla="*/ 9597672 h 15244493"/>
              <a:gd name="connsiteX10" fmla="*/ 2759242 w 17163447"/>
              <a:gd name="connsiteY10" fmla="*/ 9545012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251158 w 17163447"/>
              <a:gd name="connsiteY8" fmla="*/ 9790177 h 15244493"/>
              <a:gd name="connsiteX9" fmla="*/ 3972340 w 17163447"/>
              <a:gd name="connsiteY9" fmla="*/ 9538038 h 15244493"/>
              <a:gd name="connsiteX10" fmla="*/ 2759242 w 17163447"/>
              <a:gd name="connsiteY10" fmla="*/ 9545012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161706 w 17163447"/>
              <a:gd name="connsiteY8" fmla="*/ 9780237 h 15244493"/>
              <a:gd name="connsiteX9" fmla="*/ 3972340 w 17163447"/>
              <a:gd name="connsiteY9" fmla="*/ 9538038 h 15244493"/>
              <a:gd name="connsiteX10" fmla="*/ 2759242 w 17163447"/>
              <a:gd name="connsiteY10" fmla="*/ 9545012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244493 h 15244493"/>
              <a:gd name="connsiteX1" fmla="*/ 753979 w 17163447"/>
              <a:gd name="connsiteY1" fmla="*/ 14634893 h 15244493"/>
              <a:gd name="connsiteX2" fmla="*/ 1459832 w 17163447"/>
              <a:gd name="connsiteY2" fmla="*/ 13912999 h 15244493"/>
              <a:gd name="connsiteX3" fmla="*/ 2037347 w 17163447"/>
              <a:gd name="connsiteY3" fmla="*/ 13383609 h 15244493"/>
              <a:gd name="connsiteX4" fmla="*/ 2662989 w 17163447"/>
              <a:gd name="connsiteY4" fmla="*/ 12854220 h 15244493"/>
              <a:gd name="connsiteX5" fmla="*/ 2534653 w 17163447"/>
              <a:gd name="connsiteY5" fmla="*/ 11875651 h 15244493"/>
              <a:gd name="connsiteX6" fmla="*/ 3096126 w 17163447"/>
              <a:gd name="connsiteY6" fmla="*/ 11330220 h 15244493"/>
              <a:gd name="connsiteX7" fmla="*/ 4170947 w 17163447"/>
              <a:gd name="connsiteY7" fmla="*/ 10576241 h 15244493"/>
              <a:gd name="connsiteX8" fmla="*/ 4171645 w 17163447"/>
              <a:gd name="connsiteY8" fmla="*/ 10177802 h 15244493"/>
              <a:gd name="connsiteX9" fmla="*/ 3972340 w 17163447"/>
              <a:gd name="connsiteY9" fmla="*/ 9538038 h 15244493"/>
              <a:gd name="connsiteX10" fmla="*/ 2759242 w 17163447"/>
              <a:gd name="connsiteY10" fmla="*/ 9545012 h 15244493"/>
              <a:gd name="connsiteX11" fmla="*/ 1828800 w 17163447"/>
              <a:gd name="connsiteY11" fmla="*/ 9581630 h 15244493"/>
              <a:gd name="connsiteX12" fmla="*/ 1203158 w 17163447"/>
              <a:gd name="connsiteY12" fmla="*/ 9068283 h 15244493"/>
              <a:gd name="connsiteX13" fmla="*/ 962526 w 17163447"/>
              <a:gd name="connsiteY13" fmla="*/ 8025546 h 15244493"/>
              <a:gd name="connsiteX14" fmla="*/ 609600 w 17163447"/>
              <a:gd name="connsiteY14" fmla="*/ 7512199 h 15244493"/>
              <a:gd name="connsiteX15" fmla="*/ 1106905 w 17163447"/>
              <a:gd name="connsiteY15" fmla="*/ 6694051 h 15244493"/>
              <a:gd name="connsiteX16" fmla="*/ 2406316 w 17163447"/>
              <a:gd name="connsiteY16" fmla="*/ 5555062 h 15244493"/>
              <a:gd name="connsiteX17" fmla="*/ 3570972 w 17163447"/>
              <a:gd name="connsiteY17" fmla="*/ 4085605 h 15244493"/>
              <a:gd name="connsiteX18" fmla="*/ 4790493 w 17163447"/>
              <a:gd name="connsiteY18" fmla="*/ 2705021 h 15244493"/>
              <a:gd name="connsiteX19" fmla="*/ 7725237 w 17163447"/>
              <a:gd name="connsiteY19" fmla="*/ 499553 h 15244493"/>
              <a:gd name="connsiteX20" fmla="*/ 11829479 w 17163447"/>
              <a:gd name="connsiteY20" fmla="*/ 494740 h 15244493"/>
              <a:gd name="connsiteX21" fmla="*/ 14078903 w 17163447"/>
              <a:gd name="connsiteY21" fmla="*/ 1756611 h 15244493"/>
              <a:gd name="connsiteX22" fmla="*/ 15578519 w 17163447"/>
              <a:gd name="connsiteY22" fmla="*/ 2817316 h 15244493"/>
              <a:gd name="connsiteX23" fmla="*/ 17163447 w 17163447"/>
              <a:gd name="connsiteY23" fmla="*/ 0 h 15244493"/>
              <a:gd name="connsiteX0" fmla="*/ 0 w 17163447"/>
              <a:gd name="connsiteY0" fmla="*/ 15947833 h 15947833"/>
              <a:gd name="connsiteX1" fmla="*/ 753979 w 17163447"/>
              <a:gd name="connsiteY1" fmla="*/ 15338233 h 15947833"/>
              <a:gd name="connsiteX2" fmla="*/ 1459832 w 17163447"/>
              <a:gd name="connsiteY2" fmla="*/ 14616339 h 15947833"/>
              <a:gd name="connsiteX3" fmla="*/ 2037347 w 17163447"/>
              <a:gd name="connsiteY3" fmla="*/ 14086949 h 15947833"/>
              <a:gd name="connsiteX4" fmla="*/ 2662989 w 17163447"/>
              <a:gd name="connsiteY4" fmla="*/ 13557560 h 15947833"/>
              <a:gd name="connsiteX5" fmla="*/ 2534653 w 17163447"/>
              <a:gd name="connsiteY5" fmla="*/ 12578991 h 15947833"/>
              <a:gd name="connsiteX6" fmla="*/ 3096126 w 17163447"/>
              <a:gd name="connsiteY6" fmla="*/ 12033560 h 15947833"/>
              <a:gd name="connsiteX7" fmla="*/ 4170947 w 17163447"/>
              <a:gd name="connsiteY7" fmla="*/ 11279581 h 15947833"/>
              <a:gd name="connsiteX8" fmla="*/ 4171645 w 17163447"/>
              <a:gd name="connsiteY8" fmla="*/ 10881142 h 15947833"/>
              <a:gd name="connsiteX9" fmla="*/ 3972340 w 17163447"/>
              <a:gd name="connsiteY9" fmla="*/ 10241378 h 15947833"/>
              <a:gd name="connsiteX10" fmla="*/ 2759242 w 17163447"/>
              <a:gd name="connsiteY10" fmla="*/ 10248352 h 15947833"/>
              <a:gd name="connsiteX11" fmla="*/ 1828800 w 17163447"/>
              <a:gd name="connsiteY11" fmla="*/ 10284970 h 15947833"/>
              <a:gd name="connsiteX12" fmla="*/ 1203158 w 17163447"/>
              <a:gd name="connsiteY12" fmla="*/ 9771623 h 15947833"/>
              <a:gd name="connsiteX13" fmla="*/ 962526 w 17163447"/>
              <a:gd name="connsiteY13" fmla="*/ 8728886 h 15947833"/>
              <a:gd name="connsiteX14" fmla="*/ 609600 w 17163447"/>
              <a:gd name="connsiteY14" fmla="*/ 8215539 h 15947833"/>
              <a:gd name="connsiteX15" fmla="*/ 1106905 w 17163447"/>
              <a:gd name="connsiteY15" fmla="*/ 7397391 h 15947833"/>
              <a:gd name="connsiteX16" fmla="*/ 2406316 w 17163447"/>
              <a:gd name="connsiteY16" fmla="*/ 6258402 h 15947833"/>
              <a:gd name="connsiteX17" fmla="*/ 3570972 w 17163447"/>
              <a:gd name="connsiteY17" fmla="*/ 4788945 h 15947833"/>
              <a:gd name="connsiteX18" fmla="*/ 4790493 w 17163447"/>
              <a:gd name="connsiteY18" fmla="*/ 3408361 h 15947833"/>
              <a:gd name="connsiteX19" fmla="*/ 7725237 w 17163447"/>
              <a:gd name="connsiteY19" fmla="*/ 1202893 h 15947833"/>
              <a:gd name="connsiteX20" fmla="*/ 11829479 w 17163447"/>
              <a:gd name="connsiteY20" fmla="*/ 1198080 h 15947833"/>
              <a:gd name="connsiteX21" fmla="*/ 14078903 w 17163447"/>
              <a:gd name="connsiteY21" fmla="*/ 2459951 h 15947833"/>
              <a:gd name="connsiteX22" fmla="*/ 15220173 w 17163447"/>
              <a:gd name="connsiteY22" fmla="*/ 505607 h 15947833"/>
              <a:gd name="connsiteX23" fmla="*/ 17163447 w 17163447"/>
              <a:gd name="connsiteY23" fmla="*/ 703340 h 15947833"/>
              <a:gd name="connsiteX0" fmla="*/ 0 w 17163447"/>
              <a:gd name="connsiteY0" fmla="*/ 15947833 h 15947833"/>
              <a:gd name="connsiteX1" fmla="*/ 753979 w 17163447"/>
              <a:gd name="connsiteY1" fmla="*/ 15338233 h 15947833"/>
              <a:gd name="connsiteX2" fmla="*/ 1459832 w 17163447"/>
              <a:gd name="connsiteY2" fmla="*/ 14616339 h 15947833"/>
              <a:gd name="connsiteX3" fmla="*/ 2037347 w 17163447"/>
              <a:gd name="connsiteY3" fmla="*/ 14086949 h 15947833"/>
              <a:gd name="connsiteX4" fmla="*/ 2662989 w 17163447"/>
              <a:gd name="connsiteY4" fmla="*/ 13557560 h 15947833"/>
              <a:gd name="connsiteX5" fmla="*/ 2534653 w 17163447"/>
              <a:gd name="connsiteY5" fmla="*/ 12578991 h 15947833"/>
              <a:gd name="connsiteX6" fmla="*/ 3096126 w 17163447"/>
              <a:gd name="connsiteY6" fmla="*/ 12033560 h 15947833"/>
              <a:gd name="connsiteX7" fmla="*/ 4170947 w 17163447"/>
              <a:gd name="connsiteY7" fmla="*/ 11279581 h 15947833"/>
              <a:gd name="connsiteX8" fmla="*/ 4171645 w 17163447"/>
              <a:gd name="connsiteY8" fmla="*/ 10881142 h 15947833"/>
              <a:gd name="connsiteX9" fmla="*/ 3972340 w 17163447"/>
              <a:gd name="connsiteY9" fmla="*/ 10241378 h 15947833"/>
              <a:gd name="connsiteX10" fmla="*/ 2759242 w 17163447"/>
              <a:gd name="connsiteY10" fmla="*/ 10248352 h 15947833"/>
              <a:gd name="connsiteX11" fmla="*/ 1828800 w 17163447"/>
              <a:gd name="connsiteY11" fmla="*/ 10284970 h 15947833"/>
              <a:gd name="connsiteX12" fmla="*/ 1203158 w 17163447"/>
              <a:gd name="connsiteY12" fmla="*/ 9771623 h 15947833"/>
              <a:gd name="connsiteX13" fmla="*/ 962526 w 17163447"/>
              <a:gd name="connsiteY13" fmla="*/ 8728886 h 15947833"/>
              <a:gd name="connsiteX14" fmla="*/ 609600 w 17163447"/>
              <a:gd name="connsiteY14" fmla="*/ 8215539 h 15947833"/>
              <a:gd name="connsiteX15" fmla="*/ 1106905 w 17163447"/>
              <a:gd name="connsiteY15" fmla="*/ 7397391 h 15947833"/>
              <a:gd name="connsiteX16" fmla="*/ 2406316 w 17163447"/>
              <a:gd name="connsiteY16" fmla="*/ 6258402 h 15947833"/>
              <a:gd name="connsiteX17" fmla="*/ 3570972 w 17163447"/>
              <a:gd name="connsiteY17" fmla="*/ 4788945 h 15947833"/>
              <a:gd name="connsiteX18" fmla="*/ 4790493 w 17163447"/>
              <a:gd name="connsiteY18" fmla="*/ 3408361 h 15947833"/>
              <a:gd name="connsiteX19" fmla="*/ 7725237 w 17163447"/>
              <a:gd name="connsiteY19" fmla="*/ 1202893 h 15947833"/>
              <a:gd name="connsiteX20" fmla="*/ 11829479 w 17163447"/>
              <a:gd name="connsiteY20" fmla="*/ 1198080 h 15947833"/>
              <a:gd name="connsiteX21" fmla="*/ 15220173 w 17163447"/>
              <a:gd name="connsiteY21" fmla="*/ 505607 h 15947833"/>
              <a:gd name="connsiteX22" fmla="*/ 17163447 w 17163447"/>
              <a:gd name="connsiteY22" fmla="*/ 703340 h 15947833"/>
              <a:gd name="connsiteX0" fmla="*/ 0 w 17163447"/>
              <a:gd name="connsiteY0" fmla="*/ 15820552 h 15820552"/>
              <a:gd name="connsiteX1" fmla="*/ 753979 w 17163447"/>
              <a:gd name="connsiteY1" fmla="*/ 15210952 h 15820552"/>
              <a:gd name="connsiteX2" fmla="*/ 1459832 w 17163447"/>
              <a:gd name="connsiteY2" fmla="*/ 14489058 h 15820552"/>
              <a:gd name="connsiteX3" fmla="*/ 2037347 w 17163447"/>
              <a:gd name="connsiteY3" fmla="*/ 13959668 h 15820552"/>
              <a:gd name="connsiteX4" fmla="*/ 2662989 w 17163447"/>
              <a:gd name="connsiteY4" fmla="*/ 13430279 h 15820552"/>
              <a:gd name="connsiteX5" fmla="*/ 2534653 w 17163447"/>
              <a:gd name="connsiteY5" fmla="*/ 12451710 h 15820552"/>
              <a:gd name="connsiteX6" fmla="*/ 3096126 w 17163447"/>
              <a:gd name="connsiteY6" fmla="*/ 11906279 h 15820552"/>
              <a:gd name="connsiteX7" fmla="*/ 4170947 w 17163447"/>
              <a:gd name="connsiteY7" fmla="*/ 11152300 h 15820552"/>
              <a:gd name="connsiteX8" fmla="*/ 4171645 w 17163447"/>
              <a:gd name="connsiteY8" fmla="*/ 10753861 h 15820552"/>
              <a:gd name="connsiteX9" fmla="*/ 3972340 w 17163447"/>
              <a:gd name="connsiteY9" fmla="*/ 10114097 h 15820552"/>
              <a:gd name="connsiteX10" fmla="*/ 2759242 w 17163447"/>
              <a:gd name="connsiteY10" fmla="*/ 10121071 h 15820552"/>
              <a:gd name="connsiteX11" fmla="*/ 1828800 w 17163447"/>
              <a:gd name="connsiteY11" fmla="*/ 10157689 h 15820552"/>
              <a:gd name="connsiteX12" fmla="*/ 1203158 w 17163447"/>
              <a:gd name="connsiteY12" fmla="*/ 9644342 h 15820552"/>
              <a:gd name="connsiteX13" fmla="*/ 962526 w 17163447"/>
              <a:gd name="connsiteY13" fmla="*/ 8601605 h 15820552"/>
              <a:gd name="connsiteX14" fmla="*/ 609600 w 17163447"/>
              <a:gd name="connsiteY14" fmla="*/ 8088258 h 15820552"/>
              <a:gd name="connsiteX15" fmla="*/ 1106905 w 17163447"/>
              <a:gd name="connsiteY15" fmla="*/ 7270110 h 15820552"/>
              <a:gd name="connsiteX16" fmla="*/ 2406316 w 17163447"/>
              <a:gd name="connsiteY16" fmla="*/ 6131121 h 15820552"/>
              <a:gd name="connsiteX17" fmla="*/ 3570972 w 17163447"/>
              <a:gd name="connsiteY17" fmla="*/ 4661664 h 15820552"/>
              <a:gd name="connsiteX18" fmla="*/ 4790493 w 17163447"/>
              <a:gd name="connsiteY18" fmla="*/ 3281080 h 15820552"/>
              <a:gd name="connsiteX19" fmla="*/ 7725237 w 17163447"/>
              <a:gd name="connsiteY19" fmla="*/ 1075612 h 15820552"/>
              <a:gd name="connsiteX20" fmla="*/ 11829479 w 17163447"/>
              <a:gd name="connsiteY20" fmla="*/ 1070799 h 15820552"/>
              <a:gd name="connsiteX21" fmla="*/ 14441698 w 17163447"/>
              <a:gd name="connsiteY21" fmla="*/ 538963 h 15820552"/>
              <a:gd name="connsiteX22" fmla="*/ 17163447 w 17163447"/>
              <a:gd name="connsiteY22" fmla="*/ 576059 h 15820552"/>
              <a:gd name="connsiteX0" fmla="*/ 0 w 17163447"/>
              <a:gd name="connsiteY0" fmla="*/ 15340280 h 15340280"/>
              <a:gd name="connsiteX1" fmla="*/ 753979 w 17163447"/>
              <a:gd name="connsiteY1" fmla="*/ 14730680 h 15340280"/>
              <a:gd name="connsiteX2" fmla="*/ 1459832 w 17163447"/>
              <a:gd name="connsiteY2" fmla="*/ 14008786 h 15340280"/>
              <a:gd name="connsiteX3" fmla="*/ 2037347 w 17163447"/>
              <a:gd name="connsiteY3" fmla="*/ 13479396 h 15340280"/>
              <a:gd name="connsiteX4" fmla="*/ 2662989 w 17163447"/>
              <a:gd name="connsiteY4" fmla="*/ 12950007 h 15340280"/>
              <a:gd name="connsiteX5" fmla="*/ 2534653 w 17163447"/>
              <a:gd name="connsiteY5" fmla="*/ 11971438 h 15340280"/>
              <a:gd name="connsiteX6" fmla="*/ 3096126 w 17163447"/>
              <a:gd name="connsiteY6" fmla="*/ 11426007 h 15340280"/>
              <a:gd name="connsiteX7" fmla="*/ 4170947 w 17163447"/>
              <a:gd name="connsiteY7" fmla="*/ 10672028 h 15340280"/>
              <a:gd name="connsiteX8" fmla="*/ 4171645 w 17163447"/>
              <a:gd name="connsiteY8" fmla="*/ 10273589 h 15340280"/>
              <a:gd name="connsiteX9" fmla="*/ 3972340 w 17163447"/>
              <a:gd name="connsiteY9" fmla="*/ 9633825 h 15340280"/>
              <a:gd name="connsiteX10" fmla="*/ 2759242 w 17163447"/>
              <a:gd name="connsiteY10" fmla="*/ 9640799 h 15340280"/>
              <a:gd name="connsiteX11" fmla="*/ 1828800 w 17163447"/>
              <a:gd name="connsiteY11" fmla="*/ 9677417 h 15340280"/>
              <a:gd name="connsiteX12" fmla="*/ 1203158 w 17163447"/>
              <a:gd name="connsiteY12" fmla="*/ 9164070 h 15340280"/>
              <a:gd name="connsiteX13" fmla="*/ 962526 w 17163447"/>
              <a:gd name="connsiteY13" fmla="*/ 8121333 h 15340280"/>
              <a:gd name="connsiteX14" fmla="*/ 609600 w 17163447"/>
              <a:gd name="connsiteY14" fmla="*/ 7607986 h 15340280"/>
              <a:gd name="connsiteX15" fmla="*/ 1106905 w 17163447"/>
              <a:gd name="connsiteY15" fmla="*/ 6789838 h 15340280"/>
              <a:gd name="connsiteX16" fmla="*/ 2406316 w 17163447"/>
              <a:gd name="connsiteY16" fmla="*/ 5650849 h 15340280"/>
              <a:gd name="connsiteX17" fmla="*/ 3570972 w 17163447"/>
              <a:gd name="connsiteY17" fmla="*/ 4181392 h 15340280"/>
              <a:gd name="connsiteX18" fmla="*/ 4790493 w 17163447"/>
              <a:gd name="connsiteY18" fmla="*/ 2800808 h 15340280"/>
              <a:gd name="connsiteX19" fmla="*/ 7725237 w 17163447"/>
              <a:gd name="connsiteY19" fmla="*/ 595340 h 15340280"/>
              <a:gd name="connsiteX20" fmla="*/ 11829479 w 17163447"/>
              <a:gd name="connsiteY20" fmla="*/ 590527 h 15340280"/>
              <a:gd name="connsiteX21" fmla="*/ 14441698 w 17163447"/>
              <a:gd name="connsiteY21" fmla="*/ 58691 h 15340280"/>
              <a:gd name="connsiteX22" fmla="*/ 17163447 w 17163447"/>
              <a:gd name="connsiteY22" fmla="*/ 95787 h 15340280"/>
              <a:gd name="connsiteX0" fmla="*/ 0 w 17163447"/>
              <a:gd name="connsiteY0" fmla="*/ 15419149 h 15419149"/>
              <a:gd name="connsiteX1" fmla="*/ 753979 w 17163447"/>
              <a:gd name="connsiteY1" fmla="*/ 14809549 h 15419149"/>
              <a:gd name="connsiteX2" fmla="*/ 1459832 w 17163447"/>
              <a:gd name="connsiteY2" fmla="*/ 14087655 h 15419149"/>
              <a:gd name="connsiteX3" fmla="*/ 2037347 w 17163447"/>
              <a:gd name="connsiteY3" fmla="*/ 13558265 h 15419149"/>
              <a:gd name="connsiteX4" fmla="*/ 2662989 w 17163447"/>
              <a:gd name="connsiteY4" fmla="*/ 13028876 h 15419149"/>
              <a:gd name="connsiteX5" fmla="*/ 2534653 w 17163447"/>
              <a:gd name="connsiteY5" fmla="*/ 12050307 h 15419149"/>
              <a:gd name="connsiteX6" fmla="*/ 3096126 w 17163447"/>
              <a:gd name="connsiteY6" fmla="*/ 11504876 h 15419149"/>
              <a:gd name="connsiteX7" fmla="*/ 4170947 w 17163447"/>
              <a:gd name="connsiteY7" fmla="*/ 10750897 h 15419149"/>
              <a:gd name="connsiteX8" fmla="*/ 4171645 w 17163447"/>
              <a:gd name="connsiteY8" fmla="*/ 10352458 h 15419149"/>
              <a:gd name="connsiteX9" fmla="*/ 3972340 w 17163447"/>
              <a:gd name="connsiteY9" fmla="*/ 9712694 h 15419149"/>
              <a:gd name="connsiteX10" fmla="*/ 2759242 w 17163447"/>
              <a:gd name="connsiteY10" fmla="*/ 9719668 h 15419149"/>
              <a:gd name="connsiteX11" fmla="*/ 1828800 w 17163447"/>
              <a:gd name="connsiteY11" fmla="*/ 9756286 h 15419149"/>
              <a:gd name="connsiteX12" fmla="*/ 1203158 w 17163447"/>
              <a:gd name="connsiteY12" fmla="*/ 9242939 h 15419149"/>
              <a:gd name="connsiteX13" fmla="*/ 962526 w 17163447"/>
              <a:gd name="connsiteY13" fmla="*/ 8200202 h 15419149"/>
              <a:gd name="connsiteX14" fmla="*/ 609600 w 17163447"/>
              <a:gd name="connsiteY14" fmla="*/ 7686855 h 15419149"/>
              <a:gd name="connsiteX15" fmla="*/ 1106905 w 17163447"/>
              <a:gd name="connsiteY15" fmla="*/ 6868707 h 15419149"/>
              <a:gd name="connsiteX16" fmla="*/ 2406316 w 17163447"/>
              <a:gd name="connsiteY16" fmla="*/ 5729718 h 15419149"/>
              <a:gd name="connsiteX17" fmla="*/ 3570972 w 17163447"/>
              <a:gd name="connsiteY17" fmla="*/ 4260261 h 15419149"/>
              <a:gd name="connsiteX18" fmla="*/ 4790493 w 17163447"/>
              <a:gd name="connsiteY18" fmla="*/ 2879677 h 15419149"/>
              <a:gd name="connsiteX19" fmla="*/ 7725237 w 17163447"/>
              <a:gd name="connsiteY19" fmla="*/ 674209 h 15419149"/>
              <a:gd name="connsiteX20" fmla="*/ 11829479 w 17163447"/>
              <a:gd name="connsiteY20" fmla="*/ 669396 h 15419149"/>
              <a:gd name="connsiteX21" fmla="*/ 14441698 w 17163447"/>
              <a:gd name="connsiteY21" fmla="*/ 137560 h 15419149"/>
              <a:gd name="connsiteX22" fmla="*/ 17163447 w 17163447"/>
              <a:gd name="connsiteY22" fmla="*/ 174656 h 15419149"/>
              <a:gd name="connsiteX0" fmla="*/ 0 w 17126378"/>
              <a:gd name="connsiteY0" fmla="*/ 15334296 h 15334296"/>
              <a:gd name="connsiteX1" fmla="*/ 753979 w 17126378"/>
              <a:gd name="connsiteY1" fmla="*/ 14724696 h 15334296"/>
              <a:gd name="connsiteX2" fmla="*/ 1459832 w 17126378"/>
              <a:gd name="connsiteY2" fmla="*/ 14002802 h 15334296"/>
              <a:gd name="connsiteX3" fmla="*/ 2037347 w 17126378"/>
              <a:gd name="connsiteY3" fmla="*/ 13473412 h 15334296"/>
              <a:gd name="connsiteX4" fmla="*/ 2662989 w 17126378"/>
              <a:gd name="connsiteY4" fmla="*/ 12944023 h 15334296"/>
              <a:gd name="connsiteX5" fmla="*/ 2534653 w 17126378"/>
              <a:gd name="connsiteY5" fmla="*/ 11965454 h 15334296"/>
              <a:gd name="connsiteX6" fmla="*/ 3096126 w 17126378"/>
              <a:gd name="connsiteY6" fmla="*/ 11420023 h 15334296"/>
              <a:gd name="connsiteX7" fmla="*/ 4170947 w 17126378"/>
              <a:gd name="connsiteY7" fmla="*/ 10666044 h 15334296"/>
              <a:gd name="connsiteX8" fmla="*/ 4171645 w 17126378"/>
              <a:gd name="connsiteY8" fmla="*/ 10267605 h 15334296"/>
              <a:gd name="connsiteX9" fmla="*/ 3972340 w 17126378"/>
              <a:gd name="connsiteY9" fmla="*/ 9627841 h 15334296"/>
              <a:gd name="connsiteX10" fmla="*/ 2759242 w 17126378"/>
              <a:gd name="connsiteY10" fmla="*/ 9634815 h 15334296"/>
              <a:gd name="connsiteX11" fmla="*/ 1828800 w 17126378"/>
              <a:gd name="connsiteY11" fmla="*/ 9671433 h 15334296"/>
              <a:gd name="connsiteX12" fmla="*/ 1203158 w 17126378"/>
              <a:gd name="connsiteY12" fmla="*/ 9158086 h 15334296"/>
              <a:gd name="connsiteX13" fmla="*/ 962526 w 17126378"/>
              <a:gd name="connsiteY13" fmla="*/ 8115349 h 15334296"/>
              <a:gd name="connsiteX14" fmla="*/ 609600 w 17126378"/>
              <a:gd name="connsiteY14" fmla="*/ 7602002 h 15334296"/>
              <a:gd name="connsiteX15" fmla="*/ 1106905 w 17126378"/>
              <a:gd name="connsiteY15" fmla="*/ 6783854 h 15334296"/>
              <a:gd name="connsiteX16" fmla="*/ 2406316 w 17126378"/>
              <a:gd name="connsiteY16" fmla="*/ 5644865 h 15334296"/>
              <a:gd name="connsiteX17" fmla="*/ 3570972 w 17126378"/>
              <a:gd name="connsiteY17" fmla="*/ 4175408 h 15334296"/>
              <a:gd name="connsiteX18" fmla="*/ 4790493 w 17126378"/>
              <a:gd name="connsiteY18" fmla="*/ 2794824 h 15334296"/>
              <a:gd name="connsiteX19" fmla="*/ 7725237 w 17126378"/>
              <a:gd name="connsiteY19" fmla="*/ 589356 h 15334296"/>
              <a:gd name="connsiteX20" fmla="*/ 11829479 w 17126378"/>
              <a:gd name="connsiteY20" fmla="*/ 584543 h 15334296"/>
              <a:gd name="connsiteX21" fmla="*/ 14441698 w 17126378"/>
              <a:gd name="connsiteY21" fmla="*/ 52707 h 15334296"/>
              <a:gd name="connsiteX22" fmla="*/ 17126378 w 17126378"/>
              <a:gd name="connsiteY22" fmla="*/ 522289 h 15334296"/>
              <a:gd name="connsiteX0" fmla="*/ 0 w 17126378"/>
              <a:gd name="connsiteY0" fmla="*/ 15496231 h 15496231"/>
              <a:gd name="connsiteX1" fmla="*/ 753979 w 17126378"/>
              <a:gd name="connsiteY1" fmla="*/ 14886631 h 15496231"/>
              <a:gd name="connsiteX2" fmla="*/ 1459832 w 17126378"/>
              <a:gd name="connsiteY2" fmla="*/ 14164737 h 15496231"/>
              <a:gd name="connsiteX3" fmla="*/ 2037347 w 17126378"/>
              <a:gd name="connsiteY3" fmla="*/ 13635347 h 15496231"/>
              <a:gd name="connsiteX4" fmla="*/ 2662989 w 17126378"/>
              <a:gd name="connsiteY4" fmla="*/ 13105958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459832 w 17126378"/>
              <a:gd name="connsiteY2" fmla="*/ 14164737 h 15496231"/>
              <a:gd name="connsiteX3" fmla="*/ 2037347 w 17126378"/>
              <a:gd name="connsiteY3" fmla="*/ 13635347 h 15496231"/>
              <a:gd name="connsiteX4" fmla="*/ 2662989 w 17126378"/>
              <a:gd name="connsiteY4" fmla="*/ 13105958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037347 w 17126378"/>
              <a:gd name="connsiteY3" fmla="*/ 13635347 h 15496231"/>
              <a:gd name="connsiteX4" fmla="*/ 2662989 w 17126378"/>
              <a:gd name="connsiteY4" fmla="*/ 13105958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79031 w 17126378"/>
              <a:gd name="connsiteY3" fmla="*/ 14453494 h 15496231"/>
              <a:gd name="connsiteX4" fmla="*/ 2662989 w 17126378"/>
              <a:gd name="connsiteY4" fmla="*/ 13105958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727157 w 17126378"/>
              <a:gd name="connsiteY3" fmla="*/ 14084526 h 15496231"/>
              <a:gd name="connsiteX4" fmla="*/ 2662989 w 17126378"/>
              <a:gd name="connsiteY4" fmla="*/ 13105958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727157 w 17126378"/>
              <a:gd name="connsiteY3" fmla="*/ 14084526 h 15496231"/>
              <a:gd name="connsiteX4" fmla="*/ 3641557 w 17126378"/>
              <a:gd name="connsiteY4" fmla="*/ 13170126 h 15496231"/>
              <a:gd name="connsiteX5" fmla="*/ 2534653 w 17126378"/>
              <a:gd name="connsiteY5" fmla="*/ 12127389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727157 w 17126378"/>
              <a:gd name="connsiteY3" fmla="*/ 14084526 h 15496231"/>
              <a:gd name="connsiteX4" fmla="*/ 3641557 w 17126378"/>
              <a:gd name="connsiteY4" fmla="*/ 13170126 h 15496231"/>
              <a:gd name="connsiteX5" fmla="*/ 6994358 w 17126378"/>
              <a:gd name="connsiteY5" fmla="*/ 13940147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641557 w 17126378"/>
              <a:gd name="connsiteY4" fmla="*/ 13170126 h 15496231"/>
              <a:gd name="connsiteX5" fmla="*/ 6994358 w 17126378"/>
              <a:gd name="connsiteY5" fmla="*/ 13940147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94358 w 17126378"/>
              <a:gd name="connsiteY5" fmla="*/ 13940147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3096126 w 17126378"/>
              <a:gd name="connsiteY6" fmla="*/ 115819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4170947 w 17126378"/>
              <a:gd name="connsiteY7" fmla="*/ 10827979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4171645 w 17126378"/>
              <a:gd name="connsiteY8" fmla="*/ 104295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3972340 w 17126378"/>
              <a:gd name="connsiteY9" fmla="*/ 9789776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2759242 w 17126378"/>
              <a:gd name="connsiteY10" fmla="*/ 9796750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1828800 w 17126378"/>
              <a:gd name="connsiteY11" fmla="*/ 9833368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3595816 w 17126378"/>
              <a:gd name="connsiteY11" fmla="*/ 6917174 h 15496231"/>
              <a:gd name="connsiteX12" fmla="*/ 1203158 w 17126378"/>
              <a:gd name="connsiteY12" fmla="*/ 932002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3595816 w 17126378"/>
              <a:gd name="connsiteY11" fmla="*/ 6917174 h 15496231"/>
              <a:gd name="connsiteX12" fmla="*/ 2797179 w 17126378"/>
              <a:gd name="connsiteY12" fmla="*/ 6650961 h 15496231"/>
              <a:gd name="connsiteX13" fmla="*/ 962526 w 17126378"/>
              <a:gd name="connsiteY13" fmla="*/ 827728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3595816 w 17126378"/>
              <a:gd name="connsiteY11" fmla="*/ 6917174 h 15496231"/>
              <a:gd name="connsiteX12" fmla="*/ 2797179 w 17126378"/>
              <a:gd name="connsiteY12" fmla="*/ 6650961 h 15496231"/>
              <a:gd name="connsiteX13" fmla="*/ 2544191 w 17126378"/>
              <a:gd name="connsiteY13" fmla="*/ 6411414 h 15496231"/>
              <a:gd name="connsiteX14" fmla="*/ 609600 w 17126378"/>
              <a:gd name="connsiteY14" fmla="*/ 7763937 h 15496231"/>
              <a:gd name="connsiteX15" fmla="*/ 1106905 w 17126378"/>
              <a:gd name="connsiteY15" fmla="*/ 6945789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3595816 w 17126378"/>
              <a:gd name="connsiteY11" fmla="*/ 6917174 h 15496231"/>
              <a:gd name="connsiteX12" fmla="*/ 2797179 w 17126378"/>
              <a:gd name="connsiteY12" fmla="*/ 6650961 h 15496231"/>
              <a:gd name="connsiteX13" fmla="*/ 2544191 w 17126378"/>
              <a:gd name="connsiteY13" fmla="*/ 6411414 h 15496231"/>
              <a:gd name="connsiteX14" fmla="*/ 1106905 w 17126378"/>
              <a:gd name="connsiteY14" fmla="*/ 6945789 h 15496231"/>
              <a:gd name="connsiteX15" fmla="*/ 2406316 w 17126378"/>
              <a:gd name="connsiteY15" fmla="*/ 5806800 h 15496231"/>
              <a:gd name="connsiteX16" fmla="*/ 3570972 w 17126378"/>
              <a:gd name="connsiteY16" fmla="*/ 4337343 h 15496231"/>
              <a:gd name="connsiteX17" fmla="*/ 4790493 w 17126378"/>
              <a:gd name="connsiteY17" fmla="*/ 2956759 h 15496231"/>
              <a:gd name="connsiteX18" fmla="*/ 7725237 w 17126378"/>
              <a:gd name="connsiteY18" fmla="*/ 751291 h 15496231"/>
              <a:gd name="connsiteX19" fmla="*/ 11829479 w 17126378"/>
              <a:gd name="connsiteY19" fmla="*/ 746478 h 15496231"/>
              <a:gd name="connsiteX20" fmla="*/ 14466412 w 17126378"/>
              <a:gd name="connsiteY20" fmla="*/ 41648 h 15496231"/>
              <a:gd name="connsiteX21" fmla="*/ 17126378 w 17126378"/>
              <a:gd name="connsiteY21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9706991 w 17126378"/>
              <a:gd name="connsiteY6" fmla="*/ 10667558 h 15496231"/>
              <a:gd name="connsiteX7" fmla="*/ 12437617 w 17126378"/>
              <a:gd name="connsiteY7" fmla="*/ 6799676 h 15496231"/>
              <a:gd name="connsiteX8" fmla="*/ 9373840 w 17126378"/>
              <a:gd name="connsiteY8" fmla="*/ 7229140 h 15496231"/>
              <a:gd name="connsiteX9" fmla="*/ 7073886 w 17126378"/>
              <a:gd name="connsiteY9" fmla="*/ 7837409 h 15496231"/>
              <a:gd name="connsiteX10" fmla="*/ 4723966 w 17126378"/>
              <a:gd name="connsiteY10" fmla="*/ 7708458 h 15496231"/>
              <a:gd name="connsiteX11" fmla="*/ 3595816 w 17126378"/>
              <a:gd name="connsiteY11" fmla="*/ 6917174 h 15496231"/>
              <a:gd name="connsiteX12" fmla="*/ 2797179 w 17126378"/>
              <a:gd name="connsiteY12" fmla="*/ 6650961 h 15496231"/>
              <a:gd name="connsiteX13" fmla="*/ 2544191 w 17126378"/>
              <a:gd name="connsiteY13" fmla="*/ 6411414 h 15496231"/>
              <a:gd name="connsiteX14" fmla="*/ 2406316 w 17126378"/>
              <a:gd name="connsiteY14" fmla="*/ 5806800 h 15496231"/>
              <a:gd name="connsiteX15" fmla="*/ 3570972 w 17126378"/>
              <a:gd name="connsiteY15" fmla="*/ 4337343 h 15496231"/>
              <a:gd name="connsiteX16" fmla="*/ 4790493 w 17126378"/>
              <a:gd name="connsiteY16" fmla="*/ 2956759 h 15496231"/>
              <a:gd name="connsiteX17" fmla="*/ 7725237 w 17126378"/>
              <a:gd name="connsiteY17" fmla="*/ 751291 h 15496231"/>
              <a:gd name="connsiteX18" fmla="*/ 11829479 w 17126378"/>
              <a:gd name="connsiteY18" fmla="*/ 746478 h 15496231"/>
              <a:gd name="connsiteX19" fmla="*/ 14466412 w 17126378"/>
              <a:gd name="connsiteY19" fmla="*/ 41648 h 15496231"/>
              <a:gd name="connsiteX20" fmla="*/ 17126378 w 17126378"/>
              <a:gd name="connsiteY2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907861 w 17126378"/>
              <a:gd name="connsiteY5" fmla="*/ 13804223 h 15496231"/>
              <a:gd name="connsiteX6" fmla="*/ 7555609 w 17126378"/>
              <a:gd name="connsiteY6" fmla="*/ 13129050 h 15496231"/>
              <a:gd name="connsiteX7" fmla="*/ 9706991 w 17126378"/>
              <a:gd name="connsiteY7" fmla="*/ 10667558 h 15496231"/>
              <a:gd name="connsiteX8" fmla="*/ 12437617 w 17126378"/>
              <a:gd name="connsiteY8" fmla="*/ 6799676 h 15496231"/>
              <a:gd name="connsiteX9" fmla="*/ 9373840 w 17126378"/>
              <a:gd name="connsiteY9" fmla="*/ 7229140 h 15496231"/>
              <a:gd name="connsiteX10" fmla="*/ 7073886 w 17126378"/>
              <a:gd name="connsiteY10" fmla="*/ 7837409 h 15496231"/>
              <a:gd name="connsiteX11" fmla="*/ 4723966 w 17126378"/>
              <a:gd name="connsiteY11" fmla="*/ 7708458 h 15496231"/>
              <a:gd name="connsiteX12" fmla="*/ 3595816 w 17126378"/>
              <a:gd name="connsiteY12" fmla="*/ 6917174 h 15496231"/>
              <a:gd name="connsiteX13" fmla="*/ 2797179 w 17126378"/>
              <a:gd name="connsiteY13" fmla="*/ 6650961 h 15496231"/>
              <a:gd name="connsiteX14" fmla="*/ 2544191 w 17126378"/>
              <a:gd name="connsiteY14" fmla="*/ 6411414 h 15496231"/>
              <a:gd name="connsiteX15" fmla="*/ 2406316 w 17126378"/>
              <a:gd name="connsiteY15" fmla="*/ 5806800 h 15496231"/>
              <a:gd name="connsiteX16" fmla="*/ 3570972 w 17126378"/>
              <a:gd name="connsiteY16" fmla="*/ 4337343 h 15496231"/>
              <a:gd name="connsiteX17" fmla="*/ 4790493 w 17126378"/>
              <a:gd name="connsiteY17" fmla="*/ 2956759 h 15496231"/>
              <a:gd name="connsiteX18" fmla="*/ 7725237 w 17126378"/>
              <a:gd name="connsiteY18" fmla="*/ 751291 h 15496231"/>
              <a:gd name="connsiteX19" fmla="*/ 11829479 w 17126378"/>
              <a:gd name="connsiteY19" fmla="*/ 746478 h 15496231"/>
              <a:gd name="connsiteX20" fmla="*/ 14466412 w 17126378"/>
              <a:gd name="connsiteY20" fmla="*/ 41648 h 15496231"/>
              <a:gd name="connsiteX21" fmla="*/ 17126378 w 17126378"/>
              <a:gd name="connsiteY21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9706991 w 17126378"/>
              <a:gd name="connsiteY7" fmla="*/ 10667558 h 15496231"/>
              <a:gd name="connsiteX8" fmla="*/ 12437617 w 17126378"/>
              <a:gd name="connsiteY8" fmla="*/ 6799676 h 15496231"/>
              <a:gd name="connsiteX9" fmla="*/ 9373840 w 17126378"/>
              <a:gd name="connsiteY9" fmla="*/ 7229140 h 15496231"/>
              <a:gd name="connsiteX10" fmla="*/ 7073886 w 17126378"/>
              <a:gd name="connsiteY10" fmla="*/ 7837409 h 15496231"/>
              <a:gd name="connsiteX11" fmla="*/ 4723966 w 17126378"/>
              <a:gd name="connsiteY11" fmla="*/ 7708458 h 15496231"/>
              <a:gd name="connsiteX12" fmla="*/ 3595816 w 17126378"/>
              <a:gd name="connsiteY12" fmla="*/ 6917174 h 15496231"/>
              <a:gd name="connsiteX13" fmla="*/ 2797179 w 17126378"/>
              <a:gd name="connsiteY13" fmla="*/ 6650961 h 15496231"/>
              <a:gd name="connsiteX14" fmla="*/ 2544191 w 17126378"/>
              <a:gd name="connsiteY14" fmla="*/ 6411414 h 15496231"/>
              <a:gd name="connsiteX15" fmla="*/ 2406316 w 17126378"/>
              <a:gd name="connsiteY15" fmla="*/ 5806800 h 15496231"/>
              <a:gd name="connsiteX16" fmla="*/ 3570972 w 17126378"/>
              <a:gd name="connsiteY16" fmla="*/ 4337343 h 15496231"/>
              <a:gd name="connsiteX17" fmla="*/ 4790493 w 17126378"/>
              <a:gd name="connsiteY17" fmla="*/ 2956759 h 15496231"/>
              <a:gd name="connsiteX18" fmla="*/ 7725237 w 17126378"/>
              <a:gd name="connsiteY18" fmla="*/ 751291 h 15496231"/>
              <a:gd name="connsiteX19" fmla="*/ 11829479 w 17126378"/>
              <a:gd name="connsiteY19" fmla="*/ 746478 h 15496231"/>
              <a:gd name="connsiteX20" fmla="*/ 14466412 w 17126378"/>
              <a:gd name="connsiteY20" fmla="*/ 41648 h 15496231"/>
              <a:gd name="connsiteX21" fmla="*/ 17126378 w 17126378"/>
              <a:gd name="connsiteY21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9706991 w 17126378"/>
              <a:gd name="connsiteY7" fmla="*/ 10667558 h 15496231"/>
              <a:gd name="connsiteX8" fmla="*/ 12437617 w 17126378"/>
              <a:gd name="connsiteY8" fmla="*/ 6799676 h 15496231"/>
              <a:gd name="connsiteX9" fmla="*/ 9373840 w 17126378"/>
              <a:gd name="connsiteY9" fmla="*/ 7229140 h 15496231"/>
              <a:gd name="connsiteX10" fmla="*/ 7073886 w 17126378"/>
              <a:gd name="connsiteY10" fmla="*/ 7837409 h 15496231"/>
              <a:gd name="connsiteX11" fmla="*/ 4723966 w 17126378"/>
              <a:gd name="connsiteY11" fmla="*/ 7708458 h 15496231"/>
              <a:gd name="connsiteX12" fmla="*/ 3595816 w 17126378"/>
              <a:gd name="connsiteY12" fmla="*/ 6917174 h 15496231"/>
              <a:gd name="connsiteX13" fmla="*/ 2797179 w 17126378"/>
              <a:gd name="connsiteY13" fmla="*/ 6650961 h 15496231"/>
              <a:gd name="connsiteX14" fmla="*/ 2544191 w 17126378"/>
              <a:gd name="connsiteY14" fmla="*/ 6411414 h 15496231"/>
              <a:gd name="connsiteX15" fmla="*/ 2406316 w 17126378"/>
              <a:gd name="connsiteY15" fmla="*/ 5806800 h 15496231"/>
              <a:gd name="connsiteX16" fmla="*/ 3570972 w 17126378"/>
              <a:gd name="connsiteY16" fmla="*/ 4337343 h 15496231"/>
              <a:gd name="connsiteX17" fmla="*/ 4790493 w 17126378"/>
              <a:gd name="connsiteY17" fmla="*/ 2956759 h 15496231"/>
              <a:gd name="connsiteX18" fmla="*/ 7725237 w 17126378"/>
              <a:gd name="connsiteY18" fmla="*/ 751291 h 15496231"/>
              <a:gd name="connsiteX19" fmla="*/ 11829479 w 17126378"/>
              <a:gd name="connsiteY19" fmla="*/ 746478 h 15496231"/>
              <a:gd name="connsiteX20" fmla="*/ 14466412 w 17126378"/>
              <a:gd name="connsiteY20" fmla="*/ 41648 h 15496231"/>
              <a:gd name="connsiteX21" fmla="*/ 17126378 w 17126378"/>
              <a:gd name="connsiteY21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9706991 w 17126378"/>
              <a:gd name="connsiteY7" fmla="*/ 10667558 h 15496231"/>
              <a:gd name="connsiteX8" fmla="*/ 12437617 w 17126378"/>
              <a:gd name="connsiteY8" fmla="*/ 6799676 h 15496231"/>
              <a:gd name="connsiteX9" fmla="*/ 9373840 w 17126378"/>
              <a:gd name="connsiteY9" fmla="*/ 7229140 h 15496231"/>
              <a:gd name="connsiteX10" fmla="*/ 7073886 w 17126378"/>
              <a:gd name="connsiteY10" fmla="*/ 7837409 h 15496231"/>
              <a:gd name="connsiteX11" fmla="*/ 4723966 w 17126378"/>
              <a:gd name="connsiteY11" fmla="*/ 7708458 h 15496231"/>
              <a:gd name="connsiteX12" fmla="*/ 3595816 w 17126378"/>
              <a:gd name="connsiteY12" fmla="*/ 6917174 h 15496231"/>
              <a:gd name="connsiteX13" fmla="*/ 2797179 w 17126378"/>
              <a:gd name="connsiteY13" fmla="*/ 6650961 h 15496231"/>
              <a:gd name="connsiteX14" fmla="*/ 2544191 w 17126378"/>
              <a:gd name="connsiteY14" fmla="*/ 6411414 h 15496231"/>
              <a:gd name="connsiteX15" fmla="*/ 2406316 w 17126378"/>
              <a:gd name="connsiteY15" fmla="*/ 5806800 h 15496231"/>
              <a:gd name="connsiteX16" fmla="*/ 3570972 w 17126378"/>
              <a:gd name="connsiteY16" fmla="*/ 4337343 h 15496231"/>
              <a:gd name="connsiteX17" fmla="*/ 4790493 w 17126378"/>
              <a:gd name="connsiteY17" fmla="*/ 2956759 h 15496231"/>
              <a:gd name="connsiteX18" fmla="*/ 7725237 w 17126378"/>
              <a:gd name="connsiteY18" fmla="*/ 751291 h 15496231"/>
              <a:gd name="connsiteX19" fmla="*/ 11829479 w 17126378"/>
              <a:gd name="connsiteY19" fmla="*/ 746478 h 15496231"/>
              <a:gd name="connsiteX20" fmla="*/ 14466412 w 17126378"/>
              <a:gd name="connsiteY20" fmla="*/ 41648 h 15496231"/>
              <a:gd name="connsiteX21" fmla="*/ 17126378 w 17126378"/>
              <a:gd name="connsiteY21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222874 w 17126378"/>
              <a:gd name="connsiteY7" fmla="*/ 12498855 h 15496231"/>
              <a:gd name="connsiteX8" fmla="*/ 9706991 w 17126378"/>
              <a:gd name="connsiteY8" fmla="*/ 10667558 h 15496231"/>
              <a:gd name="connsiteX9" fmla="*/ 12437617 w 17126378"/>
              <a:gd name="connsiteY9" fmla="*/ 6799676 h 15496231"/>
              <a:gd name="connsiteX10" fmla="*/ 9373840 w 17126378"/>
              <a:gd name="connsiteY10" fmla="*/ 7229140 h 15496231"/>
              <a:gd name="connsiteX11" fmla="*/ 7073886 w 17126378"/>
              <a:gd name="connsiteY11" fmla="*/ 7837409 h 15496231"/>
              <a:gd name="connsiteX12" fmla="*/ 4723966 w 17126378"/>
              <a:gd name="connsiteY12" fmla="*/ 7708458 h 15496231"/>
              <a:gd name="connsiteX13" fmla="*/ 3595816 w 17126378"/>
              <a:gd name="connsiteY13" fmla="*/ 6917174 h 15496231"/>
              <a:gd name="connsiteX14" fmla="*/ 2797179 w 17126378"/>
              <a:gd name="connsiteY14" fmla="*/ 6650961 h 15496231"/>
              <a:gd name="connsiteX15" fmla="*/ 2544191 w 17126378"/>
              <a:gd name="connsiteY15" fmla="*/ 6411414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706991 w 17126378"/>
              <a:gd name="connsiteY8" fmla="*/ 10667558 h 15496231"/>
              <a:gd name="connsiteX9" fmla="*/ 12437617 w 17126378"/>
              <a:gd name="connsiteY9" fmla="*/ 6799676 h 15496231"/>
              <a:gd name="connsiteX10" fmla="*/ 9373840 w 17126378"/>
              <a:gd name="connsiteY10" fmla="*/ 7229140 h 15496231"/>
              <a:gd name="connsiteX11" fmla="*/ 7073886 w 17126378"/>
              <a:gd name="connsiteY11" fmla="*/ 7837409 h 15496231"/>
              <a:gd name="connsiteX12" fmla="*/ 4723966 w 17126378"/>
              <a:gd name="connsiteY12" fmla="*/ 7708458 h 15496231"/>
              <a:gd name="connsiteX13" fmla="*/ 3595816 w 17126378"/>
              <a:gd name="connsiteY13" fmla="*/ 6917174 h 15496231"/>
              <a:gd name="connsiteX14" fmla="*/ 2797179 w 17126378"/>
              <a:gd name="connsiteY14" fmla="*/ 6650961 h 15496231"/>
              <a:gd name="connsiteX15" fmla="*/ 2544191 w 17126378"/>
              <a:gd name="connsiteY15" fmla="*/ 6411414 h 15496231"/>
              <a:gd name="connsiteX16" fmla="*/ 2406316 w 17126378"/>
              <a:gd name="connsiteY16" fmla="*/ 5806800 h 15496231"/>
              <a:gd name="connsiteX17" fmla="*/ 3570972 w 17126378"/>
              <a:gd name="connsiteY17" fmla="*/ 4337343 h 15496231"/>
              <a:gd name="connsiteX18" fmla="*/ 4790493 w 17126378"/>
              <a:gd name="connsiteY18" fmla="*/ 2956759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9706991 w 17126378"/>
              <a:gd name="connsiteY9" fmla="*/ 10667558 h 15496231"/>
              <a:gd name="connsiteX10" fmla="*/ 12437617 w 17126378"/>
              <a:gd name="connsiteY10" fmla="*/ 6799676 h 15496231"/>
              <a:gd name="connsiteX11" fmla="*/ 9373840 w 17126378"/>
              <a:gd name="connsiteY11" fmla="*/ 7229140 h 15496231"/>
              <a:gd name="connsiteX12" fmla="*/ 7073886 w 17126378"/>
              <a:gd name="connsiteY12" fmla="*/ 7837409 h 15496231"/>
              <a:gd name="connsiteX13" fmla="*/ 4723966 w 17126378"/>
              <a:gd name="connsiteY13" fmla="*/ 7708458 h 15496231"/>
              <a:gd name="connsiteX14" fmla="*/ 3595816 w 17126378"/>
              <a:gd name="connsiteY14" fmla="*/ 6917174 h 15496231"/>
              <a:gd name="connsiteX15" fmla="*/ 2797179 w 17126378"/>
              <a:gd name="connsiteY15" fmla="*/ 6650961 h 15496231"/>
              <a:gd name="connsiteX16" fmla="*/ 2544191 w 17126378"/>
              <a:gd name="connsiteY16" fmla="*/ 6411414 h 15496231"/>
              <a:gd name="connsiteX17" fmla="*/ 2406316 w 17126378"/>
              <a:gd name="connsiteY17" fmla="*/ 5806800 h 15496231"/>
              <a:gd name="connsiteX18" fmla="*/ 3570972 w 17126378"/>
              <a:gd name="connsiteY18" fmla="*/ 4337343 h 15496231"/>
              <a:gd name="connsiteX19" fmla="*/ 4790493 w 17126378"/>
              <a:gd name="connsiteY19" fmla="*/ 2956759 h 15496231"/>
              <a:gd name="connsiteX20" fmla="*/ 7725237 w 17126378"/>
              <a:gd name="connsiteY20" fmla="*/ 751291 h 15496231"/>
              <a:gd name="connsiteX21" fmla="*/ 11829479 w 17126378"/>
              <a:gd name="connsiteY21" fmla="*/ 746478 h 15496231"/>
              <a:gd name="connsiteX22" fmla="*/ 14466412 w 17126378"/>
              <a:gd name="connsiteY22" fmla="*/ 41648 h 15496231"/>
              <a:gd name="connsiteX23" fmla="*/ 17126378 w 17126378"/>
              <a:gd name="connsiteY23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065337 w 17126378"/>
              <a:gd name="connsiteY9" fmla="*/ 10704628 h 15496231"/>
              <a:gd name="connsiteX10" fmla="*/ 12437617 w 17126378"/>
              <a:gd name="connsiteY10" fmla="*/ 6799676 h 15496231"/>
              <a:gd name="connsiteX11" fmla="*/ 9373840 w 17126378"/>
              <a:gd name="connsiteY11" fmla="*/ 7229140 h 15496231"/>
              <a:gd name="connsiteX12" fmla="*/ 7073886 w 17126378"/>
              <a:gd name="connsiteY12" fmla="*/ 7837409 h 15496231"/>
              <a:gd name="connsiteX13" fmla="*/ 4723966 w 17126378"/>
              <a:gd name="connsiteY13" fmla="*/ 7708458 h 15496231"/>
              <a:gd name="connsiteX14" fmla="*/ 3595816 w 17126378"/>
              <a:gd name="connsiteY14" fmla="*/ 6917174 h 15496231"/>
              <a:gd name="connsiteX15" fmla="*/ 2797179 w 17126378"/>
              <a:gd name="connsiteY15" fmla="*/ 6650961 h 15496231"/>
              <a:gd name="connsiteX16" fmla="*/ 2544191 w 17126378"/>
              <a:gd name="connsiteY16" fmla="*/ 6411414 h 15496231"/>
              <a:gd name="connsiteX17" fmla="*/ 2406316 w 17126378"/>
              <a:gd name="connsiteY17" fmla="*/ 5806800 h 15496231"/>
              <a:gd name="connsiteX18" fmla="*/ 3570972 w 17126378"/>
              <a:gd name="connsiteY18" fmla="*/ 4337343 h 15496231"/>
              <a:gd name="connsiteX19" fmla="*/ 4790493 w 17126378"/>
              <a:gd name="connsiteY19" fmla="*/ 2956759 h 15496231"/>
              <a:gd name="connsiteX20" fmla="*/ 7725237 w 17126378"/>
              <a:gd name="connsiteY20" fmla="*/ 751291 h 15496231"/>
              <a:gd name="connsiteX21" fmla="*/ 11829479 w 17126378"/>
              <a:gd name="connsiteY21" fmla="*/ 746478 h 15496231"/>
              <a:gd name="connsiteX22" fmla="*/ 14466412 w 17126378"/>
              <a:gd name="connsiteY22" fmla="*/ 41648 h 15496231"/>
              <a:gd name="connsiteX23" fmla="*/ 17126378 w 17126378"/>
              <a:gd name="connsiteY23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065337 w 17126378"/>
              <a:gd name="connsiteY9" fmla="*/ 10704628 h 15496231"/>
              <a:gd name="connsiteX10" fmla="*/ 10904290 w 17126378"/>
              <a:gd name="connsiteY10" fmla="*/ 9928650 h 15496231"/>
              <a:gd name="connsiteX11" fmla="*/ 12437617 w 17126378"/>
              <a:gd name="connsiteY11" fmla="*/ 6799676 h 15496231"/>
              <a:gd name="connsiteX12" fmla="*/ 9373840 w 17126378"/>
              <a:gd name="connsiteY12" fmla="*/ 7229140 h 15496231"/>
              <a:gd name="connsiteX13" fmla="*/ 7073886 w 17126378"/>
              <a:gd name="connsiteY13" fmla="*/ 7837409 h 15496231"/>
              <a:gd name="connsiteX14" fmla="*/ 4723966 w 17126378"/>
              <a:gd name="connsiteY14" fmla="*/ 7708458 h 15496231"/>
              <a:gd name="connsiteX15" fmla="*/ 3595816 w 17126378"/>
              <a:gd name="connsiteY15" fmla="*/ 6917174 h 15496231"/>
              <a:gd name="connsiteX16" fmla="*/ 2797179 w 17126378"/>
              <a:gd name="connsiteY16" fmla="*/ 6650961 h 15496231"/>
              <a:gd name="connsiteX17" fmla="*/ 2544191 w 17126378"/>
              <a:gd name="connsiteY17" fmla="*/ 6411414 h 15496231"/>
              <a:gd name="connsiteX18" fmla="*/ 2406316 w 17126378"/>
              <a:gd name="connsiteY18" fmla="*/ 5806800 h 15496231"/>
              <a:gd name="connsiteX19" fmla="*/ 3570972 w 17126378"/>
              <a:gd name="connsiteY19" fmla="*/ 4337343 h 15496231"/>
              <a:gd name="connsiteX20" fmla="*/ 4790493 w 17126378"/>
              <a:gd name="connsiteY20" fmla="*/ 2956759 h 15496231"/>
              <a:gd name="connsiteX21" fmla="*/ 7725237 w 17126378"/>
              <a:gd name="connsiteY21" fmla="*/ 751291 h 15496231"/>
              <a:gd name="connsiteX22" fmla="*/ 11829479 w 17126378"/>
              <a:gd name="connsiteY22" fmla="*/ 746478 h 15496231"/>
              <a:gd name="connsiteX23" fmla="*/ 14466412 w 17126378"/>
              <a:gd name="connsiteY23" fmla="*/ 41648 h 15496231"/>
              <a:gd name="connsiteX24" fmla="*/ 17126378 w 17126378"/>
              <a:gd name="connsiteY24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2437617 w 17126378"/>
              <a:gd name="connsiteY11" fmla="*/ 6799676 h 15496231"/>
              <a:gd name="connsiteX12" fmla="*/ 9373840 w 17126378"/>
              <a:gd name="connsiteY12" fmla="*/ 7229140 h 15496231"/>
              <a:gd name="connsiteX13" fmla="*/ 7073886 w 17126378"/>
              <a:gd name="connsiteY13" fmla="*/ 7837409 h 15496231"/>
              <a:gd name="connsiteX14" fmla="*/ 4723966 w 17126378"/>
              <a:gd name="connsiteY14" fmla="*/ 7708458 h 15496231"/>
              <a:gd name="connsiteX15" fmla="*/ 3595816 w 17126378"/>
              <a:gd name="connsiteY15" fmla="*/ 6917174 h 15496231"/>
              <a:gd name="connsiteX16" fmla="*/ 2797179 w 17126378"/>
              <a:gd name="connsiteY16" fmla="*/ 6650961 h 15496231"/>
              <a:gd name="connsiteX17" fmla="*/ 2544191 w 17126378"/>
              <a:gd name="connsiteY17" fmla="*/ 6411414 h 15496231"/>
              <a:gd name="connsiteX18" fmla="*/ 2406316 w 17126378"/>
              <a:gd name="connsiteY18" fmla="*/ 5806800 h 15496231"/>
              <a:gd name="connsiteX19" fmla="*/ 3570972 w 17126378"/>
              <a:gd name="connsiteY19" fmla="*/ 4337343 h 15496231"/>
              <a:gd name="connsiteX20" fmla="*/ 4790493 w 17126378"/>
              <a:gd name="connsiteY20" fmla="*/ 2956759 h 15496231"/>
              <a:gd name="connsiteX21" fmla="*/ 7725237 w 17126378"/>
              <a:gd name="connsiteY21" fmla="*/ 751291 h 15496231"/>
              <a:gd name="connsiteX22" fmla="*/ 11829479 w 17126378"/>
              <a:gd name="connsiteY22" fmla="*/ 746478 h 15496231"/>
              <a:gd name="connsiteX23" fmla="*/ 14466412 w 17126378"/>
              <a:gd name="connsiteY23" fmla="*/ 41648 h 15496231"/>
              <a:gd name="connsiteX24" fmla="*/ 17126378 w 17126378"/>
              <a:gd name="connsiteY24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2437617 w 17126378"/>
              <a:gd name="connsiteY12" fmla="*/ 6799676 h 15496231"/>
              <a:gd name="connsiteX13" fmla="*/ 9373840 w 17126378"/>
              <a:gd name="connsiteY13" fmla="*/ 7229140 h 15496231"/>
              <a:gd name="connsiteX14" fmla="*/ 7073886 w 17126378"/>
              <a:gd name="connsiteY14" fmla="*/ 7837409 h 15496231"/>
              <a:gd name="connsiteX15" fmla="*/ 4723966 w 17126378"/>
              <a:gd name="connsiteY15" fmla="*/ 7708458 h 15496231"/>
              <a:gd name="connsiteX16" fmla="*/ 3595816 w 17126378"/>
              <a:gd name="connsiteY16" fmla="*/ 6917174 h 15496231"/>
              <a:gd name="connsiteX17" fmla="*/ 2797179 w 17126378"/>
              <a:gd name="connsiteY17" fmla="*/ 6650961 h 15496231"/>
              <a:gd name="connsiteX18" fmla="*/ 2544191 w 17126378"/>
              <a:gd name="connsiteY18" fmla="*/ 6411414 h 15496231"/>
              <a:gd name="connsiteX19" fmla="*/ 2406316 w 17126378"/>
              <a:gd name="connsiteY19" fmla="*/ 5806800 h 15496231"/>
              <a:gd name="connsiteX20" fmla="*/ 3570972 w 17126378"/>
              <a:gd name="connsiteY20" fmla="*/ 4337343 h 15496231"/>
              <a:gd name="connsiteX21" fmla="*/ 4790493 w 17126378"/>
              <a:gd name="connsiteY21" fmla="*/ 2956759 h 15496231"/>
              <a:gd name="connsiteX22" fmla="*/ 7725237 w 17126378"/>
              <a:gd name="connsiteY22" fmla="*/ 751291 h 15496231"/>
              <a:gd name="connsiteX23" fmla="*/ 11829479 w 17126378"/>
              <a:gd name="connsiteY23" fmla="*/ 746478 h 15496231"/>
              <a:gd name="connsiteX24" fmla="*/ 14466412 w 17126378"/>
              <a:gd name="connsiteY24" fmla="*/ 41648 h 15496231"/>
              <a:gd name="connsiteX25" fmla="*/ 17126378 w 17126378"/>
              <a:gd name="connsiteY25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72701 w 17126378"/>
              <a:gd name="connsiteY12" fmla="*/ 8186347 h 15496231"/>
              <a:gd name="connsiteX13" fmla="*/ 12437617 w 17126378"/>
              <a:gd name="connsiteY13" fmla="*/ 6799676 h 15496231"/>
              <a:gd name="connsiteX14" fmla="*/ 9373840 w 17126378"/>
              <a:gd name="connsiteY14" fmla="*/ 7229140 h 15496231"/>
              <a:gd name="connsiteX15" fmla="*/ 7073886 w 17126378"/>
              <a:gd name="connsiteY15" fmla="*/ 7837409 h 15496231"/>
              <a:gd name="connsiteX16" fmla="*/ 4723966 w 17126378"/>
              <a:gd name="connsiteY16" fmla="*/ 7708458 h 15496231"/>
              <a:gd name="connsiteX17" fmla="*/ 3595816 w 17126378"/>
              <a:gd name="connsiteY17" fmla="*/ 6917174 h 15496231"/>
              <a:gd name="connsiteX18" fmla="*/ 2797179 w 17126378"/>
              <a:gd name="connsiteY18" fmla="*/ 6650961 h 15496231"/>
              <a:gd name="connsiteX19" fmla="*/ 2544191 w 17126378"/>
              <a:gd name="connsiteY19" fmla="*/ 6411414 h 15496231"/>
              <a:gd name="connsiteX20" fmla="*/ 2406316 w 17126378"/>
              <a:gd name="connsiteY20" fmla="*/ 5806800 h 15496231"/>
              <a:gd name="connsiteX21" fmla="*/ 3570972 w 17126378"/>
              <a:gd name="connsiteY21" fmla="*/ 4337343 h 15496231"/>
              <a:gd name="connsiteX22" fmla="*/ 4790493 w 17126378"/>
              <a:gd name="connsiteY22" fmla="*/ 2956759 h 15496231"/>
              <a:gd name="connsiteX23" fmla="*/ 7725237 w 17126378"/>
              <a:gd name="connsiteY23" fmla="*/ 751291 h 15496231"/>
              <a:gd name="connsiteX24" fmla="*/ 11829479 w 17126378"/>
              <a:gd name="connsiteY24" fmla="*/ 746478 h 15496231"/>
              <a:gd name="connsiteX25" fmla="*/ 14466412 w 17126378"/>
              <a:gd name="connsiteY25" fmla="*/ 41648 h 15496231"/>
              <a:gd name="connsiteX26" fmla="*/ 17126378 w 17126378"/>
              <a:gd name="connsiteY26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72701 w 17126378"/>
              <a:gd name="connsiteY12" fmla="*/ 8186347 h 15496231"/>
              <a:gd name="connsiteX13" fmla="*/ 11707479 w 17126378"/>
              <a:gd name="connsiteY13" fmla="*/ 7580866 h 15496231"/>
              <a:gd name="connsiteX14" fmla="*/ 12437617 w 17126378"/>
              <a:gd name="connsiteY14" fmla="*/ 6799676 h 15496231"/>
              <a:gd name="connsiteX15" fmla="*/ 9373840 w 17126378"/>
              <a:gd name="connsiteY15" fmla="*/ 7229140 h 15496231"/>
              <a:gd name="connsiteX16" fmla="*/ 7073886 w 17126378"/>
              <a:gd name="connsiteY16" fmla="*/ 7837409 h 15496231"/>
              <a:gd name="connsiteX17" fmla="*/ 4723966 w 17126378"/>
              <a:gd name="connsiteY17" fmla="*/ 7708458 h 15496231"/>
              <a:gd name="connsiteX18" fmla="*/ 3595816 w 17126378"/>
              <a:gd name="connsiteY18" fmla="*/ 6917174 h 15496231"/>
              <a:gd name="connsiteX19" fmla="*/ 2797179 w 17126378"/>
              <a:gd name="connsiteY19" fmla="*/ 6650961 h 15496231"/>
              <a:gd name="connsiteX20" fmla="*/ 2544191 w 17126378"/>
              <a:gd name="connsiteY20" fmla="*/ 6411414 h 15496231"/>
              <a:gd name="connsiteX21" fmla="*/ 2406316 w 17126378"/>
              <a:gd name="connsiteY21" fmla="*/ 5806800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72701 w 17126378"/>
              <a:gd name="connsiteY12" fmla="*/ 8186347 h 15496231"/>
              <a:gd name="connsiteX13" fmla="*/ 11756906 w 17126378"/>
              <a:gd name="connsiteY13" fmla="*/ 7655006 h 15496231"/>
              <a:gd name="connsiteX14" fmla="*/ 12437617 w 17126378"/>
              <a:gd name="connsiteY14" fmla="*/ 6799676 h 15496231"/>
              <a:gd name="connsiteX15" fmla="*/ 9373840 w 17126378"/>
              <a:gd name="connsiteY15" fmla="*/ 7229140 h 15496231"/>
              <a:gd name="connsiteX16" fmla="*/ 7073886 w 17126378"/>
              <a:gd name="connsiteY16" fmla="*/ 7837409 h 15496231"/>
              <a:gd name="connsiteX17" fmla="*/ 4723966 w 17126378"/>
              <a:gd name="connsiteY17" fmla="*/ 7708458 h 15496231"/>
              <a:gd name="connsiteX18" fmla="*/ 3595816 w 17126378"/>
              <a:gd name="connsiteY18" fmla="*/ 6917174 h 15496231"/>
              <a:gd name="connsiteX19" fmla="*/ 2797179 w 17126378"/>
              <a:gd name="connsiteY19" fmla="*/ 6650961 h 15496231"/>
              <a:gd name="connsiteX20" fmla="*/ 2544191 w 17126378"/>
              <a:gd name="connsiteY20" fmla="*/ 6411414 h 15496231"/>
              <a:gd name="connsiteX21" fmla="*/ 2406316 w 17126378"/>
              <a:gd name="connsiteY21" fmla="*/ 5806800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37617 w 17126378"/>
              <a:gd name="connsiteY14" fmla="*/ 6799676 h 15496231"/>
              <a:gd name="connsiteX15" fmla="*/ 9373840 w 17126378"/>
              <a:gd name="connsiteY15" fmla="*/ 7229140 h 15496231"/>
              <a:gd name="connsiteX16" fmla="*/ 7073886 w 17126378"/>
              <a:gd name="connsiteY16" fmla="*/ 7837409 h 15496231"/>
              <a:gd name="connsiteX17" fmla="*/ 4723966 w 17126378"/>
              <a:gd name="connsiteY17" fmla="*/ 7708458 h 15496231"/>
              <a:gd name="connsiteX18" fmla="*/ 3595816 w 17126378"/>
              <a:gd name="connsiteY18" fmla="*/ 6917174 h 15496231"/>
              <a:gd name="connsiteX19" fmla="*/ 2797179 w 17126378"/>
              <a:gd name="connsiteY19" fmla="*/ 6650961 h 15496231"/>
              <a:gd name="connsiteX20" fmla="*/ 2544191 w 17126378"/>
              <a:gd name="connsiteY20" fmla="*/ 6411414 h 15496231"/>
              <a:gd name="connsiteX21" fmla="*/ 2406316 w 17126378"/>
              <a:gd name="connsiteY21" fmla="*/ 5806800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524114 w 17126378"/>
              <a:gd name="connsiteY14" fmla="*/ 6787319 h 15496231"/>
              <a:gd name="connsiteX15" fmla="*/ 9373840 w 17126378"/>
              <a:gd name="connsiteY15" fmla="*/ 7229140 h 15496231"/>
              <a:gd name="connsiteX16" fmla="*/ 7073886 w 17126378"/>
              <a:gd name="connsiteY16" fmla="*/ 7837409 h 15496231"/>
              <a:gd name="connsiteX17" fmla="*/ 4723966 w 17126378"/>
              <a:gd name="connsiteY17" fmla="*/ 7708458 h 15496231"/>
              <a:gd name="connsiteX18" fmla="*/ 3595816 w 17126378"/>
              <a:gd name="connsiteY18" fmla="*/ 6917174 h 15496231"/>
              <a:gd name="connsiteX19" fmla="*/ 2797179 w 17126378"/>
              <a:gd name="connsiteY19" fmla="*/ 6650961 h 15496231"/>
              <a:gd name="connsiteX20" fmla="*/ 2544191 w 17126378"/>
              <a:gd name="connsiteY20" fmla="*/ 6411414 h 15496231"/>
              <a:gd name="connsiteX21" fmla="*/ 2406316 w 17126378"/>
              <a:gd name="connsiteY21" fmla="*/ 5806800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647682 w 17126378"/>
              <a:gd name="connsiteY14" fmla="*/ 6762605 h 15496231"/>
              <a:gd name="connsiteX15" fmla="*/ 9373840 w 17126378"/>
              <a:gd name="connsiteY15" fmla="*/ 7229140 h 15496231"/>
              <a:gd name="connsiteX16" fmla="*/ 7073886 w 17126378"/>
              <a:gd name="connsiteY16" fmla="*/ 7837409 h 15496231"/>
              <a:gd name="connsiteX17" fmla="*/ 4723966 w 17126378"/>
              <a:gd name="connsiteY17" fmla="*/ 7708458 h 15496231"/>
              <a:gd name="connsiteX18" fmla="*/ 3595816 w 17126378"/>
              <a:gd name="connsiteY18" fmla="*/ 6917174 h 15496231"/>
              <a:gd name="connsiteX19" fmla="*/ 2797179 w 17126378"/>
              <a:gd name="connsiteY19" fmla="*/ 6650961 h 15496231"/>
              <a:gd name="connsiteX20" fmla="*/ 2544191 w 17126378"/>
              <a:gd name="connsiteY20" fmla="*/ 6411414 h 15496231"/>
              <a:gd name="connsiteX21" fmla="*/ 2406316 w 17126378"/>
              <a:gd name="connsiteY21" fmla="*/ 5806800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647682 w 17126378"/>
              <a:gd name="connsiteY15" fmla="*/ 6762605 h 15496231"/>
              <a:gd name="connsiteX16" fmla="*/ 9373840 w 17126378"/>
              <a:gd name="connsiteY16" fmla="*/ 7229140 h 15496231"/>
              <a:gd name="connsiteX17" fmla="*/ 7073886 w 17126378"/>
              <a:gd name="connsiteY17" fmla="*/ 7837409 h 15496231"/>
              <a:gd name="connsiteX18" fmla="*/ 4723966 w 17126378"/>
              <a:gd name="connsiteY18" fmla="*/ 7708458 h 15496231"/>
              <a:gd name="connsiteX19" fmla="*/ 3595816 w 17126378"/>
              <a:gd name="connsiteY19" fmla="*/ 6917174 h 15496231"/>
              <a:gd name="connsiteX20" fmla="*/ 2797179 w 17126378"/>
              <a:gd name="connsiteY20" fmla="*/ 6650961 h 15496231"/>
              <a:gd name="connsiteX21" fmla="*/ 2544191 w 17126378"/>
              <a:gd name="connsiteY21" fmla="*/ 6411414 h 15496231"/>
              <a:gd name="connsiteX22" fmla="*/ 2406316 w 17126378"/>
              <a:gd name="connsiteY22" fmla="*/ 5806800 h 15496231"/>
              <a:gd name="connsiteX23" fmla="*/ 3570972 w 17126378"/>
              <a:gd name="connsiteY23" fmla="*/ 4337343 h 15496231"/>
              <a:gd name="connsiteX24" fmla="*/ 4790493 w 17126378"/>
              <a:gd name="connsiteY24" fmla="*/ 2956759 h 15496231"/>
              <a:gd name="connsiteX25" fmla="*/ 7725237 w 17126378"/>
              <a:gd name="connsiteY25" fmla="*/ 751291 h 15496231"/>
              <a:gd name="connsiteX26" fmla="*/ 11829479 w 17126378"/>
              <a:gd name="connsiteY26" fmla="*/ 746478 h 15496231"/>
              <a:gd name="connsiteX27" fmla="*/ 14466412 w 17126378"/>
              <a:gd name="connsiteY27" fmla="*/ 41648 h 15496231"/>
              <a:gd name="connsiteX28" fmla="*/ 17126378 w 17126378"/>
              <a:gd name="connsiteY28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9373840 w 17126378"/>
              <a:gd name="connsiteY16" fmla="*/ 7229140 h 15496231"/>
              <a:gd name="connsiteX17" fmla="*/ 7073886 w 17126378"/>
              <a:gd name="connsiteY17" fmla="*/ 7837409 h 15496231"/>
              <a:gd name="connsiteX18" fmla="*/ 4723966 w 17126378"/>
              <a:gd name="connsiteY18" fmla="*/ 7708458 h 15496231"/>
              <a:gd name="connsiteX19" fmla="*/ 3595816 w 17126378"/>
              <a:gd name="connsiteY19" fmla="*/ 6917174 h 15496231"/>
              <a:gd name="connsiteX20" fmla="*/ 2797179 w 17126378"/>
              <a:gd name="connsiteY20" fmla="*/ 6650961 h 15496231"/>
              <a:gd name="connsiteX21" fmla="*/ 2544191 w 17126378"/>
              <a:gd name="connsiteY21" fmla="*/ 6411414 h 15496231"/>
              <a:gd name="connsiteX22" fmla="*/ 2406316 w 17126378"/>
              <a:gd name="connsiteY22" fmla="*/ 5806800 h 15496231"/>
              <a:gd name="connsiteX23" fmla="*/ 3570972 w 17126378"/>
              <a:gd name="connsiteY23" fmla="*/ 4337343 h 15496231"/>
              <a:gd name="connsiteX24" fmla="*/ 4790493 w 17126378"/>
              <a:gd name="connsiteY24" fmla="*/ 2956759 h 15496231"/>
              <a:gd name="connsiteX25" fmla="*/ 7725237 w 17126378"/>
              <a:gd name="connsiteY25" fmla="*/ 751291 h 15496231"/>
              <a:gd name="connsiteX26" fmla="*/ 11829479 w 17126378"/>
              <a:gd name="connsiteY26" fmla="*/ 746478 h 15496231"/>
              <a:gd name="connsiteX27" fmla="*/ 14466412 w 17126378"/>
              <a:gd name="connsiteY27" fmla="*/ 41648 h 15496231"/>
              <a:gd name="connsiteX28" fmla="*/ 17126378 w 17126378"/>
              <a:gd name="connsiteY28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9373840 w 17126378"/>
              <a:gd name="connsiteY16" fmla="*/ 7229140 h 15496231"/>
              <a:gd name="connsiteX17" fmla="*/ 7073886 w 17126378"/>
              <a:gd name="connsiteY17" fmla="*/ 7837409 h 15496231"/>
              <a:gd name="connsiteX18" fmla="*/ 4723966 w 17126378"/>
              <a:gd name="connsiteY18" fmla="*/ 7708458 h 15496231"/>
              <a:gd name="connsiteX19" fmla="*/ 3595816 w 17126378"/>
              <a:gd name="connsiteY19" fmla="*/ 6917174 h 15496231"/>
              <a:gd name="connsiteX20" fmla="*/ 2797179 w 17126378"/>
              <a:gd name="connsiteY20" fmla="*/ 6650961 h 15496231"/>
              <a:gd name="connsiteX21" fmla="*/ 2544191 w 17126378"/>
              <a:gd name="connsiteY21" fmla="*/ 6411414 h 15496231"/>
              <a:gd name="connsiteX22" fmla="*/ 2406316 w 17126378"/>
              <a:gd name="connsiteY22" fmla="*/ 5806800 h 15496231"/>
              <a:gd name="connsiteX23" fmla="*/ 3570972 w 17126378"/>
              <a:gd name="connsiteY23" fmla="*/ 4337343 h 15496231"/>
              <a:gd name="connsiteX24" fmla="*/ 4790493 w 17126378"/>
              <a:gd name="connsiteY24" fmla="*/ 2956759 h 15496231"/>
              <a:gd name="connsiteX25" fmla="*/ 7725237 w 17126378"/>
              <a:gd name="connsiteY25" fmla="*/ 751291 h 15496231"/>
              <a:gd name="connsiteX26" fmla="*/ 11829479 w 17126378"/>
              <a:gd name="connsiteY26" fmla="*/ 746478 h 15496231"/>
              <a:gd name="connsiteX27" fmla="*/ 14466412 w 17126378"/>
              <a:gd name="connsiteY27" fmla="*/ 41648 h 15496231"/>
              <a:gd name="connsiteX28" fmla="*/ 17126378 w 17126378"/>
              <a:gd name="connsiteY28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373840 w 17126378"/>
              <a:gd name="connsiteY17" fmla="*/ 7229140 h 15496231"/>
              <a:gd name="connsiteX18" fmla="*/ 7073886 w 17126378"/>
              <a:gd name="connsiteY18" fmla="*/ 7837409 h 15496231"/>
              <a:gd name="connsiteX19" fmla="*/ 4723966 w 17126378"/>
              <a:gd name="connsiteY19" fmla="*/ 7708458 h 15496231"/>
              <a:gd name="connsiteX20" fmla="*/ 3595816 w 17126378"/>
              <a:gd name="connsiteY20" fmla="*/ 6917174 h 15496231"/>
              <a:gd name="connsiteX21" fmla="*/ 2797179 w 17126378"/>
              <a:gd name="connsiteY21" fmla="*/ 6650961 h 15496231"/>
              <a:gd name="connsiteX22" fmla="*/ 2544191 w 17126378"/>
              <a:gd name="connsiteY22" fmla="*/ 6411414 h 15496231"/>
              <a:gd name="connsiteX23" fmla="*/ 2406316 w 17126378"/>
              <a:gd name="connsiteY23" fmla="*/ 5806800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373840 w 17126378"/>
              <a:gd name="connsiteY17" fmla="*/ 7229140 h 15496231"/>
              <a:gd name="connsiteX18" fmla="*/ 7073886 w 17126378"/>
              <a:gd name="connsiteY18" fmla="*/ 7837409 h 15496231"/>
              <a:gd name="connsiteX19" fmla="*/ 4723966 w 17126378"/>
              <a:gd name="connsiteY19" fmla="*/ 7708458 h 15496231"/>
              <a:gd name="connsiteX20" fmla="*/ 3595816 w 17126378"/>
              <a:gd name="connsiteY20" fmla="*/ 6917174 h 15496231"/>
              <a:gd name="connsiteX21" fmla="*/ 2797179 w 17126378"/>
              <a:gd name="connsiteY21" fmla="*/ 6650961 h 15496231"/>
              <a:gd name="connsiteX22" fmla="*/ 2544191 w 17126378"/>
              <a:gd name="connsiteY22" fmla="*/ 6411414 h 15496231"/>
              <a:gd name="connsiteX23" fmla="*/ 2406316 w 17126378"/>
              <a:gd name="connsiteY23" fmla="*/ 5806800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073886 w 17126378"/>
              <a:gd name="connsiteY18" fmla="*/ 7837409 h 15496231"/>
              <a:gd name="connsiteX19" fmla="*/ 4723966 w 17126378"/>
              <a:gd name="connsiteY19" fmla="*/ 7708458 h 15496231"/>
              <a:gd name="connsiteX20" fmla="*/ 3595816 w 17126378"/>
              <a:gd name="connsiteY20" fmla="*/ 6917174 h 15496231"/>
              <a:gd name="connsiteX21" fmla="*/ 2797179 w 17126378"/>
              <a:gd name="connsiteY21" fmla="*/ 6650961 h 15496231"/>
              <a:gd name="connsiteX22" fmla="*/ 2544191 w 17126378"/>
              <a:gd name="connsiteY22" fmla="*/ 6411414 h 15496231"/>
              <a:gd name="connsiteX23" fmla="*/ 2406316 w 17126378"/>
              <a:gd name="connsiteY23" fmla="*/ 5806800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7073886 w 17126378"/>
              <a:gd name="connsiteY19" fmla="*/ 7837409 h 15496231"/>
              <a:gd name="connsiteX20" fmla="*/ 4723966 w 17126378"/>
              <a:gd name="connsiteY20" fmla="*/ 7708458 h 15496231"/>
              <a:gd name="connsiteX21" fmla="*/ 3595816 w 17126378"/>
              <a:gd name="connsiteY21" fmla="*/ 6917174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723966 w 17126378"/>
              <a:gd name="connsiteY20" fmla="*/ 7708458 h 15496231"/>
              <a:gd name="connsiteX21" fmla="*/ 3595816 w 17126378"/>
              <a:gd name="connsiteY21" fmla="*/ 6917174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3595816 w 17126378"/>
              <a:gd name="connsiteY21" fmla="*/ 6917174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3818238 w 17126378"/>
              <a:gd name="connsiteY21" fmla="*/ 6595898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3917092 w 17126378"/>
              <a:gd name="connsiteY21" fmla="*/ 6348763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2797179 w 17126378"/>
              <a:gd name="connsiteY22" fmla="*/ 6650961 h 15496231"/>
              <a:gd name="connsiteX23" fmla="*/ 2544191 w 17126378"/>
              <a:gd name="connsiteY23" fmla="*/ 6411414 h 15496231"/>
              <a:gd name="connsiteX24" fmla="*/ 2406316 w 17126378"/>
              <a:gd name="connsiteY24" fmla="*/ 5806800 h 15496231"/>
              <a:gd name="connsiteX25" fmla="*/ 3570972 w 17126378"/>
              <a:gd name="connsiteY25" fmla="*/ 4337343 h 15496231"/>
              <a:gd name="connsiteX26" fmla="*/ 4790493 w 17126378"/>
              <a:gd name="connsiteY26" fmla="*/ 2956759 h 15496231"/>
              <a:gd name="connsiteX27" fmla="*/ 7725237 w 17126378"/>
              <a:gd name="connsiteY27" fmla="*/ 751291 h 15496231"/>
              <a:gd name="connsiteX28" fmla="*/ 11829479 w 17126378"/>
              <a:gd name="connsiteY28" fmla="*/ 746478 h 15496231"/>
              <a:gd name="connsiteX29" fmla="*/ 14466412 w 17126378"/>
              <a:gd name="connsiteY29" fmla="*/ 41648 h 15496231"/>
              <a:gd name="connsiteX30" fmla="*/ 17126378 w 17126378"/>
              <a:gd name="connsiteY30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2544191 w 17126378"/>
              <a:gd name="connsiteY22" fmla="*/ 6411414 h 15496231"/>
              <a:gd name="connsiteX23" fmla="*/ 2406316 w 17126378"/>
              <a:gd name="connsiteY23" fmla="*/ 5806800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3236169 w 17126378"/>
              <a:gd name="connsiteY22" fmla="*/ 5509370 h 15496231"/>
              <a:gd name="connsiteX23" fmla="*/ 2406316 w 17126378"/>
              <a:gd name="connsiteY23" fmla="*/ 5806800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3236169 w 17126378"/>
              <a:gd name="connsiteY22" fmla="*/ 5509370 h 15496231"/>
              <a:gd name="connsiteX23" fmla="*/ 2875872 w 17126378"/>
              <a:gd name="connsiteY23" fmla="*/ 5300173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151418 w 17126378"/>
              <a:gd name="connsiteY17" fmla="*/ 6796654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3236169 w 17126378"/>
              <a:gd name="connsiteY22" fmla="*/ 5509370 h 15496231"/>
              <a:gd name="connsiteX23" fmla="*/ 2999440 w 17126378"/>
              <a:gd name="connsiteY23" fmla="*/ 5151891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7876884 w 17126378"/>
              <a:gd name="connsiteY18" fmla="*/ 7321374 h 15496231"/>
              <a:gd name="connsiteX19" fmla="*/ 6913248 w 17126378"/>
              <a:gd name="connsiteY19" fmla="*/ 7713842 h 15496231"/>
              <a:gd name="connsiteX20" fmla="*/ 4909317 w 17126378"/>
              <a:gd name="connsiteY20" fmla="*/ 7238901 h 15496231"/>
              <a:gd name="connsiteX21" fmla="*/ 4003589 w 17126378"/>
              <a:gd name="connsiteY21" fmla="*/ 6076915 h 15496231"/>
              <a:gd name="connsiteX22" fmla="*/ 3236169 w 17126378"/>
              <a:gd name="connsiteY22" fmla="*/ 5509370 h 15496231"/>
              <a:gd name="connsiteX23" fmla="*/ 2999440 w 17126378"/>
              <a:gd name="connsiteY23" fmla="*/ 5151891 h 15496231"/>
              <a:gd name="connsiteX24" fmla="*/ 3570972 w 17126378"/>
              <a:gd name="connsiteY24" fmla="*/ 4337343 h 15496231"/>
              <a:gd name="connsiteX25" fmla="*/ 4790493 w 17126378"/>
              <a:gd name="connsiteY25" fmla="*/ 2956759 h 15496231"/>
              <a:gd name="connsiteX26" fmla="*/ 7725237 w 17126378"/>
              <a:gd name="connsiteY26" fmla="*/ 751291 h 15496231"/>
              <a:gd name="connsiteX27" fmla="*/ 11829479 w 17126378"/>
              <a:gd name="connsiteY27" fmla="*/ 746478 h 15496231"/>
              <a:gd name="connsiteX28" fmla="*/ 14466412 w 17126378"/>
              <a:gd name="connsiteY28" fmla="*/ 41648 h 15496231"/>
              <a:gd name="connsiteX29" fmla="*/ 17126378 w 17126378"/>
              <a:gd name="connsiteY29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6913248 w 17126378"/>
              <a:gd name="connsiteY18" fmla="*/ 7713842 h 15496231"/>
              <a:gd name="connsiteX19" fmla="*/ 4909317 w 17126378"/>
              <a:gd name="connsiteY19" fmla="*/ 7238901 h 15496231"/>
              <a:gd name="connsiteX20" fmla="*/ 4003589 w 17126378"/>
              <a:gd name="connsiteY20" fmla="*/ 6076915 h 15496231"/>
              <a:gd name="connsiteX21" fmla="*/ 3236169 w 17126378"/>
              <a:gd name="connsiteY21" fmla="*/ 5509370 h 15496231"/>
              <a:gd name="connsiteX22" fmla="*/ 2999440 w 17126378"/>
              <a:gd name="connsiteY22" fmla="*/ 5151891 h 15496231"/>
              <a:gd name="connsiteX23" fmla="*/ 3570972 w 17126378"/>
              <a:gd name="connsiteY23" fmla="*/ 4337343 h 15496231"/>
              <a:gd name="connsiteX24" fmla="*/ 4790493 w 17126378"/>
              <a:gd name="connsiteY24" fmla="*/ 2956759 h 15496231"/>
              <a:gd name="connsiteX25" fmla="*/ 7725237 w 17126378"/>
              <a:gd name="connsiteY25" fmla="*/ 751291 h 15496231"/>
              <a:gd name="connsiteX26" fmla="*/ 11829479 w 17126378"/>
              <a:gd name="connsiteY26" fmla="*/ 746478 h 15496231"/>
              <a:gd name="connsiteX27" fmla="*/ 14466412 w 17126378"/>
              <a:gd name="connsiteY27" fmla="*/ 41648 h 15496231"/>
              <a:gd name="connsiteX28" fmla="*/ 17126378 w 17126378"/>
              <a:gd name="connsiteY28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4909317 w 17126378"/>
              <a:gd name="connsiteY18" fmla="*/ 7238901 h 15496231"/>
              <a:gd name="connsiteX19" fmla="*/ 4003589 w 17126378"/>
              <a:gd name="connsiteY19" fmla="*/ 6076915 h 15496231"/>
              <a:gd name="connsiteX20" fmla="*/ 3236169 w 17126378"/>
              <a:gd name="connsiteY20" fmla="*/ 5509370 h 15496231"/>
              <a:gd name="connsiteX21" fmla="*/ 2999440 w 17126378"/>
              <a:gd name="connsiteY21" fmla="*/ 5151891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4003589 w 17126378"/>
              <a:gd name="connsiteY19" fmla="*/ 6076915 h 15496231"/>
              <a:gd name="connsiteX20" fmla="*/ 3236169 w 17126378"/>
              <a:gd name="connsiteY20" fmla="*/ 5509370 h 15496231"/>
              <a:gd name="connsiteX21" fmla="*/ 2999440 w 17126378"/>
              <a:gd name="connsiteY21" fmla="*/ 5151891 h 15496231"/>
              <a:gd name="connsiteX22" fmla="*/ 3570972 w 17126378"/>
              <a:gd name="connsiteY22" fmla="*/ 4337343 h 15496231"/>
              <a:gd name="connsiteX23" fmla="*/ 4790493 w 17126378"/>
              <a:gd name="connsiteY23" fmla="*/ 2956759 h 15496231"/>
              <a:gd name="connsiteX24" fmla="*/ 7725237 w 17126378"/>
              <a:gd name="connsiteY24" fmla="*/ 751291 h 15496231"/>
              <a:gd name="connsiteX25" fmla="*/ 11829479 w 17126378"/>
              <a:gd name="connsiteY25" fmla="*/ 746478 h 15496231"/>
              <a:gd name="connsiteX26" fmla="*/ 14466412 w 17126378"/>
              <a:gd name="connsiteY26" fmla="*/ 41648 h 15496231"/>
              <a:gd name="connsiteX27" fmla="*/ 17126378 w 17126378"/>
              <a:gd name="connsiteY27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3236169 w 17126378"/>
              <a:gd name="connsiteY19" fmla="*/ 5509370 h 15496231"/>
              <a:gd name="connsiteX20" fmla="*/ 2999440 w 17126378"/>
              <a:gd name="connsiteY20" fmla="*/ 5151891 h 15496231"/>
              <a:gd name="connsiteX21" fmla="*/ 3570972 w 17126378"/>
              <a:gd name="connsiteY21" fmla="*/ 4337343 h 15496231"/>
              <a:gd name="connsiteX22" fmla="*/ 4790493 w 17126378"/>
              <a:gd name="connsiteY22" fmla="*/ 2956759 h 15496231"/>
              <a:gd name="connsiteX23" fmla="*/ 7725237 w 17126378"/>
              <a:gd name="connsiteY23" fmla="*/ 751291 h 15496231"/>
              <a:gd name="connsiteX24" fmla="*/ 11829479 w 17126378"/>
              <a:gd name="connsiteY24" fmla="*/ 746478 h 15496231"/>
              <a:gd name="connsiteX25" fmla="*/ 14466412 w 17126378"/>
              <a:gd name="connsiteY25" fmla="*/ 41648 h 15496231"/>
              <a:gd name="connsiteX26" fmla="*/ 17126378 w 17126378"/>
              <a:gd name="connsiteY26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2999440 w 17126378"/>
              <a:gd name="connsiteY19" fmla="*/ 5151891 h 15496231"/>
              <a:gd name="connsiteX20" fmla="*/ 3570972 w 17126378"/>
              <a:gd name="connsiteY20" fmla="*/ 4337343 h 15496231"/>
              <a:gd name="connsiteX21" fmla="*/ 4790493 w 17126378"/>
              <a:gd name="connsiteY21" fmla="*/ 2956759 h 15496231"/>
              <a:gd name="connsiteX22" fmla="*/ 7725237 w 17126378"/>
              <a:gd name="connsiteY22" fmla="*/ 751291 h 15496231"/>
              <a:gd name="connsiteX23" fmla="*/ 11829479 w 17126378"/>
              <a:gd name="connsiteY23" fmla="*/ 746478 h 15496231"/>
              <a:gd name="connsiteX24" fmla="*/ 14466412 w 17126378"/>
              <a:gd name="connsiteY24" fmla="*/ 41648 h 15496231"/>
              <a:gd name="connsiteX25" fmla="*/ 17126378 w 17126378"/>
              <a:gd name="connsiteY25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3570972 w 17126378"/>
              <a:gd name="connsiteY19" fmla="*/ 4337343 h 15496231"/>
              <a:gd name="connsiteX20" fmla="*/ 4790493 w 17126378"/>
              <a:gd name="connsiteY20" fmla="*/ 2956759 h 15496231"/>
              <a:gd name="connsiteX21" fmla="*/ 7725237 w 17126378"/>
              <a:gd name="connsiteY21" fmla="*/ 751291 h 15496231"/>
              <a:gd name="connsiteX22" fmla="*/ 11829479 w 17126378"/>
              <a:gd name="connsiteY22" fmla="*/ 746478 h 15496231"/>
              <a:gd name="connsiteX23" fmla="*/ 14466412 w 17126378"/>
              <a:gd name="connsiteY23" fmla="*/ 41648 h 15496231"/>
              <a:gd name="connsiteX24" fmla="*/ 17126378 w 17126378"/>
              <a:gd name="connsiteY24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4790493 w 17126378"/>
              <a:gd name="connsiteY19" fmla="*/ 2956759 h 15496231"/>
              <a:gd name="connsiteX20" fmla="*/ 7725237 w 17126378"/>
              <a:gd name="connsiteY20" fmla="*/ 751291 h 15496231"/>
              <a:gd name="connsiteX21" fmla="*/ 11829479 w 17126378"/>
              <a:gd name="connsiteY21" fmla="*/ 746478 h 15496231"/>
              <a:gd name="connsiteX22" fmla="*/ 14466412 w 17126378"/>
              <a:gd name="connsiteY22" fmla="*/ 41648 h 15496231"/>
              <a:gd name="connsiteX23" fmla="*/ 17126378 w 17126378"/>
              <a:gd name="connsiteY23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7725237 w 17126378"/>
              <a:gd name="connsiteY19" fmla="*/ 751291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8731040 w 17126378"/>
              <a:gd name="connsiteY18" fmla="*/ 5070132 h 15496231"/>
              <a:gd name="connsiteX19" fmla="*/ 9729883 w 17126378"/>
              <a:gd name="connsiteY19" fmla="*/ 2791107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585172 w 17126378"/>
              <a:gd name="connsiteY17" fmla="*/ 5823638 h 15496231"/>
              <a:gd name="connsiteX18" fmla="*/ 9481317 w 17126378"/>
              <a:gd name="connsiteY18" fmla="*/ 4777055 h 15496231"/>
              <a:gd name="connsiteX19" fmla="*/ 9729883 w 17126378"/>
              <a:gd name="connsiteY19" fmla="*/ 2791107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807910 w 17126378"/>
              <a:gd name="connsiteY17" fmla="*/ 5682961 h 15496231"/>
              <a:gd name="connsiteX18" fmla="*/ 9481317 w 17126378"/>
              <a:gd name="connsiteY18" fmla="*/ 4777055 h 15496231"/>
              <a:gd name="connsiteX19" fmla="*/ 9729883 w 17126378"/>
              <a:gd name="connsiteY19" fmla="*/ 2791107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807910 w 17126378"/>
              <a:gd name="connsiteY17" fmla="*/ 5682961 h 15496231"/>
              <a:gd name="connsiteX18" fmla="*/ 9704056 w 17126378"/>
              <a:gd name="connsiteY18" fmla="*/ 4765331 h 15496231"/>
              <a:gd name="connsiteX19" fmla="*/ 9729883 w 17126378"/>
              <a:gd name="connsiteY19" fmla="*/ 2791107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807910 w 17126378"/>
              <a:gd name="connsiteY17" fmla="*/ 5682961 h 15496231"/>
              <a:gd name="connsiteX18" fmla="*/ 9704056 w 17126378"/>
              <a:gd name="connsiteY18" fmla="*/ 4765331 h 15496231"/>
              <a:gd name="connsiteX19" fmla="*/ 10233975 w 17126378"/>
              <a:gd name="connsiteY19" fmla="*/ 3142799 h 15496231"/>
              <a:gd name="connsiteX20" fmla="*/ 11829479 w 17126378"/>
              <a:gd name="connsiteY20" fmla="*/ 746478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807910 w 17126378"/>
              <a:gd name="connsiteY17" fmla="*/ 5682961 h 15496231"/>
              <a:gd name="connsiteX18" fmla="*/ 9704056 w 17126378"/>
              <a:gd name="connsiteY18" fmla="*/ 4765331 h 15496231"/>
              <a:gd name="connsiteX19" fmla="*/ 10233975 w 17126378"/>
              <a:gd name="connsiteY19" fmla="*/ 3142799 h 15496231"/>
              <a:gd name="connsiteX20" fmla="*/ 12263233 w 17126378"/>
              <a:gd name="connsiteY20" fmla="*/ 2223586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496231 h 15496231"/>
              <a:gd name="connsiteX1" fmla="*/ 673768 w 17126378"/>
              <a:gd name="connsiteY1" fmla="*/ 14822463 h 15496231"/>
              <a:gd name="connsiteX2" fmla="*/ 1283369 w 17126378"/>
              <a:gd name="connsiteY2" fmla="*/ 14341200 h 15496231"/>
              <a:gd name="connsiteX3" fmla="*/ 2665373 w 17126378"/>
              <a:gd name="connsiteY3" fmla="*/ 13998029 h 15496231"/>
              <a:gd name="connsiteX4" fmla="*/ 3814552 w 17126378"/>
              <a:gd name="connsiteY4" fmla="*/ 13219553 h 15496231"/>
              <a:gd name="connsiteX5" fmla="*/ 6809007 w 17126378"/>
              <a:gd name="connsiteY5" fmla="*/ 13779509 h 15496231"/>
              <a:gd name="connsiteX6" fmla="*/ 7555609 w 17126378"/>
              <a:gd name="connsiteY6" fmla="*/ 13129050 h 15496231"/>
              <a:gd name="connsiteX7" fmla="*/ 8161090 w 17126378"/>
              <a:gd name="connsiteY7" fmla="*/ 12276434 h 15496231"/>
              <a:gd name="connsiteX8" fmla="*/ 9458549 w 17126378"/>
              <a:gd name="connsiteY8" fmla="*/ 11460887 h 15496231"/>
              <a:gd name="connsiteX9" fmla="*/ 10164191 w 17126378"/>
              <a:gd name="connsiteY9" fmla="*/ 10815839 h 15496231"/>
              <a:gd name="connsiteX10" fmla="*/ 10904290 w 17126378"/>
              <a:gd name="connsiteY10" fmla="*/ 9928650 h 15496231"/>
              <a:gd name="connsiteX11" fmla="*/ 11213209 w 17126378"/>
              <a:gd name="connsiteY11" fmla="*/ 9026606 h 15496231"/>
              <a:gd name="connsiteX12" fmla="*/ 11435630 w 17126378"/>
              <a:gd name="connsiteY12" fmla="*/ 8186347 h 15496231"/>
              <a:gd name="connsiteX13" fmla="*/ 11756906 w 17126378"/>
              <a:gd name="connsiteY13" fmla="*/ 7655006 h 15496231"/>
              <a:gd name="connsiteX14" fmla="*/ 12448884 w 17126378"/>
              <a:gd name="connsiteY14" fmla="*/ 7037168 h 15496231"/>
              <a:gd name="connsiteX15" fmla="*/ 12301692 w 17126378"/>
              <a:gd name="connsiteY15" fmla="*/ 6737891 h 15496231"/>
              <a:gd name="connsiteX16" fmla="*/ 10916647 w 17126378"/>
              <a:gd name="connsiteY16" fmla="*/ 7024812 h 15496231"/>
              <a:gd name="connsiteX17" fmla="*/ 9807910 w 17126378"/>
              <a:gd name="connsiteY17" fmla="*/ 5682961 h 15496231"/>
              <a:gd name="connsiteX18" fmla="*/ 9704056 w 17126378"/>
              <a:gd name="connsiteY18" fmla="*/ 4765331 h 15496231"/>
              <a:gd name="connsiteX19" fmla="*/ 10656006 w 17126378"/>
              <a:gd name="connsiteY19" fmla="*/ 3295199 h 15496231"/>
              <a:gd name="connsiteX20" fmla="*/ 12263233 w 17126378"/>
              <a:gd name="connsiteY20" fmla="*/ 2223586 h 15496231"/>
              <a:gd name="connsiteX21" fmla="*/ 14466412 w 17126378"/>
              <a:gd name="connsiteY21" fmla="*/ 41648 h 15496231"/>
              <a:gd name="connsiteX22" fmla="*/ 17126378 w 17126378"/>
              <a:gd name="connsiteY22" fmla="*/ 684224 h 15496231"/>
              <a:gd name="connsiteX0" fmla="*/ 0 w 17126378"/>
              <a:gd name="connsiteY0" fmla="*/ 15364135 h 15364135"/>
              <a:gd name="connsiteX1" fmla="*/ 673768 w 17126378"/>
              <a:gd name="connsiteY1" fmla="*/ 14690367 h 15364135"/>
              <a:gd name="connsiteX2" fmla="*/ 1283369 w 17126378"/>
              <a:gd name="connsiteY2" fmla="*/ 14209104 h 15364135"/>
              <a:gd name="connsiteX3" fmla="*/ 2665373 w 17126378"/>
              <a:gd name="connsiteY3" fmla="*/ 13865933 h 15364135"/>
              <a:gd name="connsiteX4" fmla="*/ 3814552 w 17126378"/>
              <a:gd name="connsiteY4" fmla="*/ 13087457 h 15364135"/>
              <a:gd name="connsiteX5" fmla="*/ 6809007 w 17126378"/>
              <a:gd name="connsiteY5" fmla="*/ 13647413 h 15364135"/>
              <a:gd name="connsiteX6" fmla="*/ 7555609 w 17126378"/>
              <a:gd name="connsiteY6" fmla="*/ 12996954 h 15364135"/>
              <a:gd name="connsiteX7" fmla="*/ 8161090 w 17126378"/>
              <a:gd name="connsiteY7" fmla="*/ 12144338 h 15364135"/>
              <a:gd name="connsiteX8" fmla="*/ 9458549 w 17126378"/>
              <a:gd name="connsiteY8" fmla="*/ 11328791 h 15364135"/>
              <a:gd name="connsiteX9" fmla="*/ 10164191 w 17126378"/>
              <a:gd name="connsiteY9" fmla="*/ 10683743 h 15364135"/>
              <a:gd name="connsiteX10" fmla="*/ 10904290 w 17126378"/>
              <a:gd name="connsiteY10" fmla="*/ 9796554 h 15364135"/>
              <a:gd name="connsiteX11" fmla="*/ 11213209 w 17126378"/>
              <a:gd name="connsiteY11" fmla="*/ 8894510 h 15364135"/>
              <a:gd name="connsiteX12" fmla="*/ 11435630 w 17126378"/>
              <a:gd name="connsiteY12" fmla="*/ 8054251 h 15364135"/>
              <a:gd name="connsiteX13" fmla="*/ 11756906 w 17126378"/>
              <a:gd name="connsiteY13" fmla="*/ 7522910 h 15364135"/>
              <a:gd name="connsiteX14" fmla="*/ 12448884 w 17126378"/>
              <a:gd name="connsiteY14" fmla="*/ 6905072 h 15364135"/>
              <a:gd name="connsiteX15" fmla="*/ 12301692 w 17126378"/>
              <a:gd name="connsiteY15" fmla="*/ 6605795 h 15364135"/>
              <a:gd name="connsiteX16" fmla="*/ 10916647 w 17126378"/>
              <a:gd name="connsiteY16" fmla="*/ 6892716 h 15364135"/>
              <a:gd name="connsiteX17" fmla="*/ 9807910 w 17126378"/>
              <a:gd name="connsiteY17" fmla="*/ 5550865 h 15364135"/>
              <a:gd name="connsiteX18" fmla="*/ 9704056 w 17126378"/>
              <a:gd name="connsiteY18" fmla="*/ 4633235 h 15364135"/>
              <a:gd name="connsiteX19" fmla="*/ 10656006 w 17126378"/>
              <a:gd name="connsiteY19" fmla="*/ 3163103 h 15364135"/>
              <a:gd name="connsiteX20" fmla="*/ 12263233 w 17126378"/>
              <a:gd name="connsiteY20" fmla="*/ 2091490 h 15364135"/>
              <a:gd name="connsiteX21" fmla="*/ 14724320 w 17126378"/>
              <a:gd name="connsiteY21" fmla="*/ 50229 h 15364135"/>
              <a:gd name="connsiteX22" fmla="*/ 17126378 w 17126378"/>
              <a:gd name="connsiteY22" fmla="*/ 552128 h 15364135"/>
              <a:gd name="connsiteX0" fmla="*/ 0 w 17126378"/>
              <a:gd name="connsiteY0" fmla="*/ 15070396 h 15070396"/>
              <a:gd name="connsiteX1" fmla="*/ 673768 w 17126378"/>
              <a:gd name="connsiteY1" fmla="*/ 14396628 h 15070396"/>
              <a:gd name="connsiteX2" fmla="*/ 1283369 w 17126378"/>
              <a:gd name="connsiteY2" fmla="*/ 13915365 h 15070396"/>
              <a:gd name="connsiteX3" fmla="*/ 2665373 w 17126378"/>
              <a:gd name="connsiteY3" fmla="*/ 13572194 h 15070396"/>
              <a:gd name="connsiteX4" fmla="*/ 3814552 w 17126378"/>
              <a:gd name="connsiteY4" fmla="*/ 12793718 h 15070396"/>
              <a:gd name="connsiteX5" fmla="*/ 6809007 w 17126378"/>
              <a:gd name="connsiteY5" fmla="*/ 13353674 h 15070396"/>
              <a:gd name="connsiteX6" fmla="*/ 7555609 w 17126378"/>
              <a:gd name="connsiteY6" fmla="*/ 12703215 h 15070396"/>
              <a:gd name="connsiteX7" fmla="*/ 8161090 w 17126378"/>
              <a:gd name="connsiteY7" fmla="*/ 11850599 h 15070396"/>
              <a:gd name="connsiteX8" fmla="*/ 9458549 w 17126378"/>
              <a:gd name="connsiteY8" fmla="*/ 11035052 h 15070396"/>
              <a:gd name="connsiteX9" fmla="*/ 10164191 w 17126378"/>
              <a:gd name="connsiteY9" fmla="*/ 10390004 h 15070396"/>
              <a:gd name="connsiteX10" fmla="*/ 10904290 w 17126378"/>
              <a:gd name="connsiteY10" fmla="*/ 9502815 h 15070396"/>
              <a:gd name="connsiteX11" fmla="*/ 11213209 w 17126378"/>
              <a:gd name="connsiteY11" fmla="*/ 8600771 h 15070396"/>
              <a:gd name="connsiteX12" fmla="*/ 11435630 w 17126378"/>
              <a:gd name="connsiteY12" fmla="*/ 7760512 h 15070396"/>
              <a:gd name="connsiteX13" fmla="*/ 11756906 w 17126378"/>
              <a:gd name="connsiteY13" fmla="*/ 7229171 h 15070396"/>
              <a:gd name="connsiteX14" fmla="*/ 12448884 w 17126378"/>
              <a:gd name="connsiteY14" fmla="*/ 6611333 h 15070396"/>
              <a:gd name="connsiteX15" fmla="*/ 12301692 w 17126378"/>
              <a:gd name="connsiteY15" fmla="*/ 6312056 h 15070396"/>
              <a:gd name="connsiteX16" fmla="*/ 10916647 w 17126378"/>
              <a:gd name="connsiteY16" fmla="*/ 6598977 h 15070396"/>
              <a:gd name="connsiteX17" fmla="*/ 9807910 w 17126378"/>
              <a:gd name="connsiteY17" fmla="*/ 5257126 h 15070396"/>
              <a:gd name="connsiteX18" fmla="*/ 9704056 w 17126378"/>
              <a:gd name="connsiteY18" fmla="*/ 4339496 h 15070396"/>
              <a:gd name="connsiteX19" fmla="*/ 10656006 w 17126378"/>
              <a:gd name="connsiteY19" fmla="*/ 2869364 h 15070396"/>
              <a:gd name="connsiteX20" fmla="*/ 12263233 w 17126378"/>
              <a:gd name="connsiteY20" fmla="*/ 1797751 h 15070396"/>
              <a:gd name="connsiteX21" fmla="*/ 14756218 w 17126378"/>
              <a:gd name="connsiteY21" fmla="*/ 96732 h 15070396"/>
              <a:gd name="connsiteX22" fmla="*/ 17126378 w 17126378"/>
              <a:gd name="connsiteY22" fmla="*/ 258389 h 15070396"/>
              <a:gd name="connsiteX0" fmla="*/ 0 w 16966890"/>
              <a:gd name="connsiteY0" fmla="*/ 15011949 h 15011949"/>
              <a:gd name="connsiteX1" fmla="*/ 673768 w 16966890"/>
              <a:gd name="connsiteY1" fmla="*/ 14338181 h 15011949"/>
              <a:gd name="connsiteX2" fmla="*/ 1283369 w 16966890"/>
              <a:gd name="connsiteY2" fmla="*/ 13856918 h 15011949"/>
              <a:gd name="connsiteX3" fmla="*/ 2665373 w 16966890"/>
              <a:gd name="connsiteY3" fmla="*/ 13513747 h 15011949"/>
              <a:gd name="connsiteX4" fmla="*/ 3814552 w 16966890"/>
              <a:gd name="connsiteY4" fmla="*/ 12735271 h 15011949"/>
              <a:gd name="connsiteX5" fmla="*/ 6809007 w 16966890"/>
              <a:gd name="connsiteY5" fmla="*/ 13295227 h 15011949"/>
              <a:gd name="connsiteX6" fmla="*/ 7555609 w 16966890"/>
              <a:gd name="connsiteY6" fmla="*/ 12644768 h 15011949"/>
              <a:gd name="connsiteX7" fmla="*/ 8161090 w 16966890"/>
              <a:gd name="connsiteY7" fmla="*/ 11792152 h 15011949"/>
              <a:gd name="connsiteX8" fmla="*/ 9458549 w 16966890"/>
              <a:gd name="connsiteY8" fmla="*/ 10976605 h 15011949"/>
              <a:gd name="connsiteX9" fmla="*/ 10164191 w 16966890"/>
              <a:gd name="connsiteY9" fmla="*/ 10331557 h 15011949"/>
              <a:gd name="connsiteX10" fmla="*/ 10904290 w 16966890"/>
              <a:gd name="connsiteY10" fmla="*/ 9444368 h 15011949"/>
              <a:gd name="connsiteX11" fmla="*/ 11213209 w 16966890"/>
              <a:gd name="connsiteY11" fmla="*/ 8542324 h 15011949"/>
              <a:gd name="connsiteX12" fmla="*/ 11435630 w 16966890"/>
              <a:gd name="connsiteY12" fmla="*/ 7702065 h 15011949"/>
              <a:gd name="connsiteX13" fmla="*/ 11756906 w 16966890"/>
              <a:gd name="connsiteY13" fmla="*/ 7170724 h 15011949"/>
              <a:gd name="connsiteX14" fmla="*/ 12448884 w 16966890"/>
              <a:gd name="connsiteY14" fmla="*/ 6552886 h 15011949"/>
              <a:gd name="connsiteX15" fmla="*/ 12301692 w 16966890"/>
              <a:gd name="connsiteY15" fmla="*/ 6253609 h 15011949"/>
              <a:gd name="connsiteX16" fmla="*/ 10916647 w 16966890"/>
              <a:gd name="connsiteY16" fmla="*/ 6540530 h 15011949"/>
              <a:gd name="connsiteX17" fmla="*/ 9807910 w 16966890"/>
              <a:gd name="connsiteY17" fmla="*/ 5198679 h 15011949"/>
              <a:gd name="connsiteX18" fmla="*/ 9704056 w 16966890"/>
              <a:gd name="connsiteY18" fmla="*/ 4281049 h 15011949"/>
              <a:gd name="connsiteX19" fmla="*/ 10656006 w 16966890"/>
              <a:gd name="connsiteY19" fmla="*/ 2810917 h 15011949"/>
              <a:gd name="connsiteX20" fmla="*/ 12263233 w 16966890"/>
              <a:gd name="connsiteY20" fmla="*/ 1739304 h 15011949"/>
              <a:gd name="connsiteX21" fmla="*/ 14756218 w 16966890"/>
              <a:gd name="connsiteY21" fmla="*/ 38285 h 15011949"/>
              <a:gd name="connsiteX22" fmla="*/ 16966890 w 16966890"/>
              <a:gd name="connsiteY22" fmla="*/ 752835 h 15011949"/>
              <a:gd name="connsiteX0" fmla="*/ 0 w 16293122"/>
              <a:gd name="connsiteY0" fmla="*/ 14338181 h 14338181"/>
              <a:gd name="connsiteX1" fmla="*/ 609601 w 16293122"/>
              <a:gd name="connsiteY1" fmla="*/ 13856918 h 14338181"/>
              <a:gd name="connsiteX2" fmla="*/ 1991605 w 16293122"/>
              <a:gd name="connsiteY2" fmla="*/ 13513747 h 14338181"/>
              <a:gd name="connsiteX3" fmla="*/ 3140784 w 16293122"/>
              <a:gd name="connsiteY3" fmla="*/ 12735271 h 14338181"/>
              <a:gd name="connsiteX4" fmla="*/ 6135239 w 16293122"/>
              <a:gd name="connsiteY4" fmla="*/ 13295227 h 14338181"/>
              <a:gd name="connsiteX5" fmla="*/ 6881841 w 16293122"/>
              <a:gd name="connsiteY5" fmla="*/ 12644768 h 14338181"/>
              <a:gd name="connsiteX6" fmla="*/ 7487322 w 16293122"/>
              <a:gd name="connsiteY6" fmla="*/ 11792152 h 14338181"/>
              <a:gd name="connsiteX7" fmla="*/ 8784781 w 16293122"/>
              <a:gd name="connsiteY7" fmla="*/ 10976605 h 14338181"/>
              <a:gd name="connsiteX8" fmla="*/ 9490423 w 16293122"/>
              <a:gd name="connsiteY8" fmla="*/ 10331557 h 14338181"/>
              <a:gd name="connsiteX9" fmla="*/ 10230522 w 16293122"/>
              <a:gd name="connsiteY9" fmla="*/ 9444368 h 14338181"/>
              <a:gd name="connsiteX10" fmla="*/ 10539441 w 16293122"/>
              <a:gd name="connsiteY10" fmla="*/ 8542324 h 14338181"/>
              <a:gd name="connsiteX11" fmla="*/ 10761862 w 16293122"/>
              <a:gd name="connsiteY11" fmla="*/ 7702065 h 14338181"/>
              <a:gd name="connsiteX12" fmla="*/ 11083138 w 16293122"/>
              <a:gd name="connsiteY12" fmla="*/ 7170724 h 14338181"/>
              <a:gd name="connsiteX13" fmla="*/ 11775116 w 16293122"/>
              <a:gd name="connsiteY13" fmla="*/ 6552886 h 14338181"/>
              <a:gd name="connsiteX14" fmla="*/ 11627924 w 16293122"/>
              <a:gd name="connsiteY14" fmla="*/ 6253609 h 14338181"/>
              <a:gd name="connsiteX15" fmla="*/ 10242879 w 16293122"/>
              <a:gd name="connsiteY15" fmla="*/ 6540530 h 14338181"/>
              <a:gd name="connsiteX16" fmla="*/ 9134142 w 16293122"/>
              <a:gd name="connsiteY16" fmla="*/ 5198679 h 14338181"/>
              <a:gd name="connsiteX17" fmla="*/ 9030288 w 16293122"/>
              <a:gd name="connsiteY17" fmla="*/ 4281049 h 14338181"/>
              <a:gd name="connsiteX18" fmla="*/ 9982238 w 16293122"/>
              <a:gd name="connsiteY18" fmla="*/ 2810917 h 14338181"/>
              <a:gd name="connsiteX19" fmla="*/ 11589465 w 16293122"/>
              <a:gd name="connsiteY19" fmla="*/ 1739304 h 14338181"/>
              <a:gd name="connsiteX20" fmla="*/ 14082450 w 16293122"/>
              <a:gd name="connsiteY20" fmla="*/ 38285 h 14338181"/>
              <a:gd name="connsiteX21" fmla="*/ 16293122 w 16293122"/>
              <a:gd name="connsiteY21" fmla="*/ 752835 h 14338181"/>
              <a:gd name="connsiteX0" fmla="*/ 0 w 15683521"/>
              <a:gd name="connsiteY0" fmla="*/ 13856918 h 13856918"/>
              <a:gd name="connsiteX1" fmla="*/ 1382004 w 15683521"/>
              <a:gd name="connsiteY1" fmla="*/ 13513747 h 13856918"/>
              <a:gd name="connsiteX2" fmla="*/ 2531183 w 15683521"/>
              <a:gd name="connsiteY2" fmla="*/ 12735271 h 13856918"/>
              <a:gd name="connsiteX3" fmla="*/ 5525638 w 15683521"/>
              <a:gd name="connsiteY3" fmla="*/ 13295227 h 13856918"/>
              <a:gd name="connsiteX4" fmla="*/ 6272240 w 15683521"/>
              <a:gd name="connsiteY4" fmla="*/ 12644768 h 13856918"/>
              <a:gd name="connsiteX5" fmla="*/ 6877721 w 15683521"/>
              <a:gd name="connsiteY5" fmla="*/ 11792152 h 13856918"/>
              <a:gd name="connsiteX6" fmla="*/ 8175180 w 15683521"/>
              <a:gd name="connsiteY6" fmla="*/ 10976605 h 13856918"/>
              <a:gd name="connsiteX7" fmla="*/ 8880822 w 15683521"/>
              <a:gd name="connsiteY7" fmla="*/ 10331557 h 13856918"/>
              <a:gd name="connsiteX8" fmla="*/ 9620921 w 15683521"/>
              <a:gd name="connsiteY8" fmla="*/ 9444368 h 13856918"/>
              <a:gd name="connsiteX9" fmla="*/ 9929840 w 15683521"/>
              <a:gd name="connsiteY9" fmla="*/ 8542324 h 13856918"/>
              <a:gd name="connsiteX10" fmla="*/ 10152261 w 15683521"/>
              <a:gd name="connsiteY10" fmla="*/ 7702065 h 13856918"/>
              <a:gd name="connsiteX11" fmla="*/ 10473537 w 15683521"/>
              <a:gd name="connsiteY11" fmla="*/ 7170724 h 13856918"/>
              <a:gd name="connsiteX12" fmla="*/ 11165515 w 15683521"/>
              <a:gd name="connsiteY12" fmla="*/ 6552886 h 13856918"/>
              <a:gd name="connsiteX13" fmla="*/ 11018323 w 15683521"/>
              <a:gd name="connsiteY13" fmla="*/ 6253609 h 13856918"/>
              <a:gd name="connsiteX14" fmla="*/ 9633278 w 15683521"/>
              <a:gd name="connsiteY14" fmla="*/ 6540530 h 13856918"/>
              <a:gd name="connsiteX15" fmla="*/ 8524541 w 15683521"/>
              <a:gd name="connsiteY15" fmla="*/ 5198679 h 13856918"/>
              <a:gd name="connsiteX16" fmla="*/ 8420687 w 15683521"/>
              <a:gd name="connsiteY16" fmla="*/ 4281049 h 13856918"/>
              <a:gd name="connsiteX17" fmla="*/ 9372637 w 15683521"/>
              <a:gd name="connsiteY17" fmla="*/ 2810917 h 13856918"/>
              <a:gd name="connsiteX18" fmla="*/ 10979864 w 15683521"/>
              <a:gd name="connsiteY18" fmla="*/ 1739304 h 13856918"/>
              <a:gd name="connsiteX19" fmla="*/ 13472849 w 15683521"/>
              <a:gd name="connsiteY19" fmla="*/ 38285 h 13856918"/>
              <a:gd name="connsiteX20" fmla="*/ 15683521 w 15683521"/>
              <a:gd name="connsiteY20" fmla="*/ 752835 h 13856918"/>
              <a:gd name="connsiteX0" fmla="*/ 0 w 14301517"/>
              <a:gd name="connsiteY0" fmla="*/ 13513747 h 13513747"/>
              <a:gd name="connsiteX1" fmla="*/ 1149179 w 14301517"/>
              <a:gd name="connsiteY1" fmla="*/ 12735271 h 13513747"/>
              <a:gd name="connsiteX2" fmla="*/ 4143634 w 14301517"/>
              <a:gd name="connsiteY2" fmla="*/ 13295227 h 13513747"/>
              <a:gd name="connsiteX3" fmla="*/ 4890236 w 14301517"/>
              <a:gd name="connsiteY3" fmla="*/ 12644768 h 13513747"/>
              <a:gd name="connsiteX4" fmla="*/ 5495717 w 14301517"/>
              <a:gd name="connsiteY4" fmla="*/ 11792152 h 13513747"/>
              <a:gd name="connsiteX5" fmla="*/ 6793176 w 14301517"/>
              <a:gd name="connsiteY5" fmla="*/ 10976605 h 13513747"/>
              <a:gd name="connsiteX6" fmla="*/ 7498818 w 14301517"/>
              <a:gd name="connsiteY6" fmla="*/ 10331557 h 13513747"/>
              <a:gd name="connsiteX7" fmla="*/ 8238917 w 14301517"/>
              <a:gd name="connsiteY7" fmla="*/ 9444368 h 13513747"/>
              <a:gd name="connsiteX8" fmla="*/ 8547836 w 14301517"/>
              <a:gd name="connsiteY8" fmla="*/ 8542324 h 13513747"/>
              <a:gd name="connsiteX9" fmla="*/ 8770257 w 14301517"/>
              <a:gd name="connsiteY9" fmla="*/ 7702065 h 13513747"/>
              <a:gd name="connsiteX10" fmla="*/ 9091533 w 14301517"/>
              <a:gd name="connsiteY10" fmla="*/ 7170724 h 13513747"/>
              <a:gd name="connsiteX11" fmla="*/ 9783511 w 14301517"/>
              <a:gd name="connsiteY11" fmla="*/ 6552886 h 13513747"/>
              <a:gd name="connsiteX12" fmla="*/ 9636319 w 14301517"/>
              <a:gd name="connsiteY12" fmla="*/ 6253609 h 13513747"/>
              <a:gd name="connsiteX13" fmla="*/ 8251274 w 14301517"/>
              <a:gd name="connsiteY13" fmla="*/ 6540530 h 13513747"/>
              <a:gd name="connsiteX14" fmla="*/ 7142537 w 14301517"/>
              <a:gd name="connsiteY14" fmla="*/ 5198679 h 13513747"/>
              <a:gd name="connsiteX15" fmla="*/ 7038683 w 14301517"/>
              <a:gd name="connsiteY15" fmla="*/ 4281049 h 13513747"/>
              <a:gd name="connsiteX16" fmla="*/ 7990633 w 14301517"/>
              <a:gd name="connsiteY16" fmla="*/ 2810917 h 13513747"/>
              <a:gd name="connsiteX17" fmla="*/ 9597860 w 14301517"/>
              <a:gd name="connsiteY17" fmla="*/ 1739304 h 13513747"/>
              <a:gd name="connsiteX18" fmla="*/ 12090845 w 14301517"/>
              <a:gd name="connsiteY18" fmla="*/ 38285 h 13513747"/>
              <a:gd name="connsiteX19" fmla="*/ 14301517 w 14301517"/>
              <a:gd name="connsiteY19" fmla="*/ 752835 h 13513747"/>
              <a:gd name="connsiteX0" fmla="*/ 0 w 13152338"/>
              <a:gd name="connsiteY0" fmla="*/ 12735271 h 13295501"/>
              <a:gd name="connsiteX1" fmla="*/ 2994455 w 13152338"/>
              <a:gd name="connsiteY1" fmla="*/ 13295227 h 13295501"/>
              <a:gd name="connsiteX2" fmla="*/ 3741057 w 13152338"/>
              <a:gd name="connsiteY2" fmla="*/ 12644768 h 13295501"/>
              <a:gd name="connsiteX3" fmla="*/ 4346538 w 13152338"/>
              <a:gd name="connsiteY3" fmla="*/ 11792152 h 13295501"/>
              <a:gd name="connsiteX4" fmla="*/ 5643997 w 13152338"/>
              <a:gd name="connsiteY4" fmla="*/ 10976605 h 13295501"/>
              <a:gd name="connsiteX5" fmla="*/ 6349639 w 13152338"/>
              <a:gd name="connsiteY5" fmla="*/ 10331557 h 13295501"/>
              <a:gd name="connsiteX6" fmla="*/ 7089738 w 13152338"/>
              <a:gd name="connsiteY6" fmla="*/ 9444368 h 13295501"/>
              <a:gd name="connsiteX7" fmla="*/ 7398657 w 13152338"/>
              <a:gd name="connsiteY7" fmla="*/ 8542324 h 13295501"/>
              <a:gd name="connsiteX8" fmla="*/ 7621078 w 13152338"/>
              <a:gd name="connsiteY8" fmla="*/ 7702065 h 13295501"/>
              <a:gd name="connsiteX9" fmla="*/ 7942354 w 13152338"/>
              <a:gd name="connsiteY9" fmla="*/ 7170724 h 13295501"/>
              <a:gd name="connsiteX10" fmla="*/ 8634332 w 13152338"/>
              <a:gd name="connsiteY10" fmla="*/ 6552886 h 13295501"/>
              <a:gd name="connsiteX11" fmla="*/ 8487140 w 13152338"/>
              <a:gd name="connsiteY11" fmla="*/ 6253609 h 13295501"/>
              <a:gd name="connsiteX12" fmla="*/ 7102095 w 13152338"/>
              <a:gd name="connsiteY12" fmla="*/ 6540530 h 13295501"/>
              <a:gd name="connsiteX13" fmla="*/ 5993358 w 13152338"/>
              <a:gd name="connsiteY13" fmla="*/ 5198679 h 13295501"/>
              <a:gd name="connsiteX14" fmla="*/ 5889504 w 13152338"/>
              <a:gd name="connsiteY14" fmla="*/ 4281049 h 13295501"/>
              <a:gd name="connsiteX15" fmla="*/ 6841454 w 13152338"/>
              <a:gd name="connsiteY15" fmla="*/ 2810917 h 13295501"/>
              <a:gd name="connsiteX16" fmla="*/ 8448681 w 13152338"/>
              <a:gd name="connsiteY16" fmla="*/ 1739304 h 13295501"/>
              <a:gd name="connsiteX17" fmla="*/ 10941666 w 13152338"/>
              <a:gd name="connsiteY17" fmla="*/ 38285 h 13295501"/>
              <a:gd name="connsiteX18" fmla="*/ 13152338 w 13152338"/>
              <a:gd name="connsiteY18" fmla="*/ 752835 h 13295501"/>
              <a:gd name="connsiteX0" fmla="*/ 0 w 10157883"/>
              <a:gd name="connsiteY0" fmla="*/ 13295227 h 13295227"/>
              <a:gd name="connsiteX1" fmla="*/ 746602 w 10157883"/>
              <a:gd name="connsiteY1" fmla="*/ 12644768 h 13295227"/>
              <a:gd name="connsiteX2" fmla="*/ 1352083 w 10157883"/>
              <a:gd name="connsiteY2" fmla="*/ 11792152 h 13295227"/>
              <a:gd name="connsiteX3" fmla="*/ 2649542 w 10157883"/>
              <a:gd name="connsiteY3" fmla="*/ 10976605 h 13295227"/>
              <a:gd name="connsiteX4" fmla="*/ 3355184 w 10157883"/>
              <a:gd name="connsiteY4" fmla="*/ 10331557 h 13295227"/>
              <a:gd name="connsiteX5" fmla="*/ 4095283 w 10157883"/>
              <a:gd name="connsiteY5" fmla="*/ 9444368 h 13295227"/>
              <a:gd name="connsiteX6" fmla="*/ 4404202 w 10157883"/>
              <a:gd name="connsiteY6" fmla="*/ 8542324 h 13295227"/>
              <a:gd name="connsiteX7" fmla="*/ 4626623 w 10157883"/>
              <a:gd name="connsiteY7" fmla="*/ 7702065 h 13295227"/>
              <a:gd name="connsiteX8" fmla="*/ 4947899 w 10157883"/>
              <a:gd name="connsiteY8" fmla="*/ 7170724 h 13295227"/>
              <a:gd name="connsiteX9" fmla="*/ 5639877 w 10157883"/>
              <a:gd name="connsiteY9" fmla="*/ 6552886 h 13295227"/>
              <a:gd name="connsiteX10" fmla="*/ 5492685 w 10157883"/>
              <a:gd name="connsiteY10" fmla="*/ 6253609 h 13295227"/>
              <a:gd name="connsiteX11" fmla="*/ 4107640 w 10157883"/>
              <a:gd name="connsiteY11" fmla="*/ 6540530 h 13295227"/>
              <a:gd name="connsiteX12" fmla="*/ 2998903 w 10157883"/>
              <a:gd name="connsiteY12" fmla="*/ 5198679 h 13295227"/>
              <a:gd name="connsiteX13" fmla="*/ 2895049 w 10157883"/>
              <a:gd name="connsiteY13" fmla="*/ 4281049 h 13295227"/>
              <a:gd name="connsiteX14" fmla="*/ 3846999 w 10157883"/>
              <a:gd name="connsiteY14" fmla="*/ 2810917 h 13295227"/>
              <a:gd name="connsiteX15" fmla="*/ 5454226 w 10157883"/>
              <a:gd name="connsiteY15" fmla="*/ 1739304 h 13295227"/>
              <a:gd name="connsiteX16" fmla="*/ 7947211 w 10157883"/>
              <a:gd name="connsiteY16" fmla="*/ 38285 h 13295227"/>
              <a:gd name="connsiteX17" fmla="*/ 10157883 w 10157883"/>
              <a:gd name="connsiteY17" fmla="*/ 752835 h 13295227"/>
              <a:gd name="connsiteX0" fmla="*/ 0 w 9411281"/>
              <a:gd name="connsiteY0" fmla="*/ 12644768 h 12644768"/>
              <a:gd name="connsiteX1" fmla="*/ 605481 w 9411281"/>
              <a:gd name="connsiteY1" fmla="*/ 11792152 h 12644768"/>
              <a:gd name="connsiteX2" fmla="*/ 1902940 w 9411281"/>
              <a:gd name="connsiteY2" fmla="*/ 10976605 h 12644768"/>
              <a:gd name="connsiteX3" fmla="*/ 2608582 w 9411281"/>
              <a:gd name="connsiteY3" fmla="*/ 10331557 h 12644768"/>
              <a:gd name="connsiteX4" fmla="*/ 3348681 w 9411281"/>
              <a:gd name="connsiteY4" fmla="*/ 9444368 h 12644768"/>
              <a:gd name="connsiteX5" fmla="*/ 3657600 w 9411281"/>
              <a:gd name="connsiteY5" fmla="*/ 8542324 h 12644768"/>
              <a:gd name="connsiteX6" fmla="*/ 3880021 w 9411281"/>
              <a:gd name="connsiteY6" fmla="*/ 7702065 h 12644768"/>
              <a:gd name="connsiteX7" fmla="*/ 4201297 w 9411281"/>
              <a:gd name="connsiteY7" fmla="*/ 7170724 h 12644768"/>
              <a:gd name="connsiteX8" fmla="*/ 4893275 w 9411281"/>
              <a:gd name="connsiteY8" fmla="*/ 6552886 h 12644768"/>
              <a:gd name="connsiteX9" fmla="*/ 4746083 w 9411281"/>
              <a:gd name="connsiteY9" fmla="*/ 6253609 h 12644768"/>
              <a:gd name="connsiteX10" fmla="*/ 3361038 w 9411281"/>
              <a:gd name="connsiteY10" fmla="*/ 6540530 h 12644768"/>
              <a:gd name="connsiteX11" fmla="*/ 2252301 w 9411281"/>
              <a:gd name="connsiteY11" fmla="*/ 5198679 h 12644768"/>
              <a:gd name="connsiteX12" fmla="*/ 2148447 w 9411281"/>
              <a:gd name="connsiteY12" fmla="*/ 4281049 h 12644768"/>
              <a:gd name="connsiteX13" fmla="*/ 3100397 w 9411281"/>
              <a:gd name="connsiteY13" fmla="*/ 2810917 h 12644768"/>
              <a:gd name="connsiteX14" fmla="*/ 4707624 w 9411281"/>
              <a:gd name="connsiteY14" fmla="*/ 1739304 h 12644768"/>
              <a:gd name="connsiteX15" fmla="*/ 7200609 w 9411281"/>
              <a:gd name="connsiteY15" fmla="*/ 38285 h 12644768"/>
              <a:gd name="connsiteX16" fmla="*/ 9411281 w 9411281"/>
              <a:gd name="connsiteY16" fmla="*/ 752835 h 12644768"/>
              <a:gd name="connsiteX0" fmla="*/ 0 w 8805800"/>
              <a:gd name="connsiteY0" fmla="*/ 11792152 h 11792152"/>
              <a:gd name="connsiteX1" fmla="*/ 1297459 w 8805800"/>
              <a:gd name="connsiteY1" fmla="*/ 10976605 h 11792152"/>
              <a:gd name="connsiteX2" fmla="*/ 2003101 w 8805800"/>
              <a:gd name="connsiteY2" fmla="*/ 10331557 h 11792152"/>
              <a:gd name="connsiteX3" fmla="*/ 2743200 w 8805800"/>
              <a:gd name="connsiteY3" fmla="*/ 9444368 h 11792152"/>
              <a:gd name="connsiteX4" fmla="*/ 3052119 w 8805800"/>
              <a:gd name="connsiteY4" fmla="*/ 8542324 h 11792152"/>
              <a:gd name="connsiteX5" fmla="*/ 3274540 w 8805800"/>
              <a:gd name="connsiteY5" fmla="*/ 7702065 h 11792152"/>
              <a:gd name="connsiteX6" fmla="*/ 3595816 w 8805800"/>
              <a:gd name="connsiteY6" fmla="*/ 7170724 h 11792152"/>
              <a:gd name="connsiteX7" fmla="*/ 4287794 w 8805800"/>
              <a:gd name="connsiteY7" fmla="*/ 6552886 h 11792152"/>
              <a:gd name="connsiteX8" fmla="*/ 4140602 w 8805800"/>
              <a:gd name="connsiteY8" fmla="*/ 6253609 h 11792152"/>
              <a:gd name="connsiteX9" fmla="*/ 2755557 w 8805800"/>
              <a:gd name="connsiteY9" fmla="*/ 6540530 h 11792152"/>
              <a:gd name="connsiteX10" fmla="*/ 1646820 w 8805800"/>
              <a:gd name="connsiteY10" fmla="*/ 5198679 h 11792152"/>
              <a:gd name="connsiteX11" fmla="*/ 1542966 w 8805800"/>
              <a:gd name="connsiteY11" fmla="*/ 4281049 h 11792152"/>
              <a:gd name="connsiteX12" fmla="*/ 2494916 w 8805800"/>
              <a:gd name="connsiteY12" fmla="*/ 2810917 h 11792152"/>
              <a:gd name="connsiteX13" fmla="*/ 4102143 w 8805800"/>
              <a:gd name="connsiteY13" fmla="*/ 1739304 h 11792152"/>
              <a:gd name="connsiteX14" fmla="*/ 6595128 w 8805800"/>
              <a:gd name="connsiteY14" fmla="*/ 38285 h 11792152"/>
              <a:gd name="connsiteX15" fmla="*/ 8805800 w 8805800"/>
              <a:gd name="connsiteY15" fmla="*/ 752835 h 11792152"/>
              <a:gd name="connsiteX0" fmla="*/ 0 w 7508341"/>
              <a:gd name="connsiteY0" fmla="*/ 10976605 h 10976605"/>
              <a:gd name="connsiteX1" fmla="*/ 705642 w 7508341"/>
              <a:gd name="connsiteY1" fmla="*/ 10331557 h 10976605"/>
              <a:gd name="connsiteX2" fmla="*/ 1445741 w 7508341"/>
              <a:gd name="connsiteY2" fmla="*/ 9444368 h 10976605"/>
              <a:gd name="connsiteX3" fmla="*/ 1754660 w 7508341"/>
              <a:gd name="connsiteY3" fmla="*/ 8542324 h 10976605"/>
              <a:gd name="connsiteX4" fmla="*/ 1977081 w 7508341"/>
              <a:gd name="connsiteY4" fmla="*/ 7702065 h 10976605"/>
              <a:gd name="connsiteX5" fmla="*/ 2298357 w 7508341"/>
              <a:gd name="connsiteY5" fmla="*/ 7170724 h 10976605"/>
              <a:gd name="connsiteX6" fmla="*/ 2990335 w 7508341"/>
              <a:gd name="connsiteY6" fmla="*/ 6552886 h 10976605"/>
              <a:gd name="connsiteX7" fmla="*/ 2843143 w 7508341"/>
              <a:gd name="connsiteY7" fmla="*/ 6253609 h 10976605"/>
              <a:gd name="connsiteX8" fmla="*/ 1458098 w 7508341"/>
              <a:gd name="connsiteY8" fmla="*/ 6540530 h 10976605"/>
              <a:gd name="connsiteX9" fmla="*/ 349361 w 7508341"/>
              <a:gd name="connsiteY9" fmla="*/ 5198679 h 10976605"/>
              <a:gd name="connsiteX10" fmla="*/ 245507 w 7508341"/>
              <a:gd name="connsiteY10" fmla="*/ 4281049 h 10976605"/>
              <a:gd name="connsiteX11" fmla="*/ 1197457 w 7508341"/>
              <a:gd name="connsiteY11" fmla="*/ 2810917 h 10976605"/>
              <a:gd name="connsiteX12" fmla="*/ 2804684 w 7508341"/>
              <a:gd name="connsiteY12" fmla="*/ 1739304 h 10976605"/>
              <a:gd name="connsiteX13" fmla="*/ 5297669 w 7508341"/>
              <a:gd name="connsiteY13" fmla="*/ 38285 h 10976605"/>
              <a:gd name="connsiteX14" fmla="*/ 7508341 w 7508341"/>
              <a:gd name="connsiteY14" fmla="*/ 752835 h 10976605"/>
              <a:gd name="connsiteX0" fmla="*/ 542866 w 7345565"/>
              <a:gd name="connsiteY0" fmla="*/ 10331557 h 10331557"/>
              <a:gd name="connsiteX1" fmla="*/ 1282965 w 7345565"/>
              <a:gd name="connsiteY1" fmla="*/ 9444368 h 10331557"/>
              <a:gd name="connsiteX2" fmla="*/ 1591884 w 7345565"/>
              <a:gd name="connsiteY2" fmla="*/ 8542324 h 10331557"/>
              <a:gd name="connsiteX3" fmla="*/ 1814305 w 7345565"/>
              <a:gd name="connsiteY3" fmla="*/ 7702065 h 10331557"/>
              <a:gd name="connsiteX4" fmla="*/ 2135581 w 7345565"/>
              <a:gd name="connsiteY4" fmla="*/ 7170724 h 10331557"/>
              <a:gd name="connsiteX5" fmla="*/ 2827559 w 7345565"/>
              <a:gd name="connsiteY5" fmla="*/ 6552886 h 10331557"/>
              <a:gd name="connsiteX6" fmla="*/ 2680367 w 7345565"/>
              <a:gd name="connsiteY6" fmla="*/ 6253609 h 10331557"/>
              <a:gd name="connsiteX7" fmla="*/ 1295322 w 7345565"/>
              <a:gd name="connsiteY7" fmla="*/ 6540530 h 10331557"/>
              <a:gd name="connsiteX8" fmla="*/ 186585 w 7345565"/>
              <a:gd name="connsiteY8" fmla="*/ 5198679 h 10331557"/>
              <a:gd name="connsiteX9" fmla="*/ 82731 w 7345565"/>
              <a:gd name="connsiteY9" fmla="*/ 4281049 h 10331557"/>
              <a:gd name="connsiteX10" fmla="*/ 1034681 w 7345565"/>
              <a:gd name="connsiteY10" fmla="*/ 2810917 h 10331557"/>
              <a:gd name="connsiteX11" fmla="*/ 2641908 w 7345565"/>
              <a:gd name="connsiteY11" fmla="*/ 1739304 h 10331557"/>
              <a:gd name="connsiteX12" fmla="*/ 5134893 w 7345565"/>
              <a:gd name="connsiteY12" fmla="*/ 38285 h 10331557"/>
              <a:gd name="connsiteX13" fmla="*/ 7345565 w 7345565"/>
              <a:gd name="connsiteY13" fmla="*/ 752835 h 10331557"/>
              <a:gd name="connsiteX0" fmla="*/ 719329 w 7345565"/>
              <a:gd name="connsiteY0" fmla="*/ 10251347 h 10251347"/>
              <a:gd name="connsiteX1" fmla="*/ 1282965 w 7345565"/>
              <a:gd name="connsiteY1" fmla="*/ 9444368 h 10251347"/>
              <a:gd name="connsiteX2" fmla="*/ 1591884 w 7345565"/>
              <a:gd name="connsiteY2" fmla="*/ 8542324 h 10251347"/>
              <a:gd name="connsiteX3" fmla="*/ 1814305 w 7345565"/>
              <a:gd name="connsiteY3" fmla="*/ 7702065 h 10251347"/>
              <a:gd name="connsiteX4" fmla="*/ 2135581 w 7345565"/>
              <a:gd name="connsiteY4" fmla="*/ 7170724 h 10251347"/>
              <a:gd name="connsiteX5" fmla="*/ 2827559 w 7345565"/>
              <a:gd name="connsiteY5" fmla="*/ 6552886 h 10251347"/>
              <a:gd name="connsiteX6" fmla="*/ 2680367 w 7345565"/>
              <a:gd name="connsiteY6" fmla="*/ 6253609 h 10251347"/>
              <a:gd name="connsiteX7" fmla="*/ 1295322 w 7345565"/>
              <a:gd name="connsiteY7" fmla="*/ 6540530 h 10251347"/>
              <a:gd name="connsiteX8" fmla="*/ 186585 w 7345565"/>
              <a:gd name="connsiteY8" fmla="*/ 5198679 h 10251347"/>
              <a:gd name="connsiteX9" fmla="*/ 82731 w 7345565"/>
              <a:gd name="connsiteY9" fmla="*/ 4281049 h 10251347"/>
              <a:gd name="connsiteX10" fmla="*/ 1034681 w 7345565"/>
              <a:gd name="connsiteY10" fmla="*/ 2810917 h 10251347"/>
              <a:gd name="connsiteX11" fmla="*/ 2641908 w 7345565"/>
              <a:gd name="connsiteY11" fmla="*/ 1739304 h 10251347"/>
              <a:gd name="connsiteX12" fmla="*/ 5134893 w 7345565"/>
              <a:gd name="connsiteY12" fmla="*/ 38285 h 10251347"/>
              <a:gd name="connsiteX13" fmla="*/ 7345565 w 7345565"/>
              <a:gd name="connsiteY13" fmla="*/ 752835 h 10251347"/>
              <a:gd name="connsiteX0" fmla="*/ 811644 w 7437880"/>
              <a:gd name="connsiteY0" fmla="*/ 10251347 h 10251347"/>
              <a:gd name="connsiteX1" fmla="*/ 1375280 w 7437880"/>
              <a:gd name="connsiteY1" fmla="*/ 9444368 h 10251347"/>
              <a:gd name="connsiteX2" fmla="*/ 1684199 w 7437880"/>
              <a:gd name="connsiteY2" fmla="*/ 8542324 h 10251347"/>
              <a:gd name="connsiteX3" fmla="*/ 1906620 w 7437880"/>
              <a:gd name="connsiteY3" fmla="*/ 7702065 h 10251347"/>
              <a:gd name="connsiteX4" fmla="*/ 2227896 w 7437880"/>
              <a:gd name="connsiteY4" fmla="*/ 7170724 h 10251347"/>
              <a:gd name="connsiteX5" fmla="*/ 2919874 w 7437880"/>
              <a:gd name="connsiteY5" fmla="*/ 6552886 h 10251347"/>
              <a:gd name="connsiteX6" fmla="*/ 2772682 w 7437880"/>
              <a:gd name="connsiteY6" fmla="*/ 6253609 h 10251347"/>
              <a:gd name="connsiteX7" fmla="*/ 2929358 w 7437880"/>
              <a:gd name="connsiteY7" fmla="*/ 5700558 h 10251347"/>
              <a:gd name="connsiteX8" fmla="*/ 278900 w 7437880"/>
              <a:gd name="connsiteY8" fmla="*/ 5198679 h 10251347"/>
              <a:gd name="connsiteX9" fmla="*/ 175046 w 7437880"/>
              <a:gd name="connsiteY9" fmla="*/ 4281049 h 10251347"/>
              <a:gd name="connsiteX10" fmla="*/ 1126996 w 7437880"/>
              <a:gd name="connsiteY10" fmla="*/ 2810917 h 10251347"/>
              <a:gd name="connsiteX11" fmla="*/ 2734223 w 7437880"/>
              <a:gd name="connsiteY11" fmla="*/ 1739304 h 10251347"/>
              <a:gd name="connsiteX12" fmla="*/ 5227208 w 7437880"/>
              <a:gd name="connsiteY12" fmla="*/ 38285 h 10251347"/>
              <a:gd name="connsiteX13" fmla="*/ 7437880 w 7437880"/>
              <a:gd name="connsiteY13" fmla="*/ 752835 h 10251347"/>
              <a:gd name="connsiteX0" fmla="*/ 811644 w 7437880"/>
              <a:gd name="connsiteY0" fmla="*/ 10251347 h 10251347"/>
              <a:gd name="connsiteX1" fmla="*/ 1375280 w 7437880"/>
              <a:gd name="connsiteY1" fmla="*/ 9444368 h 10251347"/>
              <a:gd name="connsiteX2" fmla="*/ 1684199 w 7437880"/>
              <a:gd name="connsiteY2" fmla="*/ 8542324 h 10251347"/>
              <a:gd name="connsiteX3" fmla="*/ 1906620 w 7437880"/>
              <a:gd name="connsiteY3" fmla="*/ 7702065 h 10251347"/>
              <a:gd name="connsiteX4" fmla="*/ 2227896 w 7437880"/>
              <a:gd name="connsiteY4" fmla="*/ 7170724 h 10251347"/>
              <a:gd name="connsiteX5" fmla="*/ 2919874 w 7437880"/>
              <a:gd name="connsiteY5" fmla="*/ 6552886 h 10251347"/>
              <a:gd name="connsiteX6" fmla="*/ 2929358 w 7437880"/>
              <a:gd name="connsiteY6" fmla="*/ 5700558 h 10251347"/>
              <a:gd name="connsiteX7" fmla="*/ 278900 w 7437880"/>
              <a:gd name="connsiteY7" fmla="*/ 5198679 h 10251347"/>
              <a:gd name="connsiteX8" fmla="*/ 175046 w 7437880"/>
              <a:gd name="connsiteY8" fmla="*/ 4281049 h 10251347"/>
              <a:gd name="connsiteX9" fmla="*/ 1126996 w 7437880"/>
              <a:gd name="connsiteY9" fmla="*/ 2810917 h 10251347"/>
              <a:gd name="connsiteX10" fmla="*/ 2734223 w 7437880"/>
              <a:gd name="connsiteY10" fmla="*/ 1739304 h 10251347"/>
              <a:gd name="connsiteX11" fmla="*/ 5227208 w 7437880"/>
              <a:gd name="connsiteY11" fmla="*/ 38285 h 10251347"/>
              <a:gd name="connsiteX12" fmla="*/ 7437880 w 7437880"/>
              <a:gd name="connsiteY12" fmla="*/ 752835 h 10251347"/>
              <a:gd name="connsiteX0" fmla="*/ 811644 w 6932783"/>
              <a:gd name="connsiteY0" fmla="*/ 10230132 h 10230132"/>
              <a:gd name="connsiteX1" fmla="*/ 1375280 w 6932783"/>
              <a:gd name="connsiteY1" fmla="*/ 9423153 h 10230132"/>
              <a:gd name="connsiteX2" fmla="*/ 1684199 w 6932783"/>
              <a:gd name="connsiteY2" fmla="*/ 8521109 h 10230132"/>
              <a:gd name="connsiteX3" fmla="*/ 1906620 w 6932783"/>
              <a:gd name="connsiteY3" fmla="*/ 7680850 h 10230132"/>
              <a:gd name="connsiteX4" fmla="*/ 2227896 w 6932783"/>
              <a:gd name="connsiteY4" fmla="*/ 7149509 h 10230132"/>
              <a:gd name="connsiteX5" fmla="*/ 2919874 w 6932783"/>
              <a:gd name="connsiteY5" fmla="*/ 6531671 h 10230132"/>
              <a:gd name="connsiteX6" fmla="*/ 2929358 w 6932783"/>
              <a:gd name="connsiteY6" fmla="*/ 5679343 h 10230132"/>
              <a:gd name="connsiteX7" fmla="*/ 278900 w 6932783"/>
              <a:gd name="connsiteY7" fmla="*/ 5177464 h 10230132"/>
              <a:gd name="connsiteX8" fmla="*/ 175046 w 6932783"/>
              <a:gd name="connsiteY8" fmla="*/ 4259834 h 10230132"/>
              <a:gd name="connsiteX9" fmla="*/ 1126996 w 6932783"/>
              <a:gd name="connsiteY9" fmla="*/ 2789702 h 10230132"/>
              <a:gd name="connsiteX10" fmla="*/ 2734223 w 6932783"/>
              <a:gd name="connsiteY10" fmla="*/ 1718089 h 10230132"/>
              <a:gd name="connsiteX11" fmla="*/ 5227208 w 6932783"/>
              <a:gd name="connsiteY11" fmla="*/ 17070 h 10230132"/>
              <a:gd name="connsiteX12" fmla="*/ 6932783 w 6932783"/>
              <a:gd name="connsiteY12" fmla="*/ 1828900 h 10230132"/>
              <a:gd name="connsiteX0" fmla="*/ 811644 w 6932783"/>
              <a:gd name="connsiteY0" fmla="*/ 9162405 h 9162405"/>
              <a:gd name="connsiteX1" fmla="*/ 1375280 w 6932783"/>
              <a:gd name="connsiteY1" fmla="*/ 8355426 h 9162405"/>
              <a:gd name="connsiteX2" fmla="*/ 1684199 w 6932783"/>
              <a:gd name="connsiteY2" fmla="*/ 7453382 h 9162405"/>
              <a:gd name="connsiteX3" fmla="*/ 1906620 w 6932783"/>
              <a:gd name="connsiteY3" fmla="*/ 6613123 h 9162405"/>
              <a:gd name="connsiteX4" fmla="*/ 2227896 w 6932783"/>
              <a:gd name="connsiteY4" fmla="*/ 6081782 h 9162405"/>
              <a:gd name="connsiteX5" fmla="*/ 2919874 w 6932783"/>
              <a:gd name="connsiteY5" fmla="*/ 5463944 h 9162405"/>
              <a:gd name="connsiteX6" fmla="*/ 2929358 w 6932783"/>
              <a:gd name="connsiteY6" fmla="*/ 4611616 h 9162405"/>
              <a:gd name="connsiteX7" fmla="*/ 278900 w 6932783"/>
              <a:gd name="connsiteY7" fmla="*/ 4109737 h 9162405"/>
              <a:gd name="connsiteX8" fmla="*/ 175046 w 6932783"/>
              <a:gd name="connsiteY8" fmla="*/ 3192107 h 9162405"/>
              <a:gd name="connsiteX9" fmla="*/ 1126996 w 6932783"/>
              <a:gd name="connsiteY9" fmla="*/ 1721975 h 9162405"/>
              <a:gd name="connsiteX10" fmla="*/ 2734223 w 6932783"/>
              <a:gd name="connsiteY10" fmla="*/ 650362 h 9162405"/>
              <a:gd name="connsiteX11" fmla="*/ 4844031 w 6932783"/>
              <a:gd name="connsiteY11" fmla="*/ 37914 h 9162405"/>
              <a:gd name="connsiteX12" fmla="*/ 6932783 w 6932783"/>
              <a:gd name="connsiteY12" fmla="*/ 761173 h 9162405"/>
              <a:gd name="connsiteX0" fmla="*/ 811644 w 6932783"/>
              <a:gd name="connsiteY0" fmla="*/ 9162405 h 9162405"/>
              <a:gd name="connsiteX1" fmla="*/ 1375280 w 6932783"/>
              <a:gd name="connsiteY1" fmla="*/ 8355426 h 9162405"/>
              <a:gd name="connsiteX2" fmla="*/ 1684199 w 6932783"/>
              <a:gd name="connsiteY2" fmla="*/ 7453382 h 9162405"/>
              <a:gd name="connsiteX3" fmla="*/ 1906620 w 6932783"/>
              <a:gd name="connsiteY3" fmla="*/ 6613123 h 9162405"/>
              <a:gd name="connsiteX4" fmla="*/ 2227896 w 6932783"/>
              <a:gd name="connsiteY4" fmla="*/ 6081782 h 9162405"/>
              <a:gd name="connsiteX5" fmla="*/ 2919874 w 6932783"/>
              <a:gd name="connsiteY5" fmla="*/ 5463944 h 9162405"/>
              <a:gd name="connsiteX6" fmla="*/ 2929358 w 6932783"/>
              <a:gd name="connsiteY6" fmla="*/ 4611616 h 9162405"/>
              <a:gd name="connsiteX7" fmla="*/ 278900 w 6932783"/>
              <a:gd name="connsiteY7" fmla="*/ 4109737 h 9162405"/>
              <a:gd name="connsiteX8" fmla="*/ 175046 w 6932783"/>
              <a:gd name="connsiteY8" fmla="*/ 3192107 h 9162405"/>
              <a:gd name="connsiteX9" fmla="*/ 1126996 w 6932783"/>
              <a:gd name="connsiteY9" fmla="*/ 1721975 h 9162405"/>
              <a:gd name="connsiteX10" fmla="*/ 3648623 w 6932783"/>
              <a:gd name="connsiteY10" fmla="*/ 1625722 h 9162405"/>
              <a:gd name="connsiteX11" fmla="*/ 4844031 w 6932783"/>
              <a:gd name="connsiteY11" fmla="*/ 37914 h 9162405"/>
              <a:gd name="connsiteX12" fmla="*/ 6932783 w 6932783"/>
              <a:gd name="connsiteY12" fmla="*/ 761173 h 9162405"/>
              <a:gd name="connsiteX0" fmla="*/ 853369 w 6974508"/>
              <a:gd name="connsiteY0" fmla="*/ 9162405 h 9162405"/>
              <a:gd name="connsiteX1" fmla="*/ 1417005 w 6974508"/>
              <a:gd name="connsiteY1" fmla="*/ 8355426 h 9162405"/>
              <a:gd name="connsiteX2" fmla="*/ 1725924 w 6974508"/>
              <a:gd name="connsiteY2" fmla="*/ 7453382 h 9162405"/>
              <a:gd name="connsiteX3" fmla="*/ 1948345 w 6974508"/>
              <a:gd name="connsiteY3" fmla="*/ 6613123 h 9162405"/>
              <a:gd name="connsiteX4" fmla="*/ 2269621 w 6974508"/>
              <a:gd name="connsiteY4" fmla="*/ 6081782 h 9162405"/>
              <a:gd name="connsiteX5" fmla="*/ 2961599 w 6974508"/>
              <a:gd name="connsiteY5" fmla="*/ 5463944 h 9162405"/>
              <a:gd name="connsiteX6" fmla="*/ 2971083 w 6974508"/>
              <a:gd name="connsiteY6" fmla="*/ 4611616 h 9162405"/>
              <a:gd name="connsiteX7" fmla="*/ 320625 w 6974508"/>
              <a:gd name="connsiteY7" fmla="*/ 4109737 h 9162405"/>
              <a:gd name="connsiteX8" fmla="*/ 216771 w 6974508"/>
              <a:gd name="connsiteY8" fmla="*/ 3192107 h 9162405"/>
              <a:gd name="connsiteX9" fmla="*/ 1865406 w 6974508"/>
              <a:gd name="connsiteY9" fmla="*/ 2671210 h 9162405"/>
              <a:gd name="connsiteX10" fmla="*/ 3690348 w 6974508"/>
              <a:gd name="connsiteY10" fmla="*/ 1625722 h 9162405"/>
              <a:gd name="connsiteX11" fmla="*/ 4885756 w 6974508"/>
              <a:gd name="connsiteY11" fmla="*/ 37914 h 9162405"/>
              <a:gd name="connsiteX12" fmla="*/ 6974508 w 6974508"/>
              <a:gd name="connsiteY12" fmla="*/ 761173 h 9162405"/>
              <a:gd name="connsiteX0" fmla="*/ 654906 w 6776045"/>
              <a:gd name="connsiteY0" fmla="*/ 9162405 h 9162405"/>
              <a:gd name="connsiteX1" fmla="*/ 1218542 w 6776045"/>
              <a:gd name="connsiteY1" fmla="*/ 8355426 h 9162405"/>
              <a:gd name="connsiteX2" fmla="*/ 1527461 w 6776045"/>
              <a:gd name="connsiteY2" fmla="*/ 7453382 h 9162405"/>
              <a:gd name="connsiteX3" fmla="*/ 1749882 w 6776045"/>
              <a:gd name="connsiteY3" fmla="*/ 6613123 h 9162405"/>
              <a:gd name="connsiteX4" fmla="*/ 2071158 w 6776045"/>
              <a:gd name="connsiteY4" fmla="*/ 6081782 h 9162405"/>
              <a:gd name="connsiteX5" fmla="*/ 2763136 w 6776045"/>
              <a:gd name="connsiteY5" fmla="*/ 5463944 h 9162405"/>
              <a:gd name="connsiteX6" fmla="*/ 2772620 w 6776045"/>
              <a:gd name="connsiteY6" fmla="*/ 4611616 h 9162405"/>
              <a:gd name="connsiteX7" fmla="*/ 18308 w 6776045"/>
              <a:gd name="connsiteY7" fmla="*/ 3192107 h 9162405"/>
              <a:gd name="connsiteX8" fmla="*/ 1666943 w 6776045"/>
              <a:gd name="connsiteY8" fmla="*/ 2671210 h 9162405"/>
              <a:gd name="connsiteX9" fmla="*/ 3491885 w 6776045"/>
              <a:gd name="connsiteY9" fmla="*/ 1625722 h 9162405"/>
              <a:gd name="connsiteX10" fmla="*/ 4687293 w 6776045"/>
              <a:gd name="connsiteY10" fmla="*/ 37914 h 9162405"/>
              <a:gd name="connsiteX11" fmla="*/ 6776045 w 6776045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108230 w 6121139"/>
              <a:gd name="connsiteY5" fmla="*/ 5463944 h 9162405"/>
              <a:gd name="connsiteX6" fmla="*/ 2117714 w 6121139"/>
              <a:gd name="connsiteY6" fmla="*/ 4611616 h 9162405"/>
              <a:gd name="connsiteX7" fmla="*/ 1218328 w 6121139"/>
              <a:gd name="connsiteY7" fmla="*/ 4028130 h 9162405"/>
              <a:gd name="connsiteX8" fmla="*/ 1012037 w 6121139"/>
              <a:gd name="connsiteY8" fmla="*/ 2671210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108230 w 6121139"/>
              <a:gd name="connsiteY5" fmla="*/ 5463944 h 9162405"/>
              <a:gd name="connsiteX6" fmla="*/ 2117714 w 6121139"/>
              <a:gd name="connsiteY6" fmla="*/ 4611616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108230 w 6121139"/>
              <a:gd name="connsiteY5" fmla="*/ 5463944 h 9162405"/>
              <a:gd name="connsiteX6" fmla="*/ 2405097 w 6121139"/>
              <a:gd name="connsiteY6" fmla="*/ 4672576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108230 w 6121139"/>
              <a:gd name="connsiteY5" fmla="*/ 5463944 h 9162405"/>
              <a:gd name="connsiteX6" fmla="*/ 2466057 w 6121139"/>
              <a:gd name="connsiteY6" fmla="*/ 4759661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047270 w 6121139"/>
              <a:gd name="connsiteY5" fmla="*/ 5376858 h 9162405"/>
              <a:gd name="connsiteX6" fmla="*/ 2466057 w 6121139"/>
              <a:gd name="connsiteY6" fmla="*/ 4759661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047270 w 6121139"/>
              <a:gd name="connsiteY5" fmla="*/ 5376858 h 9162405"/>
              <a:gd name="connsiteX6" fmla="*/ 2875360 w 6121139"/>
              <a:gd name="connsiteY6" fmla="*/ 4977375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6121139"/>
              <a:gd name="connsiteY0" fmla="*/ 9162405 h 9162405"/>
              <a:gd name="connsiteX1" fmla="*/ 563636 w 6121139"/>
              <a:gd name="connsiteY1" fmla="*/ 8355426 h 9162405"/>
              <a:gd name="connsiteX2" fmla="*/ 872555 w 6121139"/>
              <a:gd name="connsiteY2" fmla="*/ 7453382 h 9162405"/>
              <a:gd name="connsiteX3" fmla="*/ 1094976 w 6121139"/>
              <a:gd name="connsiteY3" fmla="*/ 6613123 h 9162405"/>
              <a:gd name="connsiteX4" fmla="*/ 1416252 w 6121139"/>
              <a:gd name="connsiteY4" fmla="*/ 6081782 h 9162405"/>
              <a:gd name="connsiteX5" fmla="*/ 2064687 w 6121139"/>
              <a:gd name="connsiteY5" fmla="*/ 5533613 h 9162405"/>
              <a:gd name="connsiteX6" fmla="*/ 2875360 w 6121139"/>
              <a:gd name="connsiteY6" fmla="*/ 4977375 h 9162405"/>
              <a:gd name="connsiteX7" fmla="*/ 1218328 w 6121139"/>
              <a:gd name="connsiteY7" fmla="*/ 4028130 h 9162405"/>
              <a:gd name="connsiteX8" fmla="*/ 1029454 w 6121139"/>
              <a:gd name="connsiteY8" fmla="*/ 2714752 h 9162405"/>
              <a:gd name="connsiteX9" fmla="*/ 2836979 w 6121139"/>
              <a:gd name="connsiteY9" fmla="*/ 1625722 h 9162405"/>
              <a:gd name="connsiteX10" fmla="*/ 4032387 w 6121139"/>
              <a:gd name="connsiteY10" fmla="*/ 37914 h 9162405"/>
              <a:gd name="connsiteX11" fmla="*/ 6121139 w 6121139"/>
              <a:gd name="connsiteY11" fmla="*/ 761173 h 9162405"/>
              <a:gd name="connsiteX0" fmla="*/ 0 w 5557503"/>
              <a:gd name="connsiteY0" fmla="*/ 8355426 h 8355426"/>
              <a:gd name="connsiteX1" fmla="*/ 308919 w 5557503"/>
              <a:gd name="connsiteY1" fmla="*/ 7453382 h 8355426"/>
              <a:gd name="connsiteX2" fmla="*/ 531340 w 5557503"/>
              <a:gd name="connsiteY2" fmla="*/ 6613123 h 8355426"/>
              <a:gd name="connsiteX3" fmla="*/ 852616 w 5557503"/>
              <a:gd name="connsiteY3" fmla="*/ 6081782 h 8355426"/>
              <a:gd name="connsiteX4" fmla="*/ 1501051 w 5557503"/>
              <a:gd name="connsiteY4" fmla="*/ 5533613 h 8355426"/>
              <a:gd name="connsiteX5" fmla="*/ 2311724 w 5557503"/>
              <a:gd name="connsiteY5" fmla="*/ 4977375 h 8355426"/>
              <a:gd name="connsiteX6" fmla="*/ 654692 w 5557503"/>
              <a:gd name="connsiteY6" fmla="*/ 4028130 h 8355426"/>
              <a:gd name="connsiteX7" fmla="*/ 465818 w 5557503"/>
              <a:gd name="connsiteY7" fmla="*/ 2714752 h 8355426"/>
              <a:gd name="connsiteX8" fmla="*/ 2273343 w 5557503"/>
              <a:gd name="connsiteY8" fmla="*/ 1625722 h 8355426"/>
              <a:gd name="connsiteX9" fmla="*/ 3468751 w 5557503"/>
              <a:gd name="connsiteY9" fmla="*/ 37914 h 8355426"/>
              <a:gd name="connsiteX10" fmla="*/ 5557503 w 5557503"/>
              <a:gd name="connsiteY10" fmla="*/ 761173 h 8355426"/>
              <a:gd name="connsiteX0" fmla="*/ 0 w 5248584"/>
              <a:gd name="connsiteY0" fmla="*/ 7453382 h 7453382"/>
              <a:gd name="connsiteX1" fmla="*/ 222421 w 5248584"/>
              <a:gd name="connsiteY1" fmla="*/ 6613123 h 7453382"/>
              <a:gd name="connsiteX2" fmla="*/ 543697 w 5248584"/>
              <a:gd name="connsiteY2" fmla="*/ 6081782 h 7453382"/>
              <a:gd name="connsiteX3" fmla="*/ 1192132 w 5248584"/>
              <a:gd name="connsiteY3" fmla="*/ 5533613 h 7453382"/>
              <a:gd name="connsiteX4" fmla="*/ 2002805 w 5248584"/>
              <a:gd name="connsiteY4" fmla="*/ 4977375 h 7453382"/>
              <a:gd name="connsiteX5" fmla="*/ 345773 w 5248584"/>
              <a:gd name="connsiteY5" fmla="*/ 4028130 h 7453382"/>
              <a:gd name="connsiteX6" fmla="*/ 156899 w 5248584"/>
              <a:gd name="connsiteY6" fmla="*/ 2714752 h 7453382"/>
              <a:gd name="connsiteX7" fmla="*/ 1964424 w 5248584"/>
              <a:gd name="connsiteY7" fmla="*/ 1625722 h 7453382"/>
              <a:gd name="connsiteX8" fmla="*/ 3159832 w 5248584"/>
              <a:gd name="connsiteY8" fmla="*/ 37914 h 7453382"/>
              <a:gd name="connsiteX9" fmla="*/ 5248584 w 5248584"/>
              <a:gd name="connsiteY9" fmla="*/ 761173 h 7453382"/>
              <a:gd name="connsiteX0" fmla="*/ 205608 w 5231771"/>
              <a:gd name="connsiteY0" fmla="*/ 6613123 h 6613123"/>
              <a:gd name="connsiteX1" fmla="*/ 526884 w 5231771"/>
              <a:gd name="connsiteY1" fmla="*/ 6081782 h 6613123"/>
              <a:gd name="connsiteX2" fmla="*/ 1175319 w 5231771"/>
              <a:gd name="connsiteY2" fmla="*/ 5533613 h 6613123"/>
              <a:gd name="connsiteX3" fmla="*/ 1985992 w 5231771"/>
              <a:gd name="connsiteY3" fmla="*/ 4977375 h 6613123"/>
              <a:gd name="connsiteX4" fmla="*/ 328960 w 5231771"/>
              <a:gd name="connsiteY4" fmla="*/ 4028130 h 6613123"/>
              <a:gd name="connsiteX5" fmla="*/ 140086 w 5231771"/>
              <a:gd name="connsiteY5" fmla="*/ 2714752 h 6613123"/>
              <a:gd name="connsiteX6" fmla="*/ 1947611 w 5231771"/>
              <a:gd name="connsiteY6" fmla="*/ 1625722 h 6613123"/>
              <a:gd name="connsiteX7" fmla="*/ 3143019 w 5231771"/>
              <a:gd name="connsiteY7" fmla="*/ 37914 h 6613123"/>
              <a:gd name="connsiteX8" fmla="*/ 5231771 w 5231771"/>
              <a:gd name="connsiteY8" fmla="*/ 761173 h 6613123"/>
              <a:gd name="connsiteX0" fmla="*/ 450354 w 5231771"/>
              <a:gd name="connsiteY0" fmla="*/ 6767825 h 6767825"/>
              <a:gd name="connsiteX1" fmla="*/ 526884 w 5231771"/>
              <a:gd name="connsiteY1" fmla="*/ 6081782 h 6767825"/>
              <a:gd name="connsiteX2" fmla="*/ 1175319 w 5231771"/>
              <a:gd name="connsiteY2" fmla="*/ 5533613 h 6767825"/>
              <a:gd name="connsiteX3" fmla="*/ 1985992 w 5231771"/>
              <a:gd name="connsiteY3" fmla="*/ 4977375 h 6767825"/>
              <a:gd name="connsiteX4" fmla="*/ 328960 w 5231771"/>
              <a:gd name="connsiteY4" fmla="*/ 4028130 h 6767825"/>
              <a:gd name="connsiteX5" fmla="*/ 140086 w 5231771"/>
              <a:gd name="connsiteY5" fmla="*/ 2714752 h 6767825"/>
              <a:gd name="connsiteX6" fmla="*/ 1947611 w 5231771"/>
              <a:gd name="connsiteY6" fmla="*/ 1625722 h 6767825"/>
              <a:gd name="connsiteX7" fmla="*/ 3143019 w 5231771"/>
              <a:gd name="connsiteY7" fmla="*/ 37914 h 6767825"/>
              <a:gd name="connsiteX8" fmla="*/ 5231771 w 5231771"/>
              <a:gd name="connsiteY8" fmla="*/ 761173 h 6767825"/>
              <a:gd name="connsiteX0" fmla="*/ 450354 w 5231771"/>
              <a:gd name="connsiteY0" fmla="*/ 6767825 h 6767825"/>
              <a:gd name="connsiteX1" fmla="*/ 873606 w 5231771"/>
              <a:gd name="connsiteY1" fmla="*/ 6125983 h 6767825"/>
              <a:gd name="connsiteX2" fmla="*/ 1175319 w 5231771"/>
              <a:gd name="connsiteY2" fmla="*/ 5533613 h 6767825"/>
              <a:gd name="connsiteX3" fmla="*/ 1985992 w 5231771"/>
              <a:gd name="connsiteY3" fmla="*/ 4977375 h 6767825"/>
              <a:gd name="connsiteX4" fmla="*/ 328960 w 5231771"/>
              <a:gd name="connsiteY4" fmla="*/ 4028130 h 6767825"/>
              <a:gd name="connsiteX5" fmla="*/ 140086 w 5231771"/>
              <a:gd name="connsiteY5" fmla="*/ 2714752 h 6767825"/>
              <a:gd name="connsiteX6" fmla="*/ 1947611 w 5231771"/>
              <a:gd name="connsiteY6" fmla="*/ 1625722 h 6767825"/>
              <a:gd name="connsiteX7" fmla="*/ 3143019 w 5231771"/>
              <a:gd name="connsiteY7" fmla="*/ 37914 h 6767825"/>
              <a:gd name="connsiteX8" fmla="*/ 5231771 w 5231771"/>
              <a:gd name="connsiteY8" fmla="*/ 761173 h 6767825"/>
              <a:gd name="connsiteX0" fmla="*/ 450354 w 5231771"/>
              <a:gd name="connsiteY0" fmla="*/ 6767825 h 6767825"/>
              <a:gd name="connsiteX1" fmla="*/ 873606 w 5231771"/>
              <a:gd name="connsiteY1" fmla="*/ 6125983 h 6767825"/>
              <a:gd name="connsiteX2" fmla="*/ 1338483 w 5231771"/>
              <a:gd name="connsiteY2" fmla="*/ 5666215 h 6767825"/>
              <a:gd name="connsiteX3" fmla="*/ 1985992 w 5231771"/>
              <a:gd name="connsiteY3" fmla="*/ 4977375 h 6767825"/>
              <a:gd name="connsiteX4" fmla="*/ 328960 w 5231771"/>
              <a:gd name="connsiteY4" fmla="*/ 4028130 h 6767825"/>
              <a:gd name="connsiteX5" fmla="*/ 140086 w 5231771"/>
              <a:gd name="connsiteY5" fmla="*/ 2714752 h 6767825"/>
              <a:gd name="connsiteX6" fmla="*/ 1947611 w 5231771"/>
              <a:gd name="connsiteY6" fmla="*/ 1625722 h 6767825"/>
              <a:gd name="connsiteX7" fmla="*/ 3143019 w 5231771"/>
              <a:gd name="connsiteY7" fmla="*/ 37914 h 6767825"/>
              <a:gd name="connsiteX8" fmla="*/ 5231771 w 5231771"/>
              <a:gd name="connsiteY8" fmla="*/ 761173 h 6767825"/>
              <a:gd name="connsiteX0" fmla="*/ 443731 w 5225148"/>
              <a:gd name="connsiteY0" fmla="*/ 6767825 h 6767825"/>
              <a:gd name="connsiteX1" fmla="*/ 866983 w 5225148"/>
              <a:gd name="connsiteY1" fmla="*/ 6125983 h 6767825"/>
              <a:gd name="connsiteX2" fmla="*/ 1331860 w 5225148"/>
              <a:gd name="connsiteY2" fmla="*/ 5666215 h 6767825"/>
              <a:gd name="connsiteX3" fmla="*/ 1816206 w 5225148"/>
              <a:gd name="connsiteY3" fmla="*/ 5043677 h 6767825"/>
              <a:gd name="connsiteX4" fmla="*/ 322337 w 5225148"/>
              <a:gd name="connsiteY4" fmla="*/ 4028130 h 6767825"/>
              <a:gd name="connsiteX5" fmla="*/ 133463 w 5225148"/>
              <a:gd name="connsiteY5" fmla="*/ 2714752 h 6767825"/>
              <a:gd name="connsiteX6" fmla="*/ 1940988 w 5225148"/>
              <a:gd name="connsiteY6" fmla="*/ 1625722 h 6767825"/>
              <a:gd name="connsiteX7" fmla="*/ 3136396 w 5225148"/>
              <a:gd name="connsiteY7" fmla="*/ 37914 h 6767825"/>
              <a:gd name="connsiteX8" fmla="*/ 5225148 w 5225148"/>
              <a:gd name="connsiteY8" fmla="*/ 761173 h 6767825"/>
              <a:gd name="connsiteX0" fmla="*/ 423803 w 5205220"/>
              <a:gd name="connsiteY0" fmla="*/ 6767825 h 6767825"/>
              <a:gd name="connsiteX1" fmla="*/ 847055 w 5205220"/>
              <a:gd name="connsiteY1" fmla="*/ 6125983 h 6767825"/>
              <a:gd name="connsiteX2" fmla="*/ 1311932 w 5205220"/>
              <a:gd name="connsiteY2" fmla="*/ 5666215 h 6767825"/>
              <a:gd name="connsiteX3" fmla="*/ 1796278 w 5205220"/>
              <a:gd name="connsiteY3" fmla="*/ 5043677 h 6767825"/>
              <a:gd name="connsiteX4" fmla="*/ 363596 w 5205220"/>
              <a:gd name="connsiteY4" fmla="*/ 4204932 h 6767825"/>
              <a:gd name="connsiteX5" fmla="*/ 113535 w 5205220"/>
              <a:gd name="connsiteY5" fmla="*/ 2714752 h 6767825"/>
              <a:gd name="connsiteX6" fmla="*/ 1921060 w 5205220"/>
              <a:gd name="connsiteY6" fmla="*/ 1625722 h 6767825"/>
              <a:gd name="connsiteX7" fmla="*/ 3116468 w 5205220"/>
              <a:gd name="connsiteY7" fmla="*/ 37914 h 6767825"/>
              <a:gd name="connsiteX8" fmla="*/ 5205220 w 5205220"/>
              <a:gd name="connsiteY8" fmla="*/ 761173 h 676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5220" h="6767825">
                <a:moveTo>
                  <a:pt x="423803" y="6767825"/>
                </a:moveTo>
                <a:cubicBezTo>
                  <a:pt x="518538" y="6555701"/>
                  <a:pt x="699034" y="6309585"/>
                  <a:pt x="847055" y="6125983"/>
                </a:cubicBezTo>
                <a:cubicBezTo>
                  <a:pt x="995076" y="5942381"/>
                  <a:pt x="1153728" y="5846599"/>
                  <a:pt x="1311932" y="5666215"/>
                </a:cubicBezTo>
                <a:cubicBezTo>
                  <a:pt x="1470136" y="5485831"/>
                  <a:pt x="1954334" y="5287224"/>
                  <a:pt x="1796278" y="5043677"/>
                </a:cubicBezTo>
                <a:cubicBezTo>
                  <a:pt x="1638222" y="4800130"/>
                  <a:pt x="644053" y="4593086"/>
                  <a:pt x="363596" y="4204932"/>
                </a:cubicBezTo>
                <a:cubicBezTo>
                  <a:pt x="83139" y="3816778"/>
                  <a:pt x="-146042" y="3144620"/>
                  <a:pt x="113535" y="2714752"/>
                </a:cubicBezTo>
                <a:cubicBezTo>
                  <a:pt x="373112" y="2284884"/>
                  <a:pt x="1420571" y="2071862"/>
                  <a:pt x="1921060" y="1625722"/>
                </a:cubicBezTo>
                <a:cubicBezTo>
                  <a:pt x="2421549" y="1179582"/>
                  <a:pt x="2227473" y="120371"/>
                  <a:pt x="3116468" y="37914"/>
                </a:cubicBezTo>
                <a:cubicBezTo>
                  <a:pt x="4869252" y="-173773"/>
                  <a:pt x="4819722" y="560989"/>
                  <a:pt x="5205220" y="761173"/>
                </a:cubicBezTo>
              </a:path>
            </a:pathLst>
          </a:custGeom>
          <a:noFill/>
          <a:ln w="152400" cmpd="thinThick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Freeform 425"/>
          <p:cNvSpPr>
            <a:spLocks noChangeAspect="1"/>
          </p:cNvSpPr>
          <p:nvPr/>
        </p:nvSpPr>
        <p:spPr>
          <a:xfrm>
            <a:off x="18320725" y="8270361"/>
            <a:ext cx="7625671" cy="6441544"/>
          </a:xfrm>
          <a:custGeom>
            <a:avLst/>
            <a:gdLst>
              <a:gd name="connsiteX0" fmla="*/ 3487875 w 6383475"/>
              <a:gd name="connsiteY0" fmla="*/ 4978684 h 5402651"/>
              <a:gd name="connsiteX1" fmla="*/ 3054121 w 6383475"/>
              <a:gd name="connsiteY1" fmla="*/ 5271761 h 5402651"/>
              <a:gd name="connsiteX2" fmla="*/ 2643813 w 6383475"/>
              <a:gd name="connsiteY2" fmla="*/ 5330376 h 5402651"/>
              <a:gd name="connsiteX3" fmla="*/ 2186613 w 6383475"/>
              <a:gd name="connsiteY3" fmla="*/ 5400715 h 5402651"/>
              <a:gd name="connsiteX4" fmla="*/ 1319105 w 6383475"/>
              <a:gd name="connsiteY4" fmla="*/ 5248315 h 5402651"/>
              <a:gd name="connsiteX5" fmla="*/ 850182 w 6383475"/>
              <a:gd name="connsiteY5" fmla="*/ 5049023 h 5402651"/>
              <a:gd name="connsiteX6" fmla="*/ 486767 w 6383475"/>
              <a:gd name="connsiteY6" fmla="*/ 4838007 h 5402651"/>
              <a:gd name="connsiteX7" fmla="*/ 41290 w 6383475"/>
              <a:gd name="connsiteY7" fmla="*/ 4122900 h 5402651"/>
              <a:gd name="connsiteX8" fmla="*/ 64736 w 6383475"/>
              <a:gd name="connsiteY8" fmla="*/ 3618807 h 5402651"/>
              <a:gd name="connsiteX9" fmla="*/ 439875 w 6383475"/>
              <a:gd name="connsiteY9" fmla="*/ 2962315 h 5402651"/>
              <a:gd name="connsiteX10" fmla="*/ 908798 w 6383475"/>
              <a:gd name="connsiteY10" fmla="*/ 2645792 h 5402651"/>
              <a:gd name="connsiteX11" fmla="*/ 1237044 w 6383475"/>
              <a:gd name="connsiteY11" fmla="*/ 2446500 h 5402651"/>
              <a:gd name="connsiteX12" fmla="*/ 2057659 w 6383475"/>
              <a:gd name="connsiteY12" fmla="*/ 2141700 h 5402651"/>
              <a:gd name="connsiteX13" fmla="*/ 2550028 w 6383475"/>
              <a:gd name="connsiteY13" fmla="*/ 1883792 h 5402651"/>
              <a:gd name="connsiteX14" fmla="*/ 3171352 w 6383475"/>
              <a:gd name="connsiteY14" fmla="*/ 1778284 h 5402651"/>
              <a:gd name="connsiteX15" fmla="*/ 3757505 w 6383475"/>
              <a:gd name="connsiteY15" fmla="*/ 1461761 h 5402651"/>
              <a:gd name="connsiteX16" fmla="*/ 4015413 w 6383475"/>
              <a:gd name="connsiteY16" fmla="*/ 1203853 h 5402651"/>
              <a:gd name="connsiteX17" fmla="*/ 4472613 w 6383475"/>
              <a:gd name="connsiteY17" fmla="*/ 500469 h 5402651"/>
              <a:gd name="connsiteX18" fmla="*/ 4648459 w 6383475"/>
              <a:gd name="connsiteY18" fmla="*/ 78438 h 5402651"/>
              <a:gd name="connsiteX19" fmla="*/ 5175998 w 6383475"/>
              <a:gd name="connsiteY19" fmla="*/ 8100 h 5402651"/>
              <a:gd name="connsiteX20" fmla="*/ 5562859 w 6383475"/>
              <a:gd name="connsiteY20" fmla="*/ 183946 h 5402651"/>
              <a:gd name="connsiteX21" fmla="*/ 6113844 w 6383475"/>
              <a:gd name="connsiteY21" fmla="*/ 535638 h 5402651"/>
              <a:gd name="connsiteX22" fmla="*/ 6324859 w 6383475"/>
              <a:gd name="connsiteY22" fmla="*/ 828715 h 5402651"/>
              <a:gd name="connsiteX23" fmla="*/ 6383475 w 6383475"/>
              <a:gd name="connsiteY23" fmla="*/ 934223 h 5402651"/>
              <a:gd name="connsiteX0" fmla="*/ 3487875 w 6383475"/>
              <a:gd name="connsiteY0" fmla="*/ 4978684 h 5400888"/>
              <a:gd name="connsiteX1" fmla="*/ 3054121 w 6383475"/>
              <a:gd name="connsiteY1" fmla="*/ 5271761 h 5400888"/>
              <a:gd name="connsiteX2" fmla="*/ 2186613 w 6383475"/>
              <a:gd name="connsiteY2" fmla="*/ 5400715 h 5400888"/>
              <a:gd name="connsiteX3" fmla="*/ 1319105 w 6383475"/>
              <a:gd name="connsiteY3" fmla="*/ 5248315 h 5400888"/>
              <a:gd name="connsiteX4" fmla="*/ 850182 w 6383475"/>
              <a:gd name="connsiteY4" fmla="*/ 5049023 h 5400888"/>
              <a:gd name="connsiteX5" fmla="*/ 486767 w 6383475"/>
              <a:gd name="connsiteY5" fmla="*/ 4838007 h 5400888"/>
              <a:gd name="connsiteX6" fmla="*/ 41290 w 6383475"/>
              <a:gd name="connsiteY6" fmla="*/ 4122900 h 5400888"/>
              <a:gd name="connsiteX7" fmla="*/ 64736 w 6383475"/>
              <a:gd name="connsiteY7" fmla="*/ 3618807 h 5400888"/>
              <a:gd name="connsiteX8" fmla="*/ 439875 w 6383475"/>
              <a:gd name="connsiteY8" fmla="*/ 2962315 h 5400888"/>
              <a:gd name="connsiteX9" fmla="*/ 908798 w 6383475"/>
              <a:gd name="connsiteY9" fmla="*/ 2645792 h 5400888"/>
              <a:gd name="connsiteX10" fmla="*/ 1237044 w 6383475"/>
              <a:gd name="connsiteY10" fmla="*/ 2446500 h 5400888"/>
              <a:gd name="connsiteX11" fmla="*/ 2057659 w 6383475"/>
              <a:gd name="connsiteY11" fmla="*/ 2141700 h 5400888"/>
              <a:gd name="connsiteX12" fmla="*/ 2550028 w 6383475"/>
              <a:gd name="connsiteY12" fmla="*/ 1883792 h 5400888"/>
              <a:gd name="connsiteX13" fmla="*/ 3171352 w 6383475"/>
              <a:gd name="connsiteY13" fmla="*/ 1778284 h 5400888"/>
              <a:gd name="connsiteX14" fmla="*/ 3757505 w 6383475"/>
              <a:gd name="connsiteY14" fmla="*/ 1461761 h 5400888"/>
              <a:gd name="connsiteX15" fmla="*/ 4015413 w 6383475"/>
              <a:gd name="connsiteY15" fmla="*/ 1203853 h 5400888"/>
              <a:gd name="connsiteX16" fmla="*/ 4472613 w 6383475"/>
              <a:gd name="connsiteY16" fmla="*/ 500469 h 5400888"/>
              <a:gd name="connsiteX17" fmla="*/ 4648459 w 6383475"/>
              <a:gd name="connsiteY17" fmla="*/ 78438 h 5400888"/>
              <a:gd name="connsiteX18" fmla="*/ 5175998 w 6383475"/>
              <a:gd name="connsiteY18" fmla="*/ 8100 h 5400888"/>
              <a:gd name="connsiteX19" fmla="*/ 5562859 w 6383475"/>
              <a:gd name="connsiteY19" fmla="*/ 183946 h 5400888"/>
              <a:gd name="connsiteX20" fmla="*/ 6113844 w 6383475"/>
              <a:gd name="connsiteY20" fmla="*/ 535638 h 5400888"/>
              <a:gd name="connsiteX21" fmla="*/ 6324859 w 6383475"/>
              <a:gd name="connsiteY21" fmla="*/ 828715 h 5400888"/>
              <a:gd name="connsiteX22" fmla="*/ 6383475 w 6383475"/>
              <a:gd name="connsiteY22" fmla="*/ 934223 h 5400888"/>
              <a:gd name="connsiteX0" fmla="*/ 3487875 w 6383475"/>
              <a:gd name="connsiteY0" fmla="*/ 4978684 h 5400888"/>
              <a:gd name="connsiteX1" fmla="*/ 3054121 w 6383475"/>
              <a:gd name="connsiteY1" fmla="*/ 5271761 h 5400888"/>
              <a:gd name="connsiteX2" fmla="*/ 2186613 w 6383475"/>
              <a:gd name="connsiteY2" fmla="*/ 5400715 h 5400888"/>
              <a:gd name="connsiteX3" fmla="*/ 1319105 w 6383475"/>
              <a:gd name="connsiteY3" fmla="*/ 5248315 h 5400888"/>
              <a:gd name="connsiteX4" fmla="*/ 850182 w 6383475"/>
              <a:gd name="connsiteY4" fmla="*/ 5084192 h 5400888"/>
              <a:gd name="connsiteX5" fmla="*/ 486767 w 6383475"/>
              <a:gd name="connsiteY5" fmla="*/ 4838007 h 5400888"/>
              <a:gd name="connsiteX6" fmla="*/ 41290 w 6383475"/>
              <a:gd name="connsiteY6" fmla="*/ 4122900 h 5400888"/>
              <a:gd name="connsiteX7" fmla="*/ 64736 w 6383475"/>
              <a:gd name="connsiteY7" fmla="*/ 3618807 h 5400888"/>
              <a:gd name="connsiteX8" fmla="*/ 439875 w 6383475"/>
              <a:gd name="connsiteY8" fmla="*/ 2962315 h 5400888"/>
              <a:gd name="connsiteX9" fmla="*/ 908798 w 6383475"/>
              <a:gd name="connsiteY9" fmla="*/ 2645792 h 5400888"/>
              <a:gd name="connsiteX10" fmla="*/ 1237044 w 6383475"/>
              <a:gd name="connsiteY10" fmla="*/ 2446500 h 5400888"/>
              <a:gd name="connsiteX11" fmla="*/ 2057659 w 6383475"/>
              <a:gd name="connsiteY11" fmla="*/ 2141700 h 5400888"/>
              <a:gd name="connsiteX12" fmla="*/ 2550028 w 6383475"/>
              <a:gd name="connsiteY12" fmla="*/ 1883792 h 5400888"/>
              <a:gd name="connsiteX13" fmla="*/ 3171352 w 6383475"/>
              <a:gd name="connsiteY13" fmla="*/ 1778284 h 5400888"/>
              <a:gd name="connsiteX14" fmla="*/ 3757505 w 6383475"/>
              <a:gd name="connsiteY14" fmla="*/ 1461761 h 5400888"/>
              <a:gd name="connsiteX15" fmla="*/ 4015413 w 6383475"/>
              <a:gd name="connsiteY15" fmla="*/ 1203853 h 5400888"/>
              <a:gd name="connsiteX16" fmla="*/ 4472613 w 6383475"/>
              <a:gd name="connsiteY16" fmla="*/ 500469 h 5400888"/>
              <a:gd name="connsiteX17" fmla="*/ 4648459 w 6383475"/>
              <a:gd name="connsiteY17" fmla="*/ 78438 h 5400888"/>
              <a:gd name="connsiteX18" fmla="*/ 5175998 w 6383475"/>
              <a:gd name="connsiteY18" fmla="*/ 8100 h 5400888"/>
              <a:gd name="connsiteX19" fmla="*/ 5562859 w 6383475"/>
              <a:gd name="connsiteY19" fmla="*/ 183946 h 5400888"/>
              <a:gd name="connsiteX20" fmla="*/ 6113844 w 6383475"/>
              <a:gd name="connsiteY20" fmla="*/ 535638 h 5400888"/>
              <a:gd name="connsiteX21" fmla="*/ 6324859 w 6383475"/>
              <a:gd name="connsiteY21" fmla="*/ 828715 h 5400888"/>
              <a:gd name="connsiteX22" fmla="*/ 6383475 w 6383475"/>
              <a:gd name="connsiteY22" fmla="*/ 934223 h 5400888"/>
              <a:gd name="connsiteX0" fmla="*/ 3487875 w 6331174"/>
              <a:gd name="connsiteY0" fmla="*/ 4978684 h 5400888"/>
              <a:gd name="connsiteX1" fmla="*/ 3054121 w 6331174"/>
              <a:gd name="connsiteY1" fmla="*/ 5271761 h 5400888"/>
              <a:gd name="connsiteX2" fmla="*/ 2186613 w 6331174"/>
              <a:gd name="connsiteY2" fmla="*/ 5400715 h 5400888"/>
              <a:gd name="connsiteX3" fmla="*/ 1319105 w 6331174"/>
              <a:gd name="connsiteY3" fmla="*/ 5248315 h 5400888"/>
              <a:gd name="connsiteX4" fmla="*/ 850182 w 6331174"/>
              <a:gd name="connsiteY4" fmla="*/ 5084192 h 5400888"/>
              <a:gd name="connsiteX5" fmla="*/ 486767 w 6331174"/>
              <a:gd name="connsiteY5" fmla="*/ 4838007 h 5400888"/>
              <a:gd name="connsiteX6" fmla="*/ 41290 w 6331174"/>
              <a:gd name="connsiteY6" fmla="*/ 4122900 h 5400888"/>
              <a:gd name="connsiteX7" fmla="*/ 64736 w 6331174"/>
              <a:gd name="connsiteY7" fmla="*/ 3618807 h 5400888"/>
              <a:gd name="connsiteX8" fmla="*/ 439875 w 6331174"/>
              <a:gd name="connsiteY8" fmla="*/ 2962315 h 5400888"/>
              <a:gd name="connsiteX9" fmla="*/ 908798 w 6331174"/>
              <a:gd name="connsiteY9" fmla="*/ 2645792 h 5400888"/>
              <a:gd name="connsiteX10" fmla="*/ 1237044 w 6331174"/>
              <a:gd name="connsiteY10" fmla="*/ 2446500 h 5400888"/>
              <a:gd name="connsiteX11" fmla="*/ 2057659 w 6331174"/>
              <a:gd name="connsiteY11" fmla="*/ 2141700 h 5400888"/>
              <a:gd name="connsiteX12" fmla="*/ 2550028 w 6331174"/>
              <a:gd name="connsiteY12" fmla="*/ 1883792 h 5400888"/>
              <a:gd name="connsiteX13" fmla="*/ 3171352 w 6331174"/>
              <a:gd name="connsiteY13" fmla="*/ 1778284 h 5400888"/>
              <a:gd name="connsiteX14" fmla="*/ 3757505 w 6331174"/>
              <a:gd name="connsiteY14" fmla="*/ 1461761 h 5400888"/>
              <a:gd name="connsiteX15" fmla="*/ 4015413 w 6331174"/>
              <a:gd name="connsiteY15" fmla="*/ 1203853 h 5400888"/>
              <a:gd name="connsiteX16" fmla="*/ 4472613 w 6331174"/>
              <a:gd name="connsiteY16" fmla="*/ 500469 h 5400888"/>
              <a:gd name="connsiteX17" fmla="*/ 4648459 w 6331174"/>
              <a:gd name="connsiteY17" fmla="*/ 78438 h 5400888"/>
              <a:gd name="connsiteX18" fmla="*/ 5175998 w 6331174"/>
              <a:gd name="connsiteY18" fmla="*/ 8100 h 5400888"/>
              <a:gd name="connsiteX19" fmla="*/ 5562859 w 6331174"/>
              <a:gd name="connsiteY19" fmla="*/ 183946 h 5400888"/>
              <a:gd name="connsiteX20" fmla="*/ 6113844 w 6331174"/>
              <a:gd name="connsiteY20" fmla="*/ 535638 h 5400888"/>
              <a:gd name="connsiteX21" fmla="*/ 6324859 w 6331174"/>
              <a:gd name="connsiteY21" fmla="*/ 828715 h 5400888"/>
              <a:gd name="connsiteX22" fmla="*/ 6160191 w 6331174"/>
              <a:gd name="connsiteY22" fmla="*/ 1529646 h 5400888"/>
              <a:gd name="connsiteX0" fmla="*/ 3487875 w 6160191"/>
              <a:gd name="connsiteY0" fmla="*/ 4978684 h 5400888"/>
              <a:gd name="connsiteX1" fmla="*/ 3054121 w 6160191"/>
              <a:gd name="connsiteY1" fmla="*/ 5271761 h 5400888"/>
              <a:gd name="connsiteX2" fmla="*/ 2186613 w 6160191"/>
              <a:gd name="connsiteY2" fmla="*/ 5400715 h 5400888"/>
              <a:gd name="connsiteX3" fmla="*/ 1319105 w 6160191"/>
              <a:gd name="connsiteY3" fmla="*/ 5248315 h 5400888"/>
              <a:gd name="connsiteX4" fmla="*/ 850182 w 6160191"/>
              <a:gd name="connsiteY4" fmla="*/ 5084192 h 5400888"/>
              <a:gd name="connsiteX5" fmla="*/ 486767 w 6160191"/>
              <a:gd name="connsiteY5" fmla="*/ 4838007 h 5400888"/>
              <a:gd name="connsiteX6" fmla="*/ 41290 w 6160191"/>
              <a:gd name="connsiteY6" fmla="*/ 4122900 h 5400888"/>
              <a:gd name="connsiteX7" fmla="*/ 64736 w 6160191"/>
              <a:gd name="connsiteY7" fmla="*/ 3618807 h 5400888"/>
              <a:gd name="connsiteX8" fmla="*/ 439875 w 6160191"/>
              <a:gd name="connsiteY8" fmla="*/ 2962315 h 5400888"/>
              <a:gd name="connsiteX9" fmla="*/ 908798 w 6160191"/>
              <a:gd name="connsiteY9" fmla="*/ 2645792 h 5400888"/>
              <a:gd name="connsiteX10" fmla="*/ 1237044 w 6160191"/>
              <a:gd name="connsiteY10" fmla="*/ 2446500 h 5400888"/>
              <a:gd name="connsiteX11" fmla="*/ 2057659 w 6160191"/>
              <a:gd name="connsiteY11" fmla="*/ 2141700 h 5400888"/>
              <a:gd name="connsiteX12" fmla="*/ 2550028 w 6160191"/>
              <a:gd name="connsiteY12" fmla="*/ 1883792 h 5400888"/>
              <a:gd name="connsiteX13" fmla="*/ 3171352 w 6160191"/>
              <a:gd name="connsiteY13" fmla="*/ 1778284 h 5400888"/>
              <a:gd name="connsiteX14" fmla="*/ 3757505 w 6160191"/>
              <a:gd name="connsiteY14" fmla="*/ 1461761 h 5400888"/>
              <a:gd name="connsiteX15" fmla="*/ 4015413 w 6160191"/>
              <a:gd name="connsiteY15" fmla="*/ 1203853 h 5400888"/>
              <a:gd name="connsiteX16" fmla="*/ 4472613 w 6160191"/>
              <a:gd name="connsiteY16" fmla="*/ 500469 h 5400888"/>
              <a:gd name="connsiteX17" fmla="*/ 4648459 w 6160191"/>
              <a:gd name="connsiteY17" fmla="*/ 78438 h 5400888"/>
              <a:gd name="connsiteX18" fmla="*/ 5175998 w 6160191"/>
              <a:gd name="connsiteY18" fmla="*/ 8100 h 5400888"/>
              <a:gd name="connsiteX19" fmla="*/ 5562859 w 6160191"/>
              <a:gd name="connsiteY19" fmla="*/ 183946 h 5400888"/>
              <a:gd name="connsiteX20" fmla="*/ 6113844 w 6160191"/>
              <a:gd name="connsiteY20" fmla="*/ 535638 h 5400888"/>
              <a:gd name="connsiteX21" fmla="*/ 5878291 w 6160191"/>
              <a:gd name="connsiteY21" fmla="*/ 1370975 h 5400888"/>
              <a:gd name="connsiteX22" fmla="*/ 6160191 w 6160191"/>
              <a:gd name="connsiteY22" fmla="*/ 1529646 h 5400888"/>
              <a:gd name="connsiteX0" fmla="*/ 3487875 w 6160191"/>
              <a:gd name="connsiteY0" fmla="*/ 4978684 h 5400888"/>
              <a:gd name="connsiteX1" fmla="*/ 3054121 w 6160191"/>
              <a:gd name="connsiteY1" fmla="*/ 5271761 h 5400888"/>
              <a:gd name="connsiteX2" fmla="*/ 2186613 w 6160191"/>
              <a:gd name="connsiteY2" fmla="*/ 5400715 h 5400888"/>
              <a:gd name="connsiteX3" fmla="*/ 1319105 w 6160191"/>
              <a:gd name="connsiteY3" fmla="*/ 5248315 h 5400888"/>
              <a:gd name="connsiteX4" fmla="*/ 850182 w 6160191"/>
              <a:gd name="connsiteY4" fmla="*/ 5084192 h 5400888"/>
              <a:gd name="connsiteX5" fmla="*/ 486767 w 6160191"/>
              <a:gd name="connsiteY5" fmla="*/ 4838007 h 5400888"/>
              <a:gd name="connsiteX6" fmla="*/ 41290 w 6160191"/>
              <a:gd name="connsiteY6" fmla="*/ 4122900 h 5400888"/>
              <a:gd name="connsiteX7" fmla="*/ 64736 w 6160191"/>
              <a:gd name="connsiteY7" fmla="*/ 3618807 h 5400888"/>
              <a:gd name="connsiteX8" fmla="*/ 439875 w 6160191"/>
              <a:gd name="connsiteY8" fmla="*/ 2962315 h 5400888"/>
              <a:gd name="connsiteX9" fmla="*/ 908798 w 6160191"/>
              <a:gd name="connsiteY9" fmla="*/ 2645792 h 5400888"/>
              <a:gd name="connsiteX10" fmla="*/ 1237044 w 6160191"/>
              <a:gd name="connsiteY10" fmla="*/ 2446500 h 5400888"/>
              <a:gd name="connsiteX11" fmla="*/ 2057659 w 6160191"/>
              <a:gd name="connsiteY11" fmla="*/ 2141700 h 5400888"/>
              <a:gd name="connsiteX12" fmla="*/ 2550028 w 6160191"/>
              <a:gd name="connsiteY12" fmla="*/ 1883792 h 5400888"/>
              <a:gd name="connsiteX13" fmla="*/ 3171352 w 6160191"/>
              <a:gd name="connsiteY13" fmla="*/ 1778284 h 5400888"/>
              <a:gd name="connsiteX14" fmla="*/ 3757505 w 6160191"/>
              <a:gd name="connsiteY14" fmla="*/ 1461761 h 5400888"/>
              <a:gd name="connsiteX15" fmla="*/ 4015413 w 6160191"/>
              <a:gd name="connsiteY15" fmla="*/ 1203853 h 5400888"/>
              <a:gd name="connsiteX16" fmla="*/ 4472613 w 6160191"/>
              <a:gd name="connsiteY16" fmla="*/ 500469 h 5400888"/>
              <a:gd name="connsiteX17" fmla="*/ 4648459 w 6160191"/>
              <a:gd name="connsiteY17" fmla="*/ 78438 h 5400888"/>
              <a:gd name="connsiteX18" fmla="*/ 5175998 w 6160191"/>
              <a:gd name="connsiteY18" fmla="*/ 8100 h 5400888"/>
              <a:gd name="connsiteX19" fmla="*/ 5562859 w 6160191"/>
              <a:gd name="connsiteY19" fmla="*/ 183946 h 5400888"/>
              <a:gd name="connsiteX20" fmla="*/ 5560951 w 6160191"/>
              <a:gd name="connsiteY20" fmla="*/ 1120429 h 5400888"/>
              <a:gd name="connsiteX21" fmla="*/ 5878291 w 6160191"/>
              <a:gd name="connsiteY21" fmla="*/ 1370975 h 5400888"/>
              <a:gd name="connsiteX22" fmla="*/ 6160191 w 6160191"/>
              <a:gd name="connsiteY22" fmla="*/ 1529646 h 5400888"/>
              <a:gd name="connsiteX0" fmla="*/ 3487875 w 6160191"/>
              <a:gd name="connsiteY0" fmla="*/ 4935928 h 5358132"/>
              <a:gd name="connsiteX1" fmla="*/ 3054121 w 6160191"/>
              <a:gd name="connsiteY1" fmla="*/ 5229005 h 5358132"/>
              <a:gd name="connsiteX2" fmla="*/ 2186613 w 6160191"/>
              <a:gd name="connsiteY2" fmla="*/ 5357959 h 5358132"/>
              <a:gd name="connsiteX3" fmla="*/ 1319105 w 6160191"/>
              <a:gd name="connsiteY3" fmla="*/ 5205559 h 5358132"/>
              <a:gd name="connsiteX4" fmla="*/ 850182 w 6160191"/>
              <a:gd name="connsiteY4" fmla="*/ 5041436 h 5358132"/>
              <a:gd name="connsiteX5" fmla="*/ 486767 w 6160191"/>
              <a:gd name="connsiteY5" fmla="*/ 4795251 h 5358132"/>
              <a:gd name="connsiteX6" fmla="*/ 41290 w 6160191"/>
              <a:gd name="connsiteY6" fmla="*/ 4080144 h 5358132"/>
              <a:gd name="connsiteX7" fmla="*/ 64736 w 6160191"/>
              <a:gd name="connsiteY7" fmla="*/ 3576051 h 5358132"/>
              <a:gd name="connsiteX8" fmla="*/ 439875 w 6160191"/>
              <a:gd name="connsiteY8" fmla="*/ 2919559 h 5358132"/>
              <a:gd name="connsiteX9" fmla="*/ 908798 w 6160191"/>
              <a:gd name="connsiteY9" fmla="*/ 2603036 h 5358132"/>
              <a:gd name="connsiteX10" fmla="*/ 1237044 w 6160191"/>
              <a:gd name="connsiteY10" fmla="*/ 2403744 h 5358132"/>
              <a:gd name="connsiteX11" fmla="*/ 2057659 w 6160191"/>
              <a:gd name="connsiteY11" fmla="*/ 2098944 h 5358132"/>
              <a:gd name="connsiteX12" fmla="*/ 2550028 w 6160191"/>
              <a:gd name="connsiteY12" fmla="*/ 1841036 h 5358132"/>
              <a:gd name="connsiteX13" fmla="*/ 3171352 w 6160191"/>
              <a:gd name="connsiteY13" fmla="*/ 1735528 h 5358132"/>
              <a:gd name="connsiteX14" fmla="*/ 3757505 w 6160191"/>
              <a:gd name="connsiteY14" fmla="*/ 1419005 h 5358132"/>
              <a:gd name="connsiteX15" fmla="*/ 4015413 w 6160191"/>
              <a:gd name="connsiteY15" fmla="*/ 1161097 h 5358132"/>
              <a:gd name="connsiteX16" fmla="*/ 4472613 w 6160191"/>
              <a:gd name="connsiteY16" fmla="*/ 457713 h 5358132"/>
              <a:gd name="connsiteX17" fmla="*/ 4648459 w 6160191"/>
              <a:gd name="connsiteY17" fmla="*/ 35682 h 5358132"/>
              <a:gd name="connsiteX18" fmla="*/ 5562859 w 6160191"/>
              <a:gd name="connsiteY18" fmla="*/ 141190 h 5358132"/>
              <a:gd name="connsiteX19" fmla="*/ 5560951 w 6160191"/>
              <a:gd name="connsiteY19" fmla="*/ 1077673 h 5358132"/>
              <a:gd name="connsiteX20" fmla="*/ 5878291 w 6160191"/>
              <a:gd name="connsiteY20" fmla="*/ 1328219 h 5358132"/>
              <a:gd name="connsiteX21" fmla="*/ 6160191 w 6160191"/>
              <a:gd name="connsiteY21" fmla="*/ 1486890 h 5358132"/>
              <a:gd name="connsiteX0" fmla="*/ 3487875 w 6160191"/>
              <a:gd name="connsiteY0" fmla="*/ 4907922 h 5330126"/>
              <a:gd name="connsiteX1" fmla="*/ 3054121 w 6160191"/>
              <a:gd name="connsiteY1" fmla="*/ 5200999 h 5330126"/>
              <a:gd name="connsiteX2" fmla="*/ 2186613 w 6160191"/>
              <a:gd name="connsiteY2" fmla="*/ 5329953 h 5330126"/>
              <a:gd name="connsiteX3" fmla="*/ 1319105 w 6160191"/>
              <a:gd name="connsiteY3" fmla="*/ 5177553 h 5330126"/>
              <a:gd name="connsiteX4" fmla="*/ 850182 w 6160191"/>
              <a:gd name="connsiteY4" fmla="*/ 5013430 h 5330126"/>
              <a:gd name="connsiteX5" fmla="*/ 486767 w 6160191"/>
              <a:gd name="connsiteY5" fmla="*/ 4767245 h 5330126"/>
              <a:gd name="connsiteX6" fmla="*/ 41290 w 6160191"/>
              <a:gd name="connsiteY6" fmla="*/ 4052138 h 5330126"/>
              <a:gd name="connsiteX7" fmla="*/ 64736 w 6160191"/>
              <a:gd name="connsiteY7" fmla="*/ 3548045 h 5330126"/>
              <a:gd name="connsiteX8" fmla="*/ 439875 w 6160191"/>
              <a:gd name="connsiteY8" fmla="*/ 2891553 h 5330126"/>
              <a:gd name="connsiteX9" fmla="*/ 908798 w 6160191"/>
              <a:gd name="connsiteY9" fmla="*/ 2575030 h 5330126"/>
              <a:gd name="connsiteX10" fmla="*/ 1237044 w 6160191"/>
              <a:gd name="connsiteY10" fmla="*/ 2375738 h 5330126"/>
              <a:gd name="connsiteX11" fmla="*/ 2057659 w 6160191"/>
              <a:gd name="connsiteY11" fmla="*/ 2070938 h 5330126"/>
              <a:gd name="connsiteX12" fmla="*/ 2550028 w 6160191"/>
              <a:gd name="connsiteY12" fmla="*/ 1813030 h 5330126"/>
              <a:gd name="connsiteX13" fmla="*/ 3171352 w 6160191"/>
              <a:gd name="connsiteY13" fmla="*/ 1707522 h 5330126"/>
              <a:gd name="connsiteX14" fmla="*/ 3757505 w 6160191"/>
              <a:gd name="connsiteY14" fmla="*/ 1390999 h 5330126"/>
              <a:gd name="connsiteX15" fmla="*/ 4015413 w 6160191"/>
              <a:gd name="connsiteY15" fmla="*/ 1133091 h 5330126"/>
              <a:gd name="connsiteX16" fmla="*/ 4472613 w 6160191"/>
              <a:gd name="connsiteY16" fmla="*/ 429707 h 5330126"/>
              <a:gd name="connsiteX17" fmla="*/ 4648459 w 6160191"/>
              <a:gd name="connsiteY17" fmla="*/ 7676 h 5330126"/>
              <a:gd name="connsiteX18" fmla="*/ 5063129 w 6160191"/>
              <a:gd name="connsiteY18" fmla="*/ 783035 h 5330126"/>
              <a:gd name="connsiteX19" fmla="*/ 5560951 w 6160191"/>
              <a:gd name="connsiteY19" fmla="*/ 1049667 h 5330126"/>
              <a:gd name="connsiteX20" fmla="*/ 5878291 w 6160191"/>
              <a:gd name="connsiteY20" fmla="*/ 1300213 h 5330126"/>
              <a:gd name="connsiteX21" fmla="*/ 6160191 w 6160191"/>
              <a:gd name="connsiteY21" fmla="*/ 1458884 h 5330126"/>
              <a:gd name="connsiteX0" fmla="*/ 3487875 w 6160191"/>
              <a:gd name="connsiteY0" fmla="*/ 4485496 h 4907700"/>
              <a:gd name="connsiteX1" fmla="*/ 3054121 w 6160191"/>
              <a:gd name="connsiteY1" fmla="*/ 4778573 h 4907700"/>
              <a:gd name="connsiteX2" fmla="*/ 2186613 w 6160191"/>
              <a:gd name="connsiteY2" fmla="*/ 4907527 h 4907700"/>
              <a:gd name="connsiteX3" fmla="*/ 1319105 w 6160191"/>
              <a:gd name="connsiteY3" fmla="*/ 4755127 h 4907700"/>
              <a:gd name="connsiteX4" fmla="*/ 850182 w 6160191"/>
              <a:gd name="connsiteY4" fmla="*/ 4591004 h 4907700"/>
              <a:gd name="connsiteX5" fmla="*/ 486767 w 6160191"/>
              <a:gd name="connsiteY5" fmla="*/ 4344819 h 4907700"/>
              <a:gd name="connsiteX6" fmla="*/ 41290 w 6160191"/>
              <a:gd name="connsiteY6" fmla="*/ 3629712 h 4907700"/>
              <a:gd name="connsiteX7" fmla="*/ 64736 w 6160191"/>
              <a:gd name="connsiteY7" fmla="*/ 3125619 h 4907700"/>
              <a:gd name="connsiteX8" fmla="*/ 439875 w 6160191"/>
              <a:gd name="connsiteY8" fmla="*/ 2469127 h 4907700"/>
              <a:gd name="connsiteX9" fmla="*/ 908798 w 6160191"/>
              <a:gd name="connsiteY9" fmla="*/ 2152604 h 4907700"/>
              <a:gd name="connsiteX10" fmla="*/ 1237044 w 6160191"/>
              <a:gd name="connsiteY10" fmla="*/ 1953312 h 4907700"/>
              <a:gd name="connsiteX11" fmla="*/ 2057659 w 6160191"/>
              <a:gd name="connsiteY11" fmla="*/ 1648512 h 4907700"/>
              <a:gd name="connsiteX12" fmla="*/ 2550028 w 6160191"/>
              <a:gd name="connsiteY12" fmla="*/ 1390604 h 4907700"/>
              <a:gd name="connsiteX13" fmla="*/ 3171352 w 6160191"/>
              <a:gd name="connsiteY13" fmla="*/ 1285096 h 4907700"/>
              <a:gd name="connsiteX14" fmla="*/ 3757505 w 6160191"/>
              <a:gd name="connsiteY14" fmla="*/ 968573 h 4907700"/>
              <a:gd name="connsiteX15" fmla="*/ 4015413 w 6160191"/>
              <a:gd name="connsiteY15" fmla="*/ 710665 h 4907700"/>
              <a:gd name="connsiteX16" fmla="*/ 4472613 w 6160191"/>
              <a:gd name="connsiteY16" fmla="*/ 7281 h 4907700"/>
              <a:gd name="connsiteX17" fmla="*/ 5063129 w 6160191"/>
              <a:gd name="connsiteY17" fmla="*/ 360609 h 4907700"/>
              <a:gd name="connsiteX18" fmla="*/ 5560951 w 6160191"/>
              <a:gd name="connsiteY18" fmla="*/ 627241 h 4907700"/>
              <a:gd name="connsiteX19" fmla="*/ 5878291 w 6160191"/>
              <a:gd name="connsiteY19" fmla="*/ 877787 h 4907700"/>
              <a:gd name="connsiteX20" fmla="*/ 6160191 w 6160191"/>
              <a:gd name="connsiteY20" fmla="*/ 1036458 h 4907700"/>
              <a:gd name="connsiteX0" fmla="*/ 3487875 w 6160191"/>
              <a:gd name="connsiteY0" fmla="*/ 4140835 h 4563039"/>
              <a:gd name="connsiteX1" fmla="*/ 3054121 w 6160191"/>
              <a:gd name="connsiteY1" fmla="*/ 4433912 h 4563039"/>
              <a:gd name="connsiteX2" fmla="*/ 2186613 w 6160191"/>
              <a:gd name="connsiteY2" fmla="*/ 4562866 h 4563039"/>
              <a:gd name="connsiteX3" fmla="*/ 1319105 w 6160191"/>
              <a:gd name="connsiteY3" fmla="*/ 4410466 h 4563039"/>
              <a:gd name="connsiteX4" fmla="*/ 850182 w 6160191"/>
              <a:gd name="connsiteY4" fmla="*/ 4246343 h 4563039"/>
              <a:gd name="connsiteX5" fmla="*/ 486767 w 6160191"/>
              <a:gd name="connsiteY5" fmla="*/ 4000158 h 4563039"/>
              <a:gd name="connsiteX6" fmla="*/ 41290 w 6160191"/>
              <a:gd name="connsiteY6" fmla="*/ 3285051 h 4563039"/>
              <a:gd name="connsiteX7" fmla="*/ 64736 w 6160191"/>
              <a:gd name="connsiteY7" fmla="*/ 2780958 h 4563039"/>
              <a:gd name="connsiteX8" fmla="*/ 439875 w 6160191"/>
              <a:gd name="connsiteY8" fmla="*/ 2124466 h 4563039"/>
              <a:gd name="connsiteX9" fmla="*/ 908798 w 6160191"/>
              <a:gd name="connsiteY9" fmla="*/ 1807943 h 4563039"/>
              <a:gd name="connsiteX10" fmla="*/ 1237044 w 6160191"/>
              <a:gd name="connsiteY10" fmla="*/ 1608651 h 4563039"/>
              <a:gd name="connsiteX11" fmla="*/ 2057659 w 6160191"/>
              <a:gd name="connsiteY11" fmla="*/ 1303851 h 4563039"/>
              <a:gd name="connsiteX12" fmla="*/ 2550028 w 6160191"/>
              <a:gd name="connsiteY12" fmla="*/ 1045943 h 4563039"/>
              <a:gd name="connsiteX13" fmla="*/ 3171352 w 6160191"/>
              <a:gd name="connsiteY13" fmla="*/ 940435 h 4563039"/>
              <a:gd name="connsiteX14" fmla="*/ 3757505 w 6160191"/>
              <a:gd name="connsiteY14" fmla="*/ 623912 h 4563039"/>
              <a:gd name="connsiteX15" fmla="*/ 4015413 w 6160191"/>
              <a:gd name="connsiteY15" fmla="*/ 366004 h 4563039"/>
              <a:gd name="connsiteX16" fmla="*/ 4504511 w 6160191"/>
              <a:gd name="connsiteY16" fmla="*/ 66657 h 4563039"/>
              <a:gd name="connsiteX17" fmla="*/ 5063129 w 6160191"/>
              <a:gd name="connsiteY17" fmla="*/ 15948 h 4563039"/>
              <a:gd name="connsiteX18" fmla="*/ 5560951 w 6160191"/>
              <a:gd name="connsiteY18" fmla="*/ 282580 h 4563039"/>
              <a:gd name="connsiteX19" fmla="*/ 5878291 w 6160191"/>
              <a:gd name="connsiteY19" fmla="*/ 533126 h 4563039"/>
              <a:gd name="connsiteX20" fmla="*/ 6160191 w 6160191"/>
              <a:gd name="connsiteY20" fmla="*/ 691797 h 4563039"/>
              <a:gd name="connsiteX0" fmla="*/ 3487875 w 6160191"/>
              <a:gd name="connsiteY0" fmla="*/ 4151242 h 4573446"/>
              <a:gd name="connsiteX1" fmla="*/ 3054121 w 6160191"/>
              <a:gd name="connsiteY1" fmla="*/ 4444319 h 4573446"/>
              <a:gd name="connsiteX2" fmla="*/ 2186613 w 6160191"/>
              <a:gd name="connsiteY2" fmla="*/ 4573273 h 4573446"/>
              <a:gd name="connsiteX3" fmla="*/ 1319105 w 6160191"/>
              <a:gd name="connsiteY3" fmla="*/ 4420873 h 4573446"/>
              <a:gd name="connsiteX4" fmla="*/ 850182 w 6160191"/>
              <a:gd name="connsiteY4" fmla="*/ 4256750 h 4573446"/>
              <a:gd name="connsiteX5" fmla="*/ 486767 w 6160191"/>
              <a:gd name="connsiteY5" fmla="*/ 4010565 h 4573446"/>
              <a:gd name="connsiteX6" fmla="*/ 41290 w 6160191"/>
              <a:gd name="connsiteY6" fmla="*/ 3295458 h 4573446"/>
              <a:gd name="connsiteX7" fmla="*/ 64736 w 6160191"/>
              <a:gd name="connsiteY7" fmla="*/ 2791365 h 4573446"/>
              <a:gd name="connsiteX8" fmla="*/ 439875 w 6160191"/>
              <a:gd name="connsiteY8" fmla="*/ 2134873 h 4573446"/>
              <a:gd name="connsiteX9" fmla="*/ 908798 w 6160191"/>
              <a:gd name="connsiteY9" fmla="*/ 1818350 h 4573446"/>
              <a:gd name="connsiteX10" fmla="*/ 1237044 w 6160191"/>
              <a:gd name="connsiteY10" fmla="*/ 1619058 h 4573446"/>
              <a:gd name="connsiteX11" fmla="*/ 2057659 w 6160191"/>
              <a:gd name="connsiteY11" fmla="*/ 1314258 h 4573446"/>
              <a:gd name="connsiteX12" fmla="*/ 2550028 w 6160191"/>
              <a:gd name="connsiteY12" fmla="*/ 1056350 h 4573446"/>
              <a:gd name="connsiteX13" fmla="*/ 3171352 w 6160191"/>
              <a:gd name="connsiteY13" fmla="*/ 950842 h 4573446"/>
              <a:gd name="connsiteX14" fmla="*/ 3757505 w 6160191"/>
              <a:gd name="connsiteY14" fmla="*/ 634319 h 4573446"/>
              <a:gd name="connsiteX15" fmla="*/ 4132371 w 6160191"/>
              <a:gd name="connsiteY15" fmla="*/ 620960 h 4573446"/>
              <a:gd name="connsiteX16" fmla="*/ 4504511 w 6160191"/>
              <a:gd name="connsiteY16" fmla="*/ 77064 h 4573446"/>
              <a:gd name="connsiteX17" fmla="*/ 5063129 w 6160191"/>
              <a:gd name="connsiteY17" fmla="*/ 26355 h 4573446"/>
              <a:gd name="connsiteX18" fmla="*/ 5560951 w 6160191"/>
              <a:gd name="connsiteY18" fmla="*/ 292987 h 4573446"/>
              <a:gd name="connsiteX19" fmla="*/ 5878291 w 6160191"/>
              <a:gd name="connsiteY19" fmla="*/ 543533 h 4573446"/>
              <a:gd name="connsiteX20" fmla="*/ 6160191 w 6160191"/>
              <a:gd name="connsiteY20" fmla="*/ 702204 h 4573446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1237044 w 6160191"/>
              <a:gd name="connsiteY10" fmla="*/ 1592884 h 4547272"/>
              <a:gd name="connsiteX11" fmla="*/ 2057659 w 6160191"/>
              <a:gd name="connsiteY11" fmla="*/ 1288084 h 4547272"/>
              <a:gd name="connsiteX12" fmla="*/ 2550028 w 6160191"/>
              <a:gd name="connsiteY12" fmla="*/ 1030176 h 4547272"/>
              <a:gd name="connsiteX13" fmla="*/ 3171352 w 6160191"/>
              <a:gd name="connsiteY13" fmla="*/ 924668 h 4547272"/>
              <a:gd name="connsiteX14" fmla="*/ 3757505 w 6160191"/>
              <a:gd name="connsiteY14" fmla="*/ 608145 h 4547272"/>
              <a:gd name="connsiteX15" fmla="*/ 4132371 w 6160191"/>
              <a:gd name="connsiteY15" fmla="*/ 594786 h 4547272"/>
              <a:gd name="connsiteX16" fmla="*/ 4398185 w 6160191"/>
              <a:gd name="connsiteY16" fmla="*/ 231644 h 4547272"/>
              <a:gd name="connsiteX17" fmla="*/ 5063129 w 6160191"/>
              <a:gd name="connsiteY17" fmla="*/ 181 h 4547272"/>
              <a:gd name="connsiteX18" fmla="*/ 5560951 w 6160191"/>
              <a:gd name="connsiteY18" fmla="*/ 266813 h 4547272"/>
              <a:gd name="connsiteX19" fmla="*/ 5878291 w 6160191"/>
              <a:gd name="connsiteY19" fmla="*/ 517359 h 4547272"/>
              <a:gd name="connsiteX20" fmla="*/ 6160191 w 6160191"/>
              <a:gd name="connsiteY20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1237044 w 6160191"/>
              <a:gd name="connsiteY10" fmla="*/ 1592884 h 4547272"/>
              <a:gd name="connsiteX11" fmla="*/ 2057659 w 6160191"/>
              <a:gd name="connsiteY11" fmla="*/ 1288084 h 4547272"/>
              <a:gd name="connsiteX12" fmla="*/ 2550028 w 6160191"/>
              <a:gd name="connsiteY12" fmla="*/ 1030176 h 4547272"/>
              <a:gd name="connsiteX13" fmla="*/ 3171352 w 6160191"/>
              <a:gd name="connsiteY13" fmla="*/ 924668 h 4547272"/>
              <a:gd name="connsiteX14" fmla="*/ 3895728 w 6160191"/>
              <a:gd name="connsiteY14" fmla="*/ 767634 h 4547272"/>
              <a:gd name="connsiteX15" fmla="*/ 4132371 w 6160191"/>
              <a:gd name="connsiteY15" fmla="*/ 594786 h 4547272"/>
              <a:gd name="connsiteX16" fmla="*/ 4398185 w 6160191"/>
              <a:gd name="connsiteY16" fmla="*/ 231644 h 4547272"/>
              <a:gd name="connsiteX17" fmla="*/ 5063129 w 6160191"/>
              <a:gd name="connsiteY17" fmla="*/ 181 h 4547272"/>
              <a:gd name="connsiteX18" fmla="*/ 5560951 w 6160191"/>
              <a:gd name="connsiteY18" fmla="*/ 266813 h 4547272"/>
              <a:gd name="connsiteX19" fmla="*/ 5878291 w 6160191"/>
              <a:gd name="connsiteY19" fmla="*/ 517359 h 4547272"/>
              <a:gd name="connsiteX20" fmla="*/ 6160191 w 6160191"/>
              <a:gd name="connsiteY20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1237044 w 6160191"/>
              <a:gd name="connsiteY10" fmla="*/ 1592884 h 4547272"/>
              <a:gd name="connsiteX11" fmla="*/ 2057659 w 6160191"/>
              <a:gd name="connsiteY11" fmla="*/ 1288084 h 4547272"/>
              <a:gd name="connsiteX12" fmla="*/ 3262410 w 6160191"/>
              <a:gd name="connsiteY12" fmla="*/ 1731925 h 4547272"/>
              <a:gd name="connsiteX13" fmla="*/ 3171352 w 6160191"/>
              <a:gd name="connsiteY13" fmla="*/ 924668 h 4547272"/>
              <a:gd name="connsiteX14" fmla="*/ 3895728 w 6160191"/>
              <a:gd name="connsiteY14" fmla="*/ 767634 h 4547272"/>
              <a:gd name="connsiteX15" fmla="*/ 4132371 w 6160191"/>
              <a:gd name="connsiteY15" fmla="*/ 594786 h 4547272"/>
              <a:gd name="connsiteX16" fmla="*/ 4398185 w 6160191"/>
              <a:gd name="connsiteY16" fmla="*/ 231644 h 4547272"/>
              <a:gd name="connsiteX17" fmla="*/ 5063129 w 6160191"/>
              <a:gd name="connsiteY17" fmla="*/ 181 h 4547272"/>
              <a:gd name="connsiteX18" fmla="*/ 5560951 w 6160191"/>
              <a:gd name="connsiteY18" fmla="*/ 266813 h 4547272"/>
              <a:gd name="connsiteX19" fmla="*/ 5878291 w 6160191"/>
              <a:gd name="connsiteY19" fmla="*/ 517359 h 4547272"/>
              <a:gd name="connsiteX20" fmla="*/ 6160191 w 6160191"/>
              <a:gd name="connsiteY20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1237044 w 6160191"/>
              <a:gd name="connsiteY10" fmla="*/ 1592884 h 4547272"/>
              <a:gd name="connsiteX11" fmla="*/ 2057659 w 6160191"/>
              <a:gd name="connsiteY11" fmla="*/ 1288084 h 4547272"/>
              <a:gd name="connsiteX12" fmla="*/ 3262410 w 6160191"/>
              <a:gd name="connsiteY12" fmla="*/ 1731925 h 4547272"/>
              <a:gd name="connsiteX13" fmla="*/ 3895728 w 6160191"/>
              <a:gd name="connsiteY13" fmla="*/ 767634 h 4547272"/>
              <a:gd name="connsiteX14" fmla="*/ 4132371 w 6160191"/>
              <a:gd name="connsiteY14" fmla="*/ 594786 h 4547272"/>
              <a:gd name="connsiteX15" fmla="*/ 4398185 w 6160191"/>
              <a:gd name="connsiteY15" fmla="*/ 231644 h 4547272"/>
              <a:gd name="connsiteX16" fmla="*/ 5063129 w 6160191"/>
              <a:gd name="connsiteY16" fmla="*/ 181 h 4547272"/>
              <a:gd name="connsiteX17" fmla="*/ 5560951 w 6160191"/>
              <a:gd name="connsiteY17" fmla="*/ 266813 h 4547272"/>
              <a:gd name="connsiteX18" fmla="*/ 5878291 w 6160191"/>
              <a:gd name="connsiteY18" fmla="*/ 517359 h 4547272"/>
              <a:gd name="connsiteX19" fmla="*/ 6160191 w 6160191"/>
              <a:gd name="connsiteY19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1237044 w 6160191"/>
              <a:gd name="connsiteY10" fmla="*/ 1592884 h 4547272"/>
              <a:gd name="connsiteX11" fmla="*/ 2514859 w 6160191"/>
              <a:gd name="connsiteY11" fmla="*/ 2074894 h 4547272"/>
              <a:gd name="connsiteX12" fmla="*/ 3262410 w 6160191"/>
              <a:gd name="connsiteY12" fmla="*/ 1731925 h 4547272"/>
              <a:gd name="connsiteX13" fmla="*/ 3895728 w 6160191"/>
              <a:gd name="connsiteY13" fmla="*/ 767634 h 4547272"/>
              <a:gd name="connsiteX14" fmla="*/ 4132371 w 6160191"/>
              <a:gd name="connsiteY14" fmla="*/ 594786 h 4547272"/>
              <a:gd name="connsiteX15" fmla="*/ 4398185 w 6160191"/>
              <a:gd name="connsiteY15" fmla="*/ 231644 h 4547272"/>
              <a:gd name="connsiteX16" fmla="*/ 5063129 w 6160191"/>
              <a:gd name="connsiteY16" fmla="*/ 181 h 4547272"/>
              <a:gd name="connsiteX17" fmla="*/ 5560951 w 6160191"/>
              <a:gd name="connsiteY17" fmla="*/ 266813 h 4547272"/>
              <a:gd name="connsiteX18" fmla="*/ 5878291 w 6160191"/>
              <a:gd name="connsiteY18" fmla="*/ 517359 h 4547272"/>
              <a:gd name="connsiteX19" fmla="*/ 6160191 w 6160191"/>
              <a:gd name="connsiteY19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908798 w 6160191"/>
              <a:gd name="connsiteY9" fmla="*/ 1792176 h 4547272"/>
              <a:gd name="connsiteX10" fmla="*/ 2514859 w 6160191"/>
              <a:gd name="connsiteY10" fmla="*/ 2074894 h 4547272"/>
              <a:gd name="connsiteX11" fmla="*/ 3262410 w 6160191"/>
              <a:gd name="connsiteY11" fmla="*/ 1731925 h 4547272"/>
              <a:gd name="connsiteX12" fmla="*/ 3895728 w 6160191"/>
              <a:gd name="connsiteY12" fmla="*/ 767634 h 4547272"/>
              <a:gd name="connsiteX13" fmla="*/ 4132371 w 6160191"/>
              <a:gd name="connsiteY13" fmla="*/ 594786 h 4547272"/>
              <a:gd name="connsiteX14" fmla="*/ 4398185 w 6160191"/>
              <a:gd name="connsiteY14" fmla="*/ 231644 h 4547272"/>
              <a:gd name="connsiteX15" fmla="*/ 5063129 w 6160191"/>
              <a:gd name="connsiteY15" fmla="*/ 181 h 4547272"/>
              <a:gd name="connsiteX16" fmla="*/ 5560951 w 6160191"/>
              <a:gd name="connsiteY16" fmla="*/ 266813 h 4547272"/>
              <a:gd name="connsiteX17" fmla="*/ 5878291 w 6160191"/>
              <a:gd name="connsiteY17" fmla="*/ 517359 h 4547272"/>
              <a:gd name="connsiteX18" fmla="*/ 6160191 w 6160191"/>
              <a:gd name="connsiteY18" fmla="*/ 676030 h 4547272"/>
              <a:gd name="connsiteX0" fmla="*/ 3487875 w 6160191"/>
              <a:gd name="connsiteY0" fmla="*/ 4125068 h 4547272"/>
              <a:gd name="connsiteX1" fmla="*/ 3054121 w 6160191"/>
              <a:gd name="connsiteY1" fmla="*/ 4418145 h 4547272"/>
              <a:gd name="connsiteX2" fmla="*/ 2186613 w 6160191"/>
              <a:gd name="connsiteY2" fmla="*/ 4547099 h 4547272"/>
              <a:gd name="connsiteX3" fmla="*/ 1319105 w 6160191"/>
              <a:gd name="connsiteY3" fmla="*/ 4394699 h 4547272"/>
              <a:gd name="connsiteX4" fmla="*/ 850182 w 6160191"/>
              <a:gd name="connsiteY4" fmla="*/ 4230576 h 4547272"/>
              <a:gd name="connsiteX5" fmla="*/ 486767 w 6160191"/>
              <a:gd name="connsiteY5" fmla="*/ 3984391 h 4547272"/>
              <a:gd name="connsiteX6" fmla="*/ 41290 w 6160191"/>
              <a:gd name="connsiteY6" fmla="*/ 3269284 h 4547272"/>
              <a:gd name="connsiteX7" fmla="*/ 64736 w 6160191"/>
              <a:gd name="connsiteY7" fmla="*/ 2765191 h 4547272"/>
              <a:gd name="connsiteX8" fmla="*/ 439875 w 6160191"/>
              <a:gd name="connsiteY8" fmla="*/ 2108699 h 4547272"/>
              <a:gd name="connsiteX9" fmla="*/ 1514854 w 6160191"/>
              <a:gd name="connsiteY9" fmla="*/ 2249376 h 4547272"/>
              <a:gd name="connsiteX10" fmla="*/ 2514859 w 6160191"/>
              <a:gd name="connsiteY10" fmla="*/ 2074894 h 4547272"/>
              <a:gd name="connsiteX11" fmla="*/ 3262410 w 6160191"/>
              <a:gd name="connsiteY11" fmla="*/ 1731925 h 4547272"/>
              <a:gd name="connsiteX12" fmla="*/ 3895728 w 6160191"/>
              <a:gd name="connsiteY12" fmla="*/ 767634 h 4547272"/>
              <a:gd name="connsiteX13" fmla="*/ 4132371 w 6160191"/>
              <a:gd name="connsiteY13" fmla="*/ 594786 h 4547272"/>
              <a:gd name="connsiteX14" fmla="*/ 4398185 w 6160191"/>
              <a:gd name="connsiteY14" fmla="*/ 231644 h 4547272"/>
              <a:gd name="connsiteX15" fmla="*/ 5063129 w 6160191"/>
              <a:gd name="connsiteY15" fmla="*/ 181 h 4547272"/>
              <a:gd name="connsiteX16" fmla="*/ 5560951 w 6160191"/>
              <a:gd name="connsiteY16" fmla="*/ 266813 h 4547272"/>
              <a:gd name="connsiteX17" fmla="*/ 5878291 w 6160191"/>
              <a:gd name="connsiteY17" fmla="*/ 517359 h 4547272"/>
              <a:gd name="connsiteX18" fmla="*/ 6160191 w 6160191"/>
              <a:gd name="connsiteY18" fmla="*/ 676030 h 4547272"/>
              <a:gd name="connsiteX0" fmla="*/ 3557813 w 6230129"/>
              <a:gd name="connsiteY0" fmla="*/ 4125068 h 4547272"/>
              <a:gd name="connsiteX1" fmla="*/ 3124059 w 6230129"/>
              <a:gd name="connsiteY1" fmla="*/ 4418145 h 4547272"/>
              <a:gd name="connsiteX2" fmla="*/ 2256551 w 6230129"/>
              <a:gd name="connsiteY2" fmla="*/ 4547099 h 4547272"/>
              <a:gd name="connsiteX3" fmla="*/ 1389043 w 6230129"/>
              <a:gd name="connsiteY3" fmla="*/ 4394699 h 4547272"/>
              <a:gd name="connsiteX4" fmla="*/ 920120 w 6230129"/>
              <a:gd name="connsiteY4" fmla="*/ 4230576 h 4547272"/>
              <a:gd name="connsiteX5" fmla="*/ 556705 w 6230129"/>
              <a:gd name="connsiteY5" fmla="*/ 3984391 h 4547272"/>
              <a:gd name="connsiteX6" fmla="*/ 111228 w 6230129"/>
              <a:gd name="connsiteY6" fmla="*/ 3269284 h 4547272"/>
              <a:gd name="connsiteX7" fmla="*/ 134674 w 6230129"/>
              <a:gd name="connsiteY7" fmla="*/ 2765191 h 4547272"/>
              <a:gd name="connsiteX8" fmla="*/ 1584792 w 6230129"/>
              <a:gd name="connsiteY8" fmla="*/ 2249376 h 4547272"/>
              <a:gd name="connsiteX9" fmla="*/ 2584797 w 6230129"/>
              <a:gd name="connsiteY9" fmla="*/ 2074894 h 4547272"/>
              <a:gd name="connsiteX10" fmla="*/ 3332348 w 6230129"/>
              <a:gd name="connsiteY10" fmla="*/ 1731925 h 4547272"/>
              <a:gd name="connsiteX11" fmla="*/ 3965666 w 6230129"/>
              <a:gd name="connsiteY11" fmla="*/ 767634 h 4547272"/>
              <a:gd name="connsiteX12" fmla="*/ 4202309 w 6230129"/>
              <a:gd name="connsiteY12" fmla="*/ 594786 h 4547272"/>
              <a:gd name="connsiteX13" fmla="*/ 4468123 w 6230129"/>
              <a:gd name="connsiteY13" fmla="*/ 231644 h 4547272"/>
              <a:gd name="connsiteX14" fmla="*/ 5133067 w 6230129"/>
              <a:gd name="connsiteY14" fmla="*/ 181 h 4547272"/>
              <a:gd name="connsiteX15" fmla="*/ 5630889 w 6230129"/>
              <a:gd name="connsiteY15" fmla="*/ 266813 h 4547272"/>
              <a:gd name="connsiteX16" fmla="*/ 5948229 w 6230129"/>
              <a:gd name="connsiteY16" fmla="*/ 517359 h 4547272"/>
              <a:gd name="connsiteX17" fmla="*/ 6230129 w 6230129"/>
              <a:gd name="connsiteY17" fmla="*/ 676030 h 4547272"/>
              <a:gd name="connsiteX0" fmla="*/ 3536800 w 6209116"/>
              <a:gd name="connsiteY0" fmla="*/ 4125068 h 4547272"/>
              <a:gd name="connsiteX1" fmla="*/ 3103046 w 6209116"/>
              <a:gd name="connsiteY1" fmla="*/ 4418145 h 4547272"/>
              <a:gd name="connsiteX2" fmla="*/ 2235538 w 6209116"/>
              <a:gd name="connsiteY2" fmla="*/ 4547099 h 4547272"/>
              <a:gd name="connsiteX3" fmla="*/ 1368030 w 6209116"/>
              <a:gd name="connsiteY3" fmla="*/ 4394699 h 4547272"/>
              <a:gd name="connsiteX4" fmla="*/ 899107 w 6209116"/>
              <a:gd name="connsiteY4" fmla="*/ 4230576 h 4547272"/>
              <a:gd name="connsiteX5" fmla="*/ 535692 w 6209116"/>
              <a:gd name="connsiteY5" fmla="*/ 3984391 h 4547272"/>
              <a:gd name="connsiteX6" fmla="*/ 90215 w 6209116"/>
              <a:gd name="connsiteY6" fmla="*/ 3269284 h 4547272"/>
              <a:gd name="connsiteX7" fmla="*/ 145558 w 6209116"/>
              <a:gd name="connsiteY7" fmla="*/ 2765191 h 4547272"/>
              <a:gd name="connsiteX8" fmla="*/ 1563779 w 6209116"/>
              <a:gd name="connsiteY8" fmla="*/ 2249376 h 4547272"/>
              <a:gd name="connsiteX9" fmla="*/ 2563784 w 6209116"/>
              <a:gd name="connsiteY9" fmla="*/ 2074894 h 4547272"/>
              <a:gd name="connsiteX10" fmla="*/ 3311335 w 6209116"/>
              <a:gd name="connsiteY10" fmla="*/ 1731925 h 4547272"/>
              <a:gd name="connsiteX11" fmla="*/ 3944653 w 6209116"/>
              <a:gd name="connsiteY11" fmla="*/ 767634 h 4547272"/>
              <a:gd name="connsiteX12" fmla="*/ 4181296 w 6209116"/>
              <a:gd name="connsiteY12" fmla="*/ 594786 h 4547272"/>
              <a:gd name="connsiteX13" fmla="*/ 4447110 w 6209116"/>
              <a:gd name="connsiteY13" fmla="*/ 231644 h 4547272"/>
              <a:gd name="connsiteX14" fmla="*/ 5112054 w 6209116"/>
              <a:gd name="connsiteY14" fmla="*/ 181 h 4547272"/>
              <a:gd name="connsiteX15" fmla="*/ 5609876 w 6209116"/>
              <a:gd name="connsiteY15" fmla="*/ 266813 h 4547272"/>
              <a:gd name="connsiteX16" fmla="*/ 5927216 w 6209116"/>
              <a:gd name="connsiteY16" fmla="*/ 517359 h 4547272"/>
              <a:gd name="connsiteX17" fmla="*/ 6209116 w 6209116"/>
              <a:gd name="connsiteY17" fmla="*/ 676030 h 4547272"/>
              <a:gd name="connsiteX0" fmla="*/ 3482974 w 6155290"/>
              <a:gd name="connsiteY0" fmla="*/ 4125068 h 4547272"/>
              <a:gd name="connsiteX1" fmla="*/ 3049220 w 6155290"/>
              <a:gd name="connsiteY1" fmla="*/ 4418145 h 4547272"/>
              <a:gd name="connsiteX2" fmla="*/ 2181712 w 6155290"/>
              <a:gd name="connsiteY2" fmla="*/ 4547099 h 4547272"/>
              <a:gd name="connsiteX3" fmla="*/ 1314204 w 6155290"/>
              <a:gd name="connsiteY3" fmla="*/ 4394699 h 4547272"/>
              <a:gd name="connsiteX4" fmla="*/ 845281 w 6155290"/>
              <a:gd name="connsiteY4" fmla="*/ 4230576 h 4547272"/>
              <a:gd name="connsiteX5" fmla="*/ 481866 w 6155290"/>
              <a:gd name="connsiteY5" fmla="*/ 3984391 h 4547272"/>
              <a:gd name="connsiteX6" fmla="*/ 36389 w 6155290"/>
              <a:gd name="connsiteY6" fmla="*/ 3269284 h 4547272"/>
              <a:gd name="connsiteX7" fmla="*/ 1509953 w 6155290"/>
              <a:gd name="connsiteY7" fmla="*/ 2249376 h 4547272"/>
              <a:gd name="connsiteX8" fmla="*/ 2509958 w 6155290"/>
              <a:gd name="connsiteY8" fmla="*/ 2074894 h 4547272"/>
              <a:gd name="connsiteX9" fmla="*/ 3257509 w 6155290"/>
              <a:gd name="connsiteY9" fmla="*/ 1731925 h 4547272"/>
              <a:gd name="connsiteX10" fmla="*/ 3890827 w 6155290"/>
              <a:gd name="connsiteY10" fmla="*/ 767634 h 4547272"/>
              <a:gd name="connsiteX11" fmla="*/ 4127470 w 6155290"/>
              <a:gd name="connsiteY11" fmla="*/ 594786 h 4547272"/>
              <a:gd name="connsiteX12" fmla="*/ 4393284 w 6155290"/>
              <a:gd name="connsiteY12" fmla="*/ 231644 h 4547272"/>
              <a:gd name="connsiteX13" fmla="*/ 5058228 w 6155290"/>
              <a:gd name="connsiteY13" fmla="*/ 181 h 4547272"/>
              <a:gd name="connsiteX14" fmla="*/ 5556050 w 6155290"/>
              <a:gd name="connsiteY14" fmla="*/ 266813 h 4547272"/>
              <a:gd name="connsiteX15" fmla="*/ 5873390 w 6155290"/>
              <a:gd name="connsiteY15" fmla="*/ 517359 h 4547272"/>
              <a:gd name="connsiteX16" fmla="*/ 6155290 w 6155290"/>
              <a:gd name="connsiteY16" fmla="*/ 676030 h 4547272"/>
              <a:gd name="connsiteX0" fmla="*/ 3023166 w 5695482"/>
              <a:gd name="connsiteY0" fmla="*/ 4125068 h 4547272"/>
              <a:gd name="connsiteX1" fmla="*/ 2589412 w 5695482"/>
              <a:gd name="connsiteY1" fmla="*/ 4418145 h 4547272"/>
              <a:gd name="connsiteX2" fmla="*/ 1721904 w 5695482"/>
              <a:gd name="connsiteY2" fmla="*/ 4547099 h 4547272"/>
              <a:gd name="connsiteX3" fmla="*/ 854396 w 5695482"/>
              <a:gd name="connsiteY3" fmla="*/ 4394699 h 4547272"/>
              <a:gd name="connsiteX4" fmla="*/ 385473 w 5695482"/>
              <a:gd name="connsiteY4" fmla="*/ 4230576 h 4547272"/>
              <a:gd name="connsiteX5" fmla="*/ 22058 w 5695482"/>
              <a:gd name="connsiteY5" fmla="*/ 3984391 h 4547272"/>
              <a:gd name="connsiteX6" fmla="*/ 1050145 w 5695482"/>
              <a:gd name="connsiteY6" fmla="*/ 2249376 h 4547272"/>
              <a:gd name="connsiteX7" fmla="*/ 2050150 w 5695482"/>
              <a:gd name="connsiteY7" fmla="*/ 2074894 h 4547272"/>
              <a:gd name="connsiteX8" fmla="*/ 2797701 w 5695482"/>
              <a:gd name="connsiteY8" fmla="*/ 1731925 h 4547272"/>
              <a:gd name="connsiteX9" fmla="*/ 3431019 w 5695482"/>
              <a:gd name="connsiteY9" fmla="*/ 767634 h 4547272"/>
              <a:gd name="connsiteX10" fmla="*/ 3667662 w 5695482"/>
              <a:gd name="connsiteY10" fmla="*/ 594786 h 4547272"/>
              <a:gd name="connsiteX11" fmla="*/ 3933476 w 5695482"/>
              <a:gd name="connsiteY11" fmla="*/ 231644 h 4547272"/>
              <a:gd name="connsiteX12" fmla="*/ 4598420 w 5695482"/>
              <a:gd name="connsiteY12" fmla="*/ 181 h 4547272"/>
              <a:gd name="connsiteX13" fmla="*/ 5096242 w 5695482"/>
              <a:gd name="connsiteY13" fmla="*/ 266813 h 4547272"/>
              <a:gd name="connsiteX14" fmla="*/ 5413582 w 5695482"/>
              <a:gd name="connsiteY14" fmla="*/ 517359 h 4547272"/>
              <a:gd name="connsiteX15" fmla="*/ 5695482 w 5695482"/>
              <a:gd name="connsiteY15" fmla="*/ 676030 h 4547272"/>
              <a:gd name="connsiteX0" fmla="*/ 2640312 w 5312628"/>
              <a:gd name="connsiteY0" fmla="*/ 4125068 h 4547272"/>
              <a:gd name="connsiteX1" fmla="*/ 2206558 w 5312628"/>
              <a:gd name="connsiteY1" fmla="*/ 4418145 h 4547272"/>
              <a:gd name="connsiteX2" fmla="*/ 1339050 w 5312628"/>
              <a:gd name="connsiteY2" fmla="*/ 4547099 h 4547272"/>
              <a:gd name="connsiteX3" fmla="*/ 471542 w 5312628"/>
              <a:gd name="connsiteY3" fmla="*/ 4394699 h 4547272"/>
              <a:gd name="connsiteX4" fmla="*/ 2619 w 5312628"/>
              <a:gd name="connsiteY4" fmla="*/ 4230576 h 4547272"/>
              <a:gd name="connsiteX5" fmla="*/ 667291 w 5312628"/>
              <a:gd name="connsiteY5" fmla="*/ 2249376 h 4547272"/>
              <a:gd name="connsiteX6" fmla="*/ 1667296 w 5312628"/>
              <a:gd name="connsiteY6" fmla="*/ 2074894 h 4547272"/>
              <a:gd name="connsiteX7" fmla="*/ 2414847 w 5312628"/>
              <a:gd name="connsiteY7" fmla="*/ 1731925 h 4547272"/>
              <a:gd name="connsiteX8" fmla="*/ 3048165 w 5312628"/>
              <a:gd name="connsiteY8" fmla="*/ 767634 h 4547272"/>
              <a:gd name="connsiteX9" fmla="*/ 3284808 w 5312628"/>
              <a:gd name="connsiteY9" fmla="*/ 594786 h 4547272"/>
              <a:gd name="connsiteX10" fmla="*/ 3550622 w 5312628"/>
              <a:gd name="connsiteY10" fmla="*/ 231644 h 4547272"/>
              <a:gd name="connsiteX11" fmla="*/ 4215566 w 5312628"/>
              <a:gd name="connsiteY11" fmla="*/ 181 h 4547272"/>
              <a:gd name="connsiteX12" fmla="*/ 4713388 w 5312628"/>
              <a:gd name="connsiteY12" fmla="*/ 266813 h 4547272"/>
              <a:gd name="connsiteX13" fmla="*/ 5030728 w 5312628"/>
              <a:gd name="connsiteY13" fmla="*/ 517359 h 4547272"/>
              <a:gd name="connsiteX14" fmla="*/ 5312628 w 5312628"/>
              <a:gd name="connsiteY14" fmla="*/ 676030 h 4547272"/>
              <a:gd name="connsiteX0" fmla="*/ 2202599 w 4874915"/>
              <a:gd name="connsiteY0" fmla="*/ 4125068 h 4547272"/>
              <a:gd name="connsiteX1" fmla="*/ 1768845 w 4874915"/>
              <a:gd name="connsiteY1" fmla="*/ 4418145 h 4547272"/>
              <a:gd name="connsiteX2" fmla="*/ 901337 w 4874915"/>
              <a:gd name="connsiteY2" fmla="*/ 4547099 h 4547272"/>
              <a:gd name="connsiteX3" fmla="*/ 33829 w 4874915"/>
              <a:gd name="connsiteY3" fmla="*/ 4394699 h 4547272"/>
              <a:gd name="connsiteX4" fmla="*/ 181594 w 4874915"/>
              <a:gd name="connsiteY4" fmla="*/ 3762744 h 4547272"/>
              <a:gd name="connsiteX5" fmla="*/ 229578 w 4874915"/>
              <a:gd name="connsiteY5" fmla="*/ 2249376 h 4547272"/>
              <a:gd name="connsiteX6" fmla="*/ 1229583 w 4874915"/>
              <a:gd name="connsiteY6" fmla="*/ 2074894 h 4547272"/>
              <a:gd name="connsiteX7" fmla="*/ 1977134 w 4874915"/>
              <a:gd name="connsiteY7" fmla="*/ 1731925 h 4547272"/>
              <a:gd name="connsiteX8" fmla="*/ 2610452 w 4874915"/>
              <a:gd name="connsiteY8" fmla="*/ 767634 h 4547272"/>
              <a:gd name="connsiteX9" fmla="*/ 2847095 w 4874915"/>
              <a:gd name="connsiteY9" fmla="*/ 594786 h 4547272"/>
              <a:gd name="connsiteX10" fmla="*/ 3112909 w 4874915"/>
              <a:gd name="connsiteY10" fmla="*/ 231644 h 4547272"/>
              <a:gd name="connsiteX11" fmla="*/ 3777853 w 4874915"/>
              <a:gd name="connsiteY11" fmla="*/ 181 h 4547272"/>
              <a:gd name="connsiteX12" fmla="*/ 4275675 w 4874915"/>
              <a:gd name="connsiteY12" fmla="*/ 266813 h 4547272"/>
              <a:gd name="connsiteX13" fmla="*/ 4593015 w 4874915"/>
              <a:gd name="connsiteY13" fmla="*/ 517359 h 4547272"/>
              <a:gd name="connsiteX14" fmla="*/ 4874915 w 4874915"/>
              <a:gd name="connsiteY14" fmla="*/ 676030 h 4547272"/>
              <a:gd name="connsiteX0" fmla="*/ 2094822 w 4767138"/>
              <a:gd name="connsiteY0" fmla="*/ 4125068 h 4569187"/>
              <a:gd name="connsiteX1" fmla="*/ 1661068 w 4767138"/>
              <a:gd name="connsiteY1" fmla="*/ 4418145 h 4569187"/>
              <a:gd name="connsiteX2" fmla="*/ 793560 w 4767138"/>
              <a:gd name="connsiteY2" fmla="*/ 4547099 h 4569187"/>
              <a:gd name="connsiteX3" fmla="*/ 638433 w 4767138"/>
              <a:gd name="connsiteY3" fmla="*/ 3969397 h 4569187"/>
              <a:gd name="connsiteX4" fmla="*/ 73817 w 4767138"/>
              <a:gd name="connsiteY4" fmla="*/ 3762744 h 4569187"/>
              <a:gd name="connsiteX5" fmla="*/ 121801 w 4767138"/>
              <a:gd name="connsiteY5" fmla="*/ 2249376 h 4569187"/>
              <a:gd name="connsiteX6" fmla="*/ 1121806 w 4767138"/>
              <a:gd name="connsiteY6" fmla="*/ 2074894 h 4569187"/>
              <a:gd name="connsiteX7" fmla="*/ 1869357 w 4767138"/>
              <a:gd name="connsiteY7" fmla="*/ 1731925 h 4569187"/>
              <a:gd name="connsiteX8" fmla="*/ 2502675 w 4767138"/>
              <a:gd name="connsiteY8" fmla="*/ 767634 h 4569187"/>
              <a:gd name="connsiteX9" fmla="*/ 2739318 w 4767138"/>
              <a:gd name="connsiteY9" fmla="*/ 594786 h 4569187"/>
              <a:gd name="connsiteX10" fmla="*/ 3005132 w 4767138"/>
              <a:gd name="connsiteY10" fmla="*/ 231644 h 4569187"/>
              <a:gd name="connsiteX11" fmla="*/ 3670076 w 4767138"/>
              <a:gd name="connsiteY11" fmla="*/ 181 h 4569187"/>
              <a:gd name="connsiteX12" fmla="*/ 4167898 w 4767138"/>
              <a:gd name="connsiteY12" fmla="*/ 266813 h 4569187"/>
              <a:gd name="connsiteX13" fmla="*/ 4485238 w 4767138"/>
              <a:gd name="connsiteY13" fmla="*/ 517359 h 4569187"/>
              <a:gd name="connsiteX14" fmla="*/ 4767138 w 4767138"/>
              <a:gd name="connsiteY14" fmla="*/ 676030 h 4569187"/>
              <a:gd name="connsiteX0" fmla="*/ 2094822 w 4767138"/>
              <a:gd name="connsiteY0" fmla="*/ 4125068 h 4418283"/>
              <a:gd name="connsiteX1" fmla="*/ 1661068 w 4767138"/>
              <a:gd name="connsiteY1" fmla="*/ 4418145 h 4418283"/>
              <a:gd name="connsiteX2" fmla="*/ 1155067 w 4767138"/>
              <a:gd name="connsiteY2" fmla="*/ 4089899 h 4418283"/>
              <a:gd name="connsiteX3" fmla="*/ 638433 w 4767138"/>
              <a:gd name="connsiteY3" fmla="*/ 3969397 h 4418283"/>
              <a:gd name="connsiteX4" fmla="*/ 73817 w 4767138"/>
              <a:gd name="connsiteY4" fmla="*/ 3762744 h 4418283"/>
              <a:gd name="connsiteX5" fmla="*/ 121801 w 4767138"/>
              <a:gd name="connsiteY5" fmla="*/ 2249376 h 4418283"/>
              <a:gd name="connsiteX6" fmla="*/ 1121806 w 4767138"/>
              <a:gd name="connsiteY6" fmla="*/ 2074894 h 4418283"/>
              <a:gd name="connsiteX7" fmla="*/ 1869357 w 4767138"/>
              <a:gd name="connsiteY7" fmla="*/ 1731925 h 4418283"/>
              <a:gd name="connsiteX8" fmla="*/ 2502675 w 4767138"/>
              <a:gd name="connsiteY8" fmla="*/ 767634 h 4418283"/>
              <a:gd name="connsiteX9" fmla="*/ 2739318 w 4767138"/>
              <a:gd name="connsiteY9" fmla="*/ 594786 h 4418283"/>
              <a:gd name="connsiteX10" fmla="*/ 3005132 w 4767138"/>
              <a:gd name="connsiteY10" fmla="*/ 231644 h 4418283"/>
              <a:gd name="connsiteX11" fmla="*/ 3670076 w 4767138"/>
              <a:gd name="connsiteY11" fmla="*/ 181 h 4418283"/>
              <a:gd name="connsiteX12" fmla="*/ 4167898 w 4767138"/>
              <a:gd name="connsiteY12" fmla="*/ 266813 h 4418283"/>
              <a:gd name="connsiteX13" fmla="*/ 4485238 w 4767138"/>
              <a:gd name="connsiteY13" fmla="*/ 517359 h 4418283"/>
              <a:gd name="connsiteX14" fmla="*/ 4767138 w 4767138"/>
              <a:gd name="connsiteY14" fmla="*/ 676030 h 4418283"/>
              <a:gd name="connsiteX0" fmla="*/ 2094822 w 4767138"/>
              <a:gd name="connsiteY0" fmla="*/ 4125068 h 4312138"/>
              <a:gd name="connsiteX1" fmla="*/ 1703598 w 4767138"/>
              <a:gd name="connsiteY1" fmla="*/ 4311820 h 4312138"/>
              <a:gd name="connsiteX2" fmla="*/ 1155067 w 4767138"/>
              <a:gd name="connsiteY2" fmla="*/ 4089899 h 4312138"/>
              <a:gd name="connsiteX3" fmla="*/ 638433 w 4767138"/>
              <a:gd name="connsiteY3" fmla="*/ 3969397 h 4312138"/>
              <a:gd name="connsiteX4" fmla="*/ 73817 w 4767138"/>
              <a:gd name="connsiteY4" fmla="*/ 3762744 h 4312138"/>
              <a:gd name="connsiteX5" fmla="*/ 121801 w 4767138"/>
              <a:gd name="connsiteY5" fmla="*/ 2249376 h 4312138"/>
              <a:gd name="connsiteX6" fmla="*/ 1121806 w 4767138"/>
              <a:gd name="connsiteY6" fmla="*/ 2074894 h 4312138"/>
              <a:gd name="connsiteX7" fmla="*/ 1869357 w 4767138"/>
              <a:gd name="connsiteY7" fmla="*/ 1731925 h 4312138"/>
              <a:gd name="connsiteX8" fmla="*/ 2502675 w 4767138"/>
              <a:gd name="connsiteY8" fmla="*/ 767634 h 4312138"/>
              <a:gd name="connsiteX9" fmla="*/ 2739318 w 4767138"/>
              <a:gd name="connsiteY9" fmla="*/ 594786 h 4312138"/>
              <a:gd name="connsiteX10" fmla="*/ 3005132 w 4767138"/>
              <a:gd name="connsiteY10" fmla="*/ 231644 h 4312138"/>
              <a:gd name="connsiteX11" fmla="*/ 3670076 w 4767138"/>
              <a:gd name="connsiteY11" fmla="*/ 181 h 4312138"/>
              <a:gd name="connsiteX12" fmla="*/ 4167898 w 4767138"/>
              <a:gd name="connsiteY12" fmla="*/ 266813 h 4312138"/>
              <a:gd name="connsiteX13" fmla="*/ 4485238 w 4767138"/>
              <a:gd name="connsiteY13" fmla="*/ 517359 h 4312138"/>
              <a:gd name="connsiteX14" fmla="*/ 4767138 w 4767138"/>
              <a:gd name="connsiteY14" fmla="*/ 676030 h 4312138"/>
              <a:gd name="connsiteX0" fmla="*/ 2296841 w 4767138"/>
              <a:gd name="connsiteY0" fmla="*/ 4093171 h 4311822"/>
              <a:gd name="connsiteX1" fmla="*/ 1703598 w 4767138"/>
              <a:gd name="connsiteY1" fmla="*/ 4311820 h 4311822"/>
              <a:gd name="connsiteX2" fmla="*/ 1155067 w 4767138"/>
              <a:gd name="connsiteY2" fmla="*/ 4089899 h 4311822"/>
              <a:gd name="connsiteX3" fmla="*/ 638433 w 4767138"/>
              <a:gd name="connsiteY3" fmla="*/ 3969397 h 4311822"/>
              <a:gd name="connsiteX4" fmla="*/ 73817 w 4767138"/>
              <a:gd name="connsiteY4" fmla="*/ 3762744 h 4311822"/>
              <a:gd name="connsiteX5" fmla="*/ 121801 w 4767138"/>
              <a:gd name="connsiteY5" fmla="*/ 2249376 h 4311822"/>
              <a:gd name="connsiteX6" fmla="*/ 1121806 w 4767138"/>
              <a:gd name="connsiteY6" fmla="*/ 2074894 h 4311822"/>
              <a:gd name="connsiteX7" fmla="*/ 1869357 w 4767138"/>
              <a:gd name="connsiteY7" fmla="*/ 1731925 h 4311822"/>
              <a:gd name="connsiteX8" fmla="*/ 2502675 w 4767138"/>
              <a:gd name="connsiteY8" fmla="*/ 767634 h 4311822"/>
              <a:gd name="connsiteX9" fmla="*/ 2739318 w 4767138"/>
              <a:gd name="connsiteY9" fmla="*/ 594786 h 4311822"/>
              <a:gd name="connsiteX10" fmla="*/ 3005132 w 4767138"/>
              <a:gd name="connsiteY10" fmla="*/ 231644 h 4311822"/>
              <a:gd name="connsiteX11" fmla="*/ 3670076 w 4767138"/>
              <a:gd name="connsiteY11" fmla="*/ 181 h 4311822"/>
              <a:gd name="connsiteX12" fmla="*/ 4167898 w 4767138"/>
              <a:gd name="connsiteY12" fmla="*/ 266813 h 4311822"/>
              <a:gd name="connsiteX13" fmla="*/ 4485238 w 4767138"/>
              <a:gd name="connsiteY13" fmla="*/ 517359 h 4311822"/>
              <a:gd name="connsiteX14" fmla="*/ 4767138 w 4767138"/>
              <a:gd name="connsiteY14" fmla="*/ 676030 h 4311822"/>
              <a:gd name="connsiteX0" fmla="*/ 2315659 w 4785956"/>
              <a:gd name="connsiteY0" fmla="*/ 4093171 h 4311822"/>
              <a:gd name="connsiteX1" fmla="*/ 1722416 w 4785956"/>
              <a:gd name="connsiteY1" fmla="*/ 4311820 h 4311822"/>
              <a:gd name="connsiteX2" fmla="*/ 1173885 w 4785956"/>
              <a:gd name="connsiteY2" fmla="*/ 4089899 h 4311822"/>
              <a:gd name="connsiteX3" fmla="*/ 657251 w 4785956"/>
              <a:gd name="connsiteY3" fmla="*/ 3969397 h 4311822"/>
              <a:gd name="connsiteX4" fmla="*/ 92635 w 4785956"/>
              <a:gd name="connsiteY4" fmla="*/ 3762744 h 4311822"/>
              <a:gd name="connsiteX5" fmla="*/ 108721 w 4785956"/>
              <a:gd name="connsiteY5" fmla="*/ 2664046 h 4311822"/>
              <a:gd name="connsiteX6" fmla="*/ 1140624 w 4785956"/>
              <a:gd name="connsiteY6" fmla="*/ 2074894 h 4311822"/>
              <a:gd name="connsiteX7" fmla="*/ 1888175 w 4785956"/>
              <a:gd name="connsiteY7" fmla="*/ 1731925 h 4311822"/>
              <a:gd name="connsiteX8" fmla="*/ 2521493 w 4785956"/>
              <a:gd name="connsiteY8" fmla="*/ 767634 h 4311822"/>
              <a:gd name="connsiteX9" fmla="*/ 2758136 w 4785956"/>
              <a:gd name="connsiteY9" fmla="*/ 594786 h 4311822"/>
              <a:gd name="connsiteX10" fmla="*/ 3023950 w 4785956"/>
              <a:gd name="connsiteY10" fmla="*/ 231644 h 4311822"/>
              <a:gd name="connsiteX11" fmla="*/ 3688894 w 4785956"/>
              <a:gd name="connsiteY11" fmla="*/ 181 h 4311822"/>
              <a:gd name="connsiteX12" fmla="*/ 4186716 w 4785956"/>
              <a:gd name="connsiteY12" fmla="*/ 266813 h 4311822"/>
              <a:gd name="connsiteX13" fmla="*/ 4504056 w 4785956"/>
              <a:gd name="connsiteY13" fmla="*/ 517359 h 4311822"/>
              <a:gd name="connsiteX14" fmla="*/ 4785956 w 4785956"/>
              <a:gd name="connsiteY14" fmla="*/ 676030 h 4311822"/>
              <a:gd name="connsiteX0" fmla="*/ 2292176 w 4762473"/>
              <a:gd name="connsiteY0" fmla="*/ 4093171 h 4311822"/>
              <a:gd name="connsiteX1" fmla="*/ 1698933 w 4762473"/>
              <a:gd name="connsiteY1" fmla="*/ 4311820 h 4311822"/>
              <a:gd name="connsiteX2" fmla="*/ 1150402 w 4762473"/>
              <a:gd name="connsiteY2" fmla="*/ 4089899 h 4311822"/>
              <a:gd name="connsiteX3" fmla="*/ 633768 w 4762473"/>
              <a:gd name="connsiteY3" fmla="*/ 3969397 h 4311822"/>
              <a:gd name="connsiteX4" fmla="*/ 122315 w 4762473"/>
              <a:gd name="connsiteY4" fmla="*/ 3433135 h 4311822"/>
              <a:gd name="connsiteX5" fmla="*/ 85238 w 4762473"/>
              <a:gd name="connsiteY5" fmla="*/ 2664046 h 4311822"/>
              <a:gd name="connsiteX6" fmla="*/ 1117141 w 4762473"/>
              <a:gd name="connsiteY6" fmla="*/ 2074894 h 4311822"/>
              <a:gd name="connsiteX7" fmla="*/ 1864692 w 4762473"/>
              <a:gd name="connsiteY7" fmla="*/ 1731925 h 4311822"/>
              <a:gd name="connsiteX8" fmla="*/ 2498010 w 4762473"/>
              <a:gd name="connsiteY8" fmla="*/ 767634 h 4311822"/>
              <a:gd name="connsiteX9" fmla="*/ 2734653 w 4762473"/>
              <a:gd name="connsiteY9" fmla="*/ 594786 h 4311822"/>
              <a:gd name="connsiteX10" fmla="*/ 3000467 w 4762473"/>
              <a:gd name="connsiteY10" fmla="*/ 231644 h 4311822"/>
              <a:gd name="connsiteX11" fmla="*/ 3665411 w 4762473"/>
              <a:gd name="connsiteY11" fmla="*/ 181 h 4311822"/>
              <a:gd name="connsiteX12" fmla="*/ 4163233 w 4762473"/>
              <a:gd name="connsiteY12" fmla="*/ 266813 h 4311822"/>
              <a:gd name="connsiteX13" fmla="*/ 4480573 w 4762473"/>
              <a:gd name="connsiteY13" fmla="*/ 517359 h 4311822"/>
              <a:gd name="connsiteX14" fmla="*/ 4762473 w 4762473"/>
              <a:gd name="connsiteY14" fmla="*/ 676030 h 4311822"/>
              <a:gd name="connsiteX0" fmla="*/ 2355971 w 4762473"/>
              <a:gd name="connsiteY0" fmla="*/ 4167599 h 4314155"/>
              <a:gd name="connsiteX1" fmla="*/ 1698933 w 4762473"/>
              <a:gd name="connsiteY1" fmla="*/ 4311820 h 4314155"/>
              <a:gd name="connsiteX2" fmla="*/ 1150402 w 4762473"/>
              <a:gd name="connsiteY2" fmla="*/ 4089899 h 4314155"/>
              <a:gd name="connsiteX3" fmla="*/ 633768 w 4762473"/>
              <a:gd name="connsiteY3" fmla="*/ 3969397 h 4314155"/>
              <a:gd name="connsiteX4" fmla="*/ 122315 w 4762473"/>
              <a:gd name="connsiteY4" fmla="*/ 3433135 h 4314155"/>
              <a:gd name="connsiteX5" fmla="*/ 85238 w 4762473"/>
              <a:gd name="connsiteY5" fmla="*/ 2664046 h 4314155"/>
              <a:gd name="connsiteX6" fmla="*/ 1117141 w 4762473"/>
              <a:gd name="connsiteY6" fmla="*/ 2074894 h 4314155"/>
              <a:gd name="connsiteX7" fmla="*/ 1864692 w 4762473"/>
              <a:gd name="connsiteY7" fmla="*/ 1731925 h 4314155"/>
              <a:gd name="connsiteX8" fmla="*/ 2498010 w 4762473"/>
              <a:gd name="connsiteY8" fmla="*/ 767634 h 4314155"/>
              <a:gd name="connsiteX9" fmla="*/ 2734653 w 4762473"/>
              <a:gd name="connsiteY9" fmla="*/ 594786 h 4314155"/>
              <a:gd name="connsiteX10" fmla="*/ 3000467 w 4762473"/>
              <a:gd name="connsiteY10" fmla="*/ 231644 h 4314155"/>
              <a:gd name="connsiteX11" fmla="*/ 3665411 w 4762473"/>
              <a:gd name="connsiteY11" fmla="*/ 181 h 4314155"/>
              <a:gd name="connsiteX12" fmla="*/ 4163233 w 4762473"/>
              <a:gd name="connsiteY12" fmla="*/ 266813 h 4314155"/>
              <a:gd name="connsiteX13" fmla="*/ 4480573 w 4762473"/>
              <a:gd name="connsiteY13" fmla="*/ 517359 h 4314155"/>
              <a:gd name="connsiteX14" fmla="*/ 4762473 w 4762473"/>
              <a:gd name="connsiteY14" fmla="*/ 676030 h 4314155"/>
              <a:gd name="connsiteX0" fmla="*/ 2539530 w 4762473"/>
              <a:gd name="connsiteY0" fmla="*/ 4256001 h 4338578"/>
              <a:gd name="connsiteX1" fmla="*/ 1698933 w 4762473"/>
              <a:gd name="connsiteY1" fmla="*/ 4311820 h 4338578"/>
              <a:gd name="connsiteX2" fmla="*/ 1150402 w 4762473"/>
              <a:gd name="connsiteY2" fmla="*/ 4089899 h 4338578"/>
              <a:gd name="connsiteX3" fmla="*/ 633768 w 4762473"/>
              <a:gd name="connsiteY3" fmla="*/ 3969397 h 4338578"/>
              <a:gd name="connsiteX4" fmla="*/ 122315 w 4762473"/>
              <a:gd name="connsiteY4" fmla="*/ 3433135 h 4338578"/>
              <a:gd name="connsiteX5" fmla="*/ 85238 w 4762473"/>
              <a:gd name="connsiteY5" fmla="*/ 2664046 h 4338578"/>
              <a:gd name="connsiteX6" fmla="*/ 1117141 w 4762473"/>
              <a:gd name="connsiteY6" fmla="*/ 2074894 h 4338578"/>
              <a:gd name="connsiteX7" fmla="*/ 1864692 w 4762473"/>
              <a:gd name="connsiteY7" fmla="*/ 1731925 h 4338578"/>
              <a:gd name="connsiteX8" fmla="*/ 2498010 w 4762473"/>
              <a:gd name="connsiteY8" fmla="*/ 767634 h 4338578"/>
              <a:gd name="connsiteX9" fmla="*/ 2734653 w 4762473"/>
              <a:gd name="connsiteY9" fmla="*/ 594786 h 4338578"/>
              <a:gd name="connsiteX10" fmla="*/ 3000467 w 4762473"/>
              <a:gd name="connsiteY10" fmla="*/ 231644 h 4338578"/>
              <a:gd name="connsiteX11" fmla="*/ 3665411 w 4762473"/>
              <a:gd name="connsiteY11" fmla="*/ 181 h 4338578"/>
              <a:gd name="connsiteX12" fmla="*/ 4163233 w 4762473"/>
              <a:gd name="connsiteY12" fmla="*/ 266813 h 4338578"/>
              <a:gd name="connsiteX13" fmla="*/ 4480573 w 4762473"/>
              <a:gd name="connsiteY13" fmla="*/ 517359 h 4338578"/>
              <a:gd name="connsiteX14" fmla="*/ 4762473 w 4762473"/>
              <a:gd name="connsiteY14" fmla="*/ 676030 h 4338578"/>
              <a:gd name="connsiteX0" fmla="*/ 2539530 w 4762473"/>
              <a:gd name="connsiteY0" fmla="*/ 4256001 h 4368806"/>
              <a:gd name="connsiteX1" fmla="*/ 1698933 w 4762473"/>
              <a:gd name="connsiteY1" fmla="*/ 4356021 h 4368806"/>
              <a:gd name="connsiteX2" fmla="*/ 1150402 w 4762473"/>
              <a:gd name="connsiteY2" fmla="*/ 4089899 h 4368806"/>
              <a:gd name="connsiteX3" fmla="*/ 633768 w 4762473"/>
              <a:gd name="connsiteY3" fmla="*/ 3969397 h 4368806"/>
              <a:gd name="connsiteX4" fmla="*/ 122315 w 4762473"/>
              <a:gd name="connsiteY4" fmla="*/ 3433135 h 4368806"/>
              <a:gd name="connsiteX5" fmla="*/ 85238 w 4762473"/>
              <a:gd name="connsiteY5" fmla="*/ 2664046 h 4368806"/>
              <a:gd name="connsiteX6" fmla="*/ 1117141 w 4762473"/>
              <a:gd name="connsiteY6" fmla="*/ 2074894 h 4368806"/>
              <a:gd name="connsiteX7" fmla="*/ 1864692 w 4762473"/>
              <a:gd name="connsiteY7" fmla="*/ 1731925 h 4368806"/>
              <a:gd name="connsiteX8" fmla="*/ 2498010 w 4762473"/>
              <a:gd name="connsiteY8" fmla="*/ 767634 h 4368806"/>
              <a:gd name="connsiteX9" fmla="*/ 2734653 w 4762473"/>
              <a:gd name="connsiteY9" fmla="*/ 594786 h 4368806"/>
              <a:gd name="connsiteX10" fmla="*/ 3000467 w 4762473"/>
              <a:gd name="connsiteY10" fmla="*/ 231644 h 4368806"/>
              <a:gd name="connsiteX11" fmla="*/ 3665411 w 4762473"/>
              <a:gd name="connsiteY11" fmla="*/ 181 h 4368806"/>
              <a:gd name="connsiteX12" fmla="*/ 4163233 w 4762473"/>
              <a:gd name="connsiteY12" fmla="*/ 266813 h 4368806"/>
              <a:gd name="connsiteX13" fmla="*/ 4480573 w 4762473"/>
              <a:gd name="connsiteY13" fmla="*/ 517359 h 4368806"/>
              <a:gd name="connsiteX14" fmla="*/ 4762473 w 4762473"/>
              <a:gd name="connsiteY14" fmla="*/ 676030 h 4368806"/>
              <a:gd name="connsiteX0" fmla="*/ 2539530 w 4762473"/>
              <a:gd name="connsiteY0" fmla="*/ 4256001 h 4359234"/>
              <a:gd name="connsiteX1" fmla="*/ 1698933 w 4762473"/>
              <a:gd name="connsiteY1" fmla="*/ 4356021 h 4359234"/>
              <a:gd name="connsiteX2" fmla="*/ 1130007 w 4762473"/>
              <a:gd name="connsiteY2" fmla="*/ 4222501 h 4359234"/>
              <a:gd name="connsiteX3" fmla="*/ 633768 w 4762473"/>
              <a:gd name="connsiteY3" fmla="*/ 3969397 h 4359234"/>
              <a:gd name="connsiteX4" fmla="*/ 122315 w 4762473"/>
              <a:gd name="connsiteY4" fmla="*/ 3433135 h 4359234"/>
              <a:gd name="connsiteX5" fmla="*/ 85238 w 4762473"/>
              <a:gd name="connsiteY5" fmla="*/ 2664046 h 4359234"/>
              <a:gd name="connsiteX6" fmla="*/ 1117141 w 4762473"/>
              <a:gd name="connsiteY6" fmla="*/ 2074894 h 4359234"/>
              <a:gd name="connsiteX7" fmla="*/ 1864692 w 4762473"/>
              <a:gd name="connsiteY7" fmla="*/ 1731925 h 4359234"/>
              <a:gd name="connsiteX8" fmla="*/ 2498010 w 4762473"/>
              <a:gd name="connsiteY8" fmla="*/ 767634 h 4359234"/>
              <a:gd name="connsiteX9" fmla="*/ 2734653 w 4762473"/>
              <a:gd name="connsiteY9" fmla="*/ 594786 h 4359234"/>
              <a:gd name="connsiteX10" fmla="*/ 3000467 w 4762473"/>
              <a:gd name="connsiteY10" fmla="*/ 231644 h 4359234"/>
              <a:gd name="connsiteX11" fmla="*/ 3665411 w 4762473"/>
              <a:gd name="connsiteY11" fmla="*/ 181 h 4359234"/>
              <a:gd name="connsiteX12" fmla="*/ 4163233 w 4762473"/>
              <a:gd name="connsiteY12" fmla="*/ 266813 h 4359234"/>
              <a:gd name="connsiteX13" fmla="*/ 4480573 w 4762473"/>
              <a:gd name="connsiteY13" fmla="*/ 517359 h 4359234"/>
              <a:gd name="connsiteX14" fmla="*/ 4762473 w 4762473"/>
              <a:gd name="connsiteY14" fmla="*/ 676030 h 435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762473" h="4359234">
                <a:moveTo>
                  <a:pt x="2539530" y="4256001"/>
                </a:moveTo>
                <a:cubicBezTo>
                  <a:pt x="2392991" y="4373232"/>
                  <a:pt x="1933853" y="4361604"/>
                  <a:pt x="1698933" y="4356021"/>
                </a:cubicBezTo>
                <a:cubicBezTo>
                  <a:pt x="1464013" y="4350438"/>
                  <a:pt x="1307535" y="4286938"/>
                  <a:pt x="1130007" y="4222501"/>
                </a:cubicBezTo>
                <a:cubicBezTo>
                  <a:pt x="952480" y="4158064"/>
                  <a:pt x="801717" y="4100958"/>
                  <a:pt x="633768" y="3969397"/>
                </a:cubicBezTo>
                <a:cubicBezTo>
                  <a:pt x="465819" y="3837836"/>
                  <a:pt x="213737" y="3650694"/>
                  <a:pt x="122315" y="3433135"/>
                </a:cubicBezTo>
                <a:cubicBezTo>
                  <a:pt x="30893" y="3215577"/>
                  <a:pt x="-80566" y="2890419"/>
                  <a:pt x="85238" y="2664046"/>
                </a:cubicBezTo>
                <a:cubicBezTo>
                  <a:pt x="251042" y="2437673"/>
                  <a:pt x="820565" y="2230247"/>
                  <a:pt x="1117141" y="2074894"/>
                </a:cubicBezTo>
                <a:cubicBezTo>
                  <a:pt x="1413717" y="1919541"/>
                  <a:pt x="1634547" y="1949802"/>
                  <a:pt x="1864692" y="1731925"/>
                </a:cubicBezTo>
                <a:cubicBezTo>
                  <a:pt x="2094837" y="1514048"/>
                  <a:pt x="2353017" y="957157"/>
                  <a:pt x="2498010" y="767634"/>
                </a:cubicBezTo>
                <a:cubicBezTo>
                  <a:pt x="2643003" y="578111"/>
                  <a:pt x="2650910" y="684118"/>
                  <a:pt x="2734653" y="594786"/>
                </a:cubicBezTo>
                <a:cubicBezTo>
                  <a:pt x="2818396" y="505454"/>
                  <a:pt x="2845341" y="330745"/>
                  <a:pt x="3000467" y="231644"/>
                </a:cubicBezTo>
                <a:cubicBezTo>
                  <a:pt x="3155593" y="132543"/>
                  <a:pt x="3471617" y="-5680"/>
                  <a:pt x="3665411" y="181"/>
                </a:cubicBezTo>
                <a:cubicBezTo>
                  <a:pt x="3859205" y="6043"/>
                  <a:pt x="4027373" y="180617"/>
                  <a:pt x="4163233" y="266813"/>
                </a:cubicBezTo>
                <a:cubicBezTo>
                  <a:pt x="4299093" y="353009"/>
                  <a:pt x="4435635" y="450928"/>
                  <a:pt x="4480573" y="517359"/>
                </a:cubicBezTo>
                <a:cubicBezTo>
                  <a:pt x="4525511" y="583790"/>
                  <a:pt x="4762473" y="676030"/>
                  <a:pt x="4762473" y="67603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8" name="Freeform 427"/>
          <p:cNvSpPr/>
          <p:nvPr/>
        </p:nvSpPr>
        <p:spPr>
          <a:xfrm rot="6464439">
            <a:off x="23439988" y="7204890"/>
            <a:ext cx="3035140" cy="758640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856804"/>
              <a:gd name="connsiteY0" fmla="*/ 0 h 649983"/>
              <a:gd name="connsiteX1" fmla="*/ 1132314 w 1856804"/>
              <a:gd name="connsiteY1" fmla="*/ 231273 h 649983"/>
              <a:gd name="connsiteX2" fmla="*/ 1391495 w 1856804"/>
              <a:gd name="connsiteY2" fmla="*/ 246025 h 649983"/>
              <a:gd name="connsiteX3" fmla="*/ 1387294 w 1856804"/>
              <a:gd name="connsiteY3" fmla="*/ 89913 h 649983"/>
              <a:gd name="connsiteX4" fmla="*/ 1856804 w 1856804"/>
              <a:gd name="connsiteY4" fmla="*/ 398523 h 649983"/>
              <a:gd name="connsiteX5" fmla="*/ 1388174 w 1856804"/>
              <a:gd name="connsiteY5" fmla="*/ 649983 h 649983"/>
              <a:gd name="connsiteX6" fmla="*/ 1388174 w 1856804"/>
              <a:gd name="connsiteY6" fmla="*/ 512823 h 649983"/>
              <a:gd name="connsiteX7" fmla="*/ 1133167 w 1856804"/>
              <a:gd name="connsiteY7" fmla="*/ 502927 h 649983"/>
              <a:gd name="connsiteX8" fmla="*/ 796138 w 1856804"/>
              <a:gd name="connsiteY8" fmla="*/ 523242 h 649983"/>
              <a:gd name="connsiteX0" fmla="*/ 50129 w 1906933"/>
              <a:gd name="connsiteY0" fmla="*/ 0 h 649983"/>
              <a:gd name="connsiteX1" fmla="*/ 1182443 w 1906933"/>
              <a:gd name="connsiteY1" fmla="*/ 231273 h 649983"/>
              <a:gd name="connsiteX2" fmla="*/ 1441624 w 1906933"/>
              <a:gd name="connsiteY2" fmla="*/ 246025 h 649983"/>
              <a:gd name="connsiteX3" fmla="*/ 1437423 w 1906933"/>
              <a:gd name="connsiteY3" fmla="*/ 89913 h 649983"/>
              <a:gd name="connsiteX4" fmla="*/ 1906933 w 1906933"/>
              <a:gd name="connsiteY4" fmla="*/ 398523 h 649983"/>
              <a:gd name="connsiteX5" fmla="*/ 1438303 w 1906933"/>
              <a:gd name="connsiteY5" fmla="*/ 649983 h 649983"/>
              <a:gd name="connsiteX6" fmla="*/ 1438303 w 1906933"/>
              <a:gd name="connsiteY6" fmla="*/ 512823 h 649983"/>
              <a:gd name="connsiteX7" fmla="*/ 1183296 w 1906933"/>
              <a:gd name="connsiteY7" fmla="*/ 502927 h 649983"/>
              <a:gd name="connsiteX8" fmla="*/ 0 w 1906933"/>
              <a:gd name="connsiteY8" fmla="*/ 455498 h 649983"/>
              <a:gd name="connsiteX0" fmla="*/ 51596 w 1908400"/>
              <a:gd name="connsiteY0" fmla="*/ 0 h 649983"/>
              <a:gd name="connsiteX1" fmla="*/ 1183910 w 1908400"/>
              <a:gd name="connsiteY1" fmla="*/ 231273 h 649983"/>
              <a:gd name="connsiteX2" fmla="*/ 1443091 w 1908400"/>
              <a:gd name="connsiteY2" fmla="*/ 246025 h 649983"/>
              <a:gd name="connsiteX3" fmla="*/ 1438890 w 1908400"/>
              <a:gd name="connsiteY3" fmla="*/ 89913 h 649983"/>
              <a:gd name="connsiteX4" fmla="*/ 1908400 w 1908400"/>
              <a:gd name="connsiteY4" fmla="*/ 398523 h 649983"/>
              <a:gd name="connsiteX5" fmla="*/ 1439770 w 1908400"/>
              <a:gd name="connsiteY5" fmla="*/ 649983 h 649983"/>
              <a:gd name="connsiteX6" fmla="*/ 1439770 w 1908400"/>
              <a:gd name="connsiteY6" fmla="*/ 512823 h 649983"/>
              <a:gd name="connsiteX7" fmla="*/ 1184763 w 1908400"/>
              <a:gd name="connsiteY7" fmla="*/ 502927 h 649983"/>
              <a:gd name="connsiteX8" fmla="*/ 0 w 1908400"/>
              <a:gd name="connsiteY8" fmla="*/ 491178 h 649983"/>
              <a:gd name="connsiteX0" fmla="*/ 44478 w 1908400"/>
              <a:gd name="connsiteY0" fmla="*/ 0 h 614021"/>
              <a:gd name="connsiteX1" fmla="*/ 1183910 w 1908400"/>
              <a:gd name="connsiteY1" fmla="*/ 195311 h 614021"/>
              <a:gd name="connsiteX2" fmla="*/ 1443091 w 1908400"/>
              <a:gd name="connsiteY2" fmla="*/ 210063 h 614021"/>
              <a:gd name="connsiteX3" fmla="*/ 1438890 w 1908400"/>
              <a:gd name="connsiteY3" fmla="*/ 53951 h 614021"/>
              <a:gd name="connsiteX4" fmla="*/ 1908400 w 1908400"/>
              <a:gd name="connsiteY4" fmla="*/ 362561 h 614021"/>
              <a:gd name="connsiteX5" fmla="*/ 1439770 w 1908400"/>
              <a:gd name="connsiteY5" fmla="*/ 614021 h 614021"/>
              <a:gd name="connsiteX6" fmla="*/ 1439770 w 1908400"/>
              <a:gd name="connsiteY6" fmla="*/ 476861 h 614021"/>
              <a:gd name="connsiteX7" fmla="*/ 1184763 w 1908400"/>
              <a:gd name="connsiteY7" fmla="*/ 466965 h 614021"/>
              <a:gd name="connsiteX8" fmla="*/ 0 w 1908400"/>
              <a:gd name="connsiteY8" fmla="*/ 455216 h 614021"/>
              <a:gd name="connsiteX0" fmla="*/ 0 w 1863922"/>
              <a:gd name="connsiteY0" fmla="*/ 0 h 614021"/>
              <a:gd name="connsiteX1" fmla="*/ 1139432 w 1863922"/>
              <a:gd name="connsiteY1" fmla="*/ 195311 h 614021"/>
              <a:gd name="connsiteX2" fmla="*/ 1398613 w 1863922"/>
              <a:gd name="connsiteY2" fmla="*/ 210063 h 614021"/>
              <a:gd name="connsiteX3" fmla="*/ 1394412 w 1863922"/>
              <a:gd name="connsiteY3" fmla="*/ 53951 h 614021"/>
              <a:gd name="connsiteX4" fmla="*/ 1863922 w 1863922"/>
              <a:gd name="connsiteY4" fmla="*/ 362561 h 614021"/>
              <a:gd name="connsiteX5" fmla="*/ 1395292 w 1863922"/>
              <a:gd name="connsiteY5" fmla="*/ 614021 h 614021"/>
              <a:gd name="connsiteX6" fmla="*/ 1395292 w 1863922"/>
              <a:gd name="connsiteY6" fmla="*/ 476861 h 614021"/>
              <a:gd name="connsiteX7" fmla="*/ 1140285 w 1863922"/>
              <a:gd name="connsiteY7" fmla="*/ 466965 h 614021"/>
              <a:gd name="connsiteX8" fmla="*/ 76176 w 1863922"/>
              <a:gd name="connsiteY8" fmla="*/ 473069 h 614021"/>
              <a:gd name="connsiteX0" fmla="*/ 0 w 1902226"/>
              <a:gd name="connsiteY0" fmla="*/ 0 h 598594"/>
              <a:gd name="connsiteX1" fmla="*/ 1177736 w 1902226"/>
              <a:gd name="connsiteY1" fmla="*/ 179884 h 598594"/>
              <a:gd name="connsiteX2" fmla="*/ 1436917 w 1902226"/>
              <a:gd name="connsiteY2" fmla="*/ 194636 h 598594"/>
              <a:gd name="connsiteX3" fmla="*/ 1432716 w 1902226"/>
              <a:gd name="connsiteY3" fmla="*/ 38524 h 598594"/>
              <a:gd name="connsiteX4" fmla="*/ 1902226 w 1902226"/>
              <a:gd name="connsiteY4" fmla="*/ 347134 h 598594"/>
              <a:gd name="connsiteX5" fmla="*/ 1433596 w 1902226"/>
              <a:gd name="connsiteY5" fmla="*/ 598594 h 598594"/>
              <a:gd name="connsiteX6" fmla="*/ 1433596 w 1902226"/>
              <a:gd name="connsiteY6" fmla="*/ 461434 h 598594"/>
              <a:gd name="connsiteX7" fmla="*/ 1178589 w 1902226"/>
              <a:gd name="connsiteY7" fmla="*/ 451538 h 598594"/>
              <a:gd name="connsiteX8" fmla="*/ 114480 w 1902226"/>
              <a:gd name="connsiteY8" fmla="*/ 457642 h 59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2226" h="598594">
                <a:moveTo>
                  <a:pt x="0" y="0"/>
                </a:moveTo>
                <a:cubicBezTo>
                  <a:pt x="103579" y="17215"/>
                  <a:pt x="1078311" y="173257"/>
                  <a:pt x="1177736" y="179884"/>
                </a:cubicBezTo>
                <a:lnTo>
                  <a:pt x="1436917" y="194636"/>
                </a:lnTo>
                <a:lnTo>
                  <a:pt x="1432716" y="38524"/>
                </a:lnTo>
                <a:lnTo>
                  <a:pt x="1902226" y="347134"/>
                </a:lnTo>
                <a:lnTo>
                  <a:pt x="1433596" y="598594"/>
                </a:lnTo>
                <a:lnTo>
                  <a:pt x="1433596" y="461434"/>
                </a:lnTo>
                <a:lnTo>
                  <a:pt x="1178589" y="451538"/>
                </a:lnTo>
                <a:cubicBezTo>
                  <a:pt x="935596" y="445318"/>
                  <a:pt x="189623" y="448559"/>
                  <a:pt x="114480" y="457642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9" name="Freeform 428"/>
          <p:cNvSpPr/>
          <p:nvPr/>
        </p:nvSpPr>
        <p:spPr>
          <a:xfrm rot="1817587">
            <a:off x="18498604" y="9576226"/>
            <a:ext cx="3044991" cy="778192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856804"/>
              <a:gd name="connsiteY0" fmla="*/ 0 h 649983"/>
              <a:gd name="connsiteX1" fmla="*/ 1132314 w 1856804"/>
              <a:gd name="connsiteY1" fmla="*/ 231273 h 649983"/>
              <a:gd name="connsiteX2" fmla="*/ 1391495 w 1856804"/>
              <a:gd name="connsiteY2" fmla="*/ 246025 h 649983"/>
              <a:gd name="connsiteX3" fmla="*/ 1387294 w 1856804"/>
              <a:gd name="connsiteY3" fmla="*/ 89913 h 649983"/>
              <a:gd name="connsiteX4" fmla="*/ 1856804 w 1856804"/>
              <a:gd name="connsiteY4" fmla="*/ 398523 h 649983"/>
              <a:gd name="connsiteX5" fmla="*/ 1388174 w 1856804"/>
              <a:gd name="connsiteY5" fmla="*/ 649983 h 649983"/>
              <a:gd name="connsiteX6" fmla="*/ 1388174 w 1856804"/>
              <a:gd name="connsiteY6" fmla="*/ 512823 h 649983"/>
              <a:gd name="connsiteX7" fmla="*/ 1133167 w 1856804"/>
              <a:gd name="connsiteY7" fmla="*/ 502927 h 649983"/>
              <a:gd name="connsiteX8" fmla="*/ 796138 w 1856804"/>
              <a:gd name="connsiteY8" fmla="*/ 523242 h 649983"/>
              <a:gd name="connsiteX0" fmla="*/ 50129 w 1906933"/>
              <a:gd name="connsiteY0" fmla="*/ 0 h 649983"/>
              <a:gd name="connsiteX1" fmla="*/ 1182443 w 1906933"/>
              <a:gd name="connsiteY1" fmla="*/ 231273 h 649983"/>
              <a:gd name="connsiteX2" fmla="*/ 1441624 w 1906933"/>
              <a:gd name="connsiteY2" fmla="*/ 246025 h 649983"/>
              <a:gd name="connsiteX3" fmla="*/ 1437423 w 1906933"/>
              <a:gd name="connsiteY3" fmla="*/ 89913 h 649983"/>
              <a:gd name="connsiteX4" fmla="*/ 1906933 w 1906933"/>
              <a:gd name="connsiteY4" fmla="*/ 398523 h 649983"/>
              <a:gd name="connsiteX5" fmla="*/ 1438303 w 1906933"/>
              <a:gd name="connsiteY5" fmla="*/ 649983 h 649983"/>
              <a:gd name="connsiteX6" fmla="*/ 1438303 w 1906933"/>
              <a:gd name="connsiteY6" fmla="*/ 512823 h 649983"/>
              <a:gd name="connsiteX7" fmla="*/ 1183296 w 1906933"/>
              <a:gd name="connsiteY7" fmla="*/ 502927 h 649983"/>
              <a:gd name="connsiteX8" fmla="*/ 0 w 1906933"/>
              <a:gd name="connsiteY8" fmla="*/ 455498 h 649983"/>
              <a:gd name="connsiteX0" fmla="*/ 51596 w 1908400"/>
              <a:gd name="connsiteY0" fmla="*/ 0 h 649983"/>
              <a:gd name="connsiteX1" fmla="*/ 1183910 w 1908400"/>
              <a:gd name="connsiteY1" fmla="*/ 231273 h 649983"/>
              <a:gd name="connsiteX2" fmla="*/ 1443091 w 1908400"/>
              <a:gd name="connsiteY2" fmla="*/ 246025 h 649983"/>
              <a:gd name="connsiteX3" fmla="*/ 1438890 w 1908400"/>
              <a:gd name="connsiteY3" fmla="*/ 89913 h 649983"/>
              <a:gd name="connsiteX4" fmla="*/ 1908400 w 1908400"/>
              <a:gd name="connsiteY4" fmla="*/ 398523 h 649983"/>
              <a:gd name="connsiteX5" fmla="*/ 1439770 w 1908400"/>
              <a:gd name="connsiteY5" fmla="*/ 649983 h 649983"/>
              <a:gd name="connsiteX6" fmla="*/ 1439770 w 1908400"/>
              <a:gd name="connsiteY6" fmla="*/ 512823 h 649983"/>
              <a:gd name="connsiteX7" fmla="*/ 1184763 w 1908400"/>
              <a:gd name="connsiteY7" fmla="*/ 502927 h 649983"/>
              <a:gd name="connsiteX8" fmla="*/ 0 w 1908400"/>
              <a:gd name="connsiteY8" fmla="*/ 491178 h 649983"/>
              <a:gd name="connsiteX0" fmla="*/ 44478 w 1908400"/>
              <a:gd name="connsiteY0" fmla="*/ 0 h 614021"/>
              <a:gd name="connsiteX1" fmla="*/ 1183910 w 1908400"/>
              <a:gd name="connsiteY1" fmla="*/ 195311 h 614021"/>
              <a:gd name="connsiteX2" fmla="*/ 1443091 w 1908400"/>
              <a:gd name="connsiteY2" fmla="*/ 210063 h 614021"/>
              <a:gd name="connsiteX3" fmla="*/ 1438890 w 1908400"/>
              <a:gd name="connsiteY3" fmla="*/ 53951 h 614021"/>
              <a:gd name="connsiteX4" fmla="*/ 1908400 w 1908400"/>
              <a:gd name="connsiteY4" fmla="*/ 362561 h 614021"/>
              <a:gd name="connsiteX5" fmla="*/ 1439770 w 1908400"/>
              <a:gd name="connsiteY5" fmla="*/ 614021 h 614021"/>
              <a:gd name="connsiteX6" fmla="*/ 1439770 w 1908400"/>
              <a:gd name="connsiteY6" fmla="*/ 476861 h 614021"/>
              <a:gd name="connsiteX7" fmla="*/ 1184763 w 1908400"/>
              <a:gd name="connsiteY7" fmla="*/ 466965 h 614021"/>
              <a:gd name="connsiteX8" fmla="*/ 0 w 1908400"/>
              <a:gd name="connsiteY8" fmla="*/ 455216 h 61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8400" h="614021">
                <a:moveTo>
                  <a:pt x="44478" y="0"/>
                </a:moveTo>
                <a:cubicBezTo>
                  <a:pt x="148057" y="17215"/>
                  <a:pt x="1084485" y="188684"/>
                  <a:pt x="1183910" y="195311"/>
                </a:cubicBezTo>
                <a:lnTo>
                  <a:pt x="1443091" y="210063"/>
                </a:lnTo>
                <a:lnTo>
                  <a:pt x="1438890" y="53951"/>
                </a:lnTo>
                <a:lnTo>
                  <a:pt x="1908400" y="362561"/>
                </a:lnTo>
                <a:lnTo>
                  <a:pt x="1439770" y="614021"/>
                </a:lnTo>
                <a:lnTo>
                  <a:pt x="1439770" y="476861"/>
                </a:lnTo>
                <a:lnTo>
                  <a:pt x="1184763" y="466965"/>
                </a:lnTo>
                <a:cubicBezTo>
                  <a:pt x="941770" y="460745"/>
                  <a:pt x="75143" y="446133"/>
                  <a:pt x="0" y="455216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6" name="Freeform 515"/>
          <p:cNvSpPr/>
          <p:nvPr/>
        </p:nvSpPr>
        <p:spPr>
          <a:xfrm rot="1817587">
            <a:off x="15336304" y="11347876"/>
            <a:ext cx="3044991" cy="778192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856804"/>
              <a:gd name="connsiteY0" fmla="*/ 0 h 649983"/>
              <a:gd name="connsiteX1" fmla="*/ 1132314 w 1856804"/>
              <a:gd name="connsiteY1" fmla="*/ 231273 h 649983"/>
              <a:gd name="connsiteX2" fmla="*/ 1391495 w 1856804"/>
              <a:gd name="connsiteY2" fmla="*/ 246025 h 649983"/>
              <a:gd name="connsiteX3" fmla="*/ 1387294 w 1856804"/>
              <a:gd name="connsiteY3" fmla="*/ 89913 h 649983"/>
              <a:gd name="connsiteX4" fmla="*/ 1856804 w 1856804"/>
              <a:gd name="connsiteY4" fmla="*/ 398523 h 649983"/>
              <a:gd name="connsiteX5" fmla="*/ 1388174 w 1856804"/>
              <a:gd name="connsiteY5" fmla="*/ 649983 h 649983"/>
              <a:gd name="connsiteX6" fmla="*/ 1388174 w 1856804"/>
              <a:gd name="connsiteY6" fmla="*/ 512823 h 649983"/>
              <a:gd name="connsiteX7" fmla="*/ 1133167 w 1856804"/>
              <a:gd name="connsiteY7" fmla="*/ 502927 h 649983"/>
              <a:gd name="connsiteX8" fmla="*/ 796138 w 1856804"/>
              <a:gd name="connsiteY8" fmla="*/ 523242 h 649983"/>
              <a:gd name="connsiteX0" fmla="*/ 50129 w 1906933"/>
              <a:gd name="connsiteY0" fmla="*/ 0 h 649983"/>
              <a:gd name="connsiteX1" fmla="*/ 1182443 w 1906933"/>
              <a:gd name="connsiteY1" fmla="*/ 231273 h 649983"/>
              <a:gd name="connsiteX2" fmla="*/ 1441624 w 1906933"/>
              <a:gd name="connsiteY2" fmla="*/ 246025 h 649983"/>
              <a:gd name="connsiteX3" fmla="*/ 1437423 w 1906933"/>
              <a:gd name="connsiteY3" fmla="*/ 89913 h 649983"/>
              <a:gd name="connsiteX4" fmla="*/ 1906933 w 1906933"/>
              <a:gd name="connsiteY4" fmla="*/ 398523 h 649983"/>
              <a:gd name="connsiteX5" fmla="*/ 1438303 w 1906933"/>
              <a:gd name="connsiteY5" fmla="*/ 649983 h 649983"/>
              <a:gd name="connsiteX6" fmla="*/ 1438303 w 1906933"/>
              <a:gd name="connsiteY6" fmla="*/ 512823 h 649983"/>
              <a:gd name="connsiteX7" fmla="*/ 1183296 w 1906933"/>
              <a:gd name="connsiteY7" fmla="*/ 502927 h 649983"/>
              <a:gd name="connsiteX8" fmla="*/ 0 w 1906933"/>
              <a:gd name="connsiteY8" fmla="*/ 455498 h 649983"/>
              <a:gd name="connsiteX0" fmla="*/ 51596 w 1908400"/>
              <a:gd name="connsiteY0" fmla="*/ 0 h 649983"/>
              <a:gd name="connsiteX1" fmla="*/ 1183910 w 1908400"/>
              <a:gd name="connsiteY1" fmla="*/ 231273 h 649983"/>
              <a:gd name="connsiteX2" fmla="*/ 1443091 w 1908400"/>
              <a:gd name="connsiteY2" fmla="*/ 246025 h 649983"/>
              <a:gd name="connsiteX3" fmla="*/ 1438890 w 1908400"/>
              <a:gd name="connsiteY3" fmla="*/ 89913 h 649983"/>
              <a:gd name="connsiteX4" fmla="*/ 1908400 w 1908400"/>
              <a:gd name="connsiteY4" fmla="*/ 398523 h 649983"/>
              <a:gd name="connsiteX5" fmla="*/ 1439770 w 1908400"/>
              <a:gd name="connsiteY5" fmla="*/ 649983 h 649983"/>
              <a:gd name="connsiteX6" fmla="*/ 1439770 w 1908400"/>
              <a:gd name="connsiteY6" fmla="*/ 512823 h 649983"/>
              <a:gd name="connsiteX7" fmla="*/ 1184763 w 1908400"/>
              <a:gd name="connsiteY7" fmla="*/ 502927 h 649983"/>
              <a:gd name="connsiteX8" fmla="*/ 0 w 1908400"/>
              <a:gd name="connsiteY8" fmla="*/ 491178 h 649983"/>
              <a:gd name="connsiteX0" fmla="*/ 44478 w 1908400"/>
              <a:gd name="connsiteY0" fmla="*/ 0 h 614021"/>
              <a:gd name="connsiteX1" fmla="*/ 1183910 w 1908400"/>
              <a:gd name="connsiteY1" fmla="*/ 195311 h 614021"/>
              <a:gd name="connsiteX2" fmla="*/ 1443091 w 1908400"/>
              <a:gd name="connsiteY2" fmla="*/ 210063 h 614021"/>
              <a:gd name="connsiteX3" fmla="*/ 1438890 w 1908400"/>
              <a:gd name="connsiteY3" fmla="*/ 53951 h 614021"/>
              <a:gd name="connsiteX4" fmla="*/ 1908400 w 1908400"/>
              <a:gd name="connsiteY4" fmla="*/ 362561 h 614021"/>
              <a:gd name="connsiteX5" fmla="*/ 1439770 w 1908400"/>
              <a:gd name="connsiteY5" fmla="*/ 614021 h 614021"/>
              <a:gd name="connsiteX6" fmla="*/ 1439770 w 1908400"/>
              <a:gd name="connsiteY6" fmla="*/ 476861 h 614021"/>
              <a:gd name="connsiteX7" fmla="*/ 1184763 w 1908400"/>
              <a:gd name="connsiteY7" fmla="*/ 466965 h 614021"/>
              <a:gd name="connsiteX8" fmla="*/ 0 w 1908400"/>
              <a:gd name="connsiteY8" fmla="*/ 455216 h 61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8400" h="614021">
                <a:moveTo>
                  <a:pt x="44478" y="0"/>
                </a:moveTo>
                <a:cubicBezTo>
                  <a:pt x="148057" y="17215"/>
                  <a:pt x="1084485" y="188684"/>
                  <a:pt x="1183910" y="195311"/>
                </a:cubicBezTo>
                <a:lnTo>
                  <a:pt x="1443091" y="210063"/>
                </a:lnTo>
                <a:lnTo>
                  <a:pt x="1438890" y="53951"/>
                </a:lnTo>
                <a:lnTo>
                  <a:pt x="1908400" y="362561"/>
                </a:lnTo>
                <a:lnTo>
                  <a:pt x="1439770" y="614021"/>
                </a:lnTo>
                <a:lnTo>
                  <a:pt x="1439770" y="476861"/>
                </a:lnTo>
                <a:lnTo>
                  <a:pt x="1184763" y="466965"/>
                </a:lnTo>
                <a:cubicBezTo>
                  <a:pt x="941770" y="460745"/>
                  <a:pt x="75143" y="446133"/>
                  <a:pt x="0" y="455216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9" name="Group 318"/>
          <p:cNvGrpSpPr/>
          <p:nvPr/>
        </p:nvGrpSpPr>
        <p:grpSpPr>
          <a:xfrm>
            <a:off x="14206823" y="9891338"/>
            <a:ext cx="2574593" cy="1213602"/>
            <a:chOff x="936644" y="-1260763"/>
            <a:chExt cx="2574593" cy="1213602"/>
          </a:xfrm>
        </p:grpSpPr>
        <p:grpSp>
          <p:nvGrpSpPr>
            <p:cNvPr id="320" name="Group 319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1" name="Group 320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Rectangle 330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2" name="Group 321"/>
            <p:cNvGrpSpPr/>
            <p:nvPr/>
          </p:nvGrpSpPr>
          <p:grpSpPr>
            <a:xfrm>
              <a:off x="936644" y="-1260763"/>
              <a:ext cx="2574593" cy="1213602"/>
              <a:chOff x="2864695" y="6101221"/>
              <a:chExt cx="1638358" cy="801982"/>
            </a:xfrm>
          </p:grpSpPr>
          <p:grpSp>
            <p:nvGrpSpPr>
              <p:cNvPr id="32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26" name="Rectangle 32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27" name="Straight Connector 326"/>
                <p:cNvCxnSpPr>
                  <a:stCxn id="326" idx="0"/>
                  <a:endCxn id="32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8" name="Freeform 32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29" name="Freeform 32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24" name="TextBox 323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2864695" y="6497204"/>
                <a:ext cx="1638358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267             94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517" name="Freeform 516"/>
          <p:cNvSpPr/>
          <p:nvPr/>
        </p:nvSpPr>
        <p:spPr>
          <a:xfrm rot="865981">
            <a:off x="15526804" y="14091075"/>
            <a:ext cx="3044991" cy="778192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856804"/>
              <a:gd name="connsiteY0" fmla="*/ 0 h 649983"/>
              <a:gd name="connsiteX1" fmla="*/ 1132314 w 1856804"/>
              <a:gd name="connsiteY1" fmla="*/ 231273 h 649983"/>
              <a:gd name="connsiteX2" fmla="*/ 1391495 w 1856804"/>
              <a:gd name="connsiteY2" fmla="*/ 246025 h 649983"/>
              <a:gd name="connsiteX3" fmla="*/ 1387294 w 1856804"/>
              <a:gd name="connsiteY3" fmla="*/ 89913 h 649983"/>
              <a:gd name="connsiteX4" fmla="*/ 1856804 w 1856804"/>
              <a:gd name="connsiteY4" fmla="*/ 398523 h 649983"/>
              <a:gd name="connsiteX5" fmla="*/ 1388174 w 1856804"/>
              <a:gd name="connsiteY5" fmla="*/ 649983 h 649983"/>
              <a:gd name="connsiteX6" fmla="*/ 1388174 w 1856804"/>
              <a:gd name="connsiteY6" fmla="*/ 512823 h 649983"/>
              <a:gd name="connsiteX7" fmla="*/ 1133167 w 1856804"/>
              <a:gd name="connsiteY7" fmla="*/ 502927 h 649983"/>
              <a:gd name="connsiteX8" fmla="*/ 796138 w 1856804"/>
              <a:gd name="connsiteY8" fmla="*/ 523242 h 649983"/>
              <a:gd name="connsiteX0" fmla="*/ 50129 w 1906933"/>
              <a:gd name="connsiteY0" fmla="*/ 0 h 649983"/>
              <a:gd name="connsiteX1" fmla="*/ 1182443 w 1906933"/>
              <a:gd name="connsiteY1" fmla="*/ 231273 h 649983"/>
              <a:gd name="connsiteX2" fmla="*/ 1441624 w 1906933"/>
              <a:gd name="connsiteY2" fmla="*/ 246025 h 649983"/>
              <a:gd name="connsiteX3" fmla="*/ 1437423 w 1906933"/>
              <a:gd name="connsiteY3" fmla="*/ 89913 h 649983"/>
              <a:gd name="connsiteX4" fmla="*/ 1906933 w 1906933"/>
              <a:gd name="connsiteY4" fmla="*/ 398523 h 649983"/>
              <a:gd name="connsiteX5" fmla="*/ 1438303 w 1906933"/>
              <a:gd name="connsiteY5" fmla="*/ 649983 h 649983"/>
              <a:gd name="connsiteX6" fmla="*/ 1438303 w 1906933"/>
              <a:gd name="connsiteY6" fmla="*/ 512823 h 649983"/>
              <a:gd name="connsiteX7" fmla="*/ 1183296 w 1906933"/>
              <a:gd name="connsiteY7" fmla="*/ 502927 h 649983"/>
              <a:gd name="connsiteX8" fmla="*/ 0 w 1906933"/>
              <a:gd name="connsiteY8" fmla="*/ 455498 h 649983"/>
              <a:gd name="connsiteX0" fmla="*/ 51596 w 1908400"/>
              <a:gd name="connsiteY0" fmla="*/ 0 h 649983"/>
              <a:gd name="connsiteX1" fmla="*/ 1183910 w 1908400"/>
              <a:gd name="connsiteY1" fmla="*/ 231273 h 649983"/>
              <a:gd name="connsiteX2" fmla="*/ 1443091 w 1908400"/>
              <a:gd name="connsiteY2" fmla="*/ 246025 h 649983"/>
              <a:gd name="connsiteX3" fmla="*/ 1438890 w 1908400"/>
              <a:gd name="connsiteY3" fmla="*/ 89913 h 649983"/>
              <a:gd name="connsiteX4" fmla="*/ 1908400 w 1908400"/>
              <a:gd name="connsiteY4" fmla="*/ 398523 h 649983"/>
              <a:gd name="connsiteX5" fmla="*/ 1439770 w 1908400"/>
              <a:gd name="connsiteY5" fmla="*/ 649983 h 649983"/>
              <a:gd name="connsiteX6" fmla="*/ 1439770 w 1908400"/>
              <a:gd name="connsiteY6" fmla="*/ 512823 h 649983"/>
              <a:gd name="connsiteX7" fmla="*/ 1184763 w 1908400"/>
              <a:gd name="connsiteY7" fmla="*/ 502927 h 649983"/>
              <a:gd name="connsiteX8" fmla="*/ 0 w 1908400"/>
              <a:gd name="connsiteY8" fmla="*/ 491178 h 649983"/>
              <a:gd name="connsiteX0" fmla="*/ 44478 w 1908400"/>
              <a:gd name="connsiteY0" fmla="*/ 0 h 614021"/>
              <a:gd name="connsiteX1" fmla="*/ 1183910 w 1908400"/>
              <a:gd name="connsiteY1" fmla="*/ 195311 h 614021"/>
              <a:gd name="connsiteX2" fmla="*/ 1443091 w 1908400"/>
              <a:gd name="connsiteY2" fmla="*/ 210063 h 614021"/>
              <a:gd name="connsiteX3" fmla="*/ 1438890 w 1908400"/>
              <a:gd name="connsiteY3" fmla="*/ 53951 h 614021"/>
              <a:gd name="connsiteX4" fmla="*/ 1908400 w 1908400"/>
              <a:gd name="connsiteY4" fmla="*/ 362561 h 614021"/>
              <a:gd name="connsiteX5" fmla="*/ 1439770 w 1908400"/>
              <a:gd name="connsiteY5" fmla="*/ 614021 h 614021"/>
              <a:gd name="connsiteX6" fmla="*/ 1439770 w 1908400"/>
              <a:gd name="connsiteY6" fmla="*/ 476861 h 614021"/>
              <a:gd name="connsiteX7" fmla="*/ 1184763 w 1908400"/>
              <a:gd name="connsiteY7" fmla="*/ 466965 h 614021"/>
              <a:gd name="connsiteX8" fmla="*/ 0 w 1908400"/>
              <a:gd name="connsiteY8" fmla="*/ 455216 h 61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8400" h="614021">
                <a:moveTo>
                  <a:pt x="44478" y="0"/>
                </a:moveTo>
                <a:cubicBezTo>
                  <a:pt x="148057" y="17215"/>
                  <a:pt x="1084485" y="188684"/>
                  <a:pt x="1183910" y="195311"/>
                </a:cubicBezTo>
                <a:lnTo>
                  <a:pt x="1443091" y="210063"/>
                </a:lnTo>
                <a:lnTo>
                  <a:pt x="1438890" y="53951"/>
                </a:lnTo>
                <a:lnTo>
                  <a:pt x="1908400" y="362561"/>
                </a:lnTo>
                <a:lnTo>
                  <a:pt x="1439770" y="614021"/>
                </a:lnTo>
                <a:lnTo>
                  <a:pt x="1439770" y="476861"/>
                </a:lnTo>
                <a:lnTo>
                  <a:pt x="1184763" y="466965"/>
                </a:lnTo>
                <a:cubicBezTo>
                  <a:pt x="941770" y="460745"/>
                  <a:pt x="75143" y="446133"/>
                  <a:pt x="0" y="455216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8" name="Group 517"/>
          <p:cNvGrpSpPr/>
          <p:nvPr/>
        </p:nvGrpSpPr>
        <p:grpSpPr>
          <a:xfrm>
            <a:off x="13296233" y="13118408"/>
            <a:ext cx="2574593" cy="1213602"/>
            <a:chOff x="936644" y="-1260763"/>
            <a:chExt cx="2574593" cy="1213602"/>
          </a:xfrm>
        </p:grpSpPr>
        <p:grpSp>
          <p:nvGrpSpPr>
            <p:cNvPr id="519" name="Group 518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531" name="Rectangle 530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Rectangle 531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0" name="Group 519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529" name="Rectangle 52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ectangle 529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1" name="Group 520"/>
            <p:cNvGrpSpPr/>
            <p:nvPr/>
          </p:nvGrpSpPr>
          <p:grpSpPr>
            <a:xfrm>
              <a:off x="936644" y="-1260763"/>
              <a:ext cx="2574593" cy="1213602"/>
              <a:chOff x="2864695" y="6101221"/>
              <a:chExt cx="1638358" cy="801982"/>
            </a:xfrm>
          </p:grpSpPr>
          <p:grpSp>
            <p:nvGrpSpPr>
              <p:cNvPr id="52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25" name="Rectangle 52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26" name="Straight Connector 525"/>
                <p:cNvCxnSpPr>
                  <a:stCxn id="525" idx="0"/>
                  <a:endCxn id="52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7" name="Freeform 52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28" name="Freeform 52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23" name="TextBox 522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24" name="TextBox 523"/>
              <p:cNvSpPr txBox="1"/>
              <p:nvPr/>
            </p:nvSpPr>
            <p:spPr>
              <a:xfrm>
                <a:off x="2864695" y="6497204"/>
                <a:ext cx="1638358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274             94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533" name="Group 532"/>
          <p:cNvGrpSpPr/>
          <p:nvPr/>
        </p:nvGrpSpPr>
        <p:grpSpPr>
          <a:xfrm>
            <a:off x="8243586" y="15169946"/>
            <a:ext cx="2705766" cy="1213602"/>
            <a:chOff x="936643" y="-1260763"/>
            <a:chExt cx="2705766" cy="1213602"/>
          </a:xfrm>
        </p:grpSpPr>
        <p:grpSp>
          <p:nvGrpSpPr>
            <p:cNvPr id="534" name="Group 533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546" name="Rectangle 54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Rectangle 546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5" name="Group 534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544" name="Rectangle 54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Rectangle 544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6" name="Group 535"/>
            <p:cNvGrpSpPr/>
            <p:nvPr/>
          </p:nvGrpSpPr>
          <p:grpSpPr>
            <a:xfrm>
              <a:off x="936643" y="-1260763"/>
              <a:ext cx="2705766" cy="1213602"/>
              <a:chOff x="2864695" y="6101221"/>
              <a:chExt cx="1721831" cy="801982"/>
            </a:xfrm>
          </p:grpSpPr>
          <p:grpSp>
            <p:nvGrpSpPr>
              <p:cNvPr id="53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40" name="Rectangle 53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41" name="Straight Connector 540"/>
                <p:cNvCxnSpPr>
                  <a:stCxn id="540" idx="0"/>
                  <a:endCxn id="54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2" name="Freeform 54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43" name="Freeform 54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38" name="TextBox 537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39" name="TextBox 538"/>
              <p:cNvSpPr txBox="1"/>
              <p:nvPr/>
            </p:nvSpPr>
            <p:spPr>
              <a:xfrm>
                <a:off x="2864695" y="6497204"/>
                <a:ext cx="1721831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544             389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548" name="Group 547"/>
          <p:cNvGrpSpPr/>
          <p:nvPr/>
        </p:nvGrpSpPr>
        <p:grpSpPr>
          <a:xfrm>
            <a:off x="13343124" y="15158223"/>
            <a:ext cx="2705766" cy="1213602"/>
            <a:chOff x="936643" y="-1260763"/>
            <a:chExt cx="2705766" cy="1213602"/>
          </a:xfrm>
        </p:grpSpPr>
        <p:grpSp>
          <p:nvGrpSpPr>
            <p:cNvPr id="549" name="Group 548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561" name="Rectangle 560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Rectangle 561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0" name="Group 549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559" name="Rectangle 55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Rectangle 559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1" name="Group 550"/>
            <p:cNvGrpSpPr/>
            <p:nvPr/>
          </p:nvGrpSpPr>
          <p:grpSpPr>
            <a:xfrm>
              <a:off x="936643" y="-1260763"/>
              <a:ext cx="2705766" cy="1213602"/>
              <a:chOff x="2864695" y="6101221"/>
              <a:chExt cx="1721831" cy="801982"/>
            </a:xfrm>
          </p:grpSpPr>
          <p:grpSp>
            <p:nvGrpSpPr>
              <p:cNvPr id="55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55" name="Rectangle 55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6" name="Straight Connector 555"/>
                <p:cNvCxnSpPr>
                  <a:stCxn id="555" idx="0"/>
                  <a:endCxn id="55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57" name="Freeform 55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8" name="Freeform 55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53" name="TextBox 552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54" name="TextBox 553"/>
              <p:cNvSpPr txBox="1"/>
              <p:nvPr/>
            </p:nvSpPr>
            <p:spPr>
              <a:xfrm>
                <a:off x="2864695" y="6497204"/>
                <a:ext cx="1721831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545             389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563" name="Group 562"/>
          <p:cNvGrpSpPr/>
          <p:nvPr/>
        </p:nvGrpSpPr>
        <p:grpSpPr>
          <a:xfrm>
            <a:off x="16543524" y="16482931"/>
            <a:ext cx="2705766" cy="1213602"/>
            <a:chOff x="936643" y="-1260763"/>
            <a:chExt cx="2705766" cy="1213602"/>
          </a:xfrm>
        </p:grpSpPr>
        <p:grpSp>
          <p:nvGrpSpPr>
            <p:cNvPr id="564" name="Group 563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576" name="Rectangle 57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" name="Rectangle 576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5" name="Group 564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574" name="Rectangle 57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" name="Rectangle 574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6" name="Group 565"/>
            <p:cNvGrpSpPr/>
            <p:nvPr/>
          </p:nvGrpSpPr>
          <p:grpSpPr>
            <a:xfrm>
              <a:off x="936643" y="-1260763"/>
              <a:ext cx="2705766" cy="1213602"/>
              <a:chOff x="2864695" y="6101221"/>
              <a:chExt cx="1721831" cy="801982"/>
            </a:xfrm>
          </p:grpSpPr>
          <p:grpSp>
            <p:nvGrpSpPr>
              <p:cNvPr id="56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570" name="Rectangle 56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1" name="Straight Connector 570"/>
                <p:cNvCxnSpPr>
                  <a:stCxn id="570" idx="0"/>
                  <a:endCxn id="57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2" name="Freeform 57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3" name="Freeform 57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68" name="TextBox 567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69" name="TextBox 568"/>
              <p:cNvSpPr txBox="1"/>
              <p:nvPr/>
            </p:nvSpPr>
            <p:spPr>
              <a:xfrm>
                <a:off x="2864695" y="6497204"/>
                <a:ext cx="1721831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546             389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14" name="Freeform 313"/>
          <p:cNvSpPr/>
          <p:nvPr/>
        </p:nvSpPr>
        <p:spPr>
          <a:xfrm rot="4603286">
            <a:off x="22148182" y="6712710"/>
            <a:ext cx="3044991" cy="778192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856804"/>
              <a:gd name="connsiteY0" fmla="*/ 0 h 649983"/>
              <a:gd name="connsiteX1" fmla="*/ 1132314 w 1856804"/>
              <a:gd name="connsiteY1" fmla="*/ 231273 h 649983"/>
              <a:gd name="connsiteX2" fmla="*/ 1391495 w 1856804"/>
              <a:gd name="connsiteY2" fmla="*/ 246025 h 649983"/>
              <a:gd name="connsiteX3" fmla="*/ 1387294 w 1856804"/>
              <a:gd name="connsiteY3" fmla="*/ 89913 h 649983"/>
              <a:gd name="connsiteX4" fmla="*/ 1856804 w 1856804"/>
              <a:gd name="connsiteY4" fmla="*/ 398523 h 649983"/>
              <a:gd name="connsiteX5" fmla="*/ 1388174 w 1856804"/>
              <a:gd name="connsiteY5" fmla="*/ 649983 h 649983"/>
              <a:gd name="connsiteX6" fmla="*/ 1388174 w 1856804"/>
              <a:gd name="connsiteY6" fmla="*/ 512823 h 649983"/>
              <a:gd name="connsiteX7" fmla="*/ 1133167 w 1856804"/>
              <a:gd name="connsiteY7" fmla="*/ 502927 h 649983"/>
              <a:gd name="connsiteX8" fmla="*/ 796138 w 1856804"/>
              <a:gd name="connsiteY8" fmla="*/ 523242 h 649983"/>
              <a:gd name="connsiteX0" fmla="*/ 50129 w 1906933"/>
              <a:gd name="connsiteY0" fmla="*/ 0 h 649983"/>
              <a:gd name="connsiteX1" fmla="*/ 1182443 w 1906933"/>
              <a:gd name="connsiteY1" fmla="*/ 231273 h 649983"/>
              <a:gd name="connsiteX2" fmla="*/ 1441624 w 1906933"/>
              <a:gd name="connsiteY2" fmla="*/ 246025 h 649983"/>
              <a:gd name="connsiteX3" fmla="*/ 1437423 w 1906933"/>
              <a:gd name="connsiteY3" fmla="*/ 89913 h 649983"/>
              <a:gd name="connsiteX4" fmla="*/ 1906933 w 1906933"/>
              <a:gd name="connsiteY4" fmla="*/ 398523 h 649983"/>
              <a:gd name="connsiteX5" fmla="*/ 1438303 w 1906933"/>
              <a:gd name="connsiteY5" fmla="*/ 649983 h 649983"/>
              <a:gd name="connsiteX6" fmla="*/ 1438303 w 1906933"/>
              <a:gd name="connsiteY6" fmla="*/ 512823 h 649983"/>
              <a:gd name="connsiteX7" fmla="*/ 1183296 w 1906933"/>
              <a:gd name="connsiteY7" fmla="*/ 502927 h 649983"/>
              <a:gd name="connsiteX8" fmla="*/ 0 w 1906933"/>
              <a:gd name="connsiteY8" fmla="*/ 455498 h 649983"/>
              <a:gd name="connsiteX0" fmla="*/ 51596 w 1908400"/>
              <a:gd name="connsiteY0" fmla="*/ 0 h 649983"/>
              <a:gd name="connsiteX1" fmla="*/ 1183910 w 1908400"/>
              <a:gd name="connsiteY1" fmla="*/ 231273 h 649983"/>
              <a:gd name="connsiteX2" fmla="*/ 1443091 w 1908400"/>
              <a:gd name="connsiteY2" fmla="*/ 246025 h 649983"/>
              <a:gd name="connsiteX3" fmla="*/ 1438890 w 1908400"/>
              <a:gd name="connsiteY3" fmla="*/ 89913 h 649983"/>
              <a:gd name="connsiteX4" fmla="*/ 1908400 w 1908400"/>
              <a:gd name="connsiteY4" fmla="*/ 398523 h 649983"/>
              <a:gd name="connsiteX5" fmla="*/ 1439770 w 1908400"/>
              <a:gd name="connsiteY5" fmla="*/ 649983 h 649983"/>
              <a:gd name="connsiteX6" fmla="*/ 1439770 w 1908400"/>
              <a:gd name="connsiteY6" fmla="*/ 512823 h 649983"/>
              <a:gd name="connsiteX7" fmla="*/ 1184763 w 1908400"/>
              <a:gd name="connsiteY7" fmla="*/ 502927 h 649983"/>
              <a:gd name="connsiteX8" fmla="*/ 0 w 1908400"/>
              <a:gd name="connsiteY8" fmla="*/ 491178 h 649983"/>
              <a:gd name="connsiteX0" fmla="*/ 44478 w 1908400"/>
              <a:gd name="connsiteY0" fmla="*/ 0 h 614021"/>
              <a:gd name="connsiteX1" fmla="*/ 1183910 w 1908400"/>
              <a:gd name="connsiteY1" fmla="*/ 195311 h 614021"/>
              <a:gd name="connsiteX2" fmla="*/ 1443091 w 1908400"/>
              <a:gd name="connsiteY2" fmla="*/ 210063 h 614021"/>
              <a:gd name="connsiteX3" fmla="*/ 1438890 w 1908400"/>
              <a:gd name="connsiteY3" fmla="*/ 53951 h 614021"/>
              <a:gd name="connsiteX4" fmla="*/ 1908400 w 1908400"/>
              <a:gd name="connsiteY4" fmla="*/ 362561 h 614021"/>
              <a:gd name="connsiteX5" fmla="*/ 1439770 w 1908400"/>
              <a:gd name="connsiteY5" fmla="*/ 614021 h 614021"/>
              <a:gd name="connsiteX6" fmla="*/ 1439770 w 1908400"/>
              <a:gd name="connsiteY6" fmla="*/ 476861 h 614021"/>
              <a:gd name="connsiteX7" fmla="*/ 1184763 w 1908400"/>
              <a:gd name="connsiteY7" fmla="*/ 466965 h 614021"/>
              <a:gd name="connsiteX8" fmla="*/ 0 w 1908400"/>
              <a:gd name="connsiteY8" fmla="*/ 455216 h 61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08400" h="614021">
                <a:moveTo>
                  <a:pt x="44478" y="0"/>
                </a:moveTo>
                <a:cubicBezTo>
                  <a:pt x="148057" y="17215"/>
                  <a:pt x="1084485" y="188684"/>
                  <a:pt x="1183910" y="195311"/>
                </a:cubicBezTo>
                <a:lnTo>
                  <a:pt x="1443091" y="210063"/>
                </a:lnTo>
                <a:lnTo>
                  <a:pt x="1438890" y="53951"/>
                </a:lnTo>
                <a:lnTo>
                  <a:pt x="1908400" y="362561"/>
                </a:lnTo>
                <a:lnTo>
                  <a:pt x="1439770" y="614021"/>
                </a:lnTo>
                <a:lnTo>
                  <a:pt x="1439770" y="476861"/>
                </a:lnTo>
                <a:lnTo>
                  <a:pt x="1184763" y="466965"/>
                </a:lnTo>
                <a:cubicBezTo>
                  <a:pt x="941770" y="460745"/>
                  <a:pt x="75143" y="446133"/>
                  <a:pt x="0" y="455216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2" name="Group 311"/>
          <p:cNvGrpSpPr/>
          <p:nvPr/>
        </p:nvGrpSpPr>
        <p:grpSpPr>
          <a:xfrm>
            <a:off x="25581429" y="653145"/>
            <a:ext cx="1306286" cy="740229"/>
            <a:chOff x="27932743" y="3570514"/>
            <a:chExt cx="1023257" cy="740229"/>
          </a:xfrm>
        </p:grpSpPr>
        <p:sp>
          <p:nvSpPr>
            <p:cNvPr id="334" name="Oval 333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12-11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948118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8856858" y="14224893"/>
            <a:ext cx="81546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Operations at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Barrikady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26 October-2 November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360321" y="340591"/>
            <a:ext cx="21837252" cy="17166069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5594942 w 17191693"/>
              <a:gd name="connsiteY21" fmla="*/ 12006399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594942 w 17191693"/>
              <a:gd name="connsiteY22" fmla="*/ 12006399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850424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302600 w 17191693"/>
              <a:gd name="connsiteY21" fmla="*/ 10426178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199018 w 17191693"/>
              <a:gd name="connsiteY23" fmla="*/ 11089275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38245 w 17191693"/>
              <a:gd name="connsiteY24" fmla="*/ 11360581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359792 w 17191693"/>
              <a:gd name="connsiteY25" fmla="*/ 11651983 h 13429034"/>
              <a:gd name="connsiteX26" fmla="*/ 5645184 w 17191693"/>
              <a:gd name="connsiteY26" fmla="*/ 11915964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510471 w 17191693"/>
              <a:gd name="connsiteY29" fmla="*/ 13177360 h 13429034"/>
              <a:gd name="connsiteX30" fmla="*/ 3835353 w 17191693"/>
              <a:gd name="connsiteY30" fmla="*/ 12861166 h 13429034"/>
              <a:gd name="connsiteX31" fmla="*/ 2844042 w 17191693"/>
              <a:gd name="connsiteY31" fmla="*/ 12732979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54966 w 17191693"/>
              <a:gd name="connsiteY31" fmla="*/ 1330329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542592 w 17191693"/>
              <a:gd name="connsiteY32" fmla="*/ 12763124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035860 w 17191693"/>
              <a:gd name="connsiteY8" fmla="*/ 4842123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181704 w 17191693"/>
              <a:gd name="connsiteY10" fmla="*/ 5286262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499108 w 17191693"/>
              <a:gd name="connsiteY13" fmla="*/ 7221541 h 13429034"/>
              <a:gd name="connsiteX14" fmla="*/ 7793257 w 17191693"/>
              <a:gd name="connsiteY14" fmla="*/ 7285710 h 13429034"/>
              <a:gd name="connsiteX15" fmla="*/ 6923524 w 17191693"/>
              <a:gd name="connsiteY15" fmla="*/ 7351971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242310 w 17191693"/>
              <a:gd name="connsiteY22" fmla="*/ 10486469 h 13429034"/>
              <a:gd name="connsiteX23" fmla="*/ 6002886 w 17191693"/>
              <a:gd name="connsiteY23" fmla="*/ 10848115 h 13429034"/>
              <a:gd name="connsiteX24" fmla="*/ 5299501 w 17191693"/>
              <a:gd name="connsiteY24" fmla="*/ 11059130 h 13429034"/>
              <a:gd name="connsiteX25" fmla="*/ 5098535 w 17191693"/>
              <a:gd name="connsiteY25" fmla="*/ 11149565 h 13429034"/>
              <a:gd name="connsiteX26" fmla="*/ 5008100 w 17191693"/>
              <a:gd name="connsiteY26" fmla="*/ 11400775 h 13429034"/>
              <a:gd name="connsiteX27" fmla="*/ 5359792 w 17191693"/>
              <a:gd name="connsiteY27" fmla="*/ 11651983 h 13429034"/>
              <a:gd name="connsiteX28" fmla="*/ 5645184 w 17191693"/>
              <a:gd name="connsiteY28" fmla="*/ 11915964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1704 w 17191693"/>
              <a:gd name="connsiteY11" fmla="*/ 5286262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78177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117934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279581 w 17191693"/>
              <a:gd name="connsiteY29" fmla="*/ 11780319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868027 w 17191693"/>
              <a:gd name="connsiteY25" fmla="*/ 11178477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68027 w 17191693"/>
              <a:gd name="connsiteY26" fmla="*/ 11178477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10692 w 17191693"/>
              <a:gd name="connsiteY9" fmla="*/ 5094081 h 13429034"/>
              <a:gd name="connsiteX10" fmla="*/ 10370525 w 17191693"/>
              <a:gd name="connsiteY10" fmla="*/ 5244408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322645 w 17191693"/>
              <a:gd name="connsiteY13" fmla="*/ 7125289 h 13429034"/>
              <a:gd name="connsiteX14" fmla="*/ 7793257 w 17191693"/>
              <a:gd name="connsiteY14" fmla="*/ 7285710 h 13429034"/>
              <a:gd name="connsiteX15" fmla="*/ 7084298 w 17191693"/>
              <a:gd name="connsiteY15" fmla="*/ 7522793 h 13429034"/>
              <a:gd name="connsiteX16" fmla="*/ 6756513 w 17191693"/>
              <a:gd name="connsiteY16" fmla="*/ 784365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70525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408850 w 17191693"/>
              <a:gd name="connsiteY15" fmla="*/ 1050664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408850 w 17191693"/>
              <a:gd name="connsiteY16" fmla="*/ 1050664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216345 w 17191693"/>
              <a:gd name="connsiteY16" fmla="*/ 1026601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81007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113796 w 17191693"/>
              <a:gd name="connsiteY20" fmla="*/ 9883473 h 13429034"/>
              <a:gd name="connsiteX21" fmla="*/ 5675447 w 17191693"/>
              <a:gd name="connsiteY21" fmla="*/ 10310006 h 13429034"/>
              <a:gd name="connsiteX22" fmla="*/ 6179349 w 17191693"/>
              <a:gd name="connsiteY22" fmla="*/ 10623525 h 13429034"/>
              <a:gd name="connsiteX23" fmla="*/ 6033031 w 17191693"/>
              <a:gd name="connsiteY23" fmla="*/ 10858163 h 13429034"/>
              <a:gd name="connsiteX24" fmla="*/ 5817785 w 17191693"/>
              <a:gd name="connsiteY24" fmla="*/ 11218671 h 13429034"/>
              <a:gd name="connsiteX25" fmla="*/ 5337932 w 17191693"/>
              <a:gd name="connsiteY25" fmla="*/ 11067592 h 13429034"/>
              <a:gd name="connsiteX26" fmla="*/ 5061339 w 17191693"/>
              <a:gd name="connsiteY26" fmla="*/ 11170014 h 13429034"/>
              <a:gd name="connsiteX27" fmla="*/ 4932296 w 17191693"/>
              <a:gd name="connsiteY27" fmla="*/ 11531051 h 13429034"/>
              <a:gd name="connsiteX28" fmla="*/ 5183328 w 17191693"/>
              <a:gd name="connsiteY28" fmla="*/ 11876572 h 13429034"/>
              <a:gd name="connsiteX29" fmla="*/ 5597058 w 17191693"/>
              <a:gd name="connsiteY29" fmla="*/ 12204722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4113796 w 17191693"/>
              <a:gd name="connsiteY19" fmla="*/ 9883473 h 13429034"/>
              <a:gd name="connsiteX20" fmla="*/ 5675447 w 17191693"/>
              <a:gd name="connsiteY20" fmla="*/ 10310006 h 13429034"/>
              <a:gd name="connsiteX21" fmla="*/ 6179349 w 17191693"/>
              <a:gd name="connsiteY21" fmla="*/ 10623525 h 13429034"/>
              <a:gd name="connsiteX22" fmla="*/ 6033031 w 17191693"/>
              <a:gd name="connsiteY22" fmla="*/ 10858163 h 13429034"/>
              <a:gd name="connsiteX23" fmla="*/ 5817785 w 17191693"/>
              <a:gd name="connsiteY23" fmla="*/ 11218671 h 13429034"/>
              <a:gd name="connsiteX24" fmla="*/ 5337932 w 17191693"/>
              <a:gd name="connsiteY24" fmla="*/ 11067592 h 13429034"/>
              <a:gd name="connsiteX25" fmla="*/ 5061339 w 17191693"/>
              <a:gd name="connsiteY25" fmla="*/ 11170014 h 13429034"/>
              <a:gd name="connsiteX26" fmla="*/ 4932296 w 17191693"/>
              <a:gd name="connsiteY26" fmla="*/ 11531051 h 13429034"/>
              <a:gd name="connsiteX27" fmla="*/ 5183328 w 17191693"/>
              <a:gd name="connsiteY27" fmla="*/ 11876572 h 13429034"/>
              <a:gd name="connsiteX28" fmla="*/ 5597058 w 17191693"/>
              <a:gd name="connsiteY28" fmla="*/ 12204722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675447 w 17191693"/>
              <a:gd name="connsiteY19" fmla="*/ 10310006 h 13429034"/>
              <a:gd name="connsiteX20" fmla="*/ 6179349 w 17191693"/>
              <a:gd name="connsiteY20" fmla="*/ 10623525 h 13429034"/>
              <a:gd name="connsiteX21" fmla="*/ 6033031 w 17191693"/>
              <a:gd name="connsiteY21" fmla="*/ 10858163 h 13429034"/>
              <a:gd name="connsiteX22" fmla="*/ 5817785 w 17191693"/>
              <a:gd name="connsiteY22" fmla="*/ 11218671 h 13429034"/>
              <a:gd name="connsiteX23" fmla="*/ 5337932 w 17191693"/>
              <a:gd name="connsiteY23" fmla="*/ 11067592 h 13429034"/>
              <a:gd name="connsiteX24" fmla="*/ 5061339 w 17191693"/>
              <a:gd name="connsiteY24" fmla="*/ 11170014 h 13429034"/>
              <a:gd name="connsiteX25" fmla="*/ 4932296 w 17191693"/>
              <a:gd name="connsiteY25" fmla="*/ 11531051 h 13429034"/>
              <a:gd name="connsiteX26" fmla="*/ 5183328 w 17191693"/>
              <a:gd name="connsiteY26" fmla="*/ 11876572 h 13429034"/>
              <a:gd name="connsiteX27" fmla="*/ 5597058 w 17191693"/>
              <a:gd name="connsiteY27" fmla="*/ 12204722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6179349 w 17191693"/>
              <a:gd name="connsiteY19" fmla="*/ 10623525 h 13429034"/>
              <a:gd name="connsiteX20" fmla="*/ 6033031 w 17191693"/>
              <a:gd name="connsiteY20" fmla="*/ 10858163 h 13429034"/>
              <a:gd name="connsiteX21" fmla="*/ 5817785 w 17191693"/>
              <a:gd name="connsiteY21" fmla="*/ 11218671 h 13429034"/>
              <a:gd name="connsiteX22" fmla="*/ 5337932 w 17191693"/>
              <a:gd name="connsiteY22" fmla="*/ 11067592 h 13429034"/>
              <a:gd name="connsiteX23" fmla="*/ 5061339 w 17191693"/>
              <a:gd name="connsiteY23" fmla="*/ 11170014 h 13429034"/>
              <a:gd name="connsiteX24" fmla="*/ 4932296 w 17191693"/>
              <a:gd name="connsiteY24" fmla="*/ 11531051 h 13429034"/>
              <a:gd name="connsiteX25" fmla="*/ 5183328 w 17191693"/>
              <a:gd name="connsiteY25" fmla="*/ 11876572 h 13429034"/>
              <a:gd name="connsiteX26" fmla="*/ 5597058 w 17191693"/>
              <a:gd name="connsiteY26" fmla="*/ 12204722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319552 w 17191693"/>
              <a:gd name="connsiteY29" fmla="*/ 13287892 h 13429034"/>
              <a:gd name="connsiteX30" fmla="*/ 3704724 w 17191693"/>
              <a:gd name="connsiteY30" fmla="*/ 13182713 h 13429034"/>
              <a:gd name="connsiteX31" fmla="*/ 2643076 w 17191693"/>
              <a:gd name="connsiteY31" fmla="*/ 12863608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79349 w 17191693"/>
              <a:gd name="connsiteY18" fmla="*/ 10623525 h 13429034"/>
              <a:gd name="connsiteX19" fmla="*/ 6033031 w 17191693"/>
              <a:gd name="connsiteY19" fmla="*/ 10858163 h 13429034"/>
              <a:gd name="connsiteX20" fmla="*/ 5817785 w 17191693"/>
              <a:gd name="connsiteY20" fmla="*/ 11218671 h 13429034"/>
              <a:gd name="connsiteX21" fmla="*/ 5337932 w 17191693"/>
              <a:gd name="connsiteY21" fmla="*/ 11067592 h 13429034"/>
              <a:gd name="connsiteX22" fmla="*/ 5061339 w 17191693"/>
              <a:gd name="connsiteY22" fmla="*/ 11170014 h 13429034"/>
              <a:gd name="connsiteX23" fmla="*/ 4932296 w 17191693"/>
              <a:gd name="connsiteY23" fmla="*/ 11531051 h 13429034"/>
              <a:gd name="connsiteX24" fmla="*/ 5183328 w 17191693"/>
              <a:gd name="connsiteY24" fmla="*/ 11876572 h 13429034"/>
              <a:gd name="connsiteX25" fmla="*/ 5597058 w 17191693"/>
              <a:gd name="connsiteY25" fmla="*/ 12204722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319552 w 17191693"/>
              <a:gd name="connsiteY28" fmla="*/ 13287892 h 13429034"/>
              <a:gd name="connsiteX29" fmla="*/ 3704724 w 17191693"/>
              <a:gd name="connsiteY29" fmla="*/ 13182713 h 13429034"/>
              <a:gd name="connsiteX30" fmla="*/ 2643076 w 17191693"/>
              <a:gd name="connsiteY30" fmla="*/ 12863608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179349 w 17191693"/>
              <a:gd name="connsiteY17" fmla="*/ 10623525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1473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9519004 w 17191693"/>
              <a:gd name="connsiteY13" fmla="*/ 7418232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314467 w 17191693"/>
              <a:gd name="connsiteY13" fmla="*/ 7550579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37568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191694 w 17191694"/>
              <a:gd name="connsiteY0" fmla="*/ 0 h 13970455"/>
              <a:gd name="connsiteX1" fmla="*/ 15133321 w 17191694"/>
              <a:gd name="connsiteY1" fmla="*/ 1907594 h 13970455"/>
              <a:gd name="connsiteX2" fmla="*/ 14168314 w 17191694"/>
              <a:gd name="connsiteY2" fmla="*/ 2752885 h 13970455"/>
              <a:gd name="connsiteX3" fmla="*/ 12997319 w 17191694"/>
              <a:gd name="connsiteY3" fmla="*/ 3817652 h 13970455"/>
              <a:gd name="connsiteX4" fmla="*/ 12782351 w 17191694"/>
              <a:gd name="connsiteY4" fmla="*/ 4157499 h 13970455"/>
              <a:gd name="connsiteX5" fmla="*/ 12519662 w 17191694"/>
              <a:gd name="connsiteY5" fmla="*/ 4172539 h 13970455"/>
              <a:gd name="connsiteX6" fmla="*/ 12139142 w 17191694"/>
              <a:gd name="connsiteY6" fmla="*/ 4271319 h 13970455"/>
              <a:gd name="connsiteX7" fmla="*/ 11511616 w 17191694"/>
              <a:gd name="connsiteY7" fmla="*/ 4554164 h 13970455"/>
              <a:gd name="connsiteX8" fmla="*/ 10672138 w 17191694"/>
              <a:gd name="connsiteY8" fmla="*/ 4987938 h 13970455"/>
              <a:gd name="connsiteX9" fmla="*/ 10330442 w 17191694"/>
              <a:gd name="connsiteY9" fmla="*/ 5343799 h 13970455"/>
              <a:gd name="connsiteX10" fmla="*/ 9826857 w 17191694"/>
              <a:gd name="connsiteY10" fmla="*/ 5980885 h 13970455"/>
              <a:gd name="connsiteX11" fmla="*/ 9532431 w 17191694"/>
              <a:gd name="connsiteY11" fmla="*/ 6553877 h 13970455"/>
              <a:gd name="connsiteX12" fmla="*/ 9485699 w 17191694"/>
              <a:gd name="connsiteY12" fmla="*/ 7261647 h 13970455"/>
              <a:gd name="connsiteX13" fmla="*/ 9278373 w 17191694"/>
              <a:gd name="connsiteY13" fmla="*/ 7670895 h 13970455"/>
              <a:gd name="connsiteX14" fmla="*/ 7969720 w 17191694"/>
              <a:gd name="connsiteY14" fmla="*/ 8697415 h 13970455"/>
              <a:gd name="connsiteX15" fmla="*/ 7552625 w 17191694"/>
              <a:gd name="connsiteY15" fmla="*/ 9274931 h 13970455"/>
              <a:gd name="connsiteX16" fmla="*/ 7206696 w 17191694"/>
              <a:gd name="connsiteY16" fmla="*/ 9677974 h 13970455"/>
              <a:gd name="connsiteX17" fmla="*/ 6598450 w 17191694"/>
              <a:gd name="connsiteY17" fmla="*/ 10299675 h 13970455"/>
              <a:gd name="connsiteX18" fmla="*/ 6237569 w 17191694"/>
              <a:gd name="connsiteY18" fmla="*/ 10867688 h 13970455"/>
              <a:gd name="connsiteX19" fmla="*/ 5817786 w 17191694"/>
              <a:gd name="connsiteY19" fmla="*/ 11218671 h 13970455"/>
              <a:gd name="connsiteX20" fmla="*/ 5337933 w 17191694"/>
              <a:gd name="connsiteY20" fmla="*/ 11067592 h 13970455"/>
              <a:gd name="connsiteX21" fmla="*/ 4484871 w 17191694"/>
              <a:gd name="connsiteY21" fmla="*/ 10742631 h 13970455"/>
              <a:gd name="connsiteX22" fmla="*/ 4256437 w 17191694"/>
              <a:gd name="connsiteY22" fmla="*/ 11222938 h 13970455"/>
              <a:gd name="connsiteX23" fmla="*/ 5183329 w 17191694"/>
              <a:gd name="connsiteY23" fmla="*/ 11876572 h 13970455"/>
              <a:gd name="connsiteX24" fmla="*/ 5597059 w 17191694"/>
              <a:gd name="connsiteY24" fmla="*/ 12204722 h 13970455"/>
              <a:gd name="connsiteX25" fmla="*/ 5059729 w 17191694"/>
              <a:gd name="connsiteY25" fmla="*/ 12834207 h 13970455"/>
              <a:gd name="connsiteX26" fmla="*/ 4799976 w 17191694"/>
              <a:gd name="connsiteY26" fmla="*/ 13234254 h 13970455"/>
              <a:gd name="connsiteX27" fmla="*/ 4319553 w 17191694"/>
              <a:gd name="connsiteY27" fmla="*/ 13287892 h 13970455"/>
              <a:gd name="connsiteX28" fmla="*/ 3704725 w 17191694"/>
              <a:gd name="connsiteY28" fmla="*/ 13182713 h 13970455"/>
              <a:gd name="connsiteX29" fmla="*/ 2643077 w 17191694"/>
              <a:gd name="connsiteY29" fmla="*/ 12863608 h 13970455"/>
              <a:gd name="connsiteX30" fmla="*/ 0 w 17191694"/>
              <a:gd name="connsiteY30" fmla="*/ 13970455 h 1397045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077421 w 17155599"/>
              <a:gd name="connsiteY28" fmla="*/ 12445814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2606982 w 17155599"/>
              <a:gd name="connsiteY31" fmla="*/ 12863608 h 13898265"/>
              <a:gd name="connsiteX32" fmla="*/ 0 w 17155599"/>
              <a:gd name="connsiteY32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170042 w 17155599"/>
              <a:gd name="connsiteY12" fmla="*/ 7185932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94328 w 17155599"/>
              <a:gd name="connsiteY12" fmla="*/ 7142250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201474 w 17155599"/>
              <a:gd name="connsiteY19" fmla="*/ 10867688 h 13898265"/>
              <a:gd name="connsiteX20" fmla="*/ 5781691 w 17155599"/>
              <a:gd name="connsiteY20" fmla="*/ 11218671 h 13898265"/>
              <a:gd name="connsiteX21" fmla="*/ 5301838 w 17155599"/>
              <a:gd name="connsiteY21" fmla="*/ 110675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5023634 w 17155599"/>
              <a:gd name="connsiteY26" fmla="*/ 12834207 h 13898265"/>
              <a:gd name="connsiteX27" fmla="*/ 4763881 w 17155599"/>
              <a:gd name="connsiteY27" fmla="*/ 13234254 h 13898265"/>
              <a:gd name="connsiteX28" fmla="*/ 4288837 w 17155599"/>
              <a:gd name="connsiteY28" fmla="*/ 1317493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242278 w 17155599"/>
              <a:gd name="connsiteY15" fmla="*/ 7670895 h 13898265"/>
              <a:gd name="connsiteX16" fmla="*/ 7933625 w 17155599"/>
              <a:gd name="connsiteY16" fmla="*/ 8697415 h 13898265"/>
              <a:gd name="connsiteX17" fmla="*/ 7516530 w 17155599"/>
              <a:gd name="connsiteY17" fmla="*/ 9274931 h 13898265"/>
              <a:gd name="connsiteX18" fmla="*/ 7170601 w 17155599"/>
              <a:gd name="connsiteY18" fmla="*/ 9677974 h 13898265"/>
              <a:gd name="connsiteX19" fmla="*/ 6562355 w 17155599"/>
              <a:gd name="connsiteY19" fmla="*/ 10299675 h 13898265"/>
              <a:gd name="connsiteX20" fmla="*/ 6201474 w 17155599"/>
              <a:gd name="connsiteY20" fmla="*/ 10867688 h 13898265"/>
              <a:gd name="connsiteX21" fmla="*/ 5781691 w 17155599"/>
              <a:gd name="connsiteY21" fmla="*/ 11218671 h 13898265"/>
              <a:gd name="connsiteX22" fmla="*/ 5301838 w 17155599"/>
              <a:gd name="connsiteY22" fmla="*/ 11067592 h 13898265"/>
              <a:gd name="connsiteX23" fmla="*/ 4448776 w 17155599"/>
              <a:gd name="connsiteY23" fmla="*/ 10742631 h 13898265"/>
              <a:gd name="connsiteX24" fmla="*/ 4220342 w 17155599"/>
              <a:gd name="connsiteY24" fmla="*/ 11222938 h 13898265"/>
              <a:gd name="connsiteX25" fmla="*/ 5147234 w 17155599"/>
              <a:gd name="connsiteY25" fmla="*/ 11876572 h 13898265"/>
              <a:gd name="connsiteX26" fmla="*/ 5560964 w 17155599"/>
              <a:gd name="connsiteY26" fmla="*/ 12204722 h 13898265"/>
              <a:gd name="connsiteX27" fmla="*/ 5023634 w 17155599"/>
              <a:gd name="connsiteY27" fmla="*/ 12834207 h 13898265"/>
              <a:gd name="connsiteX28" fmla="*/ 4763881 w 17155599"/>
              <a:gd name="connsiteY28" fmla="*/ 13234254 h 13898265"/>
              <a:gd name="connsiteX29" fmla="*/ 4288837 w 17155599"/>
              <a:gd name="connsiteY29" fmla="*/ 13174937 h 13898265"/>
              <a:gd name="connsiteX30" fmla="*/ 4256207 w 17155599"/>
              <a:gd name="connsiteY30" fmla="*/ 12969145 h 13898265"/>
              <a:gd name="connsiteX31" fmla="*/ 4320754 w 17155599"/>
              <a:gd name="connsiteY31" fmla="*/ 12517324 h 13898265"/>
              <a:gd name="connsiteX32" fmla="*/ 3996739 w 17155599"/>
              <a:gd name="connsiteY32" fmla="*/ 12348995 h 13898265"/>
              <a:gd name="connsiteX33" fmla="*/ 3551581 w 17155599"/>
              <a:gd name="connsiteY33" fmla="*/ 12759370 h 13898265"/>
              <a:gd name="connsiteX34" fmla="*/ 2606982 w 17155599"/>
              <a:gd name="connsiteY34" fmla="*/ 12863608 h 13898265"/>
              <a:gd name="connsiteX35" fmla="*/ 0 w 17155599"/>
              <a:gd name="connsiteY35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39709 w 17155599"/>
              <a:gd name="connsiteY15" fmla="*/ 7535231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39709 w 17155599"/>
              <a:gd name="connsiteY15" fmla="*/ 7535231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39709 w 17155599"/>
              <a:gd name="connsiteY15" fmla="*/ 7535231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39709 w 17155599"/>
              <a:gd name="connsiteY15" fmla="*/ 7535231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39709 w 17155599"/>
              <a:gd name="connsiteY15" fmla="*/ 7535231 h 13898265"/>
              <a:gd name="connsiteX16" fmla="*/ 9064640 w 17155599"/>
              <a:gd name="connsiteY16" fmla="*/ 7793203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31962 w 17155599"/>
              <a:gd name="connsiteY14" fmla="*/ 7401274 h 13898265"/>
              <a:gd name="connsiteX15" fmla="*/ 9328061 w 17155599"/>
              <a:gd name="connsiteY15" fmla="*/ 7558528 h 13898265"/>
              <a:gd name="connsiteX16" fmla="*/ 9064640 w 17155599"/>
              <a:gd name="connsiteY16" fmla="*/ 7793203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214489 w 17155599"/>
              <a:gd name="connsiteY14" fmla="*/ 7386714 h 13898265"/>
              <a:gd name="connsiteX15" fmla="*/ 9328061 w 17155599"/>
              <a:gd name="connsiteY15" fmla="*/ 7558528 h 13898265"/>
              <a:gd name="connsiteX16" fmla="*/ 9064640 w 17155599"/>
              <a:gd name="connsiteY16" fmla="*/ 7793203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258170 w 17155599"/>
              <a:gd name="connsiteY12" fmla="*/ 6839239 h 13898265"/>
              <a:gd name="connsiteX13" fmla="*/ 9094328 w 17155599"/>
              <a:gd name="connsiteY13" fmla="*/ 7142250 h 13898265"/>
              <a:gd name="connsiteX14" fmla="*/ 9191192 w 17155599"/>
              <a:gd name="connsiteY14" fmla="*/ 7377977 h 13898265"/>
              <a:gd name="connsiteX15" fmla="*/ 9328061 w 17155599"/>
              <a:gd name="connsiteY15" fmla="*/ 7558528 h 13898265"/>
              <a:gd name="connsiteX16" fmla="*/ 9064640 w 17155599"/>
              <a:gd name="connsiteY16" fmla="*/ 7793203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5097226 w 15097226"/>
              <a:gd name="connsiteY0" fmla="*/ 0 h 11990671"/>
              <a:gd name="connsiteX1" fmla="*/ 14132219 w 15097226"/>
              <a:gd name="connsiteY1" fmla="*/ 845291 h 11990671"/>
              <a:gd name="connsiteX2" fmla="*/ 12961224 w 15097226"/>
              <a:gd name="connsiteY2" fmla="*/ 1910058 h 11990671"/>
              <a:gd name="connsiteX3" fmla="*/ 12746256 w 15097226"/>
              <a:gd name="connsiteY3" fmla="*/ 2249905 h 11990671"/>
              <a:gd name="connsiteX4" fmla="*/ 12483567 w 15097226"/>
              <a:gd name="connsiteY4" fmla="*/ 2264945 h 11990671"/>
              <a:gd name="connsiteX5" fmla="*/ 12103047 w 15097226"/>
              <a:gd name="connsiteY5" fmla="*/ 2363725 h 11990671"/>
              <a:gd name="connsiteX6" fmla="*/ 11475521 w 15097226"/>
              <a:gd name="connsiteY6" fmla="*/ 2646570 h 11990671"/>
              <a:gd name="connsiteX7" fmla="*/ 10636043 w 15097226"/>
              <a:gd name="connsiteY7" fmla="*/ 3080344 h 11990671"/>
              <a:gd name="connsiteX8" fmla="*/ 10294347 w 15097226"/>
              <a:gd name="connsiteY8" fmla="*/ 3436205 h 11990671"/>
              <a:gd name="connsiteX9" fmla="*/ 9790762 w 15097226"/>
              <a:gd name="connsiteY9" fmla="*/ 4073291 h 11990671"/>
              <a:gd name="connsiteX10" fmla="*/ 9496336 w 15097226"/>
              <a:gd name="connsiteY10" fmla="*/ 4646283 h 11990671"/>
              <a:gd name="connsiteX11" fmla="*/ 9258170 w 15097226"/>
              <a:gd name="connsiteY11" fmla="*/ 4931645 h 11990671"/>
              <a:gd name="connsiteX12" fmla="*/ 9094328 w 15097226"/>
              <a:gd name="connsiteY12" fmla="*/ 5234656 h 11990671"/>
              <a:gd name="connsiteX13" fmla="*/ 9191192 w 15097226"/>
              <a:gd name="connsiteY13" fmla="*/ 5470383 h 11990671"/>
              <a:gd name="connsiteX14" fmla="*/ 9328061 w 15097226"/>
              <a:gd name="connsiteY14" fmla="*/ 5650934 h 11990671"/>
              <a:gd name="connsiteX15" fmla="*/ 9064640 w 15097226"/>
              <a:gd name="connsiteY15" fmla="*/ 5885609 h 11990671"/>
              <a:gd name="connsiteX16" fmla="*/ 7933625 w 15097226"/>
              <a:gd name="connsiteY16" fmla="*/ 6789821 h 11990671"/>
              <a:gd name="connsiteX17" fmla="*/ 7516530 w 15097226"/>
              <a:gd name="connsiteY17" fmla="*/ 7367337 h 11990671"/>
              <a:gd name="connsiteX18" fmla="*/ 7170601 w 15097226"/>
              <a:gd name="connsiteY18" fmla="*/ 7770380 h 11990671"/>
              <a:gd name="connsiteX19" fmla="*/ 6562355 w 15097226"/>
              <a:gd name="connsiteY19" fmla="*/ 8392081 h 11990671"/>
              <a:gd name="connsiteX20" fmla="*/ 6201474 w 15097226"/>
              <a:gd name="connsiteY20" fmla="*/ 8960094 h 11990671"/>
              <a:gd name="connsiteX21" fmla="*/ 5781691 w 15097226"/>
              <a:gd name="connsiteY21" fmla="*/ 9311077 h 11990671"/>
              <a:gd name="connsiteX22" fmla="*/ 5301838 w 15097226"/>
              <a:gd name="connsiteY22" fmla="*/ 9159998 h 11990671"/>
              <a:gd name="connsiteX23" fmla="*/ 4448776 w 15097226"/>
              <a:gd name="connsiteY23" fmla="*/ 8835037 h 11990671"/>
              <a:gd name="connsiteX24" fmla="*/ 4220342 w 15097226"/>
              <a:gd name="connsiteY24" fmla="*/ 9315344 h 11990671"/>
              <a:gd name="connsiteX25" fmla="*/ 5147234 w 15097226"/>
              <a:gd name="connsiteY25" fmla="*/ 9968978 h 11990671"/>
              <a:gd name="connsiteX26" fmla="*/ 5560964 w 15097226"/>
              <a:gd name="connsiteY26" fmla="*/ 10297128 h 11990671"/>
              <a:gd name="connsiteX27" fmla="*/ 5023634 w 15097226"/>
              <a:gd name="connsiteY27" fmla="*/ 10926613 h 11990671"/>
              <a:gd name="connsiteX28" fmla="*/ 4763881 w 15097226"/>
              <a:gd name="connsiteY28" fmla="*/ 11326660 h 11990671"/>
              <a:gd name="connsiteX29" fmla="*/ 4288837 w 15097226"/>
              <a:gd name="connsiteY29" fmla="*/ 11267343 h 11990671"/>
              <a:gd name="connsiteX30" fmla="*/ 4256207 w 15097226"/>
              <a:gd name="connsiteY30" fmla="*/ 11061551 h 11990671"/>
              <a:gd name="connsiteX31" fmla="*/ 4320754 w 15097226"/>
              <a:gd name="connsiteY31" fmla="*/ 10609730 h 11990671"/>
              <a:gd name="connsiteX32" fmla="*/ 3996739 w 15097226"/>
              <a:gd name="connsiteY32" fmla="*/ 10441401 h 11990671"/>
              <a:gd name="connsiteX33" fmla="*/ 3551581 w 15097226"/>
              <a:gd name="connsiteY33" fmla="*/ 10851776 h 11990671"/>
              <a:gd name="connsiteX34" fmla="*/ 2606982 w 15097226"/>
              <a:gd name="connsiteY34" fmla="*/ 10956014 h 11990671"/>
              <a:gd name="connsiteX35" fmla="*/ 0 w 15097226"/>
              <a:gd name="connsiteY35" fmla="*/ 11990671 h 11990671"/>
              <a:gd name="connsiteX0" fmla="*/ 14132219 w 14132219"/>
              <a:gd name="connsiteY0" fmla="*/ 0 h 11145380"/>
              <a:gd name="connsiteX1" fmla="*/ 12961224 w 14132219"/>
              <a:gd name="connsiteY1" fmla="*/ 1064767 h 11145380"/>
              <a:gd name="connsiteX2" fmla="*/ 12746256 w 14132219"/>
              <a:gd name="connsiteY2" fmla="*/ 1404614 h 11145380"/>
              <a:gd name="connsiteX3" fmla="*/ 12483567 w 14132219"/>
              <a:gd name="connsiteY3" fmla="*/ 1419654 h 11145380"/>
              <a:gd name="connsiteX4" fmla="*/ 12103047 w 14132219"/>
              <a:gd name="connsiteY4" fmla="*/ 1518434 h 11145380"/>
              <a:gd name="connsiteX5" fmla="*/ 11475521 w 14132219"/>
              <a:gd name="connsiteY5" fmla="*/ 1801279 h 11145380"/>
              <a:gd name="connsiteX6" fmla="*/ 10636043 w 14132219"/>
              <a:gd name="connsiteY6" fmla="*/ 2235053 h 11145380"/>
              <a:gd name="connsiteX7" fmla="*/ 10294347 w 14132219"/>
              <a:gd name="connsiteY7" fmla="*/ 2590914 h 11145380"/>
              <a:gd name="connsiteX8" fmla="*/ 9790762 w 14132219"/>
              <a:gd name="connsiteY8" fmla="*/ 3228000 h 11145380"/>
              <a:gd name="connsiteX9" fmla="*/ 9496336 w 14132219"/>
              <a:gd name="connsiteY9" fmla="*/ 3800992 h 11145380"/>
              <a:gd name="connsiteX10" fmla="*/ 9258170 w 14132219"/>
              <a:gd name="connsiteY10" fmla="*/ 4086354 h 11145380"/>
              <a:gd name="connsiteX11" fmla="*/ 9094328 w 14132219"/>
              <a:gd name="connsiteY11" fmla="*/ 4389365 h 11145380"/>
              <a:gd name="connsiteX12" fmla="*/ 9191192 w 14132219"/>
              <a:gd name="connsiteY12" fmla="*/ 4625092 h 11145380"/>
              <a:gd name="connsiteX13" fmla="*/ 9328061 w 14132219"/>
              <a:gd name="connsiteY13" fmla="*/ 4805643 h 11145380"/>
              <a:gd name="connsiteX14" fmla="*/ 9064640 w 14132219"/>
              <a:gd name="connsiteY14" fmla="*/ 5040318 h 11145380"/>
              <a:gd name="connsiteX15" fmla="*/ 7933625 w 14132219"/>
              <a:gd name="connsiteY15" fmla="*/ 5944530 h 11145380"/>
              <a:gd name="connsiteX16" fmla="*/ 7516530 w 14132219"/>
              <a:gd name="connsiteY16" fmla="*/ 6522046 h 11145380"/>
              <a:gd name="connsiteX17" fmla="*/ 7170601 w 14132219"/>
              <a:gd name="connsiteY17" fmla="*/ 6925089 h 11145380"/>
              <a:gd name="connsiteX18" fmla="*/ 6562355 w 14132219"/>
              <a:gd name="connsiteY18" fmla="*/ 7546790 h 11145380"/>
              <a:gd name="connsiteX19" fmla="*/ 6201474 w 14132219"/>
              <a:gd name="connsiteY19" fmla="*/ 8114803 h 11145380"/>
              <a:gd name="connsiteX20" fmla="*/ 5781691 w 14132219"/>
              <a:gd name="connsiteY20" fmla="*/ 8465786 h 11145380"/>
              <a:gd name="connsiteX21" fmla="*/ 5301838 w 14132219"/>
              <a:gd name="connsiteY21" fmla="*/ 8314707 h 11145380"/>
              <a:gd name="connsiteX22" fmla="*/ 4448776 w 14132219"/>
              <a:gd name="connsiteY22" fmla="*/ 7989746 h 11145380"/>
              <a:gd name="connsiteX23" fmla="*/ 4220342 w 14132219"/>
              <a:gd name="connsiteY23" fmla="*/ 8470053 h 11145380"/>
              <a:gd name="connsiteX24" fmla="*/ 5147234 w 14132219"/>
              <a:gd name="connsiteY24" fmla="*/ 9123687 h 11145380"/>
              <a:gd name="connsiteX25" fmla="*/ 5560964 w 14132219"/>
              <a:gd name="connsiteY25" fmla="*/ 9451837 h 11145380"/>
              <a:gd name="connsiteX26" fmla="*/ 5023634 w 14132219"/>
              <a:gd name="connsiteY26" fmla="*/ 10081322 h 11145380"/>
              <a:gd name="connsiteX27" fmla="*/ 4763881 w 14132219"/>
              <a:gd name="connsiteY27" fmla="*/ 10481369 h 11145380"/>
              <a:gd name="connsiteX28" fmla="*/ 4288837 w 14132219"/>
              <a:gd name="connsiteY28" fmla="*/ 10422052 h 11145380"/>
              <a:gd name="connsiteX29" fmla="*/ 4256207 w 14132219"/>
              <a:gd name="connsiteY29" fmla="*/ 10216260 h 11145380"/>
              <a:gd name="connsiteX30" fmla="*/ 4320754 w 14132219"/>
              <a:gd name="connsiteY30" fmla="*/ 9764439 h 11145380"/>
              <a:gd name="connsiteX31" fmla="*/ 3996739 w 14132219"/>
              <a:gd name="connsiteY31" fmla="*/ 9596110 h 11145380"/>
              <a:gd name="connsiteX32" fmla="*/ 3551581 w 14132219"/>
              <a:gd name="connsiteY32" fmla="*/ 10006485 h 11145380"/>
              <a:gd name="connsiteX33" fmla="*/ 2606982 w 14132219"/>
              <a:gd name="connsiteY33" fmla="*/ 10110723 h 11145380"/>
              <a:gd name="connsiteX34" fmla="*/ 0 w 14132219"/>
              <a:gd name="connsiteY34" fmla="*/ 11145380 h 11145380"/>
              <a:gd name="connsiteX0" fmla="*/ 14052959 w 14052959"/>
              <a:gd name="connsiteY0" fmla="*/ 0 h 11037298"/>
              <a:gd name="connsiteX1" fmla="*/ 12961224 w 14052959"/>
              <a:gd name="connsiteY1" fmla="*/ 956685 h 11037298"/>
              <a:gd name="connsiteX2" fmla="*/ 12746256 w 14052959"/>
              <a:gd name="connsiteY2" fmla="*/ 1296532 h 11037298"/>
              <a:gd name="connsiteX3" fmla="*/ 12483567 w 14052959"/>
              <a:gd name="connsiteY3" fmla="*/ 1311572 h 11037298"/>
              <a:gd name="connsiteX4" fmla="*/ 12103047 w 14052959"/>
              <a:gd name="connsiteY4" fmla="*/ 1410352 h 11037298"/>
              <a:gd name="connsiteX5" fmla="*/ 11475521 w 14052959"/>
              <a:gd name="connsiteY5" fmla="*/ 1693197 h 11037298"/>
              <a:gd name="connsiteX6" fmla="*/ 10636043 w 14052959"/>
              <a:gd name="connsiteY6" fmla="*/ 2126971 h 11037298"/>
              <a:gd name="connsiteX7" fmla="*/ 10294347 w 14052959"/>
              <a:gd name="connsiteY7" fmla="*/ 2482832 h 11037298"/>
              <a:gd name="connsiteX8" fmla="*/ 9790762 w 14052959"/>
              <a:gd name="connsiteY8" fmla="*/ 3119918 h 11037298"/>
              <a:gd name="connsiteX9" fmla="*/ 9496336 w 14052959"/>
              <a:gd name="connsiteY9" fmla="*/ 3692910 h 11037298"/>
              <a:gd name="connsiteX10" fmla="*/ 9258170 w 14052959"/>
              <a:gd name="connsiteY10" fmla="*/ 3978272 h 11037298"/>
              <a:gd name="connsiteX11" fmla="*/ 9094328 w 14052959"/>
              <a:gd name="connsiteY11" fmla="*/ 4281283 h 11037298"/>
              <a:gd name="connsiteX12" fmla="*/ 9191192 w 14052959"/>
              <a:gd name="connsiteY12" fmla="*/ 4517010 h 11037298"/>
              <a:gd name="connsiteX13" fmla="*/ 9328061 w 14052959"/>
              <a:gd name="connsiteY13" fmla="*/ 4697561 h 11037298"/>
              <a:gd name="connsiteX14" fmla="*/ 9064640 w 14052959"/>
              <a:gd name="connsiteY14" fmla="*/ 4932236 h 11037298"/>
              <a:gd name="connsiteX15" fmla="*/ 7933625 w 14052959"/>
              <a:gd name="connsiteY15" fmla="*/ 5836448 h 11037298"/>
              <a:gd name="connsiteX16" fmla="*/ 7516530 w 14052959"/>
              <a:gd name="connsiteY16" fmla="*/ 6413964 h 11037298"/>
              <a:gd name="connsiteX17" fmla="*/ 7170601 w 14052959"/>
              <a:gd name="connsiteY17" fmla="*/ 6817007 h 11037298"/>
              <a:gd name="connsiteX18" fmla="*/ 6562355 w 14052959"/>
              <a:gd name="connsiteY18" fmla="*/ 7438708 h 11037298"/>
              <a:gd name="connsiteX19" fmla="*/ 6201474 w 14052959"/>
              <a:gd name="connsiteY19" fmla="*/ 8006721 h 11037298"/>
              <a:gd name="connsiteX20" fmla="*/ 5781691 w 14052959"/>
              <a:gd name="connsiteY20" fmla="*/ 8357704 h 11037298"/>
              <a:gd name="connsiteX21" fmla="*/ 5301838 w 14052959"/>
              <a:gd name="connsiteY21" fmla="*/ 8206625 h 11037298"/>
              <a:gd name="connsiteX22" fmla="*/ 4448776 w 14052959"/>
              <a:gd name="connsiteY22" fmla="*/ 7881664 h 11037298"/>
              <a:gd name="connsiteX23" fmla="*/ 4220342 w 14052959"/>
              <a:gd name="connsiteY23" fmla="*/ 8361971 h 11037298"/>
              <a:gd name="connsiteX24" fmla="*/ 5147234 w 14052959"/>
              <a:gd name="connsiteY24" fmla="*/ 9015605 h 11037298"/>
              <a:gd name="connsiteX25" fmla="*/ 5560964 w 14052959"/>
              <a:gd name="connsiteY25" fmla="*/ 9343755 h 11037298"/>
              <a:gd name="connsiteX26" fmla="*/ 5023634 w 14052959"/>
              <a:gd name="connsiteY26" fmla="*/ 9973240 h 11037298"/>
              <a:gd name="connsiteX27" fmla="*/ 4763881 w 14052959"/>
              <a:gd name="connsiteY27" fmla="*/ 10373287 h 11037298"/>
              <a:gd name="connsiteX28" fmla="*/ 4288837 w 14052959"/>
              <a:gd name="connsiteY28" fmla="*/ 10313970 h 11037298"/>
              <a:gd name="connsiteX29" fmla="*/ 4256207 w 14052959"/>
              <a:gd name="connsiteY29" fmla="*/ 10108178 h 11037298"/>
              <a:gd name="connsiteX30" fmla="*/ 4320754 w 14052959"/>
              <a:gd name="connsiteY30" fmla="*/ 9656357 h 11037298"/>
              <a:gd name="connsiteX31" fmla="*/ 3996739 w 14052959"/>
              <a:gd name="connsiteY31" fmla="*/ 9488028 h 11037298"/>
              <a:gd name="connsiteX32" fmla="*/ 3551581 w 14052959"/>
              <a:gd name="connsiteY32" fmla="*/ 9898403 h 11037298"/>
              <a:gd name="connsiteX33" fmla="*/ 2606982 w 14052959"/>
              <a:gd name="connsiteY33" fmla="*/ 10002641 h 11037298"/>
              <a:gd name="connsiteX34" fmla="*/ 0 w 14052959"/>
              <a:gd name="connsiteY34" fmla="*/ 11037298 h 11037298"/>
              <a:gd name="connsiteX0" fmla="*/ 14052959 w 14052959"/>
              <a:gd name="connsiteY0" fmla="*/ 0 h 11046905"/>
              <a:gd name="connsiteX1" fmla="*/ 12961224 w 14052959"/>
              <a:gd name="connsiteY1" fmla="*/ 966292 h 11046905"/>
              <a:gd name="connsiteX2" fmla="*/ 12746256 w 14052959"/>
              <a:gd name="connsiteY2" fmla="*/ 1306139 h 11046905"/>
              <a:gd name="connsiteX3" fmla="*/ 12483567 w 14052959"/>
              <a:gd name="connsiteY3" fmla="*/ 1321179 h 11046905"/>
              <a:gd name="connsiteX4" fmla="*/ 12103047 w 14052959"/>
              <a:gd name="connsiteY4" fmla="*/ 1419959 h 11046905"/>
              <a:gd name="connsiteX5" fmla="*/ 11475521 w 14052959"/>
              <a:gd name="connsiteY5" fmla="*/ 1702804 h 11046905"/>
              <a:gd name="connsiteX6" fmla="*/ 10636043 w 14052959"/>
              <a:gd name="connsiteY6" fmla="*/ 2136578 h 11046905"/>
              <a:gd name="connsiteX7" fmla="*/ 10294347 w 14052959"/>
              <a:gd name="connsiteY7" fmla="*/ 2492439 h 11046905"/>
              <a:gd name="connsiteX8" fmla="*/ 9790762 w 14052959"/>
              <a:gd name="connsiteY8" fmla="*/ 3129525 h 11046905"/>
              <a:gd name="connsiteX9" fmla="*/ 9496336 w 14052959"/>
              <a:gd name="connsiteY9" fmla="*/ 3702517 h 11046905"/>
              <a:gd name="connsiteX10" fmla="*/ 9258170 w 14052959"/>
              <a:gd name="connsiteY10" fmla="*/ 3987879 h 11046905"/>
              <a:gd name="connsiteX11" fmla="*/ 9094328 w 14052959"/>
              <a:gd name="connsiteY11" fmla="*/ 4290890 h 11046905"/>
              <a:gd name="connsiteX12" fmla="*/ 9191192 w 14052959"/>
              <a:gd name="connsiteY12" fmla="*/ 4526617 h 11046905"/>
              <a:gd name="connsiteX13" fmla="*/ 9328061 w 14052959"/>
              <a:gd name="connsiteY13" fmla="*/ 4707168 h 11046905"/>
              <a:gd name="connsiteX14" fmla="*/ 9064640 w 14052959"/>
              <a:gd name="connsiteY14" fmla="*/ 4941843 h 11046905"/>
              <a:gd name="connsiteX15" fmla="*/ 7933625 w 14052959"/>
              <a:gd name="connsiteY15" fmla="*/ 5846055 h 11046905"/>
              <a:gd name="connsiteX16" fmla="*/ 7516530 w 14052959"/>
              <a:gd name="connsiteY16" fmla="*/ 6423571 h 11046905"/>
              <a:gd name="connsiteX17" fmla="*/ 7170601 w 14052959"/>
              <a:gd name="connsiteY17" fmla="*/ 6826614 h 11046905"/>
              <a:gd name="connsiteX18" fmla="*/ 6562355 w 14052959"/>
              <a:gd name="connsiteY18" fmla="*/ 7448315 h 11046905"/>
              <a:gd name="connsiteX19" fmla="*/ 6201474 w 14052959"/>
              <a:gd name="connsiteY19" fmla="*/ 8016328 h 11046905"/>
              <a:gd name="connsiteX20" fmla="*/ 5781691 w 14052959"/>
              <a:gd name="connsiteY20" fmla="*/ 8367311 h 11046905"/>
              <a:gd name="connsiteX21" fmla="*/ 5301838 w 14052959"/>
              <a:gd name="connsiteY21" fmla="*/ 8216232 h 11046905"/>
              <a:gd name="connsiteX22" fmla="*/ 4448776 w 14052959"/>
              <a:gd name="connsiteY22" fmla="*/ 7891271 h 11046905"/>
              <a:gd name="connsiteX23" fmla="*/ 4220342 w 14052959"/>
              <a:gd name="connsiteY23" fmla="*/ 8371578 h 11046905"/>
              <a:gd name="connsiteX24" fmla="*/ 5147234 w 14052959"/>
              <a:gd name="connsiteY24" fmla="*/ 9025212 h 11046905"/>
              <a:gd name="connsiteX25" fmla="*/ 5560964 w 14052959"/>
              <a:gd name="connsiteY25" fmla="*/ 9353362 h 11046905"/>
              <a:gd name="connsiteX26" fmla="*/ 5023634 w 14052959"/>
              <a:gd name="connsiteY26" fmla="*/ 9982847 h 11046905"/>
              <a:gd name="connsiteX27" fmla="*/ 4763881 w 14052959"/>
              <a:gd name="connsiteY27" fmla="*/ 10382894 h 11046905"/>
              <a:gd name="connsiteX28" fmla="*/ 4288837 w 14052959"/>
              <a:gd name="connsiteY28" fmla="*/ 10323577 h 11046905"/>
              <a:gd name="connsiteX29" fmla="*/ 4256207 w 14052959"/>
              <a:gd name="connsiteY29" fmla="*/ 10117785 h 11046905"/>
              <a:gd name="connsiteX30" fmla="*/ 4320754 w 14052959"/>
              <a:gd name="connsiteY30" fmla="*/ 9665964 h 11046905"/>
              <a:gd name="connsiteX31" fmla="*/ 3996739 w 14052959"/>
              <a:gd name="connsiteY31" fmla="*/ 9497635 h 11046905"/>
              <a:gd name="connsiteX32" fmla="*/ 3551581 w 14052959"/>
              <a:gd name="connsiteY32" fmla="*/ 9908010 h 11046905"/>
              <a:gd name="connsiteX33" fmla="*/ 2606982 w 14052959"/>
              <a:gd name="connsiteY33" fmla="*/ 10012248 h 11046905"/>
              <a:gd name="connsiteX34" fmla="*/ 0 w 14052959"/>
              <a:gd name="connsiteY34" fmla="*/ 11046905 h 11046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052959" h="11046905">
                <a:moveTo>
                  <a:pt x="14052959" y="0"/>
                </a:moveTo>
                <a:cubicBezTo>
                  <a:pt x="13696959" y="318343"/>
                  <a:pt x="13179008" y="748602"/>
                  <a:pt x="12961224" y="966292"/>
                </a:cubicBezTo>
                <a:cubicBezTo>
                  <a:pt x="12743440" y="1183982"/>
                  <a:pt x="12832215" y="1275566"/>
                  <a:pt x="12746256" y="1306139"/>
                </a:cubicBezTo>
                <a:cubicBezTo>
                  <a:pt x="12660297" y="1336712"/>
                  <a:pt x="12589933" y="1301039"/>
                  <a:pt x="12483567" y="1321179"/>
                </a:cubicBezTo>
                <a:cubicBezTo>
                  <a:pt x="12377201" y="1341319"/>
                  <a:pt x="12271055" y="1356355"/>
                  <a:pt x="12103047" y="1419959"/>
                </a:cubicBezTo>
                <a:cubicBezTo>
                  <a:pt x="11935039" y="1483563"/>
                  <a:pt x="11720022" y="1583368"/>
                  <a:pt x="11475521" y="1702804"/>
                </a:cubicBezTo>
                <a:cubicBezTo>
                  <a:pt x="11231020" y="1822240"/>
                  <a:pt x="10832905" y="2004972"/>
                  <a:pt x="10636043" y="2136578"/>
                </a:cubicBezTo>
                <a:cubicBezTo>
                  <a:pt x="10439181" y="2268184"/>
                  <a:pt x="10435227" y="2326948"/>
                  <a:pt x="10294347" y="2492439"/>
                </a:cubicBezTo>
                <a:cubicBezTo>
                  <a:pt x="10153467" y="2657930"/>
                  <a:pt x="9923764" y="2927845"/>
                  <a:pt x="9790762" y="3129525"/>
                </a:cubicBezTo>
                <a:cubicBezTo>
                  <a:pt x="9657760" y="3331205"/>
                  <a:pt x="9585101" y="3559458"/>
                  <a:pt x="9496336" y="3702517"/>
                </a:cubicBezTo>
                <a:cubicBezTo>
                  <a:pt x="9407571" y="3845576"/>
                  <a:pt x="9325171" y="3889817"/>
                  <a:pt x="9258170" y="3987879"/>
                </a:cubicBezTo>
                <a:cubicBezTo>
                  <a:pt x="9191169" y="4085941"/>
                  <a:pt x="9105491" y="4201100"/>
                  <a:pt x="9094328" y="4290890"/>
                </a:cubicBezTo>
                <a:cubicBezTo>
                  <a:pt x="9083165" y="4380680"/>
                  <a:pt x="9150295" y="4463062"/>
                  <a:pt x="9191192" y="4526617"/>
                </a:cubicBezTo>
                <a:cubicBezTo>
                  <a:pt x="9232089" y="4590172"/>
                  <a:pt x="9244803" y="4609813"/>
                  <a:pt x="9328061" y="4707168"/>
                </a:cubicBezTo>
                <a:cubicBezTo>
                  <a:pt x="9277363" y="4781226"/>
                  <a:pt x="9297046" y="4752029"/>
                  <a:pt x="9064640" y="4941843"/>
                </a:cubicBezTo>
                <a:cubicBezTo>
                  <a:pt x="8832234" y="5131657"/>
                  <a:pt x="8126072" y="5533932"/>
                  <a:pt x="7933625" y="5846055"/>
                </a:cubicBezTo>
                <a:cubicBezTo>
                  <a:pt x="7910144" y="6158178"/>
                  <a:pt x="7526226" y="6114011"/>
                  <a:pt x="7516530" y="6423571"/>
                </a:cubicBezTo>
                <a:cubicBezTo>
                  <a:pt x="7506834" y="6733131"/>
                  <a:pt x="7329630" y="6655823"/>
                  <a:pt x="7170601" y="6826614"/>
                </a:cubicBezTo>
                <a:cubicBezTo>
                  <a:pt x="7011572" y="6997405"/>
                  <a:pt x="6723876" y="7250029"/>
                  <a:pt x="6562355" y="7448315"/>
                </a:cubicBezTo>
                <a:cubicBezTo>
                  <a:pt x="6400834" y="7646601"/>
                  <a:pt x="6331585" y="7863162"/>
                  <a:pt x="6201474" y="8016328"/>
                </a:cubicBezTo>
                <a:cubicBezTo>
                  <a:pt x="6071363" y="8169494"/>
                  <a:pt x="5931630" y="8333994"/>
                  <a:pt x="5781691" y="8367311"/>
                </a:cubicBezTo>
                <a:cubicBezTo>
                  <a:pt x="5631752" y="8400628"/>
                  <a:pt x="5523990" y="8295572"/>
                  <a:pt x="5301838" y="8216232"/>
                </a:cubicBezTo>
                <a:cubicBezTo>
                  <a:pt x="5079686" y="8136892"/>
                  <a:pt x="4629025" y="7865380"/>
                  <a:pt x="4448776" y="7891271"/>
                </a:cubicBezTo>
                <a:cubicBezTo>
                  <a:pt x="4268527" y="7917162"/>
                  <a:pt x="4103932" y="8182588"/>
                  <a:pt x="4220342" y="8371578"/>
                </a:cubicBezTo>
                <a:cubicBezTo>
                  <a:pt x="4336752" y="8560568"/>
                  <a:pt x="4923797" y="8861581"/>
                  <a:pt x="5147234" y="9025212"/>
                </a:cubicBezTo>
                <a:cubicBezTo>
                  <a:pt x="5370671" y="9188843"/>
                  <a:pt x="5581564" y="9193756"/>
                  <a:pt x="5560964" y="9353362"/>
                </a:cubicBezTo>
                <a:cubicBezTo>
                  <a:pt x="5540364" y="9512968"/>
                  <a:pt x="5156481" y="9811258"/>
                  <a:pt x="5023634" y="9982847"/>
                </a:cubicBezTo>
                <a:cubicBezTo>
                  <a:pt x="4890787" y="10154436"/>
                  <a:pt x="4886347" y="10326106"/>
                  <a:pt x="4763881" y="10382894"/>
                </a:cubicBezTo>
                <a:cubicBezTo>
                  <a:pt x="4641415" y="10439682"/>
                  <a:pt x="4373449" y="10367762"/>
                  <a:pt x="4288837" y="10323577"/>
                </a:cubicBezTo>
                <a:cubicBezTo>
                  <a:pt x="4204225" y="10279392"/>
                  <a:pt x="4258956" y="10237248"/>
                  <a:pt x="4256207" y="10117785"/>
                </a:cubicBezTo>
                <a:cubicBezTo>
                  <a:pt x="4253458" y="9998322"/>
                  <a:pt x="4349655" y="9774701"/>
                  <a:pt x="4320754" y="9665964"/>
                </a:cubicBezTo>
                <a:cubicBezTo>
                  <a:pt x="4216490" y="9568649"/>
                  <a:pt x="4124935" y="9457294"/>
                  <a:pt x="3996739" y="9497635"/>
                </a:cubicBezTo>
                <a:cubicBezTo>
                  <a:pt x="3868544" y="9537976"/>
                  <a:pt x="3796654" y="9838378"/>
                  <a:pt x="3551581" y="9908010"/>
                </a:cubicBezTo>
                <a:cubicBezTo>
                  <a:pt x="3306508" y="9977642"/>
                  <a:pt x="3204291" y="9793745"/>
                  <a:pt x="2606982" y="10012248"/>
                </a:cubicBezTo>
                <a:cubicBezTo>
                  <a:pt x="1836587" y="10155890"/>
                  <a:pt x="741363" y="10453905"/>
                  <a:pt x="0" y="11046905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332124" y="11373118"/>
            <a:ext cx="11183482" cy="6529185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078506"/>
              <a:gd name="connsiteY0" fmla="*/ 9128935 h 9128935"/>
              <a:gd name="connsiteX1" fmla="*/ 2454800 w 12078506"/>
              <a:gd name="connsiteY1" fmla="*/ 8569314 h 9128935"/>
              <a:gd name="connsiteX2" fmla="*/ 3378308 w 12078506"/>
              <a:gd name="connsiteY2" fmla="*/ 8783429 h 9128935"/>
              <a:gd name="connsiteX3" fmla="*/ 4059435 w 12078506"/>
              <a:gd name="connsiteY3" fmla="*/ 8957256 h 9128935"/>
              <a:gd name="connsiteX4" fmla="*/ 4783024 w 12078506"/>
              <a:gd name="connsiteY4" fmla="*/ 8921542 h 9128935"/>
              <a:gd name="connsiteX5" fmla="*/ 5157623 w 12078506"/>
              <a:gd name="connsiteY5" fmla="*/ 8526722 h 9128935"/>
              <a:gd name="connsiteX6" fmla="*/ 5822054 w 12078506"/>
              <a:gd name="connsiteY6" fmla="*/ 7644429 h 9128935"/>
              <a:gd name="connsiteX7" fmla="*/ 5150343 w 12078506"/>
              <a:gd name="connsiteY7" fmla="*/ 7148722 h 9128935"/>
              <a:gd name="connsiteX8" fmla="*/ 5322399 w 12078506"/>
              <a:gd name="connsiteY8" fmla="*/ 6790329 h 9128935"/>
              <a:gd name="connsiteX9" fmla="*/ 5870299 w 12078506"/>
              <a:gd name="connsiteY9" fmla="*/ 6954629 h 9128935"/>
              <a:gd name="connsiteX10" fmla="*/ 6031073 w 12078506"/>
              <a:gd name="connsiteY10" fmla="*/ 6733566 h 9128935"/>
              <a:gd name="connsiteX11" fmla="*/ 6332592 w 12078506"/>
              <a:gd name="connsiteY11" fmla="*/ 5893054 h 9128935"/>
              <a:gd name="connsiteX12" fmla="*/ 4826785 w 12078506"/>
              <a:gd name="connsiteY12" fmla="*/ 5383838 h 9128935"/>
              <a:gd name="connsiteX13" fmla="*/ 3824730 w 12078506"/>
              <a:gd name="connsiteY13" fmla="*/ 4796188 h 9128935"/>
              <a:gd name="connsiteX14" fmla="*/ 4061654 w 12078506"/>
              <a:gd name="connsiteY14" fmla="*/ 3913250 h 9128935"/>
              <a:gd name="connsiteX15" fmla="*/ 5231900 w 12078506"/>
              <a:gd name="connsiteY15" fmla="*/ 3861145 h 9128935"/>
              <a:gd name="connsiteX16" fmla="*/ 5992268 w 12078506"/>
              <a:gd name="connsiteY16" fmla="*/ 3468695 h 9128935"/>
              <a:gd name="connsiteX17" fmla="*/ 6823755 w 12078506"/>
              <a:gd name="connsiteY17" fmla="*/ 3507208 h 9128935"/>
              <a:gd name="connsiteX18" fmla="*/ 7155022 w 12078506"/>
              <a:gd name="connsiteY18" fmla="*/ 3143825 h 9128935"/>
              <a:gd name="connsiteX19" fmla="*/ 8285898 w 12078506"/>
              <a:gd name="connsiteY19" fmla="*/ 2885725 h 9128935"/>
              <a:gd name="connsiteX20" fmla="*/ 9554487 w 12078506"/>
              <a:gd name="connsiteY20" fmla="*/ 2083013 h 9128935"/>
              <a:gd name="connsiteX21" fmla="*/ 10031873 w 12078506"/>
              <a:gd name="connsiteY21" fmla="*/ 1310116 h 9128935"/>
              <a:gd name="connsiteX22" fmla="*/ 10539463 w 12078506"/>
              <a:gd name="connsiteY22" fmla="*/ 759689 h 9128935"/>
              <a:gd name="connsiteX23" fmla="*/ 10724802 w 12078506"/>
              <a:gd name="connsiteY23" fmla="*/ 550684 h 9128935"/>
              <a:gd name="connsiteX24" fmla="*/ 11171504 w 12078506"/>
              <a:gd name="connsiteY24" fmla="*/ 359716 h 9128935"/>
              <a:gd name="connsiteX25" fmla="*/ 12078506 w 12078506"/>
              <a:gd name="connsiteY25" fmla="*/ 0 h 9128935"/>
              <a:gd name="connsiteX0" fmla="*/ 0 w 11171504"/>
              <a:gd name="connsiteY0" fmla="*/ 8769219 h 8769219"/>
              <a:gd name="connsiteX1" fmla="*/ 2454800 w 11171504"/>
              <a:gd name="connsiteY1" fmla="*/ 8209598 h 8769219"/>
              <a:gd name="connsiteX2" fmla="*/ 3378308 w 11171504"/>
              <a:gd name="connsiteY2" fmla="*/ 8423713 h 8769219"/>
              <a:gd name="connsiteX3" fmla="*/ 4059435 w 11171504"/>
              <a:gd name="connsiteY3" fmla="*/ 8597540 h 8769219"/>
              <a:gd name="connsiteX4" fmla="*/ 4783024 w 11171504"/>
              <a:gd name="connsiteY4" fmla="*/ 8561826 h 8769219"/>
              <a:gd name="connsiteX5" fmla="*/ 5157623 w 11171504"/>
              <a:gd name="connsiteY5" fmla="*/ 8167006 h 8769219"/>
              <a:gd name="connsiteX6" fmla="*/ 5822054 w 11171504"/>
              <a:gd name="connsiteY6" fmla="*/ 7284713 h 8769219"/>
              <a:gd name="connsiteX7" fmla="*/ 5150343 w 11171504"/>
              <a:gd name="connsiteY7" fmla="*/ 6789006 h 8769219"/>
              <a:gd name="connsiteX8" fmla="*/ 5322399 w 11171504"/>
              <a:gd name="connsiteY8" fmla="*/ 6430613 h 8769219"/>
              <a:gd name="connsiteX9" fmla="*/ 5870299 w 11171504"/>
              <a:gd name="connsiteY9" fmla="*/ 6594913 h 8769219"/>
              <a:gd name="connsiteX10" fmla="*/ 6031073 w 11171504"/>
              <a:gd name="connsiteY10" fmla="*/ 6373850 h 8769219"/>
              <a:gd name="connsiteX11" fmla="*/ 6332592 w 11171504"/>
              <a:gd name="connsiteY11" fmla="*/ 5533338 h 8769219"/>
              <a:gd name="connsiteX12" fmla="*/ 4826785 w 11171504"/>
              <a:gd name="connsiteY12" fmla="*/ 5024122 h 8769219"/>
              <a:gd name="connsiteX13" fmla="*/ 3824730 w 11171504"/>
              <a:gd name="connsiteY13" fmla="*/ 4436472 h 8769219"/>
              <a:gd name="connsiteX14" fmla="*/ 4061654 w 11171504"/>
              <a:gd name="connsiteY14" fmla="*/ 3553534 h 8769219"/>
              <a:gd name="connsiteX15" fmla="*/ 5231900 w 11171504"/>
              <a:gd name="connsiteY15" fmla="*/ 3501429 h 8769219"/>
              <a:gd name="connsiteX16" fmla="*/ 5992268 w 11171504"/>
              <a:gd name="connsiteY16" fmla="*/ 3108979 h 8769219"/>
              <a:gd name="connsiteX17" fmla="*/ 6823755 w 11171504"/>
              <a:gd name="connsiteY17" fmla="*/ 3147492 h 8769219"/>
              <a:gd name="connsiteX18" fmla="*/ 7155022 w 11171504"/>
              <a:gd name="connsiteY18" fmla="*/ 2784109 h 8769219"/>
              <a:gd name="connsiteX19" fmla="*/ 8285898 w 11171504"/>
              <a:gd name="connsiteY19" fmla="*/ 2526009 h 8769219"/>
              <a:gd name="connsiteX20" fmla="*/ 9554487 w 11171504"/>
              <a:gd name="connsiteY20" fmla="*/ 1723297 h 8769219"/>
              <a:gd name="connsiteX21" fmla="*/ 10031873 w 11171504"/>
              <a:gd name="connsiteY21" fmla="*/ 950400 h 8769219"/>
              <a:gd name="connsiteX22" fmla="*/ 10539463 w 11171504"/>
              <a:gd name="connsiteY22" fmla="*/ 399973 h 8769219"/>
              <a:gd name="connsiteX23" fmla="*/ 10724802 w 11171504"/>
              <a:gd name="connsiteY23" fmla="*/ 190968 h 8769219"/>
              <a:gd name="connsiteX24" fmla="*/ 11171504 w 11171504"/>
              <a:gd name="connsiteY24" fmla="*/ 0 h 8769219"/>
              <a:gd name="connsiteX0" fmla="*/ 0 w 10724802"/>
              <a:gd name="connsiteY0" fmla="*/ 8578251 h 8578251"/>
              <a:gd name="connsiteX1" fmla="*/ 2454800 w 10724802"/>
              <a:gd name="connsiteY1" fmla="*/ 8018630 h 8578251"/>
              <a:gd name="connsiteX2" fmla="*/ 3378308 w 10724802"/>
              <a:gd name="connsiteY2" fmla="*/ 8232745 h 8578251"/>
              <a:gd name="connsiteX3" fmla="*/ 4059435 w 10724802"/>
              <a:gd name="connsiteY3" fmla="*/ 8406572 h 8578251"/>
              <a:gd name="connsiteX4" fmla="*/ 4783024 w 10724802"/>
              <a:gd name="connsiteY4" fmla="*/ 8370858 h 8578251"/>
              <a:gd name="connsiteX5" fmla="*/ 5157623 w 10724802"/>
              <a:gd name="connsiteY5" fmla="*/ 7976038 h 8578251"/>
              <a:gd name="connsiteX6" fmla="*/ 5822054 w 10724802"/>
              <a:gd name="connsiteY6" fmla="*/ 7093745 h 8578251"/>
              <a:gd name="connsiteX7" fmla="*/ 5150343 w 10724802"/>
              <a:gd name="connsiteY7" fmla="*/ 6598038 h 8578251"/>
              <a:gd name="connsiteX8" fmla="*/ 5322399 w 10724802"/>
              <a:gd name="connsiteY8" fmla="*/ 6239645 h 8578251"/>
              <a:gd name="connsiteX9" fmla="*/ 5870299 w 10724802"/>
              <a:gd name="connsiteY9" fmla="*/ 6403945 h 8578251"/>
              <a:gd name="connsiteX10" fmla="*/ 6031073 w 10724802"/>
              <a:gd name="connsiteY10" fmla="*/ 6182882 h 8578251"/>
              <a:gd name="connsiteX11" fmla="*/ 6332592 w 10724802"/>
              <a:gd name="connsiteY11" fmla="*/ 5342370 h 8578251"/>
              <a:gd name="connsiteX12" fmla="*/ 4826785 w 10724802"/>
              <a:gd name="connsiteY12" fmla="*/ 4833154 h 8578251"/>
              <a:gd name="connsiteX13" fmla="*/ 3824730 w 10724802"/>
              <a:gd name="connsiteY13" fmla="*/ 4245504 h 8578251"/>
              <a:gd name="connsiteX14" fmla="*/ 4061654 w 10724802"/>
              <a:gd name="connsiteY14" fmla="*/ 3362566 h 8578251"/>
              <a:gd name="connsiteX15" fmla="*/ 5231900 w 10724802"/>
              <a:gd name="connsiteY15" fmla="*/ 3310461 h 8578251"/>
              <a:gd name="connsiteX16" fmla="*/ 5992268 w 10724802"/>
              <a:gd name="connsiteY16" fmla="*/ 2918011 h 8578251"/>
              <a:gd name="connsiteX17" fmla="*/ 6823755 w 10724802"/>
              <a:gd name="connsiteY17" fmla="*/ 2956524 h 8578251"/>
              <a:gd name="connsiteX18" fmla="*/ 7155022 w 10724802"/>
              <a:gd name="connsiteY18" fmla="*/ 2593141 h 8578251"/>
              <a:gd name="connsiteX19" fmla="*/ 8285898 w 10724802"/>
              <a:gd name="connsiteY19" fmla="*/ 2335041 h 8578251"/>
              <a:gd name="connsiteX20" fmla="*/ 9554487 w 10724802"/>
              <a:gd name="connsiteY20" fmla="*/ 1532329 h 8578251"/>
              <a:gd name="connsiteX21" fmla="*/ 10031873 w 10724802"/>
              <a:gd name="connsiteY21" fmla="*/ 759432 h 8578251"/>
              <a:gd name="connsiteX22" fmla="*/ 10539463 w 10724802"/>
              <a:gd name="connsiteY22" fmla="*/ 209005 h 8578251"/>
              <a:gd name="connsiteX23" fmla="*/ 10724802 w 10724802"/>
              <a:gd name="connsiteY23" fmla="*/ 0 h 8578251"/>
              <a:gd name="connsiteX0" fmla="*/ 0 w 10539463"/>
              <a:gd name="connsiteY0" fmla="*/ 8369246 h 8369246"/>
              <a:gd name="connsiteX1" fmla="*/ 2454800 w 10539463"/>
              <a:gd name="connsiteY1" fmla="*/ 7809625 h 8369246"/>
              <a:gd name="connsiteX2" fmla="*/ 3378308 w 10539463"/>
              <a:gd name="connsiteY2" fmla="*/ 8023740 h 8369246"/>
              <a:gd name="connsiteX3" fmla="*/ 4059435 w 10539463"/>
              <a:gd name="connsiteY3" fmla="*/ 8197567 h 8369246"/>
              <a:gd name="connsiteX4" fmla="*/ 4783024 w 10539463"/>
              <a:gd name="connsiteY4" fmla="*/ 8161853 h 8369246"/>
              <a:gd name="connsiteX5" fmla="*/ 5157623 w 10539463"/>
              <a:gd name="connsiteY5" fmla="*/ 7767033 h 8369246"/>
              <a:gd name="connsiteX6" fmla="*/ 5822054 w 10539463"/>
              <a:gd name="connsiteY6" fmla="*/ 6884740 h 8369246"/>
              <a:gd name="connsiteX7" fmla="*/ 5150343 w 10539463"/>
              <a:gd name="connsiteY7" fmla="*/ 6389033 h 8369246"/>
              <a:gd name="connsiteX8" fmla="*/ 5322399 w 10539463"/>
              <a:gd name="connsiteY8" fmla="*/ 6030640 h 8369246"/>
              <a:gd name="connsiteX9" fmla="*/ 5870299 w 10539463"/>
              <a:gd name="connsiteY9" fmla="*/ 6194940 h 8369246"/>
              <a:gd name="connsiteX10" fmla="*/ 6031073 w 10539463"/>
              <a:gd name="connsiteY10" fmla="*/ 5973877 h 8369246"/>
              <a:gd name="connsiteX11" fmla="*/ 6332592 w 10539463"/>
              <a:gd name="connsiteY11" fmla="*/ 5133365 h 8369246"/>
              <a:gd name="connsiteX12" fmla="*/ 4826785 w 10539463"/>
              <a:gd name="connsiteY12" fmla="*/ 4624149 h 8369246"/>
              <a:gd name="connsiteX13" fmla="*/ 3824730 w 10539463"/>
              <a:gd name="connsiteY13" fmla="*/ 4036499 h 8369246"/>
              <a:gd name="connsiteX14" fmla="*/ 4061654 w 10539463"/>
              <a:gd name="connsiteY14" fmla="*/ 3153561 h 8369246"/>
              <a:gd name="connsiteX15" fmla="*/ 5231900 w 10539463"/>
              <a:gd name="connsiteY15" fmla="*/ 3101456 h 8369246"/>
              <a:gd name="connsiteX16" fmla="*/ 5992268 w 10539463"/>
              <a:gd name="connsiteY16" fmla="*/ 2709006 h 8369246"/>
              <a:gd name="connsiteX17" fmla="*/ 6823755 w 10539463"/>
              <a:gd name="connsiteY17" fmla="*/ 2747519 h 8369246"/>
              <a:gd name="connsiteX18" fmla="*/ 7155022 w 10539463"/>
              <a:gd name="connsiteY18" fmla="*/ 2384136 h 8369246"/>
              <a:gd name="connsiteX19" fmla="*/ 8285898 w 10539463"/>
              <a:gd name="connsiteY19" fmla="*/ 2126036 h 8369246"/>
              <a:gd name="connsiteX20" fmla="*/ 9554487 w 10539463"/>
              <a:gd name="connsiteY20" fmla="*/ 1323324 h 8369246"/>
              <a:gd name="connsiteX21" fmla="*/ 10031873 w 10539463"/>
              <a:gd name="connsiteY21" fmla="*/ 550427 h 8369246"/>
              <a:gd name="connsiteX22" fmla="*/ 10539463 w 10539463"/>
              <a:gd name="connsiteY22" fmla="*/ 0 h 8369246"/>
              <a:gd name="connsiteX0" fmla="*/ 0 w 10031873"/>
              <a:gd name="connsiteY0" fmla="*/ 7818819 h 7818819"/>
              <a:gd name="connsiteX1" fmla="*/ 2454800 w 10031873"/>
              <a:gd name="connsiteY1" fmla="*/ 7259198 h 7818819"/>
              <a:gd name="connsiteX2" fmla="*/ 3378308 w 10031873"/>
              <a:gd name="connsiteY2" fmla="*/ 7473313 h 7818819"/>
              <a:gd name="connsiteX3" fmla="*/ 4059435 w 10031873"/>
              <a:gd name="connsiteY3" fmla="*/ 7647140 h 7818819"/>
              <a:gd name="connsiteX4" fmla="*/ 4783024 w 10031873"/>
              <a:gd name="connsiteY4" fmla="*/ 7611426 h 7818819"/>
              <a:gd name="connsiteX5" fmla="*/ 5157623 w 10031873"/>
              <a:gd name="connsiteY5" fmla="*/ 7216606 h 7818819"/>
              <a:gd name="connsiteX6" fmla="*/ 5822054 w 10031873"/>
              <a:gd name="connsiteY6" fmla="*/ 6334313 h 7818819"/>
              <a:gd name="connsiteX7" fmla="*/ 5150343 w 10031873"/>
              <a:gd name="connsiteY7" fmla="*/ 5838606 h 7818819"/>
              <a:gd name="connsiteX8" fmla="*/ 5322399 w 10031873"/>
              <a:gd name="connsiteY8" fmla="*/ 5480213 h 7818819"/>
              <a:gd name="connsiteX9" fmla="*/ 5870299 w 10031873"/>
              <a:gd name="connsiteY9" fmla="*/ 5644513 h 7818819"/>
              <a:gd name="connsiteX10" fmla="*/ 6031073 w 10031873"/>
              <a:gd name="connsiteY10" fmla="*/ 5423450 h 7818819"/>
              <a:gd name="connsiteX11" fmla="*/ 6332592 w 10031873"/>
              <a:gd name="connsiteY11" fmla="*/ 4582938 h 7818819"/>
              <a:gd name="connsiteX12" fmla="*/ 4826785 w 10031873"/>
              <a:gd name="connsiteY12" fmla="*/ 4073722 h 7818819"/>
              <a:gd name="connsiteX13" fmla="*/ 3824730 w 10031873"/>
              <a:gd name="connsiteY13" fmla="*/ 3486072 h 7818819"/>
              <a:gd name="connsiteX14" fmla="*/ 4061654 w 10031873"/>
              <a:gd name="connsiteY14" fmla="*/ 2603134 h 7818819"/>
              <a:gd name="connsiteX15" fmla="*/ 5231900 w 10031873"/>
              <a:gd name="connsiteY15" fmla="*/ 2551029 h 7818819"/>
              <a:gd name="connsiteX16" fmla="*/ 5992268 w 10031873"/>
              <a:gd name="connsiteY16" fmla="*/ 2158579 h 7818819"/>
              <a:gd name="connsiteX17" fmla="*/ 6823755 w 10031873"/>
              <a:gd name="connsiteY17" fmla="*/ 2197092 h 7818819"/>
              <a:gd name="connsiteX18" fmla="*/ 7155022 w 10031873"/>
              <a:gd name="connsiteY18" fmla="*/ 1833709 h 7818819"/>
              <a:gd name="connsiteX19" fmla="*/ 8285898 w 10031873"/>
              <a:gd name="connsiteY19" fmla="*/ 1575609 h 7818819"/>
              <a:gd name="connsiteX20" fmla="*/ 9554487 w 10031873"/>
              <a:gd name="connsiteY20" fmla="*/ 772897 h 7818819"/>
              <a:gd name="connsiteX21" fmla="*/ 10031873 w 10031873"/>
              <a:gd name="connsiteY21" fmla="*/ 0 h 7818819"/>
              <a:gd name="connsiteX0" fmla="*/ 0 w 9554487"/>
              <a:gd name="connsiteY0" fmla="*/ 7045922 h 7045922"/>
              <a:gd name="connsiteX1" fmla="*/ 2454800 w 9554487"/>
              <a:gd name="connsiteY1" fmla="*/ 6486301 h 7045922"/>
              <a:gd name="connsiteX2" fmla="*/ 3378308 w 9554487"/>
              <a:gd name="connsiteY2" fmla="*/ 6700416 h 7045922"/>
              <a:gd name="connsiteX3" fmla="*/ 4059435 w 9554487"/>
              <a:gd name="connsiteY3" fmla="*/ 6874243 h 7045922"/>
              <a:gd name="connsiteX4" fmla="*/ 4783024 w 9554487"/>
              <a:gd name="connsiteY4" fmla="*/ 6838529 h 7045922"/>
              <a:gd name="connsiteX5" fmla="*/ 5157623 w 9554487"/>
              <a:gd name="connsiteY5" fmla="*/ 6443709 h 7045922"/>
              <a:gd name="connsiteX6" fmla="*/ 5822054 w 9554487"/>
              <a:gd name="connsiteY6" fmla="*/ 5561416 h 7045922"/>
              <a:gd name="connsiteX7" fmla="*/ 5150343 w 9554487"/>
              <a:gd name="connsiteY7" fmla="*/ 5065709 h 7045922"/>
              <a:gd name="connsiteX8" fmla="*/ 5322399 w 9554487"/>
              <a:gd name="connsiteY8" fmla="*/ 4707316 h 7045922"/>
              <a:gd name="connsiteX9" fmla="*/ 5870299 w 9554487"/>
              <a:gd name="connsiteY9" fmla="*/ 4871616 h 7045922"/>
              <a:gd name="connsiteX10" fmla="*/ 6031073 w 9554487"/>
              <a:gd name="connsiteY10" fmla="*/ 4650553 h 7045922"/>
              <a:gd name="connsiteX11" fmla="*/ 6332592 w 9554487"/>
              <a:gd name="connsiteY11" fmla="*/ 3810041 h 7045922"/>
              <a:gd name="connsiteX12" fmla="*/ 4826785 w 9554487"/>
              <a:gd name="connsiteY12" fmla="*/ 3300825 h 7045922"/>
              <a:gd name="connsiteX13" fmla="*/ 3824730 w 9554487"/>
              <a:gd name="connsiteY13" fmla="*/ 2713175 h 7045922"/>
              <a:gd name="connsiteX14" fmla="*/ 4061654 w 9554487"/>
              <a:gd name="connsiteY14" fmla="*/ 1830237 h 7045922"/>
              <a:gd name="connsiteX15" fmla="*/ 5231900 w 9554487"/>
              <a:gd name="connsiteY15" fmla="*/ 1778132 h 7045922"/>
              <a:gd name="connsiteX16" fmla="*/ 5992268 w 9554487"/>
              <a:gd name="connsiteY16" fmla="*/ 1385682 h 7045922"/>
              <a:gd name="connsiteX17" fmla="*/ 6823755 w 9554487"/>
              <a:gd name="connsiteY17" fmla="*/ 1424195 h 7045922"/>
              <a:gd name="connsiteX18" fmla="*/ 7155022 w 9554487"/>
              <a:gd name="connsiteY18" fmla="*/ 1060812 h 7045922"/>
              <a:gd name="connsiteX19" fmla="*/ 8285898 w 9554487"/>
              <a:gd name="connsiteY19" fmla="*/ 802712 h 7045922"/>
              <a:gd name="connsiteX20" fmla="*/ 9554487 w 9554487"/>
              <a:gd name="connsiteY20" fmla="*/ 0 h 7045922"/>
              <a:gd name="connsiteX0" fmla="*/ 0 w 8285898"/>
              <a:gd name="connsiteY0" fmla="*/ 6243210 h 6243210"/>
              <a:gd name="connsiteX1" fmla="*/ 2454800 w 8285898"/>
              <a:gd name="connsiteY1" fmla="*/ 5683589 h 6243210"/>
              <a:gd name="connsiteX2" fmla="*/ 3378308 w 8285898"/>
              <a:gd name="connsiteY2" fmla="*/ 5897704 h 6243210"/>
              <a:gd name="connsiteX3" fmla="*/ 4059435 w 8285898"/>
              <a:gd name="connsiteY3" fmla="*/ 6071531 h 6243210"/>
              <a:gd name="connsiteX4" fmla="*/ 4783024 w 8285898"/>
              <a:gd name="connsiteY4" fmla="*/ 6035817 h 6243210"/>
              <a:gd name="connsiteX5" fmla="*/ 5157623 w 8285898"/>
              <a:gd name="connsiteY5" fmla="*/ 5640997 h 6243210"/>
              <a:gd name="connsiteX6" fmla="*/ 5822054 w 8285898"/>
              <a:gd name="connsiteY6" fmla="*/ 4758704 h 6243210"/>
              <a:gd name="connsiteX7" fmla="*/ 5150343 w 8285898"/>
              <a:gd name="connsiteY7" fmla="*/ 4262997 h 6243210"/>
              <a:gd name="connsiteX8" fmla="*/ 5322399 w 8285898"/>
              <a:gd name="connsiteY8" fmla="*/ 3904604 h 6243210"/>
              <a:gd name="connsiteX9" fmla="*/ 5870299 w 8285898"/>
              <a:gd name="connsiteY9" fmla="*/ 4068904 h 6243210"/>
              <a:gd name="connsiteX10" fmla="*/ 6031073 w 8285898"/>
              <a:gd name="connsiteY10" fmla="*/ 3847841 h 6243210"/>
              <a:gd name="connsiteX11" fmla="*/ 6332592 w 8285898"/>
              <a:gd name="connsiteY11" fmla="*/ 3007329 h 6243210"/>
              <a:gd name="connsiteX12" fmla="*/ 4826785 w 8285898"/>
              <a:gd name="connsiteY12" fmla="*/ 2498113 h 6243210"/>
              <a:gd name="connsiteX13" fmla="*/ 3824730 w 8285898"/>
              <a:gd name="connsiteY13" fmla="*/ 1910463 h 6243210"/>
              <a:gd name="connsiteX14" fmla="*/ 4061654 w 8285898"/>
              <a:gd name="connsiteY14" fmla="*/ 1027525 h 6243210"/>
              <a:gd name="connsiteX15" fmla="*/ 5231900 w 8285898"/>
              <a:gd name="connsiteY15" fmla="*/ 975420 h 6243210"/>
              <a:gd name="connsiteX16" fmla="*/ 5992268 w 8285898"/>
              <a:gd name="connsiteY16" fmla="*/ 582970 h 6243210"/>
              <a:gd name="connsiteX17" fmla="*/ 6823755 w 8285898"/>
              <a:gd name="connsiteY17" fmla="*/ 621483 h 6243210"/>
              <a:gd name="connsiteX18" fmla="*/ 7155022 w 8285898"/>
              <a:gd name="connsiteY18" fmla="*/ 258100 h 6243210"/>
              <a:gd name="connsiteX19" fmla="*/ 8285898 w 8285898"/>
              <a:gd name="connsiteY19" fmla="*/ 0 h 6243210"/>
              <a:gd name="connsiteX0" fmla="*/ 0 w 7155022"/>
              <a:gd name="connsiteY0" fmla="*/ 5985110 h 5985110"/>
              <a:gd name="connsiteX1" fmla="*/ 2454800 w 7155022"/>
              <a:gd name="connsiteY1" fmla="*/ 5425489 h 5985110"/>
              <a:gd name="connsiteX2" fmla="*/ 3378308 w 7155022"/>
              <a:gd name="connsiteY2" fmla="*/ 5639604 h 5985110"/>
              <a:gd name="connsiteX3" fmla="*/ 4059435 w 7155022"/>
              <a:gd name="connsiteY3" fmla="*/ 5813431 h 5985110"/>
              <a:gd name="connsiteX4" fmla="*/ 4783024 w 7155022"/>
              <a:gd name="connsiteY4" fmla="*/ 5777717 h 5985110"/>
              <a:gd name="connsiteX5" fmla="*/ 5157623 w 7155022"/>
              <a:gd name="connsiteY5" fmla="*/ 5382897 h 5985110"/>
              <a:gd name="connsiteX6" fmla="*/ 5822054 w 7155022"/>
              <a:gd name="connsiteY6" fmla="*/ 4500604 h 5985110"/>
              <a:gd name="connsiteX7" fmla="*/ 5150343 w 7155022"/>
              <a:gd name="connsiteY7" fmla="*/ 4004897 h 5985110"/>
              <a:gd name="connsiteX8" fmla="*/ 5322399 w 7155022"/>
              <a:gd name="connsiteY8" fmla="*/ 3646504 h 5985110"/>
              <a:gd name="connsiteX9" fmla="*/ 5870299 w 7155022"/>
              <a:gd name="connsiteY9" fmla="*/ 3810804 h 5985110"/>
              <a:gd name="connsiteX10" fmla="*/ 6031073 w 7155022"/>
              <a:gd name="connsiteY10" fmla="*/ 3589741 h 5985110"/>
              <a:gd name="connsiteX11" fmla="*/ 6332592 w 7155022"/>
              <a:gd name="connsiteY11" fmla="*/ 2749229 h 5985110"/>
              <a:gd name="connsiteX12" fmla="*/ 4826785 w 7155022"/>
              <a:gd name="connsiteY12" fmla="*/ 2240013 h 5985110"/>
              <a:gd name="connsiteX13" fmla="*/ 3824730 w 7155022"/>
              <a:gd name="connsiteY13" fmla="*/ 1652363 h 5985110"/>
              <a:gd name="connsiteX14" fmla="*/ 4061654 w 7155022"/>
              <a:gd name="connsiteY14" fmla="*/ 769425 h 5985110"/>
              <a:gd name="connsiteX15" fmla="*/ 5231900 w 7155022"/>
              <a:gd name="connsiteY15" fmla="*/ 717320 h 5985110"/>
              <a:gd name="connsiteX16" fmla="*/ 5992268 w 7155022"/>
              <a:gd name="connsiteY16" fmla="*/ 324870 h 5985110"/>
              <a:gd name="connsiteX17" fmla="*/ 6823755 w 7155022"/>
              <a:gd name="connsiteY17" fmla="*/ 363383 h 5985110"/>
              <a:gd name="connsiteX18" fmla="*/ 7155022 w 7155022"/>
              <a:gd name="connsiteY18" fmla="*/ 0 h 5985110"/>
              <a:gd name="connsiteX0" fmla="*/ 0 w 6823755"/>
              <a:gd name="connsiteY0" fmla="*/ 5674111 h 5674111"/>
              <a:gd name="connsiteX1" fmla="*/ 2454800 w 6823755"/>
              <a:gd name="connsiteY1" fmla="*/ 5114490 h 5674111"/>
              <a:gd name="connsiteX2" fmla="*/ 3378308 w 6823755"/>
              <a:gd name="connsiteY2" fmla="*/ 5328605 h 5674111"/>
              <a:gd name="connsiteX3" fmla="*/ 4059435 w 6823755"/>
              <a:gd name="connsiteY3" fmla="*/ 5502432 h 5674111"/>
              <a:gd name="connsiteX4" fmla="*/ 4783024 w 6823755"/>
              <a:gd name="connsiteY4" fmla="*/ 5466718 h 5674111"/>
              <a:gd name="connsiteX5" fmla="*/ 5157623 w 6823755"/>
              <a:gd name="connsiteY5" fmla="*/ 5071898 h 5674111"/>
              <a:gd name="connsiteX6" fmla="*/ 5822054 w 6823755"/>
              <a:gd name="connsiteY6" fmla="*/ 4189605 h 5674111"/>
              <a:gd name="connsiteX7" fmla="*/ 5150343 w 6823755"/>
              <a:gd name="connsiteY7" fmla="*/ 3693898 h 5674111"/>
              <a:gd name="connsiteX8" fmla="*/ 5322399 w 6823755"/>
              <a:gd name="connsiteY8" fmla="*/ 3335505 h 5674111"/>
              <a:gd name="connsiteX9" fmla="*/ 5870299 w 6823755"/>
              <a:gd name="connsiteY9" fmla="*/ 3499805 h 5674111"/>
              <a:gd name="connsiteX10" fmla="*/ 6031073 w 6823755"/>
              <a:gd name="connsiteY10" fmla="*/ 3278742 h 5674111"/>
              <a:gd name="connsiteX11" fmla="*/ 6332592 w 6823755"/>
              <a:gd name="connsiteY11" fmla="*/ 2438230 h 5674111"/>
              <a:gd name="connsiteX12" fmla="*/ 4826785 w 6823755"/>
              <a:gd name="connsiteY12" fmla="*/ 1929014 h 5674111"/>
              <a:gd name="connsiteX13" fmla="*/ 3824730 w 6823755"/>
              <a:gd name="connsiteY13" fmla="*/ 1341364 h 5674111"/>
              <a:gd name="connsiteX14" fmla="*/ 4061654 w 6823755"/>
              <a:gd name="connsiteY14" fmla="*/ 458426 h 5674111"/>
              <a:gd name="connsiteX15" fmla="*/ 5231900 w 6823755"/>
              <a:gd name="connsiteY15" fmla="*/ 406321 h 5674111"/>
              <a:gd name="connsiteX16" fmla="*/ 5992268 w 6823755"/>
              <a:gd name="connsiteY16" fmla="*/ 13871 h 5674111"/>
              <a:gd name="connsiteX17" fmla="*/ 6823755 w 6823755"/>
              <a:gd name="connsiteY17" fmla="*/ 52384 h 5674111"/>
              <a:gd name="connsiteX0" fmla="*/ 0 w 8219419"/>
              <a:gd name="connsiteY0" fmla="*/ 5775716 h 5775716"/>
              <a:gd name="connsiteX1" fmla="*/ 2454800 w 8219419"/>
              <a:gd name="connsiteY1" fmla="*/ 5216095 h 5775716"/>
              <a:gd name="connsiteX2" fmla="*/ 3378308 w 8219419"/>
              <a:gd name="connsiteY2" fmla="*/ 5430210 h 5775716"/>
              <a:gd name="connsiteX3" fmla="*/ 4059435 w 8219419"/>
              <a:gd name="connsiteY3" fmla="*/ 5604037 h 5775716"/>
              <a:gd name="connsiteX4" fmla="*/ 4783024 w 8219419"/>
              <a:gd name="connsiteY4" fmla="*/ 5568323 h 5775716"/>
              <a:gd name="connsiteX5" fmla="*/ 5157623 w 8219419"/>
              <a:gd name="connsiteY5" fmla="*/ 5173503 h 5775716"/>
              <a:gd name="connsiteX6" fmla="*/ 5822054 w 8219419"/>
              <a:gd name="connsiteY6" fmla="*/ 4291210 h 5775716"/>
              <a:gd name="connsiteX7" fmla="*/ 5150343 w 8219419"/>
              <a:gd name="connsiteY7" fmla="*/ 3795503 h 5775716"/>
              <a:gd name="connsiteX8" fmla="*/ 5322399 w 8219419"/>
              <a:gd name="connsiteY8" fmla="*/ 3437110 h 5775716"/>
              <a:gd name="connsiteX9" fmla="*/ 5870299 w 8219419"/>
              <a:gd name="connsiteY9" fmla="*/ 3601410 h 5775716"/>
              <a:gd name="connsiteX10" fmla="*/ 6031073 w 8219419"/>
              <a:gd name="connsiteY10" fmla="*/ 3380347 h 5775716"/>
              <a:gd name="connsiteX11" fmla="*/ 6332592 w 8219419"/>
              <a:gd name="connsiteY11" fmla="*/ 2539835 h 5775716"/>
              <a:gd name="connsiteX12" fmla="*/ 4826785 w 8219419"/>
              <a:gd name="connsiteY12" fmla="*/ 2030619 h 5775716"/>
              <a:gd name="connsiteX13" fmla="*/ 3824730 w 8219419"/>
              <a:gd name="connsiteY13" fmla="*/ 1442969 h 5775716"/>
              <a:gd name="connsiteX14" fmla="*/ 4061654 w 8219419"/>
              <a:gd name="connsiteY14" fmla="*/ 560031 h 5775716"/>
              <a:gd name="connsiteX15" fmla="*/ 5231900 w 8219419"/>
              <a:gd name="connsiteY15" fmla="*/ 507926 h 5775716"/>
              <a:gd name="connsiteX16" fmla="*/ 5992268 w 8219419"/>
              <a:gd name="connsiteY16" fmla="*/ 115476 h 5775716"/>
              <a:gd name="connsiteX17" fmla="*/ 8219419 w 8219419"/>
              <a:gd name="connsiteY17" fmla="*/ 2833020 h 5775716"/>
              <a:gd name="connsiteX0" fmla="*/ 0 w 8219419"/>
              <a:gd name="connsiteY0" fmla="*/ 5364722 h 5364722"/>
              <a:gd name="connsiteX1" fmla="*/ 2454800 w 8219419"/>
              <a:gd name="connsiteY1" fmla="*/ 4805101 h 5364722"/>
              <a:gd name="connsiteX2" fmla="*/ 3378308 w 8219419"/>
              <a:gd name="connsiteY2" fmla="*/ 5019216 h 5364722"/>
              <a:gd name="connsiteX3" fmla="*/ 4059435 w 8219419"/>
              <a:gd name="connsiteY3" fmla="*/ 5193043 h 5364722"/>
              <a:gd name="connsiteX4" fmla="*/ 4783024 w 8219419"/>
              <a:gd name="connsiteY4" fmla="*/ 5157329 h 5364722"/>
              <a:gd name="connsiteX5" fmla="*/ 5157623 w 8219419"/>
              <a:gd name="connsiteY5" fmla="*/ 4762509 h 5364722"/>
              <a:gd name="connsiteX6" fmla="*/ 5822054 w 8219419"/>
              <a:gd name="connsiteY6" fmla="*/ 3880216 h 5364722"/>
              <a:gd name="connsiteX7" fmla="*/ 5150343 w 8219419"/>
              <a:gd name="connsiteY7" fmla="*/ 3384509 h 5364722"/>
              <a:gd name="connsiteX8" fmla="*/ 5322399 w 8219419"/>
              <a:gd name="connsiteY8" fmla="*/ 3026116 h 5364722"/>
              <a:gd name="connsiteX9" fmla="*/ 5870299 w 8219419"/>
              <a:gd name="connsiteY9" fmla="*/ 3190416 h 5364722"/>
              <a:gd name="connsiteX10" fmla="*/ 6031073 w 8219419"/>
              <a:gd name="connsiteY10" fmla="*/ 2969353 h 5364722"/>
              <a:gd name="connsiteX11" fmla="*/ 6332592 w 8219419"/>
              <a:gd name="connsiteY11" fmla="*/ 2128841 h 5364722"/>
              <a:gd name="connsiteX12" fmla="*/ 4826785 w 8219419"/>
              <a:gd name="connsiteY12" fmla="*/ 1619625 h 5364722"/>
              <a:gd name="connsiteX13" fmla="*/ 3824730 w 8219419"/>
              <a:gd name="connsiteY13" fmla="*/ 1031975 h 5364722"/>
              <a:gd name="connsiteX14" fmla="*/ 4061654 w 8219419"/>
              <a:gd name="connsiteY14" fmla="*/ 149037 h 5364722"/>
              <a:gd name="connsiteX15" fmla="*/ 5231900 w 8219419"/>
              <a:gd name="connsiteY15" fmla="*/ 96932 h 5364722"/>
              <a:gd name="connsiteX16" fmla="*/ 6120605 w 8219419"/>
              <a:gd name="connsiteY16" fmla="*/ 201787 h 5364722"/>
              <a:gd name="connsiteX17" fmla="*/ 8219419 w 8219419"/>
              <a:gd name="connsiteY17" fmla="*/ 2422026 h 5364722"/>
              <a:gd name="connsiteX0" fmla="*/ 0 w 8219419"/>
              <a:gd name="connsiteY0" fmla="*/ 5322553 h 5322553"/>
              <a:gd name="connsiteX1" fmla="*/ 2454800 w 8219419"/>
              <a:gd name="connsiteY1" fmla="*/ 4762932 h 5322553"/>
              <a:gd name="connsiteX2" fmla="*/ 3378308 w 8219419"/>
              <a:gd name="connsiteY2" fmla="*/ 4977047 h 5322553"/>
              <a:gd name="connsiteX3" fmla="*/ 4059435 w 8219419"/>
              <a:gd name="connsiteY3" fmla="*/ 5150874 h 5322553"/>
              <a:gd name="connsiteX4" fmla="*/ 4783024 w 8219419"/>
              <a:gd name="connsiteY4" fmla="*/ 5115160 h 5322553"/>
              <a:gd name="connsiteX5" fmla="*/ 5157623 w 8219419"/>
              <a:gd name="connsiteY5" fmla="*/ 4720340 h 5322553"/>
              <a:gd name="connsiteX6" fmla="*/ 5822054 w 8219419"/>
              <a:gd name="connsiteY6" fmla="*/ 3838047 h 5322553"/>
              <a:gd name="connsiteX7" fmla="*/ 5150343 w 8219419"/>
              <a:gd name="connsiteY7" fmla="*/ 3342340 h 5322553"/>
              <a:gd name="connsiteX8" fmla="*/ 5322399 w 8219419"/>
              <a:gd name="connsiteY8" fmla="*/ 2983947 h 5322553"/>
              <a:gd name="connsiteX9" fmla="*/ 5870299 w 8219419"/>
              <a:gd name="connsiteY9" fmla="*/ 3148247 h 5322553"/>
              <a:gd name="connsiteX10" fmla="*/ 6031073 w 8219419"/>
              <a:gd name="connsiteY10" fmla="*/ 2927184 h 5322553"/>
              <a:gd name="connsiteX11" fmla="*/ 6332592 w 8219419"/>
              <a:gd name="connsiteY11" fmla="*/ 2086672 h 5322553"/>
              <a:gd name="connsiteX12" fmla="*/ 4826785 w 8219419"/>
              <a:gd name="connsiteY12" fmla="*/ 1577456 h 5322553"/>
              <a:gd name="connsiteX13" fmla="*/ 3824730 w 8219419"/>
              <a:gd name="connsiteY13" fmla="*/ 989806 h 5322553"/>
              <a:gd name="connsiteX14" fmla="*/ 4061654 w 8219419"/>
              <a:gd name="connsiteY14" fmla="*/ 106868 h 5322553"/>
              <a:gd name="connsiteX15" fmla="*/ 5231900 w 8219419"/>
              <a:gd name="connsiteY15" fmla="*/ 54763 h 5322553"/>
              <a:gd name="connsiteX16" fmla="*/ 6361236 w 8219419"/>
              <a:gd name="connsiteY16" fmla="*/ 464418 h 5322553"/>
              <a:gd name="connsiteX17" fmla="*/ 8219419 w 8219419"/>
              <a:gd name="connsiteY17" fmla="*/ 2379857 h 5322553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8219419 w 8219419"/>
              <a:gd name="connsiteY17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8219419 w 8219419"/>
              <a:gd name="connsiteY18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72845 w 8219419"/>
              <a:gd name="connsiteY17" fmla="*/ 1075527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7386192"/>
              <a:gd name="connsiteY0" fmla="*/ 5313626 h 5313626"/>
              <a:gd name="connsiteX1" fmla="*/ 2454800 w 7386192"/>
              <a:gd name="connsiteY1" fmla="*/ 4754005 h 5313626"/>
              <a:gd name="connsiteX2" fmla="*/ 3378308 w 7386192"/>
              <a:gd name="connsiteY2" fmla="*/ 4968120 h 5313626"/>
              <a:gd name="connsiteX3" fmla="*/ 4059435 w 7386192"/>
              <a:gd name="connsiteY3" fmla="*/ 5141947 h 5313626"/>
              <a:gd name="connsiteX4" fmla="*/ 4783024 w 7386192"/>
              <a:gd name="connsiteY4" fmla="*/ 5106233 h 5313626"/>
              <a:gd name="connsiteX5" fmla="*/ 5157623 w 7386192"/>
              <a:gd name="connsiteY5" fmla="*/ 4711413 h 5313626"/>
              <a:gd name="connsiteX6" fmla="*/ 5822054 w 7386192"/>
              <a:gd name="connsiteY6" fmla="*/ 3829120 h 5313626"/>
              <a:gd name="connsiteX7" fmla="*/ 5150343 w 7386192"/>
              <a:gd name="connsiteY7" fmla="*/ 3333413 h 5313626"/>
              <a:gd name="connsiteX8" fmla="*/ 5322399 w 7386192"/>
              <a:gd name="connsiteY8" fmla="*/ 2975020 h 5313626"/>
              <a:gd name="connsiteX9" fmla="*/ 5870299 w 7386192"/>
              <a:gd name="connsiteY9" fmla="*/ 3139320 h 5313626"/>
              <a:gd name="connsiteX10" fmla="*/ 6031073 w 7386192"/>
              <a:gd name="connsiteY10" fmla="*/ 2918257 h 5313626"/>
              <a:gd name="connsiteX11" fmla="*/ 6332592 w 7386192"/>
              <a:gd name="connsiteY11" fmla="*/ 2077745 h 5313626"/>
              <a:gd name="connsiteX12" fmla="*/ 4826785 w 7386192"/>
              <a:gd name="connsiteY12" fmla="*/ 1568529 h 5313626"/>
              <a:gd name="connsiteX13" fmla="*/ 3824730 w 7386192"/>
              <a:gd name="connsiteY13" fmla="*/ 980879 h 5313626"/>
              <a:gd name="connsiteX14" fmla="*/ 4061654 w 7386192"/>
              <a:gd name="connsiteY14" fmla="*/ 97941 h 5313626"/>
              <a:gd name="connsiteX15" fmla="*/ 5231900 w 7386192"/>
              <a:gd name="connsiteY15" fmla="*/ 45836 h 5313626"/>
              <a:gd name="connsiteX16" fmla="*/ 6297067 w 7386192"/>
              <a:gd name="connsiteY16" fmla="*/ 311112 h 5313626"/>
              <a:gd name="connsiteX17" fmla="*/ 6872845 w 7386192"/>
              <a:gd name="connsiteY17" fmla="*/ 1075527 h 5313626"/>
              <a:gd name="connsiteX18" fmla="*/ 7386192 w 7386192"/>
              <a:gd name="connsiteY18" fmla="*/ 1781379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6494"/>
              <a:gd name="connsiteY0" fmla="*/ 5313626 h 5313626"/>
              <a:gd name="connsiteX1" fmla="*/ 2454800 w 7396494"/>
              <a:gd name="connsiteY1" fmla="*/ 4754005 h 5313626"/>
              <a:gd name="connsiteX2" fmla="*/ 3378308 w 7396494"/>
              <a:gd name="connsiteY2" fmla="*/ 4968120 h 5313626"/>
              <a:gd name="connsiteX3" fmla="*/ 4059435 w 7396494"/>
              <a:gd name="connsiteY3" fmla="*/ 5141947 h 5313626"/>
              <a:gd name="connsiteX4" fmla="*/ 4783024 w 7396494"/>
              <a:gd name="connsiteY4" fmla="*/ 5106233 h 5313626"/>
              <a:gd name="connsiteX5" fmla="*/ 5157623 w 7396494"/>
              <a:gd name="connsiteY5" fmla="*/ 4711413 h 5313626"/>
              <a:gd name="connsiteX6" fmla="*/ 5822054 w 7396494"/>
              <a:gd name="connsiteY6" fmla="*/ 3829120 h 5313626"/>
              <a:gd name="connsiteX7" fmla="*/ 5150343 w 7396494"/>
              <a:gd name="connsiteY7" fmla="*/ 3333413 h 5313626"/>
              <a:gd name="connsiteX8" fmla="*/ 5322399 w 7396494"/>
              <a:gd name="connsiteY8" fmla="*/ 2975020 h 5313626"/>
              <a:gd name="connsiteX9" fmla="*/ 5870299 w 7396494"/>
              <a:gd name="connsiteY9" fmla="*/ 3139320 h 5313626"/>
              <a:gd name="connsiteX10" fmla="*/ 6031073 w 7396494"/>
              <a:gd name="connsiteY10" fmla="*/ 2918257 h 5313626"/>
              <a:gd name="connsiteX11" fmla="*/ 6332592 w 7396494"/>
              <a:gd name="connsiteY11" fmla="*/ 2077745 h 5313626"/>
              <a:gd name="connsiteX12" fmla="*/ 4826785 w 7396494"/>
              <a:gd name="connsiteY12" fmla="*/ 1568529 h 5313626"/>
              <a:gd name="connsiteX13" fmla="*/ 3824730 w 7396494"/>
              <a:gd name="connsiteY13" fmla="*/ 980879 h 5313626"/>
              <a:gd name="connsiteX14" fmla="*/ 4061654 w 7396494"/>
              <a:gd name="connsiteY14" fmla="*/ 97941 h 5313626"/>
              <a:gd name="connsiteX15" fmla="*/ 5231900 w 7396494"/>
              <a:gd name="connsiteY15" fmla="*/ 45836 h 5313626"/>
              <a:gd name="connsiteX16" fmla="*/ 6297067 w 7396494"/>
              <a:gd name="connsiteY16" fmla="*/ 311112 h 5313626"/>
              <a:gd name="connsiteX17" fmla="*/ 6872845 w 7396494"/>
              <a:gd name="connsiteY17" fmla="*/ 1075527 h 5313626"/>
              <a:gd name="connsiteX18" fmla="*/ 7396494 w 7396494"/>
              <a:gd name="connsiteY18" fmla="*/ 1760773 h 5313626"/>
              <a:gd name="connsiteX0" fmla="*/ 0 w 7393918"/>
              <a:gd name="connsiteY0" fmla="*/ 5313626 h 5313626"/>
              <a:gd name="connsiteX1" fmla="*/ 2454800 w 7393918"/>
              <a:gd name="connsiteY1" fmla="*/ 4754005 h 5313626"/>
              <a:gd name="connsiteX2" fmla="*/ 3378308 w 7393918"/>
              <a:gd name="connsiteY2" fmla="*/ 4968120 h 5313626"/>
              <a:gd name="connsiteX3" fmla="*/ 4059435 w 7393918"/>
              <a:gd name="connsiteY3" fmla="*/ 5141947 h 5313626"/>
              <a:gd name="connsiteX4" fmla="*/ 4783024 w 7393918"/>
              <a:gd name="connsiteY4" fmla="*/ 5106233 h 5313626"/>
              <a:gd name="connsiteX5" fmla="*/ 5157623 w 7393918"/>
              <a:gd name="connsiteY5" fmla="*/ 4711413 h 5313626"/>
              <a:gd name="connsiteX6" fmla="*/ 5822054 w 7393918"/>
              <a:gd name="connsiteY6" fmla="*/ 3829120 h 5313626"/>
              <a:gd name="connsiteX7" fmla="*/ 5150343 w 7393918"/>
              <a:gd name="connsiteY7" fmla="*/ 3333413 h 5313626"/>
              <a:gd name="connsiteX8" fmla="*/ 5322399 w 7393918"/>
              <a:gd name="connsiteY8" fmla="*/ 2975020 h 5313626"/>
              <a:gd name="connsiteX9" fmla="*/ 5870299 w 7393918"/>
              <a:gd name="connsiteY9" fmla="*/ 3139320 h 5313626"/>
              <a:gd name="connsiteX10" fmla="*/ 6031073 w 7393918"/>
              <a:gd name="connsiteY10" fmla="*/ 2918257 h 5313626"/>
              <a:gd name="connsiteX11" fmla="*/ 6332592 w 7393918"/>
              <a:gd name="connsiteY11" fmla="*/ 2077745 h 5313626"/>
              <a:gd name="connsiteX12" fmla="*/ 4826785 w 7393918"/>
              <a:gd name="connsiteY12" fmla="*/ 1568529 h 5313626"/>
              <a:gd name="connsiteX13" fmla="*/ 3824730 w 7393918"/>
              <a:gd name="connsiteY13" fmla="*/ 980879 h 5313626"/>
              <a:gd name="connsiteX14" fmla="*/ 4061654 w 7393918"/>
              <a:gd name="connsiteY14" fmla="*/ 97941 h 5313626"/>
              <a:gd name="connsiteX15" fmla="*/ 5231900 w 7393918"/>
              <a:gd name="connsiteY15" fmla="*/ 45836 h 5313626"/>
              <a:gd name="connsiteX16" fmla="*/ 6297067 w 7393918"/>
              <a:gd name="connsiteY16" fmla="*/ 311112 h 5313626"/>
              <a:gd name="connsiteX17" fmla="*/ 6872845 w 7393918"/>
              <a:gd name="connsiteY17" fmla="*/ 1075527 h 5313626"/>
              <a:gd name="connsiteX18" fmla="*/ 7393918 w 7393918"/>
              <a:gd name="connsiteY18" fmla="*/ 1768500 h 5313626"/>
              <a:gd name="connsiteX0" fmla="*/ 0 w 7388767"/>
              <a:gd name="connsiteY0" fmla="*/ 5313626 h 5313626"/>
              <a:gd name="connsiteX1" fmla="*/ 2454800 w 7388767"/>
              <a:gd name="connsiteY1" fmla="*/ 4754005 h 5313626"/>
              <a:gd name="connsiteX2" fmla="*/ 3378308 w 7388767"/>
              <a:gd name="connsiteY2" fmla="*/ 4968120 h 5313626"/>
              <a:gd name="connsiteX3" fmla="*/ 4059435 w 7388767"/>
              <a:gd name="connsiteY3" fmla="*/ 5141947 h 5313626"/>
              <a:gd name="connsiteX4" fmla="*/ 4783024 w 7388767"/>
              <a:gd name="connsiteY4" fmla="*/ 5106233 h 5313626"/>
              <a:gd name="connsiteX5" fmla="*/ 5157623 w 7388767"/>
              <a:gd name="connsiteY5" fmla="*/ 4711413 h 5313626"/>
              <a:gd name="connsiteX6" fmla="*/ 5822054 w 7388767"/>
              <a:gd name="connsiteY6" fmla="*/ 3829120 h 5313626"/>
              <a:gd name="connsiteX7" fmla="*/ 5150343 w 7388767"/>
              <a:gd name="connsiteY7" fmla="*/ 3333413 h 5313626"/>
              <a:gd name="connsiteX8" fmla="*/ 5322399 w 7388767"/>
              <a:gd name="connsiteY8" fmla="*/ 2975020 h 5313626"/>
              <a:gd name="connsiteX9" fmla="*/ 5870299 w 7388767"/>
              <a:gd name="connsiteY9" fmla="*/ 3139320 h 5313626"/>
              <a:gd name="connsiteX10" fmla="*/ 6031073 w 7388767"/>
              <a:gd name="connsiteY10" fmla="*/ 2918257 h 5313626"/>
              <a:gd name="connsiteX11" fmla="*/ 6332592 w 7388767"/>
              <a:gd name="connsiteY11" fmla="*/ 2077745 h 5313626"/>
              <a:gd name="connsiteX12" fmla="*/ 4826785 w 7388767"/>
              <a:gd name="connsiteY12" fmla="*/ 1568529 h 5313626"/>
              <a:gd name="connsiteX13" fmla="*/ 3824730 w 7388767"/>
              <a:gd name="connsiteY13" fmla="*/ 980879 h 5313626"/>
              <a:gd name="connsiteX14" fmla="*/ 4061654 w 7388767"/>
              <a:gd name="connsiteY14" fmla="*/ 97941 h 5313626"/>
              <a:gd name="connsiteX15" fmla="*/ 5231900 w 7388767"/>
              <a:gd name="connsiteY15" fmla="*/ 45836 h 5313626"/>
              <a:gd name="connsiteX16" fmla="*/ 6297067 w 7388767"/>
              <a:gd name="connsiteY16" fmla="*/ 311112 h 5313626"/>
              <a:gd name="connsiteX17" fmla="*/ 6872845 w 7388767"/>
              <a:gd name="connsiteY17" fmla="*/ 1075527 h 5313626"/>
              <a:gd name="connsiteX18" fmla="*/ 7388767 w 7388767"/>
              <a:gd name="connsiteY18" fmla="*/ 1773652 h 5313626"/>
              <a:gd name="connsiteX0" fmla="*/ 0 w 7388767"/>
              <a:gd name="connsiteY0" fmla="*/ 5299546 h 5299546"/>
              <a:gd name="connsiteX1" fmla="*/ 2454800 w 7388767"/>
              <a:gd name="connsiteY1" fmla="*/ 4739925 h 5299546"/>
              <a:gd name="connsiteX2" fmla="*/ 3378308 w 7388767"/>
              <a:gd name="connsiteY2" fmla="*/ 4954040 h 5299546"/>
              <a:gd name="connsiteX3" fmla="*/ 4059435 w 7388767"/>
              <a:gd name="connsiteY3" fmla="*/ 5127867 h 5299546"/>
              <a:gd name="connsiteX4" fmla="*/ 4783024 w 7388767"/>
              <a:gd name="connsiteY4" fmla="*/ 5092153 h 5299546"/>
              <a:gd name="connsiteX5" fmla="*/ 5157623 w 7388767"/>
              <a:gd name="connsiteY5" fmla="*/ 4697333 h 5299546"/>
              <a:gd name="connsiteX6" fmla="*/ 5822054 w 7388767"/>
              <a:gd name="connsiteY6" fmla="*/ 3815040 h 5299546"/>
              <a:gd name="connsiteX7" fmla="*/ 5150343 w 7388767"/>
              <a:gd name="connsiteY7" fmla="*/ 3319333 h 5299546"/>
              <a:gd name="connsiteX8" fmla="*/ 5322399 w 7388767"/>
              <a:gd name="connsiteY8" fmla="*/ 2960940 h 5299546"/>
              <a:gd name="connsiteX9" fmla="*/ 5870299 w 7388767"/>
              <a:gd name="connsiteY9" fmla="*/ 3125240 h 5299546"/>
              <a:gd name="connsiteX10" fmla="*/ 6031073 w 7388767"/>
              <a:gd name="connsiteY10" fmla="*/ 2904177 h 5299546"/>
              <a:gd name="connsiteX11" fmla="*/ 6332592 w 7388767"/>
              <a:gd name="connsiteY11" fmla="*/ 2063665 h 5299546"/>
              <a:gd name="connsiteX12" fmla="*/ 4826785 w 7388767"/>
              <a:gd name="connsiteY12" fmla="*/ 1554449 h 5299546"/>
              <a:gd name="connsiteX13" fmla="*/ 3824730 w 7388767"/>
              <a:gd name="connsiteY13" fmla="*/ 966799 h 5299546"/>
              <a:gd name="connsiteX14" fmla="*/ 5231900 w 7388767"/>
              <a:gd name="connsiteY14" fmla="*/ 31756 h 5299546"/>
              <a:gd name="connsiteX15" fmla="*/ 6297067 w 7388767"/>
              <a:gd name="connsiteY15" fmla="*/ 297032 h 5299546"/>
              <a:gd name="connsiteX16" fmla="*/ 6872845 w 7388767"/>
              <a:gd name="connsiteY16" fmla="*/ 1061447 h 5299546"/>
              <a:gd name="connsiteX17" fmla="*/ 7388767 w 7388767"/>
              <a:gd name="connsiteY17" fmla="*/ 1759572 h 5299546"/>
              <a:gd name="connsiteX0" fmla="*/ 0 w 7388767"/>
              <a:gd name="connsiteY0" fmla="*/ 5338977 h 5338977"/>
              <a:gd name="connsiteX1" fmla="*/ 2454800 w 7388767"/>
              <a:gd name="connsiteY1" fmla="*/ 4779356 h 5338977"/>
              <a:gd name="connsiteX2" fmla="*/ 3378308 w 7388767"/>
              <a:gd name="connsiteY2" fmla="*/ 4993471 h 5338977"/>
              <a:gd name="connsiteX3" fmla="*/ 4059435 w 7388767"/>
              <a:gd name="connsiteY3" fmla="*/ 5167298 h 5338977"/>
              <a:gd name="connsiteX4" fmla="*/ 4783024 w 7388767"/>
              <a:gd name="connsiteY4" fmla="*/ 5131584 h 5338977"/>
              <a:gd name="connsiteX5" fmla="*/ 5157623 w 7388767"/>
              <a:gd name="connsiteY5" fmla="*/ 4736764 h 5338977"/>
              <a:gd name="connsiteX6" fmla="*/ 5822054 w 7388767"/>
              <a:gd name="connsiteY6" fmla="*/ 3854471 h 5338977"/>
              <a:gd name="connsiteX7" fmla="*/ 5150343 w 7388767"/>
              <a:gd name="connsiteY7" fmla="*/ 3358764 h 5338977"/>
              <a:gd name="connsiteX8" fmla="*/ 5322399 w 7388767"/>
              <a:gd name="connsiteY8" fmla="*/ 3000371 h 5338977"/>
              <a:gd name="connsiteX9" fmla="*/ 5870299 w 7388767"/>
              <a:gd name="connsiteY9" fmla="*/ 3164671 h 5338977"/>
              <a:gd name="connsiteX10" fmla="*/ 6031073 w 7388767"/>
              <a:gd name="connsiteY10" fmla="*/ 2943608 h 5338977"/>
              <a:gd name="connsiteX11" fmla="*/ 6332592 w 7388767"/>
              <a:gd name="connsiteY11" fmla="*/ 2103096 h 5338977"/>
              <a:gd name="connsiteX12" fmla="*/ 4826785 w 7388767"/>
              <a:gd name="connsiteY12" fmla="*/ 1593880 h 5338977"/>
              <a:gd name="connsiteX13" fmla="*/ 5231900 w 7388767"/>
              <a:gd name="connsiteY13" fmla="*/ 71187 h 5338977"/>
              <a:gd name="connsiteX14" fmla="*/ 6297067 w 7388767"/>
              <a:gd name="connsiteY14" fmla="*/ 336463 h 5338977"/>
              <a:gd name="connsiteX15" fmla="*/ 6872845 w 7388767"/>
              <a:gd name="connsiteY15" fmla="*/ 1100878 h 5338977"/>
              <a:gd name="connsiteX16" fmla="*/ 7388767 w 7388767"/>
              <a:gd name="connsiteY16" fmla="*/ 1799003 h 5338977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4826785 w 7388767"/>
              <a:gd name="connsiteY12" fmla="*/ 1257417 h 5002514"/>
              <a:gd name="connsiteX13" fmla="*/ 6297067 w 7388767"/>
              <a:gd name="connsiteY13" fmla="*/ 0 h 5002514"/>
              <a:gd name="connsiteX14" fmla="*/ 6872845 w 7388767"/>
              <a:gd name="connsiteY14" fmla="*/ 764415 h 5002514"/>
              <a:gd name="connsiteX15" fmla="*/ 7388767 w 7388767"/>
              <a:gd name="connsiteY15" fmla="*/ 1462540 h 5002514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6297067 w 7388767"/>
              <a:gd name="connsiteY12" fmla="*/ 0 h 5002514"/>
              <a:gd name="connsiteX13" fmla="*/ 6872845 w 7388767"/>
              <a:gd name="connsiteY13" fmla="*/ 764415 h 5002514"/>
              <a:gd name="connsiteX14" fmla="*/ 7388767 w 7388767"/>
              <a:gd name="connsiteY14" fmla="*/ 1462540 h 5002514"/>
              <a:gd name="connsiteX0" fmla="*/ 0 w 7388767"/>
              <a:gd name="connsiteY0" fmla="*/ 4238099 h 4238099"/>
              <a:gd name="connsiteX1" fmla="*/ 2454800 w 7388767"/>
              <a:gd name="connsiteY1" fmla="*/ 3678478 h 4238099"/>
              <a:gd name="connsiteX2" fmla="*/ 3378308 w 7388767"/>
              <a:gd name="connsiteY2" fmla="*/ 3892593 h 4238099"/>
              <a:gd name="connsiteX3" fmla="*/ 4059435 w 7388767"/>
              <a:gd name="connsiteY3" fmla="*/ 4066420 h 4238099"/>
              <a:gd name="connsiteX4" fmla="*/ 4783024 w 7388767"/>
              <a:gd name="connsiteY4" fmla="*/ 4030706 h 4238099"/>
              <a:gd name="connsiteX5" fmla="*/ 5157623 w 7388767"/>
              <a:gd name="connsiteY5" fmla="*/ 3635886 h 4238099"/>
              <a:gd name="connsiteX6" fmla="*/ 5822054 w 7388767"/>
              <a:gd name="connsiteY6" fmla="*/ 2753593 h 4238099"/>
              <a:gd name="connsiteX7" fmla="*/ 5150343 w 7388767"/>
              <a:gd name="connsiteY7" fmla="*/ 2257886 h 4238099"/>
              <a:gd name="connsiteX8" fmla="*/ 5322399 w 7388767"/>
              <a:gd name="connsiteY8" fmla="*/ 1899493 h 4238099"/>
              <a:gd name="connsiteX9" fmla="*/ 5870299 w 7388767"/>
              <a:gd name="connsiteY9" fmla="*/ 2063793 h 4238099"/>
              <a:gd name="connsiteX10" fmla="*/ 6031073 w 7388767"/>
              <a:gd name="connsiteY10" fmla="*/ 1842730 h 4238099"/>
              <a:gd name="connsiteX11" fmla="*/ 6332592 w 7388767"/>
              <a:gd name="connsiteY11" fmla="*/ 1002218 h 4238099"/>
              <a:gd name="connsiteX12" fmla="*/ 6872845 w 7388767"/>
              <a:gd name="connsiteY12" fmla="*/ 0 h 4238099"/>
              <a:gd name="connsiteX13" fmla="*/ 7388767 w 7388767"/>
              <a:gd name="connsiteY13" fmla="*/ 698125 h 4238099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6332592 w 7388767"/>
              <a:gd name="connsiteY11" fmla="*/ 304093 h 3539974"/>
              <a:gd name="connsiteX12" fmla="*/ 7388767 w 7388767"/>
              <a:gd name="connsiteY12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6944533 w 7388767"/>
              <a:gd name="connsiteY11" fmla="*/ 108992 h 3539974"/>
              <a:gd name="connsiteX12" fmla="*/ 7388767 w 7388767"/>
              <a:gd name="connsiteY12" fmla="*/ 0 h 3539974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5150343 w 7192818"/>
              <a:gd name="connsiteY7" fmla="*/ 1693974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03942 w 7192818"/>
              <a:gd name="connsiteY8" fmla="*/ 965467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366277 w 7180787"/>
              <a:gd name="connsiteY2" fmla="*/ 3328681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47404 w 7180787"/>
              <a:gd name="connsiteY4" fmla="*/ 3502508 h 4287797"/>
              <a:gd name="connsiteX5" fmla="*/ 4770993 w 7180787"/>
              <a:gd name="connsiteY5" fmla="*/ 3466794 h 4287797"/>
              <a:gd name="connsiteX6" fmla="*/ 5145592 w 7180787"/>
              <a:gd name="connsiteY6" fmla="*/ 3071974 h 4287797"/>
              <a:gd name="connsiteX7" fmla="*/ 5810023 w 7180787"/>
              <a:gd name="connsiteY7" fmla="*/ 2189681 h 4287797"/>
              <a:gd name="connsiteX8" fmla="*/ 4448883 w 7180787"/>
              <a:gd name="connsiteY8" fmla="*/ 1292412 h 4287797"/>
              <a:gd name="connsiteX9" fmla="*/ 4604006 w 7180787"/>
              <a:gd name="connsiteY9" fmla="*/ 979981 h 4287797"/>
              <a:gd name="connsiteX10" fmla="*/ 5820168 w 7180787"/>
              <a:gd name="connsiteY10" fmla="*/ 1461781 h 4287797"/>
              <a:gd name="connsiteX11" fmla="*/ 6257167 w 7180787"/>
              <a:gd name="connsiteY11" fmla="*/ 1088318 h 4287797"/>
              <a:gd name="connsiteX12" fmla="*/ 6932502 w 7180787"/>
              <a:gd name="connsiteY12" fmla="*/ 243205 h 4287797"/>
              <a:gd name="connsiteX13" fmla="*/ 7180787 w 7180787"/>
              <a:gd name="connsiteY13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7404 w 7180787"/>
              <a:gd name="connsiteY5" fmla="*/ 3502508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07381 w 7180787"/>
              <a:gd name="connsiteY2" fmla="*/ 2942702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18138 w 7180787"/>
              <a:gd name="connsiteY2" fmla="*/ 2980353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65524 w 7180787"/>
              <a:gd name="connsiteY4" fmla="*/ 2548752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206102 w 7180787"/>
              <a:gd name="connsiteY1" fmla="*/ 3173732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3838670 w 7180787"/>
              <a:gd name="connsiteY4" fmla="*/ 2813610 h 4287797"/>
              <a:gd name="connsiteX5" fmla="*/ 4027872 w 7180787"/>
              <a:gd name="connsiteY5" fmla="*/ 2602540 h 4287797"/>
              <a:gd name="connsiteX6" fmla="*/ 4172157 w 7180787"/>
              <a:gd name="connsiteY6" fmla="*/ 2700655 h 4287797"/>
              <a:gd name="connsiteX7" fmla="*/ 4032308 w 7180787"/>
              <a:gd name="connsiteY7" fmla="*/ 3217022 h 4287797"/>
              <a:gd name="connsiteX8" fmla="*/ 4042025 w 7180787"/>
              <a:gd name="connsiteY8" fmla="*/ 3400310 h 4287797"/>
              <a:gd name="connsiteX9" fmla="*/ 4770993 w 7180787"/>
              <a:gd name="connsiteY9" fmla="*/ 3466794 h 4287797"/>
              <a:gd name="connsiteX10" fmla="*/ 5145592 w 7180787"/>
              <a:gd name="connsiteY10" fmla="*/ 3071974 h 4287797"/>
              <a:gd name="connsiteX11" fmla="*/ 5810023 w 7180787"/>
              <a:gd name="connsiteY11" fmla="*/ 2189681 h 4287797"/>
              <a:gd name="connsiteX12" fmla="*/ 4448883 w 7180787"/>
              <a:gd name="connsiteY12" fmla="*/ 1292412 h 4287797"/>
              <a:gd name="connsiteX13" fmla="*/ 4604006 w 7180787"/>
              <a:gd name="connsiteY13" fmla="*/ 979981 h 4287797"/>
              <a:gd name="connsiteX14" fmla="*/ 5820168 w 7180787"/>
              <a:gd name="connsiteY14" fmla="*/ 1461781 h 4287797"/>
              <a:gd name="connsiteX15" fmla="*/ 6257167 w 7180787"/>
              <a:gd name="connsiteY15" fmla="*/ 1088318 h 4287797"/>
              <a:gd name="connsiteX16" fmla="*/ 6932502 w 7180787"/>
              <a:gd name="connsiteY16" fmla="*/ 243205 h 4287797"/>
              <a:gd name="connsiteX17" fmla="*/ 7180787 w 7180787"/>
              <a:gd name="connsiteY17" fmla="*/ 0 h 4287797"/>
              <a:gd name="connsiteX0" fmla="*/ 0 w 7180787"/>
              <a:gd name="connsiteY0" fmla="*/ 4287797 h 4287797"/>
              <a:gd name="connsiteX1" fmla="*/ 998651 w 7180787"/>
              <a:gd name="connsiteY1" fmla="*/ 3561267 h 4287797"/>
              <a:gd name="connsiteX2" fmla="*/ 2184587 w 7180787"/>
              <a:gd name="connsiteY2" fmla="*/ 3227521 h 4287797"/>
              <a:gd name="connsiteX3" fmla="*/ 3069498 w 7180787"/>
              <a:gd name="connsiteY3" fmla="*/ 2969596 h 4287797"/>
              <a:gd name="connsiteX4" fmla="*/ 3558971 w 7180787"/>
              <a:gd name="connsiteY4" fmla="*/ 2985732 h 4287797"/>
              <a:gd name="connsiteX5" fmla="*/ 3838670 w 7180787"/>
              <a:gd name="connsiteY5" fmla="*/ 2813610 h 4287797"/>
              <a:gd name="connsiteX6" fmla="*/ 4027872 w 7180787"/>
              <a:gd name="connsiteY6" fmla="*/ 2602540 h 4287797"/>
              <a:gd name="connsiteX7" fmla="*/ 4172157 w 7180787"/>
              <a:gd name="connsiteY7" fmla="*/ 2700655 h 4287797"/>
              <a:gd name="connsiteX8" fmla="*/ 4032308 w 7180787"/>
              <a:gd name="connsiteY8" fmla="*/ 3217022 h 4287797"/>
              <a:gd name="connsiteX9" fmla="*/ 4042025 w 7180787"/>
              <a:gd name="connsiteY9" fmla="*/ 3400310 h 4287797"/>
              <a:gd name="connsiteX10" fmla="*/ 4770993 w 7180787"/>
              <a:gd name="connsiteY10" fmla="*/ 3466794 h 4287797"/>
              <a:gd name="connsiteX11" fmla="*/ 5145592 w 7180787"/>
              <a:gd name="connsiteY11" fmla="*/ 3071974 h 4287797"/>
              <a:gd name="connsiteX12" fmla="*/ 5810023 w 7180787"/>
              <a:gd name="connsiteY12" fmla="*/ 2189681 h 4287797"/>
              <a:gd name="connsiteX13" fmla="*/ 4448883 w 7180787"/>
              <a:gd name="connsiteY13" fmla="*/ 1292412 h 4287797"/>
              <a:gd name="connsiteX14" fmla="*/ 4604006 w 7180787"/>
              <a:gd name="connsiteY14" fmla="*/ 979981 h 4287797"/>
              <a:gd name="connsiteX15" fmla="*/ 5820168 w 7180787"/>
              <a:gd name="connsiteY15" fmla="*/ 1461781 h 4287797"/>
              <a:gd name="connsiteX16" fmla="*/ 6257167 w 7180787"/>
              <a:gd name="connsiteY16" fmla="*/ 1088318 h 4287797"/>
              <a:gd name="connsiteX17" fmla="*/ 6932502 w 7180787"/>
              <a:gd name="connsiteY17" fmla="*/ 243205 h 4287797"/>
              <a:gd name="connsiteX18" fmla="*/ 7180787 w 7180787"/>
              <a:gd name="connsiteY18" fmla="*/ 0 h 4287797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200723 w 7196923"/>
              <a:gd name="connsiteY2" fmla="*/ 3227521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45476 w 7196923"/>
              <a:gd name="connsiteY12" fmla="*/ 211437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96923" h="4201736">
                <a:moveTo>
                  <a:pt x="0" y="4201736"/>
                </a:moveTo>
                <a:cubicBezTo>
                  <a:pt x="168235" y="4097681"/>
                  <a:pt x="650689" y="3737980"/>
                  <a:pt x="1014787" y="3561267"/>
                </a:cubicBezTo>
                <a:cubicBezTo>
                  <a:pt x="1378885" y="3384554"/>
                  <a:pt x="1823309" y="3299239"/>
                  <a:pt x="2168450" y="3200627"/>
                </a:cubicBezTo>
                <a:cubicBezTo>
                  <a:pt x="2513591" y="3102015"/>
                  <a:pt x="2889739" y="2991965"/>
                  <a:pt x="3085634" y="2969596"/>
                </a:cubicBezTo>
                <a:cubicBezTo>
                  <a:pt x="3281529" y="2947227"/>
                  <a:pt x="3451394" y="3018005"/>
                  <a:pt x="3575107" y="2985732"/>
                </a:cubicBezTo>
                <a:cubicBezTo>
                  <a:pt x="3698820" y="2953459"/>
                  <a:pt x="3776656" y="2877475"/>
                  <a:pt x="3854806" y="2813610"/>
                </a:cubicBezTo>
                <a:cubicBezTo>
                  <a:pt x="3932956" y="2749745"/>
                  <a:pt x="3988427" y="2621366"/>
                  <a:pt x="4044008" y="2602540"/>
                </a:cubicBezTo>
                <a:cubicBezTo>
                  <a:pt x="4099589" y="2583714"/>
                  <a:pt x="4192933" y="2578519"/>
                  <a:pt x="4188293" y="2700655"/>
                </a:cubicBezTo>
                <a:cubicBezTo>
                  <a:pt x="4183653" y="2822791"/>
                  <a:pt x="4069236" y="3083380"/>
                  <a:pt x="4048444" y="3217022"/>
                </a:cubicBezTo>
                <a:cubicBezTo>
                  <a:pt x="4027652" y="3350664"/>
                  <a:pt x="4317838" y="3390955"/>
                  <a:pt x="4450814" y="3454098"/>
                </a:cubicBezTo>
                <a:cubicBezTo>
                  <a:pt x="4651045" y="3537074"/>
                  <a:pt x="4743946" y="3482072"/>
                  <a:pt x="4862432" y="3418385"/>
                </a:cubicBezTo>
                <a:cubicBezTo>
                  <a:pt x="4980918" y="3354698"/>
                  <a:pt x="5011865" y="3282137"/>
                  <a:pt x="5161728" y="3071974"/>
                </a:cubicBezTo>
                <a:cubicBezTo>
                  <a:pt x="5311592" y="2861811"/>
                  <a:pt x="5877731" y="2454001"/>
                  <a:pt x="5761613" y="2157407"/>
                </a:cubicBezTo>
                <a:cubicBezTo>
                  <a:pt x="5645495" y="1860813"/>
                  <a:pt x="4655264" y="1488650"/>
                  <a:pt x="4465019" y="1292412"/>
                </a:cubicBezTo>
                <a:cubicBezTo>
                  <a:pt x="4274774" y="1096174"/>
                  <a:pt x="4442395" y="929982"/>
                  <a:pt x="4620142" y="979981"/>
                </a:cubicBezTo>
                <a:cubicBezTo>
                  <a:pt x="4797889" y="1029980"/>
                  <a:pt x="5560777" y="1443725"/>
                  <a:pt x="5836304" y="1461781"/>
                </a:cubicBezTo>
                <a:cubicBezTo>
                  <a:pt x="6111831" y="1479837"/>
                  <a:pt x="6087914" y="1291414"/>
                  <a:pt x="6273303" y="1088318"/>
                </a:cubicBezTo>
                <a:cubicBezTo>
                  <a:pt x="6458692" y="885222"/>
                  <a:pt x="6797982" y="398345"/>
                  <a:pt x="6948638" y="243205"/>
                </a:cubicBezTo>
                <a:cubicBezTo>
                  <a:pt x="7024838" y="214630"/>
                  <a:pt x="7135963" y="69215"/>
                  <a:pt x="7196923" y="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1906880" y="9649279"/>
            <a:ext cx="2156143" cy="2343125"/>
          </a:xfrm>
          <a:custGeom>
            <a:avLst/>
            <a:gdLst>
              <a:gd name="connsiteX0" fmla="*/ 0 w 1576187"/>
              <a:gd name="connsiteY0" fmla="*/ 673768 h 1674560"/>
              <a:gd name="connsiteX1" fmla="*/ 545432 w 1576187"/>
              <a:gd name="connsiteY1" fmla="*/ 1395663 h 1674560"/>
              <a:gd name="connsiteX2" fmla="*/ 978569 w 1576187"/>
              <a:gd name="connsiteY2" fmla="*/ 1668379 h 1674560"/>
              <a:gd name="connsiteX3" fmla="*/ 1379621 w 1576187"/>
              <a:gd name="connsiteY3" fmla="*/ 1556084 h 1674560"/>
              <a:gd name="connsiteX4" fmla="*/ 1556085 w 1576187"/>
              <a:gd name="connsiteY4" fmla="*/ 1219200 h 1674560"/>
              <a:gd name="connsiteX5" fmla="*/ 1556085 w 1576187"/>
              <a:gd name="connsiteY5" fmla="*/ 866274 h 1674560"/>
              <a:gd name="connsiteX6" fmla="*/ 1411706 w 1576187"/>
              <a:gd name="connsiteY6" fmla="*/ 577516 h 1674560"/>
              <a:gd name="connsiteX7" fmla="*/ 1187116 w 1576187"/>
              <a:gd name="connsiteY7" fmla="*/ 352926 h 1674560"/>
              <a:gd name="connsiteX8" fmla="*/ 866274 w 1576187"/>
              <a:gd name="connsiteY8" fmla="*/ 0 h 1674560"/>
              <a:gd name="connsiteX0" fmla="*/ 0 w 1576187"/>
              <a:gd name="connsiteY0" fmla="*/ 497305 h 1498097"/>
              <a:gd name="connsiteX1" fmla="*/ 545432 w 1576187"/>
              <a:gd name="connsiteY1" fmla="*/ 1219200 h 1498097"/>
              <a:gd name="connsiteX2" fmla="*/ 978569 w 1576187"/>
              <a:gd name="connsiteY2" fmla="*/ 1491916 h 1498097"/>
              <a:gd name="connsiteX3" fmla="*/ 1379621 w 1576187"/>
              <a:gd name="connsiteY3" fmla="*/ 1379621 h 1498097"/>
              <a:gd name="connsiteX4" fmla="*/ 1556085 w 1576187"/>
              <a:gd name="connsiteY4" fmla="*/ 1042737 h 1498097"/>
              <a:gd name="connsiteX5" fmla="*/ 1556085 w 1576187"/>
              <a:gd name="connsiteY5" fmla="*/ 689811 h 1498097"/>
              <a:gd name="connsiteX6" fmla="*/ 1411706 w 1576187"/>
              <a:gd name="connsiteY6" fmla="*/ 401053 h 1498097"/>
              <a:gd name="connsiteX7" fmla="*/ 1187116 w 1576187"/>
              <a:gd name="connsiteY7" fmla="*/ 176463 h 1498097"/>
              <a:gd name="connsiteX8" fmla="*/ 994611 w 1576187"/>
              <a:gd name="connsiteY8" fmla="*/ 0 h 1498097"/>
              <a:gd name="connsiteX0" fmla="*/ 0 w 1030755"/>
              <a:gd name="connsiteY0" fmla="*/ 1219200 h 1498097"/>
              <a:gd name="connsiteX1" fmla="*/ 433137 w 1030755"/>
              <a:gd name="connsiteY1" fmla="*/ 1491916 h 1498097"/>
              <a:gd name="connsiteX2" fmla="*/ 834189 w 1030755"/>
              <a:gd name="connsiteY2" fmla="*/ 1379621 h 1498097"/>
              <a:gd name="connsiteX3" fmla="*/ 1010653 w 1030755"/>
              <a:gd name="connsiteY3" fmla="*/ 1042737 h 1498097"/>
              <a:gd name="connsiteX4" fmla="*/ 1010653 w 1030755"/>
              <a:gd name="connsiteY4" fmla="*/ 689811 h 1498097"/>
              <a:gd name="connsiteX5" fmla="*/ 866274 w 1030755"/>
              <a:gd name="connsiteY5" fmla="*/ 401053 h 1498097"/>
              <a:gd name="connsiteX6" fmla="*/ 641684 w 1030755"/>
              <a:gd name="connsiteY6" fmla="*/ 176463 h 1498097"/>
              <a:gd name="connsiteX7" fmla="*/ 449179 w 1030755"/>
              <a:gd name="connsiteY7" fmla="*/ 0 h 1498097"/>
              <a:gd name="connsiteX0" fmla="*/ 0 w 1094923"/>
              <a:gd name="connsiteY0" fmla="*/ 1171074 h 1500899"/>
              <a:gd name="connsiteX1" fmla="*/ 497305 w 1094923"/>
              <a:gd name="connsiteY1" fmla="*/ 1491916 h 1500899"/>
              <a:gd name="connsiteX2" fmla="*/ 898357 w 1094923"/>
              <a:gd name="connsiteY2" fmla="*/ 1379621 h 1500899"/>
              <a:gd name="connsiteX3" fmla="*/ 1074821 w 1094923"/>
              <a:gd name="connsiteY3" fmla="*/ 1042737 h 1500899"/>
              <a:gd name="connsiteX4" fmla="*/ 1074821 w 1094923"/>
              <a:gd name="connsiteY4" fmla="*/ 689811 h 1500899"/>
              <a:gd name="connsiteX5" fmla="*/ 930442 w 1094923"/>
              <a:gd name="connsiteY5" fmla="*/ 401053 h 1500899"/>
              <a:gd name="connsiteX6" fmla="*/ 705852 w 1094923"/>
              <a:gd name="connsiteY6" fmla="*/ 176463 h 1500899"/>
              <a:gd name="connsiteX7" fmla="*/ 513347 w 1094923"/>
              <a:gd name="connsiteY7" fmla="*/ 0 h 1500899"/>
              <a:gd name="connsiteX0" fmla="*/ 0 w 1238212"/>
              <a:gd name="connsiteY0" fmla="*/ 1171074 h 1500899"/>
              <a:gd name="connsiteX1" fmla="*/ 497305 w 1238212"/>
              <a:gd name="connsiteY1" fmla="*/ 1491916 h 1500899"/>
              <a:gd name="connsiteX2" fmla="*/ 898357 w 1238212"/>
              <a:gd name="connsiteY2" fmla="*/ 1379621 h 1500899"/>
              <a:gd name="connsiteX3" fmla="*/ 1074821 w 1238212"/>
              <a:gd name="connsiteY3" fmla="*/ 1042737 h 1500899"/>
              <a:gd name="connsiteX4" fmla="*/ 1235242 w 1238212"/>
              <a:gd name="connsiteY4" fmla="*/ 882316 h 1500899"/>
              <a:gd name="connsiteX5" fmla="*/ 930442 w 1238212"/>
              <a:gd name="connsiteY5" fmla="*/ 401053 h 1500899"/>
              <a:gd name="connsiteX6" fmla="*/ 705852 w 1238212"/>
              <a:gd name="connsiteY6" fmla="*/ 176463 h 1500899"/>
              <a:gd name="connsiteX7" fmla="*/ 513347 w 1238212"/>
              <a:gd name="connsiteY7" fmla="*/ 0 h 1500899"/>
              <a:gd name="connsiteX0" fmla="*/ 0 w 1237421"/>
              <a:gd name="connsiteY0" fmla="*/ 1171074 h 1499166"/>
              <a:gd name="connsiteX1" fmla="*/ 497305 w 1237421"/>
              <a:gd name="connsiteY1" fmla="*/ 1491916 h 1499166"/>
              <a:gd name="connsiteX2" fmla="*/ 898357 w 1237421"/>
              <a:gd name="connsiteY2" fmla="*/ 1379621 h 1499166"/>
              <a:gd name="connsiteX3" fmla="*/ 1058779 w 1237421"/>
              <a:gd name="connsiteY3" fmla="*/ 1203158 h 1499166"/>
              <a:gd name="connsiteX4" fmla="*/ 1235242 w 1237421"/>
              <a:gd name="connsiteY4" fmla="*/ 882316 h 1499166"/>
              <a:gd name="connsiteX5" fmla="*/ 930442 w 1237421"/>
              <a:gd name="connsiteY5" fmla="*/ 401053 h 1499166"/>
              <a:gd name="connsiteX6" fmla="*/ 705852 w 1237421"/>
              <a:gd name="connsiteY6" fmla="*/ 176463 h 1499166"/>
              <a:gd name="connsiteX7" fmla="*/ 513347 w 1237421"/>
              <a:gd name="connsiteY7" fmla="*/ 0 h 1499166"/>
              <a:gd name="connsiteX0" fmla="*/ 0 w 1387546"/>
              <a:gd name="connsiteY0" fmla="*/ 1020948 h 1507875"/>
              <a:gd name="connsiteX1" fmla="*/ 647430 w 1387546"/>
              <a:gd name="connsiteY1" fmla="*/ 1491916 h 1507875"/>
              <a:gd name="connsiteX2" fmla="*/ 1048482 w 1387546"/>
              <a:gd name="connsiteY2" fmla="*/ 1379621 h 1507875"/>
              <a:gd name="connsiteX3" fmla="*/ 1208904 w 1387546"/>
              <a:gd name="connsiteY3" fmla="*/ 1203158 h 1507875"/>
              <a:gd name="connsiteX4" fmla="*/ 1385367 w 1387546"/>
              <a:gd name="connsiteY4" fmla="*/ 882316 h 1507875"/>
              <a:gd name="connsiteX5" fmla="*/ 1080567 w 1387546"/>
              <a:gd name="connsiteY5" fmla="*/ 401053 h 1507875"/>
              <a:gd name="connsiteX6" fmla="*/ 855977 w 1387546"/>
              <a:gd name="connsiteY6" fmla="*/ 176463 h 1507875"/>
              <a:gd name="connsiteX7" fmla="*/ 663472 w 1387546"/>
              <a:gd name="connsiteY7" fmla="*/ 0 h 150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7546" h="1507875">
                <a:moveTo>
                  <a:pt x="0" y="1020948"/>
                </a:moveTo>
                <a:cubicBezTo>
                  <a:pt x="163095" y="1186716"/>
                  <a:pt x="472683" y="1432137"/>
                  <a:pt x="647430" y="1491916"/>
                </a:cubicBezTo>
                <a:cubicBezTo>
                  <a:pt x="822177" y="1551695"/>
                  <a:pt x="954903" y="1427747"/>
                  <a:pt x="1048482" y="1379621"/>
                </a:cubicBezTo>
                <a:cubicBezTo>
                  <a:pt x="1142061" y="1331495"/>
                  <a:pt x="1152757" y="1286042"/>
                  <a:pt x="1208904" y="1203158"/>
                </a:cubicBezTo>
                <a:cubicBezTo>
                  <a:pt x="1265051" y="1120274"/>
                  <a:pt x="1406756" y="1016000"/>
                  <a:pt x="1385367" y="882316"/>
                </a:cubicBezTo>
                <a:cubicBezTo>
                  <a:pt x="1363978" y="748632"/>
                  <a:pt x="1168799" y="518695"/>
                  <a:pt x="1080567" y="401053"/>
                </a:cubicBezTo>
                <a:cubicBezTo>
                  <a:pt x="992335" y="283411"/>
                  <a:pt x="925493" y="243305"/>
                  <a:pt x="855977" y="176463"/>
                </a:cubicBezTo>
                <a:cubicBezTo>
                  <a:pt x="786461" y="109621"/>
                  <a:pt x="778440" y="128336"/>
                  <a:pt x="663472" y="0"/>
                </a:cubicBezTo>
              </a:path>
            </a:pathLst>
          </a:custGeom>
          <a:noFill/>
          <a:ln w="152400" cmpd="thinThick">
            <a:solidFill>
              <a:schemeClr val="bg1">
                <a:lumMod val="9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1502556" y="9406733"/>
            <a:ext cx="1543803" cy="1982901"/>
          </a:xfrm>
          <a:custGeom>
            <a:avLst/>
            <a:gdLst>
              <a:gd name="connsiteX0" fmla="*/ 802105 w 859282"/>
              <a:gd name="connsiteY0" fmla="*/ 0 h 1487518"/>
              <a:gd name="connsiteX1" fmla="*/ 850231 w 859282"/>
              <a:gd name="connsiteY1" fmla="*/ 176463 h 1487518"/>
              <a:gd name="connsiteX2" fmla="*/ 641684 w 859282"/>
              <a:gd name="connsiteY2" fmla="*/ 320842 h 1487518"/>
              <a:gd name="connsiteX3" fmla="*/ 304800 w 859282"/>
              <a:gd name="connsiteY3" fmla="*/ 529390 h 1487518"/>
              <a:gd name="connsiteX4" fmla="*/ 272715 w 859282"/>
              <a:gd name="connsiteY4" fmla="*/ 834190 h 1487518"/>
              <a:gd name="connsiteX5" fmla="*/ 385010 w 859282"/>
              <a:gd name="connsiteY5" fmla="*/ 1203158 h 1487518"/>
              <a:gd name="connsiteX6" fmla="*/ 224589 w 859282"/>
              <a:gd name="connsiteY6" fmla="*/ 1475874 h 1487518"/>
              <a:gd name="connsiteX7" fmla="*/ 0 w 859282"/>
              <a:gd name="connsiteY7" fmla="*/ 1411706 h 1487518"/>
              <a:gd name="connsiteX0" fmla="*/ 871651 w 928828"/>
              <a:gd name="connsiteY0" fmla="*/ 0 h 1478490"/>
              <a:gd name="connsiteX1" fmla="*/ 919777 w 928828"/>
              <a:gd name="connsiteY1" fmla="*/ 176463 h 1478490"/>
              <a:gd name="connsiteX2" fmla="*/ 711230 w 928828"/>
              <a:gd name="connsiteY2" fmla="*/ 320842 h 1478490"/>
              <a:gd name="connsiteX3" fmla="*/ 374346 w 928828"/>
              <a:gd name="connsiteY3" fmla="*/ 529390 h 1478490"/>
              <a:gd name="connsiteX4" fmla="*/ 342261 w 928828"/>
              <a:gd name="connsiteY4" fmla="*/ 834190 h 1478490"/>
              <a:gd name="connsiteX5" fmla="*/ 454556 w 928828"/>
              <a:gd name="connsiteY5" fmla="*/ 1203158 h 1478490"/>
              <a:gd name="connsiteX6" fmla="*/ 294135 w 928828"/>
              <a:gd name="connsiteY6" fmla="*/ 1475874 h 1478490"/>
              <a:gd name="connsiteX7" fmla="*/ 0 w 928828"/>
              <a:gd name="connsiteY7" fmla="*/ 1331857 h 1478490"/>
              <a:gd name="connsiteX0" fmla="*/ 884530 w 941707"/>
              <a:gd name="connsiteY0" fmla="*/ 0 h 1478940"/>
              <a:gd name="connsiteX1" fmla="*/ 932656 w 941707"/>
              <a:gd name="connsiteY1" fmla="*/ 176463 h 1478940"/>
              <a:gd name="connsiteX2" fmla="*/ 724109 w 941707"/>
              <a:gd name="connsiteY2" fmla="*/ 320842 h 1478940"/>
              <a:gd name="connsiteX3" fmla="*/ 387225 w 941707"/>
              <a:gd name="connsiteY3" fmla="*/ 529390 h 1478940"/>
              <a:gd name="connsiteX4" fmla="*/ 355140 w 941707"/>
              <a:gd name="connsiteY4" fmla="*/ 834190 h 1478940"/>
              <a:gd name="connsiteX5" fmla="*/ 467435 w 941707"/>
              <a:gd name="connsiteY5" fmla="*/ 1203158 h 1478940"/>
              <a:gd name="connsiteX6" fmla="*/ 307014 w 941707"/>
              <a:gd name="connsiteY6" fmla="*/ 1475874 h 1478940"/>
              <a:gd name="connsiteX7" fmla="*/ 0 w 941707"/>
              <a:gd name="connsiteY7" fmla="*/ 1339585 h 1478940"/>
              <a:gd name="connsiteX0" fmla="*/ 889681 w 942855"/>
              <a:gd name="connsiteY0" fmla="*/ 0 h 1481516"/>
              <a:gd name="connsiteX1" fmla="*/ 932656 w 942855"/>
              <a:gd name="connsiteY1" fmla="*/ 179039 h 1481516"/>
              <a:gd name="connsiteX2" fmla="*/ 724109 w 942855"/>
              <a:gd name="connsiteY2" fmla="*/ 323418 h 1481516"/>
              <a:gd name="connsiteX3" fmla="*/ 387225 w 942855"/>
              <a:gd name="connsiteY3" fmla="*/ 531966 h 1481516"/>
              <a:gd name="connsiteX4" fmla="*/ 355140 w 942855"/>
              <a:gd name="connsiteY4" fmla="*/ 836766 h 1481516"/>
              <a:gd name="connsiteX5" fmla="*/ 467435 w 942855"/>
              <a:gd name="connsiteY5" fmla="*/ 1205734 h 1481516"/>
              <a:gd name="connsiteX6" fmla="*/ 307014 w 942855"/>
              <a:gd name="connsiteY6" fmla="*/ 1478450 h 1481516"/>
              <a:gd name="connsiteX7" fmla="*/ 0 w 942855"/>
              <a:gd name="connsiteY7" fmla="*/ 1342161 h 1481516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55140 w 943483"/>
              <a:gd name="connsiteY4" fmla="*/ 841918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75747 w 943483"/>
              <a:gd name="connsiteY4" fmla="*/ 746614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6087"/>
              <a:gd name="connsiteY0" fmla="*/ 0 h 1486668"/>
              <a:gd name="connsiteX1" fmla="*/ 932656 w 946087"/>
              <a:gd name="connsiteY1" fmla="*/ 184191 h 1486668"/>
              <a:gd name="connsiteX2" fmla="*/ 688049 w 946087"/>
              <a:gd name="connsiteY2" fmla="*/ 315691 h 1486668"/>
              <a:gd name="connsiteX3" fmla="*/ 418135 w 946087"/>
              <a:gd name="connsiteY3" fmla="*/ 483027 h 1486668"/>
              <a:gd name="connsiteX4" fmla="*/ 375747 w 946087"/>
              <a:gd name="connsiteY4" fmla="*/ 746614 h 1486668"/>
              <a:gd name="connsiteX5" fmla="*/ 467435 w 946087"/>
              <a:gd name="connsiteY5" fmla="*/ 1210886 h 1486668"/>
              <a:gd name="connsiteX6" fmla="*/ 307014 w 946087"/>
              <a:gd name="connsiteY6" fmla="*/ 1483602 h 1486668"/>
              <a:gd name="connsiteX7" fmla="*/ 0 w 946087"/>
              <a:gd name="connsiteY7" fmla="*/ 1347313 h 1486668"/>
              <a:gd name="connsiteX0" fmla="*/ 892256 w 905875"/>
              <a:gd name="connsiteY0" fmla="*/ 0 h 1486668"/>
              <a:gd name="connsiteX1" fmla="*/ 847655 w 905875"/>
              <a:gd name="connsiteY1" fmla="*/ 186767 h 1486668"/>
              <a:gd name="connsiteX2" fmla="*/ 688049 w 905875"/>
              <a:gd name="connsiteY2" fmla="*/ 315691 h 1486668"/>
              <a:gd name="connsiteX3" fmla="*/ 418135 w 905875"/>
              <a:gd name="connsiteY3" fmla="*/ 483027 h 1486668"/>
              <a:gd name="connsiteX4" fmla="*/ 375747 w 905875"/>
              <a:gd name="connsiteY4" fmla="*/ 746614 h 1486668"/>
              <a:gd name="connsiteX5" fmla="*/ 467435 w 905875"/>
              <a:gd name="connsiteY5" fmla="*/ 1210886 h 1486668"/>
              <a:gd name="connsiteX6" fmla="*/ 307014 w 905875"/>
              <a:gd name="connsiteY6" fmla="*/ 1483602 h 1486668"/>
              <a:gd name="connsiteX7" fmla="*/ 0 w 905875"/>
              <a:gd name="connsiteY7" fmla="*/ 1347313 h 1486668"/>
              <a:gd name="connsiteX0" fmla="*/ 766043 w 849539"/>
              <a:gd name="connsiteY0" fmla="*/ 0 h 1507274"/>
              <a:gd name="connsiteX1" fmla="*/ 847655 w 849539"/>
              <a:gd name="connsiteY1" fmla="*/ 207373 h 1507274"/>
              <a:gd name="connsiteX2" fmla="*/ 688049 w 849539"/>
              <a:gd name="connsiteY2" fmla="*/ 336297 h 1507274"/>
              <a:gd name="connsiteX3" fmla="*/ 418135 w 849539"/>
              <a:gd name="connsiteY3" fmla="*/ 503633 h 1507274"/>
              <a:gd name="connsiteX4" fmla="*/ 375747 w 849539"/>
              <a:gd name="connsiteY4" fmla="*/ 767220 h 1507274"/>
              <a:gd name="connsiteX5" fmla="*/ 467435 w 849539"/>
              <a:gd name="connsiteY5" fmla="*/ 1231492 h 1507274"/>
              <a:gd name="connsiteX6" fmla="*/ 307014 w 849539"/>
              <a:gd name="connsiteY6" fmla="*/ 1504208 h 1507274"/>
              <a:gd name="connsiteX7" fmla="*/ 0 w 849539"/>
              <a:gd name="connsiteY7" fmla="*/ 1367919 h 1507274"/>
              <a:gd name="connsiteX0" fmla="*/ 766043 w 796937"/>
              <a:gd name="connsiteY0" fmla="*/ 0 h 1507274"/>
              <a:gd name="connsiteX1" fmla="*/ 788412 w 796937"/>
              <a:gd name="connsiteY1" fmla="*/ 207373 h 1507274"/>
              <a:gd name="connsiteX2" fmla="*/ 688049 w 796937"/>
              <a:gd name="connsiteY2" fmla="*/ 336297 h 1507274"/>
              <a:gd name="connsiteX3" fmla="*/ 418135 w 796937"/>
              <a:gd name="connsiteY3" fmla="*/ 503633 h 1507274"/>
              <a:gd name="connsiteX4" fmla="*/ 375747 w 796937"/>
              <a:gd name="connsiteY4" fmla="*/ 767220 h 1507274"/>
              <a:gd name="connsiteX5" fmla="*/ 467435 w 796937"/>
              <a:gd name="connsiteY5" fmla="*/ 1231492 h 1507274"/>
              <a:gd name="connsiteX6" fmla="*/ 307014 w 796937"/>
              <a:gd name="connsiteY6" fmla="*/ 1504208 h 1507274"/>
              <a:gd name="connsiteX7" fmla="*/ 0 w 796937"/>
              <a:gd name="connsiteY7" fmla="*/ 1367919 h 1507274"/>
              <a:gd name="connsiteX0" fmla="*/ 781497 w 804943"/>
              <a:gd name="connsiteY0" fmla="*/ 0 h 1517578"/>
              <a:gd name="connsiteX1" fmla="*/ 788412 w 804943"/>
              <a:gd name="connsiteY1" fmla="*/ 217677 h 1517578"/>
              <a:gd name="connsiteX2" fmla="*/ 688049 w 804943"/>
              <a:gd name="connsiteY2" fmla="*/ 346601 h 1517578"/>
              <a:gd name="connsiteX3" fmla="*/ 418135 w 804943"/>
              <a:gd name="connsiteY3" fmla="*/ 513937 h 1517578"/>
              <a:gd name="connsiteX4" fmla="*/ 375747 w 804943"/>
              <a:gd name="connsiteY4" fmla="*/ 777524 h 1517578"/>
              <a:gd name="connsiteX5" fmla="*/ 467435 w 804943"/>
              <a:gd name="connsiteY5" fmla="*/ 1241796 h 1517578"/>
              <a:gd name="connsiteX6" fmla="*/ 307014 w 804943"/>
              <a:gd name="connsiteY6" fmla="*/ 1514512 h 1517578"/>
              <a:gd name="connsiteX7" fmla="*/ 0 w 804943"/>
              <a:gd name="connsiteY7" fmla="*/ 1378223 h 1517578"/>
              <a:gd name="connsiteX0" fmla="*/ 781497 w 797553"/>
              <a:gd name="connsiteY0" fmla="*/ 0 h 1517578"/>
              <a:gd name="connsiteX1" fmla="*/ 788412 w 797553"/>
              <a:gd name="connsiteY1" fmla="*/ 217677 h 1517578"/>
              <a:gd name="connsiteX2" fmla="*/ 688049 w 797553"/>
              <a:gd name="connsiteY2" fmla="*/ 346601 h 1517578"/>
              <a:gd name="connsiteX3" fmla="*/ 418135 w 797553"/>
              <a:gd name="connsiteY3" fmla="*/ 513937 h 1517578"/>
              <a:gd name="connsiteX4" fmla="*/ 375747 w 797553"/>
              <a:gd name="connsiteY4" fmla="*/ 777524 h 1517578"/>
              <a:gd name="connsiteX5" fmla="*/ 467435 w 797553"/>
              <a:gd name="connsiteY5" fmla="*/ 1241796 h 1517578"/>
              <a:gd name="connsiteX6" fmla="*/ 307014 w 797553"/>
              <a:gd name="connsiteY6" fmla="*/ 1514512 h 1517578"/>
              <a:gd name="connsiteX7" fmla="*/ 0 w 797553"/>
              <a:gd name="connsiteY7" fmla="*/ 1378223 h 1517578"/>
              <a:gd name="connsiteX0" fmla="*/ 799528 w 808310"/>
              <a:gd name="connsiteY0" fmla="*/ 0 h 1525305"/>
              <a:gd name="connsiteX1" fmla="*/ 788412 w 808310"/>
              <a:gd name="connsiteY1" fmla="*/ 225404 h 1525305"/>
              <a:gd name="connsiteX2" fmla="*/ 688049 w 808310"/>
              <a:gd name="connsiteY2" fmla="*/ 354328 h 1525305"/>
              <a:gd name="connsiteX3" fmla="*/ 418135 w 808310"/>
              <a:gd name="connsiteY3" fmla="*/ 521664 h 1525305"/>
              <a:gd name="connsiteX4" fmla="*/ 375747 w 808310"/>
              <a:gd name="connsiteY4" fmla="*/ 785251 h 1525305"/>
              <a:gd name="connsiteX5" fmla="*/ 467435 w 808310"/>
              <a:gd name="connsiteY5" fmla="*/ 1249523 h 1525305"/>
              <a:gd name="connsiteX6" fmla="*/ 307014 w 808310"/>
              <a:gd name="connsiteY6" fmla="*/ 1522239 h 1525305"/>
              <a:gd name="connsiteX7" fmla="*/ 0 w 808310"/>
              <a:gd name="connsiteY7" fmla="*/ 1385950 h 1525305"/>
              <a:gd name="connsiteX0" fmla="*/ 794376 w 804674"/>
              <a:gd name="connsiteY0" fmla="*/ 0 h 1522729"/>
              <a:gd name="connsiteX1" fmla="*/ 788412 w 804674"/>
              <a:gd name="connsiteY1" fmla="*/ 222828 h 1522729"/>
              <a:gd name="connsiteX2" fmla="*/ 688049 w 804674"/>
              <a:gd name="connsiteY2" fmla="*/ 351752 h 1522729"/>
              <a:gd name="connsiteX3" fmla="*/ 418135 w 804674"/>
              <a:gd name="connsiteY3" fmla="*/ 519088 h 1522729"/>
              <a:gd name="connsiteX4" fmla="*/ 375747 w 804674"/>
              <a:gd name="connsiteY4" fmla="*/ 782675 h 1522729"/>
              <a:gd name="connsiteX5" fmla="*/ 467435 w 804674"/>
              <a:gd name="connsiteY5" fmla="*/ 1246947 h 1522729"/>
              <a:gd name="connsiteX6" fmla="*/ 307014 w 804674"/>
              <a:gd name="connsiteY6" fmla="*/ 1519663 h 1522729"/>
              <a:gd name="connsiteX7" fmla="*/ 0 w 804674"/>
              <a:gd name="connsiteY7" fmla="*/ 1383374 h 1522729"/>
              <a:gd name="connsiteX0" fmla="*/ 794376 w 813610"/>
              <a:gd name="connsiteY0" fmla="*/ 0 h 1522729"/>
              <a:gd name="connsiteX1" fmla="*/ 788412 w 813610"/>
              <a:gd name="connsiteY1" fmla="*/ 222828 h 1522729"/>
              <a:gd name="connsiteX2" fmla="*/ 688049 w 813610"/>
              <a:gd name="connsiteY2" fmla="*/ 351752 h 1522729"/>
              <a:gd name="connsiteX3" fmla="*/ 418135 w 813610"/>
              <a:gd name="connsiteY3" fmla="*/ 519088 h 1522729"/>
              <a:gd name="connsiteX4" fmla="*/ 375747 w 813610"/>
              <a:gd name="connsiteY4" fmla="*/ 782675 h 1522729"/>
              <a:gd name="connsiteX5" fmla="*/ 467435 w 813610"/>
              <a:gd name="connsiteY5" fmla="*/ 1246947 h 1522729"/>
              <a:gd name="connsiteX6" fmla="*/ 307014 w 813610"/>
              <a:gd name="connsiteY6" fmla="*/ 1519663 h 1522729"/>
              <a:gd name="connsiteX7" fmla="*/ 0 w 813610"/>
              <a:gd name="connsiteY7" fmla="*/ 1383374 h 1522729"/>
              <a:gd name="connsiteX0" fmla="*/ 789225 w 809971"/>
              <a:gd name="connsiteY0" fmla="*/ 0 h 1522729"/>
              <a:gd name="connsiteX1" fmla="*/ 788412 w 809971"/>
              <a:gd name="connsiteY1" fmla="*/ 222828 h 1522729"/>
              <a:gd name="connsiteX2" fmla="*/ 688049 w 809971"/>
              <a:gd name="connsiteY2" fmla="*/ 351752 h 1522729"/>
              <a:gd name="connsiteX3" fmla="*/ 418135 w 809971"/>
              <a:gd name="connsiteY3" fmla="*/ 519088 h 1522729"/>
              <a:gd name="connsiteX4" fmla="*/ 375747 w 809971"/>
              <a:gd name="connsiteY4" fmla="*/ 782675 h 1522729"/>
              <a:gd name="connsiteX5" fmla="*/ 467435 w 809971"/>
              <a:gd name="connsiteY5" fmla="*/ 1246947 h 1522729"/>
              <a:gd name="connsiteX6" fmla="*/ 307014 w 809971"/>
              <a:gd name="connsiteY6" fmla="*/ 1519663 h 1522729"/>
              <a:gd name="connsiteX7" fmla="*/ 0 w 809971"/>
              <a:gd name="connsiteY7" fmla="*/ 1383374 h 1522729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467435 w 809971"/>
              <a:gd name="connsiteY5" fmla="*/ 1246947 h 1383374"/>
              <a:gd name="connsiteX6" fmla="*/ 0 w 809971"/>
              <a:gd name="connsiteY6" fmla="*/ 1383374 h 1383374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0 w 809971"/>
              <a:gd name="connsiteY5" fmla="*/ 1383374 h 1383374"/>
              <a:gd name="connsiteX0" fmla="*/ 970200 w 990946"/>
              <a:gd name="connsiteY0" fmla="*/ 0 h 1278599"/>
              <a:gd name="connsiteX1" fmla="*/ 969387 w 990946"/>
              <a:gd name="connsiteY1" fmla="*/ 222828 h 1278599"/>
              <a:gd name="connsiteX2" fmla="*/ 869024 w 990946"/>
              <a:gd name="connsiteY2" fmla="*/ 351752 h 1278599"/>
              <a:gd name="connsiteX3" fmla="*/ 599110 w 990946"/>
              <a:gd name="connsiteY3" fmla="*/ 519088 h 1278599"/>
              <a:gd name="connsiteX4" fmla="*/ 556722 w 990946"/>
              <a:gd name="connsiteY4" fmla="*/ 782675 h 1278599"/>
              <a:gd name="connsiteX5" fmla="*/ 0 w 990946"/>
              <a:gd name="connsiteY5" fmla="*/ 1278599 h 127859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3486" h="1276059">
                <a:moveTo>
                  <a:pt x="972740" y="0"/>
                </a:moveTo>
                <a:cubicBezTo>
                  <a:pt x="1010171" y="79524"/>
                  <a:pt x="988790" y="164203"/>
                  <a:pt x="971927" y="222828"/>
                </a:cubicBezTo>
                <a:cubicBezTo>
                  <a:pt x="955064" y="281453"/>
                  <a:pt x="933277" y="302375"/>
                  <a:pt x="871564" y="351752"/>
                </a:cubicBezTo>
                <a:cubicBezTo>
                  <a:pt x="809851" y="401129"/>
                  <a:pt x="653700" y="447268"/>
                  <a:pt x="601650" y="519088"/>
                </a:cubicBezTo>
                <a:cubicBezTo>
                  <a:pt x="549600" y="590908"/>
                  <a:pt x="659537" y="656513"/>
                  <a:pt x="559262" y="782675"/>
                </a:cubicBezTo>
                <a:cubicBezTo>
                  <a:pt x="458987" y="908837"/>
                  <a:pt x="101141" y="1166154"/>
                  <a:pt x="0" y="1276059"/>
                </a:cubicBezTo>
              </a:path>
            </a:pathLst>
          </a:custGeom>
          <a:noFill/>
          <a:ln w="152400" cmpd="thinThick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8512459" y="13513498"/>
            <a:ext cx="485392" cy="679889"/>
          </a:xfrm>
          <a:custGeom>
            <a:avLst/>
            <a:gdLst>
              <a:gd name="connsiteX0" fmla="*/ 802105 w 859282"/>
              <a:gd name="connsiteY0" fmla="*/ 0 h 1487518"/>
              <a:gd name="connsiteX1" fmla="*/ 850231 w 859282"/>
              <a:gd name="connsiteY1" fmla="*/ 176463 h 1487518"/>
              <a:gd name="connsiteX2" fmla="*/ 641684 w 859282"/>
              <a:gd name="connsiteY2" fmla="*/ 320842 h 1487518"/>
              <a:gd name="connsiteX3" fmla="*/ 304800 w 859282"/>
              <a:gd name="connsiteY3" fmla="*/ 529390 h 1487518"/>
              <a:gd name="connsiteX4" fmla="*/ 272715 w 859282"/>
              <a:gd name="connsiteY4" fmla="*/ 834190 h 1487518"/>
              <a:gd name="connsiteX5" fmla="*/ 385010 w 859282"/>
              <a:gd name="connsiteY5" fmla="*/ 1203158 h 1487518"/>
              <a:gd name="connsiteX6" fmla="*/ 224589 w 859282"/>
              <a:gd name="connsiteY6" fmla="*/ 1475874 h 1487518"/>
              <a:gd name="connsiteX7" fmla="*/ 0 w 859282"/>
              <a:gd name="connsiteY7" fmla="*/ 1411706 h 1487518"/>
              <a:gd name="connsiteX0" fmla="*/ 850231 w 850231"/>
              <a:gd name="connsiteY0" fmla="*/ 0 h 1311055"/>
              <a:gd name="connsiteX1" fmla="*/ 641684 w 850231"/>
              <a:gd name="connsiteY1" fmla="*/ 144379 h 1311055"/>
              <a:gd name="connsiteX2" fmla="*/ 304800 w 850231"/>
              <a:gd name="connsiteY2" fmla="*/ 352927 h 1311055"/>
              <a:gd name="connsiteX3" fmla="*/ 272715 w 850231"/>
              <a:gd name="connsiteY3" fmla="*/ 657727 h 1311055"/>
              <a:gd name="connsiteX4" fmla="*/ 385010 w 850231"/>
              <a:gd name="connsiteY4" fmla="*/ 1026695 h 1311055"/>
              <a:gd name="connsiteX5" fmla="*/ 224589 w 850231"/>
              <a:gd name="connsiteY5" fmla="*/ 1299411 h 1311055"/>
              <a:gd name="connsiteX6" fmla="*/ 0 w 850231"/>
              <a:gd name="connsiteY6" fmla="*/ 1235243 h 1311055"/>
              <a:gd name="connsiteX0" fmla="*/ 641684 w 641684"/>
              <a:gd name="connsiteY0" fmla="*/ 0 h 1166676"/>
              <a:gd name="connsiteX1" fmla="*/ 304800 w 641684"/>
              <a:gd name="connsiteY1" fmla="*/ 208548 h 1166676"/>
              <a:gd name="connsiteX2" fmla="*/ 272715 w 641684"/>
              <a:gd name="connsiteY2" fmla="*/ 513348 h 1166676"/>
              <a:gd name="connsiteX3" fmla="*/ 385010 w 641684"/>
              <a:gd name="connsiteY3" fmla="*/ 882316 h 1166676"/>
              <a:gd name="connsiteX4" fmla="*/ 224589 w 641684"/>
              <a:gd name="connsiteY4" fmla="*/ 1155032 h 1166676"/>
              <a:gd name="connsiteX5" fmla="*/ 0 w 641684"/>
              <a:gd name="connsiteY5" fmla="*/ 1090864 h 1166676"/>
              <a:gd name="connsiteX0" fmla="*/ 417095 w 417095"/>
              <a:gd name="connsiteY0" fmla="*/ 0 h 1155032"/>
              <a:gd name="connsiteX1" fmla="*/ 80211 w 417095"/>
              <a:gd name="connsiteY1" fmla="*/ 208548 h 1155032"/>
              <a:gd name="connsiteX2" fmla="*/ 48126 w 417095"/>
              <a:gd name="connsiteY2" fmla="*/ 513348 h 1155032"/>
              <a:gd name="connsiteX3" fmla="*/ 160421 w 417095"/>
              <a:gd name="connsiteY3" fmla="*/ 882316 h 1155032"/>
              <a:gd name="connsiteX4" fmla="*/ 0 w 417095"/>
              <a:gd name="connsiteY4" fmla="*/ 1155032 h 1155032"/>
              <a:gd name="connsiteX0" fmla="*/ 381336 w 381336"/>
              <a:gd name="connsiteY0" fmla="*/ 0 h 882316"/>
              <a:gd name="connsiteX1" fmla="*/ 44452 w 381336"/>
              <a:gd name="connsiteY1" fmla="*/ 208548 h 882316"/>
              <a:gd name="connsiteX2" fmla="*/ 12367 w 381336"/>
              <a:gd name="connsiteY2" fmla="*/ 513348 h 882316"/>
              <a:gd name="connsiteX3" fmla="*/ 124662 w 381336"/>
              <a:gd name="connsiteY3" fmla="*/ 882316 h 882316"/>
              <a:gd name="connsiteX0" fmla="*/ 381336 w 381336"/>
              <a:gd name="connsiteY0" fmla="*/ 0 h 882316"/>
              <a:gd name="connsiteX1" fmla="*/ 44452 w 381336"/>
              <a:gd name="connsiteY1" fmla="*/ 208548 h 882316"/>
              <a:gd name="connsiteX2" fmla="*/ 12367 w 381336"/>
              <a:gd name="connsiteY2" fmla="*/ 513348 h 882316"/>
              <a:gd name="connsiteX3" fmla="*/ 124662 w 381336"/>
              <a:gd name="connsiteY3" fmla="*/ 882316 h 882316"/>
              <a:gd name="connsiteX0" fmla="*/ 497167 w 497167"/>
              <a:gd name="connsiteY0" fmla="*/ 0 h 693472"/>
              <a:gd name="connsiteX1" fmla="*/ 50953 w 497167"/>
              <a:gd name="connsiteY1" fmla="*/ 19704 h 693472"/>
              <a:gd name="connsiteX2" fmla="*/ 18868 w 497167"/>
              <a:gd name="connsiteY2" fmla="*/ 324504 h 693472"/>
              <a:gd name="connsiteX3" fmla="*/ 131163 w 497167"/>
              <a:gd name="connsiteY3" fmla="*/ 693472 h 693472"/>
              <a:gd name="connsiteX0" fmla="*/ 462914 w 462914"/>
              <a:gd name="connsiteY0" fmla="*/ 24459 h 717931"/>
              <a:gd name="connsiteX1" fmla="*/ 16700 w 462914"/>
              <a:gd name="connsiteY1" fmla="*/ 44163 h 717931"/>
              <a:gd name="connsiteX2" fmla="*/ 96910 w 462914"/>
              <a:gd name="connsiteY2" fmla="*/ 717931 h 717931"/>
              <a:gd name="connsiteX0" fmla="*/ 451819 w 451819"/>
              <a:gd name="connsiteY0" fmla="*/ 17943 h 621963"/>
              <a:gd name="connsiteX1" fmla="*/ 5605 w 451819"/>
              <a:gd name="connsiteY1" fmla="*/ 37647 h 621963"/>
              <a:gd name="connsiteX2" fmla="*/ 195146 w 451819"/>
              <a:gd name="connsiteY2" fmla="*/ 621963 h 621963"/>
              <a:gd name="connsiteX0" fmla="*/ 403543 w 403543"/>
              <a:gd name="connsiteY0" fmla="*/ 0 h 604020"/>
              <a:gd name="connsiteX1" fmla="*/ 7025 w 403543"/>
              <a:gd name="connsiteY1" fmla="*/ 148913 h 604020"/>
              <a:gd name="connsiteX2" fmla="*/ 146870 w 403543"/>
              <a:gd name="connsiteY2" fmla="*/ 604020 h 604020"/>
              <a:gd name="connsiteX0" fmla="*/ 423084 w 423084"/>
              <a:gd name="connsiteY0" fmla="*/ 0 h 604020"/>
              <a:gd name="connsiteX1" fmla="*/ 26566 w 423084"/>
              <a:gd name="connsiteY1" fmla="*/ 148913 h 604020"/>
              <a:gd name="connsiteX2" fmla="*/ 166411 w 423084"/>
              <a:gd name="connsiteY2" fmla="*/ 604020 h 604020"/>
              <a:gd name="connsiteX0" fmla="*/ 430244 w 430244"/>
              <a:gd name="connsiteY0" fmla="*/ 0 h 604020"/>
              <a:gd name="connsiteX1" fmla="*/ 33726 w 430244"/>
              <a:gd name="connsiteY1" fmla="*/ 148913 h 604020"/>
              <a:gd name="connsiteX2" fmla="*/ 173571 w 430244"/>
              <a:gd name="connsiteY2" fmla="*/ 604020 h 604020"/>
              <a:gd name="connsiteX0" fmla="*/ 400451 w 400451"/>
              <a:gd name="connsiteY0" fmla="*/ 0 h 519354"/>
              <a:gd name="connsiteX1" fmla="*/ 3933 w 400451"/>
              <a:gd name="connsiteY1" fmla="*/ 148913 h 519354"/>
              <a:gd name="connsiteX2" fmla="*/ 216349 w 400451"/>
              <a:gd name="connsiteY2" fmla="*/ 519354 h 519354"/>
              <a:gd name="connsiteX0" fmla="*/ 400451 w 400451"/>
              <a:gd name="connsiteY0" fmla="*/ 22260 h 541614"/>
              <a:gd name="connsiteX1" fmla="*/ 3933 w 400451"/>
              <a:gd name="connsiteY1" fmla="*/ 171173 h 541614"/>
              <a:gd name="connsiteX2" fmla="*/ 216349 w 400451"/>
              <a:gd name="connsiteY2" fmla="*/ 541614 h 541614"/>
              <a:gd name="connsiteX0" fmla="*/ 400451 w 400451"/>
              <a:gd name="connsiteY0" fmla="*/ 41030 h 444269"/>
              <a:gd name="connsiteX1" fmla="*/ 3933 w 400451"/>
              <a:gd name="connsiteY1" fmla="*/ 73828 h 444269"/>
              <a:gd name="connsiteX2" fmla="*/ 216349 w 400451"/>
              <a:gd name="connsiteY2" fmla="*/ 444269 h 444269"/>
              <a:gd name="connsiteX0" fmla="*/ 325867 w 325867"/>
              <a:gd name="connsiteY0" fmla="*/ 29256 h 432495"/>
              <a:gd name="connsiteX1" fmla="*/ 6759 w 325867"/>
              <a:gd name="connsiteY1" fmla="*/ 110435 h 432495"/>
              <a:gd name="connsiteX2" fmla="*/ 141765 w 325867"/>
              <a:gd name="connsiteY2" fmla="*/ 432495 h 432495"/>
              <a:gd name="connsiteX0" fmla="*/ 312365 w 312365"/>
              <a:gd name="connsiteY0" fmla="*/ 34291 h 437530"/>
              <a:gd name="connsiteX1" fmla="*/ 7771 w 312365"/>
              <a:gd name="connsiteY1" fmla="*/ 91280 h 437530"/>
              <a:gd name="connsiteX2" fmla="*/ 128263 w 312365"/>
              <a:gd name="connsiteY2" fmla="*/ 437530 h 43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2365" h="437530">
                <a:moveTo>
                  <a:pt x="312365" y="34291"/>
                </a:moveTo>
                <a:cubicBezTo>
                  <a:pt x="192431" y="-42355"/>
                  <a:pt x="38455" y="24074"/>
                  <a:pt x="7771" y="91280"/>
                </a:cubicBezTo>
                <a:cubicBezTo>
                  <a:pt x="-22913" y="158487"/>
                  <a:pt x="41400" y="331028"/>
                  <a:pt x="128263" y="437530"/>
                </a:cubicBezTo>
              </a:path>
            </a:pathLst>
          </a:custGeom>
          <a:noFill/>
          <a:ln w="152400" cmpd="thinThick">
            <a:solidFill>
              <a:srgbClr val="FF5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 rot="8774113">
            <a:off x="12104539" y="11160098"/>
            <a:ext cx="852785" cy="1657863"/>
          </a:xfrm>
          <a:custGeom>
            <a:avLst/>
            <a:gdLst>
              <a:gd name="connsiteX0" fmla="*/ 0 w 607883"/>
              <a:gd name="connsiteY0" fmla="*/ 0 h 870612"/>
              <a:gd name="connsiteX1" fmla="*/ 108183 w 607883"/>
              <a:gd name="connsiteY1" fmla="*/ 133941 h 870612"/>
              <a:gd name="connsiteX2" fmla="*/ 280760 w 607883"/>
              <a:gd name="connsiteY2" fmla="*/ 257578 h 870612"/>
              <a:gd name="connsiteX3" fmla="*/ 463640 w 607883"/>
              <a:gd name="connsiteY3" fmla="*/ 468791 h 870612"/>
              <a:gd name="connsiteX4" fmla="*/ 607883 w 607883"/>
              <a:gd name="connsiteY4" fmla="*/ 870612 h 870612"/>
              <a:gd name="connsiteX0" fmla="*/ 0 w 584701"/>
              <a:gd name="connsiteY0" fmla="*/ 0 h 816520"/>
              <a:gd name="connsiteX1" fmla="*/ 85001 w 584701"/>
              <a:gd name="connsiteY1" fmla="*/ 79849 h 816520"/>
              <a:gd name="connsiteX2" fmla="*/ 257578 w 584701"/>
              <a:gd name="connsiteY2" fmla="*/ 203486 h 816520"/>
              <a:gd name="connsiteX3" fmla="*/ 440458 w 584701"/>
              <a:gd name="connsiteY3" fmla="*/ 414699 h 816520"/>
              <a:gd name="connsiteX4" fmla="*/ 584701 w 584701"/>
              <a:gd name="connsiteY4" fmla="*/ 816520 h 816520"/>
              <a:gd name="connsiteX0" fmla="*/ 0 w 569247"/>
              <a:gd name="connsiteY0" fmla="*/ 0 h 772732"/>
              <a:gd name="connsiteX1" fmla="*/ 69547 w 569247"/>
              <a:gd name="connsiteY1" fmla="*/ 36061 h 772732"/>
              <a:gd name="connsiteX2" fmla="*/ 242124 w 569247"/>
              <a:gd name="connsiteY2" fmla="*/ 159698 h 772732"/>
              <a:gd name="connsiteX3" fmla="*/ 425004 w 569247"/>
              <a:gd name="connsiteY3" fmla="*/ 370911 h 772732"/>
              <a:gd name="connsiteX4" fmla="*/ 569247 w 569247"/>
              <a:gd name="connsiteY4" fmla="*/ 772732 h 772732"/>
              <a:gd name="connsiteX0" fmla="*/ 0 w 569247"/>
              <a:gd name="connsiteY0" fmla="*/ 0 h 772732"/>
              <a:gd name="connsiteX1" fmla="*/ 69547 w 569247"/>
              <a:gd name="connsiteY1" fmla="*/ 36061 h 772732"/>
              <a:gd name="connsiteX2" fmla="*/ 242124 w 569247"/>
              <a:gd name="connsiteY2" fmla="*/ 159698 h 772732"/>
              <a:gd name="connsiteX3" fmla="*/ 425004 w 569247"/>
              <a:gd name="connsiteY3" fmla="*/ 370911 h 772732"/>
              <a:gd name="connsiteX4" fmla="*/ 569247 w 569247"/>
              <a:gd name="connsiteY4" fmla="*/ 772732 h 772732"/>
              <a:gd name="connsiteX0" fmla="*/ 0 w 587277"/>
              <a:gd name="connsiteY0" fmla="*/ 0 h 795914"/>
              <a:gd name="connsiteX1" fmla="*/ 87577 w 587277"/>
              <a:gd name="connsiteY1" fmla="*/ 59243 h 795914"/>
              <a:gd name="connsiteX2" fmla="*/ 260154 w 587277"/>
              <a:gd name="connsiteY2" fmla="*/ 182880 h 795914"/>
              <a:gd name="connsiteX3" fmla="*/ 443034 w 587277"/>
              <a:gd name="connsiteY3" fmla="*/ 394093 h 795914"/>
              <a:gd name="connsiteX4" fmla="*/ 587277 w 587277"/>
              <a:gd name="connsiteY4" fmla="*/ 795914 h 795914"/>
              <a:gd name="connsiteX0" fmla="*/ 0 w 499700"/>
              <a:gd name="connsiteY0" fmla="*/ 0 h 736671"/>
              <a:gd name="connsiteX1" fmla="*/ 172577 w 499700"/>
              <a:gd name="connsiteY1" fmla="*/ 123637 h 736671"/>
              <a:gd name="connsiteX2" fmla="*/ 355457 w 499700"/>
              <a:gd name="connsiteY2" fmla="*/ 334850 h 736671"/>
              <a:gd name="connsiteX3" fmla="*/ 499700 w 499700"/>
              <a:gd name="connsiteY3" fmla="*/ 736671 h 736671"/>
              <a:gd name="connsiteX0" fmla="*/ 0 w 327123"/>
              <a:gd name="connsiteY0" fmla="*/ 0 h 613034"/>
              <a:gd name="connsiteX1" fmla="*/ 182880 w 327123"/>
              <a:gd name="connsiteY1" fmla="*/ 211213 h 613034"/>
              <a:gd name="connsiteX2" fmla="*/ 327123 w 327123"/>
              <a:gd name="connsiteY2" fmla="*/ 613034 h 613034"/>
              <a:gd name="connsiteX0" fmla="*/ 0 w 371381"/>
              <a:gd name="connsiteY0" fmla="*/ 0 h 639525"/>
              <a:gd name="connsiteX1" fmla="*/ 227138 w 371381"/>
              <a:gd name="connsiteY1" fmla="*/ 237704 h 639525"/>
              <a:gd name="connsiteX2" fmla="*/ 371381 w 371381"/>
              <a:gd name="connsiteY2" fmla="*/ 639525 h 639525"/>
              <a:gd name="connsiteX0" fmla="*/ 0 w 548794"/>
              <a:gd name="connsiteY0" fmla="*/ 0 h 1066887"/>
              <a:gd name="connsiteX1" fmla="*/ 227138 w 548794"/>
              <a:gd name="connsiteY1" fmla="*/ 237704 h 1066887"/>
              <a:gd name="connsiteX2" fmla="*/ 548794 w 548794"/>
              <a:gd name="connsiteY2" fmla="*/ 1066887 h 106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794" h="1066887">
                <a:moveTo>
                  <a:pt x="0" y="0"/>
                </a:moveTo>
                <a:cubicBezTo>
                  <a:pt x="59243" y="55808"/>
                  <a:pt x="165241" y="131117"/>
                  <a:pt x="227138" y="237704"/>
                </a:cubicBezTo>
                <a:cubicBezTo>
                  <a:pt x="289035" y="344291"/>
                  <a:pt x="523895" y="999917"/>
                  <a:pt x="548794" y="1066887"/>
                </a:cubicBezTo>
              </a:path>
            </a:pathLst>
          </a:custGeom>
          <a:noFill/>
          <a:ln w="152400" cmpd="thinThick">
            <a:solidFill>
              <a:srgbClr val="FF5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6139959" y="8861734"/>
            <a:ext cx="5201980" cy="3229733"/>
          </a:xfrm>
          <a:custGeom>
            <a:avLst/>
            <a:gdLst>
              <a:gd name="connsiteX0" fmla="*/ 2572938 w 3639738"/>
              <a:gd name="connsiteY0" fmla="*/ 2133930 h 2133930"/>
              <a:gd name="connsiteX1" fmla="*/ 2115738 w 3639738"/>
              <a:gd name="connsiteY1" fmla="*/ 1924380 h 2133930"/>
              <a:gd name="connsiteX2" fmla="*/ 1496613 w 3639738"/>
              <a:gd name="connsiteY2" fmla="*/ 1743405 h 2133930"/>
              <a:gd name="connsiteX3" fmla="*/ 763188 w 3639738"/>
              <a:gd name="connsiteY3" fmla="*/ 1543380 h 2133930"/>
              <a:gd name="connsiteX4" fmla="*/ 220263 w 3639738"/>
              <a:gd name="connsiteY4" fmla="*/ 1210005 h 2133930"/>
              <a:gd name="connsiteX5" fmla="*/ 10713 w 3639738"/>
              <a:gd name="connsiteY5" fmla="*/ 886155 h 2133930"/>
              <a:gd name="connsiteX6" fmla="*/ 58338 w 3639738"/>
              <a:gd name="connsiteY6" fmla="*/ 419430 h 2133930"/>
              <a:gd name="connsiteX7" fmla="*/ 296463 w 3639738"/>
              <a:gd name="connsiteY7" fmla="*/ 86055 h 2133930"/>
              <a:gd name="connsiteX8" fmla="*/ 867963 w 3639738"/>
              <a:gd name="connsiteY8" fmla="*/ 330 h 2133930"/>
              <a:gd name="connsiteX9" fmla="*/ 2115738 w 3639738"/>
              <a:gd name="connsiteY9" fmla="*/ 105105 h 2133930"/>
              <a:gd name="connsiteX10" fmla="*/ 2668188 w 3639738"/>
              <a:gd name="connsiteY10" fmla="*/ 371805 h 2133930"/>
              <a:gd name="connsiteX11" fmla="*/ 3039663 w 3639738"/>
              <a:gd name="connsiteY11" fmla="*/ 895680 h 2133930"/>
              <a:gd name="connsiteX12" fmla="*/ 3334938 w 3639738"/>
              <a:gd name="connsiteY12" fmla="*/ 1324305 h 2133930"/>
              <a:gd name="connsiteX13" fmla="*/ 3639738 w 3639738"/>
              <a:gd name="connsiteY13" fmla="*/ 1752930 h 2133930"/>
              <a:gd name="connsiteX0" fmla="*/ 2572938 w 3334938"/>
              <a:gd name="connsiteY0" fmla="*/ 2133930 h 2133930"/>
              <a:gd name="connsiteX1" fmla="*/ 2115738 w 3334938"/>
              <a:gd name="connsiteY1" fmla="*/ 1924380 h 2133930"/>
              <a:gd name="connsiteX2" fmla="*/ 1496613 w 3334938"/>
              <a:gd name="connsiteY2" fmla="*/ 1743405 h 2133930"/>
              <a:gd name="connsiteX3" fmla="*/ 763188 w 3334938"/>
              <a:gd name="connsiteY3" fmla="*/ 1543380 h 2133930"/>
              <a:gd name="connsiteX4" fmla="*/ 220263 w 3334938"/>
              <a:gd name="connsiteY4" fmla="*/ 1210005 h 2133930"/>
              <a:gd name="connsiteX5" fmla="*/ 10713 w 3334938"/>
              <a:gd name="connsiteY5" fmla="*/ 886155 h 2133930"/>
              <a:gd name="connsiteX6" fmla="*/ 58338 w 3334938"/>
              <a:gd name="connsiteY6" fmla="*/ 419430 h 2133930"/>
              <a:gd name="connsiteX7" fmla="*/ 296463 w 3334938"/>
              <a:gd name="connsiteY7" fmla="*/ 86055 h 2133930"/>
              <a:gd name="connsiteX8" fmla="*/ 867963 w 3334938"/>
              <a:gd name="connsiteY8" fmla="*/ 330 h 2133930"/>
              <a:gd name="connsiteX9" fmla="*/ 2115738 w 3334938"/>
              <a:gd name="connsiteY9" fmla="*/ 105105 h 2133930"/>
              <a:gd name="connsiteX10" fmla="*/ 2668188 w 3334938"/>
              <a:gd name="connsiteY10" fmla="*/ 371805 h 2133930"/>
              <a:gd name="connsiteX11" fmla="*/ 3039663 w 3334938"/>
              <a:gd name="connsiteY11" fmla="*/ 895680 h 2133930"/>
              <a:gd name="connsiteX12" fmla="*/ 3334938 w 3334938"/>
              <a:gd name="connsiteY12" fmla="*/ 1324305 h 2133930"/>
              <a:gd name="connsiteX0" fmla="*/ 2572938 w 3347638"/>
              <a:gd name="connsiteY0" fmla="*/ 2133930 h 2133930"/>
              <a:gd name="connsiteX1" fmla="*/ 2115738 w 3347638"/>
              <a:gd name="connsiteY1" fmla="*/ 1924380 h 2133930"/>
              <a:gd name="connsiteX2" fmla="*/ 1496613 w 3347638"/>
              <a:gd name="connsiteY2" fmla="*/ 1743405 h 2133930"/>
              <a:gd name="connsiteX3" fmla="*/ 763188 w 3347638"/>
              <a:gd name="connsiteY3" fmla="*/ 1543380 h 2133930"/>
              <a:gd name="connsiteX4" fmla="*/ 220263 w 3347638"/>
              <a:gd name="connsiteY4" fmla="*/ 1210005 h 2133930"/>
              <a:gd name="connsiteX5" fmla="*/ 10713 w 3347638"/>
              <a:gd name="connsiteY5" fmla="*/ 886155 h 2133930"/>
              <a:gd name="connsiteX6" fmla="*/ 58338 w 3347638"/>
              <a:gd name="connsiteY6" fmla="*/ 419430 h 2133930"/>
              <a:gd name="connsiteX7" fmla="*/ 296463 w 3347638"/>
              <a:gd name="connsiteY7" fmla="*/ 86055 h 2133930"/>
              <a:gd name="connsiteX8" fmla="*/ 867963 w 3347638"/>
              <a:gd name="connsiteY8" fmla="*/ 330 h 2133930"/>
              <a:gd name="connsiteX9" fmla="*/ 2115738 w 3347638"/>
              <a:gd name="connsiteY9" fmla="*/ 105105 h 2133930"/>
              <a:gd name="connsiteX10" fmla="*/ 2668188 w 3347638"/>
              <a:gd name="connsiteY10" fmla="*/ 371805 h 2133930"/>
              <a:gd name="connsiteX11" fmla="*/ 3039663 w 3347638"/>
              <a:gd name="connsiteY11" fmla="*/ 895680 h 2133930"/>
              <a:gd name="connsiteX12" fmla="*/ 3347638 w 3347638"/>
              <a:gd name="connsiteY12" fmla="*/ 1344625 h 2133930"/>
              <a:gd name="connsiteX0" fmla="*/ 2572938 w 3347638"/>
              <a:gd name="connsiteY0" fmla="*/ 2107857 h 2107857"/>
              <a:gd name="connsiteX1" fmla="*/ 2115738 w 3347638"/>
              <a:gd name="connsiteY1" fmla="*/ 1898307 h 2107857"/>
              <a:gd name="connsiteX2" fmla="*/ 1496613 w 3347638"/>
              <a:gd name="connsiteY2" fmla="*/ 1717332 h 2107857"/>
              <a:gd name="connsiteX3" fmla="*/ 763188 w 3347638"/>
              <a:gd name="connsiteY3" fmla="*/ 1517307 h 2107857"/>
              <a:gd name="connsiteX4" fmla="*/ 220263 w 3347638"/>
              <a:gd name="connsiteY4" fmla="*/ 1183932 h 2107857"/>
              <a:gd name="connsiteX5" fmla="*/ 10713 w 3347638"/>
              <a:gd name="connsiteY5" fmla="*/ 860082 h 2107857"/>
              <a:gd name="connsiteX6" fmla="*/ 58338 w 3347638"/>
              <a:gd name="connsiteY6" fmla="*/ 393357 h 2107857"/>
              <a:gd name="connsiteX7" fmla="*/ 296463 w 3347638"/>
              <a:gd name="connsiteY7" fmla="*/ 59982 h 2107857"/>
              <a:gd name="connsiteX8" fmla="*/ 940391 w 3347638"/>
              <a:gd name="connsiteY8" fmla="*/ 1417 h 2107857"/>
              <a:gd name="connsiteX9" fmla="*/ 2115738 w 3347638"/>
              <a:gd name="connsiteY9" fmla="*/ 79032 h 2107857"/>
              <a:gd name="connsiteX10" fmla="*/ 2668188 w 3347638"/>
              <a:gd name="connsiteY10" fmla="*/ 345732 h 2107857"/>
              <a:gd name="connsiteX11" fmla="*/ 3039663 w 3347638"/>
              <a:gd name="connsiteY11" fmla="*/ 869607 h 2107857"/>
              <a:gd name="connsiteX12" fmla="*/ 3347638 w 3347638"/>
              <a:gd name="connsiteY12" fmla="*/ 1318552 h 2107857"/>
              <a:gd name="connsiteX0" fmla="*/ 2572938 w 3347638"/>
              <a:gd name="connsiteY0" fmla="*/ 2078435 h 2078435"/>
              <a:gd name="connsiteX1" fmla="*/ 2115738 w 3347638"/>
              <a:gd name="connsiteY1" fmla="*/ 1868885 h 2078435"/>
              <a:gd name="connsiteX2" fmla="*/ 1496613 w 3347638"/>
              <a:gd name="connsiteY2" fmla="*/ 1687910 h 2078435"/>
              <a:gd name="connsiteX3" fmla="*/ 763188 w 3347638"/>
              <a:gd name="connsiteY3" fmla="*/ 1487885 h 2078435"/>
              <a:gd name="connsiteX4" fmla="*/ 220263 w 3347638"/>
              <a:gd name="connsiteY4" fmla="*/ 1154510 h 2078435"/>
              <a:gd name="connsiteX5" fmla="*/ 10713 w 3347638"/>
              <a:gd name="connsiteY5" fmla="*/ 830660 h 2078435"/>
              <a:gd name="connsiteX6" fmla="*/ 58338 w 3347638"/>
              <a:gd name="connsiteY6" fmla="*/ 363935 h 2078435"/>
              <a:gd name="connsiteX7" fmla="*/ 296463 w 3347638"/>
              <a:gd name="connsiteY7" fmla="*/ 30560 h 2078435"/>
              <a:gd name="connsiteX8" fmla="*/ 1157674 w 3347638"/>
              <a:gd name="connsiteY8" fmla="*/ 17263 h 2078435"/>
              <a:gd name="connsiteX9" fmla="*/ 2115738 w 3347638"/>
              <a:gd name="connsiteY9" fmla="*/ 49610 h 2078435"/>
              <a:gd name="connsiteX10" fmla="*/ 2668188 w 3347638"/>
              <a:gd name="connsiteY10" fmla="*/ 316310 h 2078435"/>
              <a:gd name="connsiteX11" fmla="*/ 3039663 w 3347638"/>
              <a:gd name="connsiteY11" fmla="*/ 840185 h 2078435"/>
              <a:gd name="connsiteX12" fmla="*/ 3347638 w 3347638"/>
              <a:gd name="connsiteY12" fmla="*/ 1289130 h 2078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47638" h="2078435">
                <a:moveTo>
                  <a:pt x="2572938" y="2078435"/>
                </a:moveTo>
                <a:cubicBezTo>
                  <a:pt x="2434031" y="2006203"/>
                  <a:pt x="2295125" y="1933972"/>
                  <a:pt x="2115738" y="1868885"/>
                </a:cubicBezTo>
                <a:cubicBezTo>
                  <a:pt x="1936351" y="1803798"/>
                  <a:pt x="1496613" y="1687910"/>
                  <a:pt x="1496613" y="1687910"/>
                </a:cubicBezTo>
                <a:cubicBezTo>
                  <a:pt x="1271188" y="1624410"/>
                  <a:pt x="975913" y="1576785"/>
                  <a:pt x="763188" y="1487885"/>
                </a:cubicBezTo>
                <a:cubicBezTo>
                  <a:pt x="550463" y="1398985"/>
                  <a:pt x="345675" y="1264047"/>
                  <a:pt x="220263" y="1154510"/>
                </a:cubicBezTo>
                <a:cubicBezTo>
                  <a:pt x="94851" y="1044973"/>
                  <a:pt x="37700" y="962422"/>
                  <a:pt x="10713" y="830660"/>
                </a:cubicBezTo>
                <a:cubicBezTo>
                  <a:pt x="-16275" y="698897"/>
                  <a:pt x="10713" y="497285"/>
                  <a:pt x="58338" y="363935"/>
                </a:cubicBezTo>
                <a:cubicBezTo>
                  <a:pt x="105963" y="230585"/>
                  <a:pt x="113240" y="88339"/>
                  <a:pt x="296463" y="30560"/>
                </a:cubicBezTo>
                <a:cubicBezTo>
                  <a:pt x="479686" y="-27219"/>
                  <a:pt x="854462" y="14088"/>
                  <a:pt x="1157674" y="17263"/>
                </a:cubicBezTo>
                <a:cubicBezTo>
                  <a:pt x="1460886" y="20438"/>
                  <a:pt x="1863986" y="-231"/>
                  <a:pt x="2115738" y="49610"/>
                </a:cubicBezTo>
                <a:cubicBezTo>
                  <a:pt x="2367490" y="99451"/>
                  <a:pt x="2514201" y="184548"/>
                  <a:pt x="2668188" y="316310"/>
                </a:cubicBezTo>
                <a:cubicBezTo>
                  <a:pt x="2822175" y="448072"/>
                  <a:pt x="2926421" y="678048"/>
                  <a:pt x="3039663" y="840185"/>
                </a:cubicBezTo>
                <a:cubicBezTo>
                  <a:pt x="3152905" y="1002322"/>
                  <a:pt x="3247625" y="1146255"/>
                  <a:pt x="3347638" y="1289130"/>
                </a:cubicBezTo>
              </a:path>
            </a:pathLst>
          </a:custGeom>
          <a:noFill/>
          <a:ln w="152400" cmpd="thickThin">
            <a:solidFill>
              <a:srgbClr val="FF5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5878524" y="8524067"/>
            <a:ext cx="5652870" cy="3759815"/>
          </a:xfrm>
          <a:custGeom>
            <a:avLst/>
            <a:gdLst>
              <a:gd name="connsiteX0" fmla="*/ 2569730 w 3846080"/>
              <a:gd name="connsiteY0" fmla="*/ 2419559 h 2419559"/>
              <a:gd name="connsiteX1" fmla="*/ 2303030 w 3846080"/>
              <a:gd name="connsiteY1" fmla="*/ 2248109 h 2419559"/>
              <a:gd name="connsiteX2" fmla="*/ 1693430 w 3846080"/>
              <a:gd name="connsiteY2" fmla="*/ 2057609 h 2419559"/>
              <a:gd name="connsiteX3" fmla="*/ 1093355 w 3846080"/>
              <a:gd name="connsiteY3" fmla="*/ 1905209 h 2419559"/>
              <a:gd name="connsiteX4" fmla="*/ 512330 w 3846080"/>
              <a:gd name="connsiteY4" fmla="*/ 1724234 h 2419559"/>
              <a:gd name="connsiteX5" fmla="*/ 207530 w 3846080"/>
              <a:gd name="connsiteY5" fmla="*/ 1457534 h 2419559"/>
              <a:gd name="connsiteX6" fmla="*/ 7505 w 3846080"/>
              <a:gd name="connsiteY6" fmla="*/ 952709 h 2419559"/>
              <a:gd name="connsiteX7" fmla="*/ 74180 w 3846080"/>
              <a:gd name="connsiteY7" fmla="*/ 466934 h 2419559"/>
              <a:gd name="connsiteX8" fmla="*/ 369455 w 3846080"/>
              <a:gd name="connsiteY8" fmla="*/ 104984 h 2419559"/>
              <a:gd name="connsiteX9" fmla="*/ 693305 w 3846080"/>
              <a:gd name="connsiteY9" fmla="*/ 28784 h 2419559"/>
              <a:gd name="connsiteX10" fmla="*/ 1293380 w 3846080"/>
              <a:gd name="connsiteY10" fmla="*/ 47834 h 2419559"/>
              <a:gd name="connsiteX11" fmla="*/ 1750580 w 3846080"/>
              <a:gd name="connsiteY11" fmla="*/ 66884 h 2419559"/>
              <a:gd name="connsiteX12" fmla="*/ 2245880 w 3846080"/>
              <a:gd name="connsiteY12" fmla="*/ 209 h 2419559"/>
              <a:gd name="connsiteX13" fmla="*/ 2550680 w 3846080"/>
              <a:gd name="connsiteY13" fmla="*/ 57359 h 2419559"/>
              <a:gd name="connsiteX14" fmla="*/ 2855480 w 3846080"/>
              <a:gd name="connsiteY14" fmla="*/ 314534 h 2419559"/>
              <a:gd name="connsiteX15" fmla="*/ 3303155 w 3846080"/>
              <a:gd name="connsiteY15" fmla="*/ 895559 h 2419559"/>
              <a:gd name="connsiteX16" fmla="*/ 3617480 w 3846080"/>
              <a:gd name="connsiteY16" fmla="*/ 1314659 h 2419559"/>
              <a:gd name="connsiteX17" fmla="*/ 3846080 w 3846080"/>
              <a:gd name="connsiteY17" fmla="*/ 1771859 h 2419559"/>
              <a:gd name="connsiteX0" fmla="*/ 2569730 w 3617480"/>
              <a:gd name="connsiteY0" fmla="*/ 2419559 h 2419559"/>
              <a:gd name="connsiteX1" fmla="*/ 2303030 w 3617480"/>
              <a:gd name="connsiteY1" fmla="*/ 2248109 h 2419559"/>
              <a:gd name="connsiteX2" fmla="*/ 1693430 w 3617480"/>
              <a:gd name="connsiteY2" fmla="*/ 2057609 h 2419559"/>
              <a:gd name="connsiteX3" fmla="*/ 1093355 w 3617480"/>
              <a:gd name="connsiteY3" fmla="*/ 1905209 h 2419559"/>
              <a:gd name="connsiteX4" fmla="*/ 512330 w 3617480"/>
              <a:gd name="connsiteY4" fmla="*/ 1724234 h 2419559"/>
              <a:gd name="connsiteX5" fmla="*/ 207530 w 3617480"/>
              <a:gd name="connsiteY5" fmla="*/ 1457534 h 2419559"/>
              <a:gd name="connsiteX6" fmla="*/ 7505 w 3617480"/>
              <a:gd name="connsiteY6" fmla="*/ 952709 h 2419559"/>
              <a:gd name="connsiteX7" fmla="*/ 74180 w 3617480"/>
              <a:gd name="connsiteY7" fmla="*/ 466934 h 2419559"/>
              <a:gd name="connsiteX8" fmla="*/ 369455 w 3617480"/>
              <a:gd name="connsiteY8" fmla="*/ 104984 h 2419559"/>
              <a:gd name="connsiteX9" fmla="*/ 693305 w 3617480"/>
              <a:gd name="connsiteY9" fmla="*/ 28784 h 2419559"/>
              <a:gd name="connsiteX10" fmla="*/ 1293380 w 3617480"/>
              <a:gd name="connsiteY10" fmla="*/ 47834 h 2419559"/>
              <a:gd name="connsiteX11" fmla="*/ 1750580 w 3617480"/>
              <a:gd name="connsiteY11" fmla="*/ 66884 h 2419559"/>
              <a:gd name="connsiteX12" fmla="*/ 2245880 w 3617480"/>
              <a:gd name="connsiteY12" fmla="*/ 209 h 2419559"/>
              <a:gd name="connsiteX13" fmla="*/ 2550680 w 3617480"/>
              <a:gd name="connsiteY13" fmla="*/ 57359 h 2419559"/>
              <a:gd name="connsiteX14" fmla="*/ 2855480 w 3617480"/>
              <a:gd name="connsiteY14" fmla="*/ 314534 h 2419559"/>
              <a:gd name="connsiteX15" fmla="*/ 3303155 w 3617480"/>
              <a:gd name="connsiteY15" fmla="*/ 895559 h 2419559"/>
              <a:gd name="connsiteX16" fmla="*/ 3617480 w 3617480"/>
              <a:gd name="connsiteY16" fmla="*/ 1314659 h 2419559"/>
              <a:gd name="connsiteX0" fmla="*/ 2569730 w 3637800"/>
              <a:gd name="connsiteY0" fmla="*/ 2419559 h 2419559"/>
              <a:gd name="connsiteX1" fmla="*/ 2303030 w 3637800"/>
              <a:gd name="connsiteY1" fmla="*/ 2248109 h 2419559"/>
              <a:gd name="connsiteX2" fmla="*/ 1693430 w 3637800"/>
              <a:gd name="connsiteY2" fmla="*/ 2057609 h 2419559"/>
              <a:gd name="connsiteX3" fmla="*/ 1093355 w 3637800"/>
              <a:gd name="connsiteY3" fmla="*/ 1905209 h 2419559"/>
              <a:gd name="connsiteX4" fmla="*/ 512330 w 3637800"/>
              <a:gd name="connsiteY4" fmla="*/ 1724234 h 2419559"/>
              <a:gd name="connsiteX5" fmla="*/ 207530 w 3637800"/>
              <a:gd name="connsiteY5" fmla="*/ 1457534 h 2419559"/>
              <a:gd name="connsiteX6" fmla="*/ 7505 w 3637800"/>
              <a:gd name="connsiteY6" fmla="*/ 952709 h 2419559"/>
              <a:gd name="connsiteX7" fmla="*/ 74180 w 3637800"/>
              <a:gd name="connsiteY7" fmla="*/ 466934 h 2419559"/>
              <a:gd name="connsiteX8" fmla="*/ 369455 w 3637800"/>
              <a:gd name="connsiteY8" fmla="*/ 104984 h 2419559"/>
              <a:gd name="connsiteX9" fmla="*/ 693305 w 3637800"/>
              <a:gd name="connsiteY9" fmla="*/ 28784 h 2419559"/>
              <a:gd name="connsiteX10" fmla="*/ 1293380 w 3637800"/>
              <a:gd name="connsiteY10" fmla="*/ 47834 h 2419559"/>
              <a:gd name="connsiteX11" fmla="*/ 1750580 w 3637800"/>
              <a:gd name="connsiteY11" fmla="*/ 66884 h 2419559"/>
              <a:gd name="connsiteX12" fmla="*/ 2245880 w 3637800"/>
              <a:gd name="connsiteY12" fmla="*/ 209 h 2419559"/>
              <a:gd name="connsiteX13" fmla="*/ 2550680 w 3637800"/>
              <a:gd name="connsiteY13" fmla="*/ 57359 h 2419559"/>
              <a:gd name="connsiteX14" fmla="*/ 2855480 w 3637800"/>
              <a:gd name="connsiteY14" fmla="*/ 314534 h 2419559"/>
              <a:gd name="connsiteX15" fmla="*/ 3303155 w 3637800"/>
              <a:gd name="connsiteY15" fmla="*/ 895559 h 2419559"/>
              <a:gd name="connsiteX16" fmla="*/ 3637800 w 3637800"/>
              <a:gd name="connsiteY16" fmla="*/ 1401019 h 241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37800" h="2419559">
                <a:moveTo>
                  <a:pt x="2569730" y="2419559"/>
                </a:moveTo>
                <a:cubicBezTo>
                  <a:pt x="2509405" y="2363996"/>
                  <a:pt x="2449080" y="2308434"/>
                  <a:pt x="2303030" y="2248109"/>
                </a:cubicBezTo>
                <a:cubicBezTo>
                  <a:pt x="2156980" y="2187784"/>
                  <a:pt x="1895042" y="2114759"/>
                  <a:pt x="1693430" y="2057609"/>
                </a:cubicBezTo>
                <a:cubicBezTo>
                  <a:pt x="1491817" y="2000459"/>
                  <a:pt x="1290205" y="1960771"/>
                  <a:pt x="1093355" y="1905209"/>
                </a:cubicBezTo>
                <a:cubicBezTo>
                  <a:pt x="896505" y="1849647"/>
                  <a:pt x="659967" y="1798846"/>
                  <a:pt x="512330" y="1724234"/>
                </a:cubicBezTo>
                <a:cubicBezTo>
                  <a:pt x="364692" y="1649621"/>
                  <a:pt x="291667" y="1586121"/>
                  <a:pt x="207530" y="1457534"/>
                </a:cubicBezTo>
                <a:cubicBezTo>
                  <a:pt x="123393" y="1328947"/>
                  <a:pt x="29730" y="1117809"/>
                  <a:pt x="7505" y="952709"/>
                </a:cubicBezTo>
                <a:cubicBezTo>
                  <a:pt x="-14720" y="787609"/>
                  <a:pt x="13855" y="608221"/>
                  <a:pt x="74180" y="466934"/>
                </a:cubicBezTo>
                <a:cubicBezTo>
                  <a:pt x="134505" y="325647"/>
                  <a:pt x="266268" y="178009"/>
                  <a:pt x="369455" y="104984"/>
                </a:cubicBezTo>
                <a:cubicBezTo>
                  <a:pt x="472642" y="31959"/>
                  <a:pt x="539318" y="38309"/>
                  <a:pt x="693305" y="28784"/>
                </a:cubicBezTo>
                <a:cubicBezTo>
                  <a:pt x="847292" y="19259"/>
                  <a:pt x="1293380" y="47834"/>
                  <a:pt x="1293380" y="47834"/>
                </a:cubicBezTo>
                <a:cubicBezTo>
                  <a:pt x="1469592" y="54184"/>
                  <a:pt x="1591830" y="74821"/>
                  <a:pt x="1750580" y="66884"/>
                </a:cubicBezTo>
                <a:cubicBezTo>
                  <a:pt x="1909330" y="58947"/>
                  <a:pt x="2112530" y="1796"/>
                  <a:pt x="2245880" y="209"/>
                </a:cubicBezTo>
                <a:cubicBezTo>
                  <a:pt x="2379230" y="-1379"/>
                  <a:pt x="2449080" y="4971"/>
                  <a:pt x="2550680" y="57359"/>
                </a:cubicBezTo>
                <a:cubicBezTo>
                  <a:pt x="2652280" y="109746"/>
                  <a:pt x="2730067" y="174834"/>
                  <a:pt x="2855480" y="314534"/>
                </a:cubicBezTo>
                <a:cubicBezTo>
                  <a:pt x="2980893" y="454234"/>
                  <a:pt x="3172768" y="714478"/>
                  <a:pt x="3303155" y="895559"/>
                </a:cubicBezTo>
                <a:cubicBezTo>
                  <a:pt x="3433542" y="1076640"/>
                  <a:pt x="3547313" y="1254969"/>
                  <a:pt x="3637800" y="1401019"/>
                </a:cubicBezTo>
              </a:path>
            </a:pathLst>
          </a:custGeom>
          <a:noFill/>
          <a:ln w="152400" cmpd="thinThick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12098524" y="5781545"/>
            <a:ext cx="3198858" cy="3641212"/>
          </a:xfrm>
          <a:custGeom>
            <a:avLst/>
            <a:gdLst>
              <a:gd name="connsiteX0" fmla="*/ 2058459 w 2058459"/>
              <a:gd name="connsiteY0" fmla="*/ 0 h 2365513"/>
              <a:gd name="connsiteX1" fmla="*/ 1819920 w 2058459"/>
              <a:gd name="connsiteY1" fmla="*/ 168965 h 2365513"/>
              <a:gd name="connsiteX2" fmla="*/ 1452172 w 2058459"/>
              <a:gd name="connsiteY2" fmla="*/ 397565 h 2365513"/>
              <a:gd name="connsiteX3" fmla="*/ 1094364 w 2058459"/>
              <a:gd name="connsiteY3" fmla="*/ 556591 h 2365513"/>
              <a:gd name="connsiteX4" fmla="*/ 726616 w 2058459"/>
              <a:gd name="connsiteY4" fmla="*/ 765313 h 2365513"/>
              <a:gd name="connsiteX5" fmla="*/ 468199 w 2058459"/>
              <a:gd name="connsiteY5" fmla="*/ 974035 h 2365513"/>
              <a:gd name="connsiteX6" fmla="*/ 130268 w 2058459"/>
              <a:gd name="connsiteY6" fmla="*/ 1282148 h 2365513"/>
              <a:gd name="connsiteX7" fmla="*/ 1059 w 2058459"/>
              <a:gd name="connsiteY7" fmla="*/ 1630017 h 2365513"/>
              <a:gd name="connsiteX8" fmla="*/ 189903 w 2058459"/>
              <a:gd name="connsiteY8" fmla="*/ 2097156 h 2365513"/>
              <a:gd name="connsiteX9" fmla="*/ 418503 w 2058459"/>
              <a:gd name="connsiteY9" fmla="*/ 2365513 h 2365513"/>
              <a:gd name="connsiteX0" fmla="*/ 2058459 w 2058459"/>
              <a:gd name="connsiteY0" fmla="*/ 0 h 2365513"/>
              <a:gd name="connsiteX1" fmla="*/ 1819920 w 2058459"/>
              <a:gd name="connsiteY1" fmla="*/ 168965 h 2365513"/>
              <a:gd name="connsiteX2" fmla="*/ 1452172 w 2058459"/>
              <a:gd name="connsiteY2" fmla="*/ 377687 h 2365513"/>
              <a:gd name="connsiteX3" fmla="*/ 1094364 w 2058459"/>
              <a:gd name="connsiteY3" fmla="*/ 556591 h 2365513"/>
              <a:gd name="connsiteX4" fmla="*/ 726616 w 2058459"/>
              <a:gd name="connsiteY4" fmla="*/ 765313 h 2365513"/>
              <a:gd name="connsiteX5" fmla="*/ 468199 w 2058459"/>
              <a:gd name="connsiteY5" fmla="*/ 974035 h 2365513"/>
              <a:gd name="connsiteX6" fmla="*/ 130268 w 2058459"/>
              <a:gd name="connsiteY6" fmla="*/ 1282148 h 2365513"/>
              <a:gd name="connsiteX7" fmla="*/ 1059 w 2058459"/>
              <a:gd name="connsiteY7" fmla="*/ 1630017 h 2365513"/>
              <a:gd name="connsiteX8" fmla="*/ 189903 w 2058459"/>
              <a:gd name="connsiteY8" fmla="*/ 2097156 h 2365513"/>
              <a:gd name="connsiteX9" fmla="*/ 418503 w 2058459"/>
              <a:gd name="connsiteY9" fmla="*/ 2365513 h 2365513"/>
              <a:gd name="connsiteX0" fmla="*/ 2058459 w 2058459"/>
              <a:gd name="connsiteY0" fmla="*/ 0 h 2365513"/>
              <a:gd name="connsiteX1" fmla="*/ 1819920 w 2058459"/>
              <a:gd name="connsiteY1" fmla="*/ 149087 h 2365513"/>
              <a:gd name="connsiteX2" fmla="*/ 1452172 w 2058459"/>
              <a:gd name="connsiteY2" fmla="*/ 377687 h 2365513"/>
              <a:gd name="connsiteX3" fmla="*/ 1094364 w 2058459"/>
              <a:gd name="connsiteY3" fmla="*/ 556591 h 2365513"/>
              <a:gd name="connsiteX4" fmla="*/ 726616 w 2058459"/>
              <a:gd name="connsiteY4" fmla="*/ 765313 h 2365513"/>
              <a:gd name="connsiteX5" fmla="*/ 468199 w 2058459"/>
              <a:gd name="connsiteY5" fmla="*/ 974035 h 2365513"/>
              <a:gd name="connsiteX6" fmla="*/ 130268 w 2058459"/>
              <a:gd name="connsiteY6" fmla="*/ 1282148 h 2365513"/>
              <a:gd name="connsiteX7" fmla="*/ 1059 w 2058459"/>
              <a:gd name="connsiteY7" fmla="*/ 1630017 h 2365513"/>
              <a:gd name="connsiteX8" fmla="*/ 189903 w 2058459"/>
              <a:gd name="connsiteY8" fmla="*/ 2097156 h 2365513"/>
              <a:gd name="connsiteX9" fmla="*/ 418503 w 2058459"/>
              <a:gd name="connsiteY9" fmla="*/ 2365513 h 2365513"/>
              <a:gd name="connsiteX0" fmla="*/ 2058437 w 2058437"/>
              <a:gd name="connsiteY0" fmla="*/ 0 h 2365513"/>
              <a:gd name="connsiteX1" fmla="*/ 1819898 w 2058437"/>
              <a:gd name="connsiteY1" fmla="*/ 149087 h 2365513"/>
              <a:gd name="connsiteX2" fmla="*/ 1452150 w 2058437"/>
              <a:gd name="connsiteY2" fmla="*/ 377687 h 2365513"/>
              <a:gd name="connsiteX3" fmla="*/ 1094342 w 2058437"/>
              <a:gd name="connsiteY3" fmla="*/ 556591 h 2365513"/>
              <a:gd name="connsiteX4" fmla="*/ 726594 w 2058437"/>
              <a:gd name="connsiteY4" fmla="*/ 765313 h 2365513"/>
              <a:gd name="connsiteX5" fmla="*/ 458238 w 2058437"/>
              <a:gd name="connsiteY5" fmla="*/ 934278 h 2365513"/>
              <a:gd name="connsiteX6" fmla="*/ 130246 w 2058437"/>
              <a:gd name="connsiteY6" fmla="*/ 1282148 h 2365513"/>
              <a:gd name="connsiteX7" fmla="*/ 1037 w 2058437"/>
              <a:gd name="connsiteY7" fmla="*/ 1630017 h 2365513"/>
              <a:gd name="connsiteX8" fmla="*/ 189881 w 2058437"/>
              <a:gd name="connsiteY8" fmla="*/ 2097156 h 2365513"/>
              <a:gd name="connsiteX9" fmla="*/ 418481 w 2058437"/>
              <a:gd name="connsiteY9" fmla="*/ 2365513 h 2365513"/>
              <a:gd name="connsiteX0" fmla="*/ 2058414 w 2058414"/>
              <a:gd name="connsiteY0" fmla="*/ 0 h 2365513"/>
              <a:gd name="connsiteX1" fmla="*/ 1819875 w 2058414"/>
              <a:gd name="connsiteY1" fmla="*/ 149087 h 2365513"/>
              <a:gd name="connsiteX2" fmla="*/ 1452127 w 2058414"/>
              <a:gd name="connsiteY2" fmla="*/ 377687 h 2365513"/>
              <a:gd name="connsiteX3" fmla="*/ 1094319 w 2058414"/>
              <a:gd name="connsiteY3" fmla="*/ 556591 h 2365513"/>
              <a:gd name="connsiteX4" fmla="*/ 726571 w 2058414"/>
              <a:gd name="connsiteY4" fmla="*/ 765313 h 2365513"/>
              <a:gd name="connsiteX5" fmla="*/ 448276 w 2058414"/>
              <a:gd name="connsiteY5" fmla="*/ 993913 h 2365513"/>
              <a:gd name="connsiteX6" fmla="*/ 130223 w 2058414"/>
              <a:gd name="connsiteY6" fmla="*/ 1282148 h 2365513"/>
              <a:gd name="connsiteX7" fmla="*/ 1014 w 2058414"/>
              <a:gd name="connsiteY7" fmla="*/ 1630017 h 2365513"/>
              <a:gd name="connsiteX8" fmla="*/ 189858 w 2058414"/>
              <a:gd name="connsiteY8" fmla="*/ 2097156 h 2365513"/>
              <a:gd name="connsiteX9" fmla="*/ 418458 w 2058414"/>
              <a:gd name="connsiteY9" fmla="*/ 2365513 h 2365513"/>
              <a:gd name="connsiteX0" fmla="*/ 2029095 w 2029095"/>
              <a:gd name="connsiteY0" fmla="*/ 0 h 2365513"/>
              <a:gd name="connsiteX1" fmla="*/ 1790556 w 2029095"/>
              <a:gd name="connsiteY1" fmla="*/ 149087 h 2365513"/>
              <a:gd name="connsiteX2" fmla="*/ 1422808 w 2029095"/>
              <a:gd name="connsiteY2" fmla="*/ 377687 h 2365513"/>
              <a:gd name="connsiteX3" fmla="*/ 1065000 w 2029095"/>
              <a:gd name="connsiteY3" fmla="*/ 556591 h 2365513"/>
              <a:gd name="connsiteX4" fmla="*/ 697252 w 2029095"/>
              <a:gd name="connsiteY4" fmla="*/ 765313 h 2365513"/>
              <a:gd name="connsiteX5" fmla="*/ 418957 w 2029095"/>
              <a:gd name="connsiteY5" fmla="*/ 993913 h 2365513"/>
              <a:gd name="connsiteX6" fmla="*/ 100904 w 2029095"/>
              <a:gd name="connsiteY6" fmla="*/ 1282148 h 2365513"/>
              <a:gd name="connsiteX7" fmla="*/ 1512 w 2029095"/>
              <a:gd name="connsiteY7" fmla="*/ 1699591 h 2365513"/>
              <a:gd name="connsiteX8" fmla="*/ 160539 w 2029095"/>
              <a:gd name="connsiteY8" fmla="*/ 2097156 h 2365513"/>
              <a:gd name="connsiteX9" fmla="*/ 389139 w 2029095"/>
              <a:gd name="connsiteY9" fmla="*/ 2365513 h 2365513"/>
              <a:gd name="connsiteX0" fmla="*/ 2029095 w 2029095"/>
              <a:gd name="connsiteY0" fmla="*/ 0 h 2305878"/>
              <a:gd name="connsiteX1" fmla="*/ 1790556 w 2029095"/>
              <a:gd name="connsiteY1" fmla="*/ 149087 h 2305878"/>
              <a:gd name="connsiteX2" fmla="*/ 1422808 w 2029095"/>
              <a:gd name="connsiteY2" fmla="*/ 377687 h 2305878"/>
              <a:gd name="connsiteX3" fmla="*/ 1065000 w 2029095"/>
              <a:gd name="connsiteY3" fmla="*/ 556591 h 2305878"/>
              <a:gd name="connsiteX4" fmla="*/ 697252 w 2029095"/>
              <a:gd name="connsiteY4" fmla="*/ 765313 h 2305878"/>
              <a:gd name="connsiteX5" fmla="*/ 418957 w 2029095"/>
              <a:gd name="connsiteY5" fmla="*/ 993913 h 2305878"/>
              <a:gd name="connsiteX6" fmla="*/ 100904 w 2029095"/>
              <a:gd name="connsiteY6" fmla="*/ 1282148 h 2305878"/>
              <a:gd name="connsiteX7" fmla="*/ 1512 w 2029095"/>
              <a:gd name="connsiteY7" fmla="*/ 1699591 h 2305878"/>
              <a:gd name="connsiteX8" fmla="*/ 160539 w 2029095"/>
              <a:gd name="connsiteY8" fmla="*/ 2097156 h 2305878"/>
              <a:gd name="connsiteX9" fmla="*/ 329504 w 2029095"/>
              <a:gd name="connsiteY9" fmla="*/ 2305878 h 2305878"/>
              <a:gd name="connsiteX0" fmla="*/ 2029095 w 2029095"/>
              <a:gd name="connsiteY0" fmla="*/ 2104 h 2307982"/>
              <a:gd name="connsiteX1" fmla="*/ 1790556 w 2029095"/>
              <a:gd name="connsiteY1" fmla="*/ 151191 h 2307982"/>
              <a:gd name="connsiteX2" fmla="*/ 1422808 w 2029095"/>
              <a:gd name="connsiteY2" fmla="*/ 379791 h 2307982"/>
              <a:gd name="connsiteX3" fmla="*/ 1065000 w 2029095"/>
              <a:gd name="connsiteY3" fmla="*/ 558695 h 2307982"/>
              <a:gd name="connsiteX4" fmla="*/ 697252 w 2029095"/>
              <a:gd name="connsiteY4" fmla="*/ 767417 h 2307982"/>
              <a:gd name="connsiteX5" fmla="*/ 418957 w 2029095"/>
              <a:gd name="connsiteY5" fmla="*/ 996017 h 2307982"/>
              <a:gd name="connsiteX6" fmla="*/ 100904 w 2029095"/>
              <a:gd name="connsiteY6" fmla="*/ 1284252 h 2307982"/>
              <a:gd name="connsiteX7" fmla="*/ 1512 w 2029095"/>
              <a:gd name="connsiteY7" fmla="*/ 1701695 h 2307982"/>
              <a:gd name="connsiteX8" fmla="*/ 160539 w 2029095"/>
              <a:gd name="connsiteY8" fmla="*/ 2099260 h 2307982"/>
              <a:gd name="connsiteX9" fmla="*/ 329504 w 2029095"/>
              <a:gd name="connsiteY9" fmla="*/ 2307982 h 2307982"/>
              <a:gd name="connsiteX0" fmla="*/ 1959521 w 1959521"/>
              <a:gd name="connsiteY0" fmla="*/ 1848 h 2327604"/>
              <a:gd name="connsiteX1" fmla="*/ 1790556 w 1959521"/>
              <a:gd name="connsiteY1" fmla="*/ 170813 h 2327604"/>
              <a:gd name="connsiteX2" fmla="*/ 1422808 w 1959521"/>
              <a:gd name="connsiteY2" fmla="*/ 399413 h 2327604"/>
              <a:gd name="connsiteX3" fmla="*/ 1065000 w 1959521"/>
              <a:gd name="connsiteY3" fmla="*/ 578317 h 2327604"/>
              <a:gd name="connsiteX4" fmla="*/ 697252 w 1959521"/>
              <a:gd name="connsiteY4" fmla="*/ 787039 h 2327604"/>
              <a:gd name="connsiteX5" fmla="*/ 418957 w 1959521"/>
              <a:gd name="connsiteY5" fmla="*/ 1015639 h 2327604"/>
              <a:gd name="connsiteX6" fmla="*/ 100904 w 1959521"/>
              <a:gd name="connsiteY6" fmla="*/ 1303874 h 2327604"/>
              <a:gd name="connsiteX7" fmla="*/ 1512 w 1959521"/>
              <a:gd name="connsiteY7" fmla="*/ 1721317 h 2327604"/>
              <a:gd name="connsiteX8" fmla="*/ 160539 w 1959521"/>
              <a:gd name="connsiteY8" fmla="*/ 2118882 h 2327604"/>
              <a:gd name="connsiteX9" fmla="*/ 329504 w 1959521"/>
              <a:gd name="connsiteY9" fmla="*/ 2327604 h 2327604"/>
              <a:gd name="connsiteX0" fmla="*/ 1959521 w 1959521"/>
              <a:gd name="connsiteY0" fmla="*/ 0 h 2325756"/>
              <a:gd name="connsiteX1" fmla="*/ 1790556 w 1959521"/>
              <a:gd name="connsiteY1" fmla="*/ 168965 h 2325756"/>
              <a:gd name="connsiteX2" fmla="*/ 1422808 w 1959521"/>
              <a:gd name="connsiteY2" fmla="*/ 397565 h 2325756"/>
              <a:gd name="connsiteX3" fmla="*/ 1065000 w 1959521"/>
              <a:gd name="connsiteY3" fmla="*/ 576469 h 2325756"/>
              <a:gd name="connsiteX4" fmla="*/ 697252 w 1959521"/>
              <a:gd name="connsiteY4" fmla="*/ 785191 h 2325756"/>
              <a:gd name="connsiteX5" fmla="*/ 418957 w 1959521"/>
              <a:gd name="connsiteY5" fmla="*/ 1013791 h 2325756"/>
              <a:gd name="connsiteX6" fmla="*/ 100904 w 1959521"/>
              <a:gd name="connsiteY6" fmla="*/ 1302026 h 2325756"/>
              <a:gd name="connsiteX7" fmla="*/ 1512 w 1959521"/>
              <a:gd name="connsiteY7" fmla="*/ 1719469 h 2325756"/>
              <a:gd name="connsiteX8" fmla="*/ 160539 w 1959521"/>
              <a:gd name="connsiteY8" fmla="*/ 2117034 h 2325756"/>
              <a:gd name="connsiteX9" fmla="*/ 329504 w 1959521"/>
              <a:gd name="connsiteY9" fmla="*/ 2325756 h 2325756"/>
              <a:gd name="connsiteX0" fmla="*/ 2035261 w 2035261"/>
              <a:gd name="connsiteY0" fmla="*/ 0 h 2360713"/>
              <a:gd name="connsiteX1" fmla="*/ 1790556 w 2035261"/>
              <a:gd name="connsiteY1" fmla="*/ 203922 h 2360713"/>
              <a:gd name="connsiteX2" fmla="*/ 1422808 w 2035261"/>
              <a:gd name="connsiteY2" fmla="*/ 432522 h 2360713"/>
              <a:gd name="connsiteX3" fmla="*/ 1065000 w 2035261"/>
              <a:gd name="connsiteY3" fmla="*/ 611426 h 2360713"/>
              <a:gd name="connsiteX4" fmla="*/ 697252 w 2035261"/>
              <a:gd name="connsiteY4" fmla="*/ 820148 h 2360713"/>
              <a:gd name="connsiteX5" fmla="*/ 418957 w 2035261"/>
              <a:gd name="connsiteY5" fmla="*/ 1048748 h 2360713"/>
              <a:gd name="connsiteX6" fmla="*/ 100904 w 2035261"/>
              <a:gd name="connsiteY6" fmla="*/ 1336983 h 2360713"/>
              <a:gd name="connsiteX7" fmla="*/ 1512 w 2035261"/>
              <a:gd name="connsiteY7" fmla="*/ 1754426 h 2360713"/>
              <a:gd name="connsiteX8" fmla="*/ 160539 w 2035261"/>
              <a:gd name="connsiteY8" fmla="*/ 2151991 h 2360713"/>
              <a:gd name="connsiteX9" fmla="*/ 329504 w 2035261"/>
              <a:gd name="connsiteY9" fmla="*/ 2360713 h 2360713"/>
              <a:gd name="connsiteX0" fmla="*/ 2035261 w 2035261"/>
              <a:gd name="connsiteY0" fmla="*/ 0 h 2360713"/>
              <a:gd name="connsiteX1" fmla="*/ 1790556 w 2035261"/>
              <a:gd name="connsiteY1" fmla="*/ 203922 h 2360713"/>
              <a:gd name="connsiteX2" fmla="*/ 1422808 w 2035261"/>
              <a:gd name="connsiteY2" fmla="*/ 432522 h 2360713"/>
              <a:gd name="connsiteX3" fmla="*/ 1065000 w 2035261"/>
              <a:gd name="connsiteY3" fmla="*/ 611426 h 2360713"/>
              <a:gd name="connsiteX4" fmla="*/ 697252 w 2035261"/>
              <a:gd name="connsiteY4" fmla="*/ 820148 h 2360713"/>
              <a:gd name="connsiteX5" fmla="*/ 418957 w 2035261"/>
              <a:gd name="connsiteY5" fmla="*/ 1048748 h 2360713"/>
              <a:gd name="connsiteX6" fmla="*/ 100904 w 2035261"/>
              <a:gd name="connsiteY6" fmla="*/ 1336983 h 2360713"/>
              <a:gd name="connsiteX7" fmla="*/ 1512 w 2035261"/>
              <a:gd name="connsiteY7" fmla="*/ 1754426 h 2360713"/>
              <a:gd name="connsiteX8" fmla="*/ 160539 w 2035261"/>
              <a:gd name="connsiteY8" fmla="*/ 2151991 h 2360713"/>
              <a:gd name="connsiteX9" fmla="*/ 329504 w 2035261"/>
              <a:gd name="connsiteY9" fmla="*/ 2360713 h 2360713"/>
              <a:gd name="connsiteX0" fmla="*/ 2058566 w 2058566"/>
              <a:gd name="connsiteY0" fmla="*/ 0 h 2343234"/>
              <a:gd name="connsiteX1" fmla="*/ 1790556 w 2058566"/>
              <a:gd name="connsiteY1" fmla="*/ 186443 h 2343234"/>
              <a:gd name="connsiteX2" fmla="*/ 1422808 w 2058566"/>
              <a:gd name="connsiteY2" fmla="*/ 415043 h 2343234"/>
              <a:gd name="connsiteX3" fmla="*/ 1065000 w 2058566"/>
              <a:gd name="connsiteY3" fmla="*/ 593947 h 2343234"/>
              <a:gd name="connsiteX4" fmla="*/ 697252 w 2058566"/>
              <a:gd name="connsiteY4" fmla="*/ 802669 h 2343234"/>
              <a:gd name="connsiteX5" fmla="*/ 418957 w 2058566"/>
              <a:gd name="connsiteY5" fmla="*/ 1031269 h 2343234"/>
              <a:gd name="connsiteX6" fmla="*/ 100904 w 2058566"/>
              <a:gd name="connsiteY6" fmla="*/ 1319504 h 2343234"/>
              <a:gd name="connsiteX7" fmla="*/ 1512 w 2058566"/>
              <a:gd name="connsiteY7" fmla="*/ 1736947 h 2343234"/>
              <a:gd name="connsiteX8" fmla="*/ 160539 w 2058566"/>
              <a:gd name="connsiteY8" fmla="*/ 2134512 h 2343234"/>
              <a:gd name="connsiteX9" fmla="*/ 329504 w 2058566"/>
              <a:gd name="connsiteY9" fmla="*/ 2343234 h 23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58566" h="2343234">
                <a:moveTo>
                  <a:pt x="2058566" y="0"/>
                </a:moveTo>
                <a:cubicBezTo>
                  <a:pt x="1967542" y="95562"/>
                  <a:pt x="1896516" y="117269"/>
                  <a:pt x="1790556" y="186443"/>
                </a:cubicBezTo>
                <a:cubicBezTo>
                  <a:pt x="1684596" y="255617"/>
                  <a:pt x="1543734" y="347126"/>
                  <a:pt x="1422808" y="415043"/>
                </a:cubicBezTo>
                <a:cubicBezTo>
                  <a:pt x="1301882" y="482960"/>
                  <a:pt x="1185926" y="529343"/>
                  <a:pt x="1065000" y="593947"/>
                </a:cubicBezTo>
                <a:cubicBezTo>
                  <a:pt x="944074" y="658551"/>
                  <a:pt x="804926" y="729782"/>
                  <a:pt x="697252" y="802669"/>
                </a:cubicBezTo>
                <a:cubicBezTo>
                  <a:pt x="589578" y="875556"/>
                  <a:pt x="518348" y="945130"/>
                  <a:pt x="418957" y="1031269"/>
                </a:cubicBezTo>
                <a:cubicBezTo>
                  <a:pt x="319566" y="1117408"/>
                  <a:pt x="170478" y="1201891"/>
                  <a:pt x="100904" y="1319504"/>
                </a:cubicBezTo>
                <a:cubicBezTo>
                  <a:pt x="31330" y="1437117"/>
                  <a:pt x="-8427" y="1601112"/>
                  <a:pt x="1512" y="1736947"/>
                </a:cubicBezTo>
                <a:cubicBezTo>
                  <a:pt x="11451" y="1872782"/>
                  <a:pt x="105874" y="2033464"/>
                  <a:pt x="160539" y="2134512"/>
                </a:cubicBezTo>
                <a:cubicBezTo>
                  <a:pt x="215204" y="2235560"/>
                  <a:pt x="249991" y="2270347"/>
                  <a:pt x="329504" y="2343234"/>
                </a:cubicBezTo>
              </a:path>
            </a:pathLst>
          </a:custGeom>
          <a:noFill/>
          <a:ln w="152400" cmpd="thickThin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8100867" y="13224617"/>
            <a:ext cx="635602" cy="988112"/>
          </a:xfrm>
          <a:custGeom>
            <a:avLst/>
            <a:gdLst>
              <a:gd name="connsiteX0" fmla="*/ 409030 w 409030"/>
              <a:gd name="connsiteY0" fmla="*/ 2090 h 635881"/>
              <a:gd name="connsiteX1" fmla="*/ 266306 w 409030"/>
              <a:gd name="connsiteY1" fmla="*/ 14186 h 635881"/>
              <a:gd name="connsiteX2" fmla="*/ 101811 w 409030"/>
              <a:gd name="connsiteY2" fmla="*/ 108528 h 635881"/>
              <a:gd name="connsiteX3" fmla="*/ 211 w 409030"/>
              <a:gd name="connsiteY3" fmla="*/ 367367 h 635881"/>
              <a:gd name="connsiteX4" fmla="*/ 75201 w 409030"/>
              <a:gd name="connsiteY4" fmla="*/ 635881 h 6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030" h="635881">
                <a:moveTo>
                  <a:pt x="409030" y="2090"/>
                </a:moveTo>
                <a:cubicBezTo>
                  <a:pt x="363269" y="-732"/>
                  <a:pt x="317509" y="-3554"/>
                  <a:pt x="266306" y="14186"/>
                </a:cubicBezTo>
                <a:cubicBezTo>
                  <a:pt x="215103" y="31926"/>
                  <a:pt x="146160" y="49665"/>
                  <a:pt x="101811" y="108528"/>
                </a:cubicBezTo>
                <a:cubicBezTo>
                  <a:pt x="57462" y="167391"/>
                  <a:pt x="4646" y="279475"/>
                  <a:pt x="211" y="367367"/>
                </a:cubicBezTo>
                <a:cubicBezTo>
                  <a:pt x="-4224" y="455259"/>
                  <a:pt x="62299" y="590725"/>
                  <a:pt x="75201" y="635881"/>
                </a:cubicBezTo>
              </a:path>
            </a:pathLst>
          </a:custGeom>
          <a:noFill/>
          <a:ln w="152400" cmpd="thickThin">
            <a:solidFill>
              <a:schemeClr val="bg1">
                <a:lumMod val="9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/>
          <p:cNvCxnSpPr/>
          <p:nvPr/>
        </p:nvCxnSpPr>
        <p:spPr bwMode="auto">
          <a:xfrm>
            <a:off x="-10892553" y="3329345"/>
            <a:ext cx="0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reeform 44"/>
          <p:cNvSpPr/>
          <p:nvPr/>
        </p:nvSpPr>
        <p:spPr>
          <a:xfrm>
            <a:off x="13080348" y="2627630"/>
            <a:ext cx="6874835" cy="6839196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0165356"/>
              <a:gd name="connsiteY0" fmla="*/ 8715260 h 9137873"/>
              <a:gd name="connsiteX1" fmla="*/ 923508 w 10165356"/>
              <a:gd name="connsiteY1" fmla="*/ 8929375 h 9137873"/>
              <a:gd name="connsiteX2" fmla="*/ 1604635 w 10165356"/>
              <a:gd name="connsiteY2" fmla="*/ 9103202 h 9137873"/>
              <a:gd name="connsiteX3" fmla="*/ 2328224 w 10165356"/>
              <a:gd name="connsiteY3" fmla="*/ 9067488 h 9137873"/>
              <a:gd name="connsiteX4" fmla="*/ 2702823 w 10165356"/>
              <a:gd name="connsiteY4" fmla="*/ 8672668 h 9137873"/>
              <a:gd name="connsiteX5" fmla="*/ 3367254 w 10165356"/>
              <a:gd name="connsiteY5" fmla="*/ 7790375 h 9137873"/>
              <a:gd name="connsiteX6" fmla="*/ 2695543 w 10165356"/>
              <a:gd name="connsiteY6" fmla="*/ 7294668 h 9137873"/>
              <a:gd name="connsiteX7" fmla="*/ 2867599 w 10165356"/>
              <a:gd name="connsiteY7" fmla="*/ 6936275 h 9137873"/>
              <a:gd name="connsiteX8" fmla="*/ 3415499 w 10165356"/>
              <a:gd name="connsiteY8" fmla="*/ 7100575 h 9137873"/>
              <a:gd name="connsiteX9" fmla="*/ 3576273 w 10165356"/>
              <a:gd name="connsiteY9" fmla="*/ 6879512 h 9137873"/>
              <a:gd name="connsiteX10" fmla="*/ 3877792 w 10165356"/>
              <a:gd name="connsiteY10" fmla="*/ 6039000 h 9137873"/>
              <a:gd name="connsiteX11" fmla="*/ 2371985 w 10165356"/>
              <a:gd name="connsiteY11" fmla="*/ 5529784 h 9137873"/>
              <a:gd name="connsiteX12" fmla="*/ 1369930 w 10165356"/>
              <a:gd name="connsiteY12" fmla="*/ 4942134 h 9137873"/>
              <a:gd name="connsiteX13" fmla="*/ 1606854 w 10165356"/>
              <a:gd name="connsiteY13" fmla="*/ 4059196 h 9137873"/>
              <a:gd name="connsiteX14" fmla="*/ 2777100 w 10165356"/>
              <a:gd name="connsiteY14" fmla="*/ 4007091 h 9137873"/>
              <a:gd name="connsiteX15" fmla="*/ 3537468 w 10165356"/>
              <a:gd name="connsiteY15" fmla="*/ 3614641 h 9137873"/>
              <a:gd name="connsiteX16" fmla="*/ 4368955 w 10165356"/>
              <a:gd name="connsiteY16" fmla="*/ 3653154 h 9137873"/>
              <a:gd name="connsiteX17" fmla="*/ 4700222 w 10165356"/>
              <a:gd name="connsiteY17" fmla="*/ 3289771 h 9137873"/>
              <a:gd name="connsiteX18" fmla="*/ 5831098 w 10165356"/>
              <a:gd name="connsiteY18" fmla="*/ 3031671 h 9137873"/>
              <a:gd name="connsiteX19" fmla="*/ 7099687 w 10165356"/>
              <a:gd name="connsiteY19" fmla="*/ 2228959 h 9137873"/>
              <a:gd name="connsiteX20" fmla="*/ 7577073 w 10165356"/>
              <a:gd name="connsiteY20" fmla="*/ 1456062 h 9137873"/>
              <a:gd name="connsiteX21" fmla="*/ 8084663 w 10165356"/>
              <a:gd name="connsiteY21" fmla="*/ 905635 h 9137873"/>
              <a:gd name="connsiteX22" fmla="*/ 8270002 w 10165356"/>
              <a:gd name="connsiteY22" fmla="*/ 696630 h 9137873"/>
              <a:gd name="connsiteX23" fmla="*/ 8716704 w 10165356"/>
              <a:gd name="connsiteY23" fmla="*/ 505662 h 9137873"/>
              <a:gd name="connsiteX24" fmla="*/ 9623706 w 10165356"/>
              <a:gd name="connsiteY24" fmla="*/ 145946 h 9137873"/>
              <a:gd name="connsiteX25" fmla="*/ 10165356 w 10165356"/>
              <a:gd name="connsiteY25" fmla="*/ 0 h 9137873"/>
              <a:gd name="connsiteX0" fmla="*/ 0 w 9241848"/>
              <a:gd name="connsiteY0" fmla="*/ 8929375 h 9137873"/>
              <a:gd name="connsiteX1" fmla="*/ 681127 w 9241848"/>
              <a:gd name="connsiteY1" fmla="*/ 9103202 h 9137873"/>
              <a:gd name="connsiteX2" fmla="*/ 1404716 w 9241848"/>
              <a:gd name="connsiteY2" fmla="*/ 9067488 h 9137873"/>
              <a:gd name="connsiteX3" fmla="*/ 1779315 w 9241848"/>
              <a:gd name="connsiteY3" fmla="*/ 8672668 h 9137873"/>
              <a:gd name="connsiteX4" fmla="*/ 2443746 w 9241848"/>
              <a:gd name="connsiteY4" fmla="*/ 7790375 h 9137873"/>
              <a:gd name="connsiteX5" fmla="*/ 1772035 w 9241848"/>
              <a:gd name="connsiteY5" fmla="*/ 7294668 h 9137873"/>
              <a:gd name="connsiteX6" fmla="*/ 1944091 w 9241848"/>
              <a:gd name="connsiteY6" fmla="*/ 6936275 h 9137873"/>
              <a:gd name="connsiteX7" fmla="*/ 2491991 w 9241848"/>
              <a:gd name="connsiteY7" fmla="*/ 7100575 h 9137873"/>
              <a:gd name="connsiteX8" fmla="*/ 2652765 w 9241848"/>
              <a:gd name="connsiteY8" fmla="*/ 6879512 h 9137873"/>
              <a:gd name="connsiteX9" fmla="*/ 2954284 w 9241848"/>
              <a:gd name="connsiteY9" fmla="*/ 6039000 h 9137873"/>
              <a:gd name="connsiteX10" fmla="*/ 1448477 w 9241848"/>
              <a:gd name="connsiteY10" fmla="*/ 5529784 h 9137873"/>
              <a:gd name="connsiteX11" fmla="*/ 446422 w 9241848"/>
              <a:gd name="connsiteY11" fmla="*/ 4942134 h 9137873"/>
              <a:gd name="connsiteX12" fmla="*/ 683346 w 9241848"/>
              <a:gd name="connsiteY12" fmla="*/ 4059196 h 9137873"/>
              <a:gd name="connsiteX13" fmla="*/ 1853592 w 9241848"/>
              <a:gd name="connsiteY13" fmla="*/ 4007091 h 9137873"/>
              <a:gd name="connsiteX14" fmla="*/ 2613960 w 9241848"/>
              <a:gd name="connsiteY14" fmla="*/ 3614641 h 9137873"/>
              <a:gd name="connsiteX15" fmla="*/ 3445447 w 9241848"/>
              <a:gd name="connsiteY15" fmla="*/ 3653154 h 9137873"/>
              <a:gd name="connsiteX16" fmla="*/ 3776714 w 9241848"/>
              <a:gd name="connsiteY16" fmla="*/ 3289771 h 9137873"/>
              <a:gd name="connsiteX17" fmla="*/ 4907590 w 9241848"/>
              <a:gd name="connsiteY17" fmla="*/ 3031671 h 9137873"/>
              <a:gd name="connsiteX18" fmla="*/ 6176179 w 9241848"/>
              <a:gd name="connsiteY18" fmla="*/ 2228959 h 9137873"/>
              <a:gd name="connsiteX19" fmla="*/ 6653565 w 9241848"/>
              <a:gd name="connsiteY19" fmla="*/ 1456062 h 9137873"/>
              <a:gd name="connsiteX20" fmla="*/ 7161155 w 9241848"/>
              <a:gd name="connsiteY20" fmla="*/ 905635 h 9137873"/>
              <a:gd name="connsiteX21" fmla="*/ 7346494 w 9241848"/>
              <a:gd name="connsiteY21" fmla="*/ 696630 h 9137873"/>
              <a:gd name="connsiteX22" fmla="*/ 7793196 w 9241848"/>
              <a:gd name="connsiteY22" fmla="*/ 505662 h 9137873"/>
              <a:gd name="connsiteX23" fmla="*/ 8700198 w 9241848"/>
              <a:gd name="connsiteY23" fmla="*/ 145946 h 9137873"/>
              <a:gd name="connsiteX24" fmla="*/ 9241848 w 9241848"/>
              <a:gd name="connsiteY24" fmla="*/ 0 h 9137873"/>
              <a:gd name="connsiteX0" fmla="*/ 284705 w 8845426"/>
              <a:gd name="connsiteY0" fmla="*/ 9103202 h 9137873"/>
              <a:gd name="connsiteX1" fmla="*/ 1008294 w 8845426"/>
              <a:gd name="connsiteY1" fmla="*/ 9067488 h 9137873"/>
              <a:gd name="connsiteX2" fmla="*/ 1382893 w 8845426"/>
              <a:gd name="connsiteY2" fmla="*/ 8672668 h 9137873"/>
              <a:gd name="connsiteX3" fmla="*/ 2047324 w 8845426"/>
              <a:gd name="connsiteY3" fmla="*/ 7790375 h 9137873"/>
              <a:gd name="connsiteX4" fmla="*/ 1375613 w 8845426"/>
              <a:gd name="connsiteY4" fmla="*/ 7294668 h 9137873"/>
              <a:gd name="connsiteX5" fmla="*/ 1547669 w 8845426"/>
              <a:gd name="connsiteY5" fmla="*/ 6936275 h 9137873"/>
              <a:gd name="connsiteX6" fmla="*/ 2095569 w 8845426"/>
              <a:gd name="connsiteY6" fmla="*/ 7100575 h 9137873"/>
              <a:gd name="connsiteX7" fmla="*/ 2256343 w 8845426"/>
              <a:gd name="connsiteY7" fmla="*/ 6879512 h 9137873"/>
              <a:gd name="connsiteX8" fmla="*/ 2557862 w 8845426"/>
              <a:gd name="connsiteY8" fmla="*/ 6039000 h 9137873"/>
              <a:gd name="connsiteX9" fmla="*/ 1052055 w 8845426"/>
              <a:gd name="connsiteY9" fmla="*/ 5529784 h 9137873"/>
              <a:gd name="connsiteX10" fmla="*/ 50000 w 8845426"/>
              <a:gd name="connsiteY10" fmla="*/ 4942134 h 9137873"/>
              <a:gd name="connsiteX11" fmla="*/ 286924 w 8845426"/>
              <a:gd name="connsiteY11" fmla="*/ 4059196 h 9137873"/>
              <a:gd name="connsiteX12" fmla="*/ 1457170 w 8845426"/>
              <a:gd name="connsiteY12" fmla="*/ 4007091 h 9137873"/>
              <a:gd name="connsiteX13" fmla="*/ 2217538 w 8845426"/>
              <a:gd name="connsiteY13" fmla="*/ 3614641 h 9137873"/>
              <a:gd name="connsiteX14" fmla="*/ 3049025 w 8845426"/>
              <a:gd name="connsiteY14" fmla="*/ 3653154 h 9137873"/>
              <a:gd name="connsiteX15" fmla="*/ 3380292 w 8845426"/>
              <a:gd name="connsiteY15" fmla="*/ 3289771 h 9137873"/>
              <a:gd name="connsiteX16" fmla="*/ 4511168 w 8845426"/>
              <a:gd name="connsiteY16" fmla="*/ 3031671 h 9137873"/>
              <a:gd name="connsiteX17" fmla="*/ 5779757 w 8845426"/>
              <a:gd name="connsiteY17" fmla="*/ 2228959 h 9137873"/>
              <a:gd name="connsiteX18" fmla="*/ 6257143 w 8845426"/>
              <a:gd name="connsiteY18" fmla="*/ 1456062 h 9137873"/>
              <a:gd name="connsiteX19" fmla="*/ 6764733 w 8845426"/>
              <a:gd name="connsiteY19" fmla="*/ 905635 h 9137873"/>
              <a:gd name="connsiteX20" fmla="*/ 6950072 w 8845426"/>
              <a:gd name="connsiteY20" fmla="*/ 696630 h 9137873"/>
              <a:gd name="connsiteX21" fmla="*/ 7396774 w 8845426"/>
              <a:gd name="connsiteY21" fmla="*/ 505662 h 9137873"/>
              <a:gd name="connsiteX22" fmla="*/ 8303776 w 8845426"/>
              <a:gd name="connsiteY22" fmla="*/ 145946 h 9137873"/>
              <a:gd name="connsiteX23" fmla="*/ 8845426 w 8845426"/>
              <a:gd name="connsiteY23" fmla="*/ 0 h 9137873"/>
              <a:gd name="connsiteX0" fmla="*/ 1008294 w 8845426"/>
              <a:gd name="connsiteY0" fmla="*/ 9067488 h 9067488"/>
              <a:gd name="connsiteX1" fmla="*/ 1382893 w 8845426"/>
              <a:gd name="connsiteY1" fmla="*/ 8672668 h 9067488"/>
              <a:gd name="connsiteX2" fmla="*/ 2047324 w 8845426"/>
              <a:gd name="connsiteY2" fmla="*/ 7790375 h 9067488"/>
              <a:gd name="connsiteX3" fmla="*/ 1375613 w 8845426"/>
              <a:gd name="connsiteY3" fmla="*/ 7294668 h 9067488"/>
              <a:gd name="connsiteX4" fmla="*/ 1547669 w 8845426"/>
              <a:gd name="connsiteY4" fmla="*/ 6936275 h 9067488"/>
              <a:gd name="connsiteX5" fmla="*/ 2095569 w 8845426"/>
              <a:gd name="connsiteY5" fmla="*/ 7100575 h 9067488"/>
              <a:gd name="connsiteX6" fmla="*/ 2256343 w 8845426"/>
              <a:gd name="connsiteY6" fmla="*/ 6879512 h 9067488"/>
              <a:gd name="connsiteX7" fmla="*/ 2557862 w 8845426"/>
              <a:gd name="connsiteY7" fmla="*/ 6039000 h 9067488"/>
              <a:gd name="connsiteX8" fmla="*/ 1052055 w 8845426"/>
              <a:gd name="connsiteY8" fmla="*/ 5529784 h 9067488"/>
              <a:gd name="connsiteX9" fmla="*/ 50000 w 8845426"/>
              <a:gd name="connsiteY9" fmla="*/ 4942134 h 9067488"/>
              <a:gd name="connsiteX10" fmla="*/ 286924 w 8845426"/>
              <a:gd name="connsiteY10" fmla="*/ 4059196 h 9067488"/>
              <a:gd name="connsiteX11" fmla="*/ 1457170 w 8845426"/>
              <a:gd name="connsiteY11" fmla="*/ 4007091 h 9067488"/>
              <a:gd name="connsiteX12" fmla="*/ 2217538 w 8845426"/>
              <a:gd name="connsiteY12" fmla="*/ 3614641 h 9067488"/>
              <a:gd name="connsiteX13" fmla="*/ 3049025 w 8845426"/>
              <a:gd name="connsiteY13" fmla="*/ 3653154 h 9067488"/>
              <a:gd name="connsiteX14" fmla="*/ 3380292 w 8845426"/>
              <a:gd name="connsiteY14" fmla="*/ 3289771 h 9067488"/>
              <a:gd name="connsiteX15" fmla="*/ 4511168 w 8845426"/>
              <a:gd name="connsiteY15" fmla="*/ 3031671 h 9067488"/>
              <a:gd name="connsiteX16" fmla="*/ 5779757 w 8845426"/>
              <a:gd name="connsiteY16" fmla="*/ 2228959 h 9067488"/>
              <a:gd name="connsiteX17" fmla="*/ 6257143 w 8845426"/>
              <a:gd name="connsiteY17" fmla="*/ 1456062 h 9067488"/>
              <a:gd name="connsiteX18" fmla="*/ 6764733 w 8845426"/>
              <a:gd name="connsiteY18" fmla="*/ 905635 h 9067488"/>
              <a:gd name="connsiteX19" fmla="*/ 6950072 w 8845426"/>
              <a:gd name="connsiteY19" fmla="*/ 696630 h 9067488"/>
              <a:gd name="connsiteX20" fmla="*/ 7396774 w 8845426"/>
              <a:gd name="connsiteY20" fmla="*/ 505662 h 9067488"/>
              <a:gd name="connsiteX21" fmla="*/ 8303776 w 8845426"/>
              <a:gd name="connsiteY21" fmla="*/ 145946 h 9067488"/>
              <a:gd name="connsiteX22" fmla="*/ 8845426 w 8845426"/>
              <a:gd name="connsiteY22" fmla="*/ 0 h 9067488"/>
              <a:gd name="connsiteX0" fmla="*/ 1382893 w 8845426"/>
              <a:gd name="connsiteY0" fmla="*/ 8672668 h 8672668"/>
              <a:gd name="connsiteX1" fmla="*/ 2047324 w 8845426"/>
              <a:gd name="connsiteY1" fmla="*/ 7790375 h 8672668"/>
              <a:gd name="connsiteX2" fmla="*/ 1375613 w 8845426"/>
              <a:gd name="connsiteY2" fmla="*/ 7294668 h 8672668"/>
              <a:gd name="connsiteX3" fmla="*/ 1547669 w 8845426"/>
              <a:gd name="connsiteY3" fmla="*/ 6936275 h 8672668"/>
              <a:gd name="connsiteX4" fmla="*/ 2095569 w 8845426"/>
              <a:gd name="connsiteY4" fmla="*/ 7100575 h 8672668"/>
              <a:gd name="connsiteX5" fmla="*/ 2256343 w 8845426"/>
              <a:gd name="connsiteY5" fmla="*/ 6879512 h 8672668"/>
              <a:gd name="connsiteX6" fmla="*/ 2557862 w 8845426"/>
              <a:gd name="connsiteY6" fmla="*/ 6039000 h 8672668"/>
              <a:gd name="connsiteX7" fmla="*/ 1052055 w 8845426"/>
              <a:gd name="connsiteY7" fmla="*/ 5529784 h 8672668"/>
              <a:gd name="connsiteX8" fmla="*/ 50000 w 8845426"/>
              <a:gd name="connsiteY8" fmla="*/ 4942134 h 8672668"/>
              <a:gd name="connsiteX9" fmla="*/ 286924 w 8845426"/>
              <a:gd name="connsiteY9" fmla="*/ 4059196 h 8672668"/>
              <a:gd name="connsiteX10" fmla="*/ 1457170 w 8845426"/>
              <a:gd name="connsiteY10" fmla="*/ 4007091 h 8672668"/>
              <a:gd name="connsiteX11" fmla="*/ 2217538 w 8845426"/>
              <a:gd name="connsiteY11" fmla="*/ 3614641 h 8672668"/>
              <a:gd name="connsiteX12" fmla="*/ 3049025 w 8845426"/>
              <a:gd name="connsiteY12" fmla="*/ 3653154 h 8672668"/>
              <a:gd name="connsiteX13" fmla="*/ 3380292 w 8845426"/>
              <a:gd name="connsiteY13" fmla="*/ 3289771 h 8672668"/>
              <a:gd name="connsiteX14" fmla="*/ 4511168 w 8845426"/>
              <a:gd name="connsiteY14" fmla="*/ 3031671 h 8672668"/>
              <a:gd name="connsiteX15" fmla="*/ 5779757 w 8845426"/>
              <a:gd name="connsiteY15" fmla="*/ 2228959 h 8672668"/>
              <a:gd name="connsiteX16" fmla="*/ 6257143 w 8845426"/>
              <a:gd name="connsiteY16" fmla="*/ 1456062 h 8672668"/>
              <a:gd name="connsiteX17" fmla="*/ 6764733 w 8845426"/>
              <a:gd name="connsiteY17" fmla="*/ 905635 h 8672668"/>
              <a:gd name="connsiteX18" fmla="*/ 6950072 w 8845426"/>
              <a:gd name="connsiteY18" fmla="*/ 696630 h 8672668"/>
              <a:gd name="connsiteX19" fmla="*/ 7396774 w 8845426"/>
              <a:gd name="connsiteY19" fmla="*/ 505662 h 8672668"/>
              <a:gd name="connsiteX20" fmla="*/ 8303776 w 8845426"/>
              <a:gd name="connsiteY20" fmla="*/ 145946 h 8672668"/>
              <a:gd name="connsiteX21" fmla="*/ 8845426 w 8845426"/>
              <a:gd name="connsiteY21" fmla="*/ 0 h 8672668"/>
              <a:gd name="connsiteX0" fmla="*/ 2047324 w 8845426"/>
              <a:gd name="connsiteY0" fmla="*/ 7790375 h 7790375"/>
              <a:gd name="connsiteX1" fmla="*/ 1375613 w 8845426"/>
              <a:gd name="connsiteY1" fmla="*/ 7294668 h 7790375"/>
              <a:gd name="connsiteX2" fmla="*/ 1547669 w 8845426"/>
              <a:gd name="connsiteY2" fmla="*/ 6936275 h 7790375"/>
              <a:gd name="connsiteX3" fmla="*/ 2095569 w 8845426"/>
              <a:gd name="connsiteY3" fmla="*/ 7100575 h 7790375"/>
              <a:gd name="connsiteX4" fmla="*/ 2256343 w 8845426"/>
              <a:gd name="connsiteY4" fmla="*/ 6879512 h 7790375"/>
              <a:gd name="connsiteX5" fmla="*/ 2557862 w 8845426"/>
              <a:gd name="connsiteY5" fmla="*/ 6039000 h 7790375"/>
              <a:gd name="connsiteX6" fmla="*/ 1052055 w 8845426"/>
              <a:gd name="connsiteY6" fmla="*/ 5529784 h 7790375"/>
              <a:gd name="connsiteX7" fmla="*/ 50000 w 8845426"/>
              <a:gd name="connsiteY7" fmla="*/ 4942134 h 7790375"/>
              <a:gd name="connsiteX8" fmla="*/ 286924 w 8845426"/>
              <a:gd name="connsiteY8" fmla="*/ 4059196 h 7790375"/>
              <a:gd name="connsiteX9" fmla="*/ 1457170 w 8845426"/>
              <a:gd name="connsiteY9" fmla="*/ 4007091 h 7790375"/>
              <a:gd name="connsiteX10" fmla="*/ 2217538 w 8845426"/>
              <a:gd name="connsiteY10" fmla="*/ 3614641 h 7790375"/>
              <a:gd name="connsiteX11" fmla="*/ 3049025 w 8845426"/>
              <a:gd name="connsiteY11" fmla="*/ 3653154 h 7790375"/>
              <a:gd name="connsiteX12" fmla="*/ 3380292 w 8845426"/>
              <a:gd name="connsiteY12" fmla="*/ 3289771 h 7790375"/>
              <a:gd name="connsiteX13" fmla="*/ 4511168 w 8845426"/>
              <a:gd name="connsiteY13" fmla="*/ 3031671 h 7790375"/>
              <a:gd name="connsiteX14" fmla="*/ 5779757 w 8845426"/>
              <a:gd name="connsiteY14" fmla="*/ 2228959 h 7790375"/>
              <a:gd name="connsiteX15" fmla="*/ 6257143 w 8845426"/>
              <a:gd name="connsiteY15" fmla="*/ 1456062 h 7790375"/>
              <a:gd name="connsiteX16" fmla="*/ 6764733 w 8845426"/>
              <a:gd name="connsiteY16" fmla="*/ 905635 h 7790375"/>
              <a:gd name="connsiteX17" fmla="*/ 6950072 w 8845426"/>
              <a:gd name="connsiteY17" fmla="*/ 696630 h 7790375"/>
              <a:gd name="connsiteX18" fmla="*/ 7396774 w 8845426"/>
              <a:gd name="connsiteY18" fmla="*/ 505662 h 7790375"/>
              <a:gd name="connsiteX19" fmla="*/ 8303776 w 8845426"/>
              <a:gd name="connsiteY19" fmla="*/ 145946 h 7790375"/>
              <a:gd name="connsiteX20" fmla="*/ 8845426 w 8845426"/>
              <a:gd name="connsiteY20" fmla="*/ 0 h 7790375"/>
              <a:gd name="connsiteX0" fmla="*/ 1375613 w 8845426"/>
              <a:gd name="connsiteY0" fmla="*/ 7294668 h 7294668"/>
              <a:gd name="connsiteX1" fmla="*/ 1547669 w 8845426"/>
              <a:gd name="connsiteY1" fmla="*/ 6936275 h 7294668"/>
              <a:gd name="connsiteX2" fmla="*/ 2095569 w 8845426"/>
              <a:gd name="connsiteY2" fmla="*/ 7100575 h 7294668"/>
              <a:gd name="connsiteX3" fmla="*/ 2256343 w 8845426"/>
              <a:gd name="connsiteY3" fmla="*/ 6879512 h 7294668"/>
              <a:gd name="connsiteX4" fmla="*/ 2557862 w 8845426"/>
              <a:gd name="connsiteY4" fmla="*/ 6039000 h 7294668"/>
              <a:gd name="connsiteX5" fmla="*/ 1052055 w 8845426"/>
              <a:gd name="connsiteY5" fmla="*/ 5529784 h 7294668"/>
              <a:gd name="connsiteX6" fmla="*/ 50000 w 8845426"/>
              <a:gd name="connsiteY6" fmla="*/ 4942134 h 7294668"/>
              <a:gd name="connsiteX7" fmla="*/ 286924 w 8845426"/>
              <a:gd name="connsiteY7" fmla="*/ 4059196 h 7294668"/>
              <a:gd name="connsiteX8" fmla="*/ 1457170 w 8845426"/>
              <a:gd name="connsiteY8" fmla="*/ 4007091 h 7294668"/>
              <a:gd name="connsiteX9" fmla="*/ 2217538 w 8845426"/>
              <a:gd name="connsiteY9" fmla="*/ 3614641 h 7294668"/>
              <a:gd name="connsiteX10" fmla="*/ 3049025 w 8845426"/>
              <a:gd name="connsiteY10" fmla="*/ 3653154 h 7294668"/>
              <a:gd name="connsiteX11" fmla="*/ 3380292 w 8845426"/>
              <a:gd name="connsiteY11" fmla="*/ 3289771 h 7294668"/>
              <a:gd name="connsiteX12" fmla="*/ 4511168 w 8845426"/>
              <a:gd name="connsiteY12" fmla="*/ 3031671 h 7294668"/>
              <a:gd name="connsiteX13" fmla="*/ 5779757 w 8845426"/>
              <a:gd name="connsiteY13" fmla="*/ 2228959 h 7294668"/>
              <a:gd name="connsiteX14" fmla="*/ 6257143 w 8845426"/>
              <a:gd name="connsiteY14" fmla="*/ 1456062 h 7294668"/>
              <a:gd name="connsiteX15" fmla="*/ 6764733 w 8845426"/>
              <a:gd name="connsiteY15" fmla="*/ 905635 h 7294668"/>
              <a:gd name="connsiteX16" fmla="*/ 6950072 w 8845426"/>
              <a:gd name="connsiteY16" fmla="*/ 696630 h 7294668"/>
              <a:gd name="connsiteX17" fmla="*/ 7396774 w 8845426"/>
              <a:gd name="connsiteY17" fmla="*/ 505662 h 7294668"/>
              <a:gd name="connsiteX18" fmla="*/ 8303776 w 8845426"/>
              <a:gd name="connsiteY18" fmla="*/ 145946 h 7294668"/>
              <a:gd name="connsiteX19" fmla="*/ 8845426 w 8845426"/>
              <a:gd name="connsiteY19" fmla="*/ 0 h 7294668"/>
              <a:gd name="connsiteX0" fmla="*/ 1547669 w 8845426"/>
              <a:gd name="connsiteY0" fmla="*/ 6936275 h 7101288"/>
              <a:gd name="connsiteX1" fmla="*/ 2095569 w 8845426"/>
              <a:gd name="connsiteY1" fmla="*/ 7100575 h 7101288"/>
              <a:gd name="connsiteX2" fmla="*/ 2256343 w 8845426"/>
              <a:gd name="connsiteY2" fmla="*/ 6879512 h 7101288"/>
              <a:gd name="connsiteX3" fmla="*/ 2557862 w 8845426"/>
              <a:gd name="connsiteY3" fmla="*/ 6039000 h 7101288"/>
              <a:gd name="connsiteX4" fmla="*/ 1052055 w 8845426"/>
              <a:gd name="connsiteY4" fmla="*/ 5529784 h 7101288"/>
              <a:gd name="connsiteX5" fmla="*/ 50000 w 8845426"/>
              <a:gd name="connsiteY5" fmla="*/ 4942134 h 7101288"/>
              <a:gd name="connsiteX6" fmla="*/ 286924 w 8845426"/>
              <a:gd name="connsiteY6" fmla="*/ 4059196 h 7101288"/>
              <a:gd name="connsiteX7" fmla="*/ 1457170 w 8845426"/>
              <a:gd name="connsiteY7" fmla="*/ 4007091 h 7101288"/>
              <a:gd name="connsiteX8" fmla="*/ 2217538 w 8845426"/>
              <a:gd name="connsiteY8" fmla="*/ 3614641 h 7101288"/>
              <a:gd name="connsiteX9" fmla="*/ 3049025 w 8845426"/>
              <a:gd name="connsiteY9" fmla="*/ 3653154 h 7101288"/>
              <a:gd name="connsiteX10" fmla="*/ 3380292 w 8845426"/>
              <a:gd name="connsiteY10" fmla="*/ 3289771 h 7101288"/>
              <a:gd name="connsiteX11" fmla="*/ 4511168 w 8845426"/>
              <a:gd name="connsiteY11" fmla="*/ 3031671 h 7101288"/>
              <a:gd name="connsiteX12" fmla="*/ 5779757 w 8845426"/>
              <a:gd name="connsiteY12" fmla="*/ 2228959 h 7101288"/>
              <a:gd name="connsiteX13" fmla="*/ 6257143 w 8845426"/>
              <a:gd name="connsiteY13" fmla="*/ 1456062 h 7101288"/>
              <a:gd name="connsiteX14" fmla="*/ 6764733 w 8845426"/>
              <a:gd name="connsiteY14" fmla="*/ 905635 h 7101288"/>
              <a:gd name="connsiteX15" fmla="*/ 6950072 w 8845426"/>
              <a:gd name="connsiteY15" fmla="*/ 696630 h 7101288"/>
              <a:gd name="connsiteX16" fmla="*/ 7396774 w 8845426"/>
              <a:gd name="connsiteY16" fmla="*/ 505662 h 7101288"/>
              <a:gd name="connsiteX17" fmla="*/ 8303776 w 8845426"/>
              <a:gd name="connsiteY17" fmla="*/ 145946 h 7101288"/>
              <a:gd name="connsiteX18" fmla="*/ 8845426 w 8845426"/>
              <a:gd name="connsiteY18" fmla="*/ 0 h 7101288"/>
              <a:gd name="connsiteX0" fmla="*/ 2095569 w 8845426"/>
              <a:gd name="connsiteY0" fmla="*/ 7100575 h 7100575"/>
              <a:gd name="connsiteX1" fmla="*/ 2256343 w 8845426"/>
              <a:gd name="connsiteY1" fmla="*/ 6879512 h 7100575"/>
              <a:gd name="connsiteX2" fmla="*/ 2557862 w 8845426"/>
              <a:gd name="connsiteY2" fmla="*/ 6039000 h 7100575"/>
              <a:gd name="connsiteX3" fmla="*/ 1052055 w 8845426"/>
              <a:gd name="connsiteY3" fmla="*/ 5529784 h 7100575"/>
              <a:gd name="connsiteX4" fmla="*/ 50000 w 8845426"/>
              <a:gd name="connsiteY4" fmla="*/ 4942134 h 7100575"/>
              <a:gd name="connsiteX5" fmla="*/ 286924 w 8845426"/>
              <a:gd name="connsiteY5" fmla="*/ 4059196 h 7100575"/>
              <a:gd name="connsiteX6" fmla="*/ 1457170 w 8845426"/>
              <a:gd name="connsiteY6" fmla="*/ 4007091 h 7100575"/>
              <a:gd name="connsiteX7" fmla="*/ 2217538 w 8845426"/>
              <a:gd name="connsiteY7" fmla="*/ 3614641 h 7100575"/>
              <a:gd name="connsiteX8" fmla="*/ 3049025 w 8845426"/>
              <a:gd name="connsiteY8" fmla="*/ 3653154 h 7100575"/>
              <a:gd name="connsiteX9" fmla="*/ 3380292 w 8845426"/>
              <a:gd name="connsiteY9" fmla="*/ 3289771 h 7100575"/>
              <a:gd name="connsiteX10" fmla="*/ 4511168 w 8845426"/>
              <a:gd name="connsiteY10" fmla="*/ 3031671 h 7100575"/>
              <a:gd name="connsiteX11" fmla="*/ 5779757 w 8845426"/>
              <a:gd name="connsiteY11" fmla="*/ 2228959 h 7100575"/>
              <a:gd name="connsiteX12" fmla="*/ 6257143 w 8845426"/>
              <a:gd name="connsiteY12" fmla="*/ 1456062 h 7100575"/>
              <a:gd name="connsiteX13" fmla="*/ 6764733 w 8845426"/>
              <a:gd name="connsiteY13" fmla="*/ 905635 h 7100575"/>
              <a:gd name="connsiteX14" fmla="*/ 6950072 w 8845426"/>
              <a:gd name="connsiteY14" fmla="*/ 696630 h 7100575"/>
              <a:gd name="connsiteX15" fmla="*/ 7396774 w 8845426"/>
              <a:gd name="connsiteY15" fmla="*/ 505662 h 7100575"/>
              <a:gd name="connsiteX16" fmla="*/ 8303776 w 8845426"/>
              <a:gd name="connsiteY16" fmla="*/ 145946 h 7100575"/>
              <a:gd name="connsiteX17" fmla="*/ 8845426 w 8845426"/>
              <a:gd name="connsiteY17" fmla="*/ 0 h 7100575"/>
              <a:gd name="connsiteX0" fmla="*/ 2256343 w 8845426"/>
              <a:gd name="connsiteY0" fmla="*/ 6879512 h 6879512"/>
              <a:gd name="connsiteX1" fmla="*/ 2557862 w 8845426"/>
              <a:gd name="connsiteY1" fmla="*/ 6039000 h 6879512"/>
              <a:gd name="connsiteX2" fmla="*/ 1052055 w 8845426"/>
              <a:gd name="connsiteY2" fmla="*/ 5529784 h 6879512"/>
              <a:gd name="connsiteX3" fmla="*/ 50000 w 8845426"/>
              <a:gd name="connsiteY3" fmla="*/ 4942134 h 6879512"/>
              <a:gd name="connsiteX4" fmla="*/ 286924 w 8845426"/>
              <a:gd name="connsiteY4" fmla="*/ 4059196 h 6879512"/>
              <a:gd name="connsiteX5" fmla="*/ 1457170 w 8845426"/>
              <a:gd name="connsiteY5" fmla="*/ 4007091 h 6879512"/>
              <a:gd name="connsiteX6" fmla="*/ 2217538 w 8845426"/>
              <a:gd name="connsiteY6" fmla="*/ 3614641 h 6879512"/>
              <a:gd name="connsiteX7" fmla="*/ 3049025 w 8845426"/>
              <a:gd name="connsiteY7" fmla="*/ 3653154 h 6879512"/>
              <a:gd name="connsiteX8" fmla="*/ 3380292 w 8845426"/>
              <a:gd name="connsiteY8" fmla="*/ 3289771 h 6879512"/>
              <a:gd name="connsiteX9" fmla="*/ 4511168 w 8845426"/>
              <a:gd name="connsiteY9" fmla="*/ 3031671 h 6879512"/>
              <a:gd name="connsiteX10" fmla="*/ 5779757 w 8845426"/>
              <a:gd name="connsiteY10" fmla="*/ 2228959 h 6879512"/>
              <a:gd name="connsiteX11" fmla="*/ 6257143 w 8845426"/>
              <a:gd name="connsiteY11" fmla="*/ 1456062 h 6879512"/>
              <a:gd name="connsiteX12" fmla="*/ 6764733 w 8845426"/>
              <a:gd name="connsiteY12" fmla="*/ 905635 h 6879512"/>
              <a:gd name="connsiteX13" fmla="*/ 6950072 w 8845426"/>
              <a:gd name="connsiteY13" fmla="*/ 696630 h 6879512"/>
              <a:gd name="connsiteX14" fmla="*/ 7396774 w 8845426"/>
              <a:gd name="connsiteY14" fmla="*/ 505662 h 6879512"/>
              <a:gd name="connsiteX15" fmla="*/ 8303776 w 8845426"/>
              <a:gd name="connsiteY15" fmla="*/ 145946 h 6879512"/>
              <a:gd name="connsiteX16" fmla="*/ 8845426 w 8845426"/>
              <a:gd name="connsiteY16" fmla="*/ 0 h 6879512"/>
              <a:gd name="connsiteX0" fmla="*/ 2557862 w 8845426"/>
              <a:gd name="connsiteY0" fmla="*/ 6039000 h 6039000"/>
              <a:gd name="connsiteX1" fmla="*/ 1052055 w 8845426"/>
              <a:gd name="connsiteY1" fmla="*/ 5529784 h 6039000"/>
              <a:gd name="connsiteX2" fmla="*/ 50000 w 8845426"/>
              <a:gd name="connsiteY2" fmla="*/ 4942134 h 6039000"/>
              <a:gd name="connsiteX3" fmla="*/ 286924 w 8845426"/>
              <a:gd name="connsiteY3" fmla="*/ 4059196 h 6039000"/>
              <a:gd name="connsiteX4" fmla="*/ 1457170 w 8845426"/>
              <a:gd name="connsiteY4" fmla="*/ 4007091 h 6039000"/>
              <a:gd name="connsiteX5" fmla="*/ 2217538 w 8845426"/>
              <a:gd name="connsiteY5" fmla="*/ 3614641 h 6039000"/>
              <a:gd name="connsiteX6" fmla="*/ 3049025 w 8845426"/>
              <a:gd name="connsiteY6" fmla="*/ 3653154 h 6039000"/>
              <a:gd name="connsiteX7" fmla="*/ 3380292 w 8845426"/>
              <a:gd name="connsiteY7" fmla="*/ 3289771 h 6039000"/>
              <a:gd name="connsiteX8" fmla="*/ 4511168 w 8845426"/>
              <a:gd name="connsiteY8" fmla="*/ 3031671 h 6039000"/>
              <a:gd name="connsiteX9" fmla="*/ 5779757 w 8845426"/>
              <a:gd name="connsiteY9" fmla="*/ 2228959 h 6039000"/>
              <a:gd name="connsiteX10" fmla="*/ 6257143 w 8845426"/>
              <a:gd name="connsiteY10" fmla="*/ 1456062 h 6039000"/>
              <a:gd name="connsiteX11" fmla="*/ 6764733 w 8845426"/>
              <a:gd name="connsiteY11" fmla="*/ 905635 h 6039000"/>
              <a:gd name="connsiteX12" fmla="*/ 6950072 w 8845426"/>
              <a:gd name="connsiteY12" fmla="*/ 696630 h 6039000"/>
              <a:gd name="connsiteX13" fmla="*/ 7396774 w 8845426"/>
              <a:gd name="connsiteY13" fmla="*/ 505662 h 6039000"/>
              <a:gd name="connsiteX14" fmla="*/ 8303776 w 8845426"/>
              <a:gd name="connsiteY14" fmla="*/ 145946 h 6039000"/>
              <a:gd name="connsiteX15" fmla="*/ 8845426 w 8845426"/>
              <a:gd name="connsiteY15" fmla="*/ 0 h 6039000"/>
              <a:gd name="connsiteX0" fmla="*/ 1052055 w 8845426"/>
              <a:gd name="connsiteY0" fmla="*/ 5529784 h 5529784"/>
              <a:gd name="connsiteX1" fmla="*/ 50000 w 8845426"/>
              <a:gd name="connsiteY1" fmla="*/ 4942134 h 5529784"/>
              <a:gd name="connsiteX2" fmla="*/ 286924 w 8845426"/>
              <a:gd name="connsiteY2" fmla="*/ 4059196 h 5529784"/>
              <a:gd name="connsiteX3" fmla="*/ 1457170 w 8845426"/>
              <a:gd name="connsiteY3" fmla="*/ 4007091 h 5529784"/>
              <a:gd name="connsiteX4" fmla="*/ 2217538 w 8845426"/>
              <a:gd name="connsiteY4" fmla="*/ 3614641 h 5529784"/>
              <a:gd name="connsiteX5" fmla="*/ 3049025 w 8845426"/>
              <a:gd name="connsiteY5" fmla="*/ 3653154 h 5529784"/>
              <a:gd name="connsiteX6" fmla="*/ 3380292 w 8845426"/>
              <a:gd name="connsiteY6" fmla="*/ 3289771 h 5529784"/>
              <a:gd name="connsiteX7" fmla="*/ 4511168 w 8845426"/>
              <a:gd name="connsiteY7" fmla="*/ 3031671 h 5529784"/>
              <a:gd name="connsiteX8" fmla="*/ 5779757 w 8845426"/>
              <a:gd name="connsiteY8" fmla="*/ 2228959 h 5529784"/>
              <a:gd name="connsiteX9" fmla="*/ 6257143 w 8845426"/>
              <a:gd name="connsiteY9" fmla="*/ 1456062 h 5529784"/>
              <a:gd name="connsiteX10" fmla="*/ 6764733 w 8845426"/>
              <a:gd name="connsiteY10" fmla="*/ 905635 h 5529784"/>
              <a:gd name="connsiteX11" fmla="*/ 6950072 w 8845426"/>
              <a:gd name="connsiteY11" fmla="*/ 696630 h 5529784"/>
              <a:gd name="connsiteX12" fmla="*/ 7396774 w 8845426"/>
              <a:gd name="connsiteY12" fmla="*/ 505662 h 5529784"/>
              <a:gd name="connsiteX13" fmla="*/ 8303776 w 8845426"/>
              <a:gd name="connsiteY13" fmla="*/ 145946 h 5529784"/>
              <a:gd name="connsiteX14" fmla="*/ 8845426 w 8845426"/>
              <a:gd name="connsiteY14" fmla="*/ 0 h 5529784"/>
              <a:gd name="connsiteX0" fmla="*/ 50000 w 8845426"/>
              <a:gd name="connsiteY0" fmla="*/ 4942134 h 4942134"/>
              <a:gd name="connsiteX1" fmla="*/ 286924 w 8845426"/>
              <a:gd name="connsiteY1" fmla="*/ 4059196 h 4942134"/>
              <a:gd name="connsiteX2" fmla="*/ 1457170 w 8845426"/>
              <a:gd name="connsiteY2" fmla="*/ 4007091 h 4942134"/>
              <a:gd name="connsiteX3" fmla="*/ 2217538 w 8845426"/>
              <a:gd name="connsiteY3" fmla="*/ 3614641 h 4942134"/>
              <a:gd name="connsiteX4" fmla="*/ 3049025 w 8845426"/>
              <a:gd name="connsiteY4" fmla="*/ 3653154 h 4942134"/>
              <a:gd name="connsiteX5" fmla="*/ 3380292 w 8845426"/>
              <a:gd name="connsiteY5" fmla="*/ 3289771 h 4942134"/>
              <a:gd name="connsiteX6" fmla="*/ 4511168 w 8845426"/>
              <a:gd name="connsiteY6" fmla="*/ 3031671 h 4942134"/>
              <a:gd name="connsiteX7" fmla="*/ 5779757 w 8845426"/>
              <a:gd name="connsiteY7" fmla="*/ 2228959 h 4942134"/>
              <a:gd name="connsiteX8" fmla="*/ 6257143 w 8845426"/>
              <a:gd name="connsiteY8" fmla="*/ 1456062 h 4942134"/>
              <a:gd name="connsiteX9" fmla="*/ 6764733 w 8845426"/>
              <a:gd name="connsiteY9" fmla="*/ 905635 h 4942134"/>
              <a:gd name="connsiteX10" fmla="*/ 6950072 w 8845426"/>
              <a:gd name="connsiteY10" fmla="*/ 696630 h 4942134"/>
              <a:gd name="connsiteX11" fmla="*/ 7396774 w 8845426"/>
              <a:gd name="connsiteY11" fmla="*/ 505662 h 4942134"/>
              <a:gd name="connsiteX12" fmla="*/ 8303776 w 8845426"/>
              <a:gd name="connsiteY12" fmla="*/ 145946 h 4942134"/>
              <a:gd name="connsiteX13" fmla="*/ 8845426 w 8845426"/>
              <a:gd name="connsiteY13" fmla="*/ 0 h 4942134"/>
              <a:gd name="connsiteX0" fmla="*/ 0 w 8558502"/>
              <a:gd name="connsiteY0" fmla="*/ 4059196 h 4059196"/>
              <a:gd name="connsiteX1" fmla="*/ 1170246 w 8558502"/>
              <a:gd name="connsiteY1" fmla="*/ 4007091 h 4059196"/>
              <a:gd name="connsiteX2" fmla="*/ 1930614 w 8558502"/>
              <a:gd name="connsiteY2" fmla="*/ 3614641 h 4059196"/>
              <a:gd name="connsiteX3" fmla="*/ 2762101 w 8558502"/>
              <a:gd name="connsiteY3" fmla="*/ 3653154 h 4059196"/>
              <a:gd name="connsiteX4" fmla="*/ 3093368 w 8558502"/>
              <a:gd name="connsiteY4" fmla="*/ 3289771 h 4059196"/>
              <a:gd name="connsiteX5" fmla="*/ 4224244 w 8558502"/>
              <a:gd name="connsiteY5" fmla="*/ 3031671 h 4059196"/>
              <a:gd name="connsiteX6" fmla="*/ 5492833 w 8558502"/>
              <a:gd name="connsiteY6" fmla="*/ 2228959 h 4059196"/>
              <a:gd name="connsiteX7" fmla="*/ 5970219 w 8558502"/>
              <a:gd name="connsiteY7" fmla="*/ 1456062 h 4059196"/>
              <a:gd name="connsiteX8" fmla="*/ 6477809 w 8558502"/>
              <a:gd name="connsiteY8" fmla="*/ 905635 h 4059196"/>
              <a:gd name="connsiteX9" fmla="*/ 6663148 w 8558502"/>
              <a:gd name="connsiteY9" fmla="*/ 696630 h 4059196"/>
              <a:gd name="connsiteX10" fmla="*/ 7109850 w 8558502"/>
              <a:gd name="connsiteY10" fmla="*/ 505662 h 4059196"/>
              <a:gd name="connsiteX11" fmla="*/ 8016852 w 8558502"/>
              <a:gd name="connsiteY11" fmla="*/ 145946 h 4059196"/>
              <a:gd name="connsiteX12" fmla="*/ 8558502 w 8558502"/>
              <a:gd name="connsiteY12" fmla="*/ 0 h 4059196"/>
              <a:gd name="connsiteX0" fmla="*/ 0 w 7388256"/>
              <a:gd name="connsiteY0" fmla="*/ 4007091 h 4007091"/>
              <a:gd name="connsiteX1" fmla="*/ 760368 w 7388256"/>
              <a:gd name="connsiteY1" fmla="*/ 3614641 h 4007091"/>
              <a:gd name="connsiteX2" fmla="*/ 1591855 w 7388256"/>
              <a:gd name="connsiteY2" fmla="*/ 3653154 h 4007091"/>
              <a:gd name="connsiteX3" fmla="*/ 1923122 w 7388256"/>
              <a:gd name="connsiteY3" fmla="*/ 3289771 h 4007091"/>
              <a:gd name="connsiteX4" fmla="*/ 3053998 w 7388256"/>
              <a:gd name="connsiteY4" fmla="*/ 3031671 h 4007091"/>
              <a:gd name="connsiteX5" fmla="*/ 4322587 w 7388256"/>
              <a:gd name="connsiteY5" fmla="*/ 2228959 h 4007091"/>
              <a:gd name="connsiteX6" fmla="*/ 4799973 w 7388256"/>
              <a:gd name="connsiteY6" fmla="*/ 1456062 h 4007091"/>
              <a:gd name="connsiteX7" fmla="*/ 5307563 w 7388256"/>
              <a:gd name="connsiteY7" fmla="*/ 905635 h 4007091"/>
              <a:gd name="connsiteX8" fmla="*/ 5492902 w 7388256"/>
              <a:gd name="connsiteY8" fmla="*/ 696630 h 4007091"/>
              <a:gd name="connsiteX9" fmla="*/ 5939604 w 7388256"/>
              <a:gd name="connsiteY9" fmla="*/ 505662 h 4007091"/>
              <a:gd name="connsiteX10" fmla="*/ 6846606 w 7388256"/>
              <a:gd name="connsiteY10" fmla="*/ 145946 h 4007091"/>
              <a:gd name="connsiteX11" fmla="*/ 7388256 w 7388256"/>
              <a:gd name="connsiteY11" fmla="*/ 0 h 4007091"/>
              <a:gd name="connsiteX0" fmla="*/ 0 w 6627888"/>
              <a:gd name="connsiteY0" fmla="*/ 3614641 h 3665050"/>
              <a:gd name="connsiteX1" fmla="*/ 831487 w 6627888"/>
              <a:gd name="connsiteY1" fmla="*/ 3653154 h 3665050"/>
              <a:gd name="connsiteX2" fmla="*/ 1162754 w 6627888"/>
              <a:gd name="connsiteY2" fmla="*/ 3289771 h 3665050"/>
              <a:gd name="connsiteX3" fmla="*/ 2293630 w 6627888"/>
              <a:gd name="connsiteY3" fmla="*/ 3031671 h 3665050"/>
              <a:gd name="connsiteX4" fmla="*/ 3562219 w 6627888"/>
              <a:gd name="connsiteY4" fmla="*/ 2228959 h 3665050"/>
              <a:gd name="connsiteX5" fmla="*/ 4039605 w 6627888"/>
              <a:gd name="connsiteY5" fmla="*/ 1456062 h 3665050"/>
              <a:gd name="connsiteX6" fmla="*/ 4547195 w 6627888"/>
              <a:gd name="connsiteY6" fmla="*/ 905635 h 3665050"/>
              <a:gd name="connsiteX7" fmla="*/ 4732534 w 6627888"/>
              <a:gd name="connsiteY7" fmla="*/ 696630 h 3665050"/>
              <a:gd name="connsiteX8" fmla="*/ 5179236 w 6627888"/>
              <a:gd name="connsiteY8" fmla="*/ 505662 h 3665050"/>
              <a:gd name="connsiteX9" fmla="*/ 6086238 w 6627888"/>
              <a:gd name="connsiteY9" fmla="*/ 145946 h 3665050"/>
              <a:gd name="connsiteX10" fmla="*/ 6627888 w 6627888"/>
              <a:gd name="connsiteY10" fmla="*/ 0 h 3665050"/>
              <a:gd name="connsiteX0" fmla="*/ 0 w 5796401"/>
              <a:gd name="connsiteY0" fmla="*/ 3653154 h 3653154"/>
              <a:gd name="connsiteX1" fmla="*/ 331267 w 5796401"/>
              <a:gd name="connsiteY1" fmla="*/ 3289771 h 3653154"/>
              <a:gd name="connsiteX2" fmla="*/ 1462143 w 5796401"/>
              <a:gd name="connsiteY2" fmla="*/ 3031671 h 3653154"/>
              <a:gd name="connsiteX3" fmla="*/ 2730732 w 5796401"/>
              <a:gd name="connsiteY3" fmla="*/ 2228959 h 3653154"/>
              <a:gd name="connsiteX4" fmla="*/ 3208118 w 5796401"/>
              <a:gd name="connsiteY4" fmla="*/ 1456062 h 3653154"/>
              <a:gd name="connsiteX5" fmla="*/ 3715708 w 5796401"/>
              <a:gd name="connsiteY5" fmla="*/ 905635 h 3653154"/>
              <a:gd name="connsiteX6" fmla="*/ 3901047 w 5796401"/>
              <a:gd name="connsiteY6" fmla="*/ 696630 h 3653154"/>
              <a:gd name="connsiteX7" fmla="*/ 4347749 w 5796401"/>
              <a:gd name="connsiteY7" fmla="*/ 505662 h 3653154"/>
              <a:gd name="connsiteX8" fmla="*/ 5254751 w 5796401"/>
              <a:gd name="connsiteY8" fmla="*/ 145946 h 3653154"/>
              <a:gd name="connsiteX9" fmla="*/ 5796401 w 5796401"/>
              <a:gd name="connsiteY9" fmla="*/ 0 h 3653154"/>
              <a:gd name="connsiteX0" fmla="*/ 1713752 w 5472806"/>
              <a:gd name="connsiteY0" fmla="*/ 5209238 h 5209238"/>
              <a:gd name="connsiteX1" fmla="*/ 7672 w 5472806"/>
              <a:gd name="connsiteY1" fmla="*/ 3289771 h 5209238"/>
              <a:gd name="connsiteX2" fmla="*/ 1138548 w 5472806"/>
              <a:gd name="connsiteY2" fmla="*/ 3031671 h 5209238"/>
              <a:gd name="connsiteX3" fmla="*/ 2407137 w 5472806"/>
              <a:gd name="connsiteY3" fmla="*/ 2228959 h 5209238"/>
              <a:gd name="connsiteX4" fmla="*/ 2884523 w 5472806"/>
              <a:gd name="connsiteY4" fmla="*/ 1456062 h 5209238"/>
              <a:gd name="connsiteX5" fmla="*/ 3392113 w 5472806"/>
              <a:gd name="connsiteY5" fmla="*/ 905635 h 5209238"/>
              <a:gd name="connsiteX6" fmla="*/ 3577452 w 5472806"/>
              <a:gd name="connsiteY6" fmla="*/ 696630 h 5209238"/>
              <a:gd name="connsiteX7" fmla="*/ 4024154 w 5472806"/>
              <a:gd name="connsiteY7" fmla="*/ 505662 h 5209238"/>
              <a:gd name="connsiteX8" fmla="*/ 4931156 w 5472806"/>
              <a:gd name="connsiteY8" fmla="*/ 145946 h 5209238"/>
              <a:gd name="connsiteX9" fmla="*/ 5472806 w 5472806"/>
              <a:gd name="connsiteY9" fmla="*/ 0 h 5209238"/>
              <a:gd name="connsiteX0" fmla="*/ 1098388 w 4857442"/>
              <a:gd name="connsiteY0" fmla="*/ 5209238 h 5209238"/>
              <a:gd name="connsiteX1" fmla="*/ 17950 w 4857442"/>
              <a:gd name="connsiteY1" fmla="*/ 3754992 h 5209238"/>
              <a:gd name="connsiteX2" fmla="*/ 523184 w 4857442"/>
              <a:gd name="connsiteY2" fmla="*/ 3031671 h 5209238"/>
              <a:gd name="connsiteX3" fmla="*/ 1791773 w 4857442"/>
              <a:gd name="connsiteY3" fmla="*/ 2228959 h 5209238"/>
              <a:gd name="connsiteX4" fmla="*/ 2269159 w 4857442"/>
              <a:gd name="connsiteY4" fmla="*/ 1456062 h 5209238"/>
              <a:gd name="connsiteX5" fmla="*/ 2776749 w 4857442"/>
              <a:gd name="connsiteY5" fmla="*/ 905635 h 5209238"/>
              <a:gd name="connsiteX6" fmla="*/ 2962088 w 4857442"/>
              <a:gd name="connsiteY6" fmla="*/ 696630 h 5209238"/>
              <a:gd name="connsiteX7" fmla="*/ 3408790 w 4857442"/>
              <a:gd name="connsiteY7" fmla="*/ 505662 h 5209238"/>
              <a:gd name="connsiteX8" fmla="*/ 4315792 w 4857442"/>
              <a:gd name="connsiteY8" fmla="*/ 145946 h 5209238"/>
              <a:gd name="connsiteX9" fmla="*/ 4857442 w 4857442"/>
              <a:gd name="connsiteY9" fmla="*/ 0 h 5209238"/>
              <a:gd name="connsiteX0" fmla="*/ 1114648 w 4873702"/>
              <a:gd name="connsiteY0" fmla="*/ 5209238 h 5209238"/>
              <a:gd name="connsiteX1" fmla="*/ 34210 w 4873702"/>
              <a:gd name="connsiteY1" fmla="*/ 3754992 h 5209238"/>
              <a:gd name="connsiteX2" fmla="*/ 411107 w 4873702"/>
              <a:gd name="connsiteY2" fmla="*/ 3047714 h 5209238"/>
              <a:gd name="connsiteX3" fmla="*/ 1808033 w 4873702"/>
              <a:gd name="connsiteY3" fmla="*/ 2228959 h 5209238"/>
              <a:gd name="connsiteX4" fmla="*/ 2285419 w 4873702"/>
              <a:gd name="connsiteY4" fmla="*/ 1456062 h 5209238"/>
              <a:gd name="connsiteX5" fmla="*/ 2793009 w 4873702"/>
              <a:gd name="connsiteY5" fmla="*/ 905635 h 5209238"/>
              <a:gd name="connsiteX6" fmla="*/ 2978348 w 4873702"/>
              <a:gd name="connsiteY6" fmla="*/ 696630 h 5209238"/>
              <a:gd name="connsiteX7" fmla="*/ 3425050 w 4873702"/>
              <a:gd name="connsiteY7" fmla="*/ 505662 h 5209238"/>
              <a:gd name="connsiteX8" fmla="*/ 4332052 w 4873702"/>
              <a:gd name="connsiteY8" fmla="*/ 145946 h 5209238"/>
              <a:gd name="connsiteX9" fmla="*/ 4873702 w 4873702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03118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212263 w 4907149"/>
              <a:gd name="connsiteY0" fmla="*/ 5209238 h 5209238"/>
              <a:gd name="connsiteX1" fmla="*/ 35572 w 4907149"/>
              <a:gd name="connsiteY1" fmla="*/ 3883329 h 5209238"/>
              <a:gd name="connsiteX2" fmla="*/ 444554 w 4907149"/>
              <a:gd name="connsiteY2" fmla="*/ 3047714 h 5209238"/>
              <a:gd name="connsiteX3" fmla="*/ 1841480 w 4907149"/>
              <a:gd name="connsiteY3" fmla="*/ 2228959 h 5209238"/>
              <a:gd name="connsiteX4" fmla="*/ 2318866 w 4907149"/>
              <a:gd name="connsiteY4" fmla="*/ 1456062 h 5209238"/>
              <a:gd name="connsiteX5" fmla="*/ 2826456 w 4907149"/>
              <a:gd name="connsiteY5" fmla="*/ 905635 h 5209238"/>
              <a:gd name="connsiteX6" fmla="*/ 3011795 w 4907149"/>
              <a:gd name="connsiteY6" fmla="*/ 696630 h 5209238"/>
              <a:gd name="connsiteX7" fmla="*/ 3458497 w 4907149"/>
              <a:gd name="connsiteY7" fmla="*/ 505662 h 5209238"/>
              <a:gd name="connsiteX8" fmla="*/ 4365499 w 4907149"/>
              <a:gd name="connsiteY8" fmla="*/ 145946 h 5209238"/>
              <a:gd name="connsiteX9" fmla="*/ 4907149 w 4907149"/>
              <a:gd name="connsiteY9" fmla="*/ 0 h 5209238"/>
              <a:gd name="connsiteX0" fmla="*/ 406671 w 4871578"/>
              <a:gd name="connsiteY0" fmla="*/ 4423174 h 4423174"/>
              <a:gd name="connsiteX1" fmla="*/ 1 w 4871578"/>
              <a:gd name="connsiteY1" fmla="*/ 3883329 h 4423174"/>
              <a:gd name="connsiteX2" fmla="*/ 408983 w 4871578"/>
              <a:gd name="connsiteY2" fmla="*/ 3047714 h 4423174"/>
              <a:gd name="connsiteX3" fmla="*/ 1805909 w 4871578"/>
              <a:gd name="connsiteY3" fmla="*/ 2228959 h 4423174"/>
              <a:gd name="connsiteX4" fmla="*/ 2283295 w 4871578"/>
              <a:gd name="connsiteY4" fmla="*/ 1456062 h 4423174"/>
              <a:gd name="connsiteX5" fmla="*/ 2790885 w 4871578"/>
              <a:gd name="connsiteY5" fmla="*/ 905635 h 4423174"/>
              <a:gd name="connsiteX6" fmla="*/ 2976224 w 4871578"/>
              <a:gd name="connsiteY6" fmla="*/ 696630 h 4423174"/>
              <a:gd name="connsiteX7" fmla="*/ 3422926 w 4871578"/>
              <a:gd name="connsiteY7" fmla="*/ 505662 h 4423174"/>
              <a:gd name="connsiteX8" fmla="*/ 4329928 w 4871578"/>
              <a:gd name="connsiteY8" fmla="*/ 145946 h 4423174"/>
              <a:gd name="connsiteX9" fmla="*/ 4871578 w 4871578"/>
              <a:gd name="connsiteY9" fmla="*/ 0 h 4423174"/>
              <a:gd name="connsiteX0" fmla="*/ 302157 w 4872671"/>
              <a:gd name="connsiteY0" fmla="*/ 4381962 h 4381962"/>
              <a:gd name="connsiteX1" fmla="*/ 1094 w 4872671"/>
              <a:gd name="connsiteY1" fmla="*/ 3883329 h 4381962"/>
              <a:gd name="connsiteX2" fmla="*/ 410076 w 4872671"/>
              <a:gd name="connsiteY2" fmla="*/ 3047714 h 4381962"/>
              <a:gd name="connsiteX3" fmla="*/ 1807002 w 4872671"/>
              <a:gd name="connsiteY3" fmla="*/ 2228959 h 4381962"/>
              <a:gd name="connsiteX4" fmla="*/ 2284388 w 4872671"/>
              <a:gd name="connsiteY4" fmla="*/ 1456062 h 4381962"/>
              <a:gd name="connsiteX5" fmla="*/ 2791978 w 4872671"/>
              <a:gd name="connsiteY5" fmla="*/ 905635 h 4381962"/>
              <a:gd name="connsiteX6" fmla="*/ 2977317 w 4872671"/>
              <a:gd name="connsiteY6" fmla="*/ 696630 h 4381962"/>
              <a:gd name="connsiteX7" fmla="*/ 3424019 w 4872671"/>
              <a:gd name="connsiteY7" fmla="*/ 505662 h 4381962"/>
              <a:gd name="connsiteX8" fmla="*/ 4331021 w 4872671"/>
              <a:gd name="connsiteY8" fmla="*/ 145946 h 4381962"/>
              <a:gd name="connsiteX9" fmla="*/ 4872671 w 4872671"/>
              <a:gd name="connsiteY9" fmla="*/ 0 h 4381962"/>
              <a:gd name="connsiteX0" fmla="*/ 9831 w 4580345"/>
              <a:gd name="connsiteY0" fmla="*/ 4381962 h 4381962"/>
              <a:gd name="connsiteX1" fmla="*/ 782194 w 4580345"/>
              <a:gd name="connsiteY1" fmla="*/ 3803816 h 4381962"/>
              <a:gd name="connsiteX2" fmla="*/ 117750 w 4580345"/>
              <a:gd name="connsiteY2" fmla="*/ 3047714 h 4381962"/>
              <a:gd name="connsiteX3" fmla="*/ 1514676 w 4580345"/>
              <a:gd name="connsiteY3" fmla="*/ 2228959 h 4381962"/>
              <a:gd name="connsiteX4" fmla="*/ 1992062 w 4580345"/>
              <a:gd name="connsiteY4" fmla="*/ 1456062 h 4381962"/>
              <a:gd name="connsiteX5" fmla="*/ 2499652 w 4580345"/>
              <a:gd name="connsiteY5" fmla="*/ 905635 h 4381962"/>
              <a:gd name="connsiteX6" fmla="*/ 2684991 w 4580345"/>
              <a:gd name="connsiteY6" fmla="*/ 696630 h 4381962"/>
              <a:gd name="connsiteX7" fmla="*/ 3131693 w 4580345"/>
              <a:gd name="connsiteY7" fmla="*/ 505662 h 4381962"/>
              <a:gd name="connsiteX8" fmla="*/ 4038695 w 4580345"/>
              <a:gd name="connsiteY8" fmla="*/ 145946 h 4381962"/>
              <a:gd name="connsiteX9" fmla="*/ 4580345 w 4580345"/>
              <a:gd name="connsiteY9" fmla="*/ 0 h 4381962"/>
              <a:gd name="connsiteX0" fmla="*/ 10099 w 4550796"/>
              <a:gd name="connsiteY0" fmla="*/ 4381962 h 4381962"/>
              <a:gd name="connsiteX1" fmla="*/ 752645 w 4550796"/>
              <a:gd name="connsiteY1" fmla="*/ 3803816 h 4381962"/>
              <a:gd name="connsiteX2" fmla="*/ 88201 w 4550796"/>
              <a:gd name="connsiteY2" fmla="*/ 3047714 h 4381962"/>
              <a:gd name="connsiteX3" fmla="*/ 1485127 w 4550796"/>
              <a:gd name="connsiteY3" fmla="*/ 2228959 h 4381962"/>
              <a:gd name="connsiteX4" fmla="*/ 1962513 w 4550796"/>
              <a:gd name="connsiteY4" fmla="*/ 1456062 h 4381962"/>
              <a:gd name="connsiteX5" fmla="*/ 2470103 w 4550796"/>
              <a:gd name="connsiteY5" fmla="*/ 905635 h 4381962"/>
              <a:gd name="connsiteX6" fmla="*/ 2655442 w 4550796"/>
              <a:gd name="connsiteY6" fmla="*/ 696630 h 4381962"/>
              <a:gd name="connsiteX7" fmla="*/ 3102144 w 4550796"/>
              <a:gd name="connsiteY7" fmla="*/ 505662 h 4381962"/>
              <a:gd name="connsiteX8" fmla="*/ 4009146 w 4550796"/>
              <a:gd name="connsiteY8" fmla="*/ 145946 h 4381962"/>
              <a:gd name="connsiteX9" fmla="*/ 4550796 w 4550796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78102 w 4540697"/>
              <a:gd name="connsiteY2" fmla="*/ 3047714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181346 w 4540697"/>
              <a:gd name="connsiteY2" fmla="*/ 3216679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9824 w 4540697"/>
              <a:gd name="connsiteY2" fmla="*/ 3117288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9824 w 4540697"/>
              <a:gd name="connsiteY2" fmla="*/ 3079431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316252 w 4540697"/>
              <a:gd name="connsiteY2" fmla="*/ 3259981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316252 w 4540697"/>
              <a:gd name="connsiteY2" fmla="*/ 3259981 h 4381962"/>
              <a:gd name="connsiteX3" fmla="*/ 1072433 w 4540697"/>
              <a:gd name="connsiteY3" fmla="*/ 2802591 h 4381962"/>
              <a:gd name="connsiteX4" fmla="*/ 1475028 w 4540697"/>
              <a:gd name="connsiteY4" fmla="*/ 2228959 h 4381962"/>
              <a:gd name="connsiteX5" fmla="*/ 1952414 w 4540697"/>
              <a:gd name="connsiteY5" fmla="*/ 1456062 h 4381962"/>
              <a:gd name="connsiteX6" fmla="*/ 2460004 w 4540697"/>
              <a:gd name="connsiteY6" fmla="*/ 905635 h 4381962"/>
              <a:gd name="connsiteX7" fmla="*/ 2645343 w 4540697"/>
              <a:gd name="connsiteY7" fmla="*/ 696630 h 4381962"/>
              <a:gd name="connsiteX8" fmla="*/ 3092045 w 4540697"/>
              <a:gd name="connsiteY8" fmla="*/ 505662 h 4381962"/>
              <a:gd name="connsiteX9" fmla="*/ 3999047 w 4540697"/>
              <a:gd name="connsiteY9" fmla="*/ 145946 h 4381962"/>
              <a:gd name="connsiteX10" fmla="*/ 4540697 w 4540697"/>
              <a:gd name="connsiteY10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316252 w 4540697"/>
              <a:gd name="connsiteY2" fmla="*/ 3259981 h 4381962"/>
              <a:gd name="connsiteX3" fmla="*/ 1092818 w 4540697"/>
              <a:gd name="connsiteY3" fmla="*/ 2796767 h 4381962"/>
              <a:gd name="connsiteX4" fmla="*/ 1475028 w 4540697"/>
              <a:gd name="connsiteY4" fmla="*/ 2228959 h 4381962"/>
              <a:gd name="connsiteX5" fmla="*/ 1952414 w 4540697"/>
              <a:gd name="connsiteY5" fmla="*/ 1456062 h 4381962"/>
              <a:gd name="connsiteX6" fmla="*/ 2460004 w 4540697"/>
              <a:gd name="connsiteY6" fmla="*/ 905635 h 4381962"/>
              <a:gd name="connsiteX7" fmla="*/ 2645343 w 4540697"/>
              <a:gd name="connsiteY7" fmla="*/ 696630 h 4381962"/>
              <a:gd name="connsiteX8" fmla="*/ 3092045 w 4540697"/>
              <a:gd name="connsiteY8" fmla="*/ 505662 h 4381962"/>
              <a:gd name="connsiteX9" fmla="*/ 3999047 w 4540697"/>
              <a:gd name="connsiteY9" fmla="*/ 145946 h 4381962"/>
              <a:gd name="connsiteX10" fmla="*/ 4540697 w 4540697"/>
              <a:gd name="connsiteY10" fmla="*/ 0 h 4381962"/>
              <a:gd name="connsiteX0" fmla="*/ 0 w 4540697"/>
              <a:gd name="connsiteY0" fmla="*/ 4395760 h 4395760"/>
              <a:gd name="connsiteX1" fmla="*/ 742546 w 4540697"/>
              <a:gd name="connsiteY1" fmla="*/ 3817614 h 4395760"/>
              <a:gd name="connsiteX2" fmla="*/ 1316252 w 4540697"/>
              <a:gd name="connsiteY2" fmla="*/ 3273779 h 4395760"/>
              <a:gd name="connsiteX3" fmla="*/ 1092818 w 4540697"/>
              <a:gd name="connsiteY3" fmla="*/ 2810565 h 4395760"/>
              <a:gd name="connsiteX4" fmla="*/ 1475028 w 4540697"/>
              <a:gd name="connsiteY4" fmla="*/ 2242757 h 4395760"/>
              <a:gd name="connsiteX5" fmla="*/ 1952414 w 4540697"/>
              <a:gd name="connsiteY5" fmla="*/ 1469860 h 4395760"/>
              <a:gd name="connsiteX6" fmla="*/ 2460004 w 4540697"/>
              <a:gd name="connsiteY6" fmla="*/ 919433 h 4395760"/>
              <a:gd name="connsiteX7" fmla="*/ 2645343 w 4540697"/>
              <a:gd name="connsiteY7" fmla="*/ 710428 h 4395760"/>
              <a:gd name="connsiteX8" fmla="*/ 3092045 w 4540697"/>
              <a:gd name="connsiteY8" fmla="*/ 519460 h 4395760"/>
              <a:gd name="connsiteX9" fmla="*/ 3999047 w 4540697"/>
              <a:gd name="connsiteY9" fmla="*/ 159744 h 4395760"/>
              <a:gd name="connsiteX10" fmla="*/ 4540697 w 4540697"/>
              <a:gd name="connsiteY10" fmla="*/ 13798 h 4395760"/>
              <a:gd name="connsiteX0" fmla="*/ 0 w 4424173"/>
              <a:gd name="connsiteY0" fmla="*/ 4390301 h 4390301"/>
              <a:gd name="connsiteX1" fmla="*/ 742546 w 4424173"/>
              <a:gd name="connsiteY1" fmla="*/ 3812155 h 4390301"/>
              <a:gd name="connsiteX2" fmla="*/ 1316252 w 4424173"/>
              <a:gd name="connsiteY2" fmla="*/ 3268320 h 4390301"/>
              <a:gd name="connsiteX3" fmla="*/ 1092818 w 4424173"/>
              <a:gd name="connsiteY3" fmla="*/ 2805106 h 4390301"/>
              <a:gd name="connsiteX4" fmla="*/ 1475028 w 4424173"/>
              <a:gd name="connsiteY4" fmla="*/ 2237298 h 4390301"/>
              <a:gd name="connsiteX5" fmla="*/ 1952414 w 4424173"/>
              <a:gd name="connsiteY5" fmla="*/ 1464401 h 4390301"/>
              <a:gd name="connsiteX6" fmla="*/ 2460004 w 4424173"/>
              <a:gd name="connsiteY6" fmla="*/ 913974 h 4390301"/>
              <a:gd name="connsiteX7" fmla="*/ 2645343 w 4424173"/>
              <a:gd name="connsiteY7" fmla="*/ 704969 h 4390301"/>
              <a:gd name="connsiteX8" fmla="*/ 3092045 w 4424173"/>
              <a:gd name="connsiteY8" fmla="*/ 514001 h 4390301"/>
              <a:gd name="connsiteX9" fmla="*/ 3999047 w 4424173"/>
              <a:gd name="connsiteY9" fmla="*/ 154285 h 4390301"/>
              <a:gd name="connsiteX10" fmla="*/ 4424173 w 4424173"/>
              <a:gd name="connsiteY10" fmla="*/ 14165 h 4390301"/>
              <a:gd name="connsiteX0" fmla="*/ 0 w 4424173"/>
              <a:gd name="connsiteY0" fmla="*/ 4392461 h 4392461"/>
              <a:gd name="connsiteX1" fmla="*/ 742546 w 4424173"/>
              <a:gd name="connsiteY1" fmla="*/ 3814315 h 4392461"/>
              <a:gd name="connsiteX2" fmla="*/ 1316252 w 4424173"/>
              <a:gd name="connsiteY2" fmla="*/ 3270480 h 4392461"/>
              <a:gd name="connsiteX3" fmla="*/ 1092818 w 4424173"/>
              <a:gd name="connsiteY3" fmla="*/ 2807266 h 4392461"/>
              <a:gd name="connsiteX4" fmla="*/ 1475028 w 4424173"/>
              <a:gd name="connsiteY4" fmla="*/ 2239458 h 4392461"/>
              <a:gd name="connsiteX5" fmla="*/ 1952414 w 4424173"/>
              <a:gd name="connsiteY5" fmla="*/ 1466561 h 4392461"/>
              <a:gd name="connsiteX6" fmla="*/ 2460004 w 4424173"/>
              <a:gd name="connsiteY6" fmla="*/ 916134 h 4392461"/>
              <a:gd name="connsiteX7" fmla="*/ 2645343 w 4424173"/>
              <a:gd name="connsiteY7" fmla="*/ 707129 h 4392461"/>
              <a:gd name="connsiteX8" fmla="*/ 3092045 w 4424173"/>
              <a:gd name="connsiteY8" fmla="*/ 516161 h 4392461"/>
              <a:gd name="connsiteX9" fmla="*/ 3859219 w 4424173"/>
              <a:gd name="connsiteY9" fmla="*/ 127314 h 4392461"/>
              <a:gd name="connsiteX10" fmla="*/ 4424173 w 4424173"/>
              <a:gd name="connsiteY10" fmla="*/ 16325 h 4392461"/>
              <a:gd name="connsiteX0" fmla="*/ 0 w 4424173"/>
              <a:gd name="connsiteY0" fmla="*/ 4401238 h 4401238"/>
              <a:gd name="connsiteX1" fmla="*/ 742546 w 4424173"/>
              <a:gd name="connsiteY1" fmla="*/ 3823092 h 4401238"/>
              <a:gd name="connsiteX2" fmla="*/ 1316252 w 4424173"/>
              <a:gd name="connsiteY2" fmla="*/ 3279257 h 4401238"/>
              <a:gd name="connsiteX3" fmla="*/ 1092818 w 4424173"/>
              <a:gd name="connsiteY3" fmla="*/ 2816043 h 4401238"/>
              <a:gd name="connsiteX4" fmla="*/ 1475028 w 4424173"/>
              <a:gd name="connsiteY4" fmla="*/ 2248235 h 4401238"/>
              <a:gd name="connsiteX5" fmla="*/ 1952414 w 4424173"/>
              <a:gd name="connsiteY5" fmla="*/ 1475338 h 4401238"/>
              <a:gd name="connsiteX6" fmla="*/ 2460004 w 4424173"/>
              <a:gd name="connsiteY6" fmla="*/ 924911 h 4401238"/>
              <a:gd name="connsiteX7" fmla="*/ 2645343 w 4424173"/>
              <a:gd name="connsiteY7" fmla="*/ 715906 h 4401238"/>
              <a:gd name="connsiteX8" fmla="*/ 3092045 w 4424173"/>
              <a:gd name="connsiteY8" fmla="*/ 524938 h 4401238"/>
              <a:gd name="connsiteX9" fmla="*/ 3859219 w 4424173"/>
              <a:gd name="connsiteY9" fmla="*/ 136091 h 4401238"/>
              <a:gd name="connsiteX10" fmla="*/ 4424173 w 4424173"/>
              <a:gd name="connsiteY10" fmla="*/ 25102 h 440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24173" h="4401238">
                <a:moveTo>
                  <a:pt x="0" y="4401238"/>
                </a:moveTo>
                <a:cubicBezTo>
                  <a:pt x="207044" y="4108031"/>
                  <a:pt x="523171" y="4010089"/>
                  <a:pt x="742546" y="3823092"/>
                </a:cubicBezTo>
                <a:cubicBezTo>
                  <a:pt x="961921" y="3636095"/>
                  <a:pt x="1257873" y="3447099"/>
                  <a:pt x="1316252" y="3279257"/>
                </a:cubicBezTo>
                <a:cubicBezTo>
                  <a:pt x="1374631" y="3111416"/>
                  <a:pt x="1066355" y="2987880"/>
                  <a:pt x="1092818" y="2816043"/>
                </a:cubicBezTo>
                <a:cubicBezTo>
                  <a:pt x="1119281" y="2644206"/>
                  <a:pt x="1331762" y="2471686"/>
                  <a:pt x="1475028" y="2248235"/>
                </a:cubicBezTo>
                <a:cubicBezTo>
                  <a:pt x="1618294" y="2024784"/>
                  <a:pt x="1788251" y="1695892"/>
                  <a:pt x="1952414" y="1475338"/>
                </a:cubicBezTo>
                <a:cubicBezTo>
                  <a:pt x="2116577" y="1254784"/>
                  <a:pt x="2344516" y="1051483"/>
                  <a:pt x="2460004" y="924911"/>
                </a:cubicBezTo>
                <a:cubicBezTo>
                  <a:pt x="2575492" y="798339"/>
                  <a:pt x="2540003" y="782568"/>
                  <a:pt x="2645343" y="715906"/>
                </a:cubicBezTo>
                <a:cubicBezTo>
                  <a:pt x="2750683" y="649244"/>
                  <a:pt x="2889732" y="621574"/>
                  <a:pt x="3092045" y="524938"/>
                </a:cubicBezTo>
                <a:cubicBezTo>
                  <a:pt x="3294358" y="428302"/>
                  <a:pt x="3642305" y="168608"/>
                  <a:pt x="3859219" y="136091"/>
                </a:cubicBezTo>
                <a:cubicBezTo>
                  <a:pt x="4076133" y="103574"/>
                  <a:pt x="4325588" y="-62174"/>
                  <a:pt x="4424173" y="25102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3153293" y="9636370"/>
            <a:ext cx="1125415" cy="1242645"/>
          </a:xfrm>
          <a:custGeom>
            <a:avLst/>
            <a:gdLst>
              <a:gd name="connsiteX0" fmla="*/ 0 w 607883"/>
              <a:gd name="connsiteY0" fmla="*/ 0 h 870612"/>
              <a:gd name="connsiteX1" fmla="*/ 108183 w 607883"/>
              <a:gd name="connsiteY1" fmla="*/ 133941 h 870612"/>
              <a:gd name="connsiteX2" fmla="*/ 280760 w 607883"/>
              <a:gd name="connsiteY2" fmla="*/ 257578 h 870612"/>
              <a:gd name="connsiteX3" fmla="*/ 463640 w 607883"/>
              <a:gd name="connsiteY3" fmla="*/ 468791 h 870612"/>
              <a:gd name="connsiteX4" fmla="*/ 607883 w 607883"/>
              <a:gd name="connsiteY4" fmla="*/ 870612 h 870612"/>
              <a:gd name="connsiteX0" fmla="*/ 0 w 584701"/>
              <a:gd name="connsiteY0" fmla="*/ 0 h 816520"/>
              <a:gd name="connsiteX1" fmla="*/ 85001 w 584701"/>
              <a:gd name="connsiteY1" fmla="*/ 79849 h 816520"/>
              <a:gd name="connsiteX2" fmla="*/ 257578 w 584701"/>
              <a:gd name="connsiteY2" fmla="*/ 203486 h 816520"/>
              <a:gd name="connsiteX3" fmla="*/ 440458 w 584701"/>
              <a:gd name="connsiteY3" fmla="*/ 414699 h 816520"/>
              <a:gd name="connsiteX4" fmla="*/ 584701 w 584701"/>
              <a:gd name="connsiteY4" fmla="*/ 816520 h 816520"/>
              <a:gd name="connsiteX0" fmla="*/ 0 w 569247"/>
              <a:gd name="connsiteY0" fmla="*/ 0 h 772732"/>
              <a:gd name="connsiteX1" fmla="*/ 69547 w 569247"/>
              <a:gd name="connsiteY1" fmla="*/ 36061 h 772732"/>
              <a:gd name="connsiteX2" fmla="*/ 242124 w 569247"/>
              <a:gd name="connsiteY2" fmla="*/ 159698 h 772732"/>
              <a:gd name="connsiteX3" fmla="*/ 425004 w 569247"/>
              <a:gd name="connsiteY3" fmla="*/ 370911 h 772732"/>
              <a:gd name="connsiteX4" fmla="*/ 569247 w 569247"/>
              <a:gd name="connsiteY4" fmla="*/ 772732 h 772732"/>
              <a:gd name="connsiteX0" fmla="*/ 0 w 569247"/>
              <a:gd name="connsiteY0" fmla="*/ 0 h 772732"/>
              <a:gd name="connsiteX1" fmla="*/ 69547 w 569247"/>
              <a:gd name="connsiteY1" fmla="*/ 36061 h 772732"/>
              <a:gd name="connsiteX2" fmla="*/ 242124 w 569247"/>
              <a:gd name="connsiteY2" fmla="*/ 159698 h 772732"/>
              <a:gd name="connsiteX3" fmla="*/ 425004 w 569247"/>
              <a:gd name="connsiteY3" fmla="*/ 370911 h 772732"/>
              <a:gd name="connsiteX4" fmla="*/ 569247 w 569247"/>
              <a:gd name="connsiteY4" fmla="*/ 772732 h 772732"/>
              <a:gd name="connsiteX0" fmla="*/ 0 w 587277"/>
              <a:gd name="connsiteY0" fmla="*/ 0 h 795914"/>
              <a:gd name="connsiteX1" fmla="*/ 87577 w 587277"/>
              <a:gd name="connsiteY1" fmla="*/ 59243 h 795914"/>
              <a:gd name="connsiteX2" fmla="*/ 260154 w 587277"/>
              <a:gd name="connsiteY2" fmla="*/ 182880 h 795914"/>
              <a:gd name="connsiteX3" fmla="*/ 443034 w 587277"/>
              <a:gd name="connsiteY3" fmla="*/ 394093 h 795914"/>
              <a:gd name="connsiteX4" fmla="*/ 587277 w 587277"/>
              <a:gd name="connsiteY4" fmla="*/ 795914 h 795914"/>
              <a:gd name="connsiteX0" fmla="*/ 0 w 587277"/>
              <a:gd name="connsiteY0" fmla="*/ 0 h 795914"/>
              <a:gd name="connsiteX1" fmla="*/ 87577 w 587277"/>
              <a:gd name="connsiteY1" fmla="*/ 59243 h 795914"/>
              <a:gd name="connsiteX2" fmla="*/ 260154 w 587277"/>
              <a:gd name="connsiteY2" fmla="*/ 182880 h 795914"/>
              <a:gd name="connsiteX3" fmla="*/ 443034 w 587277"/>
              <a:gd name="connsiteY3" fmla="*/ 394093 h 795914"/>
              <a:gd name="connsiteX4" fmla="*/ 587277 w 587277"/>
              <a:gd name="connsiteY4" fmla="*/ 795914 h 795914"/>
              <a:gd name="connsiteX0" fmla="*/ 0 w 663477"/>
              <a:gd name="connsiteY0" fmla="*/ 0 h 834014"/>
              <a:gd name="connsiteX1" fmla="*/ 163777 w 663477"/>
              <a:gd name="connsiteY1" fmla="*/ 97343 h 834014"/>
              <a:gd name="connsiteX2" fmla="*/ 336354 w 663477"/>
              <a:gd name="connsiteY2" fmla="*/ 220980 h 834014"/>
              <a:gd name="connsiteX3" fmla="*/ 519234 w 663477"/>
              <a:gd name="connsiteY3" fmla="*/ 432193 h 834014"/>
              <a:gd name="connsiteX4" fmla="*/ 663477 w 663477"/>
              <a:gd name="connsiteY4" fmla="*/ 834014 h 834014"/>
              <a:gd name="connsiteX0" fmla="*/ 0 w 663477"/>
              <a:gd name="connsiteY0" fmla="*/ 0 h 834014"/>
              <a:gd name="connsiteX1" fmla="*/ 163777 w 663477"/>
              <a:gd name="connsiteY1" fmla="*/ 97343 h 834014"/>
              <a:gd name="connsiteX2" fmla="*/ 336354 w 663477"/>
              <a:gd name="connsiteY2" fmla="*/ 220980 h 834014"/>
              <a:gd name="connsiteX3" fmla="*/ 519234 w 663477"/>
              <a:gd name="connsiteY3" fmla="*/ 432193 h 834014"/>
              <a:gd name="connsiteX4" fmla="*/ 663477 w 663477"/>
              <a:gd name="connsiteY4" fmla="*/ 834014 h 83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477" h="834014">
                <a:moveTo>
                  <a:pt x="0" y="0"/>
                </a:moveTo>
                <a:cubicBezTo>
                  <a:pt x="82174" y="27225"/>
                  <a:pt x="107718" y="60513"/>
                  <a:pt x="163777" y="97343"/>
                </a:cubicBezTo>
                <a:cubicBezTo>
                  <a:pt x="219836" y="134173"/>
                  <a:pt x="277111" y="165172"/>
                  <a:pt x="336354" y="220980"/>
                </a:cubicBezTo>
                <a:cubicBezTo>
                  <a:pt x="395597" y="276788"/>
                  <a:pt x="464714" y="330021"/>
                  <a:pt x="519234" y="432193"/>
                </a:cubicBezTo>
                <a:cubicBezTo>
                  <a:pt x="573754" y="534365"/>
                  <a:pt x="638578" y="767044"/>
                  <a:pt x="663477" y="834014"/>
                </a:cubicBezTo>
              </a:path>
            </a:pathLst>
          </a:custGeom>
          <a:noFill/>
          <a:ln w="152400" cmpd="thinThick">
            <a:solidFill>
              <a:srgbClr val="FF5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12401883" y="5947708"/>
            <a:ext cx="3035036" cy="3490494"/>
          </a:xfrm>
          <a:custGeom>
            <a:avLst/>
            <a:gdLst>
              <a:gd name="connsiteX0" fmla="*/ 309106 w 4871167"/>
              <a:gd name="connsiteY0" fmla="*/ 4373217 h 4373217"/>
              <a:gd name="connsiteX1" fmla="*/ 140141 w 4871167"/>
              <a:gd name="connsiteY1" fmla="*/ 4154556 h 4373217"/>
              <a:gd name="connsiteX2" fmla="*/ 993 w 4871167"/>
              <a:gd name="connsiteY2" fmla="*/ 3955774 h 4373217"/>
              <a:gd name="connsiteX3" fmla="*/ 90446 w 4871167"/>
              <a:gd name="connsiteY3" fmla="*/ 3468756 h 4373217"/>
              <a:gd name="connsiteX4" fmla="*/ 319046 w 4871167"/>
              <a:gd name="connsiteY4" fmla="*/ 3101009 h 4373217"/>
              <a:gd name="connsiteX5" fmla="*/ 656976 w 4871167"/>
              <a:gd name="connsiteY5" fmla="*/ 2862469 h 4373217"/>
              <a:gd name="connsiteX6" fmla="*/ 1074419 w 4871167"/>
              <a:gd name="connsiteY6" fmla="*/ 2663687 h 4373217"/>
              <a:gd name="connsiteX7" fmla="*/ 1790037 w 4871167"/>
              <a:gd name="connsiteY7" fmla="*/ 2067339 h 4373217"/>
              <a:gd name="connsiteX8" fmla="*/ 1939124 w 4871167"/>
              <a:gd name="connsiteY8" fmla="*/ 1798982 h 4373217"/>
              <a:gd name="connsiteX9" fmla="*/ 2157785 w 4871167"/>
              <a:gd name="connsiteY9" fmla="*/ 1550504 h 4373217"/>
              <a:gd name="connsiteX10" fmla="*/ 2575228 w 4871167"/>
              <a:gd name="connsiteY10" fmla="*/ 1023730 h 4373217"/>
              <a:gd name="connsiteX11" fmla="*/ 2962854 w 4871167"/>
              <a:gd name="connsiteY11" fmla="*/ 626165 h 4373217"/>
              <a:gd name="connsiteX12" fmla="*/ 3509506 w 4871167"/>
              <a:gd name="connsiteY12" fmla="*/ 407504 h 4373217"/>
              <a:gd name="connsiteX13" fmla="*/ 4304637 w 4871167"/>
              <a:gd name="connsiteY13" fmla="*/ 159026 h 4373217"/>
              <a:gd name="connsiteX14" fmla="*/ 4871167 w 4871167"/>
              <a:gd name="connsiteY14" fmla="*/ 0 h 4373217"/>
              <a:gd name="connsiteX0" fmla="*/ 331261 w 4893322"/>
              <a:gd name="connsiteY0" fmla="*/ 4373217 h 4373217"/>
              <a:gd name="connsiteX1" fmla="*/ 162296 w 4893322"/>
              <a:gd name="connsiteY1" fmla="*/ 4154556 h 4373217"/>
              <a:gd name="connsiteX2" fmla="*/ 23148 w 4893322"/>
              <a:gd name="connsiteY2" fmla="*/ 3955774 h 4373217"/>
              <a:gd name="connsiteX3" fmla="*/ 33088 w 4893322"/>
              <a:gd name="connsiteY3" fmla="*/ 3498574 h 4373217"/>
              <a:gd name="connsiteX4" fmla="*/ 341201 w 4893322"/>
              <a:gd name="connsiteY4" fmla="*/ 3101009 h 4373217"/>
              <a:gd name="connsiteX5" fmla="*/ 679131 w 4893322"/>
              <a:gd name="connsiteY5" fmla="*/ 2862469 h 4373217"/>
              <a:gd name="connsiteX6" fmla="*/ 1096574 w 4893322"/>
              <a:gd name="connsiteY6" fmla="*/ 2663687 h 4373217"/>
              <a:gd name="connsiteX7" fmla="*/ 1812192 w 4893322"/>
              <a:gd name="connsiteY7" fmla="*/ 2067339 h 4373217"/>
              <a:gd name="connsiteX8" fmla="*/ 1961279 w 4893322"/>
              <a:gd name="connsiteY8" fmla="*/ 1798982 h 4373217"/>
              <a:gd name="connsiteX9" fmla="*/ 2179940 w 4893322"/>
              <a:gd name="connsiteY9" fmla="*/ 1550504 h 4373217"/>
              <a:gd name="connsiteX10" fmla="*/ 2597383 w 4893322"/>
              <a:gd name="connsiteY10" fmla="*/ 1023730 h 4373217"/>
              <a:gd name="connsiteX11" fmla="*/ 2985009 w 4893322"/>
              <a:gd name="connsiteY11" fmla="*/ 626165 h 4373217"/>
              <a:gd name="connsiteX12" fmla="*/ 3531661 w 4893322"/>
              <a:gd name="connsiteY12" fmla="*/ 407504 h 4373217"/>
              <a:gd name="connsiteX13" fmla="*/ 4326792 w 4893322"/>
              <a:gd name="connsiteY13" fmla="*/ 159026 h 4373217"/>
              <a:gd name="connsiteX14" fmla="*/ 4893322 w 4893322"/>
              <a:gd name="connsiteY14" fmla="*/ 0 h 4373217"/>
              <a:gd name="connsiteX0" fmla="*/ 385486 w 4947547"/>
              <a:gd name="connsiteY0" fmla="*/ 4373217 h 4373217"/>
              <a:gd name="connsiteX1" fmla="*/ 216521 w 4947547"/>
              <a:gd name="connsiteY1" fmla="*/ 4154556 h 4373217"/>
              <a:gd name="connsiteX2" fmla="*/ 77373 w 4947547"/>
              <a:gd name="connsiteY2" fmla="*/ 3955774 h 4373217"/>
              <a:gd name="connsiteX3" fmla="*/ 17740 w 4947547"/>
              <a:gd name="connsiteY3" fmla="*/ 3597965 h 4373217"/>
              <a:gd name="connsiteX4" fmla="*/ 395426 w 4947547"/>
              <a:gd name="connsiteY4" fmla="*/ 3101009 h 4373217"/>
              <a:gd name="connsiteX5" fmla="*/ 733356 w 4947547"/>
              <a:gd name="connsiteY5" fmla="*/ 2862469 h 4373217"/>
              <a:gd name="connsiteX6" fmla="*/ 1150799 w 4947547"/>
              <a:gd name="connsiteY6" fmla="*/ 2663687 h 4373217"/>
              <a:gd name="connsiteX7" fmla="*/ 1866417 w 4947547"/>
              <a:gd name="connsiteY7" fmla="*/ 2067339 h 4373217"/>
              <a:gd name="connsiteX8" fmla="*/ 2015504 w 4947547"/>
              <a:gd name="connsiteY8" fmla="*/ 1798982 h 4373217"/>
              <a:gd name="connsiteX9" fmla="*/ 2234165 w 4947547"/>
              <a:gd name="connsiteY9" fmla="*/ 1550504 h 4373217"/>
              <a:gd name="connsiteX10" fmla="*/ 2651608 w 4947547"/>
              <a:gd name="connsiteY10" fmla="*/ 1023730 h 4373217"/>
              <a:gd name="connsiteX11" fmla="*/ 3039234 w 4947547"/>
              <a:gd name="connsiteY11" fmla="*/ 626165 h 4373217"/>
              <a:gd name="connsiteX12" fmla="*/ 3585886 w 4947547"/>
              <a:gd name="connsiteY12" fmla="*/ 407504 h 4373217"/>
              <a:gd name="connsiteX13" fmla="*/ 4381017 w 4947547"/>
              <a:gd name="connsiteY13" fmla="*/ 159026 h 4373217"/>
              <a:gd name="connsiteX14" fmla="*/ 4947547 w 4947547"/>
              <a:gd name="connsiteY14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864367 w 4945497"/>
              <a:gd name="connsiteY7" fmla="*/ 2067339 h 4373217"/>
              <a:gd name="connsiteX8" fmla="*/ 2013454 w 4945497"/>
              <a:gd name="connsiteY8" fmla="*/ 1798982 h 4373217"/>
              <a:gd name="connsiteX9" fmla="*/ 2232115 w 4945497"/>
              <a:gd name="connsiteY9" fmla="*/ 1550504 h 4373217"/>
              <a:gd name="connsiteX10" fmla="*/ 2649558 w 4945497"/>
              <a:gd name="connsiteY10" fmla="*/ 1023730 h 4373217"/>
              <a:gd name="connsiteX11" fmla="*/ 3037184 w 4945497"/>
              <a:gd name="connsiteY11" fmla="*/ 626165 h 4373217"/>
              <a:gd name="connsiteX12" fmla="*/ 3583836 w 4945497"/>
              <a:gd name="connsiteY12" fmla="*/ 407504 h 4373217"/>
              <a:gd name="connsiteX13" fmla="*/ 4378967 w 4945497"/>
              <a:gd name="connsiteY13" fmla="*/ 159026 h 4373217"/>
              <a:gd name="connsiteX14" fmla="*/ 4945497 w 4945497"/>
              <a:gd name="connsiteY14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854428 w 4945497"/>
              <a:gd name="connsiteY7" fmla="*/ 2156791 h 4373217"/>
              <a:gd name="connsiteX8" fmla="*/ 2013454 w 4945497"/>
              <a:gd name="connsiteY8" fmla="*/ 1798982 h 4373217"/>
              <a:gd name="connsiteX9" fmla="*/ 2232115 w 4945497"/>
              <a:gd name="connsiteY9" fmla="*/ 1550504 h 4373217"/>
              <a:gd name="connsiteX10" fmla="*/ 2649558 w 4945497"/>
              <a:gd name="connsiteY10" fmla="*/ 1023730 h 4373217"/>
              <a:gd name="connsiteX11" fmla="*/ 3037184 w 4945497"/>
              <a:gd name="connsiteY11" fmla="*/ 626165 h 4373217"/>
              <a:gd name="connsiteX12" fmla="*/ 3583836 w 4945497"/>
              <a:gd name="connsiteY12" fmla="*/ 407504 h 4373217"/>
              <a:gd name="connsiteX13" fmla="*/ 4378967 w 4945497"/>
              <a:gd name="connsiteY13" fmla="*/ 159026 h 4373217"/>
              <a:gd name="connsiteX14" fmla="*/ 4945497 w 4945497"/>
              <a:gd name="connsiteY14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13454 w 4945497"/>
              <a:gd name="connsiteY9" fmla="*/ 1798982 h 4373217"/>
              <a:gd name="connsiteX10" fmla="*/ 2232115 w 4945497"/>
              <a:gd name="connsiteY10" fmla="*/ 1550504 h 4373217"/>
              <a:gd name="connsiteX11" fmla="*/ 2649558 w 4945497"/>
              <a:gd name="connsiteY11" fmla="*/ 1023730 h 4373217"/>
              <a:gd name="connsiteX12" fmla="*/ 3037184 w 4945497"/>
              <a:gd name="connsiteY12" fmla="*/ 626165 h 4373217"/>
              <a:gd name="connsiteX13" fmla="*/ 3583836 w 4945497"/>
              <a:gd name="connsiteY13" fmla="*/ 407504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43271 w 4945497"/>
              <a:gd name="connsiteY9" fmla="*/ 1828800 h 4373217"/>
              <a:gd name="connsiteX10" fmla="*/ 2232115 w 4945497"/>
              <a:gd name="connsiteY10" fmla="*/ 1550504 h 4373217"/>
              <a:gd name="connsiteX11" fmla="*/ 2649558 w 4945497"/>
              <a:gd name="connsiteY11" fmla="*/ 1023730 h 4373217"/>
              <a:gd name="connsiteX12" fmla="*/ 3037184 w 4945497"/>
              <a:gd name="connsiteY12" fmla="*/ 626165 h 4373217"/>
              <a:gd name="connsiteX13" fmla="*/ 3583836 w 4945497"/>
              <a:gd name="connsiteY13" fmla="*/ 407504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43271 w 4945497"/>
              <a:gd name="connsiteY9" fmla="*/ 1828800 h 4373217"/>
              <a:gd name="connsiteX10" fmla="*/ 2232115 w 4945497"/>
              <a:gd name="connsiteY10" fmla="*/ 1550504 h 4373217"/>
              <a:gd name="connsiteX11" fmla="*/ 2669437 w 4945497"/>
              <a:gd name="connsiteY11" fmla="*/ 1043608 h 4373217"/>
              <a:gd name="connsiteX12" fmla="*/ 3037184 w 4945497"/>
              <a:gd name="connsiteY12" fmla="*/ 626165 h 4373217"/>
              <a:gd name="connsiteX13" fmla="*/ 3583836 w 4945497"/>
              <a:gd name="connsiteY13" fmla="*/ 407504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43271 w 4945497"/>
              <a:gd name="connsiteY9" fmla="*/ 1828800 h 4373217"/>
              <a:gd name="connsiteX10" fmla="*/ 2271871 w 4945497"/>
              <a:gd name="connsiteY10" fmla="*/ 1520687 h 4373217"/>
              <a:gd name="connsiteX11" fmla="*/ 2669437 w 4945497"/>
              <a:gd name="connsiteY11" fmla="*/ 1043608 h 4373217"/>
              <a:gd name="connsiteX12" fmla="*/ 3037184 w 4945497"/>
              <a:gd name="connsiteY12" fmla="*/ 626165 h 4373217"/>
              <a:gd name="connsiteX13" fmla="*/ 3583836 w 4945497"/>
              <a:gd name="connsiteY13" fmla="*/ 407504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43271 w 4945497"/>
              <a:gd name="connsiteY9" fmla="*/ 1828800 h 4373217"/>
              <a:gd name="connsiteX10" fmla="*/ 2271871 w 4945497"/>
              <a:gd name="connsiteY10" fmla="*/ 1520687 h 4373217"/>
              <a:gd name="connsiteX11" fmla="*/ 2669437 w 4945497"/>
              <a:gd name="connsiteY11" fmla="*/ 1043608 h 4373217"/>
              <a:gd name="connsiteX12" fmla="*/ 3037184 w 4945497"/>
              <a:gd name="connsiteY12" fmla="*/ 626165 h 4373217"/>
              <a:gd name="connsiteX13" fmla="*/ 3603715 w 4945497"/>
              <a:gd name="connsiteY13" fmla="*/ 457200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945497"/>
              <a:gd name="connsiteY0" fmla="*/ 4373217 h 4373217"/>
              <a:gd name="connsiteX1" fmla="*/ 214471 w 4945497"/>
              <a:gd name="connsiteY1" fmla="*/ 4154556 h 4373217"/>
              <a:gd name="connsiteX2" fmla="*/ 75323 w 4945497"/>
              <a:gd name="connsiteY2" fmla="*/ 3955774 h 4373217"/>
              <a:gd name="connsiteX3" fmla="*/ 15690 w 4945497"/>
              <a:gd name="connsiteY3" fmla="*/ 3597965 h 4373217"/>
              <a:gd name="connsiteX4" fmla="*/ 363559 w 4945497"/>
              <a:gd name="connsiteY4" fmla="*/ 3130826 h 4373217"/>
              <a:gd name="connsiteX5" fmla="*/ 731306 w 4945497"/>
              <a:gd name="connsiteY5" fmla="*/ 2862469 h 4373217"/>
              <a:gd name="connsiteX6" fmla="*/ 1148749 w 4945497"/>
              <a:gd name="connsiteY6" fmla="*/ 2663687 h 4373217"/>
              <a:gd name="connsiteX7" fmla="*/ 1466803 w 4945497"/>
              <a:gd name="connsiteY7" fmla="*/ 2484782 h 4373217"/>
              <a:gd name="connsiteX8" fmla="*/ 1854428 w 4945497"/>
              <a:gd name="connsiteY8" fmla="*/ 2156791 h 4373217"/>
              <a:gd name="connsiteX9" fmla="*/ 2043271 w 4945497"/>
              <a:gd name="connsiteY9" fmla="*/ 1828800 h 4373217"/>
              <a:gd name="connsiteX10" fmla="*/ 2271871 w 4945497"/>
              <a:gd name="connsiteY10" fmla="*/ 1520687 h 4373217"/>
              <a:gd name="connsiteX11" fmla="*/ 2669437 w 4945497"/>
              <a:gd name="connsiteY11" fmla="*/ 1043608 h 4373217"/>
              <a:gd name="connsiteX12" fmla="*/ 3086880 w 4945497"/>
              <a:gd name="connsiteY12" fmla="*/ 665922 h 4373217"/>
              <a:gd name="connsiteX13" fmla="*/ 3603715 w 4945497"/>
              <a:gd name="connsiteY13" fmla="*/ 457200 h 4373217"/>
              <a:gd name="connsiteX14" fmla="*/ 4378967 w 4945497"/>
              <a:gd name="connsiteY14" fmla="*/ 159026 h 4373217"/>
              <a:gd name="connsiteX15" fmla="*/ 4945497 w 4945497"/>
              <a:gd name="connsiteY15" fmla="*/ 0 h 4373217"/>
              <a:gd name="connsiteX0" fmla="*/ 383436 w 4378967"/>
              <a:gd name="connsiteY0" fmla="*/ 4214191 h 4214191"/>
              <a:gd name="connsiteX1" fmla="*/ 214471 w 4378967"/>
              <a:gd name="connsiteY1" fmla="*/ 3995530 h 4214191"/>
              <a:gd name="connsiteX2" fmla="*/ 75323 w 4378967"/>
              <a:gd name="connsiteY2" fmla="*/ 3796748 h 4214191"/>
              <a:gd name="connsiteX3" fmla="*/ 15690 w 4378967"/>
              <a:gd name="connsiteY3" fmla="*/ 3438939 h 4214191"/>
              <a:gd name="connsiteX4" fmla="*/ 363559 w 4378967"/>
              <a:gd name="connsiteY4" fmla="*/ 2971800 h 4214191"/>
              <a:gd name="connsiteX5" fmla="*/ 731306 w 4378967"/>
              <a:gd name="connsiteY5" fmla="*/ 2703443 h 4214191"/>
              <a:gd name="connsiteX6" fmla="*/ 1148749 w 4378967"/>
              <a:gd name="connsiteY6" fmla="*/ 2504661 h 4214191"/>
              <a:gd name="connsiteX7" fmla="*/ 1466803 w 4378967"/>
              <a:gd name="connsiteY7" fmla="*/ 2325756 h 4214191"/>
              <a:gd name="connsiteX8" fmla="*/ 1854428 w 4378967"/>
              <a:gd name="connsiteY8" fmla="*/ 1997765 h 4214191"/>
              <a:gd name="connsiteX9" fmla="*/ 2043271 w 4378967"/>
              <a:gd name="connsiteY9" fmla="*/ 1669774 h 4214191"/>
              <a:gd name="connsiteX10" fmla="*/ 2271871 w 4378967"/>
              <a:gd name="connsiteY10" fmla="*/ 1361661 h 4214191"/>
              <a:gd name="connsiteX11" fmla="*/ 2669437 w 4378967"/>
              <a:gd name="connsiteY11" fmla="*/ 884582 h 4214191"/>
              <a:gd name="connsiteX12" fmla="*/ 3086880 w 4378967"/>
              <a:gd name="connsiteY12" fmla="*/ 506896 h 4214191"/>
              <a:gd name="connsiteX13" fmla="*/ 3603715 w 4378967"/>
              <a:gd name="connsiteY13" fmla="*/ 298174 h 4214191"/>
              <a:gd name="connsiteX14" fmla="*/ 4378967 w 4378967"/>
              <a:gd name="connsiteY14" fmla="*/ 0 h 4214191"/>
              <a:gd name="connsiteX0" fmla="*/ 383436 w 3603715"/>
              <a:gd name="connsiteY0" fmla="*/ 3916017 h 3916017"/>
              <a:gd name="connsiteX1" fmla="*/ 214471 w 3603715"/>
              <a:gd name="connsiteY1" fmla="*/ 3697356 h 3916017"/>
              <a:gd name="connsiteX2" fmla="*/ 75323 w 3603715"/>
              <a:gd name="connsiteY2" fmla="*/ 3498574 h 3916017"/>
              <a:gd name="connsiteX3" fmla="*/ 15690 w 3603715"/>
              <a:gd name="connsiteY3" fmla="*/ 3140765 h 3916017"/>
              <a:gd name="connsiteX4" fmla="*/ 363559 w 3603715"/>
              <a:gd name="connsiteY4" fmla="*/ 2673626 h 3916017"/>
              <a:gd name="connsiteX5" fmla="*/ 731306 w 3603715"/>
              <a:gd name="connsiteY5" fmla="*/ 2405269 h 3916017"/>
              <a:gd name="connsiteX6" fmla="*/ 1148749 w 3603715"/>
              <a:gd name="connsiteY6" fmla="*/ 2206487 h 3916017"/>
              <a:gd name="connsiteX7" fmla="*/ 1466803 w 3603715"/>
              <a:gd name="connsiteY7" fmla="*/ 2027582 h 3916017"/>
              <a:gd name="connsiteX8" fmla="*/ 1854428 w 3603715"/>
              <a:gd name="connsiteY8" fmla="*/ 1699591 h 3916017"/>
              <a:gd name="connsiteX9" fmla="*/ 2043271 w 3603715"/>
              <a:gd name="connsiteY9" fmla="*/ 1371600 h 3916017"/>
              <a:gd name="connsiteX10" fmla="*/ 2271871 w 3603715"/>
              <a:gd name="connsiteY10" fmla="*/ 1063487 h 3916017"/>
              <a:gd name="connsiteX11" fmla="*/ 2669437 w 3603715"/>
              <a:gd name="connsiteY11" fmla="*/ 586408 h 3916017"/>
              <a:gd name="connsiteX12" fmla="*/ 3086880 w 3603715"/>
              <a:gd name="connsiteY12" fmla="*/ 208722 h 3916017"/>
              <a:gd name="connsiteX13" fmla="*/ 3603715 w 3603715"/>
              <a:gd name="connsiteY13" fmla="*/ 0 h 3916017"/>
              <a:gd name="connsiteX0" fmla="*/ 383436 w 3086880"/>
              <a:gd name="connsiteY0" fmla="*/ 3707295 h 3707295"/>
              <a:gd name="connsiteX1" fmla="*/ 214471 w 3086880"/>
              <a:gd name="connsiteY1" fmla="*/ 3488634 h 3707295"/>
              <a:gd name="connsiteX2" fmla="*/ 75323 w 3086880"/>
              <a:gd name="connsiteY2" fmla="*/ 3289852 h 3707295"/>
              <a:gd name="connsiteX3" fmla="*/ 15690 w 3086880"/>
              <a:gd name="connsiteY3" fmla="*/ 2932043 h 3707295"/>
              <a:gd name="connsiteX4" fmla="*/ 363559 w 3086880"/>
              <a:gd name="connsiteY4" fmla="*/ 2464904 h 3707295"/>
              <a:gd name="connsiteX5" fmla="*/ 731306 w 3086880"/>
              <a:gd name="connsiteY5" fmla="*/ 2196547 h 3707295"/>
              <a:gd name="connsiteX6" fmla="*/ 1148749 w 3086880"/>
              <a:gd name="connsiteY6" fmla="*/ 1997765 h 3707295"/>
              <a:gd name="connsiteX7" fmla="*/ 1466803 w 3086880"/>
              <a:gd name="connsiteY7" fmla="*/ 1818860 h 3707295"/>
              <a:gd name="connsiteX8" fmla="*/ 1854428 w 3086880"/>
              <a:gd name="connsiteY8" fmla="*/ 1490869 h 3707295"/>
              <a:gd name="connsiteX9" fmla="*/ 2043271 w 3086880"/>
              <a:gd name="connsiteY9" fmla="*/ 1162878 h 3707295"/>
              <a:gd name="connsiteX10" fmla="*/ 2271871 w 3086880"/>
              <a:gd name="connsiteY10" fmla="*/ 854765 h 3707295"/>
              <a:gd name="connsiteX11" fmla="*/ 2669437 w 3086880"/>
              <a:gd name="connsiteY11" fmla="*/ 377686 h 3707295"/>
              <a:gd name="connsiteX12" fmla="*/ 3086880 w 3086880"/>
              <a:gd name="connsiteY12" fmla="*/ 0 h 3707295"/>
              <a:gd name="connsiteX0" fmla="*/ 383436 w 2669437"/>
              <a:gd name="connsiteY0" fmla="*/ 3329609 h 3329609"/>
              <a:gd name="connsiteX1" fmla="*/ 214471 w 2669437"/>
              <a:gd name="connsiteY1" fmla="*/ 3110948 h 3329609"/>
              <a:gd name="connsiteX2" fmla="*/ 75323 w 2669437"/>
              <a:gd name="connsiteY2" fmla="*/ 2912166 h 3329609"/>
              <a:gd name="connsiteX3" fmla="*/ 15690 w 2669437"/>
              <a:gd name="connsiteY3" fmla="*/ 2554357 h 3329609"/>
              <a:gd name="connsiteX4" fmla="*/ 363559 w 2669437"/>
              <a:gd name="connsiteY4" fmla="*/ 2087218 h 3329609"/>
              <a:gd name="connsiteX5" fmla="*/ 731306 w 2669437"/>
              <a:gd name="connsiteY5" fmla="*/ 1818861 h 3329609"/>
              <a:gd name="connsiteX6" fmla="*/ 1148749 w 2669437"/>
              <a:gd name="connsiteY6" fmla="*/ 1620079 h 3329609"/>
              <a:gd name="connsiteX7" fmla="*/ 1466803 w 2669437"/>
              <a:gd name="connsiteY7" fmla="*/ 1441174 h 3329609"/>
              <a:gd name="connsiteX8" fmla="*/ 1854428 w 2669437"/>
              <a:gd name="connsiteY8" fmla="*/ 1113183 h 3329609"/>
              <a:gd name="connsiteX9" fmla="*/ 2043271 w 2669437"/>
              <a:gd name="connsiteY9" fmla="*/ 785192 h 3329609"/>
              <a:gd name="connsiteX10" fmla="*/ 2271871 w 2669437"/>
              <a:gd name="connsiteY10" fmla="*/ 477079 h 3329609"/>
              <a:gd name="connsiteX11" fmla="*/ 2669437 w 2669437"/>
              <a:gd name="connsiteY11" fmla="*/ 0 h 3329609"/>
              <a:gd name="connsiteX0" fmla="*/ 383436 w 2271871"/>
              <a:gd name="connsiteY0" fmla="*/ 2852530 h 2852530"/>
              <a:gd name="connsiteX1" fmla="*/ 214471 w 2271871"/>
              <a:gd name="connsiteY1" fmla="*/ 2633869 h 2852530"/>
              <a:gd name="connsiteX2" fmla="*/ 75323 w 2271871"/>
              <a:gd name="connsiteY2" fmla="*/ 2435087 h 2852530"/>
              <a:gd name="connsiteX3" fmla="*/ 15690 w 2271871"/>
              <a:gd name="connsiteY3" fmla="*/ 2077278 h 2852530"/>
              <a:gd name="connsiteX4" fmla="*/ 363559 w 2271871"/>
              <a:gd name="connsiteY4" fmla="*/ 1610139 h 2852530"/>
              <a:gd name="connsiteX5" fmla="*/ 731306 w 2271871"/>
              <a:gd name="connsiteY5" fmla="*/ 1341782 h 2852530"/>
              <a:gd name="connsiteX6" fmla="*/ 1148749 w 2271871"/>
              <a:gd name="connsiteY6" fmla="*/ 1143000 h 2852530"/>
              <a:gd name="connsiteX7" fmla="*/ 1466803 w 2271871"/>
              <a:gd name="connsiteY7" fmla="*/ 964095 h 2852530"/>
              <a:gd name="connsiteX8" fmla="*/ 1854428 w 2271871"/>
              <a:gd name="connsiteY8" fmla="*/ 636104 h 2852530"/>
              <a:gd name="connsiteX9" fmla="*/ 2043271 w 2271871"/>
              <a:gd name="connsiteY9" fmla="*/ 308113 h 2852530"/>
              <a:gd name="connsiteX10" fmla="*/ 2271871 w 2271871"/>
              <a:gd name="connsiteY10" fmla="*/ 0 h 2852530"/>
              <a:gd name="connsiteX0" fmla="*/ 383436 w 2043271"/>
              <a:gd name="connsiteY0" fmla="*/ 2544417 h 2544417"/>
              <a:gd name="connsiteX1" fmla="*/ 214471 w 2043271"/>
              <a:gd name="connsiteY1" fmla="*/ 2325756 h 2544417"/>
              <a:gd name="connsiteX2" fmla="*/ 75323 w 2043271"/>
              <a:gd name="connsiteY2" fmla="*/ 2126974 h 2544417"/>
              <a:gd name="connsiteX3" fmla="*/ 15690 w 2043271"/>
              <a:gd name="connsiteY3" fmla="*/ 1769165 h 2544417"/>
              <a:gd name="connsiteX4" fmla="*/ 363559 w 2043271"/>
              <a:gd name="connsiteY4" fmla="*/ 1302026 h 2544417"/>
              <a:gd name="connsiteX5" fmla="*/ 731306 w 2043271"/>
              <a:gd name="connsiteY5" fmla="*/ 1033669 h 2544417"/>
              <a:gd name="connsiteX6" fmla="*/ 1148749 w 2043271"/>
              <a:gd name="connsiteY6" fmla="*/ 834887 h 2544417"/>
              <a:gd name="connsiteX7" fmla="*/ 1466803 w 2043271"/>
              <a:gd name="connsiteY7" fmla="*/ 655982 h 2544417"/>
              <a:gd name="connsiteX8" fmla="*/ 1854428 w 2043271"/>
              <a:gd name="connsiteY8" fmla="*/ 327991 h 2544417"/>
              <a:gd name="connsiteX9" fmla="*/ 2043271 w 2043271"/>
              <a:gd name="connsiteY9" fmla="*/ 0 h 2544417"/>
              <a:gd name="connsiteX0" fmla="*/ 383436 w 1854428"/>
              <a:gd name="connsiteY0" fmla="*/ 2216426 h 2216426"/>
              <a:gd name="connsiteX1" fmla="*/ 214471 w 1854428"/>
              <a:gd name="connsiteY1" fmla="*/ 1997765 h 2216426"/>
              <a:gd name="connsiteX2" fmla="*/ 75323 w 1854428"/>
              <a:gd name="connsiteY2" fmla="*/ 1798983 h 2216426"/>
              <a:gd name="connsiteX3" fmla="*/ 15690 w 1854428"/>
              <a:gd name="connsiteY3" fmla="*/ 1441174 h 2216426"/>
              <a:gd name="connsiteX4" fmla="*/ 363559 w 1854428"/>
              <a:gd name="connsiteY4" fmla="*/ 974035 h 2216426"/>
              <a:gd name="connsiteX5" fmla="*/ 731306 w 1854428"/>
              <a:gd name="connsiteY5" fmla="*/ 705678 h 2216426"/>
              <a:gd name="connsiteX6" fmla="*/ 1148749 w 1854428"/>
              <a:gd name="connsiteY6" fmla="*/ 506896 h 2216426"/>
              <a:gd name="connsiteX7" fmla="*/ 1466803 w 1854428"/>
              <a:gd name="connsiteY7" fmla="*/ 327991 h 2216426"/>
              <a:gd name="connsiteX8" fmla="*/ 1854428 w 1854428"/>
              <a:gd name="connsiteY8" fmla="*/ 0 h 2216426"/>
              <a:gd name="connsiteX0" fmla="*/ 383436 w 1874306"/>
              <a:gd name="connsiteY0" fmla="*/ 2186608 h 2186608"/>
              <a:gd name="connsiteX1" fmla="*/ 214471 w 1874306"/>
              <a:gd name="connsiteY1" fmla="*/ 1967947 h 2186608"/>
              <a:gd name="connsiteX2" fmla="*/ 75323 w 1874306"/>
              <a:gd name="connsiteY2" fmla="*/ 1769165 h 2186608"/>
              <a:gd name="connsiteX3" fmla="*/ 15690 w 1874306"/>
              <a:gd name="connsiteY3" fmla="*/ 1411356 h 2186608"/>
              <a:gd name="connsiteX4" fmla="*/ 363559 w 1874306"/>
              <a:gd name="connsiteY4" fmla="*/ 944217 h 2186608"/>
              <a:gd name="connsiteX5" fmla="*/ 731306 w 1874306"/>
              <a:gd name="connsiteY5" fmla="*/ 675860 h 2186608"/>
              <a:gd name="connsiteX6" fmla="*/ 1148749 w 1874306"/>
              <a:gd name="connsiteY6" fmla="*/ 477078 h 2186608"/>
              <a:gd name="connsiteX7" fmla="*/ 1466803 w 1874306"/>
              <a:gd name="connsiteY7" fmla="*/ 298173 h 2186608"/>
              <a:gd name="connsiteX8" fmla="*/ 1874306 w 1874306"/>
              <a:gd name="connsiteY8" fmla="*/ 0 h 2186608"/>
              <a:gd name="connsiteX0" fmla="*/ 383436 w 1914063"/>
              <a:gd name="connsiteY0" fmla="*/ 2276061 h 2276061"/>
              <a:gd name="connsiteX1" fmla="*/ 214471 w 1914063"/>
              <a:gd name="connsiteY1" fmla="*/ 2057400 h 2276061"/>
              <a:gd name="connsiteX2" fmla="*/ 75323 w 1914063"/>
              <a:gd name="connsiteY2" fmla="*/ 1858618 h 2276061"/>
              <a:gd name="connsiteX3" fmla="*/ 15690 w 1914063"/>
              <a:gd name="connsiteY3" fmla="*/ 1500809 h 2276061"/>
              <a:gd name="connsiteX4" fmla="*/ 363559 w 1914063"/>
              <a:gd name="connsiteY4" fmla="*/ 1033670 h 2276061"/>
              <a:gd name="connsiteX5" fmla="*/ 731306 w 1914063"/>
              <a:gd name="connsiteY5" fmla="*/ 765313 h 2276061"/>
              <a:gd name="connsiteX6" fmla="*/ 1148749 w 1914063"/>
              <a:gd name="connsiteY6" fmla="*/ 566531 h 2276061"/>
              <a:gd name="connsiteX7" fmla="*/ 1466803 w 1914063"/>
              <a:gd name="connsiteY7" fmla="*/ 387626 h 2276061"/>
              <a:gd name="connsiteX8" fmla="*/ 1914063 w 1914063"/>
              <a:gd name="connsiteY8" fmla="*/ 0 h 2276061"/>
              <a:gd name="connsiteX0" fmla="*/ 383436 w 1953819"/>
              <a:gd name="connsiteY0" fmla="*/ 2246243 h 2246243"/>
              <a:gd name="connsiteX1" fmla="*/ 214471 w 1953819"/>
              <a:gd name="connsiteY1" fmla="*/ 2027582 h 2246243"/>
              <a:gd name="connsiteX2" fmla="*/ 75323 w 1953819"/>
              <a:gd name="connsiteY2" fmla="*/ 1828800 h 2246243"/>
              <a:gd name="connsiteX3" fmla="*/ 15690 w 1953819"/>
              <a:gd name="connsiteY3" fmla="*/ 1470991 h 2246243"/>
              <a:gd name="connsiteX4" fmla="*/ 363559 w 1953819"/>
              <a:gd name="connsiteY4" fmla="*/ 1003852 h 2246243"/>
              <a:gd name="connsiteX5" fmla="*/ 731306 w 1953819"/>
              <a:gd name="connsiteY5" fmla="*/ 735495 h 2246243"/>
              <a:gd name="connsiteX6" fmla="*/ 1148749 w 1953819"/>
              <a:gd name="connsiteY6" fmla="*/ 536713 h 2246243"/>
              <a:gd name="connsiteX7" fmla="*/ 1466803 w 1953819"/>
              <a:gd name="connsiteY7" fmla="*/ 357808 h 2246243"/>
              <a:gd name="connsiteX8" fmla="*/ 1953819 w 1953819"/>
              <a:gd name="connsiteY8" fmla="*/ 0 h 2246243"/>
              <a:gd name="connsiteX0" fmla="*/ 382758 w 1953141"/>
              <a:gd name="connsiteY0" fmla="*/ 2246243 h 2246243"/>
              <a:gd name="connsiteX1" fmla="*/ 213793 w 1953141"/>
              <a:gd name="connsiteY1" fmla="*/ 2027582 h 2246243"/>
              <a:gd name="connsiteX2" fmla="*/ 74645 w 1953141"/>
              <a:gd name="connsiteY2" fmla="*/ 1828800 h 2246243"/>
              <a:gd name="connsiteX3" fmla="*/ 15012 w 1953141"/>
              <a:gd name="connsiteY3" fmla="*/ 1470991 h 2246243"/>
              <a:gd name="connsiteX4" fmla="*/ 352942 w 1953141"/>
              <a:gd name="connsiteY4" fmla="*/ 1073426 h 2246243"/>
              <a:gd name="connsiteX5" fmla="*/ 730628 w 1953141"/>
              <a:gd name="connsiteY5" fmla="*/ 735495 h 2246243"/>
              <a:gd name="connsiteX6" fmla="*/ 1148071 w 1953141"/>
              <a:gd name="connsiteY6" fmla="*/ 536713 h 2246243"/>
              <a:gd name="connsiteX7" fmla="*/ 1466125 w 1953141"/>
              <a:gd name="connsiteY7" fmla="*/ 357808 h 2246243"/>
              <a:gd name="connsiteX8" fmla="*/ 1953141 w 1953141"/>
              <a:gd name="connsiteY8" fmla="*/ 0 h 2246243"/>
              <a:gd name="connsiteX0" fmla="*/ 382758 w 1953141"/>
              <a:gd name="connsiteY0" fmla="*/ 2246243 h 2246243"/>
              <a:gd name="connsiteX1" fmla="*/ 213793 w 1953141"/>
              <a:gd name="connsiteY1" fmla="*/ 2027582 h 2246243"/>
              <a:gd name="connsiteX2" fmla="*/ 74645 w 1953141"/>
              <a:gd name="connsiteY2" fmla="*/ 1828800 h 2246243"/>
              <a:gd name="connsiteX3" fmla="*/ 15012 w 1953141"/>
              <a:gd name="connsiteY3" fmla="*/ 1470991 h 2246243"/>
              <a:gd name="connsiteX4" fmla="*/ 352942 w 1953141"/>
              <a:gd name="connsiteY4" fmla="*/ 1073426 h 2246243"/>
              <a:gd name="connsiteX5" fmla="*/ 690872 w 1953141"/>
              <a:gd name="connsiteY5" fmla="*/ 815008 h 2246243"/>
              <a:gd name="connsiteX6" fmla="*/ 1148071 w 1953141"/>
              <a:gd name="connsiteY6" fmla="*/ 536713 h 2246243"/>
              <a:gd name="connsiteX7" fmla="*/ 1466125 w 1953141"/>
              <a:gd name="connsiteY7" fmla="*/ 357808 h 2246243"/>
              <a:gd name="connsiteX8" fmla="*/ 1953141 w 1953141"/>
              <a:gd name="connsiteY8" fmla="*/ 0 h 224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53141" h="2246243">
                <a:moveTo>
                  <a:pt x="382758" y="2246243"/>
                </a:moveTo>
                <a:cubicBezTo>
                  <a:pt x="323951" y="2171699"/>
                  <a:pt x="265145" y="2097156"/>
                  <a:pt x="213793" y="2027582"/>
                </a:cubicBezTo>
                <a:cubicBezTo>
                  <a:pt x="162441" y="1958008"/>
                  <a:pt x="107775" y="1921565"/>
                  <a:pt x="74645" y="1828800"/>
                </a:cubicBezTo>
                <a:cubicBezTo>
                  <a:pt x="41515" y="1736035"/>
                  <a:pt x="-31371" y="1596887"/>
                  <a:pt x="15012" y="1470991"/>
                </a:cubicBezTo>
                <a:cubicBezTo>
                  <a:pt x="61395" y="1345095"/>
                  <a:pt x="240299" y="1182756"/>
                  <a:pt x="352942" y="1073426"/>
                </a:cubicBezTo>
                <a:cubicBezTo>
                  <a:pt x="465585" y="964096"/>
                  <a:pt x="558351" y="904460"/>
                  <a:pt x="690872" y="815008"/>
                </a:cubicBezTo>
                <a:cubicBezTo>
                  <a:pt x="823393" y="725556"/>
                  <a:pt x="1018862" y="612913"/>
                  <a:pt x="1148071" y="536713"/>
                </a:cubicBezTo>
                <a:cubicBezTo>
                  <a:pt x="1277280" y="460513"/>
                  <a:pt x="1348512" y="442291"/>
                  <a:pt x="1466125" y="357808"/>
                </a:cubicBezTo>
                <a:cubicBezTo>
                  <a:pt x="1583738" y="273325"/>
                  <a:pt x="1857063" y="109330"/>
                  <a:pt x="1953141" y="0"/>
                </a:cubicBezTo>
              </a:path>
            </a:pathLst>
          </a:custGeom>
          <a:noFill/>
          <a:ln w="152400" cmpd="thickThin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4016084" y="12382478"/>
            <a:ext cx="2680030" cy="1170948"/>
            <a:chOff x="15051765" y="7426522"/>
            <a:chExt cx="2680030" cy="1170948"/>
          </a:xfrm>
        </p:grpSpPr>
        <p:grpSp>
          <p:nvGrpSpPr>
            <p:cNvPr id="48" name="Group 4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5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54" name="Rectangle 5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" name="Straight Connector 54"/>
                <p:cNvCxnSpPr>
                  <a:stCxn id="54" idx="0"/>
                  <a:endCxn id="5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6" name="Freeform 5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2" name="TextBox 5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10689779" y="5111349"/>
            <a:ext cx="2680030" cy="1170948"/>
            <a:chOff x="14493468" y="7426522"/>
            <a:chExt cx="2680030" cy="1170948"/>
          </a:xfrm>
        </p:grpSpPr>
        <p:grpSp>
          <p:nvGrpSpPr>
            <p:cNvPr id="63" name="Group 62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75" name="Rectangle 74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66" name="Group 65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69" name="Rectangle 6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70" name="Straight Connector 69"/>
                <p:cNvCxnSpPr>
                  <a:stCxn id="69" idx="0"/>
                  <a:endCxn id="6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1" name="Freeform 7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2" name="Freeform 7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67" name="TextBox 66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442688" y="15117208"/>
            <a:ext cx="2680030" cy="1170948"/>
            <a:chOff x="40199" y="5669003"/>
            <a:chExt cx="2680030" cy="1170948"/>
          </a:xfrm>
        </p:grpSpPr>
        <p:grpSp>
          <p:nvGrpSpPr>
            <p:cNvPr id="78" name="Group 77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8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5" name="Straight Connector 84"/>
                <p:cNvCxnSpPr>
                  <a:stCxn id="84" idx="0"/>
                  <a:endCxn id="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Freeform 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7" name="Freeform 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2" name="TextBox 8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>
            <a:off x="16854220" y="3173538"/>
            <a:ext cx="2914678" cy="1213602"/>
            <a:chOff x="931564" y="-1260763"/>
            <a:chExt cx="2914678" cy="1213602"/>
          </a:xfrm>
        </p:grpSpPr>
        <p:grpSp>
          <p:nvGrpSpPr>
            <p:cNvPr id="93" name="Group 92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9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00" name="Straight Connector 99"/>
                <p:cNvCxnSpPr>
                  <a:stCxn id="99" idx="0"/>
                  <a:endCxn id="9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Freeform 10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97" name="TextBox 96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07" name="Group 106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108" name="Group 107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11" name="TextBox 11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1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5" name="Straight Connector 114"/>
                <p:cNvCxnSpPr>
                  <a:stCxn id="114" idx="0"/>
                  <a:endCxn id="11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Freeform 11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22" name="Group 121"/>
          <p:cNvGrpSpPr/>
          <p:nvPr/>
        </p:nvGrpSpPr>
        <p:grpSpPr>
          <a:xfrm>
            <a:off x="15287613" y="5052239"/>
            <a:ext cx="2435129" cy="1195795"/>
            <a:chOff x="1241461" y="15038019"/>
            <a:chExt cx="2435129" cy="1195795"/>
          </a:xfrm>
        </p:grpSpPr>
        <p:grpSp>
          <p:nvGrpSpPr>
            <p:cNvPr id="123" name="Group 122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26" name="TextBox 12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2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0" name="Straight Connector 129"/>
                <p:cNvCxnSpPr>
                  <a:stCxn id="129" idx="0"/>
                  <a:endCxn id="12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1" name="Freeform 13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2" name="Freeform 13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37" name="Group 136"/>
          <p:cNvGrpSpPr/>
          <p:nvPr/>
        </p:nvGrpSpPr>
        <p:grpSpPr>
          <a:xfrm>
            <a:off x="9467860" y="14063508"/>
            <a:ext cx="2914678" cy="1213602"/>
            <a:chOff x="931564" y="-1260763"/>
            <a:chExt cx="2914678" cy="1213602"/>
          </a:xfrm>
        </p:grpSpPr>
        <p:grpSp>
          <p:nvGrpSpPr>
            <p:cNvPr id="138" name="Group 137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4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5" name="Straight Connector 144"/>
                <p:cNvCxnSpPr>
                  <a:stCxn id="144" idx="0"/>
                  <a:endCxn id="14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6" name="Freeform 14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" name="Freeform 14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2" name="TextBox 141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117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8374248" y="5981278"/>
            <a:ext cx="2593256" cy="1213602"/>
            <a:chOff x="3915829" y="7798919"/>
            <a:chExt cx="2593256" cy="1213602"/>
          </a:xfrm>
        </p:grpSpPr>
        <p:grpSp>
          <p:nvGrpSpPr>
            <p:cNvPr id="153" name="Group 152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Group 154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56" name="Group 155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5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61" name="Rectangle 16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2" name="Straight Connector 161"/>
                  <p:cNvCxnSpPr>
                    <a:stCxn id="161" idx="0"/>
                    <a:endCxn id="16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" name="TextBox 158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60" name="TextBox 159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57" name="Rounded Rectangle 156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" name="Group 166"/>
          <p:cNvGrpSpPr/>
          <p:nvPr/>
        </p:nvGrpSpPr>
        <p:grpSpPr>
          <a:xfrm>
            <a:off x="15497550" y="1088893"/>
            <a:ext cx="2593256" cy="1213602"/>
            <a:chOff x="3915829" y="7798919"/>
            <a:chExt cx="2593256" cy="1213602"/>
          </a:xfrm>
        </p:grpSpPr>
        <p:grpSp>
          <p:nvGrpSpPr>
            <p:cNvPr id="168" name="Group 167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71" name="Group 170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73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76" name="Rectangle 17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77" name="Straight Connector 176"/>
                  <p:cNvCxnSpPr>
                    <a:stCxn id="176" idx="0"/>
                    <a:endCxn id="17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4" name="TextBox 173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75" name="TextBox 174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72" name="Rounded Rectangle 171"/>
              <p:cNvSpPr/>
              <p:nvPr/>
            </p:nvSpPr>
            <p:spPr>
              <a:xfrm>
                <a:off x="4269316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13110183" y="7190823"/>
            <a:ext cx="2435129" cy="1195795"/>
            <a:chOff x="1241461" y="15038019"/>
            <a:chExt cx="2435129" cy="1195795"/>
          </a:xfrm>
        </p:grpSpPr>
        <p:grpSp>
          <p:nvGrpSpPr>
            <p:cNvPr id="198" name="Group 197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199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201" name="TextBox 20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02" name="TextBox 201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0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04" name="Rectangle 20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5" name="Straight Connector 204"/>
                <p:cNvCxnSpPr>
                  <a:stCxn id="204" idx="0"/>
                  <a:endCxn id="20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6" name="Freeform 20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Freeform 20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27" name="Group 226"/>
          <p:cNvGrpSpPr/>
          <p:nvPr/>
        </p:nvGrpSpPr>
        <p:grpSpPr>
          <a:xfrm>
            <a:off x="18444699" y="326095"/>
            <a:ext cx="2680030" cy="1170948"/>
            <a:chOff x="-115444" y="5669003"/>
            <a:chExt cx="2680030" cy="1170948"/>
          </a:xfrm>
        </p:grpSpPr>
        <p:grpSp>
          <p:nvGrpSpPr>
            <p:cNvPr id="228" name="Group 227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240" name="Rectangle 23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22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38" name="Rectangle 23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Rectangle 23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229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23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34" name="Rectangle 23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5" name="Straight Connector 234"/>
                <p:cNvCxnSpPr>
                  <a:stCxn id="234" idx="0"/>
                  <a:endCxn id="23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6" name="Freeform 23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32" name="TextBox 23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33" name="TextBox 232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50" name="Group 249"/>
          <p:cNvGrpSpPr/>
          <p:nvPr/>
        </p:nvGrpSpPr>
        <p:grpSpPr>
          <a:xfrm>
            <a:off x="10307767" y="11994989"/>
            <a:ext cx="2435129" cy="1195795"/>
            <a:chOff x="1454454" y="15038019"/>
            <a:chExt cx="2435129" cy="1195795"/>
          </a:xfrm>
        </p:grpSpPr>
        <p:grpSp>
          <p:nvGrpSpPr>
            <p:cNvPr id="251" name="Group 250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2" name="Group 25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3" name="Group 252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254" name="TextBox 25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55" name="TextBox 254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5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57" name="Rectangle 25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8" name="Straight Connector 257"/>
                <p:cNvCxnSpPr>
                  <a:stCxn id="257" idx="0"/>
                  <a:endCxn id="25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9" name="Freeform 2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0" name="Freeform 25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65" name="Group 264"/>
          <p:cNvGrpSpPr/>
          <p:nvPr/>
        </p:nvGrpSpPr>
        <p:grpSpPr>
          <a:xfrm>
            <a:off x="13625398" y="9105250"/>
            <a:ext cx="2435129" cy="1195795"/>
            <a:chOff x="1454454" y="15038019"/>
            <a:chExt cx="2435129" cy="1195795"/>
          </a:xfrm>
        </p:grpSpPr>
        <p:grpSp>
          <p:nvGrpSpPr>
            <p:cNvPr id="266" name="Group 265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278" name="Rectangle 277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7" name="Group 26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76" name="Rectangle 27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Rectangle 27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267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269" name="TextBox 26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70" name="TextBox 269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rgbClr val="C00000"/>
                    </a:solidFill>
                  </a:rPr>
                  <a:t>9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7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72" name="Rectangle 27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73" name="Straight Connector 272"/>
                <p:cNvCxnSpPr>
                  <a:stCxn id="272" idx="0"/>
                  <a:endCxn id="27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Freeform 27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5" name="Freeform 27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280" name="Rectangular Callout 279"/>
          <p:cNvSpPr/>
          <p:nvPr/>
        </p:nvSpPr>
        <p:spPr>
          <a:xfrm>
            <a:off x="14397237" y="14233890"/>
            <a:ext cx="4024113" cy="1367441"/>
          </a:xfrm>
          <a:prstGeom prst="wedgeRectCallout">
            <a:avLst>
              <a:gd name="adj1" fmla="val -86264"/>
              <a:gd name="adj2" fmla="val -165351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</a:rPr>
              <a:t>Central Landing Stage: </a:t>
            </a:r>
          </a:p>
          <a:p>
            <a:pPr algn="ctr"/>
            <a:r>
              <a:rPr lang="en-US" sz="2000" b="1" dirty="0" smtClean="0">
                <a:solidFill>
                  <a:schemeClr val="tx1"/>
                </a:solidFill>
              </a:rPr>
              <a:t>Soviet reinforcements arrive 27 &amp; 29 Oct and 2 </a:t>
            </a:r>
            <a:r>
              <a:rPr lang="en-US" sz="2000" b="1" dirty="0">
                <a:solidFill>
                  <a:schemeClr val="tx1"/>
                </a:solidFill>
              </a:rPr>
              <a:t>N</a:t>
            </a:r>
            <a:r>
              <a:rPr lang="en-US" sz="2000" b="1" dirty="0" smtClean="0">
                <a:solidFill>
                  <a:schemeClr val="tx1"/>
                </a:solidFill>
              </a:rPr>
              <a:t>ov</a:t>
            </a:r>
            <a:endParaRPr lang="en-US" sz="2000" b="1" dirty="0">
              <a:solidFill>
                <a:schemeClr val="tx1"/>
              </a:solidFill>
            </a:endParaRPr>
          </a:p>
        </p:txBody>
      </p:sp>
      <p:sp>
        <p:nvSpPr>
          <p:cNvPr id="281" name="Rectangular Callout 280"/>
          <p:cNvSpPr/>
          <p:nvPr/>
        </p:nvSpPr>
        <p:spPr>
          <a:xfrm>
            <a:off x="12781600" y="15750393"/>
            <a:ext cx="2849988" cy="1384150"/>
          </a:xfrm>
          <a:prstGeom prst="wedgeRectCallout">
            <a:avLst>
              <a:gd name="adj1" fmla="val -65230"/>
              <a:gd name="adj2" fmla="val -30800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>
                <a:solidFill>
                  <a:schemeClr val="tx1"/>
                </a:solidFill>
              </a:rPr>
              <a:t>27 Oct</a:t>
            </a:r>
            <a:r>
              <a:rPr lang="en-US" sz="2000" b="1" dirty="0">
                <a:solidFill>
                  <a:schemeClr val="tx1"/>
                </a:solidFill>
              </a:rPr>
              <a:t>:  </a:t>
            </a:r>
            <a:r>
              <a:rPr lang="en-US" sz="2000" b="1" dirty="0" smtClean="0">
                <a:solidFill>
                  <a:schemeClr val="tx1"/>
                </a:solidFill>
              </a:rPr>
              <a:t>An ad </a:t>
            </a:r>
            <a:r>
              <a:rPr lang="en-US" sz="2000" b="1" dirty="0">
                <a:solidFill>
                  <a:schemeClr val="tx1"/>
                </a:solidFill>
              </a:rPr>
              <a:t>hoc Soviet counterattack pushes Germans away from the Landing Stage</a:t>
            </a:r>
          </a:p>
        </p:txBody>
      </p:sp>
      <p:sp>
        <p:nvSpPr>
          <p:cNvPr id="282" name="Rectangular Callout 281"/>
          <p:cNvSpPr/>
          <p:nvPr/>
        </p:nvSpPr>
        <p:spPr>
          <a:xfrm>
            <a:off x="17036133" y="11870225"/>
            <a:ext cx="2911576" cy="235600"/>
          </a:xfrm>
          <a:prstGeom prst="wedgeRectCallout">
            <a:avLst>
              <a:gd name="adj1" fmla="val -256154"/>
              <a:gd name="adj2" fmla="val -168744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b="1" dirty="0">
              <a:solidFill>
                <a:schemeClr val="tx1"/>
              </a:solidFill>
            </a:endParaRPr>
          </a:p>
        </p:txBody>
      </p:sp>
      <p:sp>
        <p:nvSpPr>
          <p:cNvPr id="283" name="Rectangular Callout 282"/>
          <p:cNvSpPr/>
          <p:nvPr/>
        </p:nvSpPr>
        <p:spPr>
          <a:xfrm>
            <a:off x="16201141" y="11633532"/>
            <a:ext cx="4031416" cy="889388"/>
          </a:xfrm>
          <a:prstGeom prst="wedgeRectCallout">
            <a:avLst>
              <a:gd name="adj1" fmla="val -111043"/>
              <a:gd name="adj2" fmla="val -3398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 smtClean="0">
                <a:solidFill>
                  <a:schemeClr val="tx1"/>
                </a:solidFill>
              </a:rPr>
              <a:t>26 Oct</a:t>
            </a:r>
            <a:r>
              <a:rPr lang="en-US" sz="2000" b="1" dirty="0" smtClean="0">
                <a:solidFill>
                  <a:schemeClr val="tx1"/>
                </a:solidFill>
              </a:rPr>
              <a:t>: 14th </a:t>
            </a:r>
            <a:r>
              <a:rPr lang="en-US" sz="2000" b="1" dirty="0" err="1" smtClean="0">
                <a:solidFill>
                  <a:schemeClr val="tx1"/>
                </a:solidFill>
              </a:rPr>
              <a:t>Pz</a:t>
            </a:r>
            <a:r>
              <a:rPr lang="en-US" sz="2000" b="1" dirty="0" smtClean="0">
                <a:solidFill>
                  <a:schemeClr val="tx1"/>
                </a:solidFill>
              </a:rPr>
              <a:t> </a:t>
            </a:r>
            <a:r>
              <a:rPr lang="en-US" sz="2000" b="1" dirty="0" err="1" smtClean="0">
                <a:solidFill>
                  <a:schemeClr val="tx1"/>
                </a:solidFill>
              </a:rPr>
              <a:t>Div</a:t>
            </a:r>
            <a:r>
              <a:rPr lang="en-US" sz="2000" b="1" dirty="0" smtClean="0">
                <a:solidFill>
                  <a:schemeClr val="tx1"/>
                </a:solidFill>
              </a:rPr>
              <a:t> takes the Bread Factory and penetrates to the Volga</a:t>
            </a:r>
          </a:p>
        </p:txBody>
      </p:sp>
      <p:sp>
        <p:nvSpPr>
          <p:cNvPr id="284" name="Rectangular Callout 283"/>
          <p:cNvSpPr/>
          <p:nvPr/>
        </p:nvSpPr>
        <p:spPr>
          <a:xfrm>
            <a:off x="3749735" y="16615317"/>
            <a:ext cx="3069999" cy="626093"/>
          </a:xfrm>
          <a:prstGeom prst="wedgeRectCallout">
            <a:avLst>
              <a:gd name="adj1" fmla="val -51877"/>
              <a:gd name="adj2" fmla="val 140101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err="1" smtClean="0">
                <a:solidFill>
                  <a:schemeClr val="tx1"/>
                </a:solidFill>
              </a:rPr>
              <a:t>Lazur</a:t>
            </a:r>
            <a:r>
              <a:rPr lang="en-US" sz="2000" b="1" dirty="0" smtClean="0">
                <a:solidFill>
                  <a:schemeClr val="tx1"/>
                </a:solidFill>
              </a:rPr>
              <a:t> Chemical Factory</a:t>
            </a:r>
          </a:p>
        </p:txBody>
      </p:sp>
      <p:sp>
        <p:nvSpPr>
          <p:cNvPr id="287" name="Rectangular Callout 286"/>
          <p:cNvSpPr/>
          <p:nvPr/>
        </p:nvSpPr>
        <p:spPr>
          <a:xfrm>
            <a:off x="3390138" y="11057221"/>
            <a:ext cx="3737337" cy="1268113"/>
          </a:xfrm>
          <a:prstGeom prst="wedgeRectCallout">
            <a:avLst>
              <a:gd name="adj1" fmla="val 57000"/>
              <a:gd name="adj2" fmla="val 125223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 smtClean="0">
                <a:solidFill>
                  <a:schemeClr val="tx1"/>
                </a:solidFill>
              </a:rPr>
              <a:t>30-31 Oct</a:t>
            </a:r>
            <a:r>
              <a:rPr lang="en-US" sz="2000" b="1" dirty="0" smtClean="0">
                <a:solidFill>
                  <a:schemeClr val="tx1"/>
                </a:solidFill>
              </a:rPr>
              <a:t>: 39th GRD &amp; 45 RD counterattack to retake several buildings in northern Red October Factory.</a:t>
            </a:r>
          </a:p>
        </p:txBody>
      </p:sp>
      <p:sp>
        <p:nvSpPr>
          <p:cNvPr id="288" name="Rectangular Callout 287"/>
          <p:cNvSpPr/>
          <p:nvPr/>
        </p:nvSpPr>
        <p:spPr>
          <a:xfrm>
            <a:off x="525780" y="6805021"/>
            <a:ext cx="2693942" cy="1434086"/>
          </a:xfrm>
          <a:prstGeom prst="wedgeRectCallout">
            <a:avLst>
              <a:gd name="adj1" fmla="val 27635"/>
              <a:gd name="adj2" fmla="val 179367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>
                <a:solidFill>
                  <a:schemeClr val="tx1"/>
                </a:solidFill>
              </a:rPr>
              <a:t>2</a:t>
            </a:r>
            <a:r>
              <a:rPr lang="en-US" sz="2000" b="1" u="sng" dirty="0" smtClean="0">
                <a:solidFill>
                  <a:schemeClr val="tx1"/>
                </a:solidFill>
              </a:rPr>
              <a:t> Nov</a:t>
            </a:r>
            <a:r>
              <a:rPr lang="en-US" sz="2000" b="1" dirty="0" smtClean="0">
                <a:solidFill>
                  <a:schemeClr val="tx1"/>
                </a:solidFill>
              </a:rPr>
              <a:t>:  The 24th </a:t>
            </a:r>
            <a:r>
              <a:rPr lang="en-US" sz="2000" b="1" dirty="0" err="1" smtClean="0">
                <a:solidFill>
                  <a:schemeClr val="tx1"/>
                </a:solidFill>
              </a:rPr>
              <a:t>Pz</a:t>
            </a:r>
            <a:r>
              <a:rPr lang="en-US" sz="2000" b="1" dirty="0" smtClean="0">
                <a:solidFill>
                  <a:schemeClr val="tx1"/>
                </a:solidFill>
              </a:rPr>
              <a:t> </a:t>
            </a:r>
            <a:r>
              <a:rPr lang="en-US" sz="2000" b="1" dirty="0" err="1" smtClean="0">
                <a:solidFill>
                  <a:schemeClr val="tx1"/>
                </a:solidFill>
              </a:rPr>
              <a:t>Div</a:t>
            </a:r>
            <a:r>
              <a:rPr lang="en-US" sz="2000" b="1" dirty="0" smtClean="0">
                <a:solidFill>
                  <a:schemeClr val="tx1"/>
                </a:solidFill>
              </a:rPr>
              <a:t>  is moved to take over the southern Red October Factory sector</a:t>
            </a:r>
            <a:endParaRPr lang="en-US" sz="2000" b="1" dirty="0">
              <a:solidFill>
                <a:schemeClr val="tx1"/>
              </a:solidFill>
            </a:endParaRPr>
          </a:p>
        </p:txBody>
      </p:sp>
      <p:sp>
        <p:nvSpPr>
          <p:cNvPr id="304" name="Freeform 303"/>
          <p:cNvSpPr/>
          <p:nvPr/>
        </p:nvSpPr>
        <p:spPr>
          <a:xfrm rot="2695132">
            <a:off x="5472482" y="9446529"/>
            <a:ext cx="4702039" cy="227086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0 w 4181027"/>
              <a:gd name="connsiteY0" fmla="*/ 1039587 h 2575403"/>
              <a:gd name="connsiteX1" fmla="*/ 1688193 w 4181027"/>
              <a:gd name="connsiteY1" fmla="*/ 815401 h 2575403"/>
              <a:gd name="connsiteX2" fmla="*/ 3386156 w 4181027"/>
              <a:gd name="connsiteY2" fmla="*/ 179294 h 2575403"/>
              <a:gd name="connsiteX3" fmla="*/ 3314439 w 4181027"/>
              <a:gd name="connsiteY3" fmla="*/ 17929 h 2575403"/>
              <a:gd name="connsiteX4" fmla="*/ 4181027 w 4181027"/>
              <a:gd name="connsiteY4" fmla="*/ 0 h 2575403"/>
              <a:gd name="connsiteX5" fmla="*/ 3601309 w 4181027"/>
              <a:gd name="connsiteY5" fmla="*/ 657412 h 2575403"/>
              <a:gd name="connsiteX6" fmla="*/ 3523615 w 4181027"/>
              <a:gd name="connsiteY6" fmla="*/ 496047 h 2575403"/>
              <a:gd name="connsiteX7" fmla="*/ 2040627 w 4181027"/>
              <a:gd name="connsiteY7" fmla="*/ 1474335 h 2575403"/>
              <a:gd name="connsiteX8" fmla="*/ 808559 w 4181027"/>
              <a:gd name="connsiteY8" fmla="*/ 2575403 h 2575403"/>
              <a:gd name="connsiteX0" fmla="*/ 0 w 4181027"/>
              <a:gd name="connsiteY0" fmla="*/ 1039587 h 2628791"/>
              <a:gd name="connsiteX1" fmla="*/ 1688193 w 4181027"/>
              <a:gd name="connsiteY1" fmla="*/ 815401 h 2628791"/>
              <a:gd name="connsiteX2" fmla="*/ 3386156 w 4181027"/>
              <a:gd name="connsiteY2" fmla="*/ 179294 h 2628791"/>
              <a:gd name="connsiteX3" fmla="*/ 3314439 w 4181027"/>
              <a:gd name="connsiteY3" fmla="*/ 17929 h 2628791"/>
              <a:gd name="connsiteX4" fmla="*/ 4181027 w 4181027"/>
              <a:gd name="connsiteY4" fmla="*/ 0 h 2628791"/>
              <a:gd name="connsiteX5" fmla="*/ 3601309 w 4181027"/>
              <a:gd name="connsiteY5" fmla="*/ 657412 h 2628791"/>
              <a:gd name="connsiteX6" fmla="*/ 3523615 w 4181027"/>
              <a:gd name="connsiteY6" fmla="*/ 496047 h 2628791"/>
              <a:gd name="connsiteX7" fmla="*/ 2040627 w 4181027"/>
              <a:gd name="connsiteY7" fmla="*/ 1474335 h 2628791"/>
              <a:gd name="connsiteX8" fmla="*/ 767434 w 4181027"/>
              <a:gd name="connsiteY8" fmla="*/ 2628791 h 262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81027" h="2628791">
                <a:moveTo>
                  <a:pt x="0" y="1039587"/>
                </a:moveTo>
                <a:cubicBezTo>
                  <a:pt x="669943" y="874231"/>
                  <a:pt x="1018250" y="980757"/>
                  <a:pt x="1688193" y="815401"/>
                </a:cubicBezTo>
                <a:lnTo>
                  <a:pt x="3386156" y="179294"/>
                </a:lnTo>
                <a:lnTo>
                  <a:pt x="3314439" y="17929"/>
                </a:lnTo>
                <a:lnTo>
                  <a:pt x="4181027" y="0"/>
                </a:lnTo>
                <a:lnTo>
                  <a:pt x="3601309" y="657412"/>
                </a:lnTo>
                <a:lnTo>
                  <a:pt x="3523615" y="496047"/>
                </a:lnTo>
                <a:cubicBezTo>
                  <a:pt x="3217709" y="695618"/>
                  <a:pt x="2493136" y="1127776"/>
                  <a:pt x="2040627" y="1474335"/>
                </a:cubicBezTo>
                <a:cubicBezTo>
                  <a:pt x="1588118" y="1820894"/>
                  <a:pt x="926986" y="2508697"/>
                  <a:pt x="767434" y="2628791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9" name="Group 288"/>
          <p:cNvGrpSpPr/>
          <p:nvPr/>
        </p:nvGrpSpPr>
        <p:grpSpPr>
          <a:xfrm>
            <a:off x="4079161" y="8461679"/>
            <a:ext cx="2574593" cy="1213602"/>
            <a:chOff x="929359" y="-1260763"/>
            <a:chExt cx="2574593" cy="1213602"/>
          </a:xfrm>
        </p:grpSpPr>
        <p:grpSp>
          <p:nvGrpSpPr>
            <p:cNvPr id="290" name="Group 289"/>
            <p:cNvGrpSpPr/>
            <p:nvPr/>
          </p:nvGrpSpPr>
          <p:grpSpPr>
            <a:xfrm>
              <a:off x="971192" y="-543865"/>
              <a:ext cx="2330901" cy="363081"/>
              <a:chOff x="1495514" y="3596355"/>
              <a:chExt cx="774376" cy="420168"/>
            </a:xfrm>
          </p:grpSpPr>
          <p:sp>
            <p:nvSpPr>
              <p:cNvPr id="302" name="Rectangle 301"/>
              <p:cNvSpPr/>
              <p:nvPr/>
            </p:nvSpPr>
            <p:spPr>
              <a:xfrm>
                <a:off x="1495514" y="3597780"/>
                <a:ext cx="774376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Rectangle 302"/>
              <p:cNvSpPr/>
              <p:nvPr/>
            </p:nvSpPr>
            <p:spPr>
              <a:xfrm>
                <a:off x="1497413" y="3596355"/>
                <a:ext cx="772477" cy="41874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1" name="Group 290"/>
            <p:cNvGrpSpPr/>
            <p:nvPr/>
          </p:nvGrpSpPr>
          <p:grpSpPr>
            <a:xfrm>
              <a:off x="2012460" y="-1157947"/>
              <a:ext cx="451735" cy="419940"/>
              <a:chOff x="735866" y="3032332"/>
              <a:chExt cx="451735" cy="419940"/>
            </a:xfrm>
          </p:grpSpPr>
          <p:sp>
            <p:nvSpPr>
              <p:cNvPr id="300" name="Rectangle 299"/>
              <p:cNvSpPr/>
              <p:nvPr/>
            </p:nvSpPr>
            <p:spPr>
              <a:xfrm>
                <a:off x="743152" y="3032332"/>
                <a:ext cx="44080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ectangle 300"/>
              <p:cNvSpPr/>
              <p:nvPr/>
            </p:nvSpPr>
            <p:spPr>
              <a:xfrm>
                <a:off x="735866" y="3033528"/>
                <a:ext cx="45173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2" name="Group 291"/>
            <p:cNvGrpSpPr/>
            <p:nvPr/>
          </p:nvGrpSpPr>
          <p:grpSpPr>
            <a:xfrm>
              <a:off x="929359" y="-1260763"/>
              <a:ext cx="2574593" cy="1213602"/>
              <a:chOff x="2860059" y="6101221"/>
              <a:chExt cx="1638358" cy="801982"/>
            </a:xfrm>
          </p:grpSpPr>
          <p:grpSp>
            <p:nvGrpSpPr>
              <p:cNvPr id="29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96" name="Rectangle 29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97" name="Straight Connector 296"/>
                <p:cNvCxnSpPr>
                  <a:stCxn id="296" idx="0"/>
                  <a:endCxn id="29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8" name="Freeform 29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99" name="Freeform 29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94" name="TextBox 293"/>
              <p:cNvSpPr txBox="1"/>
              <p:nvPr/>
            </p:nvSpPr>
            <p:spPr>
              <a:xfrm>
                <a:off x="3400162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TextBox 294"/>
              <p:cNvSpPr txBox="1"/>
              <p:nvPr/>
            </p:nvSpPr>
            <p:spPr>
              <a:xfrm>
                <a:off x="2860059" y="6492389"/>
                <a:ext cx="1638358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226             79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5" name="Freeform 304"/>
          <p:cNvSpPr/>
          <p:nvPr/>
        </p:nvSpPr>
        <p:spPr>
          <a:xfrm rot="16905306">
            <a:off x="11593604" y="11585631"/>
            <a:ext cx="1068162" cy="548597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03579" y="133563"/>
                  <a:pt x="237947" y="134733"/>
                  <a:pt x="337372" y="141360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2" name="Group 181"/>
          <p:cNvGrpSpPr/>
          <p:nvPr/>
        </p:nvGrpSpPr>
        <p:grpSpPr>
          <a:xfrm>
            <a:off x="11682780" y="10177655"/>
            <a:ext cx="2435129" cy="1195795"/>
            <a:chOff x="1241461" y="15038019"/>
            <a:chExt cx="2435129" cy="1195795"/>
          </a:xfrm>
        </p:grpSpPr>
        <p:grpSp>
          <p:nvGrpSpPr>
            <p:cNvPr id="183" name="Group 182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" name="Group 184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86" name="TextBox 18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87" name="TextBox 186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8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89" name="Rectangle 18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0" name="Straight Connector 189"/>
                <p:cNvCxnSpPr>
                  <a:stCxn id="189" idx="0"/>
                  <a:endCxn id="18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1" name="Freeform 19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" name="Freeform 19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306" name="Freeform 305"/>
          <p:cNvSpPr/>
          <p:nvPr/>
        </p:nvSpPr>
        <p:spPr>
          <a:xfrm rot="2695132">
            <a:off x="12326045" y="6710587"/>
            <a:ext cx="1664084" cy="1090739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1" h="972587">
                <a:moveTo>
                  <a:pt x="-1" y="514949"/>
                </a:moveTo>
                <a:lnTo>
                  <a:pt x="878980" y="179294"/>
                </a:lnTo>
                <a:lnTo>
                  <a:pt x="807263" y="17929"/>
                </a:lnTo>
                <a:lnTo>
                  <a:pt x="1673851" y="0"/>
                </a:lnTo>
                <a:lnTo>
                  <a:pt x="1094133" y="657412"/>
                </a:lnTo>
                <a:lnTo>
                  <a:pt x="1016439" y="496047"/>
                </a:lnTo>
                <a:cubicBezTo>
                  <a:pt x="710533" y="695618"/>
                  <a:pt x="668788" y="626028"/>
                  <a:pt x="216279" y="972587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7" name="Group 306"/>
          <p:cNvGrpSpPr/>
          <p:nvPr/>
        </p:nvGrpSpPr>
        <p:grpSpPr>
          <a:xfrm>
            <a:off x="2848349" y="13850388"/>
            <a:ext cx="2593256" cy="1213602"/>
            <a:chOff x="3915829" y="7798919"/>
            <a:chExt cx="2593256" cy="1213602"/>
          </a:xfrm>
        </p:grpSpPr>
        <p:grpSp>
          <p:nvGrpSpPr>
            <p:cNvPr id="308" name="Group 307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320" name="Rectangle 31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308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318" name="Rectangle 31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0" name="Group 309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311" name="Group 310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313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316" name="Rectangle 31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17" name="Straight Connector 316"/>
                  <p:cNvCxnSpPr>
                    <a:stCxn id="316" idx="0"/>
                    <a:endCxn id="31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4" name="TextBox 313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15" name="TextBox 314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12" name="Rounded Rectangle 311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 6"/>
          <p:cNvSpPr/>
          <p:nvPr/>
        </p:nvSpPr>
        <p:spPr>
          <a:xfrm>
            <a:off x="2028678" y="2310063"/>
            <a:ext cx="14093638" cy="11839074"/>
          </a:xfrm>
          <a:custGeom>
            <a:avLst/>
            <a:gdLst>
              <a:gd name="connsiteX0" fmla="*/ 14093638 w 14093638"/>
              <a:gd name="connsiteY0" fmla="*/ 0 h 11839074"/>
              <a:gd name="connsiteX1" fmla="*/ 9160690 w 14093638"/>
              <a:gd name="connsiteY1" fmla="*/ 1684421 h 11839074"/>
              <a:gd name="connsiteX2" fmla="*/ 1412354 w 14093638"/>
              <a:gd name="connsiteY2" fmla="*/ 7146758 h 11839074"/>
              <a:gd name="connsiteX3" fmla="*/ 16690 w 14093638"/>
              <a:gd name="connsiteY3" fmla="*/ 9673390 h 11839074"/>
              <a:gd name="connsiteX4" fmla="*/ 1652985 w 14093638"/>
              <a:gd name="connsiteY4" fmla="*/ 11839074 h 1183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93638" h="11839074">
                <a:moveTo>
                  <a:pt x="14093638" y="0"/>
                </a:moveTo>
                <a:cubicBezTo>
                  <a:pt x="12683937" y="246647"/>
                  <a:pt x="11274237" y="493295"/>
                  <a:pt x="9160690" y="1684421"/>
                </a:cubicBezTo>
                <a:cubicBezTo>
                  <a:pt x="7047143" y="2875547"/>
                  <a:pt x="2936354" y="5815263"/>
                  <a:pt x="1412354" y="7146758"/>
                </a:cubicBezTo>
                <a:cubicBezTo>
                  <a:pt x="-111646" y="8478253"/>
                  <a:pt x="-23415" y="8891337"/>
                  <a:pt x="16690" y="9673390"/>
                </a:cubicBezTo>
                <a:cubicBezTo>
                  <a:pt x="56795" y="10455443"/>
                  <a:pt x="854890" y="11147258"/>
                  <a:pt x="1652985" y="11839074"/>
                </a:cubicBezTo>
              </a:path>
            </a:pathLst>
          </a:custGeom>
          <a:noFill/>
          <a:ln w="1016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Rectangular Callout 284"/>
          <p:cNvSpPr/>
          <p:nvPr/>
        </p:nvSpPr>
        <p:spPr>
          <a:xfrm>
            <a:off x="4665097" y="4284593"/>
            <a:ext cx="3846715" cy="1105933"/>
          </a:xfrm>
          <a:prstGeom prst="wedgeRectCallout">
            <a:avLst>
              <a:gd name="adj1" fmla="val 26938"/>
              <a:gd name="adj2" fmla="val 47313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 smtClean="0">
                <a:solidFill>
                  <a:schemeClr val="tx1"/>
                </a:solidFill>
              </a:rPr>
              <a:t>28 Oct</a:t>
            </a:r>
            <a:r>
              <a:rPr lang="en-US" sz="2000" b="1" dirty="0" smtClean="0">
                <a:solidFill>
                  <a:schemeClr val="tx1"/>
                </a:solidFill>
              </a:rPr>
              <a:t>: With newly arrived 226th Infantry, 79th </a:t>
            </a:r>
            <a:r>
              <a:rPr lang="en-US" sz="2000" b="1" dirty="0" err="1" smtClean="0">
                <a:solidFill>
                  <a:schemeClr val="tx1"/>
                </a:solidFill>
              </a:rPr>
              <a:t>Div</a:t>
            </a:r>
            <a:r>
              <a:rPr lang="en-US" sz="2000" b="1" dirty="0" smtClean="0">
                <a:solidFill>
                  <a:schemeClr val="tx1"/>
                </a:solidFill>
              </a:rPr>
              <a:t> reduces the salient between the two factories.</a:t>
            </a:r>
          </a:p>
        </p:txBody>
      </p:sp>
      <p:sp>
        <p:nvSpPr>
          <p:cNvPr id="286" name="Rectangular Callout 285"/>
          <p:cNvSpPr/>
          <p:nvPr/>
        </p:nvSpPr>
        <p:spPr>
          <a:xfrm>
            <a:off x="11209059" y="1000260"/>
            <a:ext cx="3737337" cy="1060199"/>
          </a:xfrm>
          <a:prstGeom prst="wedgeRectCallout">
            <a:avLst>
              <a:gd name="adj1" fmla="val 14634"/>
              <a:gd name="adj2" fmla="val 520754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000" b="1" u="sng" dirty="0" smtClean="0">
                <a:solidFill>
                  <a:schemeClr val="tx1"/>
                </a:solidFill>
              </a:rPr>
              <a:t>29 Oct</a:t>
            </a:r>
            <a:r>
              <a:rPr lang="en-US" sz="2000" b="1" dirty="0" smtClean="0">
                <a:solidFill>
                  <a:schemeClr val="tx1"/>
                </a:solidFill>
              </a:rPr>
              <a:t>: 305th </a:t>
            </a:r>
            <a:r>
              <a:rPr lang="en-US" sz="2000" b="1" dirty="0" err="1" smtClean="0">
                <a:solidFill>
                  <a:schemeClr val="tx1"/>
                </a:solidFill>
              </a:rPr>
              <a:t>Div</a:t>
            </a:r>
            <a:r>
              <a:rPr lang="en-US" sz="2000" b="1" dirty="0" smtClean="0">
                <a:solidFill>
                  <a:schemeClr val="tx1"/>
                </a:solidFill>
              </a:rPr>
              <a:t> attacks and seizes most of the rest of the </a:t>
            </a:r>
            <a:r>
              <a:rPr lang="en-US" sz="2000" b="1" err="1" smtClean="0">
                <a:solidFill>
                  <a:schemeClr val="tx1"/>
                </a:solidFill>
              </a:rPr>
              <a:t>Barrikady</a:t>
            </a:r>
            <a:r>
              <a:rPr lang="en-US" sz="2000" b="1" smtClean="0">
                <a:solidFill>
                  <a:schemeClr val="tx1"/>
                </a:solidFill>
              </a:rPr>
              <a:t> Factory</a:t>
            </a:r>
            <a:r>
              <a:rPr lang="en-US" sz="2000" b="1" dirty="0" smtClean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322" name="Freeform 321"/>
          <p:cNvSpPr/>
          <p:nvPr/>
        </p:nvSpPr>
        <p:spPr>
          <a:xfrm rot="4761567">
            <a:off x="10352464" y="8120287"/>
            <a:ext cx="1664084" cy="1090739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1" h="972587">
                <a:moveTo>
                  <a:pt x="-1" y="514949"/>
                </a:moveTo>
                <a:lnTo>
                  <a:pt x="878980" y="179294"/>
                </a:lnTo>
                <a:lnTo>
                  <a:pt x="807263" y="17929"/>
                </a:lnTo>
                <a:lnTo>
                  <a:pt x="1673851" y="0"/>
                </a:lnTo>
                <a:lnTo>
                  <a:pt x="1094133" y="657412"/>
                </a:lnTo>
                <a:lnTo>
                  <a:pt x="1016439" y="496047"/>
                </a:lnTo>
                <a:cubicBezTo>
                  <a:pt x="710533" y="695618"/>
                  <a:pt x="668788" y="626028"/>
                  <a:pt x="216279" y="972587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324" name="Group 323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326" name="Oval 325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Freeform 326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Freeform 327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Freeform 328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5" name="Freeform 324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0" name="Group 329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331" name="Oval 330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 331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 332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 333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5" name="Group 334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336" name="Group 335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338" name="Oval 337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Freeform 338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Freeform 339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Freeform 340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7" name="Freeform 336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2" name="Group 341"/>
          <p:cNvGrpSpPr/>
          <p:nvPr/>
        </p:nvGrpSpPr>
        <p:grpSpPr>
          <a:xfrm rot="17192931">
            <a:off x="20702804" y="5528109"/>
            <a:ext cx="955680" cy="1030017"/>
            <a:chOff x="13616412" y="15626281"/>
            <a:chExt cx="851026" cy="860079"/>
          </a:xfrm>
        </p:grpSpPr>
        <p:sp>
          <p:nvSpPr>
            <p:cNvPr id="343" name="Oval 342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7" name="Group 346"/>
          <p:cNvGrpSpPr/>
          <p:nvPr/>
        </p:nvGrpSpPr>
        <p:grpSpPr>
          <a:xfrm rot="18834590">
            <a:off x="25686371" y="3133475"/>
            <a:ext cx="920292" cy="917918"/>
            <a:chOff x="10093105" y="18721057"/>
            <a:chExt cx="851026" cy="860079"/>
          </a:xfrm>
        </p:grpSpPr>
        <p:grpSp>
          <p:nvGrpSpPr>
            <p:cNvPr id="348" name="Group 347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350" name="Oval 349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Freeform 350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Freeform 351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Freeform 352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9" name="Freeform 348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355" name="Rectangle 354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ectangle 355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Rectangle 356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413657" y="522516"/>
            <a:ext cx="1306286" cy="740229"/>
            <a:chOff x="27932743" y="3570514"/>
            <a:chExt cx="1023257" cy="740229"/>
          </a:xfrm>
        </p:grpSpPr>
        <p:sp>
          <p:nvSpPr>
            <p:cNvPr id="359" name="Oval 35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12-12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73935779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376087" y="192638"/>
            <a:ext cx="21912413" cy="17653344"/>
            <a:chOff x="566587" y="7931892"/>
            <a:chExt cx="14150365" cy="11399989"/>
          </a:xfrm>
        </p:grpSpPr>
        <p:sp>
          <p:nvSpPr>
            <p:cNvPr id="28" name="Freeform 27"/>
            <p:cNvSpPr/>
            <p:nvPr/>
          </p:nvSpPr>
          <p:spPr>
            <a:xfrm>
              <a:off x="584733" y="7931892"/>
              <a:ext cx="14132219" cy="11145380"/>
            </a:xfrm>
            <a:custGeom>
              <a:avLst/>
              <a:gdLst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27480 w 17327880"/>
                <a:gd name="connsiteY2" fmla="*/ 2697480 h 13487400"/>
                <a:gd name="connsiteX3" fmla="*/ 13761720 w 17327880"/>
                <a:gd name="connsiteY3" fmla="*/ 2743200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27480 w 17327880"/>
                <a:gd name="connsiteY2" fmla="*/ 2697480 h 13487400"/>
                <a:gd name="connsiteX3" fmla="*/ 13681177 w 17327880"/>
                <a:gd name="connsiteY3" fmla="*/ 2771627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3040 w 17327880"/>
                <a:gd name="connsiteY4" fmla="*/ 2697480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887200 w 17327880"/>
                <a:gd name="connsiteY5" fmla="*/ 242316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515600 w 17327880"/>
                <a:gd name="connsiteY7" fmla="*/ 2423160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875520 w 17327880"/>
                <a:gd name="connsiteY8" fmla="*/ 3017520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372600 w 17327880"/>
                <a:gd name="connsiteY9" fmla="*/ 3337560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732520 w 17327880"/>
                <a:gd name="connsiteY10" fmla="*/ 3611880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258893 w 17327880"/>
                <a:gd name="connsiteY9" fmla="*/ 3200163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018520 w 17327880"/>
                <a:gd name="connsiteY6" fmla="*/ 21945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929841 w 17327880"/>
                <a:gd name="connsiteY5" fmla="*/ 2356830 h 13487400"/>
                <a:gd name="connsiteX6" fmla="*/ 11122752 w 17327880"/>
                <a:gd name="connsiteY6" fmla="*/ 23698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1768755 w 17327880"/>
                <a:gd name="connsiteY5" fmla="*/ 2645837 h 13487400"/>
                <a:gd name="connsiteX6" fmla="*/ 11122752 w 17327880"/>
                <a:gd name="connsiteY6" fmla="*/ 2369860 h 13487400"/>
                <a:gd name="connsiteX7" fmla="*/ 10416106 w 17327880"/>
                <a:gd name="connsiteY7" fmla="*/ 2323666 h 13487400"/>
                <a:gd name="connsiteX8" fmla="*/ 9780764 w 17327880"/>
                <a:gd name="connsiteY8" fmla="*/ 2927501 h 13487400"/>
                <a:gd name="connsiteX9" fmla="*/ 9173612 w 17327880"/>
                <a:gd name="connsiteY9" fmla="*/ 3166998 h 13487400"/>
                <a:gd name="connsiteX10" fmla="*/ 8585648 w 17327880"/>
                <a:gd name="connsiteY10" fmla="*/ 3441319 h 13487400"/>
                <a:gd name="connsiteX11" fmla="*/ 8046720 w 17327880"/>
                <a:gd name="connsiteY11" fmla="*/ 3566160 h 13487400"/>
                <a:gd name="connsiteX12" fmla="*/ 6858000 w 17327880"/>
                <a:gd name="connsiteY12" fmla="*/ 3657600 h 13487400"/>
                <a:gd name="connsiteX13" fmla="*/ 6309360 w 17327880"/>
                <a:gd name="connsiteY13" fmla="*/ 4480560 h 13487400"/>
                <a:gd name="connsiteX14" fmla="*/ 5029200 w 17327880"/>
                <a:gd name="connsiteY14" fmla="*/ 5623560 h 13487400"/>
                <a:gd name="connsiteX15" fmla="*/ 2971800 w 17327880"/>
                <a:gd name="connsiteY15" fmla="*/ 8823960 h 13487400"/>
                <a:gd name="connsiteX16" fmla="*/ 1783080 w 17327880"/>
                <a:gd name="connsiteY16" fmla="*/ 10652760 h 13487400"/>
                <a:gd name="connsiteX17" fmla="*/ 0 w 17327880"/>
                <a:gd name="connsiteY17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2897777 w 17327880"/>
                <a:gd name="connsiteY4" fmla="*/ 2650102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46720 w 17327880"/>
                <a:gd name="connsiteY12" fmla="*/ 3566160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46720 w 17327880"/>
                <a:gd name="connsiteY12" fmla="*/ 3566160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585648 w 17327880"/>
                <a:gd name="connsiteY11" fmla="*/ 3441319 h 13487400"/>
                <a:gd name="connsiteX12" fmla="*/ 8004080 w 17327880"/>
                <a:gd name="connsiteY12" fmla="*/ 335769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69241 h 13487400"/>
                <a:gd name="connsiteX12" fmla="*/ 8004080 w 17327880"/>
                <a:gd name="connsiteY12" fmla="*/ 335769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69241 h 13487400"/>
                <a:gd name="connsiteX12" fmla="*/ 7729287 w 17327880"/>
                <a:gd name="connsiteY12" fmla="*/ 340033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29287 w 17327880"/>
                <a:gd name="connsiteY12" fmla="*/ 3400336 h 13487400"/>
                <a:gd name="connsiteX13" fmla="*/ 6858000 w 17327880"/>
                <a:gd name="connsiteY13" fmla="*/ 3657600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29287 w 17327880"/>
                <a:gd name="connsiteY12" fmla="*/ 3400336 h 13487400"/>
                <a:gd name="connsiteX13" fmla="*/ 7038037 w 17327880"/>
                <a:gd name="connsiteY13" fmla="*/ 3842375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842375 h 13487400"/>
                <a:gd name="connsiteX14" fmla="*/ 6309360 w 17327880"/>
                <a:gd name="connsiteY14" fmla="*/ 4480560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842375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19812 w 17327880"/>
                <a:gd name="connsiteY12" fmla="*/ 3376647 h 13487400"/>
                <a:gd name="connsiteX13" fmla="*/ 7038037 w 17327880"/>
                <a:gd name="connsiteY13" fmla="*/ 3790756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38037 w 17327880"/>
                <a:gd name="connsiteY13" fmla="*/ 3790756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265115 w 17327880"/>
                <a:gd name="connsiteY14" fmla="*/ 4428941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29200 w 17327880"/>
                <a:gd name="connsiteY15" fmla="*/ 5623560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778418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2971800 w 17327880"/>
                <a:gd name="connsiteY16" fmla="*/ 8823960 h 13487400"/>
                <a:gd name="connsiteX17" fmla="*/ 1783080 w 17327880"/>
                <a:gd name="connsiteY17" fmla="*/ 10652760 h 13487400"/>
                <a:gd name="connsiteX18" fmla="*/ 0 w 17327880"/>
                <a:gd name="connsiteY18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3853239 w 17327880"/>
                <a:gd name="connsiteY16" fmla="*/ 7255658 h 13487400"/>
                <a:gd name="connsiteX17" fmla="*/ 2971800 w 17327880"/>
                <a:gd name="connsiteY17" fmla="*/ 8823960 h 13487400"/>
                <a:gd name="connsiteX18" fmla="*/ 1783080 w 17327880"/>
                <a:gd name="connsiteY18" fmla="*/ 10652760 h 13487400"/>
                <a:gd name="connsiteX19" fmla="*/ 0 w 17327880"/>
                <a:gd name="connsiteY19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033993 w 17327880"/>
                <a:gd name="connsiteY16" fmla="*/ 715996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2971800 w 17327880"/>
                <a:gd name="connsiteY18" fmla="*/ 8823960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83080 w 17327880"/>
                <a:gd name="connsiteY19" fmla="*/ 10652760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878773 w 17327880"/>
                <a:gd name="connsiteY19" fmla="*/ 10535802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184451 w 17327880"/>
                <a:gd name="connsiteY18" fmla="*/ 8536881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853239 w 17327880"/>
                <a:gd name="connsiteY17" fmla="*/ 7255658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327880 w 17327880"/>
                <a:gd name="connsiteY0" fmla="*/ 0 h 13487400"/>
                <a:gd name="connsiteX1" fmla="*/ 15133320 w 17327880"/>
                <a:gd name="connsiteY1" fmla="*/ 1965960 h 13487400"/>
                <a:gd name="connsiteX2" fmla="*/ 14132218 w 17327880"/>
                <a:gd name="connsiteY2" fmla="*/ 2654840 h 13487400"/>
                <a:gd name="connsiteX3" fmla="*/ 13681177 w 17327880"/>
                <a:gd name="connsiteY3" fmla="*/ 2771627 h 13487400"/>
                <a:gd name="connsiteX4" fmla="*/ 13054125 w 17327880"/>
                <a:gd name="connsiteY4" fmla="*/ 2654840 h 13487400"/>
                <a:gd name="connsiteX5" fmla="*/ 12598821 w 17327880"/>
                <a:gd name="connsiteY5" fmla="*/ 2540421 h 13487400"/>
                <a:gd name="connsiteX6" fmla="*/ 11768755 w 17327880"/>
                <a:gd name="connsiteY6" fmla="*/ 2645837 h 13487400"/>
                <a:gd name="connsiteX7" fmla="*/ 11122752 w 17327880"/>
                <a:gd name="connsiteY7" fmla="*/ 2369860 h 13487400"/>
                <a:gd name="connsiteX8" fmla="*/ 10416106 w 17327880"/>
                <a:gd name="connsiteY8" fmla="*/ 2323666 h 13487400"/>
                <a:gd name="connsiteX9" fmla="*/ 9780764 w 17327880"/>
                <a:gd name="connsiteY9" fmla="*/ 2927501 h 13487400"/>
                <a:gd name="connsiteX10" fmla="*/ 9173612 w 17327880"/>
                <a:gd name="connsiteY10" fmla="*/ 3166998 h 13487400"/>
                <a:gd name="connsiteX11" fmla="*/ 8486154 w 17327880"/>
                <a:gd name="connsiteY11" fmla="*/ 3531338 h 13487400"/>
                <a:gd name="connsiteX12" fmla="*/ 7705064 w 17327880"/>
                <a:gd name="connsiteY12" fmla="*/ 3310279 h 13487400"/>
                <a:gd name="connsiteX13" fmla="*/ 7023289 w 17327880"/>
                <a:gd name="connsiteY13" fmla="*/ 3753885 h 13487400"/>
                <a:gd name="connsiteX14" fmla="*/ 6191373 w 17327880"/>
                <a:gd name="connsiteY14" fmla="*/ 4613296 h 13487400"/>
                <a:gd name="connsiteX15" fmla="*/ 5036575 w 17327880"/>
                <a:gd name="connsiteY15" fmla="*/ 5916641 h 13487400"/>
                <a:gd name="connsiteX16" fmla="*/ 4129686 w 17327880"/>
                <a:gd name="connsiteY16" fmla="*/ 7117435 h 13487400"/>
                <a:gd name="connsiteX17" fmla="*/ 3778811 w 17327880"/>
                <a:gd name="connsiteY17" fmla="*/ 7266291 h 13487400"/>
                <a:gd name="connsiteX18" fmla="*/ 3056860 w 17327880"/>
                <a:gd name="connsiteY18" fmla="*/ 8483718 h 13487400"/>
                <a:gd name="connsiteX19" fmla="*/ 1793713 w 17327880"/>
                <a:gd name="connsiteY19" fmla="*/ 10472007 h 13487400"/>
                <a:gd name="connsiteX20" fmla="*/ 0 w 17327880"/>
                <a:gd name="connsiteY20" fmla="*/ 13487400 h 13487400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11122752 w 17191693"/>
                <a:gd name="connsiteY7" fmla="*/ 2311494 h 13429034"/>
                <a:gd name="connsiteX8" fmla="*/ 10416106 w 17191693"/>
                <a:gd name="connsiteY8" fmla="*/ 2265300 h 13429034"/>
                <a:gd name="connsiteX9" fmla="*/ 9780764 w 17191693"/>
                <a:gd name="connsiteY9" fmla="*/ 2869135 h 13429034"/>
                <a:gd name="connsiteX10" fmla="*/ 9173612 w 17191693"/>
                <a:gd name="connsiteY10" fmla="*/ 3108632 h 13429034"/>
                <a:gd name="connsiteX11" fmla="*/ 8486154 w 17191693"/>
                <a:gd name="connsiteY11" fmla="*/ 3472972 h 13429034"/>
                <a:gd name="connsiteX12" fmla="*/ 7705064 w 17191693"/>
                <a:gd name="connsiteY12" fmla="*/ 3251913 h 13429034"/>
                <a:gd name="connsiteX13" fmla="*/ 7023289 w 17191693"/>
                <a:gd name="connsiteY13" fmla="*/ 3695519 h 13429034"/>
                <a:gd name="connsiteX14" fmla="*/ 6191373 w 17191693"/>
                <a:gd name="connsiteY14" fmla="*/ 4554930 h 13429034"/>
                <a:gd name="connsiteX15" fmla="*/ 5036575 w 17191693"/>
                <a:gd name="connsiteY15" fmla="*/ 5858275 h 13429034"/>
                <a:gd name="connsiteX16" fmla="*/ 4129686 w 17191693"/>
                <a:gd name="connsiteY16" fmla="*/ 7059069 h 13429034"/>
                <a:gd name="connsiteX17" fmla="*/ 3778811 w 17191693"/>
                <a:gd name="connsiteY17" fmla="*/ 7207925 h 13429034"/>
                <a:gd name="connsiteX18" fmla="*/ 3056860 w 17191693"/>
                <a:gd name="connsiteY18" fmla="*/ 8425352 h 13429034"/>
                <a:gd name="connsiteX19" fmla="*/ 1793713 w 17191693"/>
                <a:gd name="connsiteY19" fmla="*/ 10413641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11122752 w 17191693"/>
                <a:gd name="connsiteY7" fmla="*/ 2311494 h 13429034"/>
                <a:gd name="connsiteX8" fmla="*/ 9780764 w 17191693"/>
                <a:gd name="connsiteY8" fmla="*/ 2869135 h 13429034"/>
                <a:gd name="connsiteX9" fmla="*/ 9173612 w 17191693"/>
                <a:gd name="connsiteY9" fmla="*/ 3108632 h 13429034"/>
                <a:gd name="connsiteX10" fmla="*/ 8486154 w 17191693"/>
                <a:gd name="connsiteY10" fmla="*/ 3472972 h 13429034"/>
                <a:gd name="connsiteX11" fmla="*/ 7705064 w 17191693"/>
                <a:gd name="connsiteY11" fmla="*/ 3251913 h 13429034"/>
                <a:gd name="connsiteX12" fmla="*/ 7023289 w 17191693"/>
                <a:gd name="connsiteY12" fmla="*/ 3695519 h 13429034"/>
                <a:gd name="connsiteX13" fmla="*/ 6191373 w 17191693"/>
                <a:gd name="connsiteY13" fmla="*/ 4554930 h 13429034"/>
                <a:gd name="connsiteX14" fmla="*/ 5036575 w 17191693"/>
                <a:gd name="connsiteY14" fmla="*/ 5858275 h 13429034"/>
                <a:gd name="connsiteX15" fmla="*/ 4129686 w 17191693"/>
                <a:gd name="connsiteY15" fmla="*/ 7059069 h 13429034"/>
                <a:gd name="connsiteX16" fmla="*/ 3778811 w 17191693"/>
                <a:gd name="connsiteY16" fmla="*/ 7207925 h 13429034"/>
                <a:gd name="connsiteX17" fmla="*/ 3056860 w 17191693"/>
                <a:gd name="connsiteY17" fmla="*/ 8425352 h 13429034"/>
                <a:gd name="connsiteX18" fmla="*/ 1793713 w 17191693"/>
                <a:gd name="connsiteY18" fmla="*/ 1041364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8486154 w 17191693"/>
                <a:gd name="connsiteY9" fmla="*/ 3472972 h 13429034"/>
                <a:gd name="connsiteX10" fmla="*/ 7705064 w 17191693"/>
                <a:gd name="connsiteY10" fmla="*/ 3251913 h 13429034"/>
                <a:gd name="connsiteX11" fmla="*/ 7023289 w 17191693"/>
                <a:gd name="connsiteY11" fmla="*/ 3695519 h 13429034"/>
                <a:gd name="connsiteX12" fmla="*/ 6191373 w 17191693"/>
                <a:gd name="connsiteY12" fmla="*/ 4554930 h 13429034"/>
                <a:gd name="connsiteX13" fmla="*/ 5036575 w 17191693"/>
                <a:gd name="connsiteY13" fmla="*/ 5858275 h 13429034"/>
                <a:gd name="connsiteX14" fmla="*/ 4129686 w 17191693"/>
                <a:gd name="connsiteY14" fmla="*/ 7059069 h 13429034"/>
                <a:gd name="connsiteX15" fmla="*/ 3778811 w 17191693"/>
                <a:gd name="connsiteY15" fmla="*/ 7207925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6191373 w 17191693"/>
                <a:gd name="connsiteY11" fmla="*/ 4554930 h 13429034"/>
                <a:gd name="connsiteX12" fmla="*/ 5036575 w 17191693"/>
                <a:gd name="connsiteY12" fmla="*/ 5858275 h 13429034"/>
                <a:gd name="connsiteX13" fmla="*/ 4129686 w 17191693"/>
                <a:gd name="connsiteY13" fmla="*/ 7059069 h 13429034"/>
                <a:gd name="connsiteX14" fmla="*/ 3778811 w 17191693"/>
                <a:gd name="connsiteY14" fmla="*/ 7207925 h 13429034"/>
                <a:gd name="connsiteX15" fmla="*/ 3056860 w 17191693"/>
                <a:gd name="connsiteY15" fmla="*/ 8425352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5036575 w 17191693"/>
                <a:gd name="connsiteY11" fmla="*/ 5858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023289 w 17191693"/>
                <a:gd name="connsiteY10" fmla="*/ 36955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7705064 w 17191693"/>
                <a:gd name="connsiteY9" fmla="*/ 32519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9173612 w 17191693"/>
                <a:gd name="connsiteY8" fmla="*/ 31086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681177 w 17191693"/>
                <a:gd name="connsiteY3" fmla="*/ 2713261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8936546 w 17191693"/>
                <a:gd name="connsiteY8" fmla="*/ 50390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12598821 w 17191693"/>
                <a:gd name="connsiteY5" fmla="*/ 2482055 h 13429034"/>
                <a:gd name="connsiteX6" fmla="*/ 11768755 w 17191693"/>
                <a:gd name="connsiteY6" fmla="*/ 2587471 h 13429034"/>
                <a:gd name="connsiteX7" fmla="*/ 9780764 w 17191693"/>
                <a:gd name="connsiteY7" fmla="*/ 2869135 h 13429034"/>
                <a:gd name="connsiteX8" fmla="*/ 8936546 w 17191693"/>
                <a:gd name="connsiteY8" fmla="*/ 5039032 h 13429034"/>
                <a:gd name="connsiteX9" fmla="*/ 8314664 w 17191693"/>
                <a:gd name="connsiteY9" fmla="*/ 5842713 h 13429034"/>
                <a:gd name="connsiteX10" fmla="*/ 7141823 w 17191693"/>
                <a:gd name="connsiteY10" fmla="*/ 6692719 h 13429034"/>
                <a:gd name="connsiteX11" fmla="*/ 4359242 w 17191693"/>
                <a:gd name="connsiteY11" fmla="*/ 6874275 h 13429034"/>
                <a:gd name="connsiteX12" fmla="*/ 4129686 w 17191693"/>
                <a:gd name="connsiteY12" fmla="*/ 7059069 h 13429034"/>
                <a:gd name="connsiteX13" fmla="*/ 3778811 w 17191693"/>
                <a:gd name="connsiteY13" fmla="*/ 7207925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11768755 w 17191693"/>
                <a:gd name="connsiteY5" fmla="*/ 2587471 h 13429034"/>
                <a:gd name="connsiteX6" fmla="*/ 9780764 w 17191693"/>
                <a:gd name="connsiteY6" fmla="*/ 2869135 h 13429034"/>
                <a:gd name="connsiteX7" fmla="*/ 8936546 w 17191693"/>
                <a:gd name="connsiteY7" fmla="*/ 5039032 h 13429034"/>
                <a:gd name="connsiteX8" fmla="*/ 8314664 w 17191693"/>
                <a:gd name="connsiteY8" fmla="*/ 5842713 h 13429034"/>
                <a:gd name="connsiteX9" fmla="*/ 7141823 w 17191693"/>
                <a:gd name="connsiteY9" fmla="*/ 6692719 h 13429034"/>
                <a:gd name="connsiteX10" fmla="*/ 4359242 w 17191693"/>
                <a:gd name="connsiteY10" fmla="*/ 6874275 h 13429034"/>
                <a:gd name="connsiteX11" fmla="*/ 4129686 w 17191693"/>
                <a:gd name="connsiteY11" fmla="*/ 7059069 h 13429034"/>
                <a:gd name="connsiteX12" fmla="*/ 3778811 w 17191693"/>
                <a:gd name="connsiteY12" fmla="*/ 7207925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3054125 w 17191693"/>
                <a:gd name="connsiteY4" fmla="*/ 2596474 h 13429034"/>
                <a:gd name="connsiteX5" fmla="*/ 9780764 w 17191693"/>
                <a:gd name="connsiteY5" fmla="*/ 2869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9780764 w 17191693"/>
                <a:gd name="connsiteY5" fmla="*/ 2869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8936546 w 17191693"/>
                <a:gd name="connsiteY6" fmla="*/ 5039032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314664 w 17191693"/>
                <a:gd name="connsiteY7" fmla="*/ 5842713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000898 w 17191693"/>
                <a:gd name="connsiteY5" fmla="*/ 4901135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136364 w 17191693"/>
                <a:gd name="connsiteY5" fmla="*/ 48672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1547058 w 17191693"/>
                <a:gd name="connsiteY4" fmla="*/ 4594608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23977 w 17191693"/>
                <a:gd name="connsiteY3" fmla="*/ 3661528 h 13429034"/>
                <a:gd name="connsiteX4" fmla="*/ 10971325 w 17191693"/>
                <a:gd name="connsiteY4" fmla="*/ 5034874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0971325 w 17191693"/>
                <a:gd name="connsiteY4" fmla="*/ 5034874 h 13429034"/>
                <a:gd name="connsiteX5" fmla="*/ 10254897 w 17191693"/>
                <a:gd name="connsiteY5" fmla="*/ 4901134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0971325 w 17191693"/>
                <a:gd name="connsiteY4" fmla="*/ 5034874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242258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4129686 w 17191693"/>
                <a:gd name="connsiteY10" fmla="*/ 7059069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4359242 w 17191693"/>
                <a:gd name="connsiteY9" fmla="*/ 6874275 h 13429034"/>
                <a:gd name="connsiteX10" fmla="*/ 3778811 w 17191693"/>
                <a:gd name="connsiteY10" fmla="*/ 7207925 h 13429034"/>
                <a:gd name="connsiteX11" fmla="*/ 3056860 w 17191693"/>
                <a:gd name="connsiteY11" fmla="*/ 8425352 h 13429034"/>
                <a:gd name="connsiteX12" fmla="*/ 1793713 w 17191693"/>
                <a:gd name="connsiteY12" fmla="*/ 10413641 h 13429034"/>
                <a:gd name="connsiteX13" fmla="*/ 0 w 17191693"/>
                <a:gd name="connsiteY1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359242 w 17191693"/>
                <a:gd name="connsiteY10" fmla="*/ 6874275 h 13429034"/>
                <a:gd name="connsiteX11" fmla="*/ 3778811 w 17191693"/>
                <a:gd name="connsiteY11" fmla="*/ 7207925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3592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089228 w 17191693"/>
                <a:gd name="connsiteY9" fmla="*/ 6962194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072925 w 17191693"/>
                <a:gd name="connsiteY4" fmla="*/ 496714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672280 w 17191693"/>
                <a:gd name="connsiteY4" fmla="*/ 5374395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572388 w 17191693"/>
                <a:gd name="connsiteY4" fmla="*/ 5497340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207043 w 17191693"/>
                <a:gd name="connsiteY3" fmla="*/ 3593795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753457 w 17191693"/>
                <a:gd name="connsiteY4" fmla="*/ 4899811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98312 w 17191693"/>
                <a:gd name="connsiteY4" fmla="*/ 4718742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785770 w 17191693"/>
                <a:gd name="connsiteY4" fmla="*/ 5168908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55344 w 17191693"/>
                <a:gd name="connsiteY4" fmla="*/ 4950247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79883 w 17191693"/>
                <a:gd name="connsiteY3" fmla="*/ 3503261 h 13429034"/>
                <a:gd name="connsiteX4" fmla="*/ 11835466 w 17191693"/>
                <a:gd name="connsiteY4" fmla="*/ 4811099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1835466 w 17191693"/>
                <a:gd name="connsiteY4" fmla="*/ 4811099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1726135 w 17191693"/>
                <a:gd name="connsiteY4" fmla="*/ 4830977 h 13429034"/>
                <a:gd name="connsiteX5" fmla="*/ 9899297 w 17191693"/>
                <a:gd name="connsiteY5" fmla="*/ 4918068 h 13429034"/>
                <a:gd name="connsiteX6" fmla="*/ 9122813 w 17191693"/>
                <a:gd name="connsiteY6" fmla="*/ 5072899 h 13429034"/>
                <a:gd name="connsiteX7" fmla="*/ 8297731 w 17191693"/>
                <a:gd name="connsiteY7" fmla="*/ 5774980 h 13429034"/>
                <a:gd name="connsiteX8" fmla="*/ 7141823 w 17191693"/>
                <a:gd name="connsiteY8" fmla="*/ 6692719 h 13429034"/>
                <a:gd name="connsiteX9" fmla="*/ 6123094 w 17191693"/>
                <a:gd name="connsiteY9" fmla="*/ 7046860 h 13429034"/>
                <a:gd name="connsiteX10" fmla="*/ 4562442 w 17191693"/>
                <a:gd name="connsiteY10" fmla="*/ 6874275 h 13429034"/>
                <a:gd name="connsiteX11" fmla="*/ 3965078 w 17191693"/>
                <a:gd name="connsiteY11" fmla="*/ 7174059 h 13429034"/>
                <a:gd name="connsiteX12" fmla="*/ 3056860 w 17191693"/>
                <a:gd name="connsiteY12" fmla="*/ 8425352 h 13429034"/>
                <a:gd name="connsiteX13" fmla="*/ 1793713 w 17191693"/>
                <a:gd name="connsiteY13" fmla="*/ 10413641 h 13429034"/>
                <a:gd name="connsiteX14" fmla="*/ 0 w 17191693"/>
                <a:gd name="connsiteY1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726135 w 17191693"/>
                <a:gd name="connsiteY5" fmla="*/ 4830977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141823 w 17191693"/>
                <a:gd name="connsiteY9" fmla="*/ 6692719 h 13429034"/>
                <a:gd name="connsiteX10" fmla="*/ 6123094 w 17191693"/>
                <a:gd name="connsiteY10" fmla="*/ 7046860 h 13429034"/>
                <a:gd name="connsiteX11" fmla="*/ 4562442 w 17191693"/>
                <a:gd name="connsiteY11" fmla="*/ 6874275 h 13429034"/>
                <a:gd name="connsiteX12" fmla="*/ 3965078 w 17191693"/>
                <a:gd name="connsiteY12" fmla="*/ 7174059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141823 w 17191693"/>
                <a:gd name="connsiteY9" fmla="*/ 6692719 h 13429034"/>
                <a:gd name="connsiteX10" fmla="*/ 6123094 w 17191693"/>
                <a:gd name="connsiteY10" fmla="*/ 7046860 h 13429034"/>
                <a:gd name="connsiteX11" fmla="*/ 4562442 w 17191693"/>
                <a:gd name="connsiteY11" fmla="*/ 6874275 h 13429034"/>
                <a:gd name="connsiteX12" fmla="*/ 3965078 w 17191693"/>
                <a:gd name="connsiteY12" fmla="*/ 7174059 h 13429034"/>
                <a:gd name="connsiteX13" fmla="*/ 3056860 w 17191693"/>
                <a:gd name="connsiteY13" fmla="*/ 8425352 h 13429034"/>
                <a:gd name="connsiteX14" fmla="*/ 1793713 w 17191693"/>
                <a:gd name="connsiteY14" fmla="*/ 10413641 h 13429034"/>
                <a:gd name="connsiteX15" fmla="*/ 0 w 17191693"/>
                <a:gd name="connsiteY1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97731 w 17191693"/>
                <a:gd name="connsiteY8" fmla="*/ 5774980 h 13429034"/>
                <a:gd name="connsiteX9" fmla="*/ 7608772 w 17191693"/>
                <a:gd name="connsiteY9" fmla="*/ 5950205 h 13429034"/>
                <a:gd name="connsiteX10" fmla="*/ 7141823 w 17191693"/>
                <a:gd name="connsiteY10" fmla="*/ 6692719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7141823 w 17191693"/>
                <a:gd name="connsiteY10" fmla="*/ 6692719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606865 w 17191693"/>
                <a:gd name="connsiteY5" fmla="*/ 4840916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378265 w 17191693"/>
                <a:gd name="connsiteY5" fmla="*/ 4287464 h 13429034"/>
                <a:gd name="connsiteX6" fmla="*/ 9899297 w 17191693"/>
                <a:gd name="connsiteY6" fmla="*/ 4918068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312596 w 17191693"/>
                <a:gd name="connsiteY4" fmla="*/ 436255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3189823 w 17191693"/>
                <a:gd name="connsiteY3" fmla="*/ 3552957 h 13429034"/>
                <a:gd name="connsiteX4" fmla="*/ 12120091 w 17191693"/>
                <a:gd name="connsiteY4" fmla="*/ 406176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120091 w 17191693"/>
                <a:gd name="connsiteY4" fmla="*/ 4061769 h 13429034"/>
                <a:gd name="connsiteX5" fmla="*/ 11378265 w 17191693"/>
                <a:gd name="connsiteY5" fmla="*/ 4287464 h 13429034"/>
                <a:gd name="connsiteX6" fmla="*/ 9947423 w 17191693"/>
                <a:gd name="connsiteY6" fmla="*/ 4809784 h 13429034"/>
                <a:gd name="connsiteX7" fmla="*/ 9122813 w 17191693"/>
                <a:gd name="connsiteY7" fmla="*/ 5072899 h 13429034"/>
                <a:gd name="connsiteX8" fmla="*/ 8273668 w 17191693"/>
                <a:gd name="connsiteY8" fmla="*/ 5618569 h 13429034"/>
                <a:gd name="connsiteX9" fmla="*/ 7608772 w 17191693"/>
                <a:gd name="connsiteY9" fmla="*/ 5950205 h 13429034"/>
                <a:gd name="connsiteX10" fmla="*/ 6925255 w 17191693"/>
                <a:gd name="connsiteY10" fmla="*/ 6825066 h 13429034"/>
                <a:gd name="connsiteX11" fmla="*/ 6123094 w 17191693"/>
                <a:gd name="connsiteY11" fmla="*/ 7046860 h 13429034"/>
                <a:gd name="connsiteX12" fmla="*/ 4562442 w 17191693"/>
                <a:gd name="connsiteY12" fmla="*/ 6874275 h 13429034"/>
                <a:gd name="connsiteX13" fmla="*/ 3965078 w 17191693"/>
                <a:gd name="connsiteY13" fmla="*/ 7174059 h 13429034"/>
                <a:gd name="connsiteX14" fmla="*/ 3056860 w 17191693"/>
                <a:gd name="connsiteY14" fmla="*/ 8425352 h 13429034"/>
                <a:gd name="connsiteX15" fmla="*/ 1793713 w 17191693"/>
                <a:gd name="connsiteY15" fmla="*/ 10413641 h 13429034"/>
                <a:gd name="connsiteX16" fmla="*/ 0 w 17191693"/>
                <a:gd name="connsiteY1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481561 w 17191693"/>
                <a:gd name="connsiteY4" fmla="*/ 4001089 h 13429034"/>
                <a:gd name="connsiteX5" fmla="*/ 12120091 w 17191693"/>
                <a:gd name="connsiteY5" fmla="*/ 4061769 h 13429034"/>
                <a:gd name="connsiteX6" fmla="*/ 11378265 w 17191693"/>
                <a:gd name="connsiteY6" fmla="*/ 4287464 h 13429034"/>
                <a:gd name="connsiteX7" fmla="*/ 9947423 w 17191693"/>
                <a:gd name="connsiteY7" fmla="*/ 4809784 h 13429034"/>
                <a:gd name="connsiteX8" fmla="*/ 9122813 w 17191693"/>
                <a:gd name="connsiteY8" fmla="*/ 5072899 h 13429034"/>
                <a:gd name="connsiteX9" fmla="*/ 8273668 w 17191693"/>
                <a:gd name="connsiteY9" fmla="*/ 5618569 h 13429034"/>
                <a:gd name="connsiteX10" fmla="*/ 7608772 w 17191693"/>
                <a:gd name="connsiteY10" fmla="*/ 5950205 h 13429034"/>
                <a:gd name="connsiteX11" fmla="*/ 6925255 w 17191693"/>
                <a:gd name="connsiteY11" fmla="*/ 6825066 h 13429034"/>
                <a:gd name="connsiteX12" fmla="*/ 6123094 w 17191693"/>
                <a:gd name="connsiteY12" fmla="*/ 7046860 h 13429034"/>
                <a:gd name="connsiteX13" fmla="*/ 4562442 w 17191693"/>
                <a:gd name="connsiteY13" fmla="*/ 6874275 h 13429034"/>
                <a:gd name="connsiteX14" fmla="*/ 3965078 w 17191693"/>
                <a:gd name="connsiteY14" fmla="*/ 7174059 h 13429034"/>
                <a:gd name="connsiteX15" fmla="*/ 3056860 w 17191693"/>
                <a:gd name="connsiteY15" fmla="*/ 8425352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32218 w 17191693"/>
                <a:gd name="connsiteY2" fmla="*/ 2596474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7608772 w 17191693"/>
                <a:gd name="connsiteY11" fmla="*/ 59502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7608772 w 17191693"/>
                <a:gd name="connsiteY11" fmla="*/ 59502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8142172 w 17191693"/>
                <a:gd name="connsiteY11" fmla="*/ 6483605 h 13429034"/>
                <a:gd name="connsiteX12" fmla="*/ 6925255 w 17191693"/>
                <a:gd name="connsiteY12" fmla="*/ 68250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273668 w 17191693"/>
                <a:gd name="connsiteY10" fmla="*/ 561856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122813 w 17191693"/>
                <a:gd name="connsiteY9" fmla="*/ 50728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9947423 w 17191693"/>
                <a:gd name="connsiteY8" fmla="*/ 480978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378265 w 17191693"/>
                <a:gd name="connsiteY7" fmla="*/ 42874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20091 w 17191693"/>
                <a:gd name="connsiteY6" fmla="*/ 406176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481561 w 17191693"/>
                <a:gd name="connsiteY5" fmla="*/ 400108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23094 w 17191693"/>
                <a:gd name="connsiteY13" fmla="*/ 7046860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6906205 w 17191693"/>
                <a:gd name="connsiteY12" fmla="*/ 6901266 h 13429034"/>
                <a:gd name="connsiteX13" fmla="*/ 6163554 w 17191693"/>
                <a:gd name="connsiteY13" fmla="*/ 770231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163554 w 17191693"/>
                <a:gd name="connsiteY13" fmla="*/ 770231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3965078 w 17191693"/>
                <a:gd name="connsiteY15" fmla="*/ 717405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562442 w 17191693"/>
                <a:gd name="connsiteY14" fmla="*/ 6874275 h 13429034"/>
                <a:gd name="connsiteX15" fmla="*/ 4224023 w 17191693"/>
                <a:gd name="connsiteY15" fmla="*/ 7562477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224023 w 17191693"/>
                <a:gd name="connsiteY15" fmla="*/ 7562477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91655 w 17191693"/>
                <a:gd name="connsiteY15" fmla="*/ 7594845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4975136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9806 w 17191693"/>
                <a:gd name="connsiteY13" fmla="*/ 7621394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34082 w 17191693"/>
                <a:gd name="connsiteY13" fmla="*/ 7702314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072241 w 17191693"/>
                <a:gd name="connsiteY14" fmla="*/ 7974792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3056860 w 17191693"/>
                <a:gd name="connsiteY16" fmla="*/ 8425352 h 13429034"/>
                <a:gd name="connsiteX17" fmla="*/ 1793713 w 17191693"/>
                <a:gd name="connsiteY17" fmla="*/ 1041364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1793713 w 17191693"/>
                <a:gd name="connsiteY16" fmla="*/ 1041364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4622371 w 17191693"/>
                <a:gd name="connsiteY16" fmla="*/ 12567181 h 13429034"/>
                <a:gd name="connsiteX17" fmla="*/ 0 w 17191693"/>
                <a:gd name="connsiteY1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35011 w 17191693"/>
                <a:gd name="connsiteY15" fmla="*/ 7651489 h 13429034"/>
                <a:gd name="connsiteX16" fmla="*/ 3587525 w 17191693"/>
                <a:gd name="connsiteY16" fmla="*/ 9212112 h 13429034"/>
                <a:gd name="connsiteX17" fmla="*/ 4622371 w 17191693"/>
                <a:gd name="connsiteY17" fmla="*/ 1256718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117920 w 17191693"/>
                <a:gd name="connsiteY15" fmla="*/ 8138599 h 13429034"/>
                <a:gd name="connsiteX16" fmla="*/ 3587525 w 17191693"/>
                <a:gd name="connsiteY16" fmla="*/ 9212112 h 13429034"/>
                <a:gd name="connsiteX17" fmla="*/ 4622371 w 17191693"/>
                <a:gd name="connsiteY17" fmla="*/ 12567181 h 13429034"/>
                <a:gd name="connsiteX18" fmla="*/ 0 w 17191693"/>
                <a:gd name="connsiteY1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117920 w 17191693"/>
                <a:gd name="connsiteY16" fmla="*/ 8138599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0 w 17191693"/>
                <a:gd name="connsiteY1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622371 w 17191693"/>
                <a:gd name="connsiteY18" fmla="*/ 12567181 h 13429034"/>
                <a:gd name="connsiteX19" fmla="*/ 3211511 w 17191693"/>
                <a:gd name="connsiteY19" fmla="*/ 12741525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759104 w 17191693"/>
                <a:gd name="connsiteY18" fmla="*/ 12558635 h 13429034"/>
                <a:gd name="connsiteX19" fmla="*/ 3211511 w 17191693"/>
                <a:gd name="connsiteY19" fmla="*/ 12741525 h 13429034"/>
                <a:gd name="connsiteX20" fmla="*/ 0 w 17191693"/>
                <a:gd name="connsiteY2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971944 w 17191693"/>
                <a:gd name="connsiteY18" fmla="*/ 11664755 h 13429034"/>
                <a:gd name="connsiteX19" fmla="*/ 4759104 w 17191693"/>
                <a:gd name="connsiteY19" fmla="*/ 12558635 h 13429034"/>
                <a:gd name="connsiteX20" fmla="*/ 3211511 w 17191693"/>
                <a:gd name="connsiteY20" fmla="*/ 12741525 h 13429034"/>
                <a:gd name="connsiteX21" fmla="*/ 0 w 17191693"/>
                <a:gd name="connsiteY2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211511 w 17191693"/>
                <a:gd name="connsiteY21" fmla="*/ 12741525 h 13429034"/>
                <a:gd name="connsiteX22" fmla="*/ 0 w 17191693"/>
                <a:gd name="connsiteY2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126053 w 17191693"/>
                <a:gd name="connsiteY21" fmla="*/ 12698796 h 13429034"/>
                <a:gd name="connsiteX22" fmla="*/ 0 w 17191693"/>
                <a:gd name="connsiteY2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3852445 w 17191693"/>
                <a:gd name="connsiteY21" fmla="*/ 13117540 h 13429034"/>
                <a:gd name="connsiteX22" fmla="*/ 3126053 w 17191693"/>
                <a:gd name="connsiteY22" fmla="*/ 12698796 h 13429034"/>
                <a:gd name="connsiteX23" fmla="*/ 0 w 17191693"/>
                <a:gd name="connsiteY2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4510471 w 17191693"/>
                <a:gd name="connsiteY21" fmla="*/ 13177360 h 13429034"/>
                <a:gd name="connsiteX22" fmla="*/ 3852445 w 17191693"/>
                <a:gd name="connsiteY22" fmla="*/ 13117540 h 13429034"/>
                <a:gd name="connsiteX23" fmla="*/ 3126053 w 17191693"/>
                <a:gd name="connsiteY23" fmla="*/ 12698796 h 13429034"/>
                <a:gd name="connsiteX24" fmla="*/ 0 w 17191693"/>
                <a:gd name="connsiteY2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587525 w 17191693"/>
                <a:gd name="connsiteY17" fmla="*/ 9212112 h 13429034"/>
                <a:gd name="connsiteX18" fmla="*/ 4177185 w 17191693"/>
                <a:gd name="connsiteY18" fmla="*/ 10536710 h 13429034"/>
                <a:gd name="connsiteX19" fmla="*/ 4971944 w 17191693"/>
                <a:gd name="connsiteY19" fmla="*/ 11664755 h 13429034"/>
                <a:gd name="connsiteX20" fmla="*/ 4759104 w 17191693"/>
                <a:gd name="connsiteY20" fmla="*/ 12558635 h 13429034"/>
                <a:gd name="connsiteX21" fmla="*/ 4510471 w 17191693"/>
                <a:gd name="connsiteY21" fmla="*/ 13177360 h 13429034"/>
                <a:gd name="connsiteX22" fmla="*/ 3852445 w 17191693"/>
                <a:gd name="connsiteY22" fmla="*/ 13117540 h 13429034"/>
                <a:gd name="connsiteX23" fmla="*/ 2844042 w 17191693"/>
                <a:gd name="connsiteY23" fmla="*/ 12732979 h 13429034"/>
                <a:gd name="connsiteX24" fmla="*/ 0 w 17191693"/>
                <a:gd name="connsiteY2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519017 w 17191693"/>
                <a:gd name="connsiteY15" fmla="*/ 8015701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83336 w 17191693"/>
                <a:gd name="connsiteY14" fmla="*/ 8154254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01714 w 17191693"/>
                <a:gd name="connsiteY13" fmla="*/ 7710406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22094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314945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613021 w 17191693"/>
                <a:gd name="connsiteY15" fmla="*/ 7314945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87384 w 17191693"/>
                <a:gd name="connsiteY15" fmla="*/ 7426040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87384 w 17191693"/>
                <a:gd name="connsiteY15" fmla="*/ 7426040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52445 w 17191693"/>
                <a:gd name="connsiteY23" fmla="*/ 13117540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16256 w 17191693"/>
                <a:gd name="connsiteY13" fmla="*/ 7565127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6027351 w 17191693"/>
                <a:gd name="connsiteY13" fmla="*/ 7701860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328423 w 17191693"/>
                <a:gd name="connsiteY8" fmla="*/ 4981234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541913 w 17191693"/>
                <a:gd name="connsiteY9" fmla="*/ 5339599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51861 w 17191693"/>
                <a:gd name="connsiteY12" fmla="*/ 7152119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003735 w 17191693"/>
                <a:gd name="connsiteY12" fmla="*/ 7200245 h 13429034"/>
                <a:gd name="connsiteX13" fmla="*/ 5958985 w 17191693"/>
                <a:gd name="connsiteY13" fmla="*/ 7676222 h 13429034"/>
                <a:gd name="connsiteX14" fmla="*/ 5140607 w 17191693"/>
                <a:gd name="connsiteY14" fmla="*/ 7197125 h 13429034"/>
                <a:gd name="connsiteX15" fmla="*/ 4578839 w 17191693"/>
                <a:gd name="connsiteY15" fmla="*/ 7366219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8142172 w 17191693"/>
                <a:gd name="connsiteY11" fmla="*/ 6483605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5942419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730868 w 17191693"/>
                <a:gd name="connsiteY10" fmla="*/ 6086798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90638 w 17191693"/>
                <a:gd name="connsiteY9" fmla="*/ 5262687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7921593 w 17191693"/>
                <a:gd name="connsiteY12" fmla="*/ 7269668 h 13429034"/>
                <a:gd name="connsiteX13" fmla="*/ 7003735 w 17191693"/>
                <a:gd name="connsiteY13" fmla="*/ 7200245 h 13429034"/>
                <a:gd name="connsiteX14" fmla="*/ 5958985 w 17191693"/>
                <a:gd name="connsiteY14" fmla="*/ 7676222 h 13429034"/>
                <a:gd name="connsiteX15" fmla="*/ 5140607 w 17191693"/>
                <a:gd name="connsiteY15" fmla="*/ 7197125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921593 w 17191693"/>
                <a:gd name="connsiteY13" fmla="*/ 7269668 h 13429034"/>
                <a:gd name="connsiteX14" fmla="*/ 7003735 w 17191693"/>
                <a:gd name="connsiteY14" fmla="*/ 7200245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7003735 w 17191693"/>
                <a:gd name="connsiteY14" fmla="*/ 7200245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5140607 w 17191693"/>
                <a:gd name="connsiteY16" fmla="*/ 7197125 h 13429034"/>
                <a:gd name="connsiteX17" fmla="*/ 4578839 w 17191693"/>
                <a:gd name="connsiteY17" fmla="*/ 7366219 h 13429034"/>
                <a:gd name="connsiteX18" fmla="*/ 4066645 w 17191693"/>
                <a:gd name="connsiteY18" fmla="*/ 8155690 h 13429034"/>
                <a:gd name="connsiteX19" fmla="*/ 3681529 w 17191693"/>
                <a:gd name="connsiteY19" fmla="*/ 8502811 h 13429034"/>
                <a:gd name="connsiteX20" fmla="*/ 3587525 w 17191693"/>
                <a:gd name="connsiteY20" fmla="*/ 9212112 h 13429034"/>
                <a:gd name="connsiteX21" fmla="*/ 4177185 w 17191693"/>
                <a:gd name="connsiteY21" fmla="*/ 10536710 h 13429034"/>
                <a:gd name="connsiteX22" fmla="*/ 4971944 w 17191693"/>
                <a:gd name="connsiteY22" fmla="*/ 11664755 h 13429034"/>
                <a:gd name="connsiteX23" fmla="*/ 4759104 w 17191693"/>
                <a:gd name="connsiteY23" fmla="*/ 12558635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4578839 w 17191693"/>
                <a:gd name="connsiteY16" fmla="*/ 7366219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4066645 w 17191693"/>
                <a:gd name="connsiteY16" fmla="*/ 8155690 h 13429034"/>
                <a:gd name="connsiteX17" fmla="*/ 3681529 w 17191693"/>
                <a:gd name="connsiteY17" fmla="*/ 8502811 h 13429034"/>
                <a:gd name="connsiteX18" fmla="*/ 3587525 w 17191693"/>
                <a:gd name="connsiteY18" fmla="*/ 9212112 h 13429034"/>
                <a:gd name="connsiteX19" fmla="*/ 4177185 w 17191693"/>
                <a:gd name="connsiteY19" fmla="*/ 10536710 h 13429034"/>
                <a:gd name="connsiteX20" fmla="*/ 4971944 w 17191693"/>
                <a:gd name="connsiteY20" fmla="*/ 11664755 h 13429034"/>
                <a:gd name="connsiteX21" fmla="*/ 4759104 w 17191693"/>
                <a:gd name="connsiteY21" fmla="*/ 12558635 h 13429034"/>
                <a:gd name="connsiteX22" fmla="*/ 4510471 w 17191693"/>
                <a:gd name="connsiteY22" fmla="*/ 13177360 h 13429034"/>
                <a:gd name="connsiteX23" fmla="*/ 3835353 w 17191693"/>
                <a:gd name="connsiteY23" fmla="*/ 12861166 h 13429034"/>
                <a:gd name="connsiteX24" fmla="*/ 2844042 w 17191693"/>
                <a:gd name="connsiteY24" fmla="*/ 12732979 h 13429034"/>
                <a:gd name="connsiteX25" fmla="*/ 0 w 17191693"/>
                <a:gd name="connsiteY2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232330 h 13429034"/>
                <a:gd name="connsiteX15" fmla="*/ 5958985 w 17191693"/>
                <a:gd name="connsiteY15" fmla="*/ 7676222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889341 w 17191693"/>
                <a:gd name="connsiteY14" fmla="*/ 7300696 h 13429034"/>
                <a:gd name="connsiteX15" fmla="*/ 5958985 w 17191693"/>
                <a:gd name="connsiteY15" fmla="*/ 7676222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889341 w 17191693"/>
                <a:gd name="connsiteY14" fmla="*/ 7300696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94700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61535 w 17191693"/>
                <a:gd name="connsiteY15" fmla="*/ 7761680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4759104 w 17191693"/>
                <a:gd name="connsiteY22" fmla="*/ 12558635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510471 w 17191693"/>
                <a:gd name="connsiteY23" fmla="*/ 13177360 h 13429034"/>
                <a:gd name="connsiteX24" fmla="*/ 3835353 w 17191693"/>
                <a:gd name="connsiteY24" fmla="*/ 12861166 h 13429034"/>
                <a:gd name="connsiteX25" fmla="*/ 2844042 w 17191693"/>
                <a:gd name="connsiteY25" fmla="*/ 12732979 h 13429034"/>
                <a:gd name="connsiteX26" fmla="*/ 0 w 17191693"/>
                <a:gd name="connsiteY2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09624 w 17191693"/>
                <a:gd name="connsiteY22" fmla="*/ 12821681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81529 w 17191693"/>
                <a:gd name="connsiteY18" fmla="*/ 8502811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87525 w 17191693"/>
                <a:gd name="connsiteY19" fmla="*/ 9212112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71944 w 17191693"/>
                <a:gd name="connsiteY21" fmla="*/ 11664755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5594942 w 17191693"/>
                <a:gd name="connsiteY21" fmla="*/ 12006399 h 13429034"/>
                <a:gd name="connsiteX22" fmla="*/ 5059728 w 17191693"/>
                <a:gd name="connsiteY22" fmla="*/ 12834207 h 13429034"/>
                <a:gd name="connsiteX23" fmla="*/ 4799975 w 17191693"/>
                <a:gd name="connsiteY23" fmla="*/ 13234254 h 13429034"/>
                <a:gd name="connsiteX24" fmla="*/ 4510471 w 17191693"/>
                <a:gd name="connsiteY24" fmla="*/ 13177360 h 13429034"/>
                <a:gd name="connsiteX25" fmla="*/ 3835353 w 17191693"/>
                <a:gd name="connsiteY25" fmla="*/ 12861166 h 13429034"/>
                <a:gd name="connsiteX26" fmla="*/ 2844042 w 17191693"/>
                <a:gd name="connsiteY26" fmla="*/ 12732979 h 13429034"/>
                <a:gd name="connsiteX27" fmla="*/ 0 w 17191693"/>
                <a:gd name="connsiteY2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594942 w 17191693"/>
                <a:gd name="connsiteY22" fmla="*/ 12006399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77185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645184 w 17191693"/>
                <a:gd name="connsiteY22" fmla="*/ 11915964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850424 w 17191693"/>
                <a:gd name="connsiteY20" fmla="*/ 10536710 h 13429034"/>
                <a:gd name="connsiteX21" fmla="*/ 4957858 w 17191693"/>
                <a:gd name="connsiteY21" fmla="*/ 11440968 h 13429034"/>
                <a:gd name="connsiteX22" fmla="*/ 5645184 w 17191693"/>
                <a:gd name="connsiteY22" fmla="*/ 11915964 h 13429034"/>
                <a:gd name="connsiteX23" fmla="*/ 5059728 w 17191693"/>
                <a:gd name="connsiteY23" fmla="*/ 12834207 h 13429034"/>
                <a:gd name="connsiteX24" fmla="*/ 4799975 w 17191693"/>
                <a:gd name="connsiteY24" fmla="*/ 13234254 h 13429034"/>
                <a:gd name="connsiteX25" fmla="*/ 4510471 w 17191693"/>
                <a:gd name="connsiteY25" fmla="*/ 13177360 h 13429034"/>
                <a:gd name="connsiteX26" fmla="*/ 3835353 w 17191693"/>
                <a:gd name="connsiteY26" fmla="*/ 12861166 h 13429034"/>
                <a:gd name="connsiteX27" fmla="*/ 2844042 w 17191693"/>
                <a:gd name="connsiteY27" fmla="*/ 12732979 h 13429034"/>
                <a:gd name="connsiteX28" fmla="*/ 0 w 17191693"/>
                <a:gd name="connsiteY2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519286 w 17191693"/>
                <a:gd name="connsiteY19" fmla="*/ 9218936 h 13429034"/>
                <a:gd name="connsiteX20" fmla="*/ 4113796 w 17191693"/>
                <a:gd name="connsiteY20" fmla="*/ 9883473 h 13429034"/>
                <a:gd name="connsiteX21" fmla="*/ 4850424 w 17191693"/>
                <a:gd name="connsiteY21" fmla="*/ 10536710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4850424 w 17191693"/>
                <a:gd name="connsiteY21" fmla="*/ 10536710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72455 w 17191693"/>
                <a:gd name="connsiteY21" fmla="*/ 10496517 h 13429034"/>
                <a:gd name="connsiteX22" fmla="*/ 4957858 w 17191693"/>
                <a:gd name="connsiteY22" fmla="*/ 11440968 h 13429034"/>
                <a:gd name="connsiteX23" fmla="*/ 5645184 w 17191693"/>
                <a:gd name="connsiteY23" fmla="*/ 11915964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510471 w 17191693"/>
                <a:gd name="connsiteY26" fmla="*/ 13177360 h 13429034"/>
                <a:gd name="connsiteX27" fmla="*/ 3835353 w 17191693"/>
                <a:gd name="connsiteY27" fmla="*/ 12861166 h 13429034"/>
                <a:gd name="connsiteX28" fmla="*/ 2844042 w 17191693"/>
                <a:gd name="connsiteY28" fmla="*/ 12732979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72455 w 17191693"/>
                <a:gd name="connsiteY21" fmla="*/ 10496517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302600 w 17191693"/>
                <a:gd name="connsiteY21" fmla="*/ 10426178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07921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4957858 w 17191693"/>
                <a:gd name="connsiteY23" fmla="*/ 11440968 h 13429034"/>
                <a:gd name="connsiteX24" fmla="*/ 5645184 w 17191693"/>
                <a:gd name="connsiteY24" fmla="*/ 11915964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510471 w 17191693"/>
                <a:gd name="connsiteY27" fmla="*/ 13177360 h 13429034"/>
                <a:gd name="connsiteX28" fmla="*/ 3835353 w 17191693"/>
                <a:gd name="connsiteY28" fmla="*/ 12861166 h 13429034"/>
                <a:gd name="connsiteX29" fmla="*/ 2844042 w 17191693"/>
                <a:gd name="connsiteY29" fmla="*/ 12732979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199018 w 17191693"/>
                <a:gd name="connsiteY23" fmla="*/ 11089275 h 13429034"/>
                <a:gd name="connsiteX24" fmla="*/ 4957858 w 17191693"/>
                <a:gd name="connsiteY24" fmla="*/ 11440968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4957858 w 17191693"/>
                <a:gd name="connsiteY24" fmla="*/ 11440968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38245 w 17191693"/>
                <a:gd name="connsiteY24" fmla="*/ 11360581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08100 w 17191693"/>
                <a:gd name="connsiteY24" fmla="*/ 11400775 h 13429034"/>
                <a:gd name="connsiteX25" fmla="*/ 5645184 w 17191693"/>
                <a:gd name="connsiteY25" fmla="*/ 11915964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510471 w 17191693"/>
                <a:gd name="connsiteY28" fmla="*/ 13177360 h 13429034"/>
                <a:gd name="connsiteX29" fmla="*/ 3835353 w 17191693"/>
                <a:gd name="connsiteY29" fmla="*/ 12861166 h 13429034"/>
                <a:gd name="connsiteX30" fmla="*/ 2844042 w 17191693"/>
                <a:gd name="connsiteY30" fmla="*/ 12732979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08100 w 17191693"/>
                <a:gd name="connsiteY24" fmla="*/ 11400775 h 13429034"/>
                <a:gd name="connsiteX25" fmla="*/ 5359792 w 17191693"/>
                <a:gd name="connsiteY25" fmla="*/ 11651983 h 13429034"/>
                <a:gd name="connsiteX26" fmla="*/ 5645184 w 17191693"/>
                <a:gd name="connsiteY26" fmla="*/ 11915964 h 13429034"/>
                <a:gd name="connsiteX27" fmla="*/ 5059728 w 17191693"/>
                <a:gd name="connsiteY27" fmla="*/ 12834207 h 13429034"/>
                <a:gd name="connsiteX28" fmla="*/ 4799975 w 17191693"/>
                <a:gd name="connsiteY28" fmla="*/ 13234254 h 13429034"/>
                <a:gd name="connsiteX29" fmla="*/ 4510471 w 17191693"/>
                <a:gd name="connsiteY29" fmla="*/ 13177360 h 13429034"/>
                <a:gd name="connsiteX30" fmla="*/ 3835353 w 17191693"/>
                <a:gd name="connsiteY30" fmla="*/ 12861166 h 13429034"/>
                <a:gd name="connsiteX31" fmla="*/ 2844042 w 17191693"/>
                <a:gd name="connsiteY31" fmla="*/ 12732979 h 13429034"/>
                <a:gd name="connsiteX32" fmla="*/ 0 w 17191693"/>
                <a:gd name="connsiteY3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59308 w 17191693"/>
                <a:gd name="connsiteY23" fmla="*/ 11109372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835353 w 17191693"/>
                <a:gd name="connsiteY31" fmla="*/ 12861166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835353 w 17191693"/>
                <a:gd name="connsiteY31" fmla="*/ 12861166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754966 w 17191693"/>
                <a:gd name="connsiteY31" fmla="*/ 1330329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510471 w 17191693"/>
                <a:gd name="connsiteY30" fmla="*/ 13177360 h 13429034"/>
                <a:gd name="connsiteX31" fmla="*/ 3704724 w 17191693"/>
                <a:gd name="connsiteY31" fmla="*/ 1318271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844042 w 17191693"/>
                <a:gd name="connsiteY32" fmla="*/ 12732979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542592 w 17191693"/>
                <a:gd name="connsiteY32" fmla="*/ 12763124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8811078 w 17191693"/>
                <a:gd name="connsiteY10" fmla="*/ 6022630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9410427 w 17191693"/>
                <a:gd name="connsiteY9" fmla="*/ 523060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123324 w 17191693"/>
                <a:gd name="connsiteY8" fmla="*/ 4810318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035860 w 17191693"/>
                <a:gd name="connsiteY8" fmla="*/ 4842123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9980201 w 17191693"/>
                <a:gd name="connsiteY8" fmla="*/ 4881880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9980201 w 17191693"/>
                <a:gd name="connsiteY8" fmla="*/ 4881880 h 13429034"/>
                <a:gd name="connsiteX9" fmla="*/ 10181704 w 17191693"/>
                <a:gd name="connsiteY9" fmla="*/ 5286262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499108 w 17191693"/>
                <a:gd name="connsiteY12" fmla="*/ 7221541 h 13429034"/>
                <a:gd name="connsiteX13" fmla="*/ 7793257 w 17191693"/>
                <a:gd name="connsiteY13" fmla="*/ 7285710 h 13429034"/>
                <a:gd name="connsiteX14" fmla="*/ 6923524 w 17191693"/>
                <a:gd name="connsiteY14" fmla="*/ 7351971 h 13429034"/>
                <a:gd name="connsiteX15" fmla="*/ 6052989 w 17191693"/>
                <a:gd name="connsiteY15" fmla="*/ 7727496 h 13429034"/>
                <a:gd name="connsiteX16" fmla="*/ 5253955 w 17191693"/>
                <a:gd name="connsiteY16" fmla="*/ 8152433 h 13429034"/>
                <a:gd name="connsiteX17" fmla="*/ 4066645 w 17191693"/>
                <a:gd name="connsiteY17" fmla="*/ 8155690 h 13429034"/>
                <a:gd name="connsiteX18" fmla="*/ 3609878 w 17191693"/>
                <a:gd name="connsiteY18" fmla="*/ 8629053 h 13429034"/>
                <a:gd name="connsiteX19" fmla="*/ 3639866 w 17191693"/>
                <a:gd name="connsiteY19" fmla="*/ 9299322 h 13429034"/>
                <a:gd name="connsiteX20" fmla="*/ 4113796 w 17191693"/>
                <a:gd name="connsiteY20" fmla="*/ 9883473 h 13429034"/>
                <a:gd name="connsiteX21" fmla="*/ 5242310 w 17191693"/>
                <a:gd name="connsiteY21" fmla="*/ 10486469 h 13429034"/>
                <a:gd name="connsiteX22" fmla="*/ 6002886 w 17191693"/>
                <a:gd name="connsiteY22" fmla="*/ 10848115 h 13429034"/>
                <a:gd name="connsiteX23" fmla="*/ 5299501 w 17191693"/>
                <a:gd name="connsiteY23" fmla="*/ 11059130 h 13429034"/>
                <a:gd name="connsiteX24" fmla="*/ 5098535 w 17191693"/>
                <a:gd name="connsiteY24" fmla="*/ 11149565 h 13429034"/>
                <a:gd name="connsiteX25" fmla="*/ 5008100 w 17191693"/>
                <a:gd name="connsiteY25" fmla="*/ 11400775 h 13429034"/>
                <a:gd name="connsiteX26" fmla="*/ 5359792 w 17191693"/>
                <a:gd name="connsiteY26" fmla="*/ 11651983 h 13429034"/>
                <a:gd name="connsiteX27" fmla="*/ 5645184 w 17191693"/>
                <a:gd name="connsiteY27" fmla="*/ 11915964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181704 w 17191693"/>
                <a:gd name="connsiteY10" fmla="*/ 5286262 h 13429034"/>
                <a:gd name="connsiteX11" fmla="*/ 9717526 w 17191693"/>
                <a:gd name="connsiteY11" fmla="*/ 6030581 h 13429034"/>
                <a:gd name="connsiteX12" fmla="*/ 9265120 w 17191693"/>
                <a:gd name="connsiteY12" fmla="*/ 6611942 h 13429034"/>
                <a:gd name="connsiteX13" fmla="*/ 8499108 w 17191693"/>
                <a:gd name="connsiteY13" fmla="*/ 7221541 h 13429034"/>
                <a:gd name="connsiteX14" fmla="*/ 7793257 w 17191693"/>
                <a:gd name="connsiteY14" fmla="*/ 7285710 h 13429034"/>
                <a:gd name="connsiteX15" fmla="*/ 6923524 w 17191693"/>
                <a:gd name="connsiteY15" fmla="*/ 7351971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242310 w 17191693"/>
                <a:gd name="connsiteY22" fmla="*/ 10486469 h 13429034"/>
                <a:gd name="connsiteX23" fmla="*/ 6002886 w 17191693"/>
                <a:gd name="connsiteY23" fmla="*/ 10848115 h 13429034"/>
                <a:gd name="connsiteX24" fmla="*/ 5299501 w 17191693"/>
                <a:gd name="connsiteY24" fmla="*/ 11059130 h 13429034"/>
                <a:gd name="connsiteX25" fmla="*/ 5098535 w 17191693"/>
                <a:gd name="connsiteY25" fmla="*/ 11149565 h 13429034"/>
                <a:gd name="connsiteX26" fmla="*/ 5008100 w 17191693"/>
                <a:gd name="connsiteY26" fmla="*/ 11400775 h 13429034"/>
                <a:gd name="connsiteX27" fmla="*/ 5359792 w 17191693"/>
                <a:gd name="connsiteY27" fmla="*/ 11651983 h 13429034"/>
                <a:gd name="connsiteX28" fmla="*/ 5645184 w 17191693"/>
                <a:gd name="connsiteY28" fmla="*/ 11915964 h 13429034"/>
                <a:gd name="connsiteX29" fmla="*/ 5059728 w 17191693"/>
                <a:gd name="connsiteY29" fmla="*/ 12834207 h 13429034"/>
                <a:gd name="connsiteX30" fmla="*/ 4799975 w 17191693"/>
                <a:gd name="connsiteY30" fmla="*/ 13234254 h 13429034"/>
                <a:gd name="connsiteX31" fmla="*/ 4319552 w 17191693"/>
                <a:gd name="connsiteY31" fmla="*/ 13287892 h 13429034"/>
                <a:gd name="connsiteX32" fmla="*/ 3704724 w 17191693"/>
                <a:gd name="connsiteY32" fmla="*/ 13182713 h 13429034"/>
                <a:gd name="connsiteX33" fmla="*/ 2643076 w 17191693"/>
                <a:gd name="connsiteY33" fmla="*/ 12863608 h 13429034"/>
                <a:gd name="connsiteX34" fmla="*/ 0 w 17191693"/>
                <a:gd name="connsiteY3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1704 w 17191693"/>
                <a:gd name="connsiteY11" fmla="*/ 5286262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54323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8644 w 17191693"/>
                <a:gd name="connsiteY10" fmla="*/ 5078177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0692 w 17191693"/>
                <a:gd name="connsiteY10" fmla="*/ 5117934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9980201 w 17191693"/>
                <a:gd name="connsiteY9" fmla="*/ 4881880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499108 w 17191693"/>
                <a:gd name="connsiteY14" fmla="*/ 7221541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242310 w 17191693"/>
                <a:gd name="connsiteY23" fmla="*/ 10486469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002886 w 17191693"/>
                <a:gd name="connsiteY24" fmla="*/ 1084811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179349 w 17191693"/>
                <a:gd name="connsiteY24" fmla="*/ 10623525 h 13429034"/>
                <a:gd name="connsiteX25" fmla="*/ 5299501 w 17191693"/>
                <a:gd name="connsiteY25" fmla="*/ 11059130 h 13429034"/>
                <a:gd name="connsiteX26" fmla="*/ 5098535 w 17191693"/>
                <a:gd name="connsiteY26" fmla="*/ 11149565 h 13429034"/>
                <a:gd name="connsiteX27" fmla="*/ 5008100 w 17191693"/>
                <a:gd name="connsiteY27" fmla="*/ 11400775 h 13429034"/>
                <a:gd name="connsiteX28" fmla="*/ 5359792 w 17191693"/>
                <a:gd name="connsiteY28" fmla="*/ 11651983 h 13429034"/>
                <a:gd name="connsiteX29" fmla="*/ 5645184 w 17191693"/>
                <a:gd name="connsiteY29" fmla="*/ 11915964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26048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5098535 w 17191693"/>
                <a:gd name="connsiteY27" fmla="*/ 11149565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5098535 w 17191693"/>
                <a:gd name="connsiteY27" fmla="*/ 11149565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99501 w 17191693"/>
                <a:gd name="connsiteY26" fmla="*/ 11059130 h 13429034"/>
                <a:gd name="connsiteX27" fmla="*/ 4649356 w 17191693"/>
                <a:gd name="connsiteY27" fmla="*/ 10989144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5008100 w 17191693"/>
                <a:gd name="connsiteY28" fmla="*/ 11400775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359792 w 17191693"/>
                <a:gd name="connsiteY29" fmla="*/ 11651983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279581 w 17191693"/>
                <a:gd name="connsiteY29" fmla="*/ 11780319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847679 w 17191693"/>
                <a:gd name="connsiteY28" fmla="*/ 11529112 h 13429034"/>
                <a:gd name="connsiteX29" fmla="*/ 5183328 w 17191693"/>
                <a:gd name="connsiteY29" fmla="*/ 11876572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645184 w 17191693"/>
                <a:gd name="connsiteY30" fmla="*/ 11915964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649356 w 17191693"/>
                <a:gd name="connsiteY27" fmla="*/ 10989144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187207 w 17191693"/>
                <a:gd name="connsiteY26" fmla="*/ 10866625 h 13429034"/>
                <a:gd name="connsiteX27" fmla="*/ 4900565 w 17191693"/>
                <a:gd name="connsiteY27" fmla="*/ 11139869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751426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948414 w 17191693"/>
                <a:gd name="connsiteY25" fmla="*/ 10927268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841861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5868027 w 17191693"/>
                <a:gd name="connsiteY25" fmla="*/ 11178477 h 13429034"/>
                <a:gd name="connsiteX26" fmla="*/ 5237449 w 17191693"/>
                <a:gd name="connsiteY26" fmla="*/ 11037447 h 13429034"/>
                <a:gd name="connsiteX27" fmla="*/ 4900565 w 17191693"/>
                <a:gd name="connsiteY27" fmla="*/ 11139869 h 13429034"/>
                <a:gd name="connsiteX28" fmla="*/ 4841861 w 17191693"/>
                <a:gd name="connsiteY28" fmla="*/ 11561196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68027 w 17191693"/>
                <a:gd name="connsiteY26" fmla="*/ 11178477 h 13429034"/>
                <a:gd name="connsiteX27" fmla="*/ 5237449 w 17191693"/>
                <a:gd name="connsiteY27" fmla="*/ 11037447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237449 w 17191693"/>
                <a:gd name="connsiteY27" fmla="*/ 11037447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4900565 w 17191693"/>
                <a:gd name="connsiteY28" fmla="*/ 11139869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841861 w 17191693"/>
                <a:gd name="connsiteY29" fmla="*/ 11561196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6923524 w 17191693"/>
                <a:gd name="connsiteY16" fmla="*/ 7351971 h 13429034"/>
                <a:gd name="connsiteX17" fmla="*/ 6806754 w 17191693"/>
                <a:gd name="connsiteY17" fmla="*/ 7823561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806754 w 17191693"/>
                <a:gd name="connsiteY17" fmla="*/ 7823561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189655 w 17191693"/>
                <a:gd name="connsiteY11" fmla="*/ 5254456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209476 w 17191693"/>
                <a:gd name="connsiteY8" fmla="*/ 4768076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370525 w 17191693"/>
                <a:gd name="connsiteY11" fmla="*/ 5244408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004055 w 17191693"/>
                <a:gd name="connsiteY9" fmla="*/ 4921637 h 13429034"/>
                <a:gd name="connsiteX10" fmla="*/ 10010692 w 17191693"/>
                <a:gd name="connsiteY10" fmla="*/ 5094081 h 13429034"/>
                <a:gd name="connsiteX11" fmla="*/ 10370525 w 17191693"/>
                <a:gd name="connsiteY11" fmla="*/ 5244408 h 13429034"/>
                <a:gd name="connsiteX12" fmla="*/ 9717526 w 17191693"/>
                <a:gd name="connsiteY12" fmla="*/ 6030581 h 13429034"/>
                <a:gd name="connsiteX13" fmla="*/ 9265120 w 17191693"/>
                <a:gd name="connsiteY13" fmla="*/ 6611942 h 13429034"/>
                <a:gd name="connsiteX14" fmla="*/ 8322645 w 17191693"/>
                <a:gd name="connsiteY14" fmla="*/ 7125289 h 13429034"/>
                <a:gd name="connsiteX15" fmla="*/ 7793257 w 17191693"/>
                <a:gd name="connsiteY15" fmla="*/ 7285710 h 13429034"/>
                <a:gd name="connsiteX16" fmla="*/ 7084298 w 17191693"/>
                <a:gd name="connsiteY16" fmla="*/ 7522793 h 13429034"/>
                <a:gd name="connsiteX17" fmla="*/ 6756513 w 17191693"/>
                <a:gd name="connsiteY17" fmla="*/ 7843658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010692 w 17191693"/>
                <a:gd name="connsiteY9" fmla="*/ 5094081 h 13429034"/>
                <a:gd name="connsiteX10" fmla="*/ 10370525 w 17191693"/>
                <a:gd name="connsiteY10" fmla="*/ 5244408 h 13429034"/>
                <a:gd name="connsiteX11" fmla="*/ 9717526 w 17191693"/>
                <a:gd name="connsiteY11" fmla="*/ 6030581 h 13429034"/>
                <a:gd name="connsiteX12" fmla="*/ 9265120 w 17191693"/>
                <a:gd name="connsiteY12" fmla="*/ 6611942 h 13429034"/>
                <a:gd name="connsiteX13" fmla="*/ 8322645 w 17191693"/>
                <a:gd name="connsiteY13" fmla="*/ 7125289 h 13429034"/>
                <a:gd name="connsiteX14" fmla="*/ 7793257 w 17191693"/>
                <a:gd name="connsiteY14" fmla="*/ 7285710 h 13429034"/>
                <a:gd name="connsiteX15" fmla="*/ 7084298 w 17191693"/>
                <a:gd name="connsiteY15" fmla="*/ 7522793 h 13429034"/>
                <a:gd name="connsiteX16" fmla="*/ 6756513 w 17191693"/>
                <a:gd name="connsiteY16" fmla="*/ 7843658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70525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6756513 w 17191693"/>
                <a:gd name="connsiteY15" fmla="*/ 7843658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6756513 w 17191693"/>
                <a:gd name="connsiteY15" fmla="*/ 7843658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408850 w 17191693"/>
                <a:gd name="connsiteY15" fmla="*/ 10506648 h 13429034"/>
                <a:gd name="connsiteX16" fmla="*/ 6052989 w 17191693"/>
                <a:gd name="connsiteY16" fmla="*/ 7727496 h 13429034"/>
                <a:gd name="connsiteX17" fmla="*/ 5253955 w 17191693"/>
                <a:gd name="connsiteY17" fmla="*/ 8152433 h 13429034"/>
                <a:gd name="connsiteX18" fmla="*/ 4066645 w 17191693"/>
                <a:gd name="connsiteY18" fmla="*/ 8155690 h 13429034"/>
                <a:gd name="connsiteX19" fmla="*/ 3609878 w 17191693"/>
                <a:gd name="connsiteY19" fmla="*/ 8629053 h 13429034"/>
                <a:gd name="connsiteX20" fmla="*/ 3639866 w 17191693"/>
                <a:gd name="connsiteY20" fmla="*/ 9299322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948287 w 17191693"/>
                <a:gd name="connsiteY15" fmla="*/ 9547647 h 13429034"/>
                <a:gd name="connsiteX16" fmla="*/ 8408850 w 17191693"/>
                <a:gd name="connsiteY16" fmla="*/ 10506648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948287 w 17191693"/>
                <a:gd name="connsiteY15" fmla="*/ 9547647 h 13429034"/>
                <a:gd name="connsiteX16" fmla="*/ 8296555 w 17191693"/>
                <a:gd name="connsiteY16" fmla="*/ 10554774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948287 w 17191693"/>
                <a:gd name="connsiteY15" fmla="*/ 9547647 h 13429034"/>
                <a:gd name="connsiteX16" fmla="*/ 8296555 w 17191693"/>
                <a:gd name="connsiteY16" fmla="*/ 10554774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771824 w 17191693"/>
                <a:gd name="connsiteY15" fmla="*/ 9290973 h 13429034"/>
                <a:gd name="connsiteX16" fmla="*/ 8296555 w 17191693"/>
                <a:gd name="connsiteY16" fmla="*/ 10554774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771824 w 17191693"/>
                <a:gd name="connsiteY15" fmla="*/ 9290973 h 13429034"/>
                <a:gd name="connsiteX16" fmla="*/ 8136134 w 17191693"/>
                <a:gd name="connsiteY16" fmla="*/ 1037831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771824 w 17191693"/>
                <a:gd name="connsiteY15" fmla="*/ 9290973 h 13429034"/>
                <a:gd name="connsiteX16" fmla="*/ 8136134 w 17191693"/>
                <a:gd name="connsiteY16" fmla="*/ 10378311 h 13429034"/>
                <a:gd name="connsiteX17" fmla="*/ 6052989 w 17191693"/>
                <a:gd name="connsiteY17" fmla="*/ 7727496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771824 w 17191693"/>
                <a:gd name="connsiteY15" fmla="*/ 9290973 h 13429034"/>
                <a:gd name="connsiteX16" fmla="*/ 8136134 w 17191693"/>
                <a:gd name="connsiteY16" fmla="*/ 10378311 h 13429034"/>
                <a:gd name="connsiteX17" fmla="*/ 7424287 w 17191693"/>
                <a:gd name="connsiteY17" fmla="*/ 9659941 h 13429034"/>
                <a:gd name="connsiteX18" fmla="*/ 6052989 w 17191693"/>
                <a:gd name="connsiteY18" fmla="*/ 7727496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7084298 w 17191693"/>
                <a:gd name="connsiteY14" fmla="*/ 7522793 h 13429034"/>
                <a:gd name="connsiteX15" fmla="*/ 8771824 w 17191693"/>
                <a:gd name="connsiteY15" fmla="*/ 9290973 h 13429034"/>
                <a:gd name="connsiteX16" fmla="*/ 8136134 w 17191693"/>
                <a:gd name="connsiteY16" fmla="*/ 10378311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793257 w 17191693"/>
                <a:gd name="connsiteY13" fmla="*/ 7285710 h 13429034"/>
                <a:gd name="connsiteX14" fmla="*/ 8771824 w 17191693"/>
                <a:gd name="connsiteY14" fmla="*/ 9290973 h 13429034"/>
                <a:gd name="connsiteX15" fmla="*/ 8136134 w 17191693"/>
                <a:gd name="connsiteY15" fmla="*/ 10378311 h 13429034"/>
                <a:gd name="connsiteX16" fmla="*/ 7424287 w 17191693"/>
                <a:gd name="connsiteY16" fmla="*/ 9659941 h 13429034"/>
                <a:gd name="connsiteX17" fmla="*/ 6181326 w 17191693"/>
                <a:gd name="connsiteY17" fmla="*/ 8176675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8771824 w 17191693"/>
                <a:gd name="connsiteY14" fmla="*/ 9290973 h 13429034"/>
                <a:gd name="connsiteX15" fmla="*/ 8136134 w 17191693"/>
                <a:gd name="connsiteY15" fmla="*/ 10378311 h 13429034"/>
                <a:gd name="connsiteX16" fmla="*/ 7424287 w 17191693"/>
                <a:gd name="connsiteY16" fmla="*/ 9659941 h 13429034"/>
                <a:gd name="connsiteX17" fmla="*/ 6181326 w 17191693"/>
                <a:gd name="connsiteY17" fmla="*/ 8176675 h 13429034"/>
                <a:gd name="connsiteX18" fmla="*/ 5253955 w 17191693"/>
                <a:gd name="connsiteY18" fmla="*/ 8152433 h 13429034"/>
                <a:gd name="connsiteX19" fmla="*/ 4066645 w 17191693"/>
                <a:gd name="connsiteY19" fmla="*/ 8155690 h 13429034"/>
                <a:gd name="connsiteX20" fmla="*/ 3609878 w 17191693"/>
                <a:gd name="connsiteY20" fmla="*/ 8629053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8771824 w 17191693"/>
                <a:gd name="connsiteY15" fmla="*/ 9290973 h 13429034"/>
                <a:gd name="connsiteX16" fmla="*/ 8136134 w 17191693"/>
                <a:gd name="connsiteY16" fmla="*/ 10378311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8675572 w 17191693"/>
                <a:gd name="connsiteY15" fmla="*/ 9772236 h 13429034"/>
                <a:gd name="connsiteX16" fmla="*/ 8136134 w 17191693"/>
                <a:gd name="connsiteY16" fmla="*/ 10378311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8675572 w 17191693"/>
                <a:gd name="connsiteY15" fmla="*/ 9772236 h 13429034"/>
                <a:gd name="connsiteX16" fmla="*/ 8216345 w 17191693"/>
                <a:gd name="connsiteY16" fmla="*/ 10266016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8675572 w 17191693"/>
                <a:gd name="connsiteY15" fmla="*/ 9772236 h 13429034"/>
                <a:gd name="connsiteX16" fmla="*/ 7590703 w 17191693"/>
                <a:gd name="connsiteY16" fmla="*/ 9832880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590703 w 17191693"/>
                <a:gd name="connsiteY16" fmla="*/ 9832880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719040 w 17191693"/>
                <a:gd name="connsiteY16" fmla="*/ 9800796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719040 w 17191693"/>
                <a:gd name="connsiteY16" fmla="*/ 9800796 h 13429034"/>
                <a:gd name="connsiteX17" fmla="*/ 7424287 w 17191693"/>
                <a:gd name="connsiteY17" fmla="*/ 9659941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719040 w 17191693"/>
                <a:gd name="connsiteY16" fmla="*/ 9800796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81007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09878 w 17191693"/>
                <a:gd name="connsiteY21" fmla="*/ 8629053 h 13429034"/>
                <a:gd name="connsiteX22" fmla="*/ 3639866 w 17191693"/>
                <a:gd name="connsiteY22" fmla="*/ 9299322 h 13429034"/>
                <a:gd name="connsiteX23" fmla="*/ 4113796 w 17191693"/>
                <a:gd name="connsiteY23" fmla="*/ 9883473 h 13429034"/>
                <a:gd name="connsiteX24" fmla="*/ 5675447 w 17191693"/>
                <a:gd name="connsiteY24" fmla="*/ 10310006 h 13429034"/>
                <a:gd name="connsiteX25" fmla="*/ 6179349 w 17191693"/>
                <a:gd name="connsiteY25" fmla="*/ 10623525 h 13429034"/>
                <a:gd name="connsiteX26" fmla="*/ 6033031 w 17191693"/>
                <a:gd name="connsiteY26" fmla="*/ 10858163 h 13429034"/>
                <a:gd name="connsiteX27" fmla="*/ 5817785 w 17191693"/>
                <a:gd name="connsiteY27" fmla="*/ 11218671 h 13429034"/>
                <a:gd name="connsiteX28" fmla="*/ 5337932 w 17191693"/>
                <a:gd name="connsiteY28" fmla="*/ 11067592 h 13429034"/>
                <a:gd name="connsiteX29" fmla="*/ 5061339 w 17191693"/>
                <a:gd name="connsiteY29" fmla="*/ 11170014 h 13429034"/>
                <a:gd name="connsiteX30" fmla="*/ 4932296 w 17191693"/>
                <a:gd name="connsiteY30" fmla="*/ 11531051 h 13429034"/>
                <a:gd name="connsiteX31" fmla="*/ 5183328 w 17191693"/>
                <a:gd name="connsiteY31" fmla="*/ 11876572 h 13429034"/>
                <a:gd name="connsiteX32" fmla="*/ 5597058 w 17191693"/>
                <a:gd name="connsiteY32" fmla="*/ 12204722 h 13429034"/>
                <a:gd name="connsiteX33" fmla="*/ 5059728 w 17191693"/>
                <a:gd name="connsiteY33" fmla="*/ 12834207 h 13429034"/>
                <a:gd name="connsiteX34" fmla="*/ 4799975 w 17191693"/>
                <a:gd name="connsiteY34" fmla="*/ 13234254 h 13429034"/>
                <a:gd name="connsiteX35" fmla="*/ 4319552 w 17191693"/>
                <a:gd name="connsiteY35" fmla="*/ 13287892 h 13429034"/>
                <a:gd name="connsiteX36" fmla="*/ 3704724 w 17191693"/>
                <a:gd name="connsiteY36" fmla="*/ 13182713 h 13429034"/>
                <a:gd name="connsiteX37" fmla="*/ 2643076 w 17191693"/>
                <a:gd name="connsiteY37" fmla="*/ 12863608 h 13429034"/>
                <a:gd name="connsiteX38" fmla="*/ 0 w 17191693"/>
                <a:gd name="connsiteY38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3639866 w 17191693"/>
                <a:gd name="connsiteY21" fmla="*/ 9299322 h 13429034"/>
                <a:gd name="connsiteX22" fmla="*/ 4113796 w 17191693"/>
                <a:gd name="connsiteY22" fmla="*/ 9883473 h 13429034"/>
                <a:gd name="connsiteX23" fmla="*/ 5675447 w 17191693"/>
                <a:gd name="connsiteY23" fmla="*/ 10310006 h 13429034"/>
                <a:gd name="connsiteX24" fmla="*/ 6179349 w 17191693"/>
                <a:gd name="connsiteY24" fmla="*/ 10623525 h 13429034"/>
                <a:gd name="connsiteX25" fmla="*/ 6033031 w 17191693"/>
                <a:gd name="connsiteY25" fmla="*/ 10858163 h 13429034"/>
                <a:gd name="connsiteX26" fmla="*/ 5817785 w 17191693"/>
                <a:gd name="connsiteY26" fmla="*/ 11218671 h 13429034"/>
                <a:gd name="connsiteX27" fmla="*/ 5337932 w 17191693"/>
                <a:gd name="connsiteY27" fmla="*/ 11067592 h 13429034"/>
                <a:gd name="connsiteX28" fmla="*/ 5061339 w 17191693"/>
                <a:gd name="connsiteY28" fmla="*/ 11170014 h 13429034"/>
                <a:gd name="connsiteX29" fmla="*/ 4932296 w 17191693"/>
                <a:gd name="connsiteY29" fmla="*/ 11531051 h 13429034"/>
                <a:gd name="connsiteX30" fmla="*/ 5183328 w 17191693"/>
                <a:gd name="connsiteY30" fmla="*/ 11876572 h 13429034"/>
                <a:gd name="connsiteX31" fmla="*/ 5597058 w 17191693"/>
                <a:gd name="connsiteY31" fmla="*/ 12204722 h 13429034"/>
                <a:gd name="connsiteX32" fmla="*/ 5059728 w 17191693"/>
                <a:gd name="connsiteY32" fmla="*/ 12834207 h 13429034"/>
                <a:gd name="connsiteX33" fmla="*/ 4799975 w 17191693"/>
                <a:gd name="connsiteY33" fmla="*/ 13234254 h 13429034"/>
                <a:gd name="connsiteX34" fmla="*/ 4319552 w 17191693"/>
                <a:gd name="connsiteY34" fmla="*/ 13287892 h 13429034"/>
                <a:gd name="connsiteX35" fmla="*/ 3704724 w 17191693"/>
                <a:gd name="connsiteY35" fmla="*/ 13182713 h 13429034"/>
                <a:gd name="connsiteX36" fmla="*/ 2643076 w 17191693"/>
                <a:gd name="connsiteY36" fmla="*/ 12863608 h 13429034"/>
                <a:gd name="connsiteX37" fmla="*/ 0 w 17191693"/>
                <a:gd name="connsiteY37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066645 w 17191693"/>
                <a:gd name="connsiteY20" fmla="*/ 8155690 h 13429034"/>
                <a:gd name="connsiteX21" fmla="*/ 4113796 w 17191693"/>
                <a:gd name="connsiteY21" fmla="*/ 9883473 h 13429034"/>
                <a:gd name="connsiteX22" fmla="*/ 5675447 w 17191693"/>
                <a:gd name="connsiteY22" fmla="*/ 10310006 h 13429034"/>
                <a:gd name="connsiteX23" fmla="*/ 6179349 w 17191693"/>
                <a:gd name="connsiteY23" fmla="*/ 10623525 h 13429034"/>
                <a:gd name="connsiteX24" fmla="*/ 6033031 w 17191693"/>
                <a:gd name="connsiteY24" fmla="*/ 10858163 h 13429034"/>
                <a:gd name="connsiteX25" fmla="*/ 5817785 w 17191693"/>
                <a:gd name="connsiteY25" fmla="*/ 11218671 h 13429034"/>
                <a:gd name="connsiteX26" fmla="*/ 5337932 w 17191693"/>
                <a:gd name="connsiteY26" fmla="*/ 11067592 h 13429034"/>
                <a:gd name="connsiteX27" fmla="*/ 5061339 w 17191693"/>
                <a:gd name="connsiteY27" fmla="*/ 11170014 h 13429034"/>
                <a:gd name="connsiteX28" fmla="*/ 4932296 w 17191693"/>
                <a:gd name="connsiteY28" fmla="*/ 11531051 h 13429034"/>
                <a:gd name="connsiteX29" fmla="*/ 5183328 w 17191693"/>
                <a:gd name="connsiteY29" fmla="*/ 11876572 h 13429034"/>
                <a:gd name="connsiteX30" fmla="*/ 5597058 w 17191693"/>
                <a:gd name="connsiteY30" fmla="*/ 12204722 h 13429034"/>
                <a:gd name="connsiteX31" fmla="*/ 5059728 w 17191693"/>
                <a:gd name="connsiteY31" fmla="*/ 12834207 h 13429034"/>
                <a:gd name="connsiteX32" fmla="*/ 4799975 w 17191693"/>
                <a:gd name="connsiteY32" fmla="*/ 13234254 h 13429034"/>
                <a:gd name="connsiteX33" fmla="*/ 4319552 w 17191693"/>
                <a:gd name="connsiteY33" fmla="*/ 13287892 h 13429034"/>
                <a:gd name="connsiteX34" fmla="*/ 3704724 w 17191693"/>
                <a:gd name="connsiteY34" fmla="*/ 13182713 h 13429034"/>
                <a:gd name="connsiteX35" fmla="*/ 2643076 w 17191693"/>
                <a:gd name="connsiteY35" fmla="*/ 12863608 h 13429034"/>
                <a:gd name="connsiteX36" fmla="*/ 0 w 17191693"/>
                <a:gd name="connsiteY36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253955 w 17191693"/>
                <a:gd name="connsiteY19" fmla="*/ 8152433 h 13429034"/>
                <a:gd name="connsiteX20" fmla="*/ 4113796 w 17191693"/>
                <a:gd name="connsiteY20" fmla="*/ 9883473 h 13429034"/>
                <a:gd name="connsiteX21" fmla="*/ 5675447 w 17191693"/>
                <a:gd name="connsiteY21" fmla="*/ 10310006 h 13429034"/>
                <a:gd name="connsiteX22" fmla="*/ 6179349 w 17191693"/>
                <a:gd name="connsiteY22" fmla="*/ 10623525 h 13429034"/>
                <a:gd name="connsiteX23" fmla="*/ 6033031 w 17191693"/>
                <a:gd name="connsiteY23" fmla="*/ 10858163 h 13429034"/>
                <a:gd name="connsiteX24" fmla="*/ 5817785 w 17191693"/>
                <a:gd name="connsiteY24" fmla="*/ 11218671 h 13429034"/>
                <a:gd name="connsiteX25" fmla="*/ 5337932 w 17191693"/>
                <a:gd name="connsiteY25" fmla="*/ 11067592 h 13429034"/>
                <a:gd name="connsiteX26" fmla="*/ 5061339 w 17191693"/>
                <a:gd name="connsiteY26" fmla="*/ 11170014 h 13429034"/>
                <a:gd name="connsiteX27" fmla="*/ 4932296 w 17191693"/>
                <a:gd name="connsiteY27" fmla="*/ 11531051 h 13429034"/>
                <a:gd name="connsiteX28" fmla="*/ 5183328 w 17191693"/>
                <a:gd name="connsiteY28" fmla="*/ 11876572 h 13429034"/>
                <a:gd name="connsiteX29" fmla="*/ 5597058 w 17191693"/>
                <a:gd name="connsiteY29" fmla="*/ 12204722 h 13429034"/>
                <a:gd name="connsiteX30" fmla="*/ 5059728 w 17191693"/>
                <a:gd name="connsiteY30" fmla="*/ 12834207 h 13429034"/>
                <a:gd name="connsiteX31" fmla="*/ 4799975 w 17191693"/>
                <a:gd name="connsiteY31" fmla="*/ 13234254 h 13429034"/>
                <a:gd name="connsiteX32" fmla="*/ 4319552 w 17191693"/>
                <a:gd name="connsiteY32" fmla="*/ 13287892 h 13429034"/>
                <a:gd name="connsiteX33" fmla="*/ 3704724 w 17191693"/>
                <a:gd name="connsiteY33" fmla="*/ 13182713 h 13429034"/>
                <a:gd name="connsiteX34" fmla="*/ 2643076 w 17191693"/>
                <a:gd name="connsiteY34" fmla="*/ 12863608 h 13429034"/>
                <a:gd name="connsiteX35" fmla="*/ 0 w 17191693"/>
                <a:gd name="connsiteY35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4113796 w 17191693"/>
                <a:gd name="connsiteY19" fmla="*/ 9883473 h 13429034"/>
                <a:gd name="connsiteX20" fmla="*/ 5675447 w 17191693"/>
                <a:gd name="connsiteY20" fmla="*/ 10310006 h 13429034"/>
                <a:gd name="connsiteX21" fmla="*/ 6179349 w 17191693"/>
                <a:gd name="connsiteY21" fmla="*/ 10623525 h 13429034"/>
                <a:gd name="connsiteX22" fmla="*/ 6033031 w 17191693"/>
                <a:gd name="connsiteY22" fmla="*/ 10858163 h 13429034"/>
                <a:gd name="connsiteX23" fmla="*/ 5817785 w 17191693"/>
                <a:gd name="connsiteY23" fmla="*/ 11218671 h 13429034"/>
                <a:gd name="connsiteX24" fmla="*/ 5337932 w 17191693"/>
                <a:gd name="connsiteY24" fmla="*/ 11067592 h 13429034"/>
                <a:gd name="connsiteX25" fmla="*/ 5061339 w 17191693"/>
                <a:gd name="connsiteY25" fmla="*/ 11170014 h 13429034"/>
                <a:gd name="connsiteX26" fmla="*/ 4932296 w 17191693"/>
                <a:gd name="connsiteY26" fmla="*/ 11531051 h 13429034"/>
                <a:gd name="connsiteX27" fmla="*/ 5183328 w 17191693"/>
                <a:gd name="connsiteY27" fmla="*/ 11876572 h 13429034"/>
                <a:gd name="connsiteX28" fmla="*/ 5597058 w 17191693"/>
                <a:gd name="connsiteY28" fmla="*/ 12204722 h 13429034"/>
                <a:gd name="connsiteX29" fmla="*/ 5059728 w 17191693"/>
                <a:gd name="connsiteY29" fmla="*/ 12834207 h 13429034"/>
                <a:gd name="connsiteX30" fmla="*/ 4799975 w 17191693"/>
                <a:gd name="connsiteY30" fmla="*/ 13234254 h 13429034"/>
                <a:gd name="connsiteX31" fmla="*/ 4319552 w 17191693"/>
                <a:gd name="connsiteY31" fmla="*/ 13287892 h 13429034"/>
                <a:gd name="connsiteX32" fmla="*/ 3704724 w 17191693"/>
                <a:gd name="connsiteY32" fmla="*/ 13182713 h 13429034"/>
                <a:gd name="connsiteX33" fmla="*/ 2643076 w 17191693"/>
                <a:gd name="connsiteY33" fmla="*/ 12863608 h 13429034"/>
                <a:gd name="connsiteX34" fmla="*/ 0 w 17191693"/>
                <a:gd name="connsiteY34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5675447 w 17191693"/>
                <a:gd name="connsiteY19" fmla="*/ 10310006 h 13429034"/>
                <a:gd name="connsiteX20" fmla="*/ 6179349 w 17191693"/>
                <a:gd name="connsiteY20" fmla="*/ 10623525 h 13429034"/>
                <a:gd name="connsiteX21" fmla="*/ 6033031 w 17191693"/>
                <a:gd name="connsiteY21" fmla="*/ 10858163 h 13429034"/>
                <a:gd name="connsiteX22" fmla="*/ 5817785 w 17191693"/>
                <a:gd name="connsiteY22" fmla="*/ 11218671 h 13429034"/>
                <a:gd name="connsiteX23" fmla="*/ 5337932 w 17191693"/>
                <a:gd name="connsiteY23" fmla="*/ 11067592 h 13429034"/>
                <a:gd name="connsiteX24" fmla="*/ 5061339 w 17191693"/>
                <a:gd name="connsiteY24" fmla="*/ 11170014 h 13429034"/>
                <a:gd name="connsiteX25" fmla="*/ 4932296 w 17191693"/>
                <a:gd name="connsiteY25" fmla="*/ 11531051 h 13429034"/>
                <a:gd name="connsiteX26" fmla="*/ 5183328 w 17191693"/>
                <a:gd name="connsiteY26" fmla="*/ 11876572 h 13429034"/>
                <a:gd name="connsiteX27" fmla="*/ 5597058 w 17191693"/>
                <a:gd name="connsiteY27" fmla="*/ 12204722 h 13429034"/>
                <a:gd name="connsiteX28" fmla="*/ 5059728 w 17191693"/>
                <a:gd name="connsiteY28" fmla="*/ 12834207 h 13429034"/>
                <a:gd name="connsiteX29" fmla="*/ 4799975 w 17191693"/>
                <a:gd name="connsiteY29" fmla="*/ 13234254 h 13429034"/>
                <a:gd name="connsiteX30" fmla="*/ 4319552 w 17191693"/>
                <a:gd name="connsiteY30" fmla="*/ 13287892 h 13429034"/>
                <a:gd name="connsiteX31" fmla="*/ 3704724 w 17191693"/>
                <a:gd name="connsiteY31" fmla="*/ 13182713 h 13429034"/>
                <a:gd name="connsiteX32" fmla="*/ 2643076 w 17191693"/>
                <a:gd name="connsiteY32" fmla="*/ 12863608 h 13429034"/>
                <a:gd name="connsiteX33" fmla="*/ 0 w 17191693"/>
                <a:gd name="connsiteY33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81326 w 17191693"/>
                <a:gd name="connsiteY18" fmla="*/ 8176675 h 13429034"/>
                <a:gd name="connsiteX19" fmla="*/ 6179349 w 17191693"/>
                <a:gd name="connsiteY19" fmla="*/ 10623525 h 13429034"/>
                <a:gd name="connsiteX20" fmla="*/ 6033031 w 17191693"/>
                <a:gd name="connsiteY20" fmla="*/ 10858163 h 13429034"/>
                <a:gd name="connsiteX21" fmla="*/ 5817785 w 17191693"/>
                <a:gd name="connsiteY21" fmla="*/ 11218671 h 13429034"/>
                <a:gd name="connsiteX22" fmla="*/ 5337932 w 17191693"/>
                <a:gd name="connsiteY22" fmla="*/ 11067592 h 13429034"/>
                <a:gd name="connsiteX23" fmla="*/ 5061339 w 17191693"/>
                <a:gd name="connsiteY23" fmla="*/ 11170014 h 13429034"/>
                <a:gd name="connsiteX24" fmla="*/ 4932296 w 17191693"/>
                <a:gd name="connsiteY24" fmla="*/ 11531051 h 13429034"/>
                <a:gd name="connsiteX25" fmla="*/ 5183328 w 17191693"/>
                <a:gd name="connsiteY25" fmla="*/ 11876572 h 13429034"/>
                <a:gd name="connsiteX26" fmla="*/ 5597058 w 17191693"/>
                <a:gd name="connsiteY26" fmla="*/ 12204722 h 13429034"/>
                <a:gd name="connsiteX27" fmla="*/ 5059728 w 17191693"/>
                <a:gd name="connsiteY27" fmla="*/ 12834207 h 13429034"/>
                <a:gd name="connsiteX28" fmla="*/ 4799975 w 17191693"/>
                <a:gd name="connsiteY28" fmla="*/ 13234254 h 13429034"/>
                <a:gd name="connsiteX29" fmla="*/ 4319552 w 17191693"/>
                <a:gd name="connsiteY29" fmla="*/ 13287892 h 13429034"/>
                <a:gd name="connsiteX30" fmla="*/ 3704724 w 17191693"/>
                <a:gd name="connsiteY30" fmla="*/ 13182713 h 13429034"/>
                <a:gd name="connsiteX31" fmla="*/ 2643076 w 17191693"/>
                <a:gd name="connsiteY31" fmla="*/ 12863608 h 13429034"/>
                <a:gd name="connsiteX32" fmla="*/ 0 w 17191693"/>
                <a:gd name="connsiteY32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7119487 w 17191693"/>
                <a:gd name="connsiteY17" fmla="*/ 9274930 h 13429034"/>
                <a:gd name="connsiteX18" fmla="*/ 6179349 w 17191693"/>
                <a:gd name="connsiteY18" fmla="*/ 10623525 h 13429034"/>
                <a:gd name="connsiteX19" fmla="*/ 6033031 w 17191693"/>
                <a:gd name="connsiteY19" fmla="*/ 10858163 h 13429034"/>
                <a:gd name="connsiteX20" fmla="*/ 5817785 w 17191693"/>
                <a:gd name="connsiteY20" fmla="*/ 11218671 h 13429034"/>
                <a:gd name="connsiteX21" fmla="*/ 5337932 w 17191693"/>
                <a:gd name="connsiteY21" fmla="*/ 11067592 h 13429034"/>
                <a:gd name="connsiteX22" fmla="*/ 5061339 w 17191693"/>
                <a:gd name="connsiteY22" fmla="*/ 11170014 h 13429034"/>
                <a:gd name="connsiteX23" fmla="*/ 4932296 w 17191693"/>
                <a:gd name="connsiteY23" fmla="*/ 11531051 h 13429034"/>
                <a:gd name="connsiteX24" fmla="*/ 5183328 w 17191693"/>
                <a:gd name="connsiteY24" fmla="*/ 11876572 h 13429034"/>
                <a:gd name="connsiteX25" fmla="*/ 5597058 w 17191693"/>
                <a:gd name="connsiteY25" fmla="*/ 12204722 h 13429034"/>
                <a:gd name="connsiteX26" fmla="*/ 5059728 w 17191693"/>
                <a:gd name="connsiteY26" fmla="*/ 12834207 h 13429034"/>
                <a:gd name="connsiteX27" fmla="*/ 4799975 w 17191693"/>
                <a:gd name="connsiteY27" fmla="*/ 13234254 h 13429034"/>
                <a:gd name="connsiteX28" fmla="*/ 4319552 w 17191693"/>
                <a:gd name="connsiteY28" fmla="*/ 13287892 h 13429034"/>
                <a:gd name="connsiteX29" fmla="*/ 3704724 w 17191693"/>
                <a:gd name="connsiteY29" fmla="*/ 13182713 h 13429034"/>
                <a:gd name="connsiteX30" fmla="*/ 2643076 w 17191693"/>
                <a:gd name="connsiteY30" fmla="*/ 12863608 h 13429034"/>
                <a:gd name="connsiteX31" fmla="*/ 0 w 17191693"/>
                <a:gd name="connsiteY31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6179349 w 17191693"/>
                <a:gd name="connsiteY17" fmla="*/ 10623525 h 13429034"/>
                <a:gd name="connsiteX18" fmla="*/ 6033031 w 17191693"/>
                <a:gd name="connsiteY18" fmla="*/ 10858163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6388899 w 17191693"/>
                <a:gd name="connsiteY17" fmla="*/ 10461600 h 13429034"/>
                <a:gd name="connsiteX18" fmla="*/ 6033031 w 17191693"/>
                <a:gd name="connsiteY18" fmla="*/ 10858163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6388899 w 17191693"/>
                <a:gd name="connsiteY17" fmla="*/ 10461600 h 13429034"/>
                <a:gd name="connsiteX18" fmla="*/ 6147331 w 17191693"/>
                <a:gd name="connsiteY18" fmla="*/ 10858163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606745 w 17191693"/>
                <a:gd name="connsiteY16" fmla="*/ 9897049 h 13429034"/>
                <a:gd name="connsiteX17" fmla="*/ 6388899 w 17191693"/>
                <a:gd name="connsiteY17" fmla="*/ 10461600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388899 w 17191693"/>
                <a:gd name="connsiteY17" fmla="*/ 10461600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388899 w 17191693"/>
                <a:gd name="connsiteY17" fmla="*/ 10461600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7600752 w 17191693"/>
                <a:gd name="connsiteY13" fmla="*/ 7895310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598449 w 17191693"/>
                <a:gd name="connsiteY17" fmla="*/ 10299675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8322645 w 17191693"/>
                <a:gd name="connsiteY12" fmla="*/ 7125289 h 13429034"/>
                <a:gd name="connsiteX13" fmla="*/ 9519004 w 17191693"/>
                <a:gd name="connsiteY13" fmla="*/ 7418232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598449 w 17191693"/>
                <a:gd name="connsiteY17" fmla="*/ 10299675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5061339 w 17191693"/>
                <a:gd name="connsiteY21" fmla="*/ 11170014 h 13429034"/>
                <a:gd name="connsiteX22" fmla="*/ 4932296 w 17191693"/>
                <a:gd name="connsiteY22" fmla="*/ 11531051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265120 w 17191693"/>
                <a:gd name="connsiteY11" fmla="*/ 6611942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717526 w 17191693"/>
                <a:gd name="connsiteY10" fmla="*/ 6030581 h 13429034"/>
                <a:gd name="connsiteX11" fmla="*/ 9543415 w 17191693"/>
                <a:gd name="connsiteY11" fmla="*/ 636346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826856 w 17191693"/>
                <a:gd name="connsiteY10" fmla="*/ 5980885 h 13429034"/>
                <a:gd name="connsiteX11" fmla="*/ 9543415 w 17191693"/>
                <a:gd name="connsiteY11" fmla="*/ 636346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40380 w 17191693"/>
                <a:gd name="connsiteY9" fmla="*/ 5244408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711893 w 17191693"/>
                <a:gd name="connsiteY8" fmla="*/ 487860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5061339 w 17191693"/>
                <a:gd name="connsiteY20" fmla="*/ 11170014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94809 w 17191693"/>
                <a:gd name="connsiteY20" fmla="*/ 10832083 h 13429034"/>
                <a:gd name="connsiteX21" fmla="*/ 4932296 w 17191693"/>
                <a:gd name="connsiteY21" fmla="*/ 1153105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94809 w 17191693"/>
                <a:gd name="connsiteY20" fmla="*/ 10832083 h 13429034"/>
                <a:gd name="connsiteX21" fmla="*/ 4475096 w 17191693"/>
                <a:gd name="connsiteY21" fmla="*/ 1131239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84870 w 17191693"/>
                <a:gd name="connsiteY20" fmla="*/ 10742631 h 13429034"/>
                <a:gd name="connsiteX21" fmla="*/ 4475096 w 17191693"/>
                <a:gd name="connsiteY21" fmla="*/ 11312391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52746 w 17191693"/>
                <a:gd name="connsiteY11" fmla="*/ 6373404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84870 w 17191693"/>
                <a:gd name="connsiteY20" fmla="*/ 10742631 h 13429034"/>
                <a:gd name="connsiteX21" fmla="*/ 4256436 w 17191693"/>
                <a:gd name="connsiteY21" fmla="*/ 11222938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16651 w 17191693"/>
                <a:gd name="connsiteY11" fmla="*/ 6385435 h 13429034"/>
                <a:gd name="connsiteX12" fmla="*/ 9519004 w 17191693"/>
                <a:gd name="connsiteY12" fmla="*/ 7418232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84870 w 17191693"/>
                <a:gd name="connsiteY20" fmla="*/ 10742631 h 13429034"/>
                <a:gd name="connsiteX21" fmla="*/ 4256436 w 17191693"/>
                <a:gd name="connsiteY21" fmla="*/ 11222938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616651 w 17191693"/>
                <a:gd name="connsiteY11" fmla="*/ 6385435 h 13429034"/>
                <a:gd name="connsiteX12" fmla="*/ 9314467 w 17191693"/>
                <a:gd name="connsiteY12" fmla="*/ 7550579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84870 w 17191693"/>
                <a:gd name="connsiteY20" fmla="*/ 10742631 h 13429034"/>
                <a:gd name="connsiteX21" fmla="*/ 4256436 w 17191693"/>
                <a:gd name="connsiteY21" fmla="*/ 11222938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532430 w 17191693"/>
                <a:gd name="connsiteY11" fmla="*/ 6553877 h 13429034"/>
                <a:gd name="connsiteX12" fmla="*/ 9314467 w 17191693"/>
                <a:gd name="connsiteY12" fmla="*/ 7550579 h 13429034"/>
                <a:gd name="connsiteX13" fmla="*/ 7969719 w 17191693"/>
                <a:gd name="connsiteY13" fmla="*/ 8697415 h 13429034"/>
                <a:gd name="connsiteX14" fmla="*/ 7552624 w 17191693"/>
                <a:gd name="connsiteY14" fmla="*/ 9274931 h 13429034"/>
                <a:gd name="connsiteX15" fmla="*/ 7206695 w 17191693"/>
                <a:gd name="connsiteY15" fmla="*/ 9677974 h 13429034"/>
                <a:gd name="connsiteX16" fmla="*/ 6598449 w 17191693"/>
                <a:gd name="connsiteY16" fmla="*/ 10299675 h 13429034"/>
                <a:gd name="connsiteX17" fmla="*/ 6261631 w 17191693"/>
                <a:gd name="connsiteY17" fmla="*/ 10867688 h 13429034"/>
                <a:gd name="connsiteX18" fmla="*/ 5817785 w 17191693"/>
                <a:gd name="connsiteY18" fmla="*/ 11218671 h 13429034"/>
                <a:gd name="connsiteX19" fmla="*/ 5337932 w 17191693"/>
                <a:gd name="connsiteY19" fmla="*/ 11067592 h 13429034"/>
                <a:gd name="connsiteX20" fmla="*/ 4484870 w 17191693"/>
                <a:gd name="connsiteY20" fmla="*/ 10742631 h 13429034"/>
                <a:gd name="connsiteX21" fmla="*/ 4256436 w 17191693"/>
                <a:gd name="connsiteY21" fmla="*/ 11222938 h 13429034"/>
                <a:gd name="connsiteX22" fmla="*/ 5183328 w 17191693"/>
                <a:gd name="connsiteY22" fmla="*/ 11876572 h 13429034"/>
                <a:gd name="connsiteX23" fmla="*/ 5597058 w 17191693"/>
                <a:gd name="connsiteY23" fmla="*/ 12204722 h 13429034"/>
                <a:gd name="connsiteX24" fmla="*/ 5059728 w 17191693"/>
                <a:gd name="connsiteY24" fmla="*/ 12834207 h 13429034"/>
                <a:gd name="connsiteX25" fmla="*/ 4799975 w 17191693"/>
                <a:gd name="connsiteY25" fmla="*/ 13234254 h 13429034"/>
                <a:gd name="connsiteX26" fmla="*/ 4319552 w 17191693"/>
                <a:gd name="connsiteY26" fmla="*/ 13287892 h 13429034"/>
                <a:gd name="connsiteX27" fmla="*/ 3704724 w 17191693"/>
                <a:gd name="connsiteY27" fmla="*/ 13182713 h 13429034"/>
                <a:gd name="connsiteX28" fmla="*/ 2643076 w 17191693"/>
                <a:gd name="connsiteY28" fmla="*/ 12863608 h 13429034"/>
                <a:gd name="connsiteX29" fmla="*/ 0 w 17191693"/>
                <a:gd name="connsiteY29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532430 w 17191693"/>
                <a:gd name="connsiteY11" fmla="*/ 6553877 h 13429034"/>
                <a:gd name="connsiteX12" fmla="*/ 9485698 w 17191693"/>
                <a:gd name="connsiteY12" fmla="*/ 7261647 h 13429034"/>
                <a:gd name="connsiteX13" fmla="*/ 9314467 w 17191693"/>
                <a:gd name="connsiteY13" fmla="*/ 7550579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598449 w 17191693"/>
                <a:gd name="connsiteY17" fmla="*/ 10299675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4484870 w 17191693"/>
                <a:gd name="connsiteY21" fmla="*/ 10742631 h 13429034"/>
                <a:gd name="connsiteX22" fmla="*/ 4256436 w 17191693"/>
                <a:gd name="connsiteY22" fmla="*/ 11222938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532430 w 17191693"/>
                <a:gd name="connsiteY11" fmla="*/ 6553877 h 13429034"/>
                <a:gd name="connsiteX12" fmla="*/ 9485698 w 17191693"/>
                <a:gd name="connsiteY12" fmla="*/ 7261647 h 13429034"/>
                <a:gd name="connsiteX13" fmla="*/ 9278372 w 17191693"/>
                <a:gd name="connsiteY13" fmla="*/ 7670895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598449 w 17191693"/>
                <a:gd name="connsiteY17" fmla="*/ 10299675 h 13429034"/>
                <a:gd name="connsiteX18" fmla="*/ 6261631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4484870 w 17191693"/>
                <a:gd name="connsiteY21" fmla="*/ 10742631 h 13429034"/>
                <a:gd name="connsiteX22" fmla="*/ 4256436 w 17191693"/>
                <a:gd name="connsiteY22" fmla="*/ 11222938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191693 w 17191693"/>
                <a:gd name="connsiteY0" fmla="*/ 0 h 13429034"/>
                <a:gd name="connsiteX1" fmla="*/ 15133320 w 17191693"/>
                <a:gd name="connsiteY1" fmla="*/ 1907594 h 13429034"/>
                <a:gd name="connsiteX2" fmla="*/ 14168313 w 17191693"/>
                <a:gd name="connsiteY2" fmla="*/ 2752885 h 13429034"/>
                <a:gd name="connsiteX3" fmla="*/ 12997318 w 17191693"/>
                <a:gd name="connsiteY3" fmla="*/ 3817652 h 13429034"/>
                <a:gd name="connsiteX4" fmla="*/ 12782350 w 17191693"/>
                <a:gd name="connsiteY4" fmla="*/ 4157499 h 13429034"/>
                <a:gd name="connsiteX5" fmla="*/ 12519661 w 17191693"/>
                <a:gd name="connsiteY5" fmla="*/ 4172539 h 13429034"/>
                <a:gd name="connsiteX6" fmla="*/ 12139141 w 17191693"/>
                <a:gd name="connsiteY6" fmla="*/ 4271319 h 13429034"/>
                <a:gd name="connsiteX7" fmla="*/ 11511615 w 17191693"/>
                <a:gd name="connsiteY7" fmla="*/ 4554164 h 13429034"/>
                <a:gd name="connsiteX8" fmla="*/ 10672137 w 17191693"/>
                <a:gd name="connsiteY8" fmla="*/ 4987938 h 13429034"/>
                <a:gd name="connsiteX9" fmla="*/ 10330441 w 17191693"/>
                <a:gd name="connsiteY9" fmla="*/ 5343799 h 13429034"/>
                <a:gd name="connsiteX10" fmla="*/ 9826856 w 17191693"/>
                <a:gd name="connsiteY10" fmla="*/ 5980885 h 13429034"/>
                <a:gd name="connsiteX11" fmla="*/ 9532430 w 17191693"/>
                <a:gd name="connsiteY11" fmla="*/ 6553877 h 13429034"/>
                <a:gd name="connsiteX12" fmla="*/ 9485698 w 17191693"/>
                <a:gd name="connsiteY12" fmla="*/ 7261647 h 13429034"/>
                <a:gd name="connsiteX13" fmla="*/ 9278372 w 17191693"/>
                <a:gd name="connsiteY13" fmla="*/ 7670895 h 13429034"/>
                <a:gd name="connsiteX14" fmla="*/ 7969719 w 17191693"/>
                <a:gd name="connsiteY14" fmla="*/ 8697415 h 13429034"/>
                <a:gd name="connsiteX15" fmla="*/ 7552624 w 17191693"/>
                <a:gd name="connsiteY15" fmla="*/ 9274931 h 13429034"/>
                <a:gd name="connsiteX16" fmla="*/ 7206695 w 17191693"/>
                <a:gd name="connsiteY16" fmla="*/ 9677974 h 13429034"/>
                <a:gd name="connsiteX17" fmla="*/ 6598449 w 17191693"/>
                <a:gd name="connsiteY17" fmla="*/ 10299675 h 13429034"/>
                <a:gd name="connsiteX18" fmla="*/ 6237568 w 17191693"/>
                <a:gd name="connsiteY18" fmla="*/ 10867688 h 13429034"/>
                <a:gd name="connsiteX19" fmla="*/ 5817785 w 17191693"/>
                <a:gd name="connsiteY19" fmla="*/ 11218671 h 13429034"/>
                <a:gd name="connsiteX20" fmla="*/ 5337932 w 17191693"/>
                <a:gd name="connsiteY20" fmla="*/ 11067592 h 13429034"/>
                <a:gd name="connsiteX21" fmla="*/ 4484870 w 17191693"/>
                <a:gd name="connsiteY21" fmla="*/ 10742631 h 13429034"/>
                <a:gd name="connsiteX22" fmla="*/ 4256436 w 17191693"/>
                <a:gd name="connsiteY22" fmla="*/ 11222938 h 13429034"/>
                <a:gd name="connsiteX23" fmla="*/ 5183328 w 17191693"/>
                <a:gd name="connsiteY23" fmla="*/ 11876572 h 13429034"/>
                <a:gd name="connsiteX24" fmla="*/ 5597058 w 17191693"/>
                <a:gd name="connsiteY24" fmla="*/ 12204722 h 13429034"/>
                <a:gd name="connsiteX25" fmla="*/ 5059728 w 17191693"/>
                <a:gd name="connsiteY25" fmla="*/ 12834207 h 13429034"/>
                <a:gd name="connsiteX26" fmla="*/ 4799975 w 17191693"/>
                <a:gd name="connsiteY26" fmla="*/ 13234254 h 13429034"/>
                <a:gd name="connsiteX27" fmla="*/ 4319552 w 17191693"/>
                <a:gd name="connsiteY27" fmla="*/ 13287892 h 13429034"/>
                <a:gd name="connsiteX28" fmla="*/ 3704724 w 17191693"/>
                <a:gd name="connsiteY28" fmla="*/ 13182713 h 13429034"/>
                <a:gd name="connsiteX29" fmla="*/ 2643076 w 17191693"/>
                <a:gd name="connsiteY29" fmla="*/ 12863608 h 13429034"/>
                <a:gd name="connsiteX30" fmla="*/ 0 w 17191693"/>
                <a:gd name="connsiteY30" fmla="*/ 13429034 h 13429034"/>
                <a:gd name="connsiteX0" fmla="*/ 17215757 w 17215757"/>
                <a:gd name="connsiteY0" fmla="*/ 0 h 13862170"/>
                <a:gd name="connsiteX1" fmla="*/ 15157384 w 17215757"/>
                <a:gd name="connsiteY1" fmla="*/ 1907594 h 13862170"/>
                <a:gd name="connsiteX2" fmla="*/ 14192377 w 17215757"/>
                <a:gd name="connsiteY2" fmla="*/ 2752885 h 13862170"/>
                <a:gd name="connsiteX3" fmla="*/ 13021382 w 17215757"/>
                <a:gd name="connsiteY3" fmla="*/ 3817652 h 13862170"/>
                <a:gd name="connsiteX4" fmla="*/ 12806414 w 17215757"/>
                <a:gd name="connsiteY4" fmla="*/ 4157499 h 13862170"/>
                <a:gd name="connsiteX5" fmla="*/ 12543725 w 17215757"/>
                <a:gd name="connsiteY5" fmla="*/ 4172539 h 13862170"/>
                <a:gd name="connsiteX6" fmla="*/ 12163205 w 17215757"/>
                <a:gd name="connsiteY6" fmla="*/ 4271319 h 13862170"/>
                <a:gd name="connsiteX7" fmla="*/ 11535679 w 17215757"/>
                <a:gd name="connsiteY7" fmla="*/ 4554164 h 13862170"/>
                <a:gd name="connsiteX8" fmla="*/ 10696201 w 17215757"/>
                <a:gd name="connsiteY8" fmla="*/ 4987938 h 13862170"/>
                <a:gd name="connsiteX9" fmla="*/ 10354505 w 17215757"/>
                <a:gd name="connsiteY9" fmla="*/ 5343799 h 13862170"/>
                <a:gd name="connsiteX10" fmla="*/ 9850920 w 17215757"/>
                <a:gd name="connsiteY10" fmla="*/ 5980885 h 13862170"/>
                <a:gd name="connsiteX11" fmla="*/ 9556494 w 17215757"/>
                <a:gd name="connsiteY11" fmla="*/ 6553877 h 13862170"/>
                <a:gd name="connsiteX12" fmla="*/ 9509762 w 17215757"/>
                <a:gd name="connsiteY12" fmla="*/ 7261647 h 13862170"/>
                <a:gd name="connsiteX13" fmla="*/ 9302436 w 17215757"/>
                <a:gd name="connsiteY13" fmla="*/ 7670895 h 13862170"/>
                <a:gd name="connsiteX14" fmla="*/ 7993783 w 17215757"/>
                <a:gd name="connsiteY14" fmla="*/ 8697415 h 13862170"/>
                <a:gd name="connsiteX15" fmla="*/ 7576688 w 17215757"/>
                <a:gd name="connsiteY15" fmla="*/ 9274931 h 13862170"/>
                <a:gd name="connsiteX16" fmla="*/ 7230759 w 17215757"/>
                <a:gd name="connsiteY16" fmla="*/ 9677974 h 13862170"/>
                <a:gd name="connsiteX17" fmla="*/ 6622513 w 17215757"/>
                <a:gd name="connsiteY17" fmla="*/ 10299675 h 13862170"/>
                <a:gd name="connsiteX18" fmla="*/ 6261632 w 17215757"/>
                <a:gd name="connsiteY18" fmla="*/ 10867688 h 13862170"/>
                <a:gd name="connsiteX19" fmla="*/ 5841849 w 17215757"/>
                <a:gd name="connsiteY19" fmla="*/ 11218671 h 13862170"/>
                <a:gd name="connsiteX20" fmla="*/ 5361996 w 17215757"/>
                <a:gd name="connsiteY20" fmla="*/ 11067592 h 13862170"/>
                <a:gd name="connsiteX21" fmla="*/ 4508934 w 17215757"/>
                <a:gd name="connsiteY21" fmla="*/ 10742631 h 13862170"/>
                <a:gd name="connsiteX22" fmla="*/ 4280500 w 17215757"/>
                <a:gd name="connsiteY22" fmla="*/ 11222938 h 13862170"/>
                <a:gd name="connsiteX23" fmla="*/ 5207392 w 17215757"/>
                <a:gd name="connsiteY23" fmla="*/ 11876572 h 13862170"/>
                <a:gd name="connsiteX24" fmla="*/ 5621122 w 17215757"/>
                <a:gd name="connsiteY24" fmla="*/ 12204722 h 13862170"/>
                <a:gd name="connsiteX25" fmla="*/ 5083792 w 17215757"/>
                <a:gd name="connsiteY25" fmla="*/ 12834207 h 13862170"/>
                <a:gd name="connsiteX26" fmla="*/ 4824039 w 17215757"/>
                <a:gd name="connsiteY26" fmla="*/ 13234254 h 13862170"/>
                <a:gd name="connsiteX27" fmla="*/ 4343616 w 17215757"/>
                <a:gd name="connsiteY27" fmla="*/ 13287892 h 13862170"/>
                <a:gd name="connsiteX28" fmla="*/ 3728788 w 17215757"/>
                <a:gd name="connsiteY28" fmla="*/ 13182713 h 13862170"/>
                <a:gd name="connsiteX29" fmla="*/ 2667140 w 17215757"/>
                <a:gd name="connsiteY29" fmla="*/ 12863608 h 13862170"/>
                <a:gd name="connsiteX30" fmla="*/ 0 w 17215757"/>
                <a:gd name="connsiteY30" fmla="*/ 13862170 h 13862170"/>
                <a:gd name="connsiteX0" fmla="*/ 17215757 w 17215757"/>
                <a:gd name="connsiteY0" fmla="*/ 0 h 13862170"/>
                <a:gd name="connsiteX1" fmla="*/ 15157384 w 17215757"/>
                <a:gd name="connsiteY1" fmla="*/ 1907594 h 13862170"/>
                <a:gd name="connsiteX2" fmla="*/ 14192377 w 17215757"/>
                <a:gd name="connsiteY2" fmla="*/ 2752885 h 13862170"/>
                <a:gd name="connsiteX3" fmla="*/ 13021382 w 17215757"/>
                <a:gd name="connsiteY3" fmla="*/ 3817652 h 13862170"/>
                <a:gd name="connsiteX4" fmla="*/ 12806414 w 17215757"/>
                <a:gd name="connsiteY4" fmla="*/ 4157499 h 13862170"/>
                <a:gd name="connsiteX5" fmla="*/ 12543725 w 17215757"/>
                <a:gd name="connsiteY5" fmla="*/ 4172539 h 13862170"/>
                <a:gd name="connsiteX6" fmla="*/ 12163205 w 17215757"/>
                <a:gd name="connsiteY6" fmla="*/ 4271319 h 13862170"/>
                <a:gd name="connsiteX7" fmla="*/ 11535679 w 17215757"/>
                <a:gd name="connsiteY7" fmla="*/ 4554164 h 13862170"/>
                <a:gd name="connsiteX8" fmla="*/ 10696201 w 17215757"/>
                <a:gd name="connsiteY8" fmla="*/ 4987938 h 13862170"/>
                <a:gd name="connsiteX9" fmla="*/ 10354505 w 17215757"/>
                <a:gd name="connsiteY9" fmla="*/ 5343799 h 13862170"/>
                <a:gd name="connsiteX10" fmla="*/ 9850920 w 17215757"/>
                <a:gd name="connsiteY10" fmla="*/ 5980885 h 13862170"/>
                <a:gd name="connsiteX11" fmla="*/ 9556494 w 17215757"/>
                <a:gd name="connsiteY11" fmla="*/ 6553877 h 13862170"/>
                <a:gd name="connsiteX12" fmla="*/ 9509762 w 17215757"/>
                <a:gd name="connsiteY12" fmla="*/ 7261647 h 13862170"/>
                <a:gd name="connsiteX13" fmla="*/ 9302436 w 17215757"/>
                <a:gd name="connsiteY13" fmla="*/ 7670895 h 13862170"/>
                <a:gd name="connsiteX14" fmla="*/ 7993783 w 17215757"/>
                <a:gd name="connsiteY14" fmla="*/ 8697415 h 13862170"/>
                <a:gd name="connsiteX15" fmla="*/ 7576688 w 17215757"/>
                <a:gd name="connsiteY15" fmla="*/ 9274931 h 13862170"/>
                <a:gd name="connsiteX16" fmla="*/ 7230759 w 17215757"/>
                <a:gd name="connsiteY16" fmla="*/ 9677974 h 13862170"/>
                <a:gd name="connsiteX17" fmla="*/ 6622513 w 17215757"/>
                <a:gd name="connsiteY17" fmla="*/ 10299675 h 13862170"/>
                <a:gd name="connsiteX18" fmla="*/ 6261632 w 17215757"/>
                <a:gd name="connsiteY18" fmla="*/ 10867688 h 13862170"/>
                <a:gd name="connsiteX19" fmla="*/ 5841849 w 17215757"/>
                <a:gd name="connsiteY19" fmla="*/ 11218671 h 13862170"/>
                <a:gd name="connsiteX20" fmla="*/ 5361996 w 17215757"/>
                <a:gd name="connsiteY20" fmla="*/ 11067592 h 13862170"/>
                <a:gd name="connsiteX21" fmla="*/ 4508934 w 17215757"/>
                <a:gd name="connsiteY21" fmla="*/ 10742631 h 13862170"/>
                <a:gd name="connsiteX22" fmla="*/ 4280500 w 17215757"/>
                <a:gd name="connsiteY22" fmla="*/ 11222938 h 13862170"/>
                <a:gd name="connsiteX23" fmla="*/ 5207392 w 17215757"/>
                <a:gd name="connsiteY23" fmla="*/ 11876572 h 13862170"/>
                <a:gd name="connsiteX24" fmla="*/ 5621122 w 17215757"/>
                <a:gd name="connsiteY24" fmla="*/ 12204722 h 13862170"/>
                <a:gd name="connsiteX25" fmla="*/ 5083792 w 17215757"/>
                <a:gd name="connsiteY25" fmla="*/ 12834207 h 13862170"/>
                <a:gd name="connsiteX26" fmla="*/ 4824039 w 17215757"/>
                <a:gd name="connsiteY26" fmla="*/ 13234254 h 13862170"/>
                <a:gd name="connsiteX27" fmla="*/ 4343616 w 17215757"/>
                <a:gd name="connsiteY27" fmla="*/ 13287892 h 13862170"/>
                <a:gd name="connsiteX28" fmla="*/ 3728788 w 17215757"/>
                <a:gd name="connsiteY28" fmla="*/ 13182713 h 13862170"/>
                <a:gd name="connsiteX29" fmla="*/ 2667140 w 17215757"/>
                <a:gd name="connsiteY29" fmla="*/ 12863608 h 13862170"/>
                <a:gd name="connsiteX30" fmla="*/ 0 w 17215757"/>
                <a:gd name="connsiteY30" fmla="*/ 13862170 h 13862170"/>
                <a:gd name="connsiteX0" fmla="*/ 17191694 w 17191694"/>
                <a:gd name="connsiteY0" fmla="*/ 0 h 13970455"/>
                <a:gd name="connsiteX1" fmla="*/ 15133321 w 17191694"/>
                <a:gd name="connsiteY1" fmla="*/ 1907594 h 13970455"/>
                <a:gd name="connsiteX2" fmla="*/ 14168314 w 17191694"/>
                <a:gd name="connsiteY2" fmla="*/ 2752885 h 13970455"/>
                <a:gd name="connsiteX3" fmla="*/ 12997319 w 17191694"/>
                <a:gd name="connsiteY3" fmla="*/ 3817652 h 13970455"/>
                <a:gd name="connsiteX4" fmla="*/ 12782351 w 17191694"/>
                <a:gd name="connsiteY4" fmla="*/ 4157499 h 13970455"/>
                <a:gd name="connsiteX5" fmla="*/ 12519662 w 17191694"/>
                <a:gd name="connsiteY5" fmla="*/ 4172539 h 13970455"/>
                <a:gd name="connsiteX6" fmla="*/ 12139142 w 17191694"/>
                <a:gd name="connsiteY6" fmla="*/ 4271319 h 13970455"/>
                <a:gd name="connsiteX7" fmla="*/ 11511616 w 17191694"/>
                <a:gd name="connsiteY7" fmla="*/ 4554164 h 13970455"/>
                <a:gd name="connsiteX8" fmla="*/ 10672138 w 17191694"/>
                <a:gd name="connsiteY8" fmla="*/ 4987938 h 13970455"/>
                <a:gd name="connsiteX9" fmla="*/ 10330442 w 17191694"/>
                <a:gd name="connsiteY9" fmla="*/ 5343799 h 13970455"/>
                <a:gd name="connsiteX10" fmla="*/ 9826857 w 17191694"/>
                <a:gd name="connsiteY10" fmla="*/ 5980885 h 13970455"/>
                <a:gd name="connsiteX11" fmla="*/ 9532431 w 17191694"/>
                <a:gd name="connsiteY11" fmla="*/ 6553877 h 13970455"/>
                <a:gd name="connsiteX12" fmla="*/ 9485699 w 17191694"/>
                <a:gd name="connsiteY12" fmla="*/ 7261647 h 13970455"/>
                <a:gd name="connsiteX13" fmla="*/ 9278373 w 17191694"/>
                <a:gd name="connsiteY13" fmla="*/ 7670895 h 13970455"/>
                <a:gd name="connsiteX14" fmla="*/ 7969720 w 17191694"/>
                <a:gd name="connsiteY14" fmla="*/ 8697415 h 13970455"/>
                <a:gd name="connsiteX15" fmla="*/ 7552625 w 17191694"/>
                <a:gd name="connsiteY15" fmla="*/ 9274931 h 13970455"/>
                <a:gd name="connsiteX16" fmla="*/ 7206696 w 17191694"/>
                <a:gd name="connsiteY16" fmla="*/ 9677974 h 13970455"/>
                <a:gd name="connsiteX17" fmla="*/ 6598450 w 17191694"/>
                <a:gd name="connsiteY17" fmla="*/ 10299675 h 13970455"/>
                <a:gd name="connsiteX18" fmla="*/ 6237569 w 17191694"/>
                <a:gd name="connsiteY18" fmla="*/ 10867688 h 13970455"/>
                <a:gd name="connsiteX19" fmla="*/ 5817786 w 17191694"/>
                <a:gd name="connsiteY19" fmla="*/ 11218671 h 13970455"/>
                <a:gd name="connsiteX20" fmla="*/ 5337933 w 17191694"/>
                <a:gd name="connsiteY20" fmla="*/ 11067592 h 13970455"/>
                <a:gd name="connsiteX21" fmla="*/ 4484871 w 17191694"/>
                <a:gd name="connsiteY21" fmla="*/ 10742631 h 13970455"/>
                <a:gd name="connsiteX22" fmla="*/ 4256437 w 17191694"/>
                <a:gd name="connsiteY22" fmla="*/ 11222938 h 13970455"/>
                <a:gd name="connsiteX23" fmla="*/ 5183329 w 17191694"/>
                <a:gd name="connsiteY23" fmla="*/ 11876572 h 13970455"/>
                <a:gd name="connsiteX24" fmla="*/ 5597059 w 17191694"/>
                <a:gd name="connsiteY24" fmla="*/ 12204722 h 13970455"/>
                <a:gd name="connsiteX25" fmla="*/ 5059729 w 17191694"/>
                <a:gd name="connsiteY25" fmla="*/ 12834207 h 13970455"/>
                <a:gd name="connsiteX26" fmla="*/ 4799976 w 17191694"/>
                <a:gd name="connsiteY26" fmla="*/ 13234254 h 13970455"/>
                <a:gd name="connsiteX27" fmla="*/ 4319553 w 17191694"/>
                <a:gd name="connsiteY27" fmla="*/ 13287892 h 13970455"/>
                <a:gd name="connsiteX28" fmla="*/ 3704725 w 17191694"/>
                <a:gd name="connsiteY28" fmla="*/ 13182713 h 13970455"/>
                <a:gd name="connsiteX29" fmla="*/ 2643077 w 17191694"/>
                <a:gd name="connsiteY29" fmla="*/ 12863608 h 13970455"/>
                <a:gd name="connsiteX30" fmla="*/ 0 w 17191694"/>
                <a:gd name="connsiteY30" fmla="*/ 13970455 h 1397045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3668630 w 17155599"/>
                <a:gd name="connsiteY28" fmla="*/ 13182713 h 13898265"/>
                <a:gd name="connsiteX29" fmla="*/ 2606982 w 17155599"/>
                <a:gd name="connsiteY29" fmla="*/ 12863608 h 13898265"/>
                <a:gd name="connsiteX30" fmla="*/ 0 w 17155599"/>
                <a:gd name="connsiteY30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3668630 w 17155599"/>
                <a:gd name="connsiteY28" fmla="*/ 13182713 h 13898265"/>
                <a:gd name="connsiteX29" fmla="*/ 2606982 w 17155599"/>
                <a:gd name="connsiteY29" fmla="*/ 12863608 h 13898265"/>
                <a:gd name="connsiteX30" fmla="*/ 0 w 17155599"/>
                <a:gd name="connsiteY30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077421 w 17155599"/>
                <a:gd name="connsiteY28" fmla="*/ 12445814 h 13898265"/>
                <a:gd name="connsiteX29" fmla="*/ 2606982 w 17155599"/>
                <a:gd name="connsiteY29" fmla="*/ 12863608 h 13898265"/>
                <a:gd name="connsiteX30" fmla="*/ 0 w 17155599"/>
                <a:gd name="connsiteY30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66965 w 17155599"/>
                <a:gd name="connsiteY28" fmla="*/ 12571112 h 13898265"/>
                <a:gd name="connsiteX29" fmla="*/ 4077421 w 17155599"/>
                <a:gd name="connsiteY29" fmla="*/ 12445814 h 13898265"/>
                <a:gd name="connsiteX30" fmla="*/ 2606982 w 17155599"/>
                <a:gd name="connsiteY30" fmla="*/ 12863608 h 13898265"/>
                <a:gd name="connsiteX31" fmla="*/ 0 w 17155599"/>
                <a:gd name="connsiteY31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66965 w 17155599"/>
                <a:gd name="connsiteY28" fmla="*/ 12571112 h 13898265"/>
                <a:gd name="connsiteX29" fmla="*/ 4077421 w 17155599"/>
                <a:gd name="connsiteY29" fmla="*/ 12445814 h 13898265"/>
                <a:gd name="connsiteX30" fmla="*/ 2606982 w 17155599"/>
                <a:gd name="connsiteY30" fmla="*/ 12863608 h 13898265"/>
                <a:gd name="connsiteX31" fmla="*/ 0 w 17155599"/>
                <a:gd name="connsiteY31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66965 w 17155599"/>
                <a:gd name="connsiteY28" fmla="*/ 12571112 h 13898265"/>
                <a:gd name="connsiteX29" fmla="*/ 4077421 w 17155599"/>
                <a:gd name="connsiteY29" fmla="*/ 12445814 h 13898265"/>
                <a:gd name="connsiteX30" fmla="*/ 2606982 w 17155599"/>
                <a:gd name="connsiteY30" fmla="*/ 12863608 h 13898265"/>
                <a:gd name="connsiteX31" fmla="*/ 0 w 17155599"/>
                <a:gd name="connsiteY31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66965 w 17155599"/>
                <a:gd name="connsiteY28" fmla="*/ 12571112 h 13898265"/>
                <a:gd name="connsiteX29" fmla="*/ 4077421 w 17155599"/>
                <a:gd name="connsiteY29" fmla="*/ 12445814 h 13898265"/>
                <a:gd name="connsiteX30" fmla="*/ 2606982 w 17155599"/>
                <a:gd name="connsiteY30" fmla="*/ 12863608 h 13898265"/>
                <a:gd name="connsiteX31" fmla="*/ 0 w 17155599"/>
                <a:gd name="connsiteY31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116358 w 17155599"/>
                <a:gd name="connsiteY28" fmla="*/ 12958387 h 13898265"/>
                <a:gd name="connsiteX29" fmla="*/ 4266965 w 17155599"/>
                <a:gd name="connsiteY29" fmla="*/ 12571112 h 13898265"/>
                <a:gd name="connsiteX30" fmla="*/ 4077421 w 17155599"/>
                <a:gd name="connsiteY30" fmla="*/ 12445814 h 13898265"/>
                <a:gd name="connsiteX31" fmla="*/ 2606982 w 17155599"/>
                <a:gd name="connsiteY31" fmla="*/ 12863608 h 13898265"/>
                <a:gd name="connsiteX32" fmla="*/ 0 w 17155599"/>
                <a:gd name="connsiteY32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116358 w 17155599"/>
                <a:gd name="connsiteY28" fmla="*/ 12958387 h 13898265"/>
                <a:gd name="connsiteX29" fmla="*/ 4266965 w 17155599"/>
                <a:gd name="connsiteY29" fmla="*/ 12571112 h 13898265"/>
                <a:gd name="connsiteX30" fmla="*/ 4077421 w 17155599"/>
                <a:gd name="connsiteY30" fmla="*/ 12445814 h 13898265"/>
                <a:gd name="connsiteX31" fmla="*/ 3702188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116358 w 17155599"/>
                <a:gd name="connsiteY28" fmla="*/ 12958387 h 13898265"/>
                <a:gd name="connsiteX29" fmla="*/ 4266965 w 17155599"/>
                <a:gd name="connsiteY29" fmla="*/ 12571112 h 13898265"/>
                <a:gd name="connsiteX30" fmla="*/ 4023633 w 17155599"/>
                <a:gd name="connsiteY30" fmla="*/ 12472708 h 13898265"/>
                <a:gd name="connsiteX31" fmla="*/ 3702188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56207 w 17155599"/>
                <a:gd name="connsiteY28" fmla="*/ 12969145 h 13898265"/>
                <a:gd name="connsiteX29" fmla="*/ 4266965 w 17155599"/>
                <a:gd name="connsiteY29" fmla="*/ 12571112 h 13898265"/>
                <a:gd name="connsiteX30" fmla="*/ 4023633 w 17155599"/>
                <a:gd name="connsiteY30" fmla="*/ 12472708 h 13898265"/>
                <a:gd name="connsiteX31" fmla="*/ 3702188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4023633 w 17155599"/>
                <a:gd name="connsiteY30" fmla="*/ 12472708 h 13898265"/>
                <a:gd name="connsiteX31" fmla="*/ 3702188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702188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3458 w 17155599"/>
                <a:gd name="connsiteY27" fmla="*/ 13287892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763881 w 17155599"/>
                <a:gd name="connsiteY26" fmla="*/ 13234254 h 13898265"/>
                <a:gd name="connsiteX27" fmla="*/ 4288837 w 17155599"/>
                <a:gd name="connsiteY27" fmla="*/ 1317493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5023634 w 17155599"/>
                <a:gd name="connsiteY25" fmla="*/ 12834207 h 13898265"/>
                <a:gd name="connsiteX26" fmla="*/ 4685344 w 17155599"/>
                <a:gd name="connsiteY26" fmla="*/ 12883640 h 13898265"/>
                <a:gd name="connsiteX27" fmla="*/ 4288837 w 17155599"/>
                <a:gd name="connsiteY27" fmla="*/ 1317493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98390 w 17155599"/>
                <a:gd name="connsiteY25" fmla="*/ 12702376 h 13898265"/>
                <a:gd name="connsiteX26" fmla="*/ 4685344 w 17155599"/>
                <a:gd name="connsiteY26" fmla="*/ 12883640 h 13898265"/>
                <a:gd name="connsiteX27" fmla="*/ 4288837 w 17155599"/>
                <a:gd name="connsiteY27" fmla="*/ 1317493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98390 w 17155599"/>
                <a:gd name="connsiteY25" fmla="*/ 12702376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98390 w 17155599"/>
                <a:gd name="connsiteY25" fmla="*/ 12702376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781691 w 17155599"/>
                <a:gd name="connsiteY19" fmla="*/ 11218671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201474 w 17155599"/>
                <a:gd name="connsiteY18" fmla="*/ 10867688 h 13898265"/>
                <a:gd name="connsiteX19" fmla="*/ 5610241 w 17155599"/>
                <a:gd name="connsiteY19" fmla="*/ 11147914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119831 w 17155599"/>
                <a:gd name="connsiteY18" fmla="*/ 10753388 h 13898265"/>
                <a:gd name="connsiteX19" fmla="*/ 5610241 w 17155599"/>
                <a:gd name="connsiteY19" fmla="*/ 11147914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610241 w 17155599"/>
                <a:gd name="connsiteY19" fmla="*/ 11147914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566699 w 17155599"/>
                <a:gd name="connsiteY19" fmla="*/ 11142472 h 13898265"/>
                <a:gd name="connsiteX20" fmla="*/ 5301838 w 17155599"/>
                <a:gd name="connsiteY20" fmla="*/ 110675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566699 w 17155599"/>
                <a:gd name="connsiteY19" fmla="*/ 11142472 h 13898265"/>
                <a:gd name="connsiteX20" fmla="*/ 5154881 w 17155599"/>
                <a:gd name="connsiteY20" fmla="*/ 109913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566699 w 17155599"/>
                <a:gd name="connsiteY19" fmla="*/ 11142472 h 13898265"/>
                <a:gd name="connsiteX20" fmla="*/ 5154881 w 17155599"/>
                <a:gd name="connsiteY20" fmla="*/ 109913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449604 w 17155599"/>
                <a:gd name="connsiteY12" fmla="*/ 7261647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566699 w 17155599"/>
                <a:gd name="connsiteY19" fmla="*/ 11128864 h 13898265"/>
                <a:gd name="connsiteX20" fmla="*/ 5154881 w 17155599"/>
                <a:gd name="connsiteY20" fmla="*/ 109913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242278 w 17155599"/>
                <a:gd name="connsiteY13" fmla="*/ 7670895 h 13898265"/>
                <a:gd name="connsiteX14" fmla="*/ 7933625 w 17155599"/>
                <a:gd name="connsiteY14" fmla="*/ 8697415 h 13898265"/>
                <a:gd name="connsiteX15" fmla="*/ 7516530 w 17155599"/>
                <a:gd name="connsiteY15" fmla="*/ 9274931 h 13898265"/>
                <a:gd name="connsiteX16" fmla="*/ 7170601 w 17155599"/>
                <a:gd name="connsiteY16" fmla="*/ 9677974 h 13898265"/>
                <a:gd name="connsiteX17" fmla="*/ 6562355 w 17155599"/>
                <a:gd name="connsiteY17" fmla="*/ 10299675 h 13898265"/>
                <a:gd name="connsiteX18" fmla="*/ 6030024 w 17155599"/>
                <a:gd name="connsiteY18" fmla="*/ 10712567 h 13898265"/>
                <a:gd name="connsiteX19" fmla="*/ 5566699 w 17155599"/>
                <a:gd name="connsiteY19" fmla="*/ 11128864 h 13898265"/>
                <a:gd name="connsiteX20" fmla="*/ 5154881 w 17155599"/>
                <a:gd name="connsiteY20" fmla="*/ 10991392 h 13898265"/>
                <a:gd name="connsiteX21" fmla="*/ 4448776 w 17155599"/>
                <a:gd name="connsiteY21" fmla="*/ 10742631 h 13898265"/>
                <a:gd name="connsiteX22" fmla="*/ 4220342 w 17155599"/>
                <a:gd name="connsiteY22" fmla="*/ 11222938 h 13898265"/>
                <a:gd name="connsiteX23" fmla="*/ 5147234 w 17155599"/>
                <a:gd name="connsiteY23" fmla="*/ 11876572 h 13898265"/>
                <a:gd name="connsiteX24" fmla="*/ 5560964 w 17155599"/>
                <a:gd name="connsiteY24" fmla="*/ 12204722 h 13898265"/>
                <a:gd name="connsiteX25" fmla="*/ 4947902 w 17155599"/>
                <a:gd name="connsiteY25" fmla="*/ 12705181 h 13898265"/>
                <a:gd name="connsiteX26" fmla="*/ 4685344 w 17155599"/>
                <a:gd name="connsiteY26" fmla="*/ 12883640 h 13898265"/>
                <a:gd name="connsiteX27" fmla="*/ 4311276 w 17155599"/>
                <a:gd name="connsiteY27" fmla="*/ 13163717 h 13898265"/>
                <a:gd name="connsiteX28" fmla="*/ 4256207 w 17155599"/>
                <a:gd name="connsiteY28" fmla="*/ 12969145 h 13898265"/>
                <a:gd name="connsiteX29" fmla="*/ 4320754 w 17155599"/>
                <a:gd name="connsiteY29" fmla="*/ 12517324 h 13898265"/>
                <a:gd name="connsiteX30" fmla="*/ 3996739 w 17155599"/>
                <a:gd name="connsiteY30" fmla="*/ 12348995 h 13898265"/>
                <a:gd name="connsiteX31" fmla="*/ 3551581 w 17155599"/>
                <a:gd name="connsiteY31" fmla="*/ 12759370 h 13898265"/>
                <a:gd name="connsiteX32" fmla="*/ 2606982 w 17155599"/>
                <a:gd name="connsiteY32" fmla="*/ 12863608 h 13898265"/>
                <a:gd name="connsiteX33" fmla="*/ 0 w 17155599"/>
                <a:gd name="connsiteY33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46917 w 17155599"/>
                <a:gd name="connsiteY13" fmla="*/ 7474721 h 13898265"/>
                <a:gd name="connsiteX14" fmla="*/ 9242278 w 17155599"/>
                <a:gd name="connsiteY14" fmla="*/ 7670895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46917 w 17155599"/>
                <a:gd name="connsiteY13" fmla="*/ 7474721 h 13898265"/>
                <a:gd name="connsiteX14" fmla="*/ 9242278 w 17155599"/>
                <a:gd name="connsiteY14" fmla="*/ 7670895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46917 w 17155599"/>
                <a:gd name="connsiteY13" fmla="*/ 7474721 h 13898265"/>
                <a:gd name="connsiteX14" fmla="*/ 9242278 w 17155599"/>
                <a:gd name="connsiteY14" fmla="*/ 7670895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242278 w 17155599"/>
                <a:gd name="connsiteY14" fmla="*/ 7670895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271319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172539 h 13898265"/>
                <a:gd name="connsiteX6" fmla="*/ 12103047 w 17155599"/>
                <a:gd name="connsiteY6" fmla="*/ 4040207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041910 h 13898265"/>
                <a:gd name="connsiteX6" fmla="*/ 12103047 w 17155599"/>
                <a:gd name="connsiteY6" fmla="*/ 4040207 h 13898265"/>
                <a:gd name="connsiteX7" fmla="*/ 11475521 w 17155599"/>
                <a:gd name="connsiteY7" fmla="*/ 4554164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7155599 w 17155599"/>
                <a:gd name="connsiteY0" fmla="*/ 0 h 13898265"/>
                <a:gd name="connsiteX1" fmla="*/ 15097226 w 17155599"/>
                <a:gd name="connsiteY1" fmla="*/ 1907594 h 13898265"/>
                <a:gd name="connsiteX2" fmla="*/ 14132219 w 17155599"/>
                <a:gd name="connsiteY2" fmla="*/ 2752885 h 13898265"/>
                <a:gd name="connsiteX3" fmla="*/ 12961224 w 17155599"/>
                <a:gd name="connsiteY3" fmla="*/ 3817652 h 13898265"/>
                <a:gd name="connsiteX4" fmla="*/ 12746256 w 17155599"/>
                <a:gd name="connsiteY4" fmla="*/ 4157499 h 13898265"/>
                <a:gd name="connsiteX5" fmla="*/ 12483567 w 17155599"/>
                <a:gd name="connsiteY5" fmla="*/ 4041910 h 13898265"/>
                <a:gd name="connsiteX6" fmla="*/ 12103047 w 17155599"/>
                <a:gd name="connsiteY6" fmla="*/ 4040207 h 13898265"/>
                <a:gd name="connsiteX7" fmla="*/ 11505666 w 17155599"/>
                <a:gd name="connsiteY7" fmla="*/ 4443632 h 13898265"/>
                <a:gd name="connsiteX8" fmla="*/ 10636043 w 17155599"/>
                <a:gd name="connsiteY8" fmla="*/ 4987938 h 13898265"/>
                <a:gd name="connsiteX9" fmla="*/ 10294347 w 17155599"/>
                <a:gd name="connsiteY9" fmla="*/ 5343799 h 13898265"/>
                <a:gd name="connsiteX10" fmla="*/ 9790762 w 17155599"/>
                <a:gd name="connsiteY10" fmla="*/ 5980885 h 13898265"/>
                <a:gd name="connsiteX11" fmla="*/ 9496336 w 17155599"/>
                <a:gd name="connsiteY11" fmla="*/ 6553877 h 13898265"/>
                <a:gd name="connsiteX12" fmla="*/ 9084447 w 17155599"/>
                <a:gd name="connsiteY12" fmla="*/ 7065488 h 13898265"/>
                <a:gd name="connsiteX13" fmla="*/ 9389167 w 17155599"/>
                <a:gd name="connsiteY13" fmla="*/ 7523006 h 13898265"/>
                <a:gd name="connsiteX14" fmla="*/ 9034048 w 17155599"/>
                <a:gd name="connsiteY14" fmla="*/ 7815751 h 13898265"/>
                <a:gd name="connsiteX15" fmla="*/ 7933625 w 17155599"/>
                <a:gd name="connsiteY15" fmla="*/ 8697415 h 13898265"/>
                <a:gd name="connsiteX16" fmla="*/ 7516530 w 17155599"/>
                <a:gd name="connsiteY16" fmla="*/ 9274931 h 13898265"/>
                <a:gd name="connsiteX17" fmla="*/ 7170601 w 17155599"/>
                <a:gd name="connsiteY17" fmla="*/ 9677974 h 13898265"/>
                <a:gd name="connsiteX18" fmla="*/ 6562355 w 17155599"/>
                <a:gd name="connsiteY18" fmla="*/ 10299675 h 13898265"/>
                <a:gd name="connsiteX19" fmla="*/ 6030024 w 17155599"/>
                <a:gd name="connsiteY19" fmla="*/ 10712567 h 13898265"/>
                <a:gd name="connsiteX20" fmla="*/ 5566699 w 17155599"/>
                <a:gd name="connsiteY20" fmla="*/ 11128864 h 13898265"/>
                <a:gd name="connsiteX21" fmla="*/ 5154881 w 17155599"/>
                <a:gd name="connsiteY21" fmla="*/ 10991392 h 13898265"/>
                <a:gd name="connsiteX22" fmla="*/ 4448776 w 17155599"/>
                <a:gd name="connsiteY22" fmla="*/ 10742631 h 13898265"/>
                <a:gd name="connsiteX23" fmla="*/ 4220342 w 17155599"/>
                <a:gd name="connsiteY23" fmla="*/ 11222938 h 13898265"/>
                <a:gd name="connsiteX24" fmla="*/ 5147234 w 17155599"/>
                <a:gd name="connsiteY24" fmla="*/ 11876572 h 13898265"/>
                <a:gd name="connsiteX25" fmla="*/ 5560964 w 17155599"/>
                <a:gd name="connsiteY25" fmla="*/ 12204722 h 13898265"/>
                <a:gd name="connsiteX26" fmla="*/ 4947902 w 17155599"/>
                <a:gd name="connsiteY26" fmla="*/ 12705181 h 13898265"/>
                <a:gd name="connsiteX27" fmla="*/ 4685344 w 17155599"/>
                <a:gd name="connsiteY27" fmla="*/ 12883640 h 13898265"/>
                <a:gd name="connsiteX28" fmla="*/ 4311276 w 17155599"/>
                <a:gd name="connsiteY28" fmla="*/ 13163717 h 13898265"/>
                <a:gd name="connsiteX29" fmla="*/ 4256207 w 17155599"/>
                <a:gd name="connsiteY29" fmla="*/ 12969145 h 13898265"/>
                <a:gd name="connsiteX30" fmla="*/ 4320754 w 17155599"/>
                <a:gd name="connsiteY30" fmla="*/ 12517324 h 13898265"/>
                <a:gd name="connsiteX31" fmla="*/ 3996739 w 17155599"/>
                <a:gd name="connsiteY31" fmla="*/ 12348995 h 13898265"/>
                <a:gd name="connsiteX32" fmla="*/ 3551581 w 17155599"/>
                <a:gd name="connsiteY32" fmla="*/ 12759370 h 13898265"/>
                <a:gd name="connsiteX33" fmla="*/ 2606982 w 17155599"/>
                <a:gd name="connsiteY33" fmla="*/ 12863608 h 13898265"/>
                <a:gd name="connsiteX34" fmla="*/ 0 w 17155599"/>
                <a:gd name="connsiteY34" fmla="*/ 13898265 h 13898265"/>
                <a:gd name="connsiteX0" fmla="*/ 15097226 w 15097226"/>
                <a:gd name="connsiteY0" fmla="*/ 0 h 11990671"/>
                <a:gd name="connsiteX1" fmla="*/ 14132219 w 15097226"/>
                <a:gd name="connsiteY1" fmla="*/ 845291 h 11990671"/>
                <a:gd name="connsiteX2" fmla="*/ 12961224 w 15097226"/>
                <a:gd name="connsiteY2" fmla="*/ 1910058 h 11990671"/>
                <a:gd name="connsiteX3" fmla="*/ 12746256 w 15097226"/>
                <a:gd name="connsiteY3" fmla="*/ 2249905 h 11990671"/>
                <a:gd name="connsiteX4" fmla="*/ 12483567 w 15097226"/>
                <a:gd name="connsiteY4" fmla="*/ 2134316 h 11990671"/>
                <a:gd name="connsiteX5" fmla="*/ 12103047 w 15097226"/>
                <a:gd name="connsiteY5" fmla="*/ 2132613 h 11990671"/>
                <a:gd name="connsiteX6" fmla="*/ 11505666 w 15097226"/>
                <a:gd name="connsiteY6" fmla="*/ 2536038 h 11990671"/>
                <a:gd name="connsiteX7" fmla="*/ 10636043 w 15097226"/>
                <a:gd name="connsiteY7" fmla="*/ 3080344 h 11990671"/>
                <a:gd name="connsiteX8" fmla="*/ 10294347 w 15097226"/>
                <a:gd name="connsiteY8" fmla="*/ 3436205 h 11990671"/>
                <a:gd name="connsiteX9" fmla="*/ 9790762 w 15097226"/>
                <a:gd name="connsiteY9" fmla="*/ 4073291 h 11990671"/>
                <a:gd name="connsiteX10" fmla="*/ 9496336 w 15097226"/>
                <a:gd name="connsiteY10" fmla="*/ 4646283 h 11990671"/>
                <a:gd name="connsiteX11" fmla="*/ 9084447 w 15097226"/>
                <a:gd name="connsiteY11" fmla="*/ 5157894 h 11990671"/>
                <a:gd name="connsiteX12" fmla="*/ 9389167 w 15097226"/>
                <a:gd name="connsiteY12" fmla="*/ 5615412 h 11990671"/>
                <a:gd name="connsiteX13" fmla="*/ 9034048 w 15097226"/>
                <a:gd name="connsiteY13" fmla="*/ 5908157 h 11990671"/>
                <a:gd name="connsiteX14" fmla="*/ 7933625 w 15097226"/>
                <a:gd name="connsiteY14" fmla="*/ 6789821 h 11990671"/>
                <a:gd name="connsiteX15" fmla="*/ 7516530 w 15097226"/>
                <a:gd name="connsiteY15" fmla="*/ 7367337 h 11990671"/>
                <a:gd name="connsiteX16" fmla="*/ 7170601 w 15097226"/>
                <a:gd name="connsiteY16" fmla="*/ 7770380 h 11990671"/>
                <a:gd name="connsiteX17" fmla="*/ 6562355 w 15097226"/>
                <a:gd name="connsiteY17" fmla="*/ 8392081 h 11990671"/>
                <a:gd name="connsiteX18" fmla="*/ 6030024 w 15097226"/>
                <a:gd name="connsiteY18" fmla="*/ 8804973 h 11990671"/>
                <a:gd name="connsiteX19" fmla="*/ 5566699 w 15097226"/>
                <a:gd name="connsiteY19" fmla="*/ 9221270 h 11990671"/>
                <a:gd name="connsiteX20" fmla="*/ 5154881 w 15097226"/>
                <a:gd name="connsiteY20" fmla="*/ 9083798 h 11990671"/>
                <a:gd name="connsiteX21" fmla="*/ 4448776 w 15097226"/>
                <a:gd name="connsiteY21" fmla="*/ 8835037 h 11990671"/>
                <a:gd name="connsiteX22" fmla="*/ 4220342 w 15097226"/>
                <a:gd name="connsiteY22" fmla="*/ 9315344 h 11990671"/>
                <a:gd name="connsiteX23" fmla="*/ 5147234 w 15097226"/>
                <a:gd name="connsiteY23" fmla="*/ 9968978 h 11990671"/>
                <a:gd name="connsiteX24" fmla="*/ 5560964 w 15097226"/>
                <a:gd name="connsiteY24" fmla="*/ 10297128 h 11990671"/>
                <a:gd name="connsiteX25" fmla="*/ 4947902 w 15097226"/>
                <a:gd name="connsiteY25" fmla="*/ 10797587 h 11990671"/>
                <a:gd name="connsiteX26" fmla="*/ 4685344 w 15097226"/>
                <a:gd name="connsiteY26" fmla="*/ 10976046 h 11990671"/>
                <a:gd name="connsiteX27" fmla="*/ 4311276 w 15097226"/>
                <a:gd name="connsiteY27" fmla="*/ 11256123 h 11990671"/>
                <a:gd name="connsiteX28" fmla="*/ 4256207 w 15097226"/>
                <a:gd name="connsiteY28" fmla="*/ 11061551 h 11990671"/>
                <a:gd name="connsiteX29" fmla="*/ 4320754 w 15097226"/>
                <a:gd name="connsiteY29" fmla="*/ 10609730 h 11990671"/>
                <a:gd name="connsiteX30" fmla="*/ 3996739 w 15097226"/>
                <a:gd name="connsiteY30" fmla="*/ 10441401 h 11990671"/>
                <a:gd name="connsiteX31" fmla="*/ 3551581 w 15097226"/>
                <a:gd name="connsiteY31" fmla="*/ 10851776 h 11990671"/>
                <a:gd name="connsiteX32" fmla="*/ 2606982 w 15097226"/>
                <a:gd name="connsiteY32" fmla="*/ 10956014 h 11990671"/>
                <a:gd name="connsiteX33" fmla="*/ 0 w 15097226"/>
                <a:gd name="connsiteY33" fmla="*/ 11990671 h 11990671"/>
                <a:gd name="connsiteX0" fmla="*/ 14132219 w 14132219"/>
                <a:gd name="connsiteY0" fmla="*/ 0 h 11145380"/>
                <a:gd name="connsiteX1" fmla="*/ 12961224 w 14132219"/>
                <a:gd name="connsiteY1" fmla="*/ 1064767 h 11145380"/>
                <a:gd name="connsiteX2" fmla="*/ 12746256 w 14132219"/>
                <a:gd name="connsiteY2" fmla="*/ 1404614 h 11145380"/>
                <a:gd name="connsiteX3" fmla="*/ 12483567 w 14132219"/>
                <a:gd name="connsiteY3" fmla="*/ 1289025 h 11145380"/>
                <a:gd name="connsiteX4" fmla="*/ 12103047 w 14132219"/>
                <a:gd name="connsiteY4" fmla="*/ 1287322 h 11145380"/>
                <a:gd name="connsiteX5" fmla="*/ 11505666 w 14132219"/>
                <a:gd name="connsiteY5" fmla="*/ 1690747 h 11145380"/>
                <a:gd name="connsiteX6" fmla="*/ 10636043 w 14132219"/>
                <a:gd name="connsiteY6" fmla="*/ 2235053 h 11145380"/>
                <a:gd name="connsiteX7" fmla="*/ 10294347 w 14132219"/>
                <a:gd name="connsiteY7" fmla="*/ 2590914 h 11145380"/>
                <a:gd name="connsiteX8" fmla="*/ 9790762 w 14132219"/>
                <a:gd name="connsiteY8" fmla="*/ 3228000 h 11145380"/>
                <a:gd name="connsiteX9" fmla="*/ 9496336 w 14132219"/>
                <a:gd name="connsiteY9" fmla="*/ 3800992 h 11145380"/>
                <a:gd name="connsiteX10" fmla="*/ 9084447 w 14132219"/>
                <a:gd name="connsiteY10" fmla="*/ 4312603 h 11145380"/>
                <a:gd name="connsiteX11" fmla="*/ 9389167 w 14132219"/>
                <a:gd name="connsiteY11" fmla="*/ 4770121 h 11145380"/>
                <a:gd name="connsiteX12" fmla="*/ 9034048 w 14132219"/>
                <a:gd name="connsiteY12" fmla="*/ 5062866 h 11145380"/>
                <a:gd name="connsiteX13" fmla="*/ 7933625 w 14132219"/>
                <a:gd name="connsiteY13" fmla="*/ 5944530 h 11145380"/>
                <a:gd name="connsiteX14" fmla="*/ 7516530 w 14132219"/>
                <a:gd name="connsiteY14" fmla="*/ 6522046 h 11145380"/>
                <a:gd name="connsiteX15" fmla="*/ 7170601 w 14132219"/>
                <a:gd name="connsiteY15" fmla="*/ 6925089 h 11145380"/>
                <a:gd name="connsiteX16" fmla="*/ 6562355 w 14132219"/>
                <a:gd name="connsiteY16" fmla="*/ 7546790 h 11145380"/>
                <a:gd name="connsiteX17" fmla="*/ 6030024 w 14132219"/>
                <a:gd name="connsiteY17" fmla="*/ 7959682 h 11145380"/>
                <a:gd name="connsiteX18" fmla="*/ 5566699 w 14132219"/>
                <a:gd name="connsiteY18" fmla="*/ 8375979 h 11145380"/>
                <a:gd name="connsiteX19" fmla="*/ 5154881 w 14132219"/>
                <a:gd name="connsiteY19" fmla="*/ 8238507 h 11145380"/>
                <a:gd name="connsiteX20" fmla="*/ 4448776 w 14132219"/>
                <a:gd name="connsiteY20" fmla="*/ 7989746 h 11145380"/>
                <a:gd name="connsiteX21" fmla="*/ 4220342 w 14132219"/>
                <a:gd name="connsiteY21" fmla="*/ 8470053 h 11145380"/>
                <a:gd name="connsiteX22" fmla="*/ 5147234 w 14132219"/>
                <a:gd name="connsiteY22" fmla="*/ 9123687 h 11145380"/>
                <a:gd name="connsiteX23" fmla="*/ 5560964 w 14132219"/>
                <a:gd name="connsiteY23" fmla="*/ 9451837 h 11145380"/>
                <a:gd name="connsiteX24" fmla="*/ 4947902 w 14132219"/>
                <a:gd name="connsiteY24" fmla="*/ 9952296 h 11145380"/>
                <a:gd name="connsiteX25" fmla="*/ 4685344 w 14132219"/>
                <a:gd name="connsiteY25" fmla="*/ 10130755 h 11145380"/>
                <a:gd name="connsiteX26" fmla="*/ 4311276 w 14132219"/>
                <a:gd name="connsiteY26" fmla="*/ 10410832 h 11145380"/>
                <a:gd name="connsiteX27" fmla="*/ 4256207 w 14132219"/>
                <a:gd name="connsiteY27" fmla="*/ 10216260 h 11145380"/>
                <a:gd name="connsiteX28" fmla="*/ 4320754 w 14132219"/>
                <a:gd name="connsiteY28" fmla="*/ 9764439 h 11145380"/>
                <a:gd name="connsiteX29" fmla="*/ 3996739 w 14132219"/>
                <a:gd name="connsiteY29" fmla="*/ 9596110 h 11145380"/>
                <a:gd name="connsiteX30" fmla="*/ 3551581 w 14132219"/>
                <a:gd name="connsiteY30" fmla="*/ 10006485 h 11145380"/>
                <a:gd name="connsiteX31" fmla="*/ 2606982 w 14132219"/>
                <a:gd name="connsiteY31" fmla="*/ 10110723 h 11145380"/>
                <a:gd name="connsiteX32" fmla="*/ 0 w 14132219"/>
                <a:gd name="connsiteY32" fmla="*/ 11145380 h 1114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132219" h="11145380">
                  <a:moveTo>
                    <a:pt x="14132219" y="0"/>
                  </a:moveTo>
                  <a:cubicBezTo>
                    <a:pt x="13776219" y="318343"/>
                    <a:pt x="13192218" y="830665"/>
                    <a:pt x="12961224" y="1064767"/>
                  </a:cubicBezTo>
                  <a:cubicBezTo>
                    <a:pt x="12730230" y="1298869"/>
                    <a:pt x="12825866" y="1367238"/>
                    <a:pt x="12746256" y="1404614"/>
                  </a:cubicBezTo>
                  <a:cubicBezTo>
                    <a:pt x="12666647" y="1441990"/>
                    <a:pt x="12590768" y="1308574"/>
                    <a:pt x="12483567" y="1289025"/>
                  </a:cubicBezTo>
                  <a:cubicBezTo>
                    <a:pt x="12376366" y="1269476"/>
                    <a:pt x="12266031" y="1220368"/>
                    <a:pt x="12103047" y="1287322"/>
                  </a:cubicBezTo>
                  <a:cubicBezTo>
                    <a:pt x="11940064" y="1354276"/>
                    <a:pt x="11750167" y="1532792"/>
                    <a:pt x="11505666" y="1690747"/>
                  </a:cubicBezTo>
                  <a:cubicBezTo>
                    <a:pt x="11261165" y="1848702"/>
                    <a:pt x="10837929" y="2085025"/>
                    <a:pt x="10636043" y="2235053"/>
                  </a:cubicBezTo>
                  <a:cubicBezTo>
                    <a:pt x="10434157" y="2385081"/>
                    <a:pt x="10435227" y="2425423"/>
                    <a:pt x="10294347" y="2590914"/>
                  </a:cubicBezTo>
                  <a:cubicBezTo>
                    <a:pt x="10153467" y="2756405"/>
                    <a:pt x="9923764" y="3026320"/>
                    <a:pt x="9790762" y="3228000"/>
                  </a:cubicBezTo>
                  <a:cubicBezTo>
                    <a:pt x="9657760" y="3429680"/>
                    <a:pt x="9614055" y="3620225"/>
                    <a:pt x="9496336" y="3800992"/>
                  </a:cubicBezTo>
                  <a:cubicBezTo>
                    <a:pt x="9378617" y="3981759"/>
                    <a:pt x="9102308" y="4151082"/>
                    <a:pt x="9084447" y="4312603"/>
                  </a:cubicBezTo>
                  <a:cubicBezTo>
                    <a:pt x="9066586" y="4474124"/>
                    <a:pt x="9299488" y="4657148"/>
                    <a:pt x="9389167" y="4770121"/>
                  </a:cubicBezTo>
                  <a:cubicBezTo>
                    <a:pt x="9261563" y="4898183"/>
                    <a:pt x="9276638" y="4867131"/>
                    <a:pt x="9034048" y="5062866"/>
                  </a:cubicBezTo>
                  <a:cubicBezTo>
                    <a:pt x="8791458" y="5258601"/>
                    <a:pt x="8126072" y="5632407"/>
                    <a:pt x="7933625" y="5944530"/>
                  </a:cubicBezTo>
                  <a:cubicBezTo>
                    <a:pt x="7910144" y="6256653"/>
                    <a:pt x="7526226" y="6212486"/>
                    <a:pt x="7516530" y="6522046"/>
                  </a:cubicBezTo>
                  <a:cubicBezTo>
                    <a:pt x="7506834" y="6831606"/>
                    <a:pt x="7329630" y="6754298"/>
                    <a:pt x="7170601" y="6925089"/>
                  </a:cubicBezTo>
                  <a:cubicBezTo>
                    <a:pt x="7011572" y="7095880"/>
                    <a:pt x="6752451" y="7374358"/>
                    <a:pt x="6562355" y="7546790"/>
                  </a:cubicBezTo>
                  <a:cubicBezTo>
                    <a:pt x="6372259" y="7719222"/>
                    <a:pt x="6195967" y="7821484"/>
                    <a:pt x="6030024" y="7959682"/>
                  </a:cubicBezTo>
                  <a:cubicBezTo>
                    <a:pt x="5864081" y="8097880"/>
                    <a:pt x="5712556" y="8329508"/>
                    <a:pt x="5566699" y="8375979"/>
                  </a:cubicBezTo>
                  <a:cubicBezTo>
                    <a:pt x="5420842" y="8422450"/>
                    <a:pt x="5341202" y="8302879"/>
                    <a:pt x="5154881" y="8238507"/>
                  </a:cubicBezTo>
                  <a:cubicBezTo>
                    <a:pt x="4968561" y="8174135"/>
                    <a:pt x="4604533" y="7951155"/>
                    <a:pt x="4448776" y="7989746"/>
                  </a:cubicBezTo>
                  <a:cubicBezTo>
                    <a:pt x="4293019" y="8028337"/>
                    <a:pt x="4103932" y="8281063"/>
                    <a:pt x="4220342" y="8470053"/>
                  </a:cubicBezTo>
                  <a:cubicBezTo>
                    <a:pt x="4336752" y="8659043"/>
                    <a:pt x="4923797" y="8960056"/>
                    <a:pt x="5147234" y="9123687"/>
                  </a:cubicBezTo>
                  <a:cubicBezTo>
                    <a:pt x="5370671" y="9287318"/>
                    <a:pt x="5594186" y="9313736"/>
                    <a:pt x="5560964" y="9451837"/>
                  </a:cubicBezTo>
                  <a:cubicBezTo>
                    <a:pt x="5527742" y="9589939"/>
                    <a:pt x="5093839" y="9839143"/>
                    <a:pt x="4947902" y="9952296"/>
                  </a:cubicBezTo>
                  <a:cubicBezTo>
                    <a:pt x="4801965" y="10065449"/>
                    <a:pt x="4791448" y="10054332"/>
                    <a:pt x="4685344" y="10130755"/>
                  </a:cubicBezTo>
                  <a:cubicBezTo>
                    <a:pt x="4579240" y="10207178"/>
                    <a:pt x="4410848" y="10463899"/>
                    <a:pt x="4311276" y="10410832"/>
                  </a:cubicBezTo>
                  <a:cubicBezTo>
                    <a:pt x="4211704" y="10357765"/>
                    <a:pt x="4254627" y="10323992"/>
                    <a:pt x="4256207" y="10216260"/>
                  </a:cubicBezTo>
                  <a:cubicBezTo>
                    <a:pt x="4257787" y="10108528"/>
                    <a:pt x="4349655" y="9873176"/>
                    <a:pt x="4320754" y="9764439"/>
                  </a:cubicBezTo>
                  <a:cubicBezTo>
                    <a:pt x="4216490" y="9667124"/>
                    <a:pt x="4124935" y="9555769"/>
                    <a:pt x="3996739" y="9596110"/>
                  </a:cubicBezTo>
                  <a:cubicBezTo>
                    <a:pt x="3868544" y="9636451"/>
                    <a:pt x="3796654" y="9936853"/>
                    <a:pt x="3551581" y="10006485"/>
                  </a:cubicBezTo>
                  <a:cubicBezTo>
                    <a:pt x="3306508" y="10076117"/>
                    <a:pt x="3204291" y="9892220"/>
                    <a:pt x="2606982" y="10110723"/>
                  </a:cubicBezTo>
                  <a:cubicBezTo>
                    <a:pt x="1836587" y="10254365"/>
                    <a:pt x="741363" y="10552380"/>
                    <a:pt x="0" y="11145380"/>
                  </a:cubicBezTo>
                </a:path>
              </a:pathLst>
            </a:custGeom>
            <a:noFill/>
            <a:ln w="152400" cmpd="thickThin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566587" y="15130145"/>
              <a:ext cx="7196923" cy="4201736"/>
            </a:xfrm>
            <a:custGeom>
              <a:avLst/>
              <a:gdLst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50075 w 6783859"/>
                <a:gd name="connsiteY4" fmla="*/ 1005330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31512 w 6783859"/>
                <a:gd name="connsiteY2" fmla="*/ 1387098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07598 h 2407598"/>
                <a:gd name="connsiteX1" fmla="*/ 531340 w 6783859"/>
                <a:gd name="connsiteY1" fmla="*/ 1925685 h 2407598"/>
                <a:gd name="connsiteX2" fmla="*/ 1031512 w 6783859"/>
                <a:gd name="connsiteY2" fmla="*/ 1368339 h 2407598"/>
                <a:gd name="connsiteX3" fmla="*/ 1405166 w 6783859"/>
                <a:gd name="connsiteY3" fmla="*/ 1136144 h 2407598"/>
                <a:gd name="connsiteX4" fmla="*/ 2129603 w 6783859"/>
                <a:gd name="connsiteY4" fmla="*/ 959276 h 2407598"/>
                <a:gd name="connsiteX5" fmla="*/ 2730843 w 6783859"/>
                <a:gd name="connsiteY5" fmla="*/ 764150 h 2407598"/>
                <a:gd name="connsiteX6" fmla="*/ 3138616 w 6783859"/>
                <a:gd name="connsiteY6" fmla="*/ 504658 h 2407598"/>
                <a:gd name="connsiteX7" fmla="*/ 3361038 w 6783859"/>
                <a:gd name="connsiteY7" fmla="*/ 158669 h 2407598"/>
                <a:gd name="connsiteX8" fmla="*/ 3764569 w 6783859"/>
                <a:gd name="connsiteY8" fmla="*/ 6145 h 2407598"/>
                <a:gd name="connsiteX9" fmla="*/ 4287794 w 6783859"/>
                <a:gd name="connsiteY9" fmla="*/ 47458 h 2407598"/>
                <a:gd name="connsiteX10" fmla="*/ 5041556 w 6783859"/>
                <a:gd name="connsiteY10" fmla="*/ 208096 h 2407598"/>
                <a:gd name="connsiteX11" fmla="*/ 5535827 w 6783859"/>
                <a:gd name="connsiteY11" fmla="*/ 294593 h 2407598"/>
                <a:gd name="connsiteX12" fmla="*/ 6005383 w 6783859"/>
                <a:gd name="connsiteY12" fmla="*/ 455231 h 2407598"/>
                <a:gd name="connsiteX13" fmla="*/ 6783859 w 6783859"/>
                <a:gd name="connsiteY13" fmla="*/ 603512 h 2407598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35827 w 6783859"/>
                <a:gd name="connsiteY11" fmla="*/ 29742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373082 w 6783859"/>
                <a:gd name="connsiteY3" fmla="*/ 1283355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1974130 w 8757989"/>
                <a:gd name="connsiteY0" fmla="*/ 2410430 h 3125621"/>
                <a:gd name="connsiteX1" fmla="*/ 2902 w 8757989"/>
                <a:gd name="connsiteY1" fmla="*/ 3083549 h 3125621"/>
                <a:gd name="connsiteX2" fmla="*/ 2540421 w 8757989"/>
                <a:gd name="connsiteY2" fmla="*/ 809698 h 3125621"/>
                <a:gd name="connsiteX3" fmla="*/ 3347212 w 8757989"/>
                <a:gd name="connsiteY3" fmla="*/ 1283355 h 3125621"/>
                <a:gd name="connsiteX4" fmla="*/ 4103733 w 8757989"/>
                <a:gd name="connsiteY4" fmla="*/ 962108 h 3125621"/>
                <a:gd name="connsiteX5" fmla="*/ 4704973 w 8757989"/>
                <a:gd name="connsiteY5" fmla="*/ 766982 h 3125621"/>
                <a:gd name="connsiteX6" fmla="*/ 5112746 w 8757989"/>
                <a:gd name="connsiteY6" fmla="*/ 507490 h 3125621"/>
                <a:gd name="connsiteX7" fmla="*/ 5396583 w 8757989"/>
                <a:gd name="connsiteY7" fmla="*/ 202444 h 3125621"/>
                <a:gd name="connsiteX8" fmla="*/ 5738699 w 8757989"/>
                <a:gd name="connsiteY8" fmla="*/ 8977 h 3125621"/>
                <a:gd name="connsiteX9" fmla="*/ 6261924 w 8757989"/>
                <a:gd name="connsiteY9" fmla="*/ 50290 h 3125621"/>
                <a:gd name="connsiteX10" fmla="*/ 7015686 w 8757989"/>
                <a:gd name="connsiteY10" fmla="*/ 210928 h 3125621"/>
                <a:gd name="connsiteX11" fmla="*/ 7503133 w 8757989"/>
                <a:gd name="connsiteY11" fmla="*/ 331545 h 3125621"/>
                <a:gd name="connsiteX12" fmla="*/ 7979513 w 8757989"/>
                <a:gd name="connsiteY12" fmla="*/ 458063 h 3125621"/>
                <a:gd name="connsiteX13" fmla="*/ 8757989 w 8757989"/>
                <a:gd name="connsiteY13" fmla="*/ 606344 h 3125621"/>
                <a:gd name="connsiteX0" fmla="*/ 0 w 12398596"/>
                <a:gd name="connsiteY0" fmla="*/ 8153504 h 8153504"/>
                <a:gd name="connsiteX1" fmla="*/ 3643509 w 12398596"/>
                <a:gd name="connsiteY1" fmla="*/ 3083549 h 8153504"/>
                <a:gd name="connsiteX2" fmla="*/ 6181028 w 12398596"/>
                <a:gd name="connsiteY2" fmla="*/ 809698 h 8153504"/>
                <a:gd name="connsiteX3" fmla="*/ 6987819 w 12398596"/>
                <a:gd name="connsiteY3" fmla="*/ 1283355 h 8153504"/>
                <a:gd name="connsiteX4" fmla="*/ 7744340 w 12398596"/>
                <a:gd name="connsiteY4" fmla="*/ 962108 h 8153504"/>
                <a:gd name="connsiteX5" fmla="*/ 8345580 w 12398596"/>
                <a:gd name="connsiteY5" fmla="*/ 766982 h 8153504"/>
                <a:gd name="connsiteX6" fmla="*/ 8753353 w 12398596"/>
                <a:gd name="connsiteY6" fmla="*/ 507490 h 8153504"/>
                <a:gd name="connsiteX7" fmla="*/ 9037190 w 12398596"/>
                <a:gd name="connsiteY7" fmla="*/ 202444 h 8153504"/>
                <a:gd name="connsiteX8" fmla="*/ 9379306 w 12398596"/>
                <a:gd name="connsiteY8" fmla="*/ 8977 h 8153504"/>
                <a:gd name="connsiteX9" fmla="*/ 9902531 w 12398596"/>
                <a:gd name="connsiteY9" fmla="*/ 50290 h 8153504"/>
                <a:gd name="connsiteX10" fmla="*/ 10656293 w 12398596"/>
                <a:gd name="connsiteY10" fmla="*/ 210928 h 8153504"/>
                <a:gd name="connsiteX11" fmla="*/ 11143740 w 12398596"/>
                <a:gd name="connsiteY11" fmla="*/ 331545 h 8153504"/>
                <a:gd name="connsiteX12" fmla="*/ 11620120 w 12398596"/>
                <a:gd name="connsiteY12" fmla="*/ 458063 h 8153504"/>
                <a:gd name="connsiteX13" fmla="*/ 12398596 w 12398596"/>
                <a:gd name="connsiteY13" fmla="*/ 606344 h 8153504"/>
                <a:gd name="connsiteX0" fmla="*/ 0 w 13794259"/>
                <a:gd name="connsiteY0" fmla="*/ 10206894 h 10206894"/>
                <a:gd name="connsiteX1" fmla="*/ 5039172 w 13794259"/>
                <a:gd name="connsiteY1" fmla="*/ 3083549 h 10206894"/>
                <a:gd name="connsiteX2" fmla="*/ 7576691 w 13794259"/>
                <a:gd name="connsiteY2" fmla="*/ 809698 h 10206894"/>
                <a:gd name="connsiteX3" fmla="*/ 8383482 w 13794259"/>
                <a:gd name="connsiteY3" fmla="*/ 1283355 h 10206894"/>
                <a:gd name="connsiteX4" fmla="*/ 9140003 w 13794259"/>
                <a:gd name="connsiteY4" fmla="*/ 962108 h 10206894"/>
                <a:gd name="connsiteX5" fmla="*/ 9741243 w 13794259"/>
                <a:gd name="connsiteY5" fmla="*/ 766982 h 10206894"/>
                <a:gd name="connsiteX6" fmla="*/ 10149016 w 13794259"/>
                <a:gd name="connsiteY6" fmla="*/ 507490 h 10206894"/>
                <a:gd name="connsiteX7" fmla="*/ 10432853 w 13794259"/>
                <a:gd name="connsiteY7" fmla="*/ 202444 h 10206894"/>
                <a:gd name="connsiteX8" fmla="*/ 10774969 w 13794259"/>
                <a:gd name="connsiteY8" fmla="*/ 8977 h 10206894"/>
                <a:gd name="connsiteX9" fmla="*/ 11298194 w 13794259"/>
                <a:gd name="connsiteY9" fmla="*/ 50290 h 10206894"/>
                <a:gd name="connsiteX10" fmla="*/ 12051956 w 13794259"/>
                <a:gd name="connsiteY10" fmla="*/ 210928 h 10206894"/>
                <a:gd name="connsiteX11" fmla="*/ 12539403 w 13794259"/>
                <a:gd name="connsiteY11" fmla="*/ 331545 h 10206894"/>
                <a:gd name="connsiteX12" fmla="*/ 13015783 w 13794259"/>
                <a:gd name="connsiteY12" fmla="*/ 458063 h 10206894"/>
                <a:gd name="connsiteX13" fmla="*/ 13794259 w 13794259"/>
                <a:gd name="connsiteY13" fmla="*/ 606344 h 10206894"/>
                <a:gd name="connsiteX0" fmla="*/ 0 w 13345080"/>
                <a:gd name="connsiteY0" fmla="*/ 11329842 h 11329842"/>
                <a:gd name="connsiteX1" fmla="*/ 4589993 w 13345080"/>
                <a:gd name="connsiteY1" fmla="*/ 3083549 h 11329842"/>
                <a:gd name="connsiteX2" fmla="*/ 7127512 w 13345080"/>
                <a:gd name="connsiteY2" fmla="*/ 809698 h 11329842"/>
                <a:gd name="connsiteX3" fmla="*/ 7934303 w 13345080"/>
                <a:gd name="connsiteY3" fmla="*/ 1283355 h 11329842"/>
                <a:gd name="connsiteX4" fmla="*/ 8690824 w 13345080"/>
                <a:gd name="connsiteY4" fmla="*/ 962108 h 11329842"/>
                <a:gd name="connsiteX5" fmla="*/ 9292064 w 13345080"/>
                <a:gd name="connsiteY5" fmla="*/ 766982 h 11329842"/>
                <a:gd name="connsiteX6" fmla="*/ 9699837 w 13345080"/>
                <a:gd name="connsiteY6" fmla="*/ 507490 h 11329842"/>
                <a:gd name="connsiteX7" fmla="*/ 9983674 w 13345080"/>
                <a:gd name="connsiteY7" fmla="*/ 202444 h 11329842"/>
                <a:gd name="connsiteX8" fmla="*/ 10325790 w 13345080"/>
                <a:gd name="connsiteY8" fmla="*/ 8977 h 11329842"/>
                <a:gd name="connsiteX9" fmla="*/ 10849015 w 13345080"/>
                <a:gd name="connsiteY9" fmla="*/ 50290 h 11329842"/>
                <a:gd name="connsiteX10" fmla="*/ 11602777 w 13345080"/>
                <a:gd name="connsiteY10" fmla="*/ 210928 h 11329842"/>
                <a:gd name="connsiteX11" fmla="*/ 12090224 w 13345080"/>
                <a:gd name="connsiteY11" fmla="*/ 331545 h 11329842"/>
                <a:gd name="connsiteX12" fmla="*/ 12566604 w 13345080"/>
                <a:gd name="connsiteY12" fmla="*/ 458063 h 11329842"/>
                <a:gd name="connsiteX13" fmla="*/ 13345080 w 13345080"/>
                <a:gd name="connsiteY13" fmla="*/ 606344 h 11329842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99175 w 13216743"/>
                <a:gd name="connsiteY2" fmla="*/ 809698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918260 w 13216743"/>
                <a:gd name="connsiteY3" fmla="*/ 1315439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6967091 w 13216743"/>
                <a:gd name="connsiteY3" fmla="*/ 1018245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541867 w 13216743"/>
                <a:gd name="connsiteY1" fmla="*/ 3901696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56936 h 11256936"/>
                <a:gd name="connsiteX1" fmla="*/ 4541867 w 13216743"/>
                <a:gd name="connsiteY1" fmla="*/ 3892959 h 11256936"/>
                <a:gd name="connsiteX2" fmla="*/ 6181947 w 13216743"/>
                <a:gd name="connsiteY2" fmla="*/ 1958083 h 11256936"/>
                <a:gd name="connsiteX3" fmla="*/ 7079386 w 13216743"/>
                <a:gd name="connsiteY3" fmla="*/ 1185971 h 11256936"/>
                <a:gd name="connsiteX4" fmla="*/ 7918260 w 13216743"/>
                <a:gd name="connsiteY4" fmla="*/ 1306702 h 11256936"/>
                <a:gd name="connsiteX5" fmla="*/ 8562487 w 13216743"/>
                <a:gd name="connsiteY5" fmla="*/ 953371 h 11256936"/>
                <a:gd name="connsiteX6" fmla="*/ 9163727 w 13216743"/>
                <a:gd name="connsiteY6" fmla="*/ 758245 h 11256936"/>
                <a:gd name="connsiteX7" fmla="*/ 9571500 w 13216743"/>
                <a:gd name="connsiteY7" fmla="*/ 498753 h 11256936"/>
                <a:gd name="connsiteX8" fmla="*/ 9855337 w 13216743"/>
                <a:gd name="connsiteY8" fmla="*/ 193707 h 11256936"/>
                <a:gd name="connsiteX9" fmla="*/ 10197453 w 13216743"/>
                <a:gd name="connsiteY9" fmla="*/ 240 h 11256936"/>
                <a:gd name="connsiteX10" fmla="*/ 10730153 w 13216743"/>
                <a:gd name="connsiteY10" fmla="*/ 231066 h 11256936"/>
                <a:gd name="connsiteX11" fmla="*/ 11474440 w 13216743"/>
                <a:gd name="connsiteY11" fmla="*/ 202191 h 11256936"/>
                <a:gd name="connsiteX12" fmla="*/ 11961887 w 13216743"/>
                <a:gd name="connsiteY12" fmla="*/ 322808 h 11256936"/>
                <a:gd name="connsiteX13" fmla="*/ 12438267 w 13216743"/>
                <a:gd name="connsiteY13" fmla="*/ 449326 h 11256936"/>
                <a:gd name="connsiteX14" fmla="*/ 13216743 w 13216743"/>
                <a:gd name="connsiteY14" fmla="*/ 597607 h 11256936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474440 w 13216743"/>
                <a:gd name="connsiteY11" fmla="*/ 93883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223336 w 13216743"/>
                <a:gd name="connsiteY11" fmla="*/ 382890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448 h 11148448"/>
                <a:gd name="connsiteX1" fmla="*/ 4541867 w 13216743"/>
                <a:gd name="connsiteY1" fmla="*/ 3784471 h 11148448"/>
                <a:gd name="connsiteX2" fmla="*/ 6181947 w 13216743"/>
                <a:gd name="connsiteY2" fmla="*/ 1849595 h 11148448"/>
                <a:gd name="connsiteX3" fmla="*/ 7079386 w 13216743"/>
                <a:gd name="connsiteY3" fmla="*/ 1077483 h 11148448"/>
                <a:gd name="connsiteX4" fmla="*/ 7918260 w 13216743"/>
                <a:gd name="connsiteY4" fmla="*/ 1198214 h 11148448"/>
                <a:gd name="connsiteX5" fmla="*/ 8562487 w 13216743"/>
                <a:gd name="connsiteY5" fmla="*/ 844883 h 11148448"/>
                <a:gd name="connsiteX6" fmla="*/ 9163727 w 13216743"/>
                <a:gd name="connsiteY6" fmla="*/ 649757 h 11148448"/>
                <a:gd name="connsiteX7" fmla="*/ 9571500 w 13216743"/>
                <a:gd name="connsiteY7" fmla="*/ 390265 h 11148448"/>
                <a:gd name="connsiteX8" fmla="*/ 9855337 w 13216743"/>
                <a:gd name="connsiteY8" fmla="*/ 85219 h 11148448"/>
                <a:gd name="connsiteX9" fmla="*/ 10216405 w 13216743"/>
                <a:gd name="connsiteY9" fmla="*/ 722 h 11148448"/>
                <a:gd name="connsiteX10" fmla="*/ 10621183 w 13216743"/>
                <a:gd name="connsiteY10" fmla="*/ 117840 h 11148448"/>
                <a:gd name="connsiteX11" fmla="*/ 11223336 w 13216743"/>
                <a:gd name="connsiteY11" fmla="*/ 382710 h 11148448"/>
                <a:gd name="connsiteX12" fmla="*/ 11961887 w 13216743"/>
                <a:gd name="connsiteY12" fmla="*/ 214320 h 11148448"/>
                <a:gd name="connsiteX13" fmla="*/ 12438267 w 13216743"/>
                <a:gd name="connsiteY13" fmla="*/ 340838 h 11148448"/>
                <a:gd name="connsiteX14" fmla="*/ 13216743 w 13216743"/>
                <a:gd name="connsiteY14" fmla="*/ 489119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780379"/>
                <a:gd name="connsiteY0" fmla="*/ 11137815 h 11137815"/>
                <a:gd name="connsiteX1" fmla="*/ 5062862 w 13780379"/>
                <a:gd name="connsiteY1" fmla="*/ 3784471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5094759 w 13780379"/>
                <a:gd name="connsiteY1" fmla="*/ 3646248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4044802 w 13780379"/>
                <a:gd name="connsiteY1" fmla="*/ 5218064 h 11137815"/>
                <a:gd name="connsiteX2" fmla="*/ 5094759 w 13780379"/>
                <a:gd name="connsiteY2" fmla="*/ 3646248 h 11137815"/>
                <a:gd name="connsiteX3" fmla="*/ 6702942 w 13780379"/>
                <a:gd name="connsiteY3" fmla="*/ 1849595 h 11137815"/>
                <a:gd name="connsiteX4" fmla="*/ 7600381 w 13780379"/>
                <a:gd name="connsiteY4" fmla="*/ 1077483 h 11137815"/>
                <a:gd name="connsiteX5" fmla="*/ 8439255 w 13780379"/>
                <a:gd name="connsiteY5" fmla="*/ 1198214 h 11137815"/>
                <a:gd name="connsiteX6" fmla="*/ 9083482 w 13780379"/>
                <a:gd name="connsiteY6" fmla="*/ 844883 h 11137815"/>
                <a:gd name="connsiteX7" fmla="*/ 9684722 w 13780379"/>
                <a:gd name="connsiteY7" fmla="*/ 649757 h 11137815"/>
                <a:gd name="connsiteX8" fmla="*/ 10092495 w 13780379"/>
                <a:gd name="connsiteY8" fmla="*/ 390265 h 11137815"/>
                <a:gd name="connsiteX9" fmla="*/ 10376332 w 13780379"/>
                <a:gd name="connsiteY9" fmla="*/ 85219 h 11137815"/>
                <a:gd name="connsiteX10" fmla="*/ 10737400 w 13780379"/>
                <a:gd name="connsiteY10" fmla="*/ 722 h 11137815"/>
                <a:gd name="connsiteX11" fmla="*/ 11142178 w 13780379"/>
                <a:gd name="connsiteY11" fmla="*/ 117840 h 11137815"/>
                <a:gd name="connsiteX12" fmla="*/ 11744331 w 13780379"/>
                <a:gd name="connsiteY12" fmla="*/ 382710 h 11137815"/>
                <a:gd name="connsiteX13" fmla="*/ 12482882 w 13780379"/>
                <a:gd name="connsiteY13" fmla="*/ 214320 h 11137815"/>
                <a:gd name="connsiteX14" fmla="*/ 12959262 w 13780379"/>
                <a:gd name="connsiteY14" fmla="*/ 340838 h 11137815"/>
                <a:gd name="connsiteX15" fmla="*/ 13780379 w 13780379"/>
                <a:gd name="connsiteY15" fmla="*/ 621778 h 11137815"/>
                <a:gd name="connsiteX0" fmla="*/ 0 w 13780379"/>
                <a:gd name="connsiteY0" fmla="*/ 11137815 h 11137815"/>
                <a:gd name="connsiteX1" fmla="*/ 3321789 w 13780379"/>
                <a:gd name="connsiteY1" fmla="*/ 6366381 h 11137815"/>
                <a:gd name="connsiteX2" fmla="*/ 4044802 w 13780379"/>
                <a:gd name="connsiteY2" fmla="*/ 5218064 h 11137815"/>
                <a:gd name="connsiteX3" fmla="*/ 5094759 w 13780379"/>
                <a:gd name="connsiteY3" fmla="*/ 3646248 h 11137815"/>
                <a:gd name="connsiteX4" fmla="*/ 6702942 w 13780379"/>
                <a:gd name="connsiteY4" fmla="*/ 1849595 h 11137815"/>
                <a:gd name="connsiteX5" fmla="*/ 7600381 w 13780379"/>
                <a:gd name="connsiteY5" fmla="*/ 1077483 h 11137815"/>
                <a:gd name="connsiteX6" fmla="*/ 8439255 w 13780379"/>
                <a:gd name="connsiteY6" fmla="*/ 1198214 h 11137815"/>
                <a:gd name="connsiteX7" fmla="*/ 9083482 w 13780379"/>
                <a:gd name="connsiteY7" fmla="*/ 844883 h 11137815"/>
                <a:gd name="connsiteX8" fmla="*/ 9684722 w 13780379"/>
                <a:gd name="connsiteY8" fmla="*/ 649757 h 11137815"/>
                <a:gd name="connsiteX9" fmla="*/ 10092495 w 13780379"/>
                <a:gd name="connsiteY9" fmla="*/ 390265 h 11137815"/>
                <a:gd name="connsiteX10" fmla="*/ 10376332 w 13780379"/>
                <a:gd name="connsiteY10" fmla="*/ 85219 h 11137815"/>
                <a:gd name="connsiteX11" fmla="*/ 10737400 w 13780379"/>
                <a:gd name="connsiteY11" fmla="*/ 722 h 11137815"/>
                <a:gd name="connsiteX12" fmla="*/ 11142178 w 13780379"/>
                <a:gd name="connsiteY12" fmla="*/ 117840 h 11137815"/>
                <a:gd name="connsiteX13" fmla="*/ 11744331 w 13780379"/>
                <a:gd name="connsiteY13" fmla="*/ 382710 h 11137815"/>
                <a:gd name="connsiteX14" fmla="*/ 12482882 w 13780379"/>
                <a:gd name="connsiteY14" fmla="*/ 214320 h 11137815"/>
                <a:gd name="connsiteX15" fmla="*/ 12959262 w 13780379"/>
                <a:gd name="connsiteY15" fmla="*/ 340838 h 11137815"/>
                <a:gd name="connsiteX16" fmla="*/ 13780379 w 13780379"/>
                <a:gd name="connsiteY16" fmla="*/ 621778 h 11137815"/>
                <a:gd name="connsiteX0" fmla="*/ 0 w 13780379"/>
                <a:gd name="connsiteY0" fmla="*/ 11137815 h 11137815"/>
                <a:gd name="connsiteX1" fmla="*/ 2311695 w 13780379"/>
                <a:gd name="connsiteY1" fmla="*/ 7631655 h 11137815"/>
                <a:gd name="connsiteX2" fmla="*/ 3321789 w 13780379"/>
                <a:gd name="connsiteY2" fmla="*/ 6366381 h 11137815"/>
                <a:gd name="connsiteX3" fmla="*/ 4044802 w 13780379"/>
                <a:gd name="connsiteY3" fmla="*/ 5218064 h 11137815"/>
                <a:gd name="connsiteX4" fmla="*/ 5094759 w 13780379"/>
                <a:gd name="connsiteY4" fmla="*/ 3646248 h 11137815"/>
                <a:gd name="connsiteX5" fmla="*/ 6702942 w 13780379"/>
                <a:gd name="connsiteY5" fmla="*/ 1849595 h 11137815"/>
                <a:gd name="connsiteX6" fmla="*/ 7600381 w 13780379"/>
                <a:gd name="connsiteY6" fmla="*/ 1077483 h 11137815"/>
                <a:gd name="connsiteX7" fmla="*/ 8439255 w 13780379"/>
                <a:gd name="connsiteY7" fmla="*/ 1198214 h 11137815"/>
                <a:gd name="connsiteX8" fmla="*/ 9083482 w 13780379"/>
                <a:gd name="connsiteY8" fmla="*/ 844883 h 11137815"/>
                <a:gd name="connsiteX9" fmla="*/ 9684722 w 13780379"/>
                <a:gd name="connsiteY9" fmla="*/ 649757 h 11137815"/>
                <a:gd name="connsiteX10" fmla="*/ 10092495 w 13780379"/>
                <a:gd name="connsiteY10" fmla="*/ 390265 h 11137815"/>
                <a:gd name="connsiteX11" fmla="*/ 10376332 w 13780379"/>
                <a:gd name="connsiteY11" fmla="*/ 85219 h 11137815"/>
                <a:gd name="connsiteX12" fmla="*/ 10737400 w 13780379"/>
                <a:gd name="connsiteY12" fmla="*/ 722 h 11137815"/>
                <a:gd name="connsiteX13" fmla="*/ 11142178 w 13780379"/>
                <a:gd name="connsiteY13" fmla="*/ 117840 h 11137815"/>
                <a:gd name="connsiteX14" fmla="*/ 11744331 w 13780379"/>
                <a:gd name="connsiteY14" fmla="*/ 382710 h 11137815"/>
                <a:gd name="connsiteX15" fmla="*/ 12482882 w 13780379"/>
                <a:gd name="connsiteY15" fmla="*/ 214320 h 11137815"/>
                <a:gd name="connsiteX16" fmla="*/ 12959262 w 13780379"/>
                <a:gd name="connsiteY16" fmla="*/ 340838 h 11137815"/>
                <a:gd name="connsiteX17" fmla="*/ 13780379 w 13780379"/>
                <a:gd name="connsiteY17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311695 w 13780379"/>
                <a:gd name="connsiteY2" fmla="*/ 7631655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013984 w 13780379"/>
                <a:gd name="connsiteY2" fmla="*/ 7993162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48934 h 11148934"/>
                <a:gd name="connsiteX1" fmla="*/ 1546151 w 13780379"/>
                <a:gd name="connsiteY1" fmla="*/ 9056904 h 11148934"/>
                <a:gd name="connsiteX2" fmla="*/ 2013984 w 13780379"/>
                <a:gd name="connsiteY2" fmla="*/ 8004281 h 11148934"/>
                <a:gd name="connsiteX3" fmla="*/ 3321789 w 13780379"/>
                <a:gd name="connsiteY3" fmla="*/ 6377500 h 11148934"/>
                <a:gd name="connsiteX4" fmla="*/ 4044802 w 13780379"/>
                <a:gd name="connsiteY4" fmla="*/ 5229183 h 11148934"/>
                <a:gd name="connsiteX5" fmla="*/ 5094759 w 13780379"/>
                <a:gd name="connsiteY5" fmla="*/ 3657367 h 11148934"/>
                <a:gd name="connsiteX6" fmla="*/ 6702942 w 13780379"/>
                <a:gd name="connsiteY6" fmla="*/ 1860714 h 11148934"/>
                <a:gd name="connsiteX7" fmla="*/ 7600381 w 13780379"/>
                <a:gd name="connsiteY7" fmla="*/ 1088602 h 11148934"/>
                <a:gd name="connsiteX8" fmla="*/ 8439255 w 13780379"/>
                <a:gd name="connsiteY8" fmla="*/ 1209333 h 11148934"/>
                <a:gd name="connsiteX9" fmla="*/ 9083482 w 13780379"/>
                <a:gd name="connsiteY9" fmla="*/ 856002 h 11148934"/>
                <a:gd name="connsiteX10" fmla="*/ 9684722 w 13780379"/>
                <a:gd name="connsiteY10" fmla="*/ 660876 h 11148934"/>
                <a:gd name="connsiteX11" fmla="*/ 10092495 w 13780379"/>
                <a:gd name="connsiteY11" fmla="*/ 401384 h 11148934"/>
                <a:gd name="connsiteX12" fmla="*/ 10500318 w 13780379"/>
                <a:gd name="connsiteY12" fmla="*/ 406304 h 11148934"/>
                <a:gd name="connsiteX13" fmla="*/ 10737400 w 13780379"/>
                <a:gd name="connsiteY13" fmla="*/ 11841 h 11148934"/>
                <a:gd name="connsiteX14" fmla="*/ 11142178 w 13780379"/>
                <a:gd name="connsiteY14" fmla="*/ 128959 h 11148934"/>
                <a:gd name="connsiteX15" fmla="*/ 11744331 w 13780379"/>
                <a:gd name="connsiteY15" fmla="*/ 393829 h 11148934"/>
                <a:gd name="connsiteX16" fmla="*/ 12482882 w 13780379"/>
                <a:gd name="connsiteY16" fmla="*/ 225439 h 11148934"/>
                <a:gd name="connsiteX17" fmla="*/ 12959262 w 13780379"/>
                <a:gd name="connsiteY17" fmla="*/ 351957 h 11148934"/>
                <a:gd name="connsiteX18" fmla="*/ 13780379 w 13780379"/>
                <a:gd name="connsiteY18" fmla="*/ 632897 h 11148934"/>
                <a:gd name="connsiteX0" fmla="*/ 0 w 13780379"/>
                <a:gd name="connsiteY0" fmla="*/ 11032090 h 11032090"/>
                <a:gd name="connsiteX1" fmla="*/ 1546151 w 13780379"/>
                <a:gd name="connsiteY1" fmla="*/ 8940060 h 11032090"/>
                <a:gd name="connsiteX2" fmla="*/ 2013984 w 13780379"/>
                <a:gd name="connsiteY2" fmla="*/ 7887437 h 11032090"/>
                <a:gd name="connsiteX3" fmla="*/ 3321789 w 13780379"/>
                <a:gd name="connsiteY3" fmla="*/ 6260656 h 11032090"/>
                <a:gd name="connsiteX4" fmla="*/ 4044802 w 13780379"/>
                <a:gd name="connsiteY4" fmla="*/ 5112339 h 11032090"/>
                <a:gd name="connsiteX5" fmla="*/ 5094759 w 13780379"/>
                <a:gd name="connsiteY5" fmla="*/ 3540523 h 11032090"/>
                <a:gd name="connsiteX6" fmla="*/ 6702942 w 13780379"/>
                <a:gd name="connsiteY6" fmla="*/ 1743870 h 11032090"/>
                <a:gd name="connsiteX7" fmla="*/ 7600381 w 13780379"/>
                <a:gd name="connsiteY7" fmla="*/ 971758 h 11032090"/>
                <a:gd name="connsiteX8" fmla="*/ 8439255 w 13780379"/>
                <a:gd name="connsiteY8" fmla="*/ 1092489 h 11032090"/>
                <a:gd name="connsiteX9" fmla="*/ 9083482 w 13780379"/>
                <a:gd name="connsiteY9" fmla="*/ 739158 h 11032090"/>
                <a:gd name="connsiteX10" fmla="*/ 9684722 w 13780379"/>
                <a:gd name="connsiteY10" fmla="*/ 544032 h 11032090"/>
                <a:gd name="connsiteX11" fmla="*/ 10092495 w 13780379"/>
                <a:gd name="connsiteY11" fmla="*/ 284540 h 11032090"/>
                <a:gd name="connsiteX12" fmla="*/ 10500318 w 13780379"/>
                <a:gd name="connsiteY12" fmla="*/ 289460 h 11032090"/>
                <a:gd name="connsiteX13" fmla="*/ 11031868 w 13780379"/>
                <a:gd name="connsiteY13" fmla="*/ 747403 h 11032090"/>
                <a:gd name="connsiteX14" fmla="*/ 11142178 w 13780379"/>
                <a:gd name="connsiteY14" fmla="*/ 12115 h 11032090"/>
                <a:gd name="connsiteX15" fmla="*/ 11744331 w 13780379"/>
                <a:gd name="connsiteY15" fmla="*/ 276985 h 11032090"/>
                <a:gd name="connsiteX16" fmla="*/ 12482882 w 13780379"/>
                <a:gd name="connsiteY16" fmla="*/ 108595 h 11032090"/>
                <a:gd name="connsiteX17" fmla="*/ 12959262 w 13780379"/>
                <a:gd name="connsiteY17" fmla="*/ 235113 h 11032090"/>
                <a:gd name="connsiteX18" fmla="*/ 13780379 w 13780379"/>
                <a:gd name="connsiteY18" fmla="*/ 516053 h 11032090"/>
                <a:gd name="connsiteX0" fmla="*/ 0 w 13780379"/>
                <a:gd name="connsiteY0" fmla="*/ 10923888 h 10923888"/>
                <a:gd name="connsiteX1" fmla="*/ 1546151 w 13780379"/>
                <a:gd name="connsiteY1" fmla="*/ 8831858 h 10923888"/>
                <a:gd name="connsiteX2" fmla="*/ 2013984 w 13780379"/>
                <a:gd name="connsiteY2" fmla="*/ 7779235 h 10923888"/>
                <a:gd name="connsiteX3" fmla="*/ 3321789 w 13780379"/>
                <a:gd name="connsiteY3" fmla="*/ 6152454 h 10923888"/>
                <a:gd name="connsiteX4" fmla="*/ 4044802 w 13780379"/>
                <a:gd name="connsiteY4" fmla="*/ 5004137 h 10923888"/>
                <a:gd name="connsiteX5" fmla="*/ 5094759 w 13780379"/>
                <a:gd name="connsiteY5" fmla="*/ 3432321 h 10923888"/>
                <a:gd name="connsiteX6" fmla="*/ 6702942 w 13780379"/>
                <a:gd name="connsiteY6" fmla="*/ 1635668 h 10923888"/>
                <a:gd name="connsiteX7" fmla="*/ 7600381 w 13780379"/>
                <a:gd name="connsiteY7" fmla="*/ 863556 h 10923888"/>
                <a:gd name="connsiteX8" fmla="*/ 8439255 w 13780379"/>
                <a:gd name="connsiteY8" fmla="*/ 984287 h 10923888"/>
                <a:gd name="connsiteX9" fmla="*/ 9083482 w 13780379"/>
                <a:gd name="connsiteY9" fmla="*/ 630956 h 10923888"/>
                <a:gd name="connsiteX10" fmla="*/ 9684722 w 13780379"/>
                <a:gd name="connsiteY10" fmla="*/ 435830 h 10923888"/>
                <a:gd name="connsiteX11" fmla="*/ 10092495 w 13780379"/>
                <a:gd name="connsiteY11" fmla="*/ 176338 h 10923888"/>
                <a:gd name="connsiteX12" fmla="*/ 10500318 w 13780379"/>
                <a:gd name="connsiteY12" fmla="*/ 181258 h 10923888"/>
                <a:gd name="connsiteX13" fmla="*/ 11031868 w 13780379"/>
                <a:gd name="connsiteY13" fmla="*/ 639201 h 10923888"/>
                <a:gd name="connsiteX14" fmla="*/ 11514137 w 13780379"/>
                <a:gd name="connsiteY14" fmla="*/ 1035289 h 10923888"/>
                <a:gd name="connsiteX15" fmla="*/ 11744331 w 13780379"/>
                <a:gd name="connsiteY15" fmla="*/ 168783 h 10923888"/>
                <a:gd name="connsiteX16" fmla="*/ 12482882 w 13780379"/>
                <a:gd name="connsiteY16" fmla="*/ 393 h 10923888"/>
                <a:gd name="connsiteX17" fmla="*/ 12959262 w 13780379"/>
                <a:gd name="connsiteY17" fmla="*/ 126911 h 10923888"/>
                <a:gd name="connsiteX18" fmla="*/ 13780379 w 13780379"/>
                <a:gd name="connsiteY18" fmla="*/ 407851 h 10923888"/>
                <a:gd name="connsiteX0" fmla="*/ 0 w 13780379"/>
                <a:gd name="connsiteY0" fmla="*/ 11003720 h 11003720"/>
                <a:gd name="connsiteX1" fmla="*/ 1546151 w 13780379"/>
                <a:gd name="connsiteY1" fmla="*/ 8911690 h 11003720"/>
                <a:gd name="connsiteX2" fmla="*/ 2013984 w 13780379"/>
                <a:gd name="connsiteY2" fmla="*/ 7859067 h 11003720"/>
                <a:gd name="connsiteX3" fmla="*/ 3321789 w 13780379"/>
                <a:gd name="connsiteY3" fmla="*/ 6232286 h 11003720"/>
                <a:gd name="connsiteX4" fmla="*/ 4044802 w 13780379"/>
                <a:gd name="connsiteY4" fmla="*/ 5083969 h 11003720"/>
                <a:gd name="connsiteX5" fmla="*/ 5094759 w 13780379"/>
                <a:gd name="connsiteY5" fmla="*/ 3512153 h 11003720"/>
                <a:gd name="connsiteX6" fmla="*/ 6702942 w 13780379"/>
                <a:gd name="connsiteY6" fmla="*/ 1715500 h 11003720"/>
                <a:gd name="connsiteX7" fmla="*/ 7600381 w 13780379"/>
                <a:gd name="connsiteY7" fmla="*/ 943388 h 11003720"/>
                <a:gd name="connsiteX8" fmla="*/ 8439255 w 13780379"/>
                <a:gd name="connsiteY8" fmla="*/ 1064119 h 11003720"/>
                <a:gd name="connsiteX9" fmla="*/ 9083482 w 13780379"/>
                <a:gd name="connsiteY9" fmla="*/ 710788 h 11003720"/>
                <a:gd name="connsiteX10" fmla="*/ 9684722 w 13780379"/>
                <a:gd name="connsiteY10" fmla="*/ 515662 h 11003720"/>
                <a:gd name="connsiteX11" fmla="*/ 10092495 w 13780379"/>
                <a:gd name="connsiteY11" fmla="*/ 256170 h 11003720"/>
                <a:gd name="connsiteX12" fmla="*/ 10500318 w 13780379"/>
                <a:gd name="connsiteY12" fmla="*/ 261090 h 11003720"/>
                <a:gd name="connsiteX13" fmla="*/ 11031868 w 13780379"/>
                <a:gd name="connsiteY13" fmla="*/ 719033 h 11003720"/>
                <a:gd name="connsiteX14" fmla="*/ 11514137 w 13780379"/>
                <a:gd name="connsiteY14" fmla="*/ 1115121 h 11003720"/>
                <a:gd name="connsiteX15" fmla="*/ 12069796 w 13780379"/>
                <a:gd name="connsiteY15" fmla="*/ 1534974 h 11003720"/>
                <a:gd name="connsiteX16" fmla="*/ 12482882 w 13780379"/>
                <a:gd name="connsiteY16" fmla="*/ 80225 h 11003720"/>
                <a:gd name="connsiteX17" fmla="*/ 12959262 w 13780379"/>
                <a:gd name="connsiteY17" fmla="*/ 206743 h 11003720"/>
                <a:gd name="connsiteX18" fmla="*/ 13780379 w 13780379"/>
                <a:gd name="connsiteY18" fmla="*/ 487683 h 11003720"/>
                <a:gd name="connsiteX0" fmla="*/ 0 w 13780379"/>
                <a:gd name="connsiteY0" fmla="*/ 10798124 h 10798124"/>
                <a:gd name="connsiteX1" fmla="*/ 1546151 w 13780379"/>
                <a:gd name="connsiteY1" fmla="*/ 8706094 h 10798124"/>
                <a:gd name="connsiteX2" fmla="*/ 2013984 w 13780379"/>
                <a:gd name="connsiteY2" fmla="*/ 7653471 h 10798124"/>
                <a:gd name="connsiteX3" fmla="*/ 3321789 w 13780379"/>
                <a:gd name="connsiteY3" fmla="*/ 6026690 h 10798124"/>
                <a:gd name="connsiteX4" fmla="*/ 4044802 w 13780379"/>
                <a:gd name="connsiteY4" fmla="*/ 4878373 h 10798124"/>
                <a:gd name="connsiteX5" fmla="*/ 5094759 w 13780379"/>
                <a:gd name="connsiteY5" fmla="*/ 3306557 h 10798124"/>
                <a:gd name="connsiteX6" fmla="*/ 6702942 w 13780379"/>
                <a:gd name="connsiteY6" fmla="*/ 1509904 h 10798124"/>
                <a:gd name="connsiteX7" fmla="*/ 7600381 w 13780379"/>
                <a:gd name="connsiteY7" fmla="*/ 737792 h 10798124"/>
                <a:gd name="connsiteX8" fmla="*/ 8439255 w 13780379"/>
                <a:gd name="connsiteY8" fmla="*/ 858523 h 10798124"/>
                <a:gd name="connsiteX9" fmla="*/ 9083482 w 13780379"/>
                <a:gd name="connsiteY9" fmla="*/ 505192 h 10798124"/>
                <a:gd name="connsiteX10" fmla="*/ 9684722 w 13780379"/>
                <a:gd name="connsiteY10" fmla="*/ 310066 h 10798124"/>
                <a:gd name="connsiteX11" fmla="*/ 10092495 w 13780379"/>
                <a:gd name="connsiteY11" fmla="*/ 50574 h 10798124"/>
                <a:gd name="connsiteX12" fmla="*/ 10500318 w 13780379"/>
                <a:gd name="connsiteY12" fmla="*/ 55494 h 10798124"/>
                <a:gd name="connsiteX13" fmla="*/ 11031868 w 13780379"/>
                <a:gd name="connsiteY13" fmla="*/ 513437 h 10798124"/>
                <a:gd name="connsiteX14" fmla="*/ 11514137 w 13780379"/>
                <a:gd name="connsiteY14" fmla="*/ 909525 h 10798124"/>
                <a:gd name="connsiteX15" fmla="*/ 12069796 w 13780379"/>
                <a:gd name="connsiteY15" fmla="*/ 1329378 h 10798124"/>
                <a:gd name="connsiteX16" fmla="*/ 12916835 w 13780379"/>
                <a:gd name="connsiteY16" fmla="*/ 1517449 h 10798124"/>
                <a:gd name="connsiteX17" fmla="*/ 12959262 w 13780379"/>
                <a:gd name="connsiteY17" fmla="*/ 1147 h 10798124"/>
                <a:gd name="connsiteX18" fmla="*/ 13780379 w 13780379"/>
                <a:gd name="connsiteY18" fmla="*/ 282087 h 10798124"/>
                <a:gd name="connsiteX0" fmla="*/ 0 w 13780379"/>
                <a:gd name="connsiteY0" fmla="*/ 10790403 h 10790403"/>
                <a:gd name="connsiteX1" fmla="*/ 1546151 w 13780379"/>
                <a:gd name="connsiteY1" fmla="*/ 8698373 h 10790403"/>
                <a:gd name="connsiteX2" fmla="*/ 2013984 w 13780379"/>
                <a:gd name="connsiteY2" fmla="*/ 7645750 h 10790403"/>
                <a:gd name="connsiteX3" fmla="*/ 3321789 w 13780379"/>
                <a:gd name="connsiteY3" fmla="*/ 6018969 h 10790403"/>
                <a:gd name="connsiteX4" fmla="*/ 4044802 w 13780379"/>
                <a:gd name="connsiteY4" fmla="*/ 4870652 h 10790403"/>
                <a:gd name="connsiteX5" fmla="*/ 5094759 w 13780379"/>
                <a:gd name="connsiteY5" fmla="*/ 3298836 h 10790403"/>
                <a:gd name="connsiteX6" fmla="*/ 6702942 w 13780379"/>
                <a:gd name="connsiteY6" fmla="*/ 1502183 h 10790403"/>
                <a:gd name="connsiteX7" fmla="*/ 7600381 w 13780379"/>
                <a:gd name="connsiteY7" fmla="*/ 730071 h 10790403"/>
                <a:gd name="connsiteX8" fmla="*/ 8439255 w 13780379"/>
                <a:gd name="connsiteY8" fmla="*/ 850802 h 10790403"/>
                <a:gd name="connsiteX9" fmla="*/ 9083482 w 13780379"/>
                <a:gd name="connsiteY9" fmla="*/ 497471 h 10790403"/>
                <a:gd name="connsiteX10" fmla="*/ 9684722 w 13780379"/>
                <a:gd name="connsiteY10" fmla="*/ 302345 h 10790403"/>
                <a:gd name="connsiteX11" fmla="*/ 10092495 w 13780379"/>
                <a:gd name="connsiteY11" fmla="*/ 42853 h 10790403"/>
                <a:gd name="connsiteX12" fmla="*/ 10500318 w 13780379"/>
                <a:gd name="connsiteY12" fmla="*/ 47773 h 10790403"/>
                <a:gd name="connsiteX13" fmla="*/ 11031868 w 13780379"/>
                <a:gd name="connsiteY13" fmla="*/ 505716 h 10790403"/>
                <a:gd name="connsiteX14" fmla="*/ 11514137 w 13780379"/>
                <a:gd name="connsiteY14" fmla="*/ 901804 h 10790403"/>
                <a:gd name="connsiteX15" fmla="*/ 12069796 w 13780379"/>
                <a:gd name="connsiteY15" fmla="*/ 1321657 h 10790403"/>
                <a:gd name="connsiteX16" fmla="*/ 12916835 w 13780379"/>
                <a:gd name="connsiteY16" fmla="*/ 1509728 h 10790403"/>
                <a:gd name="connsiteX17" fmla="*/ 13780379 w 13780379"/>
                <a:gd name="connsiteY17" fmla="*/ 274366 h 10790403"/>
                <a:gd name="connsiteX0" fmla="*/ 0 w 12916835"/>
                <a:gd name="connsiteY0" fmla="*/ 10790403 h 10790403"/>
                <a:gd name="connsiteX1" fmla="*/ 1546151 w 12916835"/>
                <a:gd name="connsiteY1" fmla="*/ 8698373 h 10790403"/>
                <a:gd name="connsiteX2" fmla="*/ 2013984 w 12916835"/>
                <a:gd name="connsiteY2" fmla="*/ 7645750 h 10790403"/>
                <a:gd name="connsiteX3" fmla="*/ 3321789 w 12916835"/>
                <a:gd name="connsiteY3" fmla="*/ 6018969 h 10790403"/>
                <a:gd name="connsiteX4" fmla="*/ 4044802 w 12916835"/>
                <a:gd name="connsiteY4" fmla="*/ 4870652 h 10790403"/>
                <a:gd name="connsiteX5" fmla="*/ 5094759 w 12916835"/>
                <a:gd name="connsiteY5" fmla="*/ 3298836 h 10790403"/>
                <a:gd name="connsiteX6" fmla="*/ 6702942 w 12916835"/>
                <a:gd name="connsiteY6" fmla="*/ 1502183 h 10790403"/>
                <a:gd name="connsiteX7" fmla="*/ 7600381 w 12916835"/>
                <a:gd name="connsiteY7" fmla="*/ 730071 h 10790403"/>
                <a:gd name="connsiteX8" fmla="*/ 8439255 w 12916835"/>
                <a:gd name="connsiteY8" fmla="*/ 850802 h 10790403"/>
                <a:gd name="connsiteX9" fmla="*/ 9083482 w 12916835"/>
                <a:gd name="connsiteY9" fmla="*/ 497471 h 10790403"/>
                <a:gd name="connsiteX10" fmla="*/ 9684722 w 12916835"/>
                <a:gd name="connsiteY10" fmla="*/ 302345 h 10790403"/>
                <a:gd name="connsiteX11" fmla="*/ 10092495 w 12916835"/>
                <a:gd name="connsiteY11" fmla="*/ 42853 h 10790403"/>
                <a:gd name="connsiteX12" fmla="*/ 10500318 w 12916835"/>
                <a:gd name="connsiteY12" fmla="*/ 47773 h 10790403"/>
                <a:gd name="connsiteX13" fmla="*/ 11031868 w 12916835"/>
                <a:gd name="connsiteY13" fmla="*/ 505716 h 10790403"/>
                <a:gd name="connsiteX14" fmla="*/ 11514137 w 12916835"/>
                <a:gd name="connsiteY14" fmla="*/ 901804 h 10790403"/>
                <a:gd name="connsiteX15" fmla="*/ 12069796 w 12916835"/>
                <a:gd name="connsiteY15" fmla="*/ 1321657 h 10790403"/>
                <a:gd name="connsiteX16" fmla="*/ 12916835 w 12916835"/>
                <a:gd name="connsiteY16" fmla="*/ 1509728 h 10790403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44544"/>
                <a:gd name="connsiteY0" fmla="*/ 10790821 h 10790821"/>
                <a:gd name="connsiteX1" fmla="*/ 1546151 w 12944544"/>
                <a:gd name="connsiteY1" fmla="*/ 8698791 h 10790821"/>
                <a:gd name="connsiteX2" fmla="*/ 2013984 w 12944544"/>
                <a:gd name="connsiteY2" fmla="*/ 7646168 h 10790821"/>
                <a:gd name="connsiteX3" fmla="*/ 3321789 w 12944544"/>
                <a:gd name="connsiteY3" fmla="*/ 6019387 h 10790821"/>
                <a:gd name="connsiteX4" fmla="*/ 4044802 w 12944544"/>
                <a:gd name="connsiteY4" fmla="*/ 4871070 h 10790821"/>
                <a:gd name="connsiteX5" fmla="*/ 5094759 w 12944544"/>
                <a:gd name="connsiteY5" fmla="*/ 3299254 h 10790821"/>
                <a:gd name="connsiteX6" fmla="*/ 6702942 w 12944544"/>
                <a:gd name="connsiteY6" fmla="*/ 1502601 h 10790821"/>
                <a:gd name="connsiteX7" fmla="*/ 7600381 w 12944544"/>
                <a:gd name="connsiteY7" fmla="*/ 730489 h 10790821"/>
                <a:gd name="connsiteX8" fmla="*/ 8439255 w 12944544"/>
                <a:gd name="connsiteY8" fmla="*/ 851220 h 10790821"/>
                <a:gd name="connsiteX9" fmla="*/ 9083482 w 12944544"/>
                <a:gd name="connsiteY9" fmla="*/ 497889 h 10790821"/>
                <a:gd name="connsiteX10" fmla="*/ 9684722 w 12944544"/>
                <a:gd name="connsiteY10" fmla="*/ 302763 h 10790821"/>
                <a:gd name="connsiteX11" fmla="*/ 10092495 w 12944544"/>
                <a:gd name="connsiteY11" fmla="*/ 43271 h 10790821"/>
                <a:gd name="connsiteX12" fmla="*/ 10500318 w 12944544"/>
                <a:gd name="connsiteY12" fmla="*/ 48191 h 10790821"/>
                <a:gd name="connsiteX13" fmla="*/ 11062655 w 12944544"/>
                <a:gd name="connsiteY13" fmla="*/ 512292 h 10790821"/>
                <a:gd name="connsiteX14" fmla="*/ 11514137 w 12944544"/>
                <a:gd name="connsiteY14" fmla="*/ 902222 h 10790821"/>
                <a:gd name="connsiteX15" fmla="*/ 12005141 w 12944544"/>
                <a:gd name="connsiteY15" fmla="*/ 1306681 h 10790821"/>
                <a:gd name="connsiteX16" fmla="*/ 12944544 w 12944544"/>
                <a:gd name="connsiteY16" fmla="*/ 1553249 h 10790821"/>
                <a:gd name="connsiteX0" fmla="*/ 0 w 12654258"/>
                <a:gd name="connsiteY0" fmla="*/ 10790821 h 10790821"/>
                <a:gd name="connsiteX1" fmla="*/ 1546151 w 12654258"/>
                <a:gd name="connsiteY1" fmla="*/ 8698791 h 10790821"/>
                <a:gd name="connsiteX2" fmla="*/ 2013984 w 12654258"/>
                <a:gd name="connsiteY2" fmla="*/ 7646168 h 10790821"/>
                <a:gd name="connsiteX3" fmla="*/ 3321789 w 12654258"/>
                <a:gd name="connsiteY3" fmla="*/ 6019387 h 10790821"/>
                <a:gd name="connsiteX4" fmla="*/ 4044802 w 12654258"/>
                <a:gd name="connsiteY4" fmla="*/ 4871070 h 10790821"/>
                <a:gd name="connsiteX5" fmla="*/ 5094759 w 12654258"/>
                <a:gd name="connsiteY5" fmla="*/ 3299254 h 10790821"/>
                <a:gd name="connsiteX6" fmla="*/ 6702942 w 12654258"/>
                <a:gd name="connsiteY6" fmla="*/ 1502601 h 10790821"/>
                <a:gd name="connsiteX7" fmla="*/ 7600381 w 12654258"/>
                <a:gd name="connsiteY7" fmla="*/ 730489 h 10790821"/>
                <a:gd name="connsiteX8" fmla="*/ 8439255 w 12654258"/>
                <a:gd name="connsiteY8" fmla="*/ 851220 h 10790821"/>
                <a:gd name="connsiteX9" fmla="*/ 9083482 w 12654258"/>
                <a:gd name="connsiteY9" fmla="*/ 497889 h 10790821"/>
                <a:gd name="connsiteX10" fmla="*/ 9684722 w 12654258"/>
                <a:gd name="connsiteY10" fmla="*/ 302763 h 10790821"/>
                <a:gd name="connsiteX11" fmla="*/ 10092495 w 12654258"/>
                <a:gd name="connsiteY11" fmla="*/ 43271 h 10790821"/>
                <a:gd name="connsiteX12" fmla="*/ 10500318 w 12654258"/>
                <a:gd name="connsiteY12" fmla="*/ 48191 h 10790821"/>
                <a:gd name="connsiteX13" fmla="*/ 11062655 w 12654258"/>
                <a:gd name="connsiteY13" fmla="*/ 512292 h 10790821"/>
                <a:gd name="connsiteX14" fmla="*/ 11514137 w 12654258"/>
                <a:gd name="connsiteY14" fmla="*/ 902222 h 10790821"/>
                <a:gd name="connsiteX15" fmla="*/ 12005141 w 12654258"/>
                <a:gd name="connsiteY15" fmla="*/ 1306681 h 10790821"/>
                <a:gd name="connsiteX16" fmla="*/ 12654258 w 12654258"/>
                <a:gd name="connsiteY16" fmla="*/ 1422620 h 10790821"/>
                <a:gd name="connsiteX0" fmla="*/ 0 w 12610715"/>
                <a:gd name="connsiteY0" fmla="*/ 10790821 h 10790821"/>
                <a:gd name="connsiteX1" fmla="*/ 1546151 w 12610715"/>
                <a:gd name="connsiteY1" fmla="*/ 8698791 h 10790821"/>
                <a:gd name="connsiteX2" fmla="*/ 2013984 w 12610715"/>
                <a:gd name="connsiteY2" fmla="*/ 7646168 h 10790821"/>
                <a:gd name="connsiteX3" fmla="*/ 3321789 w 12610715"/>
                <a:gd name="connsiteY3" fmla="*/ 6019387 h 10790821"/>
                <a:gd name="connsiteX4" fmla="*/ 4044802 w 12610715"/>
                <a:gd name="connsiteY4" fmla="*/ 4871070 h 10790821"/>
                <a:gd name="connsiteX5" fmla="*/ 5094759 w 12610715"/>
                <a:gd name="connsiteY5" fmla="*/ 3299254 h 10790821"/>
                <a:gd name="connsiteX6" fmla="*/ 6702942 w 12610715"/>
                <a:gd name="connsiteY6" fmla="*/ 1502601 h 10790821"/>
                <a:gd name="connsiteX7" fmla="*/ 7600381 w 12610715"/>
                <a:gd name="connsiteY7" fmla="*/ 730489 h 10790821"/>
                <a:gd name="connsiteX8" fmla="*/ 8439255 w 12610715"/>
                <a:gd name="connsiteY8" fmla="*/ 851220 h 10790821"/>
                <a:gd name="connsiteX9" fmla="*/ 9083482 w 12610715"/>
                <a:gd name="connsiteY9" fmla="*/ 497889 h 10790821"/>
                <a:gd name="connsiteX10" fmla="*/ 9684722 w 12610715"/>
                <a:gd name="connsiteY10" fmla="*/ 302763 h 10790821"/>
                <a:gd name="connsiteX11" fmla="*/ 10092495 w 12610715"/>
                <a:gd name="connsiteY11" fmla="*/ 43271 h 10790821"/>
                <a:gd name="connsiteX12" fmla="*/ 10500318 w 12610715"/>
                <a:gd name="connsiteY12" fmla="*/ 48191 h 10790821"/>
                <a:gd name="connsiteX13" fmla="*/ 11062655 w 12610715"/>
                <a:gd name="connsiteY13" fmla="*/ 512292 h 10790821"/>
                <a:gd name="connsiteX14" fmla="*/ 11514137 w 12610715"/>
                <a:gd name="connsiteY14" fmla="*/ 902222 h 10790821"/>
                <a:gd name="connsiteX15" fmla="*/ 12005141 w 12610715"/>
                <a:gd name="connsiteY15" fmla="*/ 1306681 h 10790821"/>
                <a:gd name="connsiteX16" fmla="*/ 12610715 w 12610715"/>
                <a:gd name="connsiteY16" fmla="*/ 1611306 h 10790821"/>
                <a:gd name="connsiteX0" fmla="*/ 0 w 12552657"/>
                <a:gd name="connsiteY0" fmla="*/ 10790821 h 10790821"/>
                <a:gd name="connsiteX1" fmla="*/ 1546151 w 12552657"/>
                <a:gd name="connsiteY1" fmla="*/ 8698791 h 10790821"/>
                <a:gd name="connsiteX2" fmla="*/ 2013984 w 12552657"/>
                <a:gd name="connsiteY2" fmla="*/ 7646168 h 10790821"/>
                <a:gd name="connsiteX3" fmla="*/ 3321789 w 12552657"/>
                <a:gd name="connsiteY3" fmla="*/ 6019387 h 10790821"/>
                <a:gd name="connsiteX4" fmla="*/ 4044802 w 12552657"/>
                <a:gd name="connsiteY4" fmla="*/ 4871070 h 10790821"/>
                <a:gd name="connsiteX5" fmla="*/ 5094759 w 12552657"/>
                <a:gd name="connsiteY5" fmla="*/ 3299254 h 10790821"/>
                <a:gd name="connsiteX6" fmla="*/ 6702942 w 12552657"/>
                <a:gd name="connsiteY6" fmla="*/ 1502601 h 10790821"/>
                <a:gd name="connsiteX7" fmla="*/ 7600381 w 12552657"/>
                <a:gd name="connsiteY7" fmla="*/ 730489 h 10790821"/>
                <a:gd name="connsiteX8" fmla="*/ 8439255 w 12552657"/>
                <a:gd name="connsiteY8" fmla="*/ 851220 h 10790821"/>
                <a:gd name="connsiteX9" fmla="*/ 9083482 w 12552657"/>
                <a:gd name="connsiteY9" fmla="*/ 497889 h 10790821"/>
                <a:gd name="connsiteX10" fmla="*/ 9684722 w 12552657"/>
                <a:gd name="connsiteY10" fmla="*/ 302763 h 10790821"/>
                <a:gd name="connsiteX11" fmla="*/ 10092495 w 12552657"/>
                <a:gd name="connsiteY11" fmla="*/ 43271 h 10790821"/>
                <a:gd name="connsiteX12" fmla="*/ 10500318 w 12552657"/>
                <a:gd name="connsiteY12" fmla="*/ 48191 h 10790821"/>
                <a:gd name="connsiteX13" fmla="*/ 11062655 w 12552657"/>
                <a:gd name="connsiteY13" fmla="*/ 512292 h 10790821"/>
                <a:gd name="connsiteX14" fmla="*/ 11514137 w 12552657"/>
                <a:gd name="connsiteY14" fmla="*/ 902222 h 10790821"/>
                <a:gd name="connsiteX15" fmla="*/ 12005141 w 12552657"/>
                <a:gd name="connsiteY15" fmla="*/ 1306681 h 10790821"/>
                <a:gd name="connsiteX16" fmla="*/ 12552657 w 12552657"/>
                <a:gd name="connsiteY16" fmla="*/ 1596792 h 10790821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046704 w 12594220"/>
                <a:gd name="connsiteY15" fmla="*/ 1306681 h 10810004"/>
                <a:gd name="connsiteX16" fmla="*/ 12594220 w 12594220"/>
                <a:gd name="connsiteY16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594220 w 12594220"/>
                <a:gd name="connsiteY15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2594220 w 12594220"/>
                <a:gd name="connsiteY14" fmla="*/ 1596792 h 10810004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125045 w 12594220"/>
                <a:gd name="connsiteY9" fmla="*/ 453510 h 10765625"/>
                <a:gd name="connsiteX10" fmla="*/ 9726285 w 12594220"/>
                <a:gd name="connsiteY10" fmla="*/ 258384 h 10765625"/>
                <a:gd name="connsiteX11" fmla="*/ 10541881 w 12594220"/>
                <a:gd name="connsiteY11" fmla="*/ 3812 h 10765625"/>
                <a:gd name="connsiteX12" fmla="*/ 11104218 w 12594220"/>
                <a:gd name="connsiteY12" fmla="*/ 467913 h 10765625"/>
                <a:gd name="connsiteX13" fmla="*/ 12594220 w 12594220"/>
                <a:gd name="connsiteY13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461835 w 12594220"/>
                <a:gd name="connsiteY7" fmla="*/ 3900365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847633 h 10847633"/>
                <a:gd name="connsiteX1" fmla="*/ 1587714 w 12594220"/>
                <a:gd name="connsiteY1" fmla="*/ 8736420 h 10847633"/>
                <a:gd name="connsiteX2" fmla="*/ 2055547 w 12594220"/>
                <a:gd name="connsiteY2" fmla="*/ 7683797 h 10847633"/>
                <a:gd name="connsiteX3" fmla="*/ 3363352 w 12594220"/>
                <a:gd name="connsiteY3" fmla="*/ 6057016 h 10847633"/>
                <a:gd name="connsiteX4" fmla="*/ 4086365 w 12594220"/>
                <a:gd name="connsiteY4" fmla="*/ 4908699 h 10847633"/>
                <a:gd name="connsiteX5" fmla="*/ 4499013 w 12594220"/>
                <a:gd name="connsiteY5" fmla="*/ 4348265 h 10847633"/>
                <a:gd name="connsiteX6" fmla="*/ 6121050 w 12594220"/>
                <a:gd name="connsiteY6" fmla="*/ 4505103 h 10847633"/>
                <a:gd name="connsiteX7" fmla="*/ 7461835 w 12594220"/>
                <a:gd name="connsiteY7" fmla="*/ 3982373 h 10847633"/>
                <a:gd name="connsiteX8" fmla="*/ 8356127 w 12594220"/>
                <a:gd name="connsiteY8" fmla="*/ 3285685 h 10847633"/>
                <a:gd name="connsiteX9" fmla="*/ 9726285 w 12594220"/>
                <a:gd name="connsiteY9" fmla="*/ 340392 h 10847633"/>
                <a:gd name="connsiteX10" fmla="*/ 10541881 w 12594220"/>
                <a:gd name="connsiteY10" fmla="*/ 85820 h 10847633"/>
                <a:gd name="connsiteX11" fmla="*/ 11104218 w 12594220"/>
                <a:gd name="connsiteY11" fmla="*/ 549921 h 10847633"/>
                <a:gd name="connsiteX12" fmla="*/ 12594220 w 12594220"/>
                <a:gd name="connsiteY12" fmla="*/ 1634421 h 10847633"/>
                <a:gd name="connsiteX0" fmla="*/ 0 w 12594220"/>
                <a:gd name="connsiteY0" fmla="*/ 10864538 h 10864538"/>
                <a:gd name="connsiteX1" fmla="*/ 1587714 w 12594220"/>
                <a:gd name="connsiteY1" fmla="*/ 8753325 h 10864538"/>
                <a:gd name="connsiteX2" fmla="*/ 2055547 w 12594220"/>
                <a:gd name="connsiteY2" fmla="*/ 7700702 h 10864538"/>
                <a:gd name="connsiteX3" fmla="*/ 3363352 w 12594220"/>
                <a:gd name="connsiteY3" fmla="*/ 6073921 h 10864538"/>
                <a:gd name="connsiteX4" fmla="*/ 4086365 w 12594220"/>
                <a:gd name="connsiteY4" fmla="*/ 4925604 h 10864538"/>
                <a:gd name="connsiteX5" fmla="*/ 4499013 w 12594220"/>
                <a:gd name="connsiteY5" fmla="*/ 4365170 h 10864538"/>
                <a:gd name="connsiteX6" fmla="*/ 6121050 w 12594220"/>
                <a:gd name="connsiteY6" fmla="*/ 4522008 h 10864538"/>
                <a:gd name="connsiteX7" fmla="*/ 7461835 w 12594220"/>
                <a:gd name="connsiteY7" fmla="*/ 3999278 h 10864538"/>
                <a:gd name="connsiteX8" fmla="*/ 8356127 w 12594220"/>
                <a:gd name="connsiteY8" fmla="*/ 3302590 h 10864538"/>
                <a:gd name="connsiteX9" fmla="*/ 8825739 w 12594220"/>
                <a:gd name="connsiteY9" fmla="*/ 2754133 h 10864538"/>
                <a:gd name="connsiteX10" fmla="*/ 10541881 w 12594220"/>
                <a:gd name="connsiteY10" fmla="*/ 102725 h 10864538"/>
                <a:gd name="connsiteX11" fmla="*/ 11104218 w 12594220"/>
                <a:gd name="connsiteY11" fmla="*/ 566826 h 10864538"/>
                <a:gd name="connsiteX12" fmla="*/ 12594220 w 12594220"/>
                <a:gd name="connsiteY12" fmla="*/ 1651326 h 10864538"/>
                <a:gd name="connsiteX0" fmla="*/ 0 w 12594220"/>
                <a:gd name="connsiteY0" fmla="*/ 10303625 h 10303625"/>
                <a:gd name="connsiteX1" fmla="*/ 1587714 w 12594220"/>
                <a:gd name="connsiteY1" fmla="*/ 8192412 h 10303625"/>
                <a:gd name="connsiteX2" fmla="*/ 2055547 w 12594220"/>
                <a:gd name="connsiteY2" fmla="*/ 7139789 h 10303625"/>
                <a:gd name="connsiteX3" fmla="*/ 3363352 w 12594220"/>
                <a:gd name="connsiteY3" fmla="*/ 5513008 h 10303625"/>
                <a:gd name="connsiteX4" fmla="*/ 4086365 w 12594220"/>
                <a:gd name="connsiteY4" fmla="*/ 4364691 h 10303625"/>
                <a:gd name="connsiteX5" fmla="*/ 4499013 w 12594220"/>
                <a:gd name="connsiteY5" fmla="*/ 3804257 h 10303625"/>
                <a:gd name="connsiteX6" fmla="*/ 6121050 w 12594220"/>
                <a:gd name="connsiteY6" fmla="*/ 3961095 h 10303625"/>
                <a:gd name="connsiteX7" fmla="*/ 7461835 w 12594220"/>
                <a:gd name="connsiteY7" fmla="*/ 3438365 h 10303625"/>
                <a:gd name="connsiteX8" fmla="*/ 8356127 w 12594220"/>
                <a:gd name="connsiteY8" fmla="*/ 2741677 h 10303625"/>
                <a:gd name="connsiteX9" fmla="*/ 8825739 w 12594220"/>
                <a:gd name="connsiteY9" fmla="*/ 2193220 h 10303625"/>
                <a:gd name="connsiteX10" fmla="*/ 9516645 w 12594220"/>
                <a:gd name="connsiteY10" fmla="*/ 1841667 h 10303625"/>
                <a:gd name="connsiteX11" fmla="*/ 11104218 w 12594220"/>
                <a:gd name="connsiteY11" fmla="*/ 5913 h 10303625"/>
                <a:gd name="connsiteX12" fmla="*/ 12594220 w 12594220"/>
                <a:gd name="connsiteY12" fmla="*/ 1090413 h 10303625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516645 w 12594220"/>
                <a:gd name="connsiteY10" fmla="*/ 775684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605455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680 h 9243680"/>
                <a:gd name="connsiteX1" fmla="*/ 1587714 w 12594220"/>
                <a:gd name="connsiteY1" fmla="*/ 7132467 h 9243680"/>
                <a:gd name="connsiteX2" fmla="*/ 2055547 w 12594220"/>
                <a:gd name="connsiteY2" fmla="*/ 6079844 h 9243680"/>
                <a:gd name="connsiteX3" fmla="*/ 3363352 w 12594220"/>
                <a:gd name="connsiteY3" fmla="*/ 4453063 h 9243680"/>
                <a:gd name="connsiteX4" fmla="*/ 4086365 w 12594220"/>
                <a:gd name="connsiteY4" fmla="*/ 3304746 h 9243680"/>
                <a:gd name="connsiteX5" fmla="*/ 4499013 w 12594220"/>
                <a:gd name="connsiteY5" fmla="*/ 2744312 h 9243680"/>
                <a:gd name="connsiteX6" fmla="*/ 6121050 w 12594220"/>
                <a:gd name="connsiteY6" fmla="*/ 2901150 h 9243680"/>
                <a:gd name="connsiteX7" fmla="*/ 7461835 w 12594220"/>
                <a:gd name="connsiteY7" fmla="*/ 2378420 h 9243680"/>
                <a:gd name="connsiteX8" fmla="*/ 8356127 w 12594220"/>
                <a:gd name="connsiteY8" fmla="*/ 1681732 h 9243680"/>
                <a:gd name="connsiteX9" fmla="*/ 8825739 w 12594220"/>
                <a:gd name="connsiteY9" fmla="*/ 1133275 h 9243680"/>
                <a:gd name="connsiteX10" fmla="*/ 9724463 w 12594220"/>
                <a:gd name="connsiteY10" fmla="*/ 726304 h 9243680"/>
                <a:gd name="connsiteX11" fmla="*/ 10799419 w 12594220"/>
                <a:gd name="connsiteY11" fmla="*/ 941022 h 9243680"/>
                <a:gd name="connsiteX12" fmla="*/ 12594220 w 12594220"/>
                <a:gd name="connsiteY12" fmla="*/ 30468 h 9243680"/>
                <a:gd name="connsiteX0" fmla="*/ 0 w 10799419"/>
                <a:gd name="connsiteY0" fmla="*/ 8521032 h 8521032"/>
                <a:gd name="connsiteX1" fmla="*/ 1587714 w 10799419"/>
                <a:gd name="connsiteY1" fmla="*/ 6409819 h 8521032"/>
                <a:gd name="connsiteX2" fmla="*/ 2055547 w 10799419"/>
                <a:gd name="connsiteY2" fmla="*/ 5357196 h 8521032"/>
                <a:gd name="connsiteX3" fmla="*/ 3363352 w 10799419"/>
                <a:gd name="connsiteY3" fmla="*/ 3730415 h 8521032"/>
                <a:gd name="connsiteX4" fmla="*/ 4086365 w 10799419"/>
                <a:gd name="connsiteY4" fmla="*/ 2582098 h 8521032"/>
                <a:gd name="connsiteX5" fmla="*/ 4499013 w 10799419"/>
                <a:gd name="connsiteY5" fmla="*/ 2021664 h 8521032"/>
                <a:gd name="connsiteX6" fmla="*/ 6121050 w 10799419"/>
                <a:gd name="connsiteY6" fmla="*/ 2178502 h 8521032"/>
                <a:gd name="connsiteX7" fmla="*/ 7461835 w 10799419"/>
                <a:gd name="connsiteY7" fmla="*/ 1655772 h 8521032"/>
                <a:gd name="connsiteX8" fmla="*/ 8356127 w 10799419"/>
                <a:gd name="connsiteY8" fmla="*/ 959084 h 8521032"/>
                <a:gd name="connsiteX9" fmla="*/ 8825739 w 10799419"/>
                <a:gd name="connsiteY9" fmla="*/ 410627 h 8521032"/>
                <a:gd name="connsiteX10" fmla="*/ 9724463 w 10799419"/>
                <a:gd name="connsiteY10" fmla="*/ 3656 h 8521032"/>
                <a:gd name="connsiteX11" fmla="*/ 10799419 w 10799419"/>
                <a:gd name="connsiteY11" fmla="*/ 218374 h 8521032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2610569"/>
                <a:gd name="connsiteY0" fmla="*/ 8950837 h 8950837"/>
                <a:gd name="connsiteX1" fmla="*/ 1587714 w 12610569"/>
                <a:gd name="connsiteY1" fmla="*/ 6839624 h 8950837"/>
                <a:gd name="connsiteX2" fmla="*/ 2055547 w 12610569"/>
                <a:gd name="connsiteY2" fmla="*/ 5787001 h 8950837"/>
                <a:gd name="connsiteX3" fmla="*/ 3363352 w 12610569"/>
                <a:gd name="connsiteY3" fmla="*/ 4160220 h 8950837"/>
                <a:gd name="connsiteX4" fmla="*/ 4086365 w 12610569"/>
                <a:gd name="connsiteY4" fmla="*/ 3011903 h 8950837"/>
                <a:gd name="connsiteX5" fmla="*/ 4499013 w 12610569"/>
                <a:gd name="connsiteY5" fmla="*/ 2451469 h 8950837"/>
                <a:gd name="connsiteX6" fmla="*/ 6121050 w 12610569"/>
                <a:gd name="connsiteY6" fmla="*/ 2608307 h 8950837"/>
                <a:gd name="connsiteX7" fmla="*/ 7461835 w 12610569"/>
                <a:gd name="connsiteY7" fmla="*/ 2085577 h 8950837"/>
                <a:gd name="connsiteX8" fmla="*/ 8356127 w 12610569"/>
                <a:gd name="connsiteY8" fmla="*/ 1388889 h 8950837"/>
                <a:gd name="connsiteX9" fmla="*/ 8825739 w 12610569"/>
                <a:gd name="connsiteY9" fmla="*/ 840432 h 8950837"/>
                <a:gd name="connsiteX10" fmla="*/ 9724463 w 12610569"/>
                <a:gd name="connsiteY10" fmla="*/ 433461 h 8950837"/>
                <a:gd name="connsiteX11" fmla="*/ 12610569 w 12610569"/>
                <a:gd name="connsiteY11" fmla="*/ 74387 h 8950837"/>
                <a:gd name="connsiteX0" fmla="*/ 0 w 12610569"/>
                <a:gd name="connsiteY0" fmla="*/ 8910976 h 8910976"/>
                <a:gd name="connsiteX1" fmla="*/ 1587714 w 12610569"/>
                <a:gd name="connsiteY1" fmla="*/ 6799763 h 8910976"/>
                <a:gd name="connsiteX2" fmla="*/ 2055547 w 12610569"/>
                <a:gd name="connsiteY2" fmla="*/ 5747140 h 8910976"/>
                <a:gd name="connsiteX3" fmla="*/ 3363352 w 12610569"/>
                <a:gd name="connsiteY3" fmla="*/ 4120359 h 8910976"/>
                <a:gd name="connsiteX4" fmla="*/ 4086365 w 12610569"/>
                <a:gd name="connsiteY4" fmla="*/ 2972042 h 8910976"/>
                <a:gd name="connsiteX5" fmla="*/ 4499013 w 12610569"/>
                <a:gd name="connsiteY5" fmla="*/ 2411608 h 8910976"/>
                <a:gd name="connsiteX6" fmla="*/ 6121050 w 12610569"/>
                <a:gd name="connsiteY6" fmla="*/ 2568446 h 8910976"/>
                <a:gd name="connsiteX7" fmla="*/ 7461835 w 12610569"/>
                <a:gd name="connsiteY7" fmla="*/ 2045716 h 8910976"/>
                <a:gd name="connsiteX8" fmla="*/ 8356127 w 12610569"/>
                <a:gd name="connsiteY8" fmla="*/ 1349028 h 8910976"/>
                <a:gd name="connsiteX9" fmla="*/ 8825739 w 12610569"/>
                <a:gd name="connsiteY9" fmla="*/ 800571 h 8910976"/>
                <a:gd name="connsiteX10" fmla="*/ 9724463 w 12610569"/>
                <a:gd name="connsiteY10" fmla="*/ 393600 h 8910976"/>
                <a:gd name="connsiteX11" fmla="*/ 12610569 w 12610569"/>
                <a:gd name="connsiteY11" fmla="*/ 34526 h 8910976"/>
                <a:gd name="connsiteX0" fmla="*/ 0 w 12610569"/>
                <a:gd name="connsiteY0" fmla="*/ 8876450 h 8876450"/>
                <a:gd name="connsiteX1" fmla="*/ 1587714 w 12610569"/>
                <a:gd name="connsiteY1" fmla="*/ 6765237 h 8876450"/>
                <a:gd name="connsiteX2" fmla="*/ 2055547 w 12610569"/>
                <a:gd name="connsiteY2" fmla="*/ 5712614 h 8876450"/>
                <a:gd name="connsiteX3" fmla="*/ 3363352 w 12610569"/>
                <a:gd name="connsiteY3" fmla="*/ 4085833 h 8876450"/>
                <a:gd name="connsiteX4" fmla="*/ 4086365 w 12610569"/>
                <a:gd name="connsiteY4" fmla="*/ 2937516 h 8876450"/>
                <a:gd name="connsiteX5" fmla="*/ 4499013 w 12610569"/>
                <a:gd name="connsiteY5" fmla="*/ 2377082 h 8876450"/>
                <a:gd name="connsiteX6" fmla="*/ 6121050 w 12610569"/>
                <a:gd name="connsiteY6" fmla="*/ 2533920 h 8876450"/>
                <a:gd name="connsiteX7" fmla="*/ 7461835 w 12610569"/>
                <a:gd name="connsiteY7" fmla="*/ 2011190 h 8876450"/>
                <a:gd name="connsiteX8" fmla="*/ 8356127 w 12610569"/>
                <a:gd name="connsiteY8" fmla="*/ 1314502 h 8876450"/>
                <a:gd name="connsiteX9" fmla="*/ 8825739 w 12610569"/>
                <a:gd name="connsiteY9" fmla="*/ 766045 h 8876450"/>
                <a:gd name="connsiteX10" fmla="*/ 9724463 w 12610569"/>
                <a:gd name="connsiteY10" fmla="*/ 359074 h 8876450"/>
                <a:gd name="connsiteX11" fmla="*/ 11506628 w 12610569"/>
                <a:gd name="connsiteY11" fmla="*/ 266321 h 8876450"/>
                <a:gd name="connsiteX12" fmla="*/ 12610569 w 12610569"/>
                <a:gd name="connsiteY12" fmla="*/ 0 h 8876450"/>
                <a:gd name="connsiteX0" fmla="*/ 0 w 12438553"/>
                <a:gd name="connsiteY0" fmla="*/ 9012251 h 9012251"/>
                <a:gd name="connsiteX1" fmla="*/ 1587714 w 12438553"/>
                <a:gd name="connsiteY1" fmla="*/ 6901038 h 9012251"/>
                <a:gd name="connsiteX2" fmla="*/ 2055547 w 12438553"/>
                <a:gd name="connsiteY2" fmla="*/ 5848415 h 9012251"/>
                <a:gd name="connsiteX3" fmla="*/ 3363352 w 12438553"/>
                <a:gd name="connsiteY3" fmla="*/ 4221634 h 9012251"/>
                <a:gd name="connsiteX4" fmla="*/ 4086365 w 12438553"/>
                <a:gd name="connsiteY4" fmla="*/ 3073317 h 9012251"/>
                <a:gd name="connsiteX5" fmla="*/ 4499013 w 12438553"/>
                <a:gd name="connsiteY5" fmla="*/ 2512883 h 9012251"/>
                <a:gd name="connsiteX6" fmla="*/ 6121050 w 12438553"/>
                <a:gd name="connsiteY6" fmla="*/ 2669721 h 9012251"/>
                <a:gd name="connsiteX7" fmla="*/ 7461835 w 12438553"/>
                <a:gd name="connsiteY7" fmla="*/ 2146991 h 9012251"/>
                <a:gd name="connsiteX8" fmla="*/ 8356127 w 12438553"/>
                <a:gd name="connsiteY8" fmla="*/ 1450303 h 9012251"/>
                <a:gd name="connsiteX9" fmla="*/ 8825739 w 12438553"/>
                <a:gd name="connsiteY9" fmla="*/ 901846 h 9012251"/>
                <a:gd name="connsiteX10" fmla="*/ 9724463 w 12438553"/>
                <a:gd name="connsiteY10" fmla="*/ 494875 h 9012251"/>
                <a:gd name="connsiteX11" fmla="*/ 11506628 w 12438553"/>
                <a:gd name="connsiteY11" fmla="*/ 402122 h 9012251"/>
                <a:gd name="connsiteX12" fmla="*/ 12438553 w 12438553"/>
                <a:gd name="connsiteY12" fmla="*/ 0 h 9012251"/>
                <a:gd name="connsiteX0" fmla="*/ 0 w 12438553"/>
                <a:gd name="connsiteY0" fmla="*/ 9023478 h 9023478"/>
                <a:gd name="connsiteX1" fmla="*/ 1587714 w 12438553"/>
                <a:gd name="connsiteY1" fmla="*/ 6912265 h 9023478"/>
                <a:gd name="connsiteX2" fmla="*/ 2055547 w 12438553"/>
                <a:gd name="connsiteY2" fmla="*/ 5859642 h 9023478"/>
                <a:gd name="connsiteX3" fmla="*/ 3363352 w 12438553"/>
                <a:gd name="connsiteY3" fmla="*/ 4232861 h 9023478"/>
                <a:gd name="connsiteX4" fmla="*/ 4086365 w 12438553"/>
                <a:gd name="connsiteY4" fmla="*/ 3084544 h 9023478"/>
                <a:gd name="connsiteX5" fmla="*/ 4499013 w 12438553"/>
                <a:gd name="connsiteY5" fmla="*/ 2524110 h 9023478"/>
                <a:gd name="connsiteX6" fmla="*/ 6121050 w 12438553"/>
                <a:gd name="connsiteY6" fmla="*/ 2680948 h 9023478"/>
                <a:gd name="connsiteX7" fmla="*/ 7461835 w 12438553"/>
                <a:gd name="connsiteY7" fmla="*/ 2158218 h 9023478"/>
                <a:gd name="connsiteX8" fmla="*/ 8356127 w 12438553"/>
                <a:gd name="connsiteY8" fmla="*/ 1461530 h 9023478"/>
                <a:gd name="connsiteX9" fmla="*/ 8825739 w 12438553"/>
                <a:gd name="connsiteY9" fmla="*/ 913073 h 9023478"/>
                <a:gd name="connsiteX10" fmla="*/ 9724463 w 12438553"/>
                <a:gd name="connsiteY10" fmla="*/ 506102 h 9023478"/>
                <a:gd name="connsiteX11" fmla="*/ 11506628 w 12438553"/>
                <a:gd name="connsiteY11" fmla="*/ 413349 h 9023478"/>
                <a:gd name="connsiteX12" fmla="*/ 12438553 w 12438553"/>
                <a:gd name="connsiteY12" fmla="*/ 11227 h 9023478"/>
                <a:gd name="connsiteX0" fmla="*/ 0 w 12429499"/>
                <a:gd name="connsiteY0" fmla="*/ 8979356 h 8979356"/>
                <a:gd name="connsiteX1" fmla="*/ 1587714 w 12429499"/>
                <a:gd name="connsiteY1" fmla="*/ 6868143 h 8979356"/>
                <a:gd name="connsiteX2" fmla="*/ 2055547 w 12429499"/>
                <a:gd name="connsiteY2" fmla="*/ 5815520 h 8979356"/>
                <a:gd name="connsiteX3" fmla="*/ 3363352 w 12429499"/>
                <a:gd name="connsiteY3" fmla="*/ 4188739 h 8979356"/>
                <a:gd name="connsiteX4" fmla="*/ 4086365 w 12429499"/>
                <a:gd name="connsiteY4" fmla="*/ 3040422 h 8979356"/>
                <a:gd name="connsiteX5" fmla="*/ 4499013 w 12429499"/>
                <a:gd name="connsiteY5" fmla="*/ 2479988 h 8979356"/>
                <a:gd name="connsiteX6" fmla="*/ 6121050 w 12429499"/>
                <a:gd name="connsiteY6" fmla="*/ 2636826 h 8979356"/>
                <a:gd name="connsiteX7" fmla="*/ 7461835 w 12429499"/>
                <a:gd name="connsiteY7" fmla="*/ 2114096 h 8979356"/>
                <a:gd name="connsiteX8" fmla="*/ 8356127 w 12429499"/>
                <a:gd name="connsiteY8" fmla="*/ 1417408 h 8979356"/>
                <a:gd name="connsiteX9" fmla="*/ 8825739 w 12429499"/>
                <a:gd name="connsiteY9" fmla="*/ 868951 h 8979356"/>
                <a:gd name="connsiteX10" fmla="*/ 9724463 w 12429499"/>
                <a:gd name="connsiteY10" fmla="*/ 461980 h 8979356"/>
                <a:gd name="connsiteX11" fmla="*/ 11506628 w 12429499"/>
                <a:gd name="connsiteY11" fmla="*/ 369227 h 8979356"/>
                <a:gd name="connsiteX12" fmla="*/ 12429499 w 12429499"/>
                <a:gd name="connsiteY12" fmla="*/ 12372 h 8979356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506628 w 12429499"/>
                <a:gd name="connsiteY11" fmla="*/ 356855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488521 w 12429499"/>
                <a:gd name="connsiteY11" fmla="*/ 329694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85265 h 8985265"/>
                <a:gd name="connsiteX1" fmla="*/ 1587714 w 12429499"/>
                <a:gd name="connsiteY1" fmla="*/ 6874052 h 8985265"/>
                <a:gd name="connsiteX2" fmla="*/ 2055547 w 12429499"/>
                <a:gd name="connsiteY2" fmla="*/ 5821429 h 8985265"/>
                <a:gd name="connsiteX3" fmla="*/ 3363352 w 12429499"/>
                <a:gd name="connsiteY3" fmla="*/ 4194648 h 8985265"/>
                <a:gd name="connsiteX4" fmla="*/ 4086365 w 12429499"/>
                <a:gd name="connsiteY4" fmla="*/ 3046331 h 8985265"/>
                <a:gd name="connsiteX5" fmla="*/ 4499013 w 12429499"/>
                <a:gd name="connsiteY5" fmla="*/ 2485897 h 8985265"/>
                <a:gd name="connsiteX6" fmla="*/ 6121050 w 12429499"/>
                <a:gd name="connsiteY6" fmla="*/ 2642735 h 8985265"/>
                <a:gd name="connsiteX7" fmla="*/ 7461835 w 12429499"/>
                <a:gd name="connsiteY7" fmla="*/ 2120005 h 8985265"/>
                <a:gd name="connsiteX8" fmla="*/ 8356127 w 12429499"/>
                <a:gd name="connsiteY8" fmla="*/ 1423317 h 8985265"/>
                <a:gd name="connsiteX9" fmla="*/ 8825739 w 12429499"/>
                <a:gd name="connsiteY9" fmla="*/ 874860 h 8985265"/>
                <a:gd name="connsiteX10" fmla="*/ 9724463 w 12429499"/>
                <a:gd name="connsiteY10" fmla="*/ 467889 h 8985265"/>
                <a:gd name="connsiteX11" fmla="*/ 11488521 w 12429499"/>
                <a:gd name="connsiteY11" fmla="*/ 347975 h 8985265"/>
                <a:gd name="connsiteX12" fmla="*/ 12040782 w 12429499"/>
                <a:gd name="connsiteY12" fmla="*/ 185014 h 8985265"/>
                <a:gd name="connsiteX13" fmla="*/ 12429499 w 12429499"/>
                <a:gd name="connsiteY13" fmla="*/ 18281 h 8985265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1488521 w 12040782"/>
                <a:gd name="connsiteY11" fmla="*/ 162961 h 8800251"/>
                <a:gd name="connsiteX12" fmla="*/ 12040782 w 12040782"/>
                <a:gd name="connsiteY12" fmla="*/ 0 h 8800251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0925814 w 12040782"/>
                <a:gd name="connsiteY11" fmla="*/ 669398 h 8800251"/>
                <a:gd name="connsiteX12" fmla="*/ 12040782 w 12040782"/>
                <a:gd name="connsiteY12" fmla="*/ 0 h 8800251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576548"/>
                <a:gd name="connsiteY0" fmla="*/ 8517396 h 8517396"/>
                <a:gd name="connsiteX1" fmla="*/ 1587714 w 11576548"/>
                <a:gd name="connsiteY1" fmla="*/ 6406183 h 8517396"/>
                <a:gd name="connsiteX2" fmla="*/ 2055547 w 11576548"/>
                <a:gd name="connsiteY2" fmla="*/ 5353560 h 8517396"/>
                <a:gd name="connsiteX3" fmla="*/ 3363352 w 11576548"/>
                <a:gd name="connsiteY3" fmla="*/ 3726779 h 8517396"/>
                <a:gd name="connsiteX4" fmla="*/ 4086365 w 11576548"/>
                <a:gd name="connsiteY4" fmla="*/ 2578462 h 8517396"/>
                <a:gd name="connsiteX5" fmla="*/ 4499013 w 11576548"/>
                <a:gd name="connsiteY5" fmla="*/ 2018028 h 8517396"/>
                <a:gd name="connsiteX6" fmla="*/ 6121050 w 11576548"/>
                <a:gd name="connsiteY6" fmla="*/ 2174866 h 8517396"/>
                <a:gd name="connsiteX7" fmla="*/ 7461835 w 11576548"/>
                <a:gd name="connsiteY7" fmla="*/ 1652136 h 8517396"/>
                <a:gd name="connsiteX8" fmla="*/ 8356127 w 11576548"/>
                <a:gd name="connsiteY8" fmla="*/ 955448 h 8517396"/>
                <a:gd name="connsiteX9" fmla="*/ 8825739 w 11576548"/>
                <a:gd name="connsiteY9" fmla="*/ 406991 h 8517396"/>
                <a:gd name="connsiteX10" fmla="*/ 9724463 w 11576548"/>
                <a:gd name="connsiteY10" fmla="*/ 20 h 8517396"/>
                <a:gd name="connsiteX11" fmla="*/ 10925814 w 11576548"/>
                <a:gd name="connsiteY11" fmla="*/ 386543 h 8517396"/>
                <a:gd name="connsiteX12" fmla="*/ 11576548 w 11576548"/>
                <a:gd name="connsiteY12" fmla="*/ 673749 h 8517396"/>
                <a:gd name="connsiteX0" fmla="*/ 0 w 11596000"/>
                <a:gd name="connsiteY0" fmla="*/ 8542246 h 8542246"/>
                <a:gd name="connsiteX1" fmla="*/ 1587714 w 11596000"/>
                <a:gd name="connsiteY1" fmla="*/ 6431033 h 8542246"/>
                <a:gd name="connsiteX2" fmla="*/ 2055547 w 11596000"/>
                <a:gd name="connsiteY2" fmla="*/ 5378410 h 8542246"/>
                <a:gd name="connsiteX3" fmla="*/ 3363352 w 11596000"/>
                <a:gd name="connsiteY3" fmla="*/ 3751629 h 8542246"/>
                <a:gd name="connsiteX4" fmla="*/ 4086365 w 11596000"/>
                <a:gd name="connsiteY4" fmla="*/ 2603312 h 8542246"/>
                <a:gd name="connsiteX5" fmla="*/ 4499013 w 11596000"/>
                <a:gd name="connsiteY5" fmla="*/ 2042878 h 8542246"/>
                <a:gd name="connsiteX6" fmla="*/ 6121050 w 11596000"/>
                <a:gd name="connsiteY6" fmla="*/ 2199716 h 8542246"/>
                <a:gd name="connsiteX7" fmla="*/ 7461835 w 11596000"/>
                <a:gd name="connsiteY7" fmla="*/ 1676986 h 8542246"/>
                <a:gd name="connsiteX8" fmla="*/ 8356127 w 11596000"/>
                <a:gd name="connsiteY8" fmla="*/ 980298 h 8542246"/>
                <a:gd name="connsiteX9" fmla="*/ 8825739 w 11596000"/>
                <a:gd name="connsiteY9" fmla="*/ 431841 h 8542246"/>
                <a:gd name="connsiteX10" fmla="*/ 9724463 w 11596000"/>
                <a:gd name="connsiteY10" fmla="*/ 24870 h 8542246"/>
                <a:gd name="connsiteX11" fmla="*/ 11402892 w 11596000"/>
                <a:gd name="connsiteY11" fmla="*/ 3889 h 8542246"/>
                <a:gd name="connsiteX12" fmla="*/ 11576548 w 11596000"/>
                <a:gd name="connsiteY12" fmla="*/ 698599 h 8542246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7461835 w 12620156"/>
                <a:gd name="connsiteY7" fmla="*/ 2415707 h 9280967"/>
                <a:gd name="connsiteX8" fmla="*/ 8356127 w 12620156"/>
                <a:gd name="connsiteY8" fmla="*/ 1719019 h 9280967"/>
                <a:gd name="connsiteX9" fmla="*/ 8825739 w 12620156"/>
                <a:gd name="connsiteY9" fmla="*/ 1170562 h 9280967"/>
                <a:gd name="connsiteX10" fmla="*/ 9724463 w 12620156"/>
                <a:gd name="connsiteY10" fmla="*/ 763591 h 9280967"/>
                <a:gd name="connsiteX11" fmla="*/ 11402892 w 12620156"/>
                <a:gd name="connsiteY11" fmla="*/ 742610 h 9280967"/>
                <a:gd name="connsiteX12" fmla="*/ 12620156 w 12620156"/>
                <a:gd name="connsiteY12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271906 w 12620156"/>
                <a:gd name="connsiteY9" fmla="*/ 1478387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7670938 w 12620156"/>
                <a:gd name="connsiteY9" fmla="*/ 1786322 h 9280967"/>
                <a:gd name="connsiteX10" fmla="*/ 8271906 w 12620156"/>
                <a:gd name="connsiteY10" fmla="*/ 1478387 h 9280967"/>
                <a:gd name="connsiteX11" fmla="*/ 8825739 w 12620156"/>
                <a:gd name="connsiteY11" fmla="*/ 1170562 h 9280967"/>
                <a:gd name="connsiteX12" fmla="*/ 9724463 w 12620156"/>
                <a:gd name="connsiteY12" fmla="*/ 763591 h 9280967"/>
                <a:gd name="connsiteX13" fmla="*/ 11402892 w 12620156"/>
                <a:gd name="connsiteY13" fmla="*/ 742610 h 9280967"/>
                <a:gd name="connsiteX14" fmla="*/ 12620156 w 12620156"/>
                <a:gd name="connsiteY14" fmla="*/ 6086 h 9280967"/>
                <a:gd name="connsiteX0" fmla="*/ 0 w 12620156"/>
                <a:gd name="connsiteY0" fmla="*/ 9292930 h 9292930"/>
                <a:gd name="connsiteX1" fmla="*/ 1587714 w 12620156"/>
                <a:gd name="connsiteY1" fmla="*/ 7181717 h 9292930"/>
                <a:gd name="connsiteX2" fmla="*/ 2055547 w 12620156"/>
                <a:gd name="connsiteY2" fmla="*/ 6129094 h 9292930"/>
                <a:gd name="connsiteX3" fmla="*/ 3363352 w 12620156"/>
                <a:gd name="connsiteY3" fmla="*/ 4502313 h 9292930"/>
                <a:gd name="connsiteX4" fmla="*/ 4086365 w 12620156"/>
                <a:gd name="connsiteY4" fmla="*/ 3353996 h 9292930"/>
                <a:gd name="connsiteX5" fmla="*/ 4499013 w 12620156"/>
                <a:gd name="connsiteY5" fmla="*/ 2793562 h 9292930"/>
                <a:gd name="connsiteX6" fmla="*/ 6060893 w 12620156"/>
                <a:gd name="connsiteY6" fmla="*/ 2878211 h 9292930"/>
                <a:gd name="connsiteX7" fmla="*/ 6732474 w 12620156"/>
                <a:gd name="connsiteY7" fmla="*/ 2808938 h 9292930"/>
                <a:gd name="connsiteX8" fmla="*/ 7329487 w 12620156"/>
                <a:gd name="connsiteY8" fmla="*/ 2343449 h 9292930"/>
                <a:gd name="connsiteX9" fmla="*/ 7670938 w 12620156"/>
                <a:gd name="connsiteY9" fmla="*/ 1798285 h 9292930"/>
                <a:gd name="connsiteX10" fmla="*/ 8271906 w 12620156"/>
                <a:gd name="connsiteY10" fmla="*/ 1490350 h 9292930"/>
                <a:gd name="connsiteX11" fmla="*/ 8825739 w 12620156"/>
                <a:gd name="connsiteY11" fmla="*/ 1182525 h 9292930"/>
                <a:gd name="connsiteX12" fmla="*/ 9724463 w 12620156"/>
                <a:gd name="connsiteY12" fmla="*/ 775554 h 9292930"/>
                <a:gd name="connsiteX13" fmla="*/ 11318671 w 12620156"/>
                <a:gd name="connsiteY13" fmla="*/ 213152 h 9292930"/>
                <a:gd name="connsiteX14" fmla="*/ 12620156 w 12620156"/>
                <a:gd name="connsiteY14" fmla="*/ 18049 h 9292930"/>
                <a:gd name="connsiteX0" fmla="*/ 0 w 12620156"/>
                <a:gd name="connsiteY0" fmla="*/ 9365017 h 9365017"/>
                <a:gd name="connsiteX1" fmla="*/ 1587714 w 12620156"/>
                <a:gd name="connsiteY1" fmla="*/ 7253804 h 9365017"/>
                <a:gd name="connsiteX2" fmla="*/ 2055547 w 12620156"/>
                <a:gd name="connsiteY2" fmla="*/ 6201181 h 9365017"/>
                <a:gd name="connsiteX3" fmla="*/ 3363352 w 12620156"/>
                <a:gd name="connsiteY3" fmla="*/ 4574400 h 9365017"/>
                <a:gd name="connsiteX4" fmla="*/ 4086365 w 12620156"/>
                <a:gd name="connsiteY4" fmla="*/ 3426083 h 9365017"/>
                <a:gd name="connsiteX5" fmla="*/ 4499013 w 12620156"/>
                <a:gd name="connsiteY5" fmla="*/ 2865649 h 9365017"/>
                <a:gd name="connsiteX6" fmla="*/ 6060893 w 12620156"/>
                <a:gd name="connsiteY6" fmla="*/ 2950298 h 9365017"/>
                <a:gd name="connsiteX7" fmla="*/ 6732474 w 12620156"/>
                <a:gd name="connsiteY7" fmla="*/ 2881025 h 9365017"/>
                <a:gd name="connsiteX8" fmla="*/ 7329487 w 12620156"/>
                <a:gd name="connsiteY8" fmla="*/ 2415536 h 9365017"/>
                <a:gd name="connsiteX9" fmla="*/ 7670938 w 12620156"/>
                <a:gd name="connsiteY9" fmla="*/ 1870372 h 9365017"/>
                <a:gd name="connsiteX10" fmla="*/ 8271906 w 12620156"/>
                <a:gd name="connsiteY10" fmla="*/ 1562437 h 9365017"/>
                <a:gd name="connsiteX11" fmla="*/ 8825739 w 12620156"/>
                <a:gd name="connsiteY11" fmla="*/ 1254612 h 9365017"/>
                <a:gd name="connsiteX12" fmla="*/ 9724463 w 12620156"/>
                <a:gd name="connsiteY12" fmla="*/ 847641 h 9365017"/>
                <a:gd name="connsiteX13" fmla="*/ 11318671 w 12620156"/>
                <a:gd name="connsiteY13" fmla="*/ 285239 h 9365017"/>
                <a:gd name="connsiteX14" fmla="*/ 12098559 w 12620156"/>
                <a:gd name="connsiteY14" fmla="*/ 5477 h 9365017"/>
                <a:gd name="connsiteX15" fmla="*/ 12620156 w 12620156"/>
                <a:gd name="connsiteY15" fmla="*/ 90136 h 9365017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071021 w 12620156"/>
                <a:gd name="connsiteY13" fmla="*/ 79649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24463 w 12620156"/>
                <a:gd name="connsiteY12" fmla="*/ 7575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3288327 w 12620156"/>
                <a:gd name="connsiteY1" fmla="*/ 8428446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721835 w 12620156"/>
                <a:gd name="connsiteY2" fmla="*/ 7555284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21835 w 12620156"/>
                <a:gd name="connsiteY3" fmla="*/ 7555284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4266226 w 12620156"/>
                <a:gd name="connsiteY4" fmla="*/ 6861387 h 9274881"/>
                <a:gd name="connsiteX5" fmla="*/ 3705184 w 12620156"/>
                <a:gd name="connsiteY5" fmla="*/ 4689363 h 9274881"/>
                <a:gd name="connsiteX6" fmla="*/ 4362478 w 12620156"/>
                <a:gd name="connsiteY6" fmla="*/ 3859358 h 9274881"/>
                <a:gd name="connsiteX7" fmla="*/ 5093438 w 12620156"/>
                <a:gd name="connsiteY7" fmla="*/ 4050121 h 9274881"/>
                <a:gd name="connsiteX8" fmla="*/ 5955697 w 12620156"/>
                <a:gd name="connsiteY8" fmla="*/ 3556077 h 9274881"/>
                <a:gd name="connsiteX9" fmla="*/ 6983327 w 12620156"/>
                <a:gd name="connsiteY9" fmla="*/ 3025558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3650928 w 12620156"/>
                <a:gd name="connsiteY1" fmla="*/ 8938015 h 9274881"/>
                <a:gd name="connsiteX2" fmla="*/ 4279640 w 12620156"/>
                <a:gd name="connsiteY2" fmla="*/ 8830099 h 9274881"/>
                <a:gd name="connsiteX3" fmla="*/ 4556783 w 12620156"/>
                <a:gd name="connsiteY3" fmla="*/ 8160347 h 9274881"/>
                <a:gd name="connsiteX4" fmla="*/ 4730381 w 12620156"/>
                <a:gd name="connsiteY4" fmla="*/ 7469826 h 9274881"/>
                <a:gd name="connsiteX5" fmla="*/ 4266226 w 12620156"/>
                <a:gd name="connsiteY5" fmla="*/ 6861387 h 9274881"/>
                <a:gd name="connsiteX6" fmla="*/ 3705184 w 12620156"/>
                <a:gd name="connsiteY6" fmla="*/ 4689363 h 9274881"/>
                <a:gd name="connsiteX7" fmla="*/ 4362478 w 12620156"/>
                <a:gd name="connsiteY7" fmla="*/ 3859358 h 9274881"/>
                <a:gd name="connsiteX8" fmla="*/ 5093438 w 12620156"/>
                <a:gd name="connsiteY8" fmla="*/ 4050121 h 9274881"/>
                <a:gd name="connsiteX9" fmla="*/ 5955697 w 12620156"/>
                <a:gd name="connsiteY9" fmla="*/ 3556077 h 9274881"/>
                <a:gd name="connsiteX10" fmla="*/ 6983327 w 12620156"/>
                <a:gd name="connsiteY10" fmla="*/ 3025558 h 9274881"/>
                <a:gd name="connsiteX11" fmla="*/ 8195706 w 12620156"/>
                <a:gd name="connsiteY11" fmla="*/ 2348601 h 9274881"/>
                <a:gd name="connsiteX12" fmla="*/ 8978139 w 12620156"/>
                <a:gd name="connsiteY12" fmla="*/ 1640726 h 9274881"/>
                <a:gd name="connsiteX13" fmla="*/ 9972113 w 12620156"/>
                <a:gd name="connsiteY13" fmla="*/ 1005155 h 9274881"/>
                <a:gd name="connsiteX14" fmla="*/ 11071021 w 12620156"/>
                <a:gd name="connsiteY14" fmla="*/ 671353 h 9274881"/>
                <a:gd name="connsiteX15" fmla="*/ 12078506 w 12620156"/>
                <a:gd name="connsiteY15" fmla="*/ 145946 h 9274881"/>
                <a:gd name="connsiteX16" fmla="*/ 12620156 w 12620156"/>
                <a:gd name="connsiteY16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650928 w 12620156"/>
                <a:gd name="connsiteY2" fmla="*/ 893801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03846 w 12620156"/>
                <a:gd name="connsiteY5" fmla="*/ 7256181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33371 w 12620156"/>
                <a:gd name="connsiteY8" fmla="*/ 474918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86685 w 12620156"/>
                <a:gd name="connsiteY14" fmla="*/ 158090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9037960 w 12620156"/>
                <a:gd name="connsiteY14" fmla="*/ 1615089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37686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648253 w 12620156"/>
                <a:gd name="connsiteY12" fmla="*/ 3320279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915356 w 12620156"/>
                <a:gd name="connsiteY10" fmla="*/ 3529183 h 9274881"/>
                <a:gd name="connsiteX11" fmla="*/ 6567570 w 12620156"/>
                <a:gd name="connsiteY11" fmla="*/ 3293385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735497 w 12620156"/>
                <a:gd name="connsiteY5" fmla="*/ 7559792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124045 w 12620156"/>
                <a:gd name="connsiteY7" fmla="*/ 6295674 h 9274881"/>
                <a:gd name="connsiteX8" fmla="*/ 4746574 w 12620156"/>
                <a:gd name="connsiteY8" fmla="*/ 5658121 h 9274881"/>
                <a:gd name="connsiteX9" fmla="*/ 3824730 w 12620156"/>
                <a:gd name="connsiteY9" fmla="*/ 4942134 h 9274881"/>
                <a:gd name="connsiteX10" fmla="*/ 4061654 w 12620156"/>
                <a:gd name="connsiteY10" fmla="*/ 4059196 h 9274881"/>
                <a:gd name="connsiteX11" fmla="*/ 5231900 w 12620156"/>
                <a:gd name="connsiteY11" fmla="*/ 4007091 h 9274881"/>
                <a:gd name="connsiteX12" fmla="*/ 5992268 w 12620156"/>
                <a:gd name="connsiteY12" fmla="*/ 3614641 h 9274881"/>
                <a:gd name="connsiteX13" fmla="*/ 6482112 w 12620156"/>
                <a:gd name="connsiteY13" fmla="*/ 3361752 h 9274881"/>
                <a:gd name="connsiteX14" fmla="*/ 7064587 w 12620156"/>
                <a:gd name="connsiteY14" fmla="*/ 3159143 h 9274881"/>
                <a:gd name="connsiteX15" fmla="*/ 8334024 w 12620156"/>
                <a:gd name="connsiteY15" fmla="*/ 3143966 h 9274881"/>
                <a:gd name="connsiteX16" fmla="*/ 9554487 w 12620156"/>
                <a:gd name="connsiteY16" fmla="*/ 2228959 h 9274881"/>
                <a:gd name="connsiteX17" fmla="*/ 9037960 w 12620156"/>
                <a:gd name="connsiteY17" fmla="*/ 1615089 h 9274881"/>
                <a:gd name="connsiteX18" fmla="*/ 10134483 w 12620156"/>
                <a:gd name="connsiteY18" fmla="*/ 612049 h 9274881"/>
                <a:gd name="connsiteX19" fmla="*/ 11071021 w 12620156"/>
                <a:gd name="connsiteY19" fmla="*/ 508983 h 9274881"/>
                <a:gd name="connsiteX20" fmla="*/ 12078506 w 12620156"/>
                <a:gd name="connsiteY20" fmla="*/ 145946 h 9274881"/>
                <a:gd name="connsiteX21" fmla="*/ 12620156 w 12620156"/>
                <a:gd name="connsiteY21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97543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4059435 w 12620156"/>
                <a:gd name="connsiteY2" fmla="*/ 9103202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127288 w 12620156"/>
                <a:gd name="connsiteY19" fmla="*/ 1066448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4840078 w 12620156"/>
                <a:gd name="connsiteY7" fmla="*/ 6735309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38096 w 12620156"/>
                <a:gd name="connsiteY6" fmla="*/ 787058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061142 w 12620156"/>
                <a:gd name="connsiteY8" fmla="*/ 6936276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990879 w 12620156"/>
                <a:gd name="connsiteY9" fmla="*/ 6859415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059908 w 12620156"/>
                <a:gd name="connsiteY7" fmla="*/ 725447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539463 w 12620156"/>
                <a:gd name="connsiteY22" fmla="*/ 905635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078506"/>
                <a:gd name="connsiteY0" fmla="*/ 9128935 h 9128935"/>
                <a:gd name="connsiteX1" fmla="*/ 2454800 w 12078506"/>
                <a:gd name="connsiteY1" fmla="*/ 8569314 h 9128935"/>
                <a:gd name="connsiteX2" fmla="*/ 3378308 w 12078506"/>
                <a:gd name="connsiteY2" fmla="*/ 8783429 h 9128935"/>
                <a:gd name="connsiteX3" fmla="*/ 4059435 w 12078506"/>
                <a:gd name="connsiteY3" fmla="*/ 8957256 h 9128935"/>
                <a:gd name="connsiteX4" fmla="*/ 4783024 w 12078506"/>
                <a:gd name="connsiteY4" fmla="*/ 8921542 h 9128935"/>
                <a:gd name="connsiteX5" fmla="*/ 5157623 w 12078506"/>
                <a:gd name="connsiteY5" fmla="*/ 8526722 h 9128935"/>
                <a:gd name="connsiteX6" fmla="*/ 5822054 w 12078506"/>
                <a:gd name="connsiteY6" fmla="*/ 7644429 h 9128935"/>
                <a:gd name="connsiteX7" fmla="*/ 5150343 w 12078506"/>
                <a:gd name="connsiteY7" fmla="*/ 7148722 h 9128935"/>
                <a:gd name="connsiteX8" fmla="*/ 5322399 w 12078506"/>
                <a:gd name="connsiteY8" fmla="*/ 6790329 h 9128935"/>
                <a:gd name="connsiteX9" fmla="*/ 5870299 w 12078506"/>
                <a:gd name="connsiteY9" fmla="*/ 6954629 h 9128935"/>
                <a:gd name="connsiteX10" fmla="*/ 6031073 w 12078506"/>
                <a:gd name="connsiteY10" fmla="*/ 6733566 h 9128935"/>
                <a:gd name="connsiteX11" fmla="*/ 6332592 w 12078506"/>
                <a:gd name="connsiteY11" fmla="*/ 5893054 h 9128935"/>
                <a:gd name="connsiteX12" fmla="*/ 4826785 w 12078506"/>
                <a:gd name="connsiteY12" fmla="*/ 5383838 h 9128935"/>
                <a:gd name="connsiteX13" fmla="*/ 3824730 w 12078506"/>
                <a:gd name="connsiteY13" fmla="*/ 4796188 h 9128935"/>
                <a:gd name="connsiteX14" fmla="*/ 4061654 w 12078506"/>
                <a:gd name="connsiteY14" fmla="*/ 3913250 h 9128935"/>
                <a:gd name="connsiteX15" fmla="*/ 5231900 w 12078506"/>
                <a:gd name="connsiteY15" fmla="*/ 3861145 h 9128935"/>
                <a:gd name="connsiteX16" fmla="*/ 5992268 w 12078506"/>
                <a:gd name="connsiteY16" fmla="*/ 3468695 h 9128935"/>
                <a:gd name="connsiteX17" fmla="*/ 6823755 w 12078506"/>
                <a:gd name="connsiteY17" fmla="*/ 3507208 h 9128935"/>
                <a:gd name="connsiteX18" fmla="*/ 7155022 w 12078506"/>
                <a:gd name="connsiteY18" fmla="*/ 3143825 h 9128935"/>
                <a:gd name="connsiteX19" fmla="*/ 8285898 w 12078506"/>
                <a:gd name="connsiteY19" fmla="*/ 2885725 h 9128935"/>
                <a:gd name="connsiteX20" fmla="*/ 9554487 w 12078506"/>
                <a:gd name="connsiteY20" fmla="*/ 2083013 h 9128935"/>
                <a:gd name="connsiteX21" fmla="*/ 10031873 w 12078506"/>
                <a:gd name="connsiteY21" fmla="*/ 1310116 h 9128935"/>
                <a:gd name="connsiteX22" fmla="*/ 10539463 w 12078506"/>
                <a:gd name="connsiteY22" fmla="*/ 759689 h 9128935"/>
                <a:gd name="connsiteX23" fmla="*/ 10724802 w 12078506"/>
                <a:gd name="connsiteY23" fmla="*/ 550684 h 9128935"/>
                <a:gd name="connsiteX24" fmla="*/ 11171504 w 12078506"/>
                <a:gd name="connsiteY24" fmla="*/ 359716 h 9128935"/>
                <a:gd name="connsiteX25" fmla="*/ 12078506 w 12078506"/>
                <a:gd name="connsiteY25" fmla="*/ 0 h 9128935"/>
                <a:gd name="connsiteX0" fmla="*/ 0 w 11171504"/>
                <a:gd name="connsiteY0" fmla="*/ 8769219 h 8769219"/>
                <a:gd name="connsiteX1" fmla="*/ 2454800 w 11171504"/>
                <a:gd name="connsiteY1" fmla="*/ 8209598 h 8769219"/>
                <a:gd name="connsiteX2" fmla="*/ 3378308 w 11171504"/>
                <a:gd name="connsiteY2" fmla="*/ 8423713 h 8769219"/>
                <a:gd name="connsiteX3" fmla="*/ 4059435 w 11171504"/>
                <a:gd name="connsiteY3" fmla="*/ 8597540 h 8769219"/>
                <a:gd name="connsiteX4" fmla="*/ 4783024 w 11171504"/>
                <a:gd name="connsiteY4" fmla="*/ 8561826 h 8769219"/>
                <a:gd name="connsiteX5" fmla="*/ 5157623 w 11171504"/>
                <a:gd name="connsiteY5" fmla="*/ 8167006 h 8769219"/>
                <a:gd name="connsiteX6" fmla="*/ 5822054 w 11171504"/>
                <a:gd name="connsiteY6" fmla="*/ 7284713 h 8769219"/>
                <a:gd name="connsiteX7" fmla="*/ 5150343 w 11171504"/>
                <a:gd name="connsiteY7" fmla="*/ 6789006 h 8769219"/>
                <a:gd name="connsiteX8" fmla="*/ 5322399 w 11171504"/>
                <a:gd name="connsiteY8" fmla="*/ 6430613 h 8769219"/>
                <a:gd name="connsiteX9" fmla="*/ 5870299 w 11171504"/>
                <a:gd name="connsiteY9" fmla="*/ 6594913 h 8769219"/>
                <a:gd name="connsiteX10" fmla="*/ 6031073 w 11171504"/>
                <a:gd name="connsiteY10" fmla="*/ 6373850 h 8769219"/>
                <a:gd name="connsiteX11" fmla="*/ 6332592 w 11171504"/>
                <a:gd name="connsiteY11" fmla="*/ 5533338 h 8769219"/>
                <a:gd name="connsiteX12" fmla="*/ 4826785 w 11171504"/>
                <a:gd name="connsiteY12" fmla="*/ 5024122 h 8769219"/>
                <a:gd name="connsiteX13" fmla="*/ 3824730 w 11171504"/>
                <a:gd name="connsiteY13" fmla="*/ 4436472 h 8769219"/>
                <a:gd name="connsiteX14" fmla="*/ 4061654 w 11171504"/>
                <a:gd name="connsiteY14" fmla="*/ 3553534 h 8769219"/>
                <a:gd name="connsiteX15" fmla="*/ 5231900 w 11171504"/>
                <a:gd name="connsiteY15" fmla="*/ 3501429 h 8769219"/>
                <a:gd name="connsiteX16" fmla="*/ 5992268 w 11171504"/>
                <a:gd name="connsiteY16" fmla="*/ 3108979 h 8769219"/>
                <a:gd name="connsiteX17" fmla="*/ 6823755 w 11171504"/>
                <a:gd name="connsiteY17" fmla="*/ 3147492 h 8769219"/>
                <a:gd name="connsiteX18" fmla="*/ 7155022 w 11171504"/>
                <a:gd name="connsiteY18" fmla="*/ 2784109 h 8769219"/>
                <a:gd name="connsiteX19" fmla="*/ 8285898 w 11171504"/>
                <a:gd name="connsiteY19" fmla="*/ 2526009 h 8769219"/>
                <a:gd name="connsiteX20" fmla="*/ 9554487 w 11171504"/>
                <a:gd name="connsiteY20" fmla="*/ 1723297 h 8769219"/>
                <a:gd name="connsiteX21" fmla="*/ 10031873 w 11171504"/>
                <a:gd name="connsiteY21" fmla="*/ 950400 h 8769219"/>
                <a:gd name="connsiteX22" fmla="*/ 10539463 w 11171504"/>
                <a:gd name="connsiteY22" fmla="*/ 399973 h 8769219"/>
                <a:gd name="connsiteX23" fmla="*/ 10724802 w 11171504"/>
                <a:gd name="connsiteY23" fmla="*/ 190968 h 8769219"/>
                <a:gd name="connsiteX24" fmla="*/ 11171504 w 11171504"/>
                <a:gd name="connsiteY24" fmla="*/ 0 h 8769219"/>
                <a:gd name="connsiteX0" fmla="*/ 0 w 10724802"/>
                <a:gd name="connsiteY0" fmla="*/ 8578251 h 8578251"/>
                <a:gd name="connsiteX1" fmla="*/ 2454800 w 10724802"/>
                <a:gd name="connsiteY1" fmla="*/ 8018630 h 8578251"/>
                <a:gd name="connsiteX2" fmla="*/ 3378308 w 10724802"/>
                <a:gd name="connsiteY2" fmla="*/ 8232745 h 8578251"/>
                <a:gd name="connsiteX3" fmla="*/ 4059435 w 10724802"/>
                <a:gd name="connsiteY3" fmla="*/ 8406572 h 8578251"/>
                <a:gd name="connsiteX4" fmla="*/ 4783024 w 10724802"/>
                <a:gd name="connsiteY4" fmla="*/ 8370858 h 8578251"/>
                <a:gd name="connsiteX5" fmla="*/ 5157623 w 10724802"/>
                <a:gd name="connsiteY5" fmla="*/ 7976038 h 8578251"/>
                <a:gd name="connsiteX6" fmla="*/ 5822054 w 10724802"/>
                <a:gd name="connsiteY6" fmla="*/ 7093745 h 8578251"/>
                <a:gd name="connsiteX7" fmla="*/ 5150343 w 10724802"/>
                <a:gd name="connsiteY7" fmla="*/ 6598038 h 8578251"/>
                <a:gd name="connsiteX8" fmla="*/ 5322399 w 10724802"/>
                <a:gd name="connsiteY8" fmla="*/ 6239645 h 8578251"/>
                <a:gd name="connsiteX9" fmla="*/ 5870299 w 10724802"/>
                <a:gd name="connsiteY9" fmla="*/ 6403945 h 8578251"/>
                <a:gd name="connsiteX10" fmla="*/ 6031073 w 10724802"/>
                <a:gd name="connsiteY10" fmla="*/ 6182882 h 8578251"/>
                <a:gd name="connsiteX11" fmla="*/ 6332592 w 10724802"/>
                <a:gd name="connsiteY11" fmla="*/ 5342370 h 8578251"/>
                <a:gd name="connsiteX12" fmla="*/ 4826785 w 10724802"/>
                <a:gd name="connsiteY12" fmla="*/ 4833154 h 8578251"/>
                <a:gd name="connsiteX13" fmla="*/ 3824730 w 10724802"/>
                <a:gd name="connsiteY13" fmla="*/ 4245504 h 8578251"/>
                <a:gd name="connsiteX14" fmla="*/ 4061654 w 10724802"/>
                <a:gd name="connsiteY14" fmla="*/ 3362566 h 8578251"/>
                <a:gd name="connsiteX15" fmla="*/ 5231900 w 10724802"/>
                <a:gd name="connsiteY15" fmla="*/ 3310461 h 8578251"/>
                <a:gd name="connsiteX16" fmla="*/ 5992268 w 10724802"/>
                <a:gd name="connsiteY16" fmla="*/ 2918011 h 8578251"/>
                <a:gd name="connsiteX17" fmla="*/ 6823755 w 10724802"/>
                <a:gd name="connsiteY17" fmla="*/ 2956524 h 8578251"/>
                <a:gd name="connsiteX18" fmla="*/ 7155022 w 10724802"/>
                <a:gd name="connsiteY18" fmla="*/ 2593141 h 8578251"/>
                <a:gd name="connsiteX19" fmla="*/ 8285898 w 10724802"/>
                <a:gd name="connsiteY19" fmla="*/ 2335041 h 8578251"/>
                <a:gd name="connsiteX20" fmla="*/ 9554487 w 10724802"/>
                <a:gd name="connsiteY20" fmla="*/ 1532329 h 8578251"/>
                <a:gd name="connsiteX21" fmla="*/ 10031873 w 10724802"/>
                <a:gd name="connsiteY21" fmla="*/ 759432 h 8578251"/>
                <a:gd name="connsiteX22" fmla="*/ 10539463 w 10724802"/>
                <a:gd name="connsiteY22" fmla="*/ 209005 h 8578251"/>
                <a:gd name="connsiteX23" fmla="*/ 10724802 w 10724802"/>
                <a:gd name="connsiteY23" fmla="*/ 0 h 8578251"/>
                <a:gd name="connsiteX0" fmla="*/ 0 w 10539463"/>
                <a:gd name="connsiteY0" fmla="*/ 8369246 h 8369246"/>
                <a:gd name="connsiteX1" fmla="*/ 2454800 w 10539463"/>
                <a:gd name="connsiteY1" fmla="*/ 7809625 h 8369246"/>
                <a:gd name="connsiteX2" fmla="*/ 3378308 w 10539463"/>
                <a:gd name="connsiteY2" fmla="*/ 8023740 h 8369246"/>
                <a:gd name="connsiteX3" fmla="*/ 4059435 w 10539463"/>
                <a:gd name="connsiteY3" fmla="*/ 8197567 h 8369246"/>
                <a:gd name="connsiteX4" fmla="*/ 4783024 w 10539463"/>
                <a:gd name="connsiteY4" fmla="*/ 8161853 h 8369246"/>
                <a:gd name="connsiteX5" fmla="*/ 5157623 w 10539463"/>
                <a:gd name="connsiteY5" fmla="*/ 7767033 h 8369246"/>
                <a:gd name="connsiteX6" fmla="*/ 5822054 w 10539463"/>
                <a:gd name="connsiteY6" fmla="*/ 6884740 h 8369246"/>
                <a:gd name="connsiteX7" fmla="*/ 5150343 w 10539463"/>
                <a:gd name="connsiteY7" fmla="*/ 6389033 h 8369246"/>
                <a:gd name="connsiteX8" fmla="*/ 5322399 w 10539463"/>
                <a:gd name="connsiteY8" fmla="*/ 6030640 h 8369246"/>
                <a:gd name="connsiteX9" fmla="*/ 5870299 w 10539463"/>
                <a:gd name="connsiteY9" fmla="*/ 6194940 h 8369246"/>
                <a:gd name="connsiteX10" fmla="*/ 6031073 w 10539463"/>
                <a:gd name="connsiteY10" fmla="*/ 5973877 h 8369246"/>
                <a:gd name="connsiteX11" fmla="*/ 6332592 w 10539463"/>
                <a:gd name="connsiteY11" fmla="*/ 5133365 h 8369246"/>
                <a:gd name="connsiteX12" fmla="*/ 4826785 w 10539463"/>
                <a:gd name="connsiteY12" fmla="*/ 4624149 h 8369246"/>
                <a:gd name="connsiteX13" fmla="*/ 3824730 w 10539463"/>
                <a:gd name="connsiteY13" fmla="*/ 4036499 h 8369246"/>
                <a:gd name="connsiteX14" fmla="*/ 4061654 w 10539463"/>
                <a:gd name="connsiteY14" fmla="*/ 3153561 h 8369246"/>
                <a:gd name="connsiteX15" fmla="*/ 5231900 w 10539463"/>
                <a:gd name="connsiteY15" fmla="*/ 3101456 h 8369246"/>
                <a:gd name="connsiteX16" fmla="*/ 5992268 w 10539463"/>
                <a:gd name="connsiteY16" fmla="*/ 2709006 h 8369246"/>
                <a:gd name="connsiteX17" fmla="*/ 6823755 w 10539463"/>
                <a:gd name="connsiteY17" fmla="*/ 2747519 h 8369246"/>
                <a:gd name="connsiteX18" fmla="*/ 7155022 w 10539463"/>
                <a:gd name="connsiteY18" fmla="*/ 2384136 h 8369246"/>
                <a:gd name="connsiteX19" fmla="*/ 8285898 w 10539463"/>
                <a:gd name="connsiteY19" fmla="*/ 2126036 h 8369246"/>
                <a:gd name="connsiteX20" fmla="*/ 9554487 w 10539463"/>
                <a:gd name="connsiteY20" fmla="*/ 1323324 h 8369246"/>
                <a:gd name="connsiteX21" fmla="*/ 10031873 w 10539463"/>
                <a:gd name="connsiteY21" fmla="*/ 550427 h 8369246"/>
                <a:gd name="connsiteX22" fmla="*/ 10539463 w 10539463"/>
                <a:gd name="connsiteY22" fmla="*/ 0 h 8369246"/>
                <a:gd name="connsiteX0" fmla="*/ 0 w 10031873"/>
                <a:gd name="connsiteY0" fmla="*/ 7818819 h 7818819"/>
                <a:gd name="connsiteX1" fmla="*/ 2454800 w 10031873"/>
                <a:gd name="connsiteY1" fmla="*/ 7259198 h 7818819"/>
                <a:gd name="connsiteX2" fmla="*/ 3378308 w 10031873"/>
                <a:gd name="connsiteY2" fmla="*/ 7473313 h 7818819"/>
                <a:gd name="connsiteX3" fmla="*/ 4059435 w 10031873"/>
                <a:gd name="connsiteY3" fmla="*/ 7647140 h 7818819"/>
                <a:gd name="connsiteX4" fmla="*/ 4783024 w 10031873"/>
                <a:gd name="connsiteY4" fmla="*/ 7611426 h 7818819"/>
                <a:gd name="connsiteX5" fmla="*/ 5157623 w 10031873"/>
                <a:gd name="connsiteY5" fmla="*/ 7216606 h 7818819"/>
                <a:gd name="connsiteX6" fmla="*/ 5822054 w 10031873"/>
                <a:gd name="connsiteY6" fmla="*/ 6334313 h 7818819"/>
                <a:gd name="connsiteX7" fmla="*/ 5150343 w 10031873"/>
                <a:gd name="connsiteY7" fmla="*/ 5838606 h 7818819"/>
                <a:gd name="connsiteX8" fmla="*/ 5322399 w 10031873"/>
                <a:gd name="connsiteY8" fmla="*/ 5480213 h 7818819"/>
                <a:gd name="connsiteX9" fmla="*/ 5870299 w 10031873"/>
                <a:gd name="connsiteY9" fmla="*/ 5644513 h 7818819"/>
                <a:gd name="connsiteX10" fmla="*/ 6031073 w 10031873"/>
                <a:gd name="connsiteY10" fmla="*/ 5423450 h 7818819"/>
                <a:gd name="connsiteX11" fmla="*/ 6332592 w 10031873"/>
                <a:gd name="connsiteY11" fmla="*/ 4582938 h 7818819"/>
                <a:gd name="connsiteX12" fmla="*/ 4826785 w 10031873"/>
                <a:gd name="connsiteY12" fmla="*/ 4073722 h 7818819"/>
                <a:gd name="connsiteX13" fmla="*/ 3824730 w 10031873"/>
                <a:gd name="connsiteY13" fmla="*/ 3486072 h 7818819"/>
                <a:gd name="connsiteX14" fmla="*/ 4061654 w 10031873"/>
                <a:gd name="connsiteY14" fmla="*/ 2603134 h 7818819"/>
                <a:gd name="connsiteX15" fmla="*/ 5231900 w 10031873"/>
                <a:gd name="connsiteY15" fmla="*/ 2551029 h 7818819"/>
                <a:gd name="connsiteX16" fmla="*/ 5992268 w 10031873"/>
                <a:gd name="connsiteY16" fmla="*/ 2158579 h 7818819"/>
                <a:gd name="connsiteX17" fmla="*/ 6823755 w 10031873"/>
                <a:gd name="connsiteY17" fmla="*/ 2197092 h 7818819"/>
                <a:gd name="connsiteX18" fmla="*/ 7155022 w 10031873"/>
                <a:gd name="connsiteY18" fmla="*/ 1833709 h 7818819"/>
                <a:gd name="connsiteX19" fmla="*/ 8285898 w 10031873"/>
                <a:gd name="connsiteY19" fmla="*/ 1575609 h 7818819"/>
                <a:gd name="connsiteX20" fmla="*/ 9554487 w 10031873"/>
                <a:gd name="connsiteY20" fmla="*/ 772897 h 7818819"/>
                <a:gd name="connsiteX21" fmla="*/ 10031873 w 10031873"/>
                <a:gd name="connsiteY21" fmla="*/ 0 h 7818819"/>
                <a:gd name="connsiteX0" fmla="*/ 0 w 9554487"/>
                <a:gd name="connsiteY0" fmla="*/ 7045922 h 7045922"/>
                <a:gd name="connsiteX1" fmla="*/ 2454800 w 9554487"/>
                <a:gd name="connsiteY1" fmla="*/ 6486301 h 7045922"/>
                <a:gd name="connsiteX2" fmla="*/ 3378308 w 9554487"/>
                <a:gd name="connsiteY2" fmla="*/ 6700416 h 7045922"/>
                <a:gd name="connsiteX3" fmla="*/ 4059435 w 9554487"/>
                <a:gd name="connsiteY3" fmla="*/ 6874243 h 7045922"/>
                <a:gd name="connsiteX4" fmla="*/ 4783024 w 9554487"/>
                <a:gd name="connsiteY4" fmla="*/ 6838529 h 7045922"/>
                <a:gd name="connsiteX5" fmla="*/ 5157623 w 9554487"/>
                <a:gd name="connsiteY5" fmla="*/ 6443709 h 7045922"/>
                <a:gd name="connsiteX6" fmla="*/ 5822054 w 9554487"/>
                <a:gd name="connsiteY6" fmla="*/ 5561416 h 7045922"/>
                <a:gd name="connsiteX7" fmla="*/ 5150343 w 9554487"/>
                <a:gd name="connsiteY7" fmla="*/ 5065709 h 7045922"/>
                <a:gd name="connsiteX8" fmla="*/ 5322399 w 9554487"/>
                <a:gd name="connsiteY8" fmla="*/ 4707316 h 7045922"/>
                <a:gd name="connsiteX9" fmla="*/ 5870299 w 9554487"/>
                <a:gd name="connsiteY9" fmla="*/ 4871616 h 7045922"/>
                <a:gd name="connsiteX10" fmla="*/ 6031073 w 9554487"/>
                <a:gd name="connsiteY10" fmla="*/ 4650553 h 7045922"/>
                <a:gd name="connsiteX11" fmla="*/ 6332592 w 9554487"/>
                <a:gd name="connsiteY11" fmla="*/ 3810041 h 7045922"/>
                <a:gd name="connsiteX12" fmla="*/ 4826785 w 9554487"/>
                <a:gd name="connsiteY12" fmla="*/ 3300825 h 7045922"/>
                <a:gd name="connsiteX13" fmla="*/ 3824730 w 9554487"/>
                <a:gd name="connsiteY13" fmla="*/ 2713175 h 7045922"/>
                <a:gd name="connsiteX14" fmla="*/ 4061654 w 9554487"/>
                <a:gd name="connsiteY14" fmla="*/ 1830237 h 7045922"/>
                <a:gd name="connsiteX15" fmla="*/ 5231900 w 9554487"/>
                <a:gd name="connsiteY15" fmla="*/ 1778132 h 7045922"/>
                <a:gd name="connsiteX16" fmla="*/ 5992268 w 9554487"/>
                <a:gd name="connsiteY16" fmla="*/ 1385682 h 7045922"/>
                <a:gd name="connsiteX17" fmla="*/ 6823755 w 9554487"/>
                <a:gd name="connsiteY17" fmla="*/ 1424195 h 7045922"/>
                <a:gd name="connsiteX18" fmla="*/ 7155022 w 9554487"/>
                <a:gd name="connsiteY18" fmla="*/ 1060812 h 7045922"/>
                <a:gd name="connsiteX19" fmla="*/ 8285898 w 9554487"/>
                <a:gd name="connsiteY19" fmla="*/ 802712 h 7045922"/>
                <a:gd name="connsiteX20" fmla="*/ 9554487 w 9554487"/>
                <a:gd name="connsiteY20" fmla="*/ 0 h 7045922"/>
                <a:gd name="connsiteX0" fmla="*/ 0 w 8285898"/>
                <a:gd name="connsiteY0" fmla="*/ 6243210 h 6243210"/>
                <a:gd name="connsiteX1" fmla="*/ 2454800 w 8285898"/>
                <a:gd name="connsiteY1" fmla="*/ 5683589 h 6243210"/>
                <a:gd name="connsiteX2" fmla="*/ 3378308 w 8285898"/>
                <a:gd name="connsiteY2" fmla="*/ 5897704 h 6243210"/>
                <a:gd name="connsiteX3" fmla="*/ 4059435 w 8285898"/>
                <a:gd name="connsiteY3" fmla="*/ 6071531 h 6243210"/>
                <a:gd name="connsiteX4" fmla="*/ 4783024 w 8285898"/>
                <a:gd name="connsiteY4" fmla="*/ 6035817 h 6243210"/>
                <a:gd name="connsiteX5" fmla="*/ 5157623 w 8285898"/>
                <a:gd name="connsiteY5" fmla="*/ 5640997 h 6243210"/>
                <a:gd name="connsiteX6" fmla="*/ 5822054 w 8285898"/>
                <a:gd name="connsiteY6" fmla="*/ 4758704 h 6243210"/>
                <a:gd name="connsiteX7" fmla="*/ 5150343 w 8285898"/>
                <a:gd name="connsiteY7" fmla="*/ 4262997 h 6243210"/>
                <a:gd name="connsiteX8" fmla="*/ 5322399 w 8285898"/>
                <a:gd name="connsiteY8" fmla="*/ 3904604 h 6243210"/>
                <a:gd name="connsiteX9" fmla="*/ 5870299 w 8285898"/>
                <a:gd name="connsiteY9" fmla="*/ 4068904 h 6243210"/>
                <a:gd name="connsiteX10" fmla="*/ 6031073 w 8285898"/>
                <a:gd name="connsiteY10" fmla="*/ 3847841 h 6243210"/>
                <a:gd name="connsiteX11" fmla="*/ 6332592 w 8285898"/>
                <a:gd name="connsiteY11" fmla="*/ 3007329 h 6243210"/>
                <a:gd name="connsiteX12" fmla="*/ 4826785 w 8285898"/>
                <a:gd name="connsiteY12" fmla="*/ 2498113 h 6243210"/>
                <a:gd name="connsiteX13" fmla="*/ 3824730 w 8285898"/>
                <a:gd name="connsiteY13" fmla="*/ 1910463 h 6243210"/>
                <a:gd name="connsiteX14" fmla="*/ 4061654 w 8285898"/>
                <a:gd name="connsiteY14" fmla="*/ 1027525 h 6243210"/>
                <a:gd name="connsiteX15" fmla="*/ 5231900 w 8285898"/>
                <a:gd name="connsiteY15" fmla="*/ 975420 h 6243210"/>
                <a:gd name="connsiteX16" fmla="*/ 5992268 w 8285898"/>
                <a:gd name="connsiteY16" fmla="*/ 582970 h 6243210"/>
                <a:gd name="connsiteX17" fmla="*/ 6823755 w 8285898"/>
                <a:gd name="connsiteY17" fmla="*/ 621483 h 6243210"/>
                <a:gd name="connsiteX18" fmla="*/ 7155022 w 8285898"/>
                <a:gd name="connsiteY18" fmla="*/ 258100 h 6243210"/>
                <a:gd name="connsiteX19" fmla="*/ 8285898 w 8285898"/>
                <a:gd name="connsiteY19" fmla="*/ 0 h 6243210"/>
                <a:gd name="connsiteX0" fmla="*/ 0 w 7155022"/>
                <a:gd name="connsiteY0" fmla="*/ 5985110 h 5985110"/>
                <a:gd name="connsiteX1" fmla="*/ 2454800 w 7155022"/>
                <a:gd name="connsiteY1" fmla="*/ 5425489 h 5985110"/>
                <a:gd name="connsiteX2" fmla="*/ 3378308 w 7155022"/>
                <a:gd name="connsiteY2" fmla="*/ 5639604 h 5985110"/>
                <a:gd name="connsiteX3" fmla="*/ 4059435 w 7155022"/>
                <a:gd name="connsiteY3" fmla="*/ 5813431 h 5985110"/>
                <a:gd name="connsiteX4" fmla="*/ 4783024 w 7155022"/>
                <a:gd name="connsiteY4" fmla="*/ 5777717 h 5985110"/>
                <a:gd name="connsiteX5" fmla="*/ 5157623 w 7155022"/>
                <a:gd name="connsiteY5" fmla="*/ 5382897 h 5985110"/>
                <a:gd name="connsiteX6" fmla="*/ 5822054 w 7155022"/>
                <a:gd name="connsiteY6" fmla="*/ 4500604 h 5985110"/>
                <a:gd name="connsiteX7" fmla="*/ 5150343 w 7155022"/>
                <a:gd name="connsiteY7" fmla="*/ 4004897 h 5985110"/>
                <a:gd name="connsiteX8" fmla="*/ 5322399 w 7155022"/>
                <a:gd name="connsiteY8" fmla="*/ 3646504 h 5985110"/>
                <a:gd name="connsiteX9" fmla="*/ 5870299 w 7155022"/>
                <a:gd name="connsiteY9" fmla="*/ 3810804 h 5985110"/>
                <a:gd name="connsiteX10" fmla="*/ 6031073 w 7155022"/>
                <a:gd name="connsiteY10" fmla="*/ 3589741 h 5985110"/>
                <a:gd name="connsiteX11" fmla="*/ 6332592 w 7155022"/>
                <a:gd name="connsiteY11" fmla="*/ 2749229 h 5985110"/>
                <a:gd name="connsiteX12" fmla="*/ 4826785 w 7155022"/>
                <a:gd name="connsiteY12" fmla="*/ 2240013 h 5985110"/>
                <a:gd name="connsiteX13" fmla="*/ 3824730 w 7155022"/>
                <a:gd name="connsiteY13" fmla="*/ 1652363 h 5985110"/>
                <a:gd name="connsiteX14" fmla="*/ 4061654 w 7155022"/>
                <a:gd name="connsiteY14" fmla="*/ 769425 h 5985110"/>
                <a:gd name="connsiteX15" fmla="*/ 5231900 w 7155022"/>
                <a:gd name="connsiteY15" fmla="*/ 717320 h 5985110"/>
                <a:gd name="connsiteX16" fmla="*/ 5992268 w 7155022"/>
                <a:gd name="connsiteY16" fmla="*/ 324870 h 5985110"/>
                <a:gd name="connsiteX17" fmla="*/ 6823755 w 7155022"/>
                <a:gd name="connsiteY17" fmla="*/ 363383 h 5985110"/>
                <a:gd name="connsiteX18" fmla="*/ 7155022 w 7155022"/>
                <a:gd name="connsiteY18" fmla="*/ 0 h 5985110"/>
                <a:gd name="connsiteX0" fmla="*/ 0 w 6823755"/>
                <a:gd name="connsiteY0" fmla="*/ 5674111 h 5674111"/>
                <a:gd name="connsiteX1" fmla="*/ 2454800 w 6823755"/>
                <a:gd name="connsiteY1" fmla="*/ 5114490 h 5674111"/>
                <a:gd name="connsiteX2" fmla="*/ 3378308 w 6823755"/>
                <a:gd name="connsiteY2" fmla="*/ 5328605 h 5674111"/>
                <a:gd name="connsiteX3" fmla="*/ 4059435 w 6823755"/>
                <a:gd name="connsiteY3" fmla="*/ 5502432 h 5674111"/>
                <a:gd name="connsiteX4" fmla="*/ 4783024 w 6823755"/>
                <a:gd name="connsiteY4" fmla="*/ 5466718 h 5674111"/>
                <a:gd name="connsiteX5" fmla="*/ 5157623 w 6823755"/>
                <a:gd name="connsiteY5" fmla="*/ 5071898 h 5674111"/>
                <a:gd name="connsiteX6" fmla="*/ 5822054 w 6823755"/>
                <a:gd name="connsiteY6" fmla="*/ 4189605 h 5674111"/>
                <a:gd name="connsiteX7" fmla="*/ 5150343 w 6823755"/>
                <a:gd name="connsiteY7" fmla="*/ 3693898 h 5674111"/>
                <a:gd name="connsiteX8" fmla="*/ 5322399 w 6823755"/>
                <a:gd name="connsiteY8" fmla="*/ 3335505 h 5674111"/>
                <a:gd name="connsiteX9" fmla="*/ 5870299 w 6823755"/>
                <a:gd name="connsiteY9" fmla="*/ 3499805 h 5674111"/>
                <a:gd name="connsiteX10" fmla="*/ 6031073 w 6823755"/>
                <a:gd name="connsiteY10" fmla="*/ 3278742 h 5674111"/>
                <a:gd name="connsiteX11" fmla="*/ 6332592 w 6823755"/>
                <a:gd name="connsiteY11" fmla="*/ 2438230 h 5674111"/>
                <a:gd name="connsiteX12" fmla="*/ 4826785 w 6823755"/>
                <a:gd name="connsiteY12" fmla="*/ 1929014 h 5674111"/>
                <a:gd name="connsiteX13" fmla="*/ 3824730 w 6823755"/>
                <a:gd name="connsiteY13" fmla="*/ 1341364 h 5674111"/>
                <a:gd name="connsiteX14" fmla="*/ 4061654 w 6823755"/>
                <a:gd name="connsiteY14" fmla="*/ 458426 h 5674111"/>
                <a:gd name="connsiteX15" fmla="*/ 5231900 w 6823755"/>
                <a:gd name="connsiteY15" fmla="*/ 406321 h 5674111"/>
                <a:gd name="connsiteX16" fmla="*/ 5992268 w 6823755"/>
                <a:gd name="connsiteY16" fmla="*/ 13871 h 5674111"/>
                <a:gd name="connsiteX17" fmla="*/ 6823755 w 6823755"/>
                <a:gd name="connsiteY17" fmla="*/ 52384 h 5674111"/>
                <a:gd name="connsiteX0" fmla="*/ 0 w 8219419"/>
                <a:gd name="connsiteY0" fmla="*/ 5775716 h 5775716"/>
                <a:gd name="connsiteX1" fmla="*/ 2454800 w 8219419"/>
                <a:gd name="connsiteY1" fmla="*/ 5216095 h 5775716"/>
                <a:gd name="connsiteX2" fmla="*/ 3378308 w 8219419"/>
                <a:gd name="connsiteY2" fmla="*/ 5430210 h 5775716"/>
                <a:gd name="connsiteX3" fmla="*/ 4059435 w 8219419"/>
                <a:gd name="connsiteY3" fmla="*/ 5604037 h 5775716"/>
                <a:gd name="connsiteX4" fmla="*/ 4783024 w 8219419"/>
                <a:gd name="connsiteY4" fmla="*/ 5568323 h 5775716"/>
                <a:gd name="connsiteX5" fmla="*/ 5157623 w 8219419"/>
                <a:gd name="connsiteY5" fmla="*/ 5173503 h 5775716"/>
                <a:gd name="connsiteX6" fmla="*/ 5822054 w 8219419"/>
                <a:gd name="connsiteY6" fmla="*/ 4291210 h 5775716"/>
                <a:gd name="connsiteX7" fmla="*/ 5150343 w 8219419"/>
                <a:gd name="connsiteY7" fmla="*/ 3795503 h 5775716"/>
                <a:gd name="connsiteX8" fmla="*/ 5322399 w 8219419"/>
                <a:gd name="connsiteY8" fmla="*/ 3437110 h 5775716"/>
                <a:gd name="connsiteX9" fmla="*/ 5870299 w 8219419"/>
                <a:gd name="connsiteY9" fmla="*/ 3601410 h 5775716"/>
                <a:gd name="connsiteX10" fmla="*/ 6031073 w 8219419"/>
                <a:gd name="connsiteY10" fmla="*/ 3380347 h 5775716"/>
                <a:gd name="connsiteX11" fmla="*/ 6332592 w 8219419"/>
                <a:gd name="connsiteY11" fmla="*/ 2539835 h 5775716"/>
                <a:gd name="connsiteX12" fmla="*/ 4826785 w 8219419"/>
                <a:gd name="connsiteY12" fmla="*/ 2030619 h 5775716"/>
                <a:gd name="connsiteX13" fmla="*/ 3824730 w 8219419"/>
                <a:gd name="connsiteY13" fmla="*/ 1442969 h 5775716"/>
                <a:gd name="connsiteX14" fmla="*/ 4061654 w 8219419"/>
                <a:gd name="connsiteY14" fmla="*/ 560031 h 5775716"/>
                <a:gd name="connsiteX15" fmla="*/ 5231900 w 8219419"/>
                <a:gd name="connsiteY15" fmla="*/ 507926 h 5775716"/>
                <a:gd name="connsiteX16" fmla="*/ 5992268 w 8219419"/>
                <a:gd name="connsiteY16" fmla="*/ 115476 h 5775716"/>
                <a:gd name="connsiteX17" fmla="*/ 8219419 w 8219419"/>
                <a:gd name="connsiteY17" fmla="*/ 2833020 h 5775716"/>
                <a:gd name="connsiteX0" fmla="*/ 0 w 8219419"/>
                <a:gd name="connsiteY0" fmla="*/ 5364722 h 5364722"/>
                <a:gd name="connsiteX1" fmla="*/ 2454800 w 8219419"/>
                <a:gd name="connsiteY1" fmla="*/ 4805101 h 5364722"/>
                <a:gd name="connsiteX2" fmla="*/ 3378308 w 8219419"/>
                <a:gd name="connsiteY2" fmla="*/ 5019216 h 5364722"/>
                <a:gd name="connsiteX3" fmla="*/ 4059435 w 8219419"/>
                <a:gd name="connsiteY3" fmla="*/ 5193043 h 5364722"/>
                <a:gd name="connsiteX4" fmla="*/ 4783024 w 8219419"/>
                <a:gd name="connsiteY4" fmla="*/ 5157329 h 5364722"/>
                <a:gd name="connsiteX5" fmla="*/ 5157623 w 8219419"/>
                <a:gd name="connsiteY5" fmla="*/ 4762509 h 5364722"/>
                <a:gd name="connsiteX6" fmla="*/ 5822054 w 8219419"/>
                <a:gd name="connsiteY6" fmla="*/ 3880216 h 5364722"/>
                <a:gd name="connsiteX7" fmla="*/ 5150343 w 8219419"/>
                <a:gd name="connsiteY7" fmla="*/ 3384509 h 5364722"/>
                <a:gd name="connsiteX8" fmla="*/ 5322399 w 8219419"/>
                <a:gd name="connsiteY8" fmla="*/ 3026116 h 5364722"/>
                <a:gd name="connsiteX9" fmla="*/ 5870299 w 8219419"/>
                <a:gd name="connsiteY9" fmla="*/ 3190416 h 5364722"/>
                <a:gd name="connsiteX10" fmla="*/ 6031073 w 8219419"/>
                <a:gd name="connsiteY10" fmla="*/ 2969353 h 5364722"/>
                <a:gd name="connsiteX11" fmla="*/ 6332592 w 8219419"/>
                <a:gd name="connsiteY11" fmla="*/ 2128841 h 5364722"/>
                <a:gd name="connsiteX12" fmla="*/ 4826785 w 8219419"/>
                <a:gd name="connsiteY12" fmla="*/ 1619625 h 5364722"/>
                <a:gd name="connsiteX13" fmla="*/ 3824730 w 8219419"/>
                <a:gd name="connsiteY13" fmla="*/ 1031975 h 5364722"/>
                <a:gd name="connsiteX14" fmla="*/ 4061654 w 8219419"/>
                <a:gd name="connsiteY14" fmla="*/ 149037 h 5364722"/>
                <a:gd name="connsiteX15" fmla="*/ 5231900 w 8219419"/>
                <a:gd name="connsiteY15" fmla="*/ 96932 h 5364722"/>
                <a:gd name="connsiteX16" fmla="*/ 6120605 w 8219419"/>
                <a:gd name="connsiteY16" fmla="*/ 201787 h 5364722"/>
                <a:gd name="connsiteX17" fmla="*/ 8219419 w 8219419"/>
                <a:gd name="connsiteY17" fmla="*/ 2422026 h 5364722"/>
                <a:gd name="connsiteX0" fmla="*/ 0 w 8219419"/>
                <a:gd name="connsiteY0" fmla="*/ 5322553 h 5322553"/>
                <a:gd name="connsiteX1" fmla="*/ 2454800 w 8219419"/>
                <a:gd name="connsiteY1" fmla="*/ 4762932 h 5322553"/>
                <a:gd name="connsiteX2" fmla="*/ 3378308 w 8219419"/>
                <a:gd name="connsiteY2" fmla="*/ 4977047 h 5322553"/>
                <a:gd name="connsiteX3" fmla="*/ 4059435 w 8219419"/>
                <a:gd name="connsiteY3" fmla="*/ 5150874 h 5322553"/>
                <a:gd name="connsiteX4" fmla="*/ 4783024 w 8219419"/>
                <a:gd name="connsiteY4" fmla="*/ 5115160 h 5322553"/>
                <a:gd name="connsiteX5" fmla="*/ 5157623 w 8219419"/>
                <a:gd name="connsiteY5" fmla="*/ 4720340 h 5322553"/>
                <a:gd name="connsiteX6" fmla="*/ 5822054 w 8219419"/>
                <a:gd name="connsiteY6" fmla="*/ 3838047 h 5322553"/>
                <a:gd name="connsiteX7" fmla="*/ 5150343 w 8219419"/>
                <a:gd name="connsiteY7" fmla="*/ 3342340 h 5322553"/>
                <a:gd name="connsiteX8" fmla="*/ 5322399 w 8219419"/>
                <a:gd name="connsiteY8" fmla="*/ 2983947 h 5322553"/>
                <a:gd name="connsiteX9" fmla="*/ 5870299 w 8219419"/>
                <a:gd name="connsiteY9" fmla="*/ 3148247 h 5322553"/>
                <a:gd name="connsiteX10" fmla="*/ 6031073 w 8219419"/>
                <a:gd name="connsiteY10" fmla="*/ 2927184 h 5322553"/>
                <a:gd name="connsiteX11" fmla="*/ 6332592 w 8219419"/>
                <a:gd name="connsiteY11" fmla="*/ 2086672 h 5322553"/>
                <a:gd name="connsiteX12" fmla="*/ 4826785 w 8219419"/>
                <a:gd name="connsiteY12" fmla="*/ 1577456 h 5322553"/>
                <a:gd name="connsiteX13" fmla="*/ 3824730 w 8219419"/>
                <a:gd name="connsiteY13" fmla="*/ 989806 h 5322553"/>
                <a:gd name="connsiteX14" fmla="*/ 4061654 w 8219419"/>
                <a:gd name="connsiteY14" fmla="*/ 106868 h 5322553"/>
                <a:gd name="connsiteX15" fmla="*/ 5231900 w 8219419"/>
                <a:gd name="connsiteY15" fmla="*/ 54763 h 5322553"/>
                <a:gd name="connsiteX16" fmla="*/ 6361236 w 8219419"/>
                <a:gd name="connsiteY16" fmla="*/ 464418 h 5322553"/>
                <a:gd name="connsiteX17" fmla="*/ 8219419 w 8219419"/>
                <a:gd name="connsiteY17" fmla="*/ 2379857 h 5322553"/>
                <a:gd name="connsiteX0" fmla="*/ 0 w 8219419"/>
                <a:gd name="connsiteY0" fmla="*/ 5313626 h 5313626"/>
                <a:gd name="connsiteX1" fmla="*/ 2454800 w 8219419"/>
                <a:gd name="connsiteY1" fmla="*/ 4754005 h 5313626"/>
                <a:gd name="connsiteX2" fmla="*/ 3378308 w 8219419"/>
                <a:gd name="connsiteY2" fmla="*/ 4968120 h 5313626"/>
                <a:gd name="connsiteX3" fmla="*/ 4059435 w 8219419"/>
                <a:gd name="connsiteY3" fmla="*/ 5141947 h 5313626"/>
                <a:gd name="connsiteX4" fmla="*/ 4783024 w 8219419"/>
                <a:gd name="connsiteY4" fmla="*/ 5106233 h 5313626"/>
                <a:gd name="connsiteX5" fmla="*/ 5157623 w 8219419"/>
                <a:gd name="connsiteY5" fmla="*/ 4711413 h 5313626"/>
                <a:gd name="connsiteX6" fmla="*/ 5822054 w 8219419"/>
                <a:gd name="connsiteY6" fmla="*/ 3829120 h 5313626"/>
                <a:gd name="connsiteX7" fmla="*/ 5150343 w 8219419"/>
                <a:gd name="connsiteY7" fmla="*/ 3333413 h 5313626"/>
                <a:gd name="connsiteX8" fmla="*/ 5322399 w 8219419"/>
                <a:gd name="connsiteY8" fmla="*/ 2975020 h 5313626"/>
                <a:gd name="connsiteX9" fmla="*/ 5870299 w 8219419"/>
                <a:gd name="connsiteY9" fmla="*/ 3139320 h 5313626"/>
                <a:gd name="connsiteX10" fmla="*/ 6031073 w 8219419"/>
                <a:gd name="connsiteY10" fmla="*/ 2918257 h 5313626"/>
                <a:gd name="connsiteX11" fmla="*/ 6332592 w 8219419"/>
                <a:gd name="connsiteY11" fmla="*/ 2077745 h 5313626"/>
                <a:gd name="connsiteX12" fmla="*/ 4826785 w 8219419"/>
                <a:gd name="connsiteY12" fmla="*/ 1568529 h 5313626"/>
                <a:gd name="connsiteX13" fmla="*/ 3824730 w 8219419"/>
                <a:gd name="connsiteY13" fmla="*/ 980879 h 5313626"/>
                <a:gd name="connsiteX14" fmla="*/ 4061654 w 8219419"/>
                <a:gd name="connsiteY14" fmla="*/ 97941 h 5313626"/>
                <a:gd name="connsiteX15" fmla="*/ 5231900 w 8219419"/>
                <a:gd name="connsiteY15" fmla="*/ 45836 h 5313626"/>
                <a:gd name="connsiteX16" fmla="*/ 6297067 w 8219419"/>
                <a:gd name="connsiteY16" fmla="*/ 311112 h 5313626"/>
                <a:gd name="connsiteX17" fmla="*/ 8219419 w 8219419"/>
                <a:gd name="connsiteY17" fmla="*/ 2370930 h 5313626"/>
                <a:gd name="connsiteX0" fmla="*/ 0 w 8219419"/>
                <a:gd name="connsiteY0" fmla="*/ 5313626 h 5313626"/>
                <a:gd name="connsiteX1" fmla="*/ 2454800 w 8219419"/>
                <a:gd name="connsiteY1" fmla="*/ 4754005 h 5313626"/>
                <a:gd name="connsiteX2" fmla="*/ 3378308 w 8219419"/>
                <a:gd name="connsiteY2" fmla="*/ 4968120 h 5313626"/>
                <a:gd name="connsiteX3" fmla="*/ 4059435 w 8219419"/>
                <a:gd name="connsiteY3" fmla="*/ 5141947 h 5313626"/>
                <a:gd name="connsiteX4" fmla="*/ 4783024 w 8219419"/>
                <a:gd name="connsiteY4" fmla="*/ 5106233 h 5313626"/>
                <a:gd name="connsiteX5" fmla="*/ 5157623 w 8219419"/>
                <a:gd name="connsiteY5" fmla="*/ 4711413 h 5313626"/>
                <a:gd name="connsiteX6" fmla="*/ 5822054 w 8219419"/>
                <a:gd name="connsiteY6" fmla="*/ 3829120 h 5313626"/>
                <a:gd name="connsiteX7" fmla="*/ 5150343 w 8219419"/>
                <a:gd name="connsiteY7" fmla="*/ 3333413 h 5313626"/>
                <a:gd name="connsiteX8" fmla="*/ 5322399 w 8219419"/>
                <a:gd name="connsiteY8" fmla="*/ 2975020 h 5313626"/>
                <a:gd name="connsiteX9" fmla="*/ 5870299 w 8219419"/>
                <a:gd name="connsiteY9" fmla="*/ 3139320 h 5313626"/>
                <a:gd name="connsiteX10" fmla="*/ 6031073 w 8219419"/>
                <a:gd name="connsiteY10" fmla="*/ 2918257 h 5313626"/>
                <a:gd name="connsiteX11" fmla="*/ 6332592 w 8219419"/>
                <a:gd name="connsiteY11" fmla="*/ 2077745 h 5313626"/>
                <a:gd name="connsiteX12" fmla="*/ 4826785 w 8219419"/>
                <a:gd name="connsiteY12" fmla="*/ 1568529 h 5313626"/>
                <a:gd name="connsiteX13" fmla="*/ 3824730 w 8219419"/>
                <a:gd name="connsiteY13" fmla="*/ 980879 h 5313626"/>
                <a:gd name="connsiteX14" fmla="*/ 4061654 w 8219419"/>
                <a:gd name="connsiteY14" fmla="*/ 97941 h 5313626"/>
                <a:gd name="connsiteX15" fmla="*/ 5231900 w 8219419"/>
                <a:gd name="connsiteY15" fmla="*/ 45836 h 5313626"/>
                <a:gd name="connsiteX16" fmla="*/ 6297067 w 8219419"/>
                <a:gd name="connsiteY16" fmla="*/ 311112 h 5313626"/>
                <a:gd name="connsiteX17" fmla="*/ 6824719 w 8219419"/>
                <a:gd name="connsiteY17" fmla="*/ 1107611 h 5313626"/>
                <a:gd name="connsiteX18" fmla="*/ 8219419 w 8219419"/>
                <a:gd name="connsiteY18" fmla="*/ 2370930 h 5313626"/>
                <a:gd name="connsiteX0" fmla="*/ 0 w 8219419"/>
                <a:gd name="connsiteY0" fmla="*/ 5313626 h 5313626"/>
                <a:gd name="connsiteX1" fmla="*/ 2454800 w 8219419"/>
                <a:gd name="connsiteY1" fmla="*/ 4754005 h 5313626"/>
                <a:gd name="connsiteX2" fmla="*/ 3378308 w 8219419"/>
                <a:gd name="connsiteY2" fmla="*/ 4968120 h 5313626"/>
                <a:gd name="connsiteX3" fmla="*/ 4059435 w 8219419"/>
                <a:gd name="connsiteY3" fmla="*/ 5141947 h 5313626"/>
                <a:gd name="connsiteX4" fmla="*/ 4783024 w 8219419"/>
                <a:gd name="connsiteY4" fmla="*/ 5106233 h 5313626"/>
                <a:gd name="connsiteX5" fmla="*/ 5157623 w 8219419"/>
                <a:gd name="connsiteY5" fmla="*/ 4711413 h 5313626"/>
                <a:gd name="connsiteX6" fmla="*/ 5822054 w 8219419"/>
                <a:gd name="connsiteY6" fmla="*/ 3829120 h 5313626"/>
                <a:gd name="connsiteX7" fmla="*/ 5150343 w 8219419"/>
                <a:gd name="connsiteY7" fmla="*/ 3333413 h 5313626"/>
                <a:gd name="connsiteX8" fmla="*/ 5322399 w 8219419"/>
                <a:gd name="connsiteY8" fmla="*/ 2975020 h 5313626"/>
                <a:gd name="connsiteX9" fmla="*/ 5870299 w 8219419"/>
                <a:gd name="connsiteY9" fmla="*/ 3139320 h 5313626"/>
                <a:gd name="connsiteX10" fmla="*/ 6031073 w 8219419"/>
                <a:gd name="connsiteY10" fmla="*/ 2918257 h 5313626"/>
                <a:gd name="connsiteX11" fmla="*/ 6332592 w 8219419"/>
                <a:gd name="connsiteY11" fmla="*/ 2077745 h 5313626"/>
                <a:gd name="connsiteX12" fmla="*/ 4826785 w 8219419"/>
                <a:gd name="connsiteY12" fmla="*/ 1568529 h 5313626"/>
                <a:gd name="connsiteX13" fmla="*/ 3824730 w 8219419"/>
                <a:gd name="connsiteY13" fmla="*/ 980879 h 5313626"/>
                <a:gd name="connsiteX14" fmla="*/ 4061654 w 8219419"/>
                <a:gd name="connsiteY14" fmla="*/ 97941 h 5313626"/>
                <a:gd name="connsiteX15" fmla="*/ 5231900 w 8219419"/>
                <a:gd name="connsiteY15" fmla="*/ 45836 h 5313626"/>
                <a:gd name="connsiteX16" fmla="*/ 6297067 w 8219419"/>
                <a:gd name="connsiteY16" fmla="*/ 311112 h 5313626"/>
                <a:gd name="connsiteX17" fmla="*/ 6824719 w 8219419"/>
                <a:gd name="connsiteY17" fmla="*/ 1107611 h 5313626"/>
                <a:gd name="connsiteX18" fmla="*/ 7386192 w 8219419"/>
                <a:gd name="connsiteY18" fmla="*/ 1781379 h 5313626"/>
                <a:gd name="connsiteX19" fmla="*/ 8219419 w 8219419"/>
                <a:gd name="connsiteY19" fmla="*/ 2370930 h 5313626"/>
                <a:gd name="connsiteX0" fmla="*/ 0 w 8219419"/>
                <a:gd name="connsiteY0" fmla="*/ 5313626 h 5313626"/>
                <a:gd name="connsiteX1" fmla="*/ 2454800 w 8219419"/>
                <a:gd name="connsiteY1" fmla="*/ 4754005 h 5313626"/>
                <a:gd name="connsiteX2" fmla="*/ 3378308 w 8219419"/>
                <a:gd name="connsiteY2" fmla="*/ 4968120 h 5313626"/>
                <a:gd name="connsiteX3" fmla="*/ 4059435 w 8219419"/>
                <a:gd name="connsiteY3" fmla="*/ 5141947 h 5313626"/>
                <a:gd name="connsiteX4" fmla="*/ 4783024 w 8219419"/>
                <a:gd name="connsiteY4" fmla="*/ 5106233 h 5313626"/>
                <a:gd name="connsiteX5" fmla="*/ 5157623 w 8219419"/>
                <a:gd name="connsiteY5" fmla="*/ 4711413 h 5313626"/>
                <a:gd name="connsiteX6" fmla="*/ 5822054 w 8219419"/>
                <a:gd name="connsiteY6" fmla="*/ 3829120 h 5313626"/>
                <a:gd name="connsiteX7" fmla="*/ 5150343 w 8219419"/>
                <a:gd name="connsiteY7" fmla="*/ 3333413 h 5313626"/>
                <a:gd name="connsiteX8" fmla="*/ 5322399 w 8219419"/>
                <a:gd name="connsiteY8" fmla="*/ 2975020 h 5313626"/>
                <a:gd name="connsiteX9" fmla="*/ 5870299 w 8219419"/>
                <a:gd name="connsiteY9" fmla="*/ 3139320 h 5313626"/>
                <a:gd name="connsiteX10" fmla="*/ 6031073 w 8219419"/>
                <a:gd name="connsiteY10" fmla="*/ 2918257 h 5313626"/>
                <a:gd name="connsiteX11" fmla="*/ 6332592 w 8219419"/>
                <a:gd name="connsiteY11" fmla="*/ 2077745 h 5313626"/>
                <a:gd name="connsiteX12" fmla="*/ 4826785 w 8219419"/>
                <a:gd name="connsiteY12" fmla="*/ 1568529 h 5313626"/>
                <a:gd name="connsiteX13" fmla="*/ 3824730 w 8219419"/>
                <a:gd name="connsiteY13" fmla="*/ 980879 h 5313626"/>
                <a:gd name="connsiteX14" fmla="*/ 4061654 w 8219419"/>
                <a:gd name="connsiteY14" fmla="*/ 97941 h 5313626"/>
                <a:gd name="connsiteX15" fmla="*/ 5231900 w 8219419"/>
                <a:gd name="connsiteY15" fmla="*/ 45836 h 5313626"/>
                <a:gd name="connsiteX16" fmla="*/ 6297067 w 8219419"/>
                <a:gd name="connsiteY16" fmla="*/ 311112 h 5313626"/>
                <a:gd name="connsiteX17" fmla="*/ 6872845 w 8219419"/>
                <a:gd name="connsiteY17" fmla="*/ 1075527 h 5313626"/>
                <a:gd name="connsiteX18" fmla="*/ 7386192 w 8219419"/>
                <a:gd name="connsiteY18" fmla="*/ 1781379 h 5313626"/>
                <a:gd name="connsiteX19" fmla="*/ 8219419 w 8219419"/>
                <a:gd name="connsiteY19" fmla="*/ 2370930 h 5313626"/>
                <a:gd name="connsiteX0" fmla="*/ 0 w 7386192"/>
                <a:gd name="connsiteY0" fmla="*/ 5313626 h 5313626"/>
                <a:gd name="connsiteX1" fmla="*/ 2454800 w 7386192"/>
                <a:gd name="connsiteY1" fmla="*/ 4754005 h 5313626"/>
                <a:gd name="connsiteX2" fmla="*/ 3378308 w 7386192"/>
                <a:gd name="connsiteY2" fmla="*/ 4968120 h 5313626"/>
                <a:gd name="connsiteX3" fmla="*/ 4059435 w 7386192"/>
                <a:gd name="connsiteY3" fmla="*/ 5141947 h 5313626"/>
                <a:gd name="connsiteX4" fmla="*/ 4783024 w 7386192"/>
                <a:gd name="connsiteY4" fmla="*/ 5106233 h 5313626"/>
                <a:gd name="connsiteX5" fmla="*/ 5157623 w 7386192"/>
                <a:gd name="connsiteY5" fmla="*/ 4711413 h 5313626"/>
                <a:gd name="connsiteX6" fmla="*/ 5822054 w 7386192"/>
                <a:gd name="connsiteY6" fmla="*/ 3829120 h 5313626"/>
                <a:gd name="connsiteX7" fmla="*/ 5150343 w 7386192"/>
                <a:gd name="connsiteY7" fmla="*/ 3333413 h 5313626"/>
                <a:gd name="connsiteX8" fmla="*/ 5322399 w 7386192"/>
                <a:gd name="connsiteY8" fmla="*/ 2975020 h 5313626"/>
                <a:gd name="connsiteX9" fmla="*/ 5870299 w 7386192"/>
                <a:gd name="connsiteY9" fmla="*/ 3139320 h 5313626"/>
                <a:gd name="connsiteX10" fmla="*/ 6031073 w 7386192"/>
                <a:gd name="connsiteY10" fmla="*/ 2918257 h 5313626"/>
                <a:gd name="connsiteX11" fmla="*/ 6332592 w 7386192"/>
                <a:gd name="connsiteY11" fmla="*/ 2077745 h 5313626"/>
                <a:gd name="connsiteX12" fmla="*/ 4826785 w 7386192"/>
                <a:gd name="connsiteY12" fmla="*/ 1568529 h 5313626"/>
                <a:gd name="connsiteX13" fmla="*/ 3824730 w 7386192"/>
                <a:gd name="connsiteY13" fmla="*/ 980879 h 5313626"/>
                <a:gd name="connsiteX14" fmla="*/ 4061654 w 7386192"/>
                <a:gd name="connsiteY14" fmla="*/ 97941 h 5313626"/>
                <a:gd name="connsiteX15" fmla="*/ 5231900 w 7386192"/>
                <a:gd name="connsiteY15" fmla="*/ 45836 h 5313626"/>
                <a:gd name="connsiteX16" fmla="*/ 6297067 w 7386192"/>
                <a:gd name="connsiteY16" fmla="*/ 311112 h 5313626"/>
                <a:gd name="connsiteX17" fmla="*/ 6872845 w 7386192"/>
                <a:gd name="connsiteY17" fmla="*/ 1075527 h 5313626"/>
                <a:gd name="connsiteX18" fmla="*/ 7386192 w 7386192"/>
                <a:gd name="connsiteY18" fmla="*/ 1781379 h 5313626"/>
                <a:gd name="connsiteX0" fmla="*/ 0 w 7391343"/>
                <a:gd name="connsiteY0" fmla="*/ 5313626 h 5313626"/>
                <a:gd name="connsiteX1" fmla="*/ 2454800 w 7391343"/>
                <a:gd name="connsiteY1" fmla="*/ 4754005 h 5313626"/>
                <a:gd name="connsiteX2" fmla="*/ 3378308 w 7391343"/>
                <a:gd name="connsiteY2" fmla="*/ 4968120 h 5313626"/>
                <a:gd name="connsiteX3" fmla="*/ 4059435 w 7391343"/>
                <a:gd name="connsiteY3" fmla="*/ 5141947 h 5313626"/>
                <a:gd name="connsiteX4" fmla="*/ 4783024 w 7391343"/>
                <a:gd name="connsiteY4" fmla="*/ 5106233 h 5313626"/>
                <a:gd name="connsiteX5" fmla="*/ 5157623 w 7391343"/>
                <a:gd name="connsiteY5" fmla="*/ 4711413 h 5313626"/>
                <a:gd name="connsiteX6" fmla="*/ 5822054 w 7391343"/>
                <a:gd name="connsiteY6" fmla="*/ 3829120 h 5313626"/>
                <a:gd name="connsiteX7" fmla="*/ 5150343 w 7391343"/>
                <a:gd name="connsiteY7" fmla="*/ 3333413 h 5313626"/>
                <a:gd name="connsiteX8" fmla="*/ 5322399 w 7391343"/>
                <a:gd name="connsiteY8" fmla="*/ 2975020 h 5313626"/>
                <a:gd name="connsiteX9" fmla="*/ 5870299 w 7391343"/>
                <a:gd name="connsiteY9" fmla="*/ 3139320 h 5313626"/>
                <a:gd name="connsiteX10" fmla="*/ 6031073 w 7391343"/>
                <a:gd name="connsiteY10" fmla="*/ 2918257 h 5313626"/>
                <a:gd name="connsiteX11" fmla="*/ 6332592 w 7391343"/>
                <a:gd name="connsiteY11" fmla="*/ 2077745 h 5313626"/>
                <a:gd name="connsiteX12" fmla="*/ 4826785 w 7391343"/>
                <a:gd name="connsiteY12" fmla="*/ 1568529 h 5313626"/>
                <a:gd name="connsiteX13" fmla="*/ 3824730 w 7391343"/>
                <a:gd name="connsiteY13" fmla="*/ 980879 h 5313626"/>
                <a:gd name="connsiteX14" fmla="*/ 4061654 w 7391343"/>
                <a:gd name="connsiteY14" fmla="*/ 97941 h 5313626"/>
                <a:gd name="connsiteX15" fmla="*/ 5231900 w 7391343"/>
                <a:gd name="connsiteY15" fmla="*/ 45836 h 5313626"/>
                <a:gd name="connsiteX16" fmla="*/ 6297067 w 7391343"/>
                <a:gd name="connsiteY16" fmla="*/ 311112 h 5313626"/>
                <a:gd name="connsiteX17" fmla="*/ 6872845 w 7391343"/>
                <a:gd name="connsiteY17" fmla="*/ 1075527 h 5313626"/>
                <a:gd name="connsiteX18" fmla="*/ 7391343 w 7391343"/>
                <a:gd name="connsiteY18" fmla="*/ 1778803 h 5313626"/>
                <a:gd name="connsiteX0" fmla="*/ 0 w 7391343"/>
                <a:gd name="connsiteY0" fmla="*/ 5313626 h 5313626"/>
                <a:gd name="connsiteX1" fmla="*/ 2454800 w 7391343"/>
                <a:gd name="connsiteY1" fmla="*/ 4754005 h 5313626"/>
                <a:gd name="connsiteX2" fmla="*/ 3378308 w 7391343"/>
                <a:gd name="connsiteY2" fmla="*/ 4968120 h 5313626"/>
                <a:gd name="connsiteX3" fmla="*/ 4059435 w 7391343"/>
                <a:gd name="connsiteY3" fmla="*/ 5141947 h 5313626"/>
                <a:gd name="connsiteX4" fmla="*/ 4783024 w 7391343"/>
                <a:gd name="connsiteY4" fmla="*/ 5106233 h 5313626"/>
                <a:gd name="connsiteX5" fmla="*/ 5157623 w 7391343"/>
                <a:gd name="connsiteY5" fmla="*/ 4711413 h 5313626"/>
                <a:gd name="connsiteX6" fmla="*/ 5822054 w 7391343"/>
                <a:gd name="connsiteY6" fmla="*/ 3829120 h 5313626"/>
                <a:gd name="connsiteX7" fmla="*/ 5150343 w 7391343"/>
                <a:gd name="connsiteY7" fmla="*/ 3333413 h 5313626"/>
                <a:gd name="connsiteX8" fmla="*/ 5322399 w 7391343"/>
                <a:gd name="connsiteY8" fmla="*/ 2975020 h 5313626"/>
                <a:gd name="connsiteX9" fmla="*/ 5870299 w 7391343"/>
                <a:gd name="connsiteY9" fmla="*/ 3139320 h 5313626"/>
                <a:gd name="connsiteX10" fmla="*/ 6031073 w 7391343"/>
                <a:gd name="connsiteY10" fmla="*/ 2918257 h 5313626"/>
                <a:gd name="connsiteX11" fmla="*/ 6332592 w 7391343"/>
                <a:gd name="connsiteY11" fmla="*/ 2077745 h 5313626"/>
                <a:gd name="connsiteX12" fmla="*/ 4826785 w 7391343"/>
                <a:gd name="connsiteY12" fmla="*/ 1568529 h 5313626"/>
                <a:gd name="connsiteX13" fmla="*/ 3824730 w 7391343"/>
                <a:gd name="connsiteY13" fmla="*/ 980879 h 5313626"/>
                <a:gd name="connsiteX14" fmla="*/ 4061654 w 7391343"/>
                <a:gd name="connsiteY14" fmla="*/ 97941 h 5313626"/>
                <a:gd name="connsiteX15" fmla="*/ 5231900 w 7391343"/>
                <a:gd name="connsiteY15" fmla="*/ 45836 h 5313626"/>
                <a:gd name="connsiteX16" fmla="*/ 6297067 w 7391343"/>
                <a:gd name="connsiteY16" fmla="*/ 311112 h 5313626"/>
                <a:gd name="connsiteX17" fmla="*/ 6872845 w 7391343"/>
                <a:gd name="connsiteY17" fmla="*/ 1075527 h 5313626"/>
                <a:gd name="connsiteX18" fmla="*/ 7391343 w 7391343"/>
                <a:gd name="connsiteY18" fmla="*/ 1778803 h 5313626"/>
                <a:gd name="connsiteX0" fmla="*/ 0 w 7396494"/>
                <a:gd name="connsiteY0" fmla="*/ 5313626 h 5313626"/>
                <a:gd name="connsiteX1" fmla="*/ 2454800 w 7396494"/>
                <a:gd name="connsiteY1" fmla="*/ 4754005 h 5313626"/>
                <a:gd name="connsiteX2" fmla="*/ 3378308 w 7396494"/>
                <a:gd name="connsiteY2" fmla="*/ 4968120 h 5313626"/>
                <a:gd name="connsiteX3" fmla="*/ 4059435 w 7396494"/>
                <a:gd name="connsiteY3" fmla="*/ 5141947 h 5313626"/>
                <a:gd name="connsiteX4" fmla="*/ 4783024 w 7396494"/>
                <a:gd name="connsiteY4" fmla="*/ 5106233 h 5313626"/>
                <a:gd name="connsiteX5" fmla="*/ 5157623 w 7396494"/>
                <a:gd name="connsiteY5" fmla="*/ 4711413 h 5313626"/>
                <a:gd name="connsiteX6" fmla="*/ 5822054 w 7396494"/>
                <a:gd name="connsiteY6" fmla="*/ 3829120 h 5313626"/>
                <a:gd name="connsiteX7" fmla="*/ 5150343 w 7396494"/>
                <a:gd name="connsiteY7" fmla="*/ 3333413 h 5313626"/>
                <a:gd name="connsiteX8" fmla="*/ 5322399 w 7396494"/>
                <a:gd name="connsiteY8" fmla="*/ 2975020 h 5313626"/>
                <a:gd name="connsiteX9" fmla="*/ 5870299 w 7396494"/>
                <a:gd name="connsiteY9" fmla="*/ 3139320 h 5313626"/>
                <a:gd name="connsiteX10" fmla="*/ 6031073 w 7396494"/>
                <a:gd name="connsiteY10" fmla="*/ 2918257 h 5313626"/>
                <a:gd name="connsiteX11" fmla="*/ 6332592 w 7396494"/>
                <a:gd name="connsiteY11" fmla="*/ 2077745 h 5313626"/>
                <a:gd name="connsiteX12" fmla="*/ 4826785 w 7396494"/>
                <a:gd name="connsiteY12" fmla="*/ 1568529 h 5313626"/>
                <a:gd name="connsiteX13" fmla="*/ 3824730 w 7396494"/>
                <a:gd name="connsiteY13" fmla="*/ 980879 h 5313626"/>
                <a:gd name="connsiteX14" fmla="*/ 4061654 w 7396494"/>
                <a:gd name="connsiteY14" fmla="*/ 97941 h 5313626"/>
                <a:gd name="connsiteX15" fmla="*/ 5231900 w 7396494"/>
                <a:gd name="connsiteY15" fmla="*/ 45836 h 5313626"/>
                <a:gd name="connsiteX16" fmla="*/ 6297067 w 7396494"/>
                <a:gd name="connsiteY16" fmla="*/ 311112 h 5313626"/>
                <a:gd name="connsiteX17" fmla="*/ 6872845 w 7396494"/>
                <a:gd name="connsiteY17" fmla="*/ 1075527 h 5313626"/>
                <a:gd name="connsiteX18" fmla="*/ 7396494 w 7396494"/>
                <a:gd name="connsiteY18" fmla="*/ 1760773 h 5313626"/>
                <a:gd name="connsiteX0" fmla="*/ 0 w 7393918"/>
                <a:gd name="connsiteY0" fmla="*/ 5313626 h 5313626"/>
                <a:gd name="connsiteX1" fmla="*/ 2454800 w 7393918"/>
                <a:gd name="connsiteY1" fmla="*/ 4754005 h 5313626"/>
                <a:gd name="connsiteX2" fmla="*/ 3378308 w 7393918"/>
                <a:gd name="connsiteY2" fmla="*/ 4968120 h 5313626"/>
                <a:gd name="connsiteX3" fmla="*/ 4059435 w 7393918"/>
                <a:gd name="connsiteY3" fmla="*/ 5141947 h 5313626"/>
                <a:gd name="connsiteX4" fmla="*/ 4783024 w 7393918"/>
                <a:gd name="connsiteY4" fmla="*/ 5106233 h 5313626"/>
                <a:gd name="connsiteX5" fmla="*/ 5157623 w 7393918"/>
                <a:gd name="connsiteY5" fmla="*/ 4711413 h 5313626"/>
                <a:gd name="connsiteX6" fmla="*/ 5822054 w 7393918"/>
                <a:gd name="connsiteY6" fmla="*/ 3829120 h 5313626"/>
                <a:gd name="connsiteX7" fmla="*/ 5150343 w 7393918"/>
                <a:gd name="connsiteY7" fmla="*/ 3333413 h 5313626"/>
                <a:gd name="connsiteX8" fmla="*/ 5322399 w 7393918"/>
                <a:gd name="connsiteY8" fmla="*/ 2975020 h 5313626"/>
                <a:gd name="connsiteX9" fmla="*/ 5870299 w 7393918"/>
                <a:gd name="connsiteY9" fmla="*/ 3139320 h 5313626"/>
                <a:gd name="connsiteX10" fmla="*/ 6031073 w 7393918"/>
                <a:gd name="connsiteY10" fmla="*/ 2918257 h 5313626"/>
                <a:gd name="connsiteX11" fmla="*/ 6332592 w 7393918"/>
                <a:gd name="connsiteY11" fmla="*/ 2077745 h 5313626"/>
                <a:gd name="connsiteX12" fmla="*/ 4826785 w 7393918"/>
                <a:gd name="connsiteY12" fmla="*/ 1568529 h 5313626"/>
                <a:gd name="connsiteX13" fmla="*/ 3824730 w 7393918"/>
                <a:gd name="connsiteY13" fmla="*/ 980879 h 5313626"/>
                <a:gd name="connsiteX14" fmla="*/ 4061654 w 7393918"/>
                <a:gd name="connsiteY14" fmla="*/ 97941 h 5313626"/>
                <a:gd name="connsiteX15" fmla="*/ 5231900 w 7393918"/>
                <a:gd name="connsiteY15" fmla="*/ 45836 h 5313626"/>
                <a:gd name="connsiteX16" fmla="*/ 6297067 w 7393918"/>
                <a:gd name="connsiteY16" fmla="*/ 311112 h 5313626"/>
                <a:gd name="connsiteX17" fmla="*/ 6872845 w 7393918"/>
                <a:gd name="connsiteY17" fmla="*/ 1075527 h 5313626"/>
                <a:gd name="connsiteX18" fmla="*/ 7393918 w 7393918"/>
                <a:gd name="connsiteY18" fmla="*/ 1768500 h 5313626"/>
                <a:gd name="connsiteX0" fmla="*/ 0 w 7388767"/>
                <a:gd name="connsiteY0" fmla="*/ 5313626 h 5313626"/>
                <a:gd name="connsiteX1" fmla="*/ 2454800 w 7388767"/>
                <a:gd name="connsiteY1" fmla="*/ 4754005 h 5313626"/>
                <a:gd name="connsiteX2" fmla="*/ 3378308 w 7388767"/>
                <a:gd name="connsiteY2" fmla="*/ 4968120 h 5313626"/>
                <a:gd name="connsiteX3" fmla="*/ 4059435 w 7388767"/>
                <a:gd name="connsiteY3" fmla="*/ 5141947 h 5313626"/>
                <a:gd name="connsiteX4" fmla="*/ 4783024 w 7388767"/>
                <a:gd name="connsiteY4" fmla="*/ 5106233 h 5313626"/>
                <a:gd name="connsiteX5" fmla="*/ 5157623 w 7388767"/>
                <a:gd name="connsiteY5" fmla="*/ 4711413 h 5313626"/>
                <a:gd name="connsiteX6" fmla="*/ 5822054 w 7388767"/>
                <a:gd name="connsiteY6" fmla="*/ 3829120 h 5313626"/>
                <a:gd name="connsiteX7" fmla="*/ 5150343 w 7388767"/>
                <a:gd name="connsiteY7" fmla="*/ 3333413 h 5313626"/>
                <a:gd name="connsiteX8" fmla="*/ 5322399 w 7388767"/>
                <a:gd name="connsiteY8" fmla="*/ 2975020 h 5313626"/>
                <a:gd name="connsiteX9" fmla="*/ 5870299 w 7388767"/>
                <a:gd name="connsiteY9" fmla="*/ 3139320 h 5313626"/>
                <a:gd name="connsiteX10" fmla="*/ 6031073 w 7388767"/>
                <a:gd name="connsiteY10" fmla="*/ 2918257 h 5313626"/>
                <a:gd name="connsiteX11" fmla="*/ 6332592 w 7388767"/>
                <a:gd name="connsiteY11" fmla="*/ 2077745 h 5313626"/>
                <a:gd name="connsiteX12" fmla="*/ 4826785 w 7388767"/>
                <a:gd name="connsiteY12" fmla="*/ 1568529 h 5313626"/>
                <a:gd name="connsiteX13" fmla="*/ 3824730 w 7388767"/>
                <a:gd name="connsiteY13" fmla="*/ 980879 h 5313626"/>
                <a:gd name="connsiteX14" fmla="*/ 4061654 w 7388767"/>
                <a:gd name="connsiteY14" fmla="*/ 97941 h 5313626"/>
                <a:gd name="connsiteX15" fmla="*/ 5231900 w 7388767"/>
                <a:gd name="connsiteY15" fmla="*/ 45836 h 5313626"/>
                <a:gd name="connsiteX16" fmla="*/ 6297067 w 7388767"/>
                <a:gd name="connsiteY16" fmla="*/ 311112 h 5313626"/>
                <a:gd name="connsiteX17" fmla="*/ 6872845 w 7388767"/>
                <a:gd name="connsiteY17" fmla="*/ 1075527 h 5313626"/>
                <a:gd name="connsiteX18" fmla="*/ 7388767 w 7388767"/>
                <a:gd name="connsiteY18" fmla="*/ 1773652 h 5313626"/>
                <a:gd name="connsiteX0" fmla="*/ 0 w 7388767"/>
                <a:gd name="connsiteY0" fmla="*/ 5299546 h 5299546"/>
                <a:gd name="connsiteX1" fmla="*/ 2454800 w 7388767"/>
                <a:gd name="connsiteY1" fmla="*/ 4739925 h 5299546"/>
                <a:gd name="connsiteX2" fmla="*/ 3378308 w 7388767"/>
                <a:gd name="connsiteY2" fmla="*/ 4954040 h 5299546"/>
                <a:gd name="connsiteX3" fmla="*/ 4059435 w 7388767"/>
                <a:gd name="connsiteY3" fmla="*/ 5127867 h 5299546"/>
                <a:gd name="connsiteX4" fmla="*/ 4783024 w 7388767"/>
                <a:gd name="connsiteY4" fmla="*/ 5092153 h 5299546"/>
                <a:gd name="connsiteX5" fmla="*/ 5157623 w 7388767"/>
                <a:gd name="connsiteY5" fmla="*/ 4697333 h 5299546"/>
                <a:gd name="connsiteX6" fmla="*/ 5822054 w 7388767"/>
                <a:gd name="connsiteY6" fmla="*/ 3815040 h 5299546"/>
                <a:gd name="connsiteX7" fmla="*/ 5150343 w 7388767"/>
                <a:gd name="connsiteY7" fmla="*/ 3319333 h 5299546"/>
                <a:gd name="connsiteX8" fmla="*/ 5322399 w 7388767"/>
                <a:gd name="connsiteY8" fmla="*/ 2960940 h 5299546"/>
                <a:gd name="connsiteX9" fmla="*/ 5870299 w 7388767"/>
                <a:gd name="connsiteY9" fmla="*/ 3125240 h 5299546"/>
                <a:gd name="connsiteX10" fmla="*/ 6031073 w 7388767"/>
                <a:gd name="connsiteY10" fmla="*/ 2904177 h 5299546"/>
                <a:gd name="connsiteX11" fmla="*/ 6332592 w 7388767"/>
                <a:gd name="connsiteY11" fmla="*/ 2063665 h 5299546"/>
                <a:gd name="connsiteX12" fmla="*/ 4826785 w 7388767"/>
                <a:gd name="connsiteY12" fmla="*/ 1554449 h 5299546"/>
                <a:gd name="connsiteX13" fmla="*/ 3824730 w 7388767"/>
                <a:gd name="connsiteY13" fmla="*/ 966799 h 5299546"/>
                <a:gd name="connsiteX14" fmla="*/ 5231900 w 7388767"/>
                <a:gd name="connsiteY14" fmla="*/ 31756 h 5299546"/>
                <a:gd name="connsiteX15" fmla="*/ 6297067 w 7388767"/>
                <a:gd name="connsiteY15" fmla="*/ 297032 h 5299546"/>
                <a:gd name="connsiteX16" fmla="*/ 6872845 w 7388767"/>
                <a:gd name="connsiteY16" fmla="*/ 1061447 h 5299546"/>
                <a:gd name="connsiteX17" fmla="*/ 7388767 w 7388767"/>
                <a:gd name="connsiteY17" fmla="*/ 1759572 h 5299546"/>
                <a:gd name="connsiteX0" fmla="*/ 0 w 7388767"/>
                <a:gd name="connsiteY0" fmla="*/ 5338977 h 5338977"/>
                <a:gd name="connsiteX1" fmla="*/ 2454800 w 7388767"/>
                <a:gd name="connsiteY1" fmla="*/ 4779356 h 5338977"/>
                <a:gd name="connsiteX2" fmla="*/ 3378308 w 7388767"/>
                <a:gd name="connsiteY2" fmla="*/ 4993471 h 5338977"/>
                <a:gd name="connsiteX3" fmla="*/ 4059435 w 7388767"/>
                <a:gd name="connsiteY3" fmla="*/ 5167298 h 5338977"/>
                <a:gd name="connsiteX4" fmla="*/ 4783024 w 7388767"/>
                <a:gd name="connsiteY4" fmla="*/ 5131584 h 5338977"/>
                <a:gd name="connsiteX5" fmla="*/ 5157623 w 7388767"/>
                <a:gd name="connsiteY5" fmla="*/ 4736764 h 5338977"/>
                <a:gd name="connsiteX6" fmla="*/ 5822054 w 7388767"/>
                <a:gd name="connsiteY6" fmla="*/ 3854471 h 5338977"/>
                <a:gd name="connsiteX7" fmla="*/ 5150343 w 7388767"/>
                <a:gd name="connsiteY7" fmla="*/ 3358764 h 5338977"/>
                <a:gd name="connsiteX8" fmla="*/ 5322399 w 7388767"/>
                <a:gd name="connsiteY8" fmla="*/ 3000371 h 5338977"/>
                <a:gd name="connsiteX9" fmla="*/ 5870299 w 7388767"/>
                <a:gd name="connsiteY9" fmla="*/ 3164671 h 5338977"/>
                <a:gd name="connsiteX10" fmla="*/ 6031073 w 7388767"/>
                <a:gd name="connsiteY10" fmla="*/ 2943608 h 5338977"/>
                <a:gd name="connsiteX11" fmla="*/ 6332592 w 7388767"/>
                <a:gd name="connsiteY11" fmla="*/ 2103096 h 5338977"/>
                <a:gd name="connsiteX12" fmla="*/ 4826785 w 7388767"/>
                <a:gd name="connsiteY12" fmla="*/ 1593880 h 5338977"/>
                <a:gd name="connsiteX13" fmla="*/ 5231900 w 7388767"/>
                <a:gd name="connsiteY13" fmla="*/ 71187 h 5338977"/>
                <a:gd name="connsiteX14" fmla="*/ 6297067 w 7388767"/>
                <a:gd name="connsiteY14" fmla="*/ 336463 h 5338977"/>
                <a:gd name="connsiteX15" fmla="*/ 6872845 w 7388767"/>
                <a:gd name="connsiteY15" fmla="*/ 1100878 h 5338977"/>
                <a:gd name="connsiteX16" fmla="*/ 7388767 w 7388767"/>
                <a:gd name="connsiteY16" fmla="*/ 1799003 h 5338977"/>
                <a:gd name="connsiteX0" fmla="*/ 0 w 7388767"/>
                <a:gd name="connsiteY0" fmla="*/ 5002514 h 5002514"/>
                <a:gd name="connsiteX1" fmla="*/ 2454800 w 7388767"/>
                <a:gd name="connsiteY1" fmla="*/ 4442893 h 5002514"/>
                <a:gd name="connsiteX2" fmla="*/ 3378308 w 7388767"/>
                <a:gd name="connsiteY2" fmla="*/ 4657008 h 5002514"/>
                <a:gd name="connsiteX3" fmla="*/ 4059435 w 7388767"/>
                <a:gd name="connsiteY3" fmla="*/ 4830835 h 5002514"/>
                <a:gd name="connsiteX4" fmla="*/ 4783024 w 7388767"/>
                <a:gd name="connsiteY4" fmla="*/ 4795121 h 5002514"/>
                <a:gd name="connsiteX5" fmla="*/ 5157623 w 7388767"/>
                <a:gd name="connsiteY5" fmla="*/ 4400301 h 5002514"/>
                <a:gd name="connsiteX6" fmla="*/ 5822054 w 7388767"/>
                <a:gd name="connsiteY6" fmla="*/ 3518008 h 5002514"/>
                <a:gd name="connsiteX7" fmla="*/ 5150343 w 7388767"/>
                <a:gd name="connsiteY7" fmla="*/ 3022301 h 5002514"/>
                <a:gd name="connsiteX8" fmla="*/ 5322399 w 7388767"/>
                <a:gd name="connsiteY8" fmla="*/ 2663908 h 5002514"/>
                <a:gd name="connsiteX9" fmla="*/ 5870299 w 7388767"/>
                <a:gd name="connsiteY9" fmla="*/ 2828208 h 5002514"/>
                <a:gd name="connsiteX10" fmla="*/ 6031073 w 7388767"/>
                <a:gd name="connsiteY10" fmla="*/ 2607145 h 5002514"/>
                <a:gd name="connsiteX11" fmla="*/ 6332592 w 7388767"/>
                <a:gd name="connsiteY11" fmla="*/ 1766633 h 5002514"/>
                <a:gd name="connsiteX12" fmla="*/ 4826785 w 7388767"/>
                <a:gd name="connsiteY12" fmla="*/ 1257417 h 5002514"/>
                <a:gd name="connsiteX13" fmla="*/ 6297067 w 7388767"/>
                <a:gd name="connsiteY13" fmla="*/ 0 h 5002514"/>
                <a:gd name="connsiteX14" fmla="*/ 6872845 w 7388767"/>
                <a:gd name="connsiteY14" fmla="*/ 764415 h 5002514"/>
                <a:gd name="connsiteX15" fmla="*/ 7388767 w 7388767"/>
                <a:gd name="connsiteY15" fmla="*/ 1462540 h 5002514"/>
                <a:gd name="connsiteX0" fmla="*/ 0 w 7388767"/>
                <a:gd name="connsiteY0" fmla="*/ 5002514 h 5002514"/>
                <a:gd name="connsiteX1" fmla="*/ 2454800 w 7388767"/>
                <a:gd name="connsiteY1" fmla="*/ 4442893 h 5002514"/>
                <a:gd name="connsiteX2" fmla="*/ 3378308 w 7388767"/>
                <a:gd name="connsiteY2" fmla="*/ 4657008 h 5002514"/>
                <a:gd name="connsiteX3" fmla="*/ 4059435 w 7388767"/>
                <a:gd name="connsiteY3" fmla="*/ 4830835 h 5002514"/>
                <a:gd name="connsiteX4" fmla="*/ 4783024 w 7388767"/>
                <a:gd name="connsiteY4" fmla="*/ 4795121 h 5002514"/>
                <a:gd name="connsiteX5" fmla="*/ 5157623 w 7388767"/>
                <a:gd name="connsiteY5" fmla="*/ 4400301 h 5002514"/>
                <a:gd name="connsiteX6" fmla="*/ 5822054 w 7388767"/>
                <a:gd name="connsiteY6" fmla="*/ 3518008 h 5002514"/>
                <a:gd name="connsiteX7" fmla="*/ 5150343 w 7388767"/>
                <a:gd name="connsiteY7" fmla="*/ 3022301 h 5002514"/>
                <a:gd name="connsiteX8" fmla="*/ 5322399 w 7388767"/>
                <a:gd name="connsiteY8" fmla="*/ 2663908 h 5002514"/>
                <a:gd name="connsiteX9" fmla="*/ 5870299 w 7388767"/>
                <a:gd name="connsiteY9" fmla="*/ 2828208 h 5002514"/>
                <a:gd name="connsiteX10" fmla="*/ 6031073 w 7388767"/>
                <a:gd name="connsiteY10" fmla="*/ 2607145 h 5002514"/>
                <a:gd name="connsiteX11" fmla="*/ 6332592 w 7388767"/>
                <a:gd name="connsiteY11" fmla="*/ 1766633 h 5002514"/>
                <a:gd name="connsiteX12" fmla="*/ 6297067 w 7388767"/>
                <a:gd name="connsiteY12" fmla="*/ 0 h 5002514"/>
                <a:gd name="connsiteX13" fmla="*/ 6872845 w 7388767"/>
                <a:gd name="connsiteY13" fmla="*/ 764415 h 5002514"/>
                <a:gd name="connsiteX14" fmla="*/ 7388767 w 7388767"/>
                <a:gd name="connsiteY14" fmla="*/ 1462540 h 5002514"/>
                <a:gd name="connsiteX0" fmla="*/ 0 w 7388767"/>
                <a:gd name="connsiteY0" fmla="*/ 4238099 h 4238099"/>
                <a:gd name="connsiteX1" fmla="*/ 2454800 w 7388767"/>
                <a:gd name="connsiteY1" fmla="*/ 3678478 h 4238099"/>
                <a:gd name="connsiteX2" fmla="*/ 3378308 w 7388767"/>
                <a:gd name="connsiteY2" fmla="*/ 3892593 h 4238099"/>
                <a:gd name="connsiteX3" fmla="*/ 4059435 w 7388767"/>
                <a:gd name="connsiteY3" fmla="*/ 4066420 h 4238099"/>
                <a:gd name="connsiteX4" fmla="*/ 4783024 w 7388767"/>
                <a:gd name="connsiteY4" fmla="*/ 4030706 h 4238099"/>
                <a:gd name="connsiteX5" fmla="*/ 5157623 w 7388767"/>
                <a:gd name="connsiteY5" fmla="*/ 3635886 h 4238099"/>
                <a:gd name="connsiteX6" fmla="*/ 5822054 w 7388767"/>
                <a:gd name="connsiteY6" fmla="*/ 2753593 h 4238099"/>
                <a:gd name="connsiteX7" fmla="*/ 5150343 w 7388767"/>
                <a:gd name="connsiteY7" fmla="*/ 2257886 h 4238099"/>
                <a:gd name="connsiteX8" fmla="*/ 5322399 w 7388767"/>
                <a:gd name="connsiteY8" fmla="*/ 1899493 h 4238099"/>
                <a:gd name="connsiteX9" fmla="*/ 5870299 w 7388767"/>
                <a:gd name="connsiteY9" fmla="*/ 2063793 h 4238099"/>
                <a:gd name="connsiteX10" fmla="*/ 6031073 w 7388767"/>
                <a:gd name="connsiteY10" fmla="*/ 1842730 h 4238099"/>
                <a:gd name="connsiteX11" fmla="*/ 6332592 w 7388767"/>
                <a:gd name="connsiteY11" fmla="*/ 1002218 h 4238099"/>
                <a:gd name="connsiteX12" fmla="*/ 6872845 w 7388767"/>
                <a:gd name="connsiteY12" fmla="*/ 0 h 4238099"/>
                <a:gd name="connsiteX13" fmla="*/ 7388767 w 7388767"/>
                <a:gd name="connsiteY13" fmla="*/ 698125 h 4238099"/>
                <a:gd name="connsiteX0" fmla="*/ 0 w 7388767"/>
                <a:gd name="connsiteY0" fmla="*/ 3539974 h 3539974"/>
                <a:gd name="connsiteX1" fmla="*/ 2454800 w 7388767"/>
                <a:gd name="connsiteY1" fmla="*/ 2980353 h 3539974"/>
                <a:gd name="connsiteX2" fmla="*/ 3378308 w 7388767"/>
                <a:gd name="connsiteY2" fmla="*/ 3194468 h 3539974"/>
                <a:gd name="connsiteX3" fmla="*/ 4059435 w 7388767"/>
                <a:gd name="connsiteY3" fmla="*/ 3368295 h 3539974"/>
                <a:gd name="connsiteX4" fmla="*/ 4783024 w 7388767"/>
                <a:gd name="connsiteY4" fmla="*/ 3332581 h 3539974"/>
                <a:gd name="connsiteX5" fmla="*/ 5157623 w 7388767"/>
                <a:gd name="connsiteY5" fmla="*/ 2937761 h 3539974"/>
                <a:gd name="connsiteX6" fmla="*/ 5822054 w 7388767"/>
                <a:gd name="connsiteY6" fmla="*/ 2055468 h 3539974"/>
                <a:gd name="connsiteX7" fmla="*/ 5150343 w 7388767"/>
                <a:gd name="connsiteY7" fmla="*/ 1559761 h 3539974"/>
                <a:gd name="connsiteX8" fmla="*/ 5322399 w 7388767"/>
                <a:gd name="connsiteY8" fmla="*/ 1201368 h 3539974"/>
                <a:gd name="connsiteX9" fmla="*/ 5870299 w 7388767"/>
                <a:gd name="connsiteY9" fmla="*/ 1365668 h 3539974"/>
                <a:gd name="connsiteX10" fmla="*/ 6031073 w 7388767"/>
                <a:gd name="connsiteY10" fmla="*/ 1144605 h 3539974"/>
                <a:gd name="connsiteX11" fmla="*/ 6332592 w 7388767"/>
                <a:gd name="connsiteY11" fmla="*/ 304093 h 3539974"/>
                <a:gd name="connsiteX12" fmla="*/ 7388767 w 7388767"/>
                <a:gd name="connsiteY12" fmla="*/ 0 h 3539974"/>
                <a:gd name="connsiteX0" fmla="*/ 0 w 7388767"/>
                <a:gd name="connsiteY0" fmla="*/ 3539974 h 3539974"/>
                <a:gd name="connsiteX1" fmla="*/ 2454800 w 7388767"/>
                <a:gd name="connsiteY1" fmla="*/ 2980353 h 3539974"/>
                <a:gd name="connsiteX2" fmla="*/ 3378308 w 7388767"/>
                <a:gd name="connsiteY2" fmla="*/ 3194468 h 3539974"/>
                <a:gd name="connsiteX3" fmla="*/ 4059435 w 7388767"/>
                <a:gd name="connsiteY3" fmla="*/ 3368295 h 3539974"/>
                <a:gd name="connsiteX4" fmla="*/ 4783024 w 7388767"/>
                <a:gd name="connsiteY4" fmla="*/ 3332581 h 3539974"/>
                <a:gd name="connsiteX5" fmla="*/ 5157623 w 7388767"/>
                <a:gd name="connsiteY5" fmla="*/ 2937761 h 3539974"/>
                <a:gd name="connsiteX6" fmla="*/ 5822054 w 7388767"/>
                <a:gd name="connsiteY6" fmla="*/ 2055468 h 3539974"/>
                <a:gd name="connsiteX7" fmla="*/ 5150343 w 7388767"/>
                <a:gd name="connsiteY7" fmla="*/ 1559761 h 3539974"/>
                <a:gd name="connsiteX8" fmla="*/ 5322399 w 7388767"/>
                <a:gd name="connsiteY8" fmla="*/ 1201368 h 3539974"/>
                <a:gd name="connsiteX9" fmla="*/ 5870299 w 7388767"/>
                <a:gd name="connsiteY9" fmla="*/ 1365668 h 3539974"/>
                <a:gd name="connsiteX10" fmla="*/ 6031073 w 7388767"/>
                <a:gd name="connsiteY10" fmla="*/ 1144605 h 3539974"/>
                <a:gd name="connsiteX11" fmla="*/ 7388767 w 7388767"/>
                <a:gd name="connsiteY11" fmla="*/ 0 h 3539974"/>
                <a:gd name="connsiteX0" fmla="*/ 0 w 7388767"/>
                <a:gd name="connsiteY0" fmla="*/ 3539974 h 3539974"/>
                <a:gd name="connsiteX1" fmla="*/ 2454800 w 7388767"/>
                <a:gd name="connsiteY1" fmla="*/ 2980353 h 3539974"/>
                <a:gd name="connsiteX2" fmla="*/ 3378308 w 7388767"/>
                <a:gd name="connsiteY2" fmla="*/ 3194468 h 3539974"/>
                <a:gd name="connsiteX3" fmla="*/ 4059435 w 7388767"/>
                <a:gd name="connsiteY3" fmla="*/ 3368295 h 3539974"/>
                <a:gd name="connsiteX4" fmla="*/ 4783024 w 7388767"/>
                <a:gd name="connsiteY4" fmla="*/ 3332581 h 3539974"/>
                <a:gd name="connsiteX5" fmla="*/ 5157623 w 7388767"/>
                <a:gd name="connsiteY5" fmla="*/ 2937761 h 3539974"/>
                <a:gd name="connsiteX6" fmla="*/ 5822054 w 7388767"/>
                <a:gd name="connsiteY6" fmla="*/ 2055468 h 3539974"/>
                <a:gd name="connsiteX7" fmla="*/ 5150343 w 7388767"/>
                <a:gd name="connsiteY7" fmla="*/ 1559761 h 3539974"/>
                <a:gd name="connsiteX8" fmla="*/ 5322399 w 7388767"/>
                <a:gd name="connsiteY8" fmla="*/ 1201368 h 3539974"/>
                <a:gd name="connsiteX9" fmla="*/ 5870299 w 7388767"/>
                <a:gd name="connsiteY9" fmla="*/ 1365668 h 3539974"/>
                <a:gd name="connsiteX10" fmla="*/ 6269198 w 7388767"/>
                <a:gd name="connsiteY10" fmla="*/ 954105 h 3539974"/>
                <a:gd name="connsiteX11" fmla="*/ 7388767 w 7388767"/>
                <a:gd name="connsiteY11" fmla="*/ 0 h 3539974"/>
                <a:gd name="connsiteX0" fmla="*/ 0 w 7388767"/>
                <a:gd name="connsiteY0" fmla="*/ 3539974 h 3539974"/>
                <a:gd name="connsiteX1" fmla="*/ 2454800 w 7388767"/>
                <a:gd name="connsiteY1" fmla="*/ 2980353 h 3539974"/>
                <a:gd name="connsiteX2" fmla="*/ 3378308 w 7388767"/>
                <a:gd name="connsiteY2" fmla="*/ 3194468 h 3539974"/>
                <a:gd name="connsiteX3" fmla="*/ 4059435 w 7388767"/>
                <a:gd name="connsiteY3" fmla="*/ 3368295 h 3539974"/>
                <a:gd name="connsiteX4" fmla="*/ 4783024 w 7388767"/>
                <a:gd name="connsiteY4" fmla="*/ 3332581 h 3539974"/>
                <a:gd name="connsiteX5" fmla="*/ 5157623 w 7388767"/>
                <a:gd name="connsiteY5" fmla="*/ 2937761 h 3539974"/>
                <a:gd name="connsiteX6" fmla="*/ 5822054 w 7388767"/>
                <a:gd name="connsiteY6" fmla="*/ 2055468 h 3539974"/>
                <a:gd name="connsiteX7" fmla="*/ 5150343 w 7388767"/>
                <a:gd name="connsiteY7" fmla="*/ 1559761 h 3539974"/>
                <a:gd name="connsiteX8" fmla="*/ 5322399 w 7388767"/>
                <a:gd name="connsiteY8" fmla="*/ 1201368 h 3539974"/>
                <a:gd name="connsiteX9" fmla="*/ 5832199 w 7388767"/>
                <a:gd name="connsiteY9" fmla="*/ 1327568 h 3539974"/>
                <a:gd name="connsiteX10" fmla="*/ 6269198 w 7388767"/>
                <a:gd name="connsiteY10" fmla="*/ 954105 h 3539974"/>
                <a:gd name="connsiteX11" fmla="*/ 7388767 w 7388767"/>
                <a:gd name="connsiteY11" fmla="*/ 0 h 3539974"/>
                <a:gd name="connsiteX0" fmla="*/ 0 w 7388767"/>
                <a:gd name="connsiteY0" fmla="*/ 3539974 h 3539974"/>
                <a:gd name="connsiteX1" fmla="*/ 2454800 w 7388767"/>
                <a:gd name="connsiteY1" fmla="*/ 2980353 h 3539974"/>
                <a:gd name="connsiteX2" fmla="*/ 3378308 w 7388767"/>
                <a:gd name="connsiteY2" fmla="*/ 3194468 h 3539974"/>
                <a:gd name="connsiteX3" fmla="*/ 4059435 w 7388767"/>
                <a:gd name="connsiteY3" fmla="*/ 3368295 h 3539974"/>
                <a:gd name="connsiteX4" fmla="*/ 4783024 w 7388767"/>
                <a:gd name="connsiteY4" fmla="*/ 3332581 h 3539974"/>
                <a:gd name="connsiteX5" fmla="*/ 5157623 w 7388767"/>
                <a:gd name="connsiteY5" fmla="*/ 2937761 h 3539974"/>
                <a:gd name="connsiteX6" fmla="*/ 5822054 w 7388767"/>
                <a:gd name="connsiteY6" fmla="*/ 2055468 h 3539974"/>
                <a:gd name="connsiteX7" fmla="*/ 5150343 w 7388767"/>
                <a:gd name="connsiteY7" fmla="*/ 1559761 h 3539974"/>
                <a:gd name="connsiteX8" fmla="*/ 5322399 w 7388767"/>
                <a:gd name="connsiteY8" fmla="*/ 1201368 h 3539974"/>
                <a:gd name="connsiteX9" fmla="*/ 5832199 w 7388767"/>
                <a:gd name="connsiteY9" fmla="*/ 1327568 h 3539974"/>
                <a:gd name="connsiteX10" fmla="*/ 6269198 w 7388767"/>
                <a:gd name="connsiteY10" fmla="*/ 954105 h 3539974"/>
                <a:gd name="connsiteX11" fmla="*/ 6944533 w 7388767"/>
                <a:gd name="connsiteY11" fmla="*/ 108992 h 3539974"/>
                <a:gd name="connsiteX12" fmla="*/ 7388767 w 7388767"/>
                <a:gd name="connsiteY12" fmla="*/ 0 h 3539974"/>
                <a:gd name="connsiteX0" fmla="*/ 0 w 7388767"/>
                <a:gd name="connsiteY0" fmla="*/ 3669107 h 3669107"/>
                <a:gd name="connsiteX1" fmla="*/ 2454800 w 7388767"/>
                <a:gd name="connsiteY1" fmla="*/ 3109486 h 3669107"/>
                <a:gd name="connsiteX2" fmla="*/ 3378308 w 7388767"/>
                <a:gd name="connsiteY2" fmla="*/ 3323601 h 3669107"/>
                <a:gd name="connsiteX3" fmla="*/ 4059435 w 7388767"/>
                <a:gd name="connsiteY3" fmla="*/ 3497428 h 3669107"/>
                <a:gd name="connsiteX4" fmla="*/ 4783024 w 7388767"/>
                <a:gd name="connsiteY4" fmla="*/ 3461714 h 3669107"/>
                <a:gd name="connsiteX5" fmla="*/ 5157623 w 7388767"/>
                <a:gd name="connsiteY5" fmla="*/ 3066894 h 3669107"/>
                <a:gd name="connsiteX6" fmla="*/ 5822054 w 7388767"/>
                <a:gd name="connsiteY6" fmla="*/ 2184601 h 3669107"/>
                <a:gd name="connsiteX7" fmla="*/ 5150343 w 7388767"/>
                <a:gd name="connsiteY7" fmla="*/ 1688894 h 3669107"/>
                <a:gd name="connsiteX8" fmla="*/ 5322399 w 7388767"/>
                <a:gd name="connsiteY8" fmla="*/ 1330501 h 3669107"/>
                <a:gd name="connsiteX9" fmla="*/ 5832199 w 7388767"/>
                <a:gd name="connsiteY9" fmla="*/ 1456701 h 3669107"/>
                <a:gd name="connsiteX10" fmla="*/ 6269198 w 7388767"/>
                <a:gd name="connsiteY10" fmla="*/ 1083238 h 3669107"/>
                <a:gd name="connsiteX11" fmla="*/ 6944533 w 7388767"/>
                <a:gd name="connsiteY11" fmla="*/ 238125 h 3669107"/>
                <a:gd name="connsiteX12" fmla="*/ 7182658 w 7388767"/>
                <a:gd name="connsiteY12" fmla="*/ 0 h 3669107"/>
                <a:gd name="connsiteX13" fmla="*/ 7388767 w 7388767"/>
                <a:gd name="connsiteY13" fmla="*/ 129133 h 3669107"/>
                <a:gd name="connsiteX0" fmla="*/ 0 w 7388767"/>
                <a:gd name="connsiteY0" fmla="*/ 3669107 h 3669107"/>
                <a:gd name="connsiteX1" fmla="*/ 2454800 w 7388767"/>
                <a:gd name="connsiteY1" fmla="*/ 3109486 h 3669107"/>
                <a:gd name="connsiteX2" fmla="*/ 3378308 w 7388767"/>
                <a:gd name="connsiteY2" fmla="*/ 3323601 h 3669107"/>
                <a:gd name="connsiteX3" fmla="*/ 4059435 w 7388767"/>
                <a:gd name="connsiteY3" fmla="*/ 3497428 h 3669107"/>
                <a:gd name="connsiteX4" fmla="*/ 4783024 w 7388767"/>
                <a:gd name="connsiteY4" fmla="*/ 3461714 h 3669107"/>
                <a:gd name="connsiteX5" fmla="*/ 5157623 w 7388767"/>
                <a:gd name="connsiteY5" fmla="*/ 3066894 h 3669107"/>
                <a:gd name="connsiteX6" fmla="*/ 5822054 w 7388767"/>
                <a:gd name="connsiteY6" fmla="*/ 2184601 h 3669107"/>
                <a:gd name="connsiteX7" fmla="*/ 5150343 w 7388767"/>
                <a:gd name="connsiteY7" fmla="*/ 1688894 h 3669107"/>
                <a:gd name="connsiteX8" fmla="*/ 5322399 w 7388767"/>
                <a:gd name="connsiteY8" fmla="*/ 1330501 h 3669107"/>
                <a:gd name="connsiteX9" fmla="*/ 5832199 w 7388767"/>
                <a:gd name="connsiteY9" fmla="*/ 1456701 h 3669107"/>
                <a:gd name="connsiteX10" fmla="*/ 6269198 w 7388767"/>
                <a:gd name="connsiteY10" fmla="*/ 1083238 h 3669107"/>
                <a:gd name="connsiteX11" fmla="*/ 6944533 w 7388767"/>
                <a:gd name="connsiteY11" fmla="*/ 238125 h 3669107"/>
                <a:gd name="connsiteX12" fmla="*/ 7182658 w 7388767"/>
                <a:gd name="connsiteY12" fmla="*/ 0 h 3669107"/>
                <a:gd name="connsiteX13" fmla="*/ 7388767 w 7388767"/>
                <a:gd name="connsiteY13" fmla="*/ 129133 h 3669107"/>
                <a:gd name="connsiteX0" fmla="*/ 0 w 7388767"/>
                <a:gd name="connsiteY0" fmla="*/ 3669107 h 3669107"/>
                <a:gd name="connsiteX1" fmla="*/ 2454800 w 7388767"/>
                <a:gd name="connsiteY1" fmla="*/ 3109486 h 3669107"/>
                <a:gd name="connsiteX2" fmla="*/ 3378308 w 7388767"/>
                <a:gd name="connsiteY2" fmla="*/ 3323601 h 3669107"/>
                <a:gd name="connsiteX3" fmla="*/ 4059435 w 7388767"/>
                <a:gd name="connsiteY3" fmla="*/ 3497428 h 3669107"/>
                <a:gd name="connsiteX4" fmla="*/ 4783024 w 7388767"/>
                <a:gd name="connsiteY4" fmla="*/ 3461714 h 3669107"/>
                <a:gd name="connsiteX5" fmla="*/ 5157623 w 7388767"/>
                <a:gd name="connsiteY5" fmla="*/ 3066894 h 3669107"/>
                <a:gd name="connsiteX6" fmla="*/ 5822054 w 7388767"/>
                <a:gd name="connsiteY6" fmla="*/ 2184601 h 3669107"/>
                <a:gd name="connsiteX7" fmla="*/ 5150343 w 7388767"/>
                <a:gd name="connsiteY7" fmla="*/ 1688894 h 3669107"/>
                <a:gd name="connsiteX8" fmla="*/ 5322399 w 7388767"/>
                <a:gd name="connsiteY8" fmla="*/ 1330501 h 3669107"/>
                <a:gd name="connsiteX9" fmla="*/ 5832199 w 7388767"/>
                <a:gd name="connsiteY9" fmla="*/ 1456701 h 3669107"/>
                <a:gd name="connsiteX10" fmla="*/ 6269198 w 7388767"/>
                <a:gd name="connsiteY10" fmla="*/ 1083238 h 3669107"/>
                <a:gd name="connsiteX11" fmla="*/ 6944533 w 7388767"/>
                <a:gd name="connsiteY11" fmla="*/ 238125 h 3669107"/>
                <a:gd name="connsiteX12" fmla="*/ 7182658 w 7388767"/>
                <a:gd name="connsiteY12" fmla="*/ 0 h 3669107"/>
                <a:gd name="connsiteX13" fmla="*/ 7388767 w 7388767"/>
                <a:gd name="connsiteY13" fmla="*/ 129133 h 3669107"/>
                <a:gd name="connsiteX0" fmla="*/ 0 w 7182658"/>
                <a:gd name="connsiteY0" fmla="*/ 3669107 h 3669107"/>
                <a:gd name="connsiteX1" fmla="*/ 2454800 w 7182658"/>
                <a:gd name="connsiteY1" fmla="*/ 3109486 h 3669107"/>
                <a:gd name="connsiteX2" fmla="*/ 3378308 w 7182658"/>
                <a:gd name="connsiteY2" fmla="*/ 3323601 h 3669107"/>
                <a:gd name="connsiteX3" fmla="*/ 4059435 w 7182658"/>
                <a:gd name="connsiteY3" fmla="*/ 3497428 h 3669107"/>
                <a:gd name="connsiteX4" fmla="*/ 4783024 w 7182658"/>
                <a:gd name="connsiteY4" fmla="*/ 3461714 h 3669107"/>
                <a:gd name="connsiteX5" fmla="*/ 5157623 w 7182658"/>
                <a:gd name="connsiteY5" fmla="*/ 3066894 h 3669107"/>
                <a:gd name="connsiteX6" fmla="*/ 5822054 w 7182658"/>
                <a:gd name="connsiteY6" fmla="*/ 2184601 h 3669107"/>
                <a:gd name="connsiteX7" fmla="*/ 5150343 w 7182658"/>
                <a:gd name="connsiteY7" fmla="*/ 1688894 h 3669107"/>
                <a:gd name="connsiteX8" fmla="*/ 5322399 w 7182658"/>
                <a:gd name="connsiteY8" fmla="*/ 1330501 h 3669107"/>
                <a:gd name="connsiteX9" fmla="*/ 5832199 w 7182658"/>
                <a:gd name="connsiteY9" fmla="*/ 1456701 h 3669107"/>
                <a:gd name="connsiteX10" fmla="*/ 6269198 w 7182658"/>
                <a:gd name="connsiteY10" fmla="*/ 1083238 h 3669107"/>
                <a:gd name="connsiteX11" fmla="*/ 6944533 w 7182658"/>
                <a:gd name="connsiteY11" fmla="*/ 238125 h 3669107"/>
                <a:gd name="connsiteX12" fmla="*/ 7182658 w 7182658"/>
                <a:gd name="connsiteY12" fmla="*/ 0 h 3669107"/>
                <a:gd name="connsiteX0" fmla="*/ 0 w 7182658"/>
                <a:gd name="connsiteY0" fmla="*/ 3669107 h 3669107"/>
                <a:gd name="connsiteX1" fmla="*/ 2454800 w 7182658"/>
                <a:gd name="connsiteY1" fmla="*/ 3109486 h 3669107"/>
                <a:gd name="connsiteX2" fmla="*/ 3378308 w 7182658"/>
                <a:gd name="connsiteY2" fmla="*/ 3323601 h 3669107"/>
                <a:gd name="connsiteX3" fmla="*/ 4059435 w 7182658"/>
                <a:gd name="connsiteY3" fmla="*/ 3497428 h 3669107"/>
                <a:gd name="connsiteX4" fmla="*/ 4783024 w 7182658"/>
                <a:gd name="connsiteY4" fmla="*/ 3461714 h 3669107"/>
                <a:gd name="connsiteX5" fmla="*/ 5157623 w 7182658"/>
                <a:gd name="connsiteY5" fmla="*/ 3066894 h 3669107"/>
                <a:gd name="connsiteX6" fmla="*/ 5822054 w 7182658"/>
                <a:gd name="connsiteY6" fmla="*/ 2184601 h 3669107"/>
                <a:gd name="connsiteX7" fmla="*/ 5150343 w 7182658"/>
                <a:gd name="connsiteY7" fmla="*/ 1688894 h 3669107"/>
                <a:gd name="connsiteX8" fmla="*/ 5322399 w 7182658"/>
                <a:gd name="connsiteY8" fmla="*/ 1330501 h 3669107"/>
                <a:gd name="connsiteX9" fmla="*/ 5832199 w 7182658"/>
                <a:gd name="connsiteY9" fmla="*/ 1456701 h 3669107"/>
                <a:gd name="connsiteX10" fmla="*/ 6269198 w 7182658"/>
                <a:gd name="connsiteY10" fmla="*/ 1083238 h 3669107"/>
                <a:gd name="connsiteX11" fmla="*/ 6944533 w 7182658"/>
                <a:gd name="connsiteY11" fmla="*/ 238125 h 3669107"/>
                <a:gd name="connsiteX12" fmla="*/ 7182658 w 7182658"/>
                <a:gd name="connsiteY12" fmla="*/ 0 h 366910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5150343 w 7192818"/>
                <a:gd name="connsiteY7" fmla="*/ 1693974 h 3674187"/>
                <a:gd name="connsiteX8" fmla="*/ 5322399 w 7192818"/>
                <a:gd name="connsiteY8" fmla="*/ 1335581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4460914 w 7192818"/>
                <a:gd name="connsiteY7" fmla="*/ 1292412 h 3674187"/>
                <a:gd name="connsiteX8" fmla="*/ 5322399 w 7192818"/>
                <a:gd name="connsiteY8" fmla="*/ 1335581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4460914 w 7192818"/>
                <a:gd name="connsiteY7" fmla="*/ 1292412 h 3674187"/>
                <a:gd name="connsiteX8" fmla="*/ 4603942 w 7192818"/>
                <a:gd name="connsiteY8" fmla="*/ 965467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4460914 w 7192818"/>
                <a:gd name="connsiteY7" fmla="*/ 1292412 h 3674187"/>
                <a:gd name="connsiteX8" fmla="*/ 4616037 w 7192818"/>
                <a:gd name="connsiteY8" fmla="*/ 979981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4460914 w 7192818"/>
                <a:gd name="connsiteY7" fmla="*/ 1292412 h 3674187"/>
                <a:gd name="connsiteX8" fmla="*/ 4616037 w 7192818"/>
                <a:gd name="connsiteY8" fmla="*/ 979981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92818"/>
                <a:gd name="connsiteY0" fmla="*/ 3674187 h 3674187"/>
                <a:gd name="connsiteX1" fmla="*/ 2454800 w 7192818"/>
                <a:gd name="connsiteY1" fmla="*/ 3114566 h 3674187"/>
                <a:gd name="connsiteX2" fmla="*/ 3378308 w 7192818"/>
                <a:gd name="connsiteY2" fmla="*/ 3328681 h 3674187"/>
                <a:gd name="connsiteX3" fmla="*/ 4059435 w 7192818"/>
                <a:gd name="connsiteY3" fmla="*/ 3502508 h 3674187"/>
                <a:gd name="connsiteX4" fmla="*/ 4783024 w 7192818"/>
                <a:gd name="connsiteY4" fmla="*/ 3466794 h 3674187"/>
                <a:gd name="connsiteX5" fmla="*/ 5157623 w 7192818"/>
                <a:gd name="connsiteY5" fmla="*/ 3071974 h 3674187"/>
                <a:gd name="connsiteX6" fmla="*/ 5822054 w 7192818"/>
                <a:gd name="connsiteY6" fmla="*/ 2189681 h 3674187"/>
                <a:gd name="connsiteX7" fmla="*/ 4460914 w 7192818"/>
                <a:gd name="connsiteY7" fmla="*/ 1292412 h 3674187"/>
                <a:gd name="connsiteX8" fmla="*/ 4616037 w 7192818"/>
                <a:gd name="connsiteY8" fmla="*/ 979981 h 3674187"/>
                <a:gd name="connsiteX9" fmla="*/ 5832199 w 7192818"/>
                <a:gd name="connsiteY9" fmla="*/ 1461781 h 3674187"/>
                <a:gd name="connsiteX10" fmla="*/ 6269198 w 7192818"/>
                <a:gd name="connsiteY10" fmla="*/ 1088318 h 3674187"/>
                <a:gd name="connsiteX11" fmla="*/ 6944533 w 7192818"/>
                <a:gd name="connsiteY11" fmla="*/ 243205 h 3674187"/>
                <a:gd name="connsiteX12" fmla="*/ 7192818 w 7192818"/>
                <a:gd name="connsiteY12" fmla="*/ 0 h 3674187"/>
                <a:gd name="connsiteX0" fmla="*/ 0 w 7120629"/>
                <a:gd name="connsiteY0" fmla="*/ 4263734 h 4263734"/>
                <a:gd name="connsiteX1" fmla="*/ 2382611 w 7120629"/>
                <a:gd name="connsiteY1" fmla="*/ 3114566 h 4263734"/>
                <a:gd name="connsiteX2" fmla="*/ 3306119 w 7120629"/>
                <a:gd name="connsiteY2" fmla="*/ 3328681 h 4263734"/>
                <a:gd name="connsiteX3" fmla="*/ 3987246 w 7120629"/>
                <a:gd name="connsiteY3" fmla="*/ 3502508 h 4263734"/>
                <a:gd name="connsiteX4" fmla="*/ 4710835 w 7120629"/>
                <a:gd name="connsiteY4" fmla="*/ 3466794 h 4263734"/>
                <a:gd name="connsiteX5" fmla="*/ 5085434 w 7120629"/>
                <a:gd name="connsiteY5" fmla="*/ 3071974 h 4263734"/>
                <a:gd name="connsiteX6" fmla="*/ 5749865 w 7120629"/>
                <a:gd name="connsiteY6" fmla="*/ 2189681 h 4263734"/>
                <a:gd name="connsiteX7" fmla="*/ 4388725 w 7120629"/>
                <a:gd name="connsiteY7" fmla="*/ 1292412 h 4263734"/>
                <a:gd name="connsiteX8" fmla="*/ 4543848 w 7120629"/>
                <a:gd name="connsiteY8" fmla="*/ 979981 h 4263734"/>
                <a:gd name="connsiteX9" fmla="*/ 5760010 w 7120629"/>
                <a:gd name="connsiteY9" fmla="*/ 1461781 h 4263734"/>
                <a:gd name="connsiteX10" fmla="*/ 6197009 w 7120629"/>
                <a:gd name="connsiteY10" fmla="*/ 1088318 h 4263734"/>
                <a:gd name="connsiteX11" fmla="*/ 6872344 w 7120629"/>
                <a:gd name="connsiteY11" fmla="*/ 243205 h 4263734"/>
                <a:gd name="connsiteX12" fmla="*/ 7120629 w 7120629"/>
                <a:gd name="connsiteY12" fmla="*/ 0 h 4263734"/>
                <a:gd name="connsiteX0" fmla="*/ 0 w 7120629"/>
                <a:gd name="connsiteY0" fmla="*/ 4263734 h 4263734"/>
                <a:gd name="connsiteX1" fmla="*/ 2382611 w 7120629"/>
                <a:gd name="connsiteY1" fmla="*/ 3114566 h 4263734"/>
                <a:gd name="connsiteX2" fmla="*/ 3306119 w 7120629"/>
                <a:gd name="connsiteY2" fmla="*/ 3328681 h 4263734"/>
                <a:gd name="connsiteX3" fmla="*/ 3987246 w 7120629"/>
                <a:gd name="connsiteY3" fmla="*/ 3502508 h 4263734"/>
                <a:gd name="connsiteX4" fmla="*/ 4710835 w 7120629"/>
                <a:gd name="connsiteY4" fmla="*/ 3466794 h 4263734"/>
                <a:gd name="connsiteX5" fmla="*/ 5085434 w 7120629"/>
                <a:gd name="connsiteY5" fmla="*/ 3071974 h 4263734"/>
                <a:gd name="connsiteX6" fmla="*/ 5749865 w 7120629"/>
                <a:gd name="connsiteY6" fmla="*/ 2189681 h 4263734"/>
                <a:gd name="connsiteX7" fmla="*/ 4388725 w 7120629"/>
                <a:gd name="connsiteY7" fmla="*/ 1292412 h 4263734"/>
                <a:gd name="connsiteX8" fmla="*/ 4543848 w 7120629"/>
                <a:gd name="connsiteY8" fmla="*/ 979981 h 4263734"/>
                <a:gd name="connsiteX9" fmla="*/ 5760010 w 7120629"/>
                <a:gd name="connsiteY9" fmla="*/ 1461781 h 4263734"/>
                <a:gd name="connsiteX10" fmla="*/ 6197009 w 7120629"/>
                <a:gd name="connsiteY10" fmla="*/ 1088318 h 4263734"/>
                <a:gd name="connsiteX11" fmla="*/ 6872344 w 7120629"/>
                <a:gd name="connsiteY11" fmla="*/ 243205 h 4263734"/>
                <a:gd name="connsiteX12" fmla="*/ 7120629 w 7120629"/>
                <a:gd name="connsiteY12" fmla="*/ 0 h 4263734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3366277 w 7180787"/>
                <a:gd name="connsiteY2" fmla="*/ 3328681 h 4287797"/>
                <a:gd name="connsiteX3" fmla="*/ 4047404 w 7180787"/>
                <a:gd name="connsiteY3" fmla="*/ 3502508 h 4287797"/>
                <a:gd name="connsiteX4" fmla="*/ 4770993 w 7180787"/>
                <a:gd name="connsiteY4" fmla="*/ 3466794 h 4287797"/>
                <a:gd name="connsiteX5" fmla="*/ 5145592 w 7180787"/>
                <a:gd name="connsiteY5" fmla="*/ 3071974 h 4287797"/>
                <a:gd name="connsiteX6" fmla="*/ 5810023 w 7180787"/>
                <a:gd name="connsiteY6" fmla="*/ 2189681 h 4287797"/>
                <a:gd name="connsiteX7" fmla="*/ 4448883 w 7180787"/>
                <a:gd name="connsiteY7" fmla="*/ 1292412 h 4287797"/>
                <a:gd name="connsiteX8" fmla="*/ 4604006 w 7180787"/>
                <a:gd name="connsiteY8" fmla="*/ 979981 h 4287797"/>
                <a:gd name="connsiteX9" fmla="*/ 5820168 w 7180787"/>
                <a:gd name="connsiteY9" fmla="*/ 1461781 h 4287797"/>
                <a:gd name="connsiteX10" fmla="*/ 6257167 w 7180787"/>
                <a:gd name="connsiteY10" fmla="*/ 1088318 h 4287797"/>
                <a:gd name="connsiteX11" fmla="*/ 6932502 w 7180787"/>
                <a:gd name="connsiteY11" fmla="*/ 243205 h 4287797"/>
                <a:gd name="connsiteX12" fmla="*/ 7180787 w 7180787"/>
                <a:gd name="connsiteY12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047404 w 7180787"/>
                <a:gd name="connsiteY3" fmla="*/ 3502508 h 4287797"/>
                <a:gd name="connsiteX4" fmla="*/ 4770993 w 7180787"/>
                <a:gd name="connsiteY4" fmla="*/ 3466794 h 4287797"/>
                <a:gd name="connsiteX5" fmla="*/ 5145592 w 7180787"/>
                <a:gd name="connsiteY5" fmla="*/ 3071974 h 4287797"/>
                <a:gd name="connsiteX6" fmla="*/ 5810023 w 7180787"/>
                <a:gd name="connsiteY6" fmla="*/ 2189681 h 4287797"/>
                <a:gd name="connsiteX7" fmla="*/ 4448883 w 7180787"/>
                <a:gd name="connsiteY7" fmla="*/ 1292412 h 4287797"/>
                <a:gd name="connsiteX8" fmla="*/ 4604006 w 7180787"/>
                <a:gd name="connsiteY8" fmla="*/ 979981 h 4287797"/>
                <a:gd name="connsiteX9" fmla="*/ 5820168 w 7180787"/>
                <a:gd name="connsiteY9" fmla="*/ 1461781 h 4287797"/>
                <a:gd name="connsiteX10" fmla="*/ 6257167 w 7180787"/>
                <a:gd name="connsiteY10" fmla="*/ 1088318 h 4287797"/>
                <a:gd name="connsiteX11" fmla="*/ 6932502 w 7180787"/>
                <a:gd name="connsiteY11" fmla="*/ 243205 h 4287797"/>
                <a:gd name="connsiteX12" fmla="*/ 7180787 w 7180787"/>
                <a:gd name="connsiteY12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47404 w 7180787"/>
                <a:gd name="connsiteY4" fmla="*/ 3502508 h 4287797"/>
                <a:gd name="connsiteX5" fmla="*/ 4770993 w 7180787"/>
                <a:gd name="connsiteY5" fmla="*/ 3466794 h 4287797"/>
                <a:gd name="connsiteX6" fmla="*/ 5145592 w 7180787"/>
                <a:gd name="connsiteY6" fmla="*/ 3071974 h 4287797"/>
                <a:gd name="connsiteX7" fmla="*/ 5810023 w 7180787"/>
                <a:gd name="connsiteY7" fmla="*/ 2189681 h 4287797"/>
                <a:gd name="connsiteX8" fmla="*/ 4448883 w 7180787"/>
                <a:gd name="connsiteY8" fmla="*/ 1292412 h 4287797"/>
                <a:gd name="connsiteX9" fmla="*/ 4604006 w 7180787"/>
                <a:gd name="connsiteY9" fmla="*/ 979981 h 4287797"/>
                <a:gd name="connsiteX10" fmla="*/ 5820168 w 7180787"/>
                <a:gd name="connsiteY10" fmla="*/ 1461781 h 4287797"/>
                <a:gd name="connsiteX11" fmla="*/ 6257167 w 7180787"/>
                <a:gd name="connsiteY11" fmla="*/ 1088318 h 4287797"/>
                <a:gd name="connsiteX12" fmla="*/ 6932502 w 7180787"/>
                <a:gd name="connsiteY12" fmla="*/ 243205 h 4287797"/>
                <a:gd name="connsiteX13" fmla="*/ 7180787 w 7180787"/>
                <a:gd name="connsiteY13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32308 w 7180787"/>
                <a:gd name="connsiteY4" fmla="*/ 3217022 h 4287797"/>
                <a:gd name="connsiteX5" fmla="*/ 4047404 w 7180787"/>
                <a:gd name="connsiteY5" fmla="*/ 3502508 h 4287797"/>
                <a:gd name="connsiteX6" fmla="*/ 4770993 w 7180787"/>
                <a:gd name="connsiteY6" fmla="*/ 3466794 h 4287797"/>
                <a:gd name="connsiteX7" fmla="*/ 5145592 w 7180787"/>
                <a:gd name="connsiteY7" fmla="*/ 3071974 h 4287797"/>
                <a:gd name="connsiteX8" fmla="*/ 5810023 w 7180787"/>
                <a:gd name="connsiteY8" fmla="*/ 2189681 h 4287797"/>
                <a:gd name="connsiteX9" fmla="*/ 4448883 w 7180787"/>
                <a:gd name="connsiteY9" fmla="*/ 1292412 h 4287797"/>
                <a:gd name="connsiteX10" fmla="*/ 4604006 w 7180787"/>
                <a:gd name="connsiteY10" fmla="*/ 979981 h 4287797"/>
                <a:gd name="connsiteX11" fmla="*/ 5820168 w 7180787"/>
                <a:gd name="connsiteY11" fmla="*/ 1461781 h 4287797"/>
                <a:gd name="connsiteX12" fmla="*/ 6257167 w 7180787"/>
                <a:gd name="connsiteY12" fmla="*/ 1088318 h 4287797"/>
                <a:gd name="connsiteX13" fmla="*/ 6932502 w 7180787"/>
                <a:gd name="connsiteY13" fmla="*/ 243205 h 4287797"/>
                <a:gd name="connsiteX14" fmla="*/ 7180787 w 7180787"/>
                <a:gd name="connsiteY14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32308 w 7180787"/>
                <a:gd name="connsiteY4" fmla="*/ 3217022 h 4287797"/>
                <a:gd name="connsiteX5" fmla="*/ 4042025 w 7180787"/>
                <a:gd name="connsiteY5" fmla="*/ 3400310 h 4287797"/>
                <a:gd name="connsiteX6" fmla="*/ 4770993 w 7180787"/>
                <a:gd name="connsiteY6" fmla="*/ 3466794 h 4287797"/>
                <a:gd name="connsiteX7" fmla="*/ 5145592 w 7180787"/>
                <a:gd name="connsiteY7" fmla="*/ 3071974 h 4287797"/>
                <a:gd name="connsiteX8" fmla="*/ 5810023 w 7180787"/>
                <a:gd name="connsiteY8" fmla="*/ 2189681 h 4287797"/>
                <a:gd name="connsiteX9" fmla="*/ 4448883 w 7180787"/>
                <a:gd name="connsiteY9" fmla="*/ 1292412 h 4287797"/>
                <a:gd name="connsiteX10" fmla="*/ 4604006 w 7180787"/>
                <a:gd name="connsiteY10" fmla="*/ 979981 h 4287797"/>
                <a:gd name="connsiteX11" fmla="*/ 5820168 w 7180787"/>
                <a:gd name="connsiteY11" fmla="*/ 1461781 h 4287797"/>
                <a:gd name="connsiteX12" fmla="*/ 6257167 w 7180787"/>
                <a:gd name="connsiteY12" fmla="*/ 1088318 h 4287797"/>
                <a:gd name="connsiteX13" fmla="*/ 6932502 w 7180787"/>
                <a:gd name="connsiteY13" fmla="*/ 243205 h 4287797"/>
                <a:gd name="connsiteX14" fmla="*/ 7180787 w 7180787"/>
                <a:gd name="connsiteY14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32308 w 7180787"/>
                <a:gd name="connsiteY4" fmla="*/ 3217022 h 4287797"/>
                <a:gd name="connsiteX5" fmla="*/ 4042025 w 7180787"/>
                <a:gd name="connsiteY5" fmla="*/ 3400310 h 4287797"/>
                <a:gd name="connsiteX6" fmla="*/ 4770993 w 7180787"/>
                <a:gd name="connsiteY6" fmla="*/ 3466794 h 4287797"/>
                <a:gd name="connsiteX7" fmla="*/ 5145592 w 7180787"/>
                <a:gd name="connsiteY7" fmla="*/ 3071974 h 4287797"/>
                <a:gd name="connsiteX8" fmla="*/ 5810023 w 7180787"/>
                <a:gd name="connsiteY8" fmla="*/ 2189681 h 4287797"/>
                <a:gd name="connsiteX9" fmla="*/ 4448883 w 7180787"/>
                <a:gd name="connsiteY9" fmla="*/ 1292412 h 4287797"/>
                <a:gd name="connsiteX10" fmla="*/ 4604006 w 7180787"/>
                <a:gd name="connsiteY10" fmla="*/ 979981 h 4287797"/>
                <a:gd name="connsiteX11" fmla="*/ 5820168 w 7180787"/>
                <a:gd name="connsiteY11" fmla="*/ 1461781 h 4287797"/>
                <a:gd name="connsiteX12" fmla="*/ 6257167 w 7180787"/>
                <a:gd name="connsiteY12" fmla="*/ 1088318 h 4287797"/>
                <a:gd name="connsiteX13" fmla="*/ 6932502 w 7180787"/>
                <a:gd name="connsiteY13" fmla="*/ 243205 h 4287797"/>
                <a:gd name="connsiteX14" fmla="*/ 7180787 w 7180787"/>
                <a:gd name="connsiteY14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32308 w 7180787"/>
                <a:gd name="connsiteY4" fmla="*/ 3217022 h 4287797"/>
                <a:gd name="connsiteX5" fmla="*/ 4042025 w 7180787"/>
                <a:gd name="connsiteY5" fmla="*/ 3400310 h 4287797"/>
                <a:gd name="connsiteX6" fmla="*/ 4770993 w 7180787"/>
                <a:gd name="connsiteY6" fmla="*/ 3466794 h 4287797"/>
                <a:gd name="connsiteX7" fmla="*/ 5145592 w 7180787"/>
                <a:gd name="connsiteY7" fmla="*/ 3071974 h 4287797"/>
                <a:gd name="connsiteX8" fmla="*/ 5810023 w 7180787"/>
                <a:gd name="connsiteY8" fmla="*/ 2189681 h 4287797"/>
                <a:gd name="connsiteX9" fmla="*/ 4448883 w 7180787"/>
                <a:gd name="connsiteY9" fmla="*/ 1292412 h 4287797"/>
                <a:gd name="connsiteX10" fmla="*/ 4604006 w 7180787"/>
                <a:gd name="connsiteY10" fmla="*/ 979981 h 4287797"/>
                <a:gd name="connsiteX11" fmla="*/ 5820168 w 7180787"/>
                <a:gd name="connsiteY11" fmla="*/ 1461781 h 4287797"/>
                <a:gd name="connsiteX12" fmla="*/ 6257167 w 7180787"/>
                <a:gd name="connsiteY12" fmla="*/ 1088318 h 4287797"/>
                <a:gd name="connsiteX13" fmla="*/ 6932502 w 7180787"/>
                <a:gd name="connsiteY13" fmla="*/ 243205 h 4287797"/>
                <a:gd name="connsiteX14" fmla="*/ 7180787 w 7180787"/>
                <a:gd name="connsiteY14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4065524 w 7180787"/>
                <a:gd name="connsiteY2" fmla="*/ 2548752 h 4287797"/>
                <a:gd name="connsiteX3" fmla="*/ 4172157 w 7180787"/>
                <a:gd name="connsiteY3" fmla="*/ 2700655 h 4287797"/>
                <a:gd name="connsiteX4" fmla="*/ 4032308 w 7180787"/>
                <a:gd name="connsiteY4" fmla="*/ 3217022 h 4287797"/>
                <a:gd name="connsiteX5" fmla="*/ 4042025 w 7180787"/>
                <a:gd name="connsiteY5" fmla="*/ 3400310 h 4287797"/>
                <a:gd name="connsiteX6" fmla="*/ 4770993 w 7180787"/>
                <a:gd name="connsiteY6" fmla="*/ 3466794 h 4287797"/>
                <a:gd name="connsiteX7" fmla="*/ 5145592 w 7180787"/>
                <a:gd name="connsiteY7" fmla="*/ 3071974 h 4287797"/>
                <a:gd name="connsiteX8" fmla="*/ 5810023 w 7180787"/>
                <a:gd name="connsiteY8" fmla="*/ 2189681 h 4287797"/>
                <a:gd name="connsiteX9" fmla="*/ 4448883 w 7180787"/>
                <a:gd name="connsiteY9" fmla="*/ 1292412 h 4287797"/>
                <a:gd name="connsiteX10" fmla="*/ 4604006 w 7180787"/>
                <a:gd name="connsiteY10" fmla="*/ 979981 h 4287797"/>
                <a:gd name="connsiteX11" fmla="*/ 5820168 w 7180787"/>
                <a:gd name="connsiteY11" fmla="*/ 1461781 h 4287797"/>
                <a:gd name="connsiteX12" fmla="*/ 6257167 w 7180787"/>
                <a:gd name="connsiteY12" fmla="*/ 1088318 h 4287797"/>
                <a:gd name="connsiteX13" fmla="*/ 6932502 w 7180787"/>
                <a:gd name="connsiteY13" fmla="*/ 243205 h 4287797"/>
                <a:gd name="connsiteX14" fmla="*/ 7180787 w 7180787"/>
                <a:gd name="connsiteY14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3607381 w 7180787"/>
                <a:gd name="connsiteY2" fmla="*/ 2942702 h 4287797"/>
                <a:gd name="connsiteX3" fmla="*/ 4065524 w 7180787"/>
                <a:gd name="connsiteY3" fmla="*/ 2548752 h 4287797"/>
                <a:gd name="connsiteX4" fmla="*/ 4172157 w 7180787"/>
                <a:gd name="connsiteY4" fmla="*/ 2700655 h 4287797"/>
                <a:gd name="connsiteX5" fmla="*/ 4032308 w 7180787"/>
                <a:gd name="connsiteY5" fmla="*/ 3217022 h 4287797"/>
                <a:gd name="connsiteX6" fmla="*/ 4042025 w 7180787"/>
                <a:gd name="connsiteY6" fmla="*/ 3400310 h 4287797"/>
                <a:gd name="connsiteX7" fmla="*/ 4770993 w 7180787"/>
                <a:gd name="connsiteY7" fmla="*/ 3466794 h 4287797"/>
                <a:gd name="connsiteX8" fmla="*/ 5145592 w 7180787"/>
                <a:gd name="connsiteY8" fmla="*/ 3071974 h 4287797"/>
                <a:gd name="connsiteX9" fmla="*/ 5810023 w 7180787"/>
                <a:gd name="connsiteY9" fmla="*/ 2189681 h 4287797"/>
                <a:gd name="connsiteX10" fmla="*/ 4448883 w 7180787"/>
                <a:gd name="connsiteY10" fmla="*/ 1292412 h 4287797"/>
                <a:gd name="connsiteX11" fmla="*/ 4604006 w 7180787"/>
                <a:gd name="connsiteY11" fmla="*/ 979981 h 4287797"/>
                <a:gd name="connsiteX12" fmla="*/ 5820168 w 7180787"/>
                <a:gd name="connsiteY12" fmla="*/ 1461781 h 4287797"/>
                <a:gd name="connsiteX13" fmla="*/ 6257167 w 7180787"/>
                <a:gd name="connsiteY13" fmla="*/ 1088318 h 4287797"/>
                <a:gd name="connsiteX14" fmla="*/ 6932502 w 7180787"/>
                <a:gd name="connsiteY14" fmla="*/ 243205 h 4287797"/>
                <a:gd name="connsiteX15" fmla="*/ 7180787 w 7180787"/>
                <a:gd name="connsiteY15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3618138 w 7180787"/>
                <a:gd name="connsiteY2" fmla="*/ 2980353 h 4287797"/>
                <a:gd name="connsiteX3" fmla="*/ 4065524 w 7180787"/>
                <a:gd name="connsiteY3" fmla="*/ 2548752 h 4287797"/>
                <a:gd name="connsiteX4" fmla="*/ 4172157 w 7180787"/>
                <a:gd name="connsiteY4" fmla="*/ 2700655 h 4287797"/>
                <a:gd name="connsiteX5" fmla="*/ 4032308 w 7180787"/>
                <a:gd name="connsiteY5" fmla="*/ 3217022 h 4287797"/>
                <a:gd name="connsiteX6" fmla="*/ 4042025 w 7180787"/>
                <a:gd name="connsiteY6" fmla="*/ 3400310 h 4287797"/>
                <a:gd name="connsiteX7" fmla="*/ 4770993 w 7180787"/>
                <a:gd name="connsiteY7" fmla="*/ 3466794 h 4287797"/>
                <a:gd name="connsiteX8" fmla="*/ 5145592 w 7180787"/>
                <a:gd name="connsiteY8" fmla="*/ 3071974 h 4287797"/>
                <a:gd name="connsiteX9" fmla="*/ 5810023 w 7180787"/>
                <a:gd name="connsiteY9" fmla="*/ 2189681 h 4287797"/>
                <a:gd name="connsiteX10" fmla="*/ 4448883 w 7180787"/>
                <a:gd name="connsiteY10" fmla="*/ 1292412 h 4287797"/>
                <a:gd name="connsiteX11" fmla="*/ 4604006 w 7180787"/>
                <a:gd name="connsiteY11" fmla="*/ 979981 h 4287797"/>
                <a:gd name="connsiteX12" fmla="*/ 5820168 w 7180787"/>
                <a:gd name="connsiteY12" fmla="*/ 1461781 h 4287797"/>
                <a:gd name="connsiteX13" fmla="*/ 6257167 w 7180787"/>
                <a:gd name="connsiteY13" fmla="*/ 1088318 h 4287797"/>
                <a:gd name="connsiteX14" fmla="*/ 6932502 w 7180787"/>
                <a:gd name="connsiteY14" fmla="*/ 243205 h 4287797"/>
                <a:gd name="connsiteX15" fmla="*/ 7180787 w 7180787"/>
                <a:gd name="connsiteY15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65524 w 7180787"/>
                <a:gd name="connsiteY4" fmla="*/ 2548752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442769 w 7180787"/>
                <a:gd name="connsiteY1" fmla="*/ 3114566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302920 w 7180787"/>
                <a:gd name="connsiteY1" fmla="*/ 3141460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302920 w 7180787"/>
                <a:gd name="connsiteY1" fmla="*/ 3141460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206102 w 7180787"/>
                <a:gd name="connsiteY1" fmla="*/ 3173732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184587 w 7180787"/>
                <a:gd name="connsiteY1" fmla="*/ 3227521 h 4287797"/>
                <a:gd name="connsiteX2" fmla="*/ 3010331 w 7180787"/>
                <a:gd name="connsiteY2" fmla="*/ 2974975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184587 w 7180787"/>
                <a:gd name="connsiteY1" fmla="*/ 3227521 h 4287797"/>
                <a:gd name="connsiteX2" fmla="*/ 3069498 w 7180787"/>
                <a:gd name="connsiteY2" fmla="*/ 2969596 h 4287797"/>
                <a:gd name="connsiteX3" fmla="*/ 3618138 w 7180787"/>
                <a:gd name="connsiteY3" fmla="*/ 2980353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184587 w 7180787"/>
                <a:gd name="connsiteY1" fmla="*/ 3227521 h 4287797"/>
                <a:gd name="connsiteX2" fmla="*/ 3069498 w 7180787"/>
                <a:gd name="connsiteY2" fmla="*/ 2969596 h 4287797"/>
                <a:gd name="connsiteX3" fmla="*/ 3558971 w 7180787"/>
                <a:gd name="connsiteY3" fmla="*/ 2985732 h 4287797"/>
                <a:gd name="connsiteX4" fmla="*/ 4027872 w 7180787"/>
                <a:gd name="connsiteY4" fmla="*/ 2602540 h 4287797"/>
                <a:gd name="connsiteX5" fmla="*/ 4172157 w 7180787"/>
                <a:gd name="connsiteY5" fmla="*/ 2700655 h 4287797"/>
                <a:gd name="connsiteX6" fmla="*/ 4032308 w 7180787"/>
                <a:gd name="connsiteY6" fmla="*/ 3217022 h 4287797"/>
                <a:gd name="connsiteX7" fmla="*/ 4042025 w 7180787"/>
                <a:gd name="connsiteY7" fmla="*/ 3400310 h 4287797"/>
                <a:gd name="connsiteX8" fmla="*/ 4770993 w 7180787"/>
                <a:gd name="connsiteY8" fmla="*/ 3466794 h 4287797"/>
                <a:gd name="connsiteX9" fmla="*/ 5145592 w 7180787"/>
                <a:gd name="connsiteY9" fmla="*/ 3071974 h 4287797"/>
                <a:gd name="connsiteX10" fmla="*/ 5810023 w 7180787"/>
                <a:gd name="connsiteY10" fmla="*/ 2189681 h 4287797"/>
                <a:gd name="connsiteX11" fmla="*/ 4448883 w 7180787"/>
                <a:gd name="connsiteY11" fmla="*/ 1292412 h 4287797"/>
                <a:gd name="connsiteX12" fmla="*/ 4604006 w 7180787"/>
                <a:gd name="connsiteY12" fmla="*/ 979981 h 4287797"/>
                <a:gd name="connsiteX13" fmla="*/ 5820168 w 7180787"/>
                <a:gd name="connsiteY13" fmla="*/ 1461781 h 4287797"/>
                <a:gd name="connsiteX14" fmla="*/ 6257167 w 7180787"/>
                <a:gd name="connsiteY14" fmla="*/ 1088318 h 4287797"/>
                <a:gd name="connsiteX15" fmla="*/ 6932502 w 7180787"/>
                <a:gd name="connsiteY15" fmla="*/ 243205 h 4287797"/>
                <a:gd name="connsiteX16" fmla="*/ 7180787 w 7180787"/>
                <a:gd name="connsiteY16" fmla="*/ 0 h 4287797"/>
                <a:gd name="connsiteX0" fmla="*/ 0 w 7180787"/>
                <a:gd name="connsiteY0" fmla="*/ 4287797 h 4287797"/>
                <a:gd name="connsiteX1" fmla="*/ 2184587 w 7180787"/>
                <a:gd name="connsiteY1" fmla="*/ 3227521 h 4287797"/>
                <a:gd name="connsiteX2" fmla="*/ 3069498 w 7180787"/>
                <a:gd name="connsiteY2" fmla="*/ 2969596 h 4287797"/>
                <a:gd name="connsiteX3" fmla="*/ 3558971 w 7180787"/>
                <a:gd name="connsiteY3" fmla="*/ 2985732 h 4287797"/>
                <a:gd name="connsiteX4" fmla="*/ 3838670 w 7180787"/>
                <a:gd name="connsiteY4" fmla="*/ 2813610 h 4287797"/>
                <a:gd name="connsiteX5" fmla="*/ 4027872 w 7180787"/>
                <a:gd name="connsiteY5" fmla="*/ 2602540 h 4287797"/>
                <a:gd name="connsiteX6" fmla="*/ 4172157 w 7180787"/>
                <a:gd name="connsiteY6" fmla="*/ 2700655 h 4287797"/>
                <a:gd name="connsiteX7" fmla="*/ 4032308 w 7180787"/>
                <a:gd name="connsiteY7" fmla="*/ 3217022 h 4287797"/>
                <a:gd name="connsiteX8" fmla="*/ 4042025 w 7180787"/>
                <a:gd name="connsiteY8" fmla="*/ 3400310 h 4287797"/>
                <a:gd name="connsiteX9" fmla="*/ 4770993 w 7180787"/>
                <a:gd name="connsiteY9" fmla="*/ 3466794 h 4287797"/>
                <a:gd name="connsiteX10" fmla="*/ 5145592 w 7180787"/>
                <a:gd name="connsiteY10" fmla="*/ 3071974 h 4287797"/>
                <a:gd name="connsiteX11" fmla="*/ 5810023 w 7180787"/>
                <a:gd name="connsiteY11" fmla="*/ 2189681 h 4287797"/>
                <a:gd name="connsiteX12" fmla="*/ 4448883 w 7180787"/>
                <a:gd name="connsiteY12" fmla="*/ 1292412 h 4287797"/>
                <a:gd name="connsiteX13" fmla="*/ 4604006 w 7180787"/>
                <a:gd name="connsiteY13" fmla="*/ 979981 h 4287797"/>
                <a:gd name="connsiteX14" fmla="*/ 5820168 w 7180787"/>
                <a:gd name="connsiteY14" fmla="*/ 1461781 h 4287797"/>
                <a:gd name="connsiteX15" fmla="*/ 6257167 w 7180787"/>
                <a:gd name="connsiteY15" fmla="*/ 1088318 h 4287797"/>
                <a:gd name="connsiteX16" fmla="*/ 6932502 w 7180787"/>
                <a:gd name="connsiteY16" fmla="*/ 243205 h 4287797"/>
                <a:gd name="connsiteX17" fmla="*/ 7180787 w 7180787"/>
                <a:gd name="connsiteY17" fmla="*/ 0 h 4287797"/>
                <a:gd name="connsiteX0" fmla="*/ 0 w 7180787"/>
                <a:gd name="connsiteY0" fmla="*/ 4287797 h 4287797"/>
                <a:gd name="connsiteX1" fmla="*/ 998651 w 7180787"/>
                <a:gd name="connsiteY1" fmla="*/ 3561267 h 4287797"/>
                <a:gd name="connsiteX2" fmla="*/ 2184587 w 7180787"/>
                <a:gd name="connsiteY2" fmla="*/ 3227521 h 4287797"/>
                <a:gd name="connsiteX3" fmla="*/ 3069498 w 7180787"/>
                <a:gd name="connsiteY3" fmla="*/ 2969596 h 4287797"/>
                <a:gd name="connsiteX4" fmla="*/ 3558971 w 7180787"/>
                <a:gd name="connsiteY4" fmla="*/ 2985732 h 4287797"/>
                <a:gd name="connsiteX5" fmla="*/ 3838670 w 7180787"/>
                <a:gd name="connsiteY5" fmla="*/ 2813610 h 4287797"/>
                <a:gd name="connsiteX6" fmla="*/ 4027872 w 7180787"/>
                <a:gd name="connsiteY6" fmla="*/ 2602540 h 4287797"/>
                <a:gd name="connsiteX7" fmla="*/ 4172157 w 7180787"/>
                <a:gd name="connsiteY7" fmla="*/ 2700655 h 4287797"/>
                <a:gd name="connsiteX8" fmla="*/ 4032308 w 7180787"/>
                <a:gd name="connsiteY8" fmla="*/ 3217022 h 4287797"/>
                <a:gd name="connsiteX9" fmla="*/ 4042025 w 7180787"/>
                <a:gd name="connsiteY9" fmla="*/ 3400310 h 4287797"/>
                <a:gd name="connsiteX10" fmla="*/ 4770993 w 7180787"/>
                <a:gd name="connsiteY10" fmla="*/ 3466794 h 4287797"/>
                <a:gd name="connsiteX11" fmla="*/ 5145592 w 7180787"/>
                <a:gd name="connsiteY11" fmla="*/ 3071974 h 4287797"/>
                <a:gd name="connsiteX12" fmla="*/ 5810023 w 7180787"/>
                <a:gd name="connsiteY12" fmla="*/ 2189681 h 4287797"/>
                <a:gd name="connsiteX13" fmla="*/ 4448883 w 7180787"/>
                <a:gd name="connsiteY13" fmla="*/ 1292412 h 4287797"/>
                <a:gd name="connsiteX14" fmla="*/ 4604006 w 7180787"/>
                <a:gd name="connsiteY14" fmla="*/ 979981 h 4287797"/>
                <a:gd name="connsiteX15" fmla="*/ 5820168 w 7180787"/>
                <a:gd name="connsiteY15" fmla="*/ 1461781 h 4287797"/>
                <a:gd name="connsiteX16" fmla="*/ 6257167 w 7180787"/>
                <a:gd name="connsiteY16" fmla="*/ 1088318 h 4287797"/>
                <a:gd name="connsiteX17" fmla="*/ 6932502 w 7180787"/>
                <a:gd name="connsiteY17" fmla="*/ 243205 h 4287797"/>
                <a:gd name="connsiteX18" fmla="*/ 7180787 w 7180787"/>
                <a:gd name="connsiteY18" fmla="*/ 0 h 4287797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200723 w 7196923"/>
                <a:gd name="connsiteY2" fmla="*/ 3227521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058161 w 7196923"/>
                <a:gd name="connsiteY9" fmla="*/ 3400310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058161 w 7196923"/>
                <a:gd name="connsiteY9" fmla="*/ 3400310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267935 w 7196923"/>
                <a:gd name="connsiteY9" fmla="*/ 3454098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267935 w 7196923"/>
                <a:gd name="connsiteY9" fmla="*/ 3454098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267935 w 7196923"/>
                <a:gd name="connsiteY9" fmla="*/ 3454098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70132 w 7196923"/>
                <a:gd name="connsiteY9" fmla="*/ 3454098 h 4201736"/>
                <a:gd name="connsiteX10" fmla="*/ 4787129 w 7196923"/>
                <a:gd name="connsiteY10" fmla="*/ 3466794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70132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70132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70132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450814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826159 w 7196923"/>
                <a:gd name="connsiteY12" fmla="*/ 2189681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450814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745476 w 7196923"/>
                <a:gd name="connsiteY12" fmla="*/ 211437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450814 w 7196923"/>
                <a:gd name="connsiteY9" fmla="*/ 3454098 h 4201736"/>
                <a:gd name="connsiteX10" fmla="*/ 4862432 w 7196923"/>
                <a:gd name="connsiteY10" fmla="*/ 3418385 h 4201736"/>
                <a:gd name="connsiteX11" fmla="*/ 5161728 w 7196923"/>
                <a:gd name="connsiteY11" fmla="*/ 3071974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450814 w 7196923"/>
                <a:gd name="connsiteY9" fmla="*/ 3454098 h 4201736"/>
                <a:gd name="connsiteX10" fmla="*/ 4747431 w 7196923"/>
                <a:gd name="connsiteY10" fmla="*/ 3104236 h 4201736"/>
                <a:gd name="connsiteX11" fmla="*/ 5161728 w 7196923"/>
                <a:gd name="connsiteY11" fmla="*/ 3071974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405935 w 7196923"/>
                <a:gd name="connsiteY9" fmla="*/ 3383975 h 4201736"/>
                <a:gd name="connsiteX10" fmla="*/ 4747431 w 7196923"/>
                <a:gd name="connsiteY10" fmla="*/ 3104236 h 4201736"/>
                <a:gd name="connsiteX11" fmla="*/ 5161728 w 7196923"/>
                <a:gd name="connsiteY11" fmla="*/ 3071974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747431 w 7196923"/>
                <a:gd name="connsiteY10" fmla="*/ 3104236 h 4201736"/>
                <a:gd name="connsiteX11" fmla="*/ 5161728 w 7196923"/>
                <a:gd name="connsiteY11" fmla="*/ 3071974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161728 w 7196923"/>
                <a:gd name="connsiteY11" fmla="*/ 3071974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836304 w 7196923"/>
                <a:gd name="connsiteY15" fmla="*/ 1461781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567192 w 7196923"/>
                <a:gd name="connsiteY15" fmla="*/ 1334460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564298 w 7196923"/>
                <a:gd name="connsiteY15" fmla="*/ 1360503 h 4201736"/>
                <a:gd name="connsiteX16" fmla="*/ 6273303 w 7196923"/>
                <a:gd name="connsiteY16" fmla="*/ 1088318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564298 w 7196923"/>
                <a:gd name="connsiteY15" fmla="*/ 1360503 h 4201736"/>
                <a:gd name="connsiteX16" fmla="*/ 6131513 w 7196923"/>
                <a:gd name="connsiteY16" fmla="*/ 929166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564298 w 7196923"/>
                <a:gd name="connsiteY15" fmla="*/ 1360503 h 4201736"/>
                <a:gd name="connsiteX16" fmla="*/ 6131513 w 7196923"/>
                <a:gd name="connsiteY16" fmla="*/ 929166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  <a:gd name="connsiteX0" fmla="*/ 0 w 7196923"/>
                <a:gd name="connsiteY0" fmla="*/ 4201736 h 4201736"/>
                <a:gd name="connsiteX1" fmla="*/ 1014787 w 7196923"/>
                <a:gd name="connsiteY1" fmla="*/ 3561267 h 4201736"/>
                <a:gd name="connsiteX2" fmla="*/ 2168450 w 7196923"/>
                <a:gd name="connsiteY2" fmla="*/ 3200627 h 4201736"/>
                <a:gd name="connsiteX3" fmla="*/ 3085634 w 7196923"/>
                <a:gd name="connsiteY3" fmla="*/ 2969596 h 4201736"/>
                <a:gd name="connsiteX4" fmla="*/ 3575107 w 7196923"/>
                <a:gd name="connsiteY4" fmla="*/ 2985732 h 4201736"/>
                <a:gd name="connsiteX5" fmla="*/ 3854806 w 7196923"/>
                <a:gd name="connsiteY5" fmla="*/ 2813610 h 4201736"/>
                <a:gd name="connsiteX6" fmla="*/ 4044008 w 7196923"/>
                <a:gd name="connsiteY6" fmla="*/ 2602540 h 4201736"/>
                <a:gd name="connsiteX7" fmla="*/ 4188293 w 7196923"/>
                <a:gd name="connsiteY7" fmla="*/ 2700655 h 4201736"/>
                <a:gd name="connsiteX8" fmla="*/ 4048444 w 7196923"/>
                <a:gd name="connsiteY8" fmla="*/ 3217022 h 4201736"/>
                <a:gd name="connsiteX9" fmla="*/ 4307763 w 7196923"/>
                <a:gd name="connsiteY9" fmla="*/ 3395194 h 4201736"/>
                <a:gd name="connsiteX10" fmla="*/ 4817554 w 7196923"/>
                <a:gd name="connsiteY10" fmla="*/ 3067772 h 4201736"/>
                <a:gd name="connsiteX11" fmla="*/ 5344047 w 7196923"/>
                <a:gd name="connsiteY11" fmla="*/ 2701726 h 4201736"/>
                <a:gd name="connsiteX12" fmla="*/ 5761613 w 7196923"/>
                <a:gd name="connsiteY12" fmla="*/ 2157407 h 4201736"/>
                <a:gd name="connsiteX13" fmla="*/ 4465019 w 7196923"/>
                <a:gd name="connsiteY13" fmla="*/ 1292412 h 4201736"/>
                <a:gd name="connsiteX14" fmla="*/ 4620142 w 7196923"/>
                <a:gd name="connsiteY14" fmla="*/ 979981 h 4201736"/>
                <a:gd name="connsiteX15" fmla="*/ 5564298 w 7196923"/>
                <a:gd name="connsiteY15" fmla="*/ 1360503 h 4201736"/>
                <a:gd name="connsiteX16" fmla="*/ 6131513 w 7196923"/>
                <a:gd name="connsiteY16" fmla="*/ 929166 h 4201736"/>
                <a:gd name="connsiteX17" fmla="*/ 6948638 w 7196923"/>
                <a:gd name="connsiteY17" fmla="*/ 243205 h 4201736"/>
                <a:gd name="connsiteX18" fmla="*/ 7196923 w 7196923"/>
                <a:gd name="connsiteY18" fmla="*/ 0 h 420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96923" h="4201736">
                  <a:moveTo>
                    <a:pt x="0" y="4201736"/>
                  </a:moveTo>
                  <a:cubicBezTo>
                    <a:pt x="168235" y="4097681"/>
                    <a:pt x="650689" y="3737980"/>
                    <a:pt x="1014787" y="3561267"/>
                  </a:cubicBezTo>
                  <a:cubicBezTo>
                    <a:pt x="1378885" y="3384554"/>
                    <a:pt x="1823309" y="3299239"/>
                    <a:pt x="2168450" y="3200627"/>
                  </a:cubicBezTo>
                  <a:cubicBezTo>
                    <a:pt x="2513591" y="3102015"/>
                    <a:pt x="2889739" y="2991965"/>
                    <a:pt x="3085634" y="2969596"/>
                  </a:cubicBezTo>
                  <a:cubicBezTo>
                    <a:pt x="3281529" y="2947227"/>
                    <a:pt x="3451394" y="3018005"/>
                    <a:pt x="3575107" y="2985732"/>
                  </a:cubicBezTo>
                  <a:cubicBezTo>
                    <a:pt x="3698820" y="2953459"/>
                    <a:pt x="3776656" y="2877475"/>
                    <a:pt x="3854806" y="2813610"/>
                  </a:cubicBezTo>
                  <a:cubicBezTo>
                    <a:pt x="3932956" y="2749745"/>
                    <a:pt x="3988427" y="2621366"/>
                    <a:pt x="4044008" y="2602540"/>
                  </a:cubicBezTo>
                  <a:cubicBezTo>
                    <a:pt x="4099589" y="2583714"/>
                    <a:pt x="4192933" y="2578519"/>
                    <a:pt x="4188293" y="2700655"/>
                  </a:cubicBezTo>
                  <a:cubicBezTo>
                    <a:pt x="4183653" y="2822791"/>
                    <a:pt x="4028532" y="3101266"/>
                    <a:pt x="4048444" y="3217022"/>
                  </a:cubicBezTo>
                  <a:cubicBezTo>
                    <a:pt x="4068356" y="3332778"/>
                    <a:pt x="4174787" y="3332051"/>
                    <a:pt x="4307763" y="3395194"/>
                  </a:cubicBezTo>
                  <a:cubicBezTo>
                    <a:pt x="4507994" y="3478170"/>
                    <a:pt x="4644840" y="3183350"/>
                    <a:pt x="4817554" y="3067772"/>
                  </a:cubicBezTo>
                  <a:cubicBezTo>
                    <a:pt x="4990268" y="2952194"/>
                    <a:pt x="5186704" y="2853453"/>
                    <a:pt x="5344047" y="2701726"/>
                  </a:cubicBezTo>
                  <a:cubicBezTo>
                    <a:pt x="5501390" y="2549999"/>
                    <a:pt x="5908118" y="2392293"/>
                    <a:pt x="5761613" y="2157407"/>
                  </a:cubicBezTo>
                  <a:cubicBezTo>
                    <a:pt x="5615108" y="1922521"/>
                    <a:pt x="4655264" y="1488650"/>
                    <a:pt x="4465019" y="1292412"/>
                  </a:cubicBezTo>
                  <a:cubicBezTo>
                    <a:pt x="4274774" y="1096174"/>
                    <a:pt x="4436929" y="968633"/>
                    <a:pt x="4620142" y="979981"/>
                  </a:cubicBezTo>
                  <a:cubicBezTo>
                    <a:pt x="4803355" y="991330"/>
                    <a:pt x="5312403" y="1368972"/>
                    <a:pt x="5564298" y="1360503"/>
                  </a:cubicBezTo>
                  <a:cubicBezTo>
                    <a:pt x="5816193" y="1352034"/>
                    <a:pt x="5900790" y="1115382"/>
                    <a:pt x="6131513" y="929166"/>
                  </a:cubicBezTo>
                  <a:cubicBezTo>
                    <a:pt x="6362236" y="742950"/>
                    <a:pt x="6797982" y="398345"/>
                    <a:pt x="6948638" y="243205"/>
                  </a:cubicBezTo>
                  <a:cubicBezTo>
                    <a:pt x="7019050" y="162544"/>
                    <a:pt x="7135963" y="69215"/>
                    <a:pt x="7196923" y="0"/>
                  </a:cubicBezTo>
                </a:path>
              </a:pathLst>
            </a:custGeom>
            <a:noFill/>
            <a:ln w="152400" cmpd="thickThin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>
              <a:off x="8770471" y="9341354"/>
              <a:ext cx="4470358" cy="4562032"/>
            </a:xfrm>
            <a:custGeom>
              <a:avLst/>
              <a:gdLst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50075 w 6783859"/>
                <a:gd name="connsiteY4" fmla="*/ 1005330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507524 w 6783859"/>
                <a:gd name="connsiteY3" fmla="*/ 1141255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99751 w 6783859"/>
                <a:gd name="connsiteY2" fmla="*/ 1400746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26357 h 2426357"/>
                <a:gd name="connsiteX1" fmla="*/ 531340 w 6783859"/>
                <a:gd name="connsiteY1" fmla="*/ 1944444 h 2426357"/>
                <a:gd name="connsiteX2" fmla="*/ 1031512 w 6783859"/>
                <a:gd name="connsiteY2" fmla="*/ 1387098 h 2426357"/>
                <a:gd name="connsiteX3" fmla="*/ 1405166 w 6783859"/>
                <a:gd name="connsiteY3" fmla="*/ 1154903 h 2426357"/>
                <a:gd name="connsiteX4" fmla="*/ 2129603 w 6783859"/>
                <a:gd name="connsiteY4" fmla="*/ 978035 h 2426357"/>
                <a:gd name="connsiteX5" fmla="*/ 2730843 w 6783859"/>
                <a:gd name="connsiteY5" fmla="*/ 782909 h 2426357"/>
                <a:gd name="connsiteX6" fmla="*/ 3138616 w 6783859"/>
                <a:gd name="connsiteY6" fmla="*/ 523417 h 2426357"/>
                <a:gd name="connsiteX7" fmla="*/ 3361038 w 6783859"/>
                <a:gd name="connsiteY7" fmla="*/ 177428 h 2426357"/>
                <a:gd name="connsiteX8" fmla="*/ 3744097 w 6783859"/>
                <a:gd name="connsiteY8" fmla="*/ 4433 h 2426357"/>
                <a:gd name="connsiteX9" fmla="*/ 4287794 w 6783859"/>
                <a:gd name="connsiteY9" fmla="*/ 66217 h 2426357"/>
                <a:gd name="connsiteX10" fmla="*/ 5041556 w 6783859"/>
                <a:gd name="connsiteY10" fmla="*/ 226855 h 2426357"/>
                <a:gd name="connsiteX11" fmla="*/ 5535827 w 6783859"/>
                <a:gd name="connsiteY11" fmla="*/ 313352 h 2426357"/>
                <a:gd name="connsiteX12" fmla="*/ 6005383 w 6783859"/>
                <a:gd name="connsiteY12" fmla="*/ 473990 h 2426357"/>
                <a:gd name="connsiteX13" fmla="*/ 6783859 w 6783859"/>
                <a:gd name="connsiteY13" fmla="*/ 622271 h 2426357"/>
                <a:gd name="connsiteX0" fmla="*/ 0 w 6783859"/>
                <a:gd name="connsiteY0" fmla="*/ 2407598 h 2407598"/>
                <a:gd name="connsiteX1" fmla="*/ 531340 w 6783859"/>
                <a:gd name="connsiteY1" fmla="*/ 1925685 h 2407598"/>
                <a:gd name="connsiteX2" fmla="*/ 1031512 w 6783859"/>
                <a:gd name="connsiteY2" fmla="*/ 1368339 h 2407598"/>
                <a:gd name="connsiteX3" fmla="*/ 1405166 w 6783859"/>
                <a:gd name="connsiteY3" fmla="*/ 1136144 h 2407598"/>
                <a:gd name="connsiteX4" fmla="*/ 2129603 w 6783859"/>
                <a:gd name="connsiteY4" fmla="*/ 959276 h 2407598"/>
                <a:gd name="connsiteX5" fmla="*/ 2730843 w 6783859"/>
                <a:gd name="connsiteY5" fmla="*/ 764150 h 2407598"/>
                <a:gd name="connsiteX6" fmla="*/ 3138616 w 6783859"/>
                <a:gd name="connsiteY6" fmla="*/ 504658 h 2407598"/>
                <a:gd name="connsiteX7" fmla="*/ 3361038 w 6783859"/>
                <a:gd name="connsiteY7" fmla="*/ 158669 h 2407598"/>
                <a:gd name="connsiteX8" fmla="*/ 3764569 w 6783859"/>
                <a:gd name="connsiteY8" fmla="*/ 6145 h 2407598"/>
                <a:gd name="connsiteX9" fmla="*/ 4287794 w 6783859"/>
                <a:gd name="connsiteY9" fmla="*/ 47458 h 2407598"/>
                <a:gd name="connsiteX10" fmla="*/ 5041556 w 6783859"/>
                <a:gd name="connsiteY10" fmla="*/ 208096 h 2407598"/>
                <a:gd name="connsiteX11" fmla="*/ 5535827 w 6783859"/>
                <a:gd name="connsiteY11" fmla="*/ 294593 h 2407598"/>
                <a:gd name="connsiteX12" fmla="*/ 6005383 w 6783859"/>
                <a:gd name="connsiteY12" fmla="*/ 455231 h 2407598"/>
                <a:gd name="connsiteX13" fmla="*/ 6783859 w 6783859"/>
                <a:gd name="connsiteY13" fmla="*/ 603512 h 2407598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35827 w 6783859"/>
                <a:gd name="connsiteY11" fmla="*/ 29742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1031512 w 6783859"/>
                <a:gd name="connsiteY2" fmla="*/ 1371171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405166 w 6783859"/>
                <a:gd name="connsiteY3" fmla="*/ 1138976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0 w 6783859"/>
                <a:gd name="connsiteY0" fmla="*/ 2410430 h 2410430"/>
                <a:gd name="connsiteX1" fmla="*/ 531340 w 6783859"/>
                <a:gd name="connsiteY1" fmla="*/ 1928517 h 2410430"/>
                <a:gd name="connsiteX2" fmla="*/ 566291 w 6783859"/>
                <a:gd name="connsiteY2" fmla="*/ 809698 h 2410430"/>
                <a:gd name="connsiteX3" fmla="*/ 1373082 w 6783859"/>
                <a:gd name="connsiteY3" fmla="*/ 1283355 h 2410430"/>
                <a:gd name="connsiteX4" fmla="*/ 2129603 w 6783859"/>
                <a:gd name="connsiteY4" fmla="*/ 962108 h 2410430"/>
                <a:gd name="connsiteX5" fmla="*/ 2730843 w 6783859"/>
                <a:gd name="connsiteY5" fmla="*/ 766982 h 2410430"/>
                <a:gd name="connsiteX6" fmla="*/ 3138616 w 6783859"/>
                <a:gd name="connsiteY6" fmla="*/ 507490 h 2410430"/>
                <a:gd name="connsiteX7" fmla="*/ 3422453 w 6783859"/>
                <a:gd name="connsiteY7" fmla="*/ 202444 h 2410430"/>
                <a:gd name="connsiteX8" fmla="*/ 3764569 w 6783859"/>
                <a:gd name="connsiteY8" fmla="*/ 8977 h 2410430"/>
                <a:gd name="connsiteX9" fmla="*/ 4287794 w 6783859"/>
                <a:gd name="connsiteY9" fmla="*/ 50290 h 2410430"/>
                <a:gd name="connsiteX10" fmla="*/ 5041556 w 6783859"/>
                <a:gd name="connsiteY10" fmla="*/ 210928 h 2410430"/>
                <a:gd name="connsiteX11" fmla="*/ 5529003 w 6783859"/>
                <a:gd name="connsiteY11" fmla="*/ 331545 h 2410430"/>
                <a:gd name="connsiteX12" fmla="*/ 6005383 w 6783859"/>
                <a:gd name="connsiteY12" fmla="*/ 458063 h 2410430"/>
                <a:gd name="connsiteX13" fmla="*/ 6783859 w 6783859"/>
                <a:gd name="connsiteY13" fmla="*/ 606344 h 2410430"/>
                <a:gd name="connsiteX0" fmla="*/ 1974130 w 8757989"/>
                <a:gd name="connsiteY0" fmla="*/ 2410430 h 3125621"/>
                <a:gd name="connsiteX1" fmla="*/ 2902 w 8757989"/>
                <a:gd name="connsiteY1" fmla="*/ 3083549 h 3125621"/>
                <a:gd name="connsiteX2" fmla="*/ 2540421 w 8757989"/>
                <a:gd name="connsiteY2" fmla="*/ 809698 h 3125621"/>
                <a:gd name="connsiteX3" fmla="*/ 3347212 w 8757989"/>
                <a:gd name="connsiteY3" fmla="*/ 1283355 h 3125621"/>
                <a:gd name="connsiteX4" fmla="*/ 4103733 w 8757989"/>
                <a:gd name="connsiteY4" fmla="*/ 962108 h 3125621"/>
                <a:gd name="connsiteX5" fmla="*/ 4704973 w 8757989"/>
                <a:gd name="connsiteY5" fmla="*/ 766982 h 3125621"/>
                <a:gd name="connsiteX6" fmla="*/ 5112746 w 8757989"/>
                <a:gd name="connsiteY6" fmla="*/ 507490 h 3125621"/>
                <a:gd name="connsiteX7" fmla="*/ 5396583 w 8757989"/>
                <a:gd name="connsiteY7" fmla="*/ 202444 h 3125621"/>
                <a:gd name="connsiteX8" fmla="*/ 5738699 w 8757989"/>
                <a:gd name="connsiteY8" fmla="*/ 8977 h 3125621"/>
                <a:gd name="connsiteX9" fmla="*/ 6261924 w 8757989"/>
                <a:gd name="connsiteY9" fmla="*/ 50290 h 3125621"/>
                <a:gd name="connsiteX10" fmla="*/ 7015686 w 8757989"/>
                <a:gd name="connsiteY10" fmla="*/ 210928 h 3125621"/>
                <a:gd name="connsiteX11" fmla="*/ 7503133 w 8757989"/>
                <a:gd name="connsiteY11" fmla="*/ 331545 h 3125621"/>
                <a:gd name="connsiteX12" fmla="*/ 7979513 w 8757989"/>
                <a:gd name="connsiteY12" fmla="*/ 458063 h 3125621"/>
                <a:gd name="connsiteX13" fmla="*/ 8757989 w 8757989"/>
                <a:gd name="connsiteY13" fmla="*/ 606344 h 3125621"/>
                <a:gd name="connsiteX0" fmla="*/ 0 w 12398596"/>
                <a:gd name="connsiteY0" fmla="*/ 8153504 h 8153504"/>
                <a:gd name="connsiteX1" fmla="*/ 3643509 w 12398596"/>
                <a:gd name="connsiteY1" fmla="*/ 3083549 h 8153504"/>
                <a:gd name="connsiteX2" fmla="*/ 6181028 w 12398596"/>
                <a:gd name="connsiteY2" fmla="*/ 809698 h 8153504"/>
                <a:gd name="connsiteX3" fmla="*/ 6987819 w 12398596"/>
                <a:gd name="connsiteY3" fmla="*/ 1283355 h 8153504"/>
                <a:gd name="connsiteX4" fmla="*/ 7744340 w 12398596"/>
                <a:gd name="connsiteY4" fmla="*/ 962108 h 8153504"/>
                <a:gd name="connsiteX5" fmla="*/ 8345580 w 12398596"/>
                <a:gd name="connsiteY5" fmla="*/ 766982 h 8153504"/>
                <a:gd name="connsiteX6" fmla="*/ 8753353 w 12398596"/>
                <a:gd name="connsiteY6" fmla="*/ 507490 h 8153504"/>
                <a:gd name="connsiteX7" fmla="*/ 9037190 w 12398596"/>
                <a:gd name="connsiteY7" fmla="*/ 202444 h 8153504"/>
                <a:gd name="connsiteX8" fmla="*/ 9379306 w 12398596"/>
                <a:gd name="connsiteY8" fmla="*/ 8977 h 8153504"/>
                <a:gd name="connsiteX9" fmla="*/ 9902531 w 12398596"/>
                <a:gd name="connsiteY9" fmla="*/ 50290 h 8153504"/>
                <a:gd name="connsiteX10" fmla="*/ 10656293 w 12398596"/>
                <a:gd name="connsiteY10" fmla="*/ 210928 h 8153504"/>
                <a:gd name="connsiteX11" fmla="*/ 11143740 w 12398596"/>
                <a:gd name="connsiteY11" fmla="*/ 331545 h 8153504"/>
                <a:gd name="connsiteX12" fmla="*/ 11620120 w 12398596"/>
                <a:gd name="connsiteY12" fmla="*/ 458063 h 8153504"/>
                <a:gd name="connsiteX13" fmla="*/ 12398596 w 12398596"/>
                <a:gd name="connsiteY13" fmla="*/ 606344 h 8153504"/>
                <a:gd name="connsiteX0" fmla="*/ 0 w 13794259"/>
                <a:gd name="connsiteY0" fmla="*/ 10206894 h 10206894"/>
                <a:gd name="connsiteX1" fmla="*/ 5039172 w 13794259"/>
                <a:gd name="connsiteY1" fmla="*/ 3083549 h 10206894"/>
                <a:gd name="connsiteX2" fmla="*/ 7576691 w 13794259"/>
                <a:gd name="connsiteY2" fmla="*/ 809698 h 10206894"/>
                <a:gd name="connsiteX3" fmla="*/ 8383482 w 13794259"/>
                <a:gd name="connsiteY3" fmla="*/ 1283355 h 10206894"/>
                <a:gd name="connsiteX4" fmla="*/ 9140003 w 13794259"/>
                <a:gd name="connsiteY4" fmla="*/ 962108 h 10206894"/>
                <a:gd name="connsiteX5" fmla="*/ 9741243 w 13794259"/>
                <a:gd name="connsiteY5" fmla="*/ 766982 h 10206894"/>
                <a:gd name="connsiteX6" fmla="*/ 10149016 w 13794259"/>
                <a:gd name="connsiteY6" fmla="*/ 507490 h 10206894"/>
                <a:gd name="connsiteX7" fmla="*/ 10432853 w 13794259"/>
                <a:gd name="connsiteY7" fmla="*/ 202444 h 10206894"/>
                <a:gd name="connsiteX8" fmla="*/ 10774969 w 13794259"/>
                <a:gd name="connsiteY8" fmla="*/ 8977 h 10206894"/>
                <a:gd name="connsiteX9" fmla="*/ 11298194 w 13794259"/>
                <a:gd name="connsiteY9" fmla="*/ 50290 h 10206894"/>
                <a:gd name="connsiteX10" fmla="*/ 12051956 w 13794259"/>
                <a:gd name="connsiteY10" fmla="*/ 210928 h 10206894"/>
                <a:gd name="connsiteX11" fmla="*/ 12539403 w 13794259"/>
                <a:gd name="connsiteY11" fmla="*/ 331545 h 10206894"/>
                <a:gd name="connsiteX12" fmla="*/ 13015783 w 13794259"/>
                <a:gd name="connsiteY12" fmla="*/ 458063 h 10206894"/>
                <a:gd name="connsiteX13" fmla="*/ 13794259 w 13794259"/>
                <a:gd name="connsiteY13" fmla="*/ 606344 h 10206894"/>
                <a:gd name="connsiteX0" fmla="*/ 0 w 13345080"/>
                <a:gd name="connsiteY0" fmla="*/ 11329842 h 11329842"/>
                <a:gd name="connsiteX1" fmla="*/ 4589993 w 13345080"/>
                <a:gd name="connsiteY1" fmla="*/ 3083549 h 11329842"/>
                <a:gd name="connsiteX2" fmla="*/ 7127512 w 13345080"/>
                <a:gd name="connsiteY2" fmla="*/ 809698 h 11329842"/>
                <a:gd name="connsiteX3" fmla="*/ 7934303 w 13345080"/>
                <a:gd name="connsiteY3" fmla="*/ 1283355 h 11329842"/>
                <a:gd name="connsiteX4" fmla="*/ 8690824 w 13345080"/>
                <a:gd name="connsiteY4" fmla="*/ 962108 h 11329842"/>
                <a:gd name="connsiteX5" fmla="*/ 9292064 w 13345080"/>
                <a:gd name="connsiteY5" fmla="*/ 766982 h 11329842"/>
                <a:gd name="connsiteX6" fmla="*/ 9699837 w 13345080"/>
                <a:gd name="connsiteY6" fmla="*/ 507490 h 11329842"/>
                <a:gd name="connsiteX7" fmla="*/ 9983674 w 13345080"/>
                <a:gd name="connsiteY7" fmla="*/ 202444 h 11329842"/>
                <a:gd name="connsiteX8" fmla="*/ 10325790 w 13345080"/>
                <a:gd name="connsiteY8" fmla="*/ 8977 h 11329842"/>
                <a:gd name="connsiteX9" fmla="*/ 10849015 w 13345080"/>
                <a:gd name="connsiteY9" fmla="*/ 50290 h 11329842"/>
                <a:gd name="connsiteX10" fmla="*/ 11602777 w 13345080"/>
                <a:gd name="connsiteY10" fmla="*/ 210928 h 11329842"/>
                <a:gd name="connsiteX11" fmla="*/ 12090224 w 13345080"/>
                <a:gd name="connsiteY11" fmla="*/ 331545 h 11329842"/>
                <a:gd name="connsiteX12" fmla="*/ 12566604 w 13345080"/>
                <a:gd name="connsiteY12" fmla="*/ 458063 h 11329842"/>
                <a:gd name="connsiteX13" fmla="*/ 13345080 w 13345080"/>
                <a:gd name="connsiteY13" fmla="*/ 606344 h 11329842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99175 w 13216743"/>
                <a:gd name="connsiteY2" fmla="*/ 809698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805966 w 13216743"/>
                <a:gd name="connsiteY3" fmla="*/ 1283355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967091 w 13216743"/>
                <a:gd name="connsiteY2" fmla="*/ 1018245 h 11265673"/>
                <a:gd name="connsiteX3" fmla="*/ 7918260 w 13216743"/>
                <a:gd name="connsiteY3" fmla="*/ 1315439 h 11265673"/>
                <a:gd name="connsiteX4" fmla="*/ 8562487 w 13216743"/>
                <a:gd name="connsiteY4" fmla="*/ 962108 h 11265673"/>
                <a:gd name="connsiteX5" fmla="*/ 9163727 w 13216743"/>
                <a:gd name="connsiteY5" fmla="*/ 766982 h 11265673"/>
                <a:gd name="connsiteX6" fmla="*/ 9571500 w 13216743"/>
                <a:gd name="connsiteY6" fmla="*/ 507490 h 11265673"/>
                <a:gd name="connsiteX7" fmla="*/ 9855337 w 13216743"/>
                <a:gd name="connsiteY7" fmla="*/ 202444 h 11265673"/>
                <a:gd name="connsiteX8" fmla="*/ 10197453 w 13216743"/>
                <a:gd name="connsiteY8" fmla="*/ 8977 h 11265673"/>
                <a:gd name="connsiteX9" fmla="*/ 10720678 w 13216743"/>
                <a:gd name="connsiteY9" fmla="*/ 50290 h 11265673"/>
                <a:gd name="connsiteX10" fmla="*/ 11474440 w 13216743"/>
                <a:gd name="connsiteY10" fmla="*/ 210928 h 11265673"/>
                <a:gd name="connsiteX11" fmla="*/ 11961887 w 13216743"/>
                <a:gd name="connsiteY11" fmla="*/ 331545 h 11265673"/>
                <a:gd name="connsiteX12" fmla="*/ 12438267 w 13216743"/>
                <a:gd name="connsiteY12" fmla="*/ 458063 h 11265673"/>
                <a:gd name="connsiteX13" fmla="*/ 13216743 w 13216743"/>
                <a:gd name="connsiteY13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6967091 w 13216743"/>
                <a:gd name="connsiteY3" fmla="*/ 1018245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461656 w 13216743"/>
                <a:gd name="connsiteY1" fmla="*/ 3083549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65673 h 11265673"/>
                <a:gd name="connsiteX1" fmla="*/ 4541867 w 13216743"/>
                <a:gd name="connsiteY1" fmla="*/ 3901696 h 11265673"/>
                <a:gd name="connsiteX2" fmla="*/ 6181947 w 13216743"/>
                <a:gd name="connsiteY2" fmla="*/ 1966820 h 11265673"/>
                <a:gd name="connsiteX3" fmla="*/ 7079386 w 13216743"/>
                <a:gd name="connsiteY3" fmla="*/ 1194708 h 11265673"/>
                <a:gd name="connsiteX4" fmla="*/ 7918260 w 13216743"/>
                <a:gd name="connsiteY4" fmla="*/ 1315439 h 11265673"/>
                <a:gd name="connsiteX5" fmla="*/ 8562487 w 13216743"/>
                <a:gd name="connsiteY5" fmla="*/ 962108 h 11265673"/>
                <a:gd name="connsiteX6" fmla="*/ 9163727 w 13216743"/>
                <a:gd name="connsiteY6" fmla="*/ 766982 h 11265673"/>
                <a:gd name="connsiteX7" fmla="*/ 9571500 w 13216743"/>
                <a:gd name="connsiteY7" fmla="*/ 507490 h 11265673"/>
                <a:gd name="connsiteX8" fmla="*/ 9855337 w 13216743"/>
                <a:gd name="connsiteY8" fmla="*/ 202444 h 11265673"/>
                <a:gd name="connsiteX9" fmla="*/ 10197453 w 13216743"/>
                <a:gd name="connsiteY9" fmla="*/ 8977 h 11265673"/>
                <a:gd name="connsiteX10" fmla="*/ 10720678 w 13216743"/>
                <a:gd name="connsiteY10" fmla="*/ 50290 h 11265673"/>
                <a:gd name="connsiteX11" fmla="*/ 11474440 w 13216743"/>
                <a:gd name="connsiteY11" fmla="*/ 210928 h 11265673"/>
                <a:gd name="connsiteX12" fmla="*/ 11961887 w 13216743"/>
                <a:gd name="connsiteY12" fmla="*/ 331545 h 11265673"/>
                <a:gd name="connsiteX13" fmla="*/ 12438267 w 13216743"/>
                <a:gd name="connsiteY13" fmla="*/ 458063 h 11265673"/>
                <a:gd name="connsiteX14" fmla="*/ 13216743 w 13216743"/>
                <a:gd name="connsiteY14" fmla="*/ 606344 h 11265673"/>
                <a:gd name="connsiteX0" fmla="*/ 0 w 13216743"/>
                <a:gd name="connsiteY0" fmla="*/ 11256936 h 11256936"/>
                <a:gd name="connsiteX1" fmla="*/ 4541867 w 13216743"/>
                <a:gd name="connsiteY1" fmla="*/ 3892959 h 11256936"/>
                <a:gd name="connsiteX2" fmla="*/ 6181947 w 13216743"/>
                <a:gd name="connsiteY2" fmla="*/ 1958083 h 11256936"/>
                <a:gd name="connsiteX3" fmla="*/ 7079386 w 13216743"/>
                <a:gd name="connsiteY3" fmla="*/ 1185971 h 11256936"/>
                <a:gd name="connsiteX4" fmla="*/ 7918260 w 13216743"/>
                <a:gd name="connsiteY4" fmla="*/ 1306702 h 11256936"/>
                <a:gd name="connsiteX5" fmla="*/ 8562487 w 13216743"/>
                <a:gd name="connsiteY5" fmla="*/ 953371 h 11256936"/>
                <a:gd name="connsiteX6" fmla="*/ 9163727 w 13216743"/>
                <a:gd name="connsiteY6" fmla="*/ 758245 h 11256936"/>
                <a:gd name="connsiteX7" fmla="*/ 9571500 w 13216743"/>
                <a:gd name="connsiteY7" fmla="*/ 498753 h 11256936"/>
                <a:gd name="connsiteX8" fmla="*/ 9855337 w 13216743"/>
                <a:gd name="connsiteY8" fmla="*/ 193707 h 11256936"/>
                <a:gd name="connsiteX9" fmla="*/ 10197453 w 13216743"/>
                <a:gd name="connsiteY9" fmla="*/ 240 h 11256936"/>
                <a:gd name="connsiteX10" fmla="*/ 10730153 w 13216743"/>
                <a:gd name="connsiteY10" fmla="*/ 231066 h 11256936"/>
                <a:gd name="connsiteX11" fmla="*/ 11474440 w 13216743"/>
                <a:gd name="connsiteY11" fmla="*/ 202191 h 11256936"/>
                <a:gd name="connsiteX12" fmla="*/ 11961887 w 13216743"/>
                <a:gd name="connsiteY12" fmla="*/ 322808 h 11256936"/>
                <a:gd name="connsiteX13" fmla="*/ 12438267 w 13216743"/>
                <a:gd name="connsiteY13" fmla="*/ 449326 h 11256936"/>
                <a:gd name="connsiteX14" fmla="*/ 13216743 w 13216743"/>
                <a:gd name="connsiteY14" fmla="*/ 597607 h 11256936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474440 w 13216743"/>
                <a:gd name="connsiteY11" fmla="*/ 93883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628 h 11148628"/>
                <a:gd name="connsiteX1" fmla="*/ 4541867 w 13216743"/>
                <a:gd name="connsiteY1" fmla="*/ 3784651 h 11148628"/>
                <a:gd name="connsiteX2" fmla="*/ 6181947 w 13216743"/>
                <a:gd name="connsiteY2" fmla="*/ 1849775 h 11148628"/>
                <a:gd name="connsiteX3" fmla="*/ 7079386 w 13216743"/>
                <a:gd name="connsiteY3" fmla="*/ 1077663 h 11148628"/>
                <a:gd name="connsiteX4" fmla="*/ 7918260 w 13216743"/>
                <a:gd name="connsiteY4" fmla="*/ 1198394 h 11148628"/>
                <a:gd name="connsiteX5" fmla="*/ 8562487 w 13216743"/>
                <a:gd name="connsiteY5" fmla="*/ 845063 h 11148628"/>
                <a:gd name="connsiteX6" fmla="*/ 9163727 w 13216743"/>
                <a:gd name="connsiteY6" fmla="*/ 649937 h 11148628"/>
                <a:gd name="connsiteX7" fmla="*/ 9571500 w 13216743"/>
                <a:gd name="connsiteY7" fmla="*/ 390445 h 11148628"/>
                <a:gd name="connsiteX8" fmla="*/ 9855337 w 13216743"/>
                <a:gd name="connsiteY8" fmla="*/ 85399 h 11148628"/>
                <a:gd name="connsiteX9" fmla="*/ 10216405 w 13216743"/>
                <a:gd name="connsiteY9" fmla="*/ 902 h 11148628"/>
                <a:gd name="connsiteX10" fmla="*/ 10730153 w 13216743"/>
                <a:gd name="connsiteY10" fmla="*/ 122758 h 11148628"/>
                <a:gd name="connsiteX11" fmla="*/ 11223336 w 13216743"/>
                <a:gd name="connsiteY11" fmla="*/ 382890 h 11148628"/>
                <a:gd name="connsiteX12" fmla="*/ 11961887 w 13216743"/>
                <a:gd name="connsiteY12" fmla="*/ 214500 h 11148628"/>
                <a:gd name="connsiteX13" fmla="*/ 12438267 w 13216743"/>
                <a:gd name="connsiteY13" fmla="*/ 341018 h 11148628"/>
                <a:gd name="connsiteX14" fmla="*/ 13216743 w 13216743"/>
                <a:gd name="connsiteY14" fmla="*/ 489299 h 11148628"/>
                <a:gd name="connsiteX0" fmla="*/ 0 w 13216743"/>
                <a:gd name="connsiteY0" fmla="*/ 11148448 h 11148448"/>
                <a:gd name="connsiteX1" fmla="*/ 4541867 w 13216743"/>
                <a:gd name="connsiteY1" fmla="*/ 3784471 h 11148448"/>
                <a:gd name="connsiteX2" fmla="*/ 6181947 w 13216743"/>
                <a:gd name="connsiteY2" fmla="*/ 1849595 h 11148448"/>
                <a:gd name="connsiteX3" fmla="*/ 7079386 w 13216743"/>
                <a:gd name="connsiteY3" fmla="*/ 1077483 h 11148448"/>
                <a:gd name="connsiteX4" fmla="*/ 7918260 w 13216743"/>
                <a:gd name="connsiteY4" fmla="*/ 1198214 h 11148448"/>
                <a:gd name="connsiteX5" fmla="*/ 8562487 w 13216743"/>
                <a:gd name="connsiteY5" fmla="*/ 844883 h 11148448"/>
                <a:gd name="connsiteX6" fmla="*/ 9163727 w 13216743"/>
                <a:gd name="connsiteY6" fmla="*/ 649757 h 11148448"/>
                <a:gd name="connsiteX7" fmla="*/ 9571500 w 13216743"/>
                <a:gd name="connsiteY7" fmla="*/ 390265 h 11148448"/>
                <a:gd name="connsiteX8" fmla="*/ 9855337 w 13216743"/>
                <a:gd name="connsiteY8" fmla="*/ 85219 h 11148448"/>
                <a:gd name="connsiteX9" fmla="*/ 10216405 w 13216743"/>
                <a:gd name="connsiteY9" fmla="*/ 722 h 11148448"/>
                <a:gd name="connsiteX10" fmla="*/ 10621183 w 13216743"/>
                <a:gd name="connsiteY10" fmla="*/ 117840 h 11148448"/>
                <a:gd name="connsiteX11" fmla="*/ 11223336 w 13216743"/>
                <a:gd name="connsiteY11" fmla="*/ 382710 h 11148448"/>
                <a:gd name="connsiteX12" fmla="*/ 11961887 w 13216743"/>
                <a:gd name="connsiteY12" fmla="*/ 214320 h 11148448"/>
                <a:gd name="connsiteX13" fmla="*/ 12438267 w 13216743"/>
                <a:gd name="connsiteY13" fmla="*/ 340838 h 11148448"/>
                <a:gd name="connsiteX14" fmla="*/ 13216743 w 13216743"/>
                <a:gd name="connsiteY14" fmla="*/ 489119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30957"/>
                <a:gd name="connsiteY0" fmla="*/ 11148448 h 11148448"/>
                <a:gd name="connsiteX1" fmla="*/ 4541867 w 13230957"/>
                <a:gd name="connsiteY1" fmla="*/ 3784471 h 11148448"/>
                <a:gd name="connsiteX2" fmla="*/ 6181947 w 13230957"/>
                <a:gd name="connsiteY2" fmla="*/ 1849595 h 11148448"/>
                <a:gd name="connsiteX3" fmla="*/ 7079386 w 13230957"/>
                <a:gd name="connsiteY3" fmla="*/ 1077483 h 11148448"/>
                <a:gd name="connsiteX4" fmla="*/ 7918260 w 13230957"/>
                <a:gd name="connsiteY4" fmla="*/ 1198214 h 11148448"/>
                <a:gd name="connsiteX5" fmla="*/ 8562487 w 13230957"/>
                <a:gd name="connsiteY5" fmla="*/ 844883 h 11148448"/>
                <a:gd name="connsiteX6" fmla="*/ 9163727 w 13230957"/>
                <a:gd name="connsiteY6" fmla="*/ 649757 h 11148448"/>
                <a:gd name="connsiteX7" fmla="*/ 9571500 w 13230957"/>
                <a:gd name="connsiteY7" fmla="*/ 390265 h 11148448"/>
                <a:gd name="connsiteX8" fmla="*/ 9855337 w 13230957"/>
                <a:gd name="connsiteY8" fmla="*/ 85219 h 11148448"/>
                <a:gd name="connsiteX9" fmla="*/ 10216405 w 13230957"/>
                <a:gd name="connsiteY9" fmla="*/ 722 h 11148448"/>
                <a:gd name="connsiteX10" fmla="*/ 10621183 w 13230957"/>
                <a:gd name="connsiteY10" fmla="*/ 117840 h 11148448"/>
                <a:gd name="connsiteX11" fmla="*/ 11223336 w 13230957"/>
                <a:gd name="connsiteY11" fmla="*/ 382710 h 11148448"/>
                <a:gd name="connsiteX12" fmla="*/ 11961887 w 13230957"/>
                <a:gd name="connsiteY12" fmla="*/ 214320 h 11148448"/>
                <a:gd name="connsiteX13" fmla="*/ 12438267 w 13230957"/>
                <a:gd name="connsiteY13" fmla="*/ 340838 h 11148448"/>
                <a:gd name="connsiteX14" fmla="*/ 13230957 w 13230957"/>
                <a:gd name="connsiteY14" fmla="*/ 498594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259384"/>
                <a:gd name="connsiteY0" fmla="*/ 11148448 h 11148448"/>
                <a:gd name="connsiteX1" fmla="*/ 4541867 w 13259384"/>
                <a:gd name="connsiteY1" fmla="*/ 3784471 h 11148448"/>
                <a:gd name="connsiteX2" fmla="*/ 6181947 w 13259384"/>
                <a:gd name="connsiteY2" fmla="*/ 1849595 h 11148448"/>
                <a:gd name="connsiteX3" fmla="*/ 7079386 w 13259384"/>
                <a:gd name="connsiteY3" fmla="*/ 1077483 h 11148448"/>
                <a:gd name="connsiteX4" fmla="*/ 7918260 w 13259384"/>
                <a:gd name="connsiteY4" fmla="*/ 1198214 h 11148448"/>
                <a:gd name="connsiteX5" fmla="*/ 8562487 w 13259384"/>
                <a:gd name="connsiteY5" fmla="*/ 844883 h 11148448"/>
                <a:gd name="connsiteX6" fmla="*/ 9163727 w 13259384"/>
                <a:gd name="connsiteY6" fmla="*/ 649757 h 11148448"/>
                <a:gd name="connsiteX7" fmla="*/ 9571500 w 13259384"/>
                <a:gd name="connsiteY7" fmla="*/ 390265 h 11148448"/>
                <a:gd name="connsiteX8" fmla="*/ 9855337 w 13259384"/>
                <a:gd name="connsiteY8" fmla="*/ 85219 h 11148448"/>
                <a:gd name="connsiteX9" fmla="*/ 10216405 w 13259384"/>
                <a:gd name="connsiteY9" fmla="*/ 722 h 11148448"/>
                <a:gd name="connsiteX10" fmla="*/ 10621183 w 13259384"/>
                <a:gd name="connsiteY10" fmla="*/ 117840 h 11148448"/>
                <a:gd name="connsiteX11" fmla="*/ 11223336 w 13259384"/>
                <a:gd name="connsiteY11" fmla="*/ 382710 h 11148448"/>
                <a:gd name="connsiteX12" fmla="*/ 11961887 w 13259384"/>
                <a:gd name="connsiteY12" fmla="*/ 214320 h 11148448"/>
                <a:gd name="connsiteX13" fmla="*/ 12438267 w 13259384"/>
                <a:gd name="connsiteY13" fmla="*/ 340838 h 11148448"/>
                <a:gd name="connsiteX14" fmla="*/ 13259384 w 13259384"/>
                <a:gd name="connsiteY14" fmla="*/ 621778 h 11148448"/>
                <a:gd name="connsiteX0" fmla="*/ 0 w 13780379"/>
                <a:gd name="connsiteY0" fmla="*/ 11137815 h 11137815"/>
                <a:gd name="connsiteX1" fmla="*/ 5062862 w 13780379"/>
                <a:gd name="connsiteY1" fmla="*/ 3784471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5094759 w 13780379"/>
                <a:gd name="connsiteY1" fmla="*/ 3646248 h 11137815"/>
                <a:gd name="connsiteX2" fmla="*/ 6702942 w 13780379"/>
                <a:gd name="connsiteY2" fmla="*/ 1849595 h 11137815"/>
                <a:gd name="connsiteX3" fmla="*/ 7600381 w 13780379"/>
                <a:gd name="connsiteY3" fmla="*/ 1077483 h 11137815"/>
                <a:gd name="connsiteX4" fmla="*/ 8439255 w 13780379"/>
                <a:gd name="connsiteY4" fmla="*/ 1198214 h 11137815"/>
                <a:gd name="connsiteX5" fmla="*/ 9083482 w 13780379"/>
                <a:gd name="connsiteY5" fmla="*/ 844883 h 11137815"/>
                <a:gd name="connsiteX6" fmla="*/ 9684722 w 13780379"/>
                <a:gd name="connsiteY6" fmla="*/ 649757 h 11137815"/>
                <a:gd name="connsiteX7" fmla="*/ 10092495 w 13780379"/>
                <a:gd name="connsiteY7" fmla="*/ 390265 h 11137815"/>
                <a:gd name="connsiteX8" fmla="*/ 10376332 w 13780379"/>
                <a:gd name="connsiteY8" fmla="*/ 85219 h 11137815"/>
                <a:gd name="connsiteX9" fmla="*/ 10737400 w 13780379"/>
                <a:gd name="connsiteY9" fmla="*/ 722 h 11137815"/>
                <a:gd name="connsiteX10" fmla="*/ 11142178 w 13780379"/>
                <a:gd name="connsiteY10" fmla="*/ 117840 h 11137815"/>
                <a:gd name="connsiteX11" fmla="*/ 11744331 w 13780379"/>
                <a:gd name="connsiteY11" fmla="*/ 382710 h 11137815"/>
                <a:gd name="connsiteX12" fmla="*/ 12482882 w 13780379"/>
                <a:gd name="connsiteY12" fmla="*/ 214320 h 11137815"/>
                <a:gd name="connsiteX13" fmla="*/ 12959262 w 13780379"/>
                <a:gd name="connsiteY13" fmla="*/ 340838 h 11137815"/>
                <a:gd name="connsiteX14" fmla="*/ 13780379 w 13780379"/>
                <a:gd name="connsiteY14" fmla="*/ 621778 h 11137815"/>
                <a:gd name="connsiteX0" fmla="*/ 0 w 13780379"/>
                <a:gd name="connsiteY0" fmla="*/ 11137815 h 11137815"/>
                <a:gd name="connsiteX1" fmla="*/ 4044802 w 13780379"/>
                <a:gd name="connsiteY1" fmla="*/ 5218064 h 11137815"/>
                <a:gd name="connsiteX2" fmla="*/ 5094759 w 13780379"/>
                <a:gd name="connsiteY2" fmla="*/ 3646248 h 11137815"/>
                <a:gd name="connsiteX3" fmla="*/ 6702942 w 13780379"/>
                <a:gd name="connsiteY3" fmla="*/ 1849595 h 11137815"/>
                <a:gd name="connsiteX4" fmla="*/ 7600381 w 13780379"/>
                <a:gd name="connsiteY4" fmla="*/ 1077483 h 11137815"/>
                <a:gd name="connsiteX5" fmla="*/ 8439255 w 13780379"/>
                <a:gd name="connsiteY5" fmla="*/ 1198214 h 11137815"/>
                <a:gd name="connsiteX6" fmla="*/ 9083482 w 13780379"/>
                <a:gd name="connsiteY6" fmla="*/ 844883 h 11137815"/>
                <a:gd name="connsiteX7" fmla="*/ 9684722 w 13780379"/>
                <a:gd name="connsiteY7" fmla="*/ 649757 h 11137815"/>
                <a:gd name="connsiteX8" fmla="*/ 10092495 w 13780379"/>
                <a:gd name="connsiteY8" fmla="*/ 390265 h 11137815"/>
                <a:gd name="connsiteX9" fmla="*/ 10376332 w 13780379"/>
                <a:gd name="connsiteY9" fmla="*/ 85219 h 11137815"/>
                <a:gd name="connsiteX10" fmla="*/ 10737400 w 13780379"/>
                <a:gd name="connsiteY10" fmla="*/ 722 h 11137815"/>
                <a:gd name="connsiteX11" fmla="*/ 11142178 w 13780379"/>
                <a:gd name="connsiteY11" fmla="*/ 117840 h 11137815"/>
                <a:gd name="connsiteX12" fmla="*/ 11744331 w 13780379"/>
                <a:gd name="connsiteY12" fmla="*/ 382710 h 11137815"/>
                <a:gd name="connsiteX13" fmla="*/ 12482882 w 13780379"/>
                <a:gd name="connsiteY13" fmla="*/ 214320 h 11137815"/>
                <a:gd name="connsiteX14" fmla="*/ 12959262 w 13780379"/>
                <a:gd name="connsiteY14" fmla="*/ 340838 h 11137815"/>
                <a:gd name="connsiteX15" fmla="*/ 13780379 w 13780379"/>
                <a:gd name="connsiteY15" fmla="*/ 621778 h 11137815"/>
                <a:gd name="connsiteX0" fmla="*/ 0 w 13780379"/>
                <a:gd name="connsiteY0" fmla="*/ 11137815 h 11137815"/>
                <a:gd name="connsiteX1" fmla="*/ 3321789 w 13780379"/>
                <a:gd name="connsiteY1" fmla="*/ 6366381 h 11137815"/>
                <a:gd name="connsiteX2" fmla="*/ 4044802 w 13780379"/>
                <a:gd name="connsiteY2" fmla="*/ 5218064 h 11137815"/>
                <a:gd name="connsiteX3" fmla="*/ 5094759 w 13780379"/>
                <a:gd name="connsiteY3" fmla="*/ 3646248 h 11137815"/>
                <a:gd name="connsiteX4" fmla="*/ 6702942 w 13780379"/>
                <a:gd name="connsiteY4" fmla="*/ 1849595 h 11137815"/>
                <a:gd name="connsiteX5" fmla="*/ 7600381 w 13780379"/>
                <a:gd name="connsiteY5" fmla="*/ 1077483 h 11137815"/>
                <a:gd name="connsiteX6" fmla="*/ 8439255 w 13780379"/>
                <a:gd name="connsiteY6" fmla="*/ 1198214 h 11137815"/>
                <a:gd name="connsiteX7" fmla="*/ 9083482 w 13780379"/>
                <a:gd name="connsiteY7" fmla="*/ 844883 h 11137815"/>
                <a:gd name="connsiteX8" fmla="*/ 9684722 w 13780379"/>
                <a:gd name="connsiteY8" fmla="*/ 649757 h 11137815"/>
                <a:gd name="connsiteX9" fmla="*/ 10092495 w 13780379"/>
                <a:gd name="connsiteY9" fmla="*/ 390265 h 11137815"/>
                <a:gd name="connsiteX10" fmla="*/ 10376332 w 13780379"/>
                <a:gd name="connsiteY10" fmla="*/ 85219 h 11137815"/>
                <a:gd name="connsiteX11" fmla="*/ 10737400 w 13780379"/>
                <a:gd name="connsiteY11" fmla="*/ 722 h 11137815"/>
                <a:gd name="connsiteX12" fmla="*/ 11142178 w 13780379"/>
                <a:gd name="connsiteY12" fmla="*/ 117840 h 11137815"/>
                <a:gd name="connsiteX13" fmla="*/ 11744331 w 13780379"/>
                <a:gd name="connsiteY13" fmla="*/ 382710 h 11137815"/>
                <a:gd name="connsiteX14" fmla="*/ 12482882 w 13780379"/>
                <a:gd name="connsiteY14" fmla="*/ 214320 h 11137815"/>
                <a:gd name="connsiteX15" fmla="*/ 12959262 w 13780379"/>
                <a:gd name="connsiteY15" fmla="*/ 340838 h 11137815"/>
                <a:gd name="connsiteX16" fmla="*/ 13780379 w 13780379"/>
                <a:gd name="connsiteY16" fmla="*/ 621778 h 11137815"/>
                <a:gd name="connsiteX0" fmla="*/ 0 w 13780379"/>
                <a:gd name="connsiteY0" fmla="*/ 11137815 h 11137815"/>
                <a:gd name="connsiteX1" fmla="*/ 2311695 w 13780379"/>
                <a:gd name="connsiteY1" fmla="*/ 7631655 h 11137815"/>
                <a:gd name="connsiteX2" fmla="*/ 3321789 w 13780379"/>
                <a:gd name="connsiteY2" fmla="*/ 6366381 h 11137815"/>
                <a:gd name="connsiteX3" fmla="*/ 4044802 w 13780379"/>
                <a:gd name="connsiteY3" fmla="*/ 5218064 h 11137815"/>
                <a:gd name="connsiteX4" fmla="*/ 5094759 w 13780379"/>
                <a:gd name="connsiteY4" fmla="*/ 3646248 h 11137815"/>
                <a:gd name="connsiteX5" fmla="*/ 6702942 w 13780379"/>
                <a:gd name="connsiteY5" fmla="*/ 1849595 h 11137815"/>
                <a:gd name="connsiteX6" fmla="*/ 7600381 w 13780379"/>
                <a:gd name="connsiteY6" fmla="*/ 1077483 h 11137815"/>
                <a:gd name="connsiteX7" fmla="*/ 8439255 w 13780379"/>
                <a:gd name="connsiteY7" fmla="*/ 1198214 h 11137815"/>
                <a:gd name="connsiteX8" fmla="*/ 9083482 w 13780379"/>
                <a:gd name="connsiteY8" fmla="*/ 844883 h 11137815"/>
                <a:gd name="connsiteX9" fmla="*/ 9684722 w 13780379"/>
                <a:gd name="connsiteY9" fmla="*/ 649757 h 11137815"/>
                <a:gd name="connsiteX10" fmla="*/ 10092495 w 13780379"/>
                <a:gd name="connsiteY10" fmla="*/ 390265 h 11137815"/>
                <a:gd name="connsiteX11" fmla="*/ 10376332 w 13780379"/>
                <a:gd name="connsiteY11" fmla="*/ 85219 h 11137815"/>
                <a:gd name="connsiteX12" fmla="*/ 10737400 w 13780379"/>
                <a:gd name="connsiteY12" fmla="*/ 722 h 11137815"/>
                <a:gd name="connsiteX13" fmla="*/ 11142178 w 13780379"/>
                <a:gd name="connsiteY13" fmla="*/ 117840 h 11137815"/>
                <a:gd name="connsiteX14" fmla="*/ 11744331 w 13780379"/>
                <a:gd name="connsiteY14" fmla="*/ 382710 h 11137815"/>
                <a:gd name="connsiteX15" fmla="*/ 12482882 w 13780379"/>
                <a:gd name="connsiteY15" fmla="*/ 214320 h 11137815"/>
                <a:gd name="connsiteX16" fmla="*/ 12959262 w 13780379"/>
                <a:gd name="connsiteY16" fmla="*/ 340838 h 11137815"/>
                <a:gd name="connsiteX17" fmla="*/ 13780379 w 13780379"/>
                <a:gd name="connsiteY17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311695 w 13780379"/>
                <a:gd name="connsiteY2" fmla="*/ 7631655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37815 h 11137815"/>
                <a:gd name="connsiteX1" fmla="*/ 1546151 w 13780379"/>
                <a:gd name="connsiteY1" fmla="*/ 9045785 h 11137815"/>
                <a:gd name="connsiteX2" fmla="*/ 2013984 w 13780379"/>
                <a:gd name="connsiteY2" fmla="*/ 7993162 h 11137815"/>
                <a:gd name="connsiteX3" fmla="*/ 3321789 w 13780379"/>
                <a:gd name="connsiteY3" fmla="*/ 6366381 h 11137815"/>
                <a:gd name="connsiteX4" fmla="*/ 4044802 w 13780379"/>
                <a:gd name="connsiteY4" fmla="*/ 5218064 h 11137815"/>
                <a:gd name="connsiteX5" fmla="*/ 5094759 w 13780379"/>
                <a:gd name="connsiteY5" fmla="*/ 3646248 h 11137815"/>
                <a:gd name="connsiteX6" fmla="*/ 6702942 w 13780379"/>
                <a:gd name="connsiteY6" fmla="*/ 1849595 h 11137815"/>
                <a:gd name="connsiteX7" fmla="*/ 7600381 w 13780379"/>
                <a:gd name="connsiteY7" fmla="*/ 1077483 h 11137815"/>
                <a:gd name="connsiteX8" fmla="*/ 8439255 w 13780379"/>
                <a:gd name="connsiteY8" fmla="*/ 1198214 h 11137815"/>
                <a:gd name="connsiteX9" fmla="*/ 9083482 w 13780379"/>
                <a:gd name="connsiteY9" fmla="*/ 844883 h 11137815"/>
                <a:gd name="connsiteX10" fmla="*/ 9684722 w 13780379"/>
                <a:gd name="connsiteY10" fmla="*/ 649757 h 11137815"/>
                <a:gd name="connsiteX11" fmla="*/ 10092495 w 13780379"/>
                <a:gd name="connsiteY11" fmla="*/ 390265 h 11137815"/>
                <a:gd name="connsiteX12" fmla="*/ 10376332 w 13780379"/>
                <a:gd name="connsiteY12" fmla="*/ 85219 h 11137815"/>
                <a:gd name="connsiteX13" fmla="*/ 10737400 w 13780379"/>
                <a:gd name="connsiteY13" fmla="*/ 722 h 11137815"/>
                <a:gd name="connsiteX14" fmla="*/ 11142178 w 13780379"/>
                <a:gd name="connsiteY14" fmla="*/ 117840 h 11137815"/>
                <a:gd name="connsiteX15" fmla="*/ 11744331 w 13780379"/>
                <a:gd name="connsiteY15" fmla="*/ 382710 h 11137815"/>
                <a:gd name="connsiteX16" fmla="*/ 12482882 w 13780379"/>
                <a:gd name="connsiteY16" fmla="*/ 214320 h 11137815"/>
                <a:gd name="connsiteX17" fmla="*/ 12959262 w 13780379"/>
                <a:gd name="connsiteY17" fmla="*/ 340838 h 11137815"/>
                <a:gd name="connsiteX18" fmla="*/ 13780379 w 13780379"/>
                <a:gd name="connsiteY18" fmla="*/ 621778 h 11137815"/>
                <a:gd name="connsiteX0" fmla="*/ 0 w 13780379"/>
                <a:gd name="connsiteY0" fmla="*/ 11148934 h 11148934"/>
                <a:gd name="connsiteX1" fmla="*/ 1546151 w 13780379"/>
                <a:gd name="connsiteY1" fmla="*/ 9056904 h 11148934"/>
                <a:gd name="connsiteX2" fmla="*/ 2013984 w 13780379"/>
                <a:gd name="connsiteY2" fmla="*/ 8004281 h 11148934"/>
                <a:gd name="connsiteX3" fmla="*/ 3321789 w 13780379"/>
                <a:gd name="connsiteY3" fmla="*/ 6377500 h 11148934"/>
                <a:gd name="connsiteX4" fmla="*/ 4044802 w 13780379"/>
                <a:gd name="connsiteY4" fmla="*/ 5229183 h 11148934"/>
                <a:gd name="connsiteX5" fmla="*/ 5094759 w 13780379"/>
                <a:gd name="connsiteY5" fmla="*/ 3657367 h 11148934"/>
                <a:gd name="connsiteX6" fmla="*/ 6702942 w 13780379"/>
                <a:gd name="connsiteY6" fmla="*/ 1860714 h 11148934"/>
                <a:gd name="connsiteX7" fmla="*/ 7600381 w 13780379"/>
                <a:gd name="connsiteY7" fmla="*/ 1088602 h 11148934"/>
                <a:gd name="connsiteX8" fmla="*/ 8439255 w 13780379"/>
                <a:gd name="connsiteY8" fmla="*/ 1209333 h 11148934"/>
                <a:gd name="connsiteX9" fmla="*/ 9083482 w 13780379"/>
                <a:gd name="connsiteY9" fmla="*/ 856002 h 11148934"/>
                <a:gd name="connsiteX10" fmla="*/ 9684722 w 13780379"/>
                <a:gd name="connsiteY10" fmla="*/ 660876 h 11148934"/>
                <a:gd name="connsiteX11" fmla="*/ 10092495 w 13780379"/>
                <a:gd name="connsiteY11" fmla="*/ 401384 h 11148934"/>
                <a:gd name="connsiteX12" fmla="*/ 10500318 w 13780379"/>
                <a:gd name="connsiteY12" fmla="*/ 406304 h 11148934"/>
                <a:gd name="connsiteX13" fmla="*/ 10737400 w 13780379"/>
                <a:gd name="connsiteY13" fmla="*/ 11841 h 11148934"/>
                <a:gd name="connsiteX14" fmla="*/ 11142178 w 13780379"/>
                <a:gd name="connsiteY14" fmla="*/ 128959 h 11148934"/>
                <a:gd name="connsiteX15" fmla="*/ 11744331 w 13780379"/>
                <a:gd name="connsiteY15" fmla="*/ 393829 h 11148934"/>
                <a:gd name="connsiteX16" fmla="*/ 12482882 w 13780379"/>
                <a:gd name="connsiteY16" fmla="*/ 225439 h 11148934"/>
                <a:gd name="connsiteX17" fmla="*/ 12959262 w 13780379"/>
                <a:gd name="connsiteY17" fmla="*/ 351957 h 11148934"/>
                <a:gd name="connsiteX18" fmla="*/ 13780379 w 13780379"/>
                <a:gd name="connsiteY18" fmla="*/ 632897 h 11148934"/>
                <a:gd name="connsiteX0" fmla="*/ 0 w 13780379"/>
                <a:gd name="connsiteY0" fmla="*/ 11032090 h 11032090"/>
                <a:gd name="connsiteX1" fmla="*/ 1546151 w 13780379"/>
                <a:gd name="connsiteY1" fmla="*/ 8940060 h 11032090"/>
                <a:gd name="connsiteX2" fmla="*/ 2013984 w 13780379"/>
                <a:gd name="connsiteY2" fmla="*/ 7887437 h 11032090"/>
                <a:gd name="connsiteX3" fmla="*/ 3321789 w 13780379"/>
                <a:gd name="connsiteY3" fmla="*/ 6260656 h 11032090"/>
                <a:gd name="connsiteX4" fmla="*/ 4044802 w 13780379"/>
                <a:gd name="connsiteY4" fmla="*/ 5112339 h 11032090"/>
                <a:gd name="connsiteX5" fmla="*/ 5094759 w 13780379"/>
                <a:gd name="connsiteY5" fmla="*/ 3540523 h 11032090"/>
                <a:gd name="connsiteX6" fmla="*/ 6702942 w 13780379"/>
                <a:gd name="connsiteY6" fmla="*/ 1743870 h 11032090"/>
                <a:gd name="connsiteX7" fmla="*/ 7600381 w 13780379"/>
                <a:gd name="connsiteY7" fmla="*/ 971758 h 11032090"/>
                <a:gd name="connsiteX8" fmla="*/ 8439255 w 13780379"/>
                <a:gd name="connsiteY8" fmla="*/ 1092489 h 11032090"/>
                <a:gd name="connsiteX9" fmla="*/ 9083482 w 13780379"/>
                <a:gd name="connsiteY9" fmla="*/ 739158 h 11032090"/>
                <a:gd name="connsiteX10" fmla="*/ 9684722 w 13780379"/>
                <a:gd name="connsiteY10" fmla="*/ 544032 h 11032090"/>
                <a:gd name="connsiteX11" fmla="*/ 10092495 w 13780379"/>
                <a:gd name="connsiteY11" fmla="*/ 284540 h 11032090"/>
                <a:gd name="connsiteX12" fmla="*/ 10500318 w 13780379"/>
                <a:gd name="connsiteY12" fmla="*/ 289460 h 11032090"/>
                <a:gd name="connsiteX13" fmla="*/ 11031868 w 13780379"/>
                <a:gd name="connsiteY13" fmla="*/ 747403 h 11032090"/>
                <a:gd name="connsiteX14" fmla="*/ 11142178 w 13780379"/>
                <a:gd name="connsiteY14" fmla="*/ 12115 h 11032090"/>
                <a:gd name="connsiteX15" fmla="*/ 11744331 w 13780379"/>
                <a:gd name="connsiteY15" fmla="*/ 276985 h 11032090"/>
                <a:gd name="connsiteX16" fmla="*/ 12482882 w 13780379"/>
                <a:gd name="connsiteY16" fmla="*/ 108595 h 11032090"/>
                <a:gd name="connsiteX17" fmla="*/ 12959262 w 13780379"/>
                <a:gd name="connsiteY17" fmla="*/ 235113 h 11032090"/>
                <a:gd name="connsiteX18" fmla="*/ 13780379 w 13780379"/>
                <a:gd name="connsiteY18" fmla="*/ 516053 h 11032090"/>
                <a:gd name="connsiteX0" fmla="*/ 0 w 13780379"/>
                <a:gd name="connsiteY0" fmla="*/ 10923888 h 10923888"/>
                <a:gd name="connsiteX1" fmla="*/ 1546151 w 13780379"/>
                <a:gd name="connsiteY1" fmla="*/ 8831858 h 10923888"/>
                <a:gd name="connsiteX2" fmla="*/ 2013984 w 13780379"/>
                <a:gd name="connsiteY2" fmla="*/ 7779235 h 10923888"/>
                <a:gd name="connsiteX3" fmla="*/ 3321789 w 13780379"/>
                <a:gd name="connsiteY3" fmla="*/ 6152454 h 10923888"/>
                <a:gd name="connsiteX4" fmla="*/ 4044802 w 13780379"/>
                <a:gd name="connsiteY4" fmla="*/ 5004137 h 10923888"/>
                <a:gd name="connsiteX5" fmla="*/ 5094759 w 13780379"/>
                <a:gd name="connsiteY5" fmla="*/ 3432321 h 10923888"/>
                <a:gd name="connsiteX6" fmla="*/ 6702942 w 13780379"/>
                <a:gd name="connsiteY6" fmla="*/ 1635668 h 10923888"/>
                <a:gd name="connsiteX7" fmla="*/ 7600381 w 13780379"/>
                <a:gd name="connsiteY7" fmla="*/ 863556 h 10923888"/>
                <a:gd name="connsiteX8" fmla="*/ 8439255 w 13780379"/>
                <a:gd name="connsiteY8" fmla="*/ 984287 h 10923888"/>
                <a:gd name="connsiteX9" fmla="*/ 9083482 w 13780379"/>
                <a:gd name="connsiteY9" fmla="*/ 630956 h 10923888"/>
                <a:gd name="connsiteX10" fmla="*/ 9684722 w 13780379"/>
                <a:gd name="connsiteY10" fmla="*/ 435830 h 10923888"/>
                <a:gd name="connsiteX11" fmla="*/ 10092495 w 13780379"/>
                <a:gd name="connsiteY11" fmla="*/ 176338 h 10923888"/>
                <a:gd name="connsiteX12" fmla="*/ 10500318 w 13780379"/>
                <a:gd name="connsiteY12" fmla="*/ 181258 h 10923888"/>
                <a:gd name="connsiteX13" fmla="*/ 11031868 w 13780379"/>
                <a:gd name="connsiteY13" fmla="*/ 639201 h 10923888"/>
                <a:gd name="connsiteX14" fmla="*/ 11514137 w 13780379"/>
                <a:gd name="connsiteY14" fmla="*/ 1035289 h 10923888"/>
                <a:gd name="connsiteX15" fmla="*/ 11744331 w 13780379"/>
                <a:gd name="connsiteY15" fmla="*/ 168783 h 10923888"/>
                <a:gd name="connsiteX16" fmla="*/ 12482882 w 13780379"/>
                <a:gd name="connsiteY16" fmla="*/ 393 h 10923888"/>
                <a:gd name="connsiteX17" fmla="*/ 12959262 w 13780379"/>
                <a:gd name="connsiteY17" fmla="*/ 126911 h 10923888"/>
                <a:gd name="connsiteX18" fmla="*/ 13780379 w 13780379"/>
                <a:gd name="connsiteY18" fmla="*/ 407851 h 10923888"/>
                <a:gd name="connsiteX0" fmla="*/ 0 w 13780379"/>
                <a:gd name="connsiteY0" fmla="*/ 11003720 h 11003720"/>
                <a:gd name="connsiteX1" fmla="*/ 1546151 w 13780379"/>
                <a:gd name="connsiteY1" fmla="*/ 8911690 h 11003720"/>
                <a:gd name="connsiteX2" fmla="*/ 2013984 w 13780379"/>
                <a:gd name="connsiteY2" fmla="*/ 7859067 h 11003720"/>
                <a:gd name="connsiteX3" fmla="*/ 3321789 w 13780379"/>
                <a:gd name="connsiteY3" fmla="*/ 6232286 h 11003720"/>
                <a:gd name="connsiteX4" fmla="*/ 4044802 w 13780379"/>
                <a:gd name="connsiteY4" fmla="*/ 5083969 h 11003720"/>
                <a:gd name="connsiteX5" fmla="*/ 5094759 w 13780379"/>
                <a:gd name="connsiteY5" fmla="*/ 3512153 h 11003720"/>
                <a:gd name="connsiteX6" fmla="*/ 6702942 w 13780379"/>
                <a:gd name="connsiteY6" fmla="*/ 1715500 h 11003720"/>
                <a:gd name="connsiteX7" fmla="*/ 7600381 w 13780379"/>
                <a:gd name="connsiteY7" fmla="*/ 943388 h 11003720"/>
                <a:gd name="connsiteX8" fmla="*/ 8439255 w 13780379"/>
                <a:gd name="connsiteY8" fmla="*/ 1064119 h 11003720"/>
                <a:gd name="connsiteX9" fmla="*/ 9083482 w 13780379"/>
                <a:gd name="connsiteY9" fmla="*/ 710788 h 11003720"/>
                <a:gd name="connsiteX10" fmla="*/ 9684722 w 13780379"/>
                <a:gd name="connsiteY10" fmla="*/ 515662 h 11003720"/>
                <a:gd name="connsiteX11" fmla="*/ 10092495 w 13780379"/>
                <a:gd name="connsiteY11" fmla="*/ 256170 h 11003720"/>
                <a:gd name="connsiteX12" fmla="*/ 10500318 w 13780379"/>
                <a:gd name="connsiteY12" fmla="*/ 261090 h 11003720"/>
                <a:gd name="connsiteX13" fmla="*/ 11031868 w 13780379"/>
                <a:gd name="connsiteY13" fmla="*/ 719033 h 11003720"/>
                <a:gd name="connsiteX14" fmla="*/ 11514137 w 13780379"/>
                <a:gd name="connsiteY14" fmla="*/ 1115121 h 11003720"/>
                <a:gd name="connsiteX15" fmla="*/ 12069796 w 13780379"/>
                <a:gd name="connsiteY15" fmla="*/ 1534974 h 11003720"/>
                <a:gd name="connsiteX16" fmla="*/ 12482882 w 13780379"/>
                <a:gd name="connsiteY16" fmla="*/ 80225 h 11003720"/>
                <a:gd name="connsiteX17" fmla="*/ 12959262 w 13780379"/>
                <a:gd name="connsiteY17" fmla="*/ 206743 h 11003720"/>
                <a:gd name="connsiteX18" fmla="*/ 13780379 w 13780379"/>
                <a:gd name="connsiteY18" fmla="*/ 487683 h 11003720"/>
                <a:gd name="connsiteX0" fmla="*/ 0 w 13780379"/>
                <a:gd name="connsiteY0" fmla="*/ 10798124 h 10798124"/>
                <a:gd name="connsiteX1" fmla="*/ 1546151 w 13780379"/>
                <a:gd name="connsiteY1" fmla="*/ 8706094 h 10798124"/>
                <a:gd name="connsiteX2" fmla="*/ 2013984 w 13780379"/>
                <a:gd name="connsiteY2" fmla="*/ 7653471 h 10798124"/>
                <a:gd name="connsiteX3" fmla="*/ 3321789 w 13780379"/>
                <a:gd name="connsiteY3" fmla="*/ 6026690 h 10798124"/>
                <a:gd name="connsiteX4" fmla="*/ 4044802 w 13780379"/>
                <a:gd name="connsiteY4" fmla="*/ 4878373 h 10798124"/>
                <a:gd name="connsiteX5" fmla="*/ 5094759 w 13780379"/>
                <a:gd name="connsiteY5" fmla="*/ 3306557 h 10798124"/>
                <a:gd name="connsiteX6" fmla="*/ 6702942 w 13780379"/>
                <a:gd name="connsiteY6" fmla="*/ 1509904 h 10798124"/>
                <a:gd name="connsiteX7" fmla="*/ 7600381 w 13780379"/>
                <a:gd name="connsiteY7" fmla="*/ 737792 h 10798124"/>
                <a:gd name="connsiteX8" fmla="*/ 8439255 w 13780379"/>
                <a:gd name="connsiteY8" fmla="*/ 858523 h 10798124"/>
                <a:gd name="connsiteX9" fmla="*/ 9083482 w 13780379"/>
                <a:gd name="connsiteY9" fmla="*/ 505192 h 10798124"/>
                <a:gd name="connsiteX10" fmla="*/ 9684722 w 13780379"/>
                <a:gd name="connsiteY10" fmla="*/ 310066 h 10798124"/>
                <a:gd name="connsiteX11" fmla="*/ 10092495 w 13780379"/>
                <a:gd name="connsiteY11" fmla="*/ 50574 h 10798124"/>
                <a:gd name="connsiteX12" fmla="*/ 10500318 w 13780379"/>
                <a:gd name="connsiteY12" fmla="*/ 55494 h 10798124"/>
                <a:gd name="connsiteX13" fmla="*/ 11031868 w 13780379"/>
                <a:gd name="connsiteY13" fmla="*/ 513437 h 10798124"/>
                <a:gd name="connsiteX14" fmla="*/ 11514137 w 13780379"/>
                <a:gd name="connsiteY14" fmla="*/ 909525 h 10798124"/>
                <a:gd name="connsiteX15" fmla="*/ 12069796 w 13780379"/>
                <a:gd name="connsiteY15" fmla="*/ 1329378 h 10798124"/>
                <a:gd name="connsiteX16" fmla="*/ 12916835 w 13780379"/>
                <a:gd name="connsiteY16" fmla="*/ 1517449 h 10798124"/>
                <a:gd name="connsiteX17" fmla="*/ 12959262 w 13780379"/>
                <a:gd name="connsiteY17" fmla="*/ 1147 h 10798124"/>
                <a:gd name="connsiteX18" fmla="*/ 13780379 w 13780379"/>
                <a:gd name="connsiteY18" fmla="*/ 282087 h 10798124"/>
                <a:gd name="connsiteX0" fmla="*/ 0 w 13780379"/>
                <a:gd name="connsiteY0" fmla="*/ 10790403 h 10790403"/>
                <a:gd name="connsiteX1" fmla="*/ 1546151 w 13780379"/>
                <a:gd name="connsiteY1" fmla="*/ 8698373 h 10790403"/>
                <a:gd name="connsiteX2" fmla="*/ 2013984 w 13780379"/>
                <a:gd name="connsiteY2" fmla="*/ 7645750 h 10790403"/>
                <a:gd name="connsiteX3" fmla="*/ 3321789 w 13780379"/>
                <a:gd name="connsiteY3" fmla="*/ 6018969 h 10790403"/>
                <a:gd name="connsiteX4" fmla="*/ 4044802 w 13780379"/>
                <a:gd name="connsiteY4" fmla="*/ 4870652 h 10790403"/>
                <a:gd name="connsiteX5" fmla="*/ 5094759 w 13780379"/>
                <a:gd name="connsiteY5" fmla="*/ 3298836 h 10790403"/>
                <a:gd name="connsiteX6" fmla="*/ 6702942 w 13780379"/>
                <a:gd name="connsiteY6" fmla="*/ 1502183 h 10790403"/>
                <a:gd name="connsiteX7" fmla="*/ 7600381 w 13780379"/>
                <a:gd name="connsiteY7" fmla="*/ 730071 h 10790403"/>
                <a:gd name="connsiteX8" fmla="*/ 8439255 w 13780379"/>
                <a:gd name="connsiteY8" fmla="*/ 850802 h 10790403"/>
                <a:gd name="connsiteX9" fmla="*/ 9083482 w 13780379"/>
                <a:gd name="connsiteY9" fmla="*/ 497471 h 10790403"/>
                <a:gd name="connsiteX10" fmla="*/ 9684722 w 13780379"/>
                <a:gd name="connsiteY10" fmla="*/ 302345 h 10790403"/>
                <a:gd name="connsiteX11" fmla="*/ 10092495 w 13780379"/>
                <a:gd name="connsiteY11" fmla="*/ 42853 h 10790403"/>
                <a:gd name="connsiteX12" fmla="*/ 10500318 w 13780379"/>
                <a:gd name="connsiteY12" fmla="*/ 47773 h 10790403"/>
                <a:gd name="connsiteX13" fmla="*/ 11031868 w 13780379"/>
                <a:gd name="connsiteY13" fmla="*/ 505716 h 10790403"/>
                <a:gd name="connsiteX14" fmla="*/ 11514137 w 13780379"/>
                <a:gd name="connsiteY14" fmla="*/ 901804 h 10790403"/>
                <a:gd name="connsiteX15" fmla="*/ 12069796 w 13780379"/>
                <a:gd name="connsiteY15" fmla="*/ 1321657 h 10790403"/>
                <a:gd name="connsiteX16" fmla="*/ 12916835 w 13780379"/>
                <a:gd name="connsiteY16" fmla="*/ 1509728 h 10790403"/>
                <a:gd name="connsiteX17" fmla="*/ 13780379 w 13780379"/>
                <a:gd name="connsiteY17" fmla="*/ 274366 h 10790403"/>
                <a:gd name="connsiteX0" fmla="*/ 0 w 12916835"/>
                <a:gd name="connsiteY0" fmla="*/ 10790403 h 10790403"/>
                <a:gd name="connsiteX1" fmla="*/ 1546151 w 12916835"/>
                <a:gd name="connsiteY1" fmla="*/ 8698373 h 10790403"/>
                <a:gd name="connsiteX2" fmla="*/ 2013984 w 12916835"/>
                <a:gd name="connsiteY2" fmla="*/ 7645750 h 10790403"/>
                <a:gd name="connsiteX3" fmla="*/ 3321789 w 12916835"/>
                <a:gd name="connsiteY3" fmla="*/ 6018969 h 10790403"/>
                <a:gd name="connsiteX4" fmla="*/ 4044802 w 12916835"/>
                <a:gd name="connsiteY4" fmla="*/ 4870652 h 10790403"/>
                <a:gd name="connsiteX5" fmla="*/ 5094759 w 12916835"/>
                <a:gd name="connsiteY5" fmla="*/ 3298836 h 10790403"/>
                <a:gd name="connsiteX6" fmla="*/ 6702942 w 12916835"/>
                <a:gd name="connsiteY6" fmla="*/ 1502183 h 10790403"/>
                <a:gd name="connsiteX7" fmla="*/ 7600381 w 12916835"/>
                <a:gd name="connsiteY7" fmla="*/ 730071 h 10790403"/>
                <a:gd name="connsiteX8" fmla="*/ 8439255 w 12916835"/>
                <a:gd name="connsiteY8" fmla="*/ 850802 h 10790403"/>
                <a:gd name="connsiteX9" fmla="*/ 9083482 w 12916835"/>
                <a:gd name="connsiteY9" fmla="*/ 497471 h 10790403"/>
                <a:gd name="connsiteX10" fmla="*/ 9684722 w 12916835"/>
                <a:gd name="connsiteY10" fmla="*/ 302345 h 10790403"/>
                <a:gd name="connsiteX11" fmla="*/ 10092495 w 12916835"/>
                <a:gd name="connsiteY11" fmla="*/ 42853 h 10790403"/>
                <a:gd name="connsiteX12" fmla="*/ 10500318 w 12916835"/>
                <a:gd name="connsiteY12" fmla="*/ 47773 h 10790403"/>
                <a:gd name="connsiteX13" fmla="*/ 11031868 w 12916835"/>
                <a:gd name="connsiteY13" fmla="*/ 505716 h 10790403"/>
                <a:gd name="connsiteX14" fmla="*/ 11514137 w 12916835"/>
                <a:gd name="connsiteY14" fmla="*/ 901804 h 10790403"/>
                <a:gd name="connsiteX15" fmla="*/ 12069796 w 12916835"/>
                <a:gd name="connsiteY15" fmla="*/ 1321657 h 10790403"/>
                <a:gd name="connsiteX16" fmla="*/ 12916835 w 12916835"/>
                <a:gd name="connsiteY16" fmla="*/ 1509728 h 10790403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69796 w 12916835"/>
                <a:gd name="connsiteY15" fmla="*/ 1322075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16835"/>
                <a:gd name="connsiteY0" fmla="*/ 10790821 h 10790821"/>
                <a:gd name="connsiteX1" fmla="*/ 1546151 w 12916835"/>
                <a:gd name="connsiteY1" fmla="*/ 8698791 h 10790821"/>
                <a:gd name="connsiteX2" fmla="*/ 2013984 w 12916835"/>
                <a:gd name="connsiteY2" fmla="*/ 7646168 h 10790821"/>
                <a:gd name="connsiteX3" fmla="*/ 3321789 w 12916835"/>
                <a:gd name="connsiteY3" fmla="*/ 6019387 h 10790821"/>
                <a:gd name="connsiteX4" fmla="*/ 4044802 w 12916835"/>
                <a:gd name="connsiteY4" fmla="*/ 4871070 h 10790821"/>
                <a:gd name="connsiteX5" fmla="*/ 5094759 w 12916835"/>
                <a:gd name="connsiteY5" fmla="*/ 3299254 h 10790821"/>
                <a:gd name="connsiteX6" fmla="*/ 6702942 w 12916835"/>
                <a:gd name="connsiteY6" fmla="*/ 1502601 h 10790821"/>
                <a:gd name="connsiteX7" fmla="*/ 7600381 w 12916835"/>
                <a:gd name="connsiteY7" fmla="*/ 730489 h 10790821"/>
                <a:gd name="connsiteX8" fmla="*/ 8439255 w 12916835"/>
                <a:gd name="connsiteY8" fmla="*/ 851220 h 10790821"/>
                <a:gd name="connsiteX9" fmla="*/ 9083482 w 12916835"/>
                <a:gd name="connsiteY9" fmla="*/ 497889 h 10790821"/>
                <a:gd name="connsiteX10" fmla="*/ 9684722 w 12916835"/>
                <a:gd name="connsiteY10" fmla="*/ 302763 h 10790821"/>
                <a:gd name="connsiteX11" fmla="*/ 10092495 w 12916835"/>
                <a:gd name="connsiteY11" fmla="*/ 43271 h 10790821"/>
                <a:gd name="connsiteX12" fmla="*/ 10500318 w 12916835"/>
                <a:gd name="connsiteY12" fmla="*/ 48191 h 10790821"/>
                <a:gd name="connsiteX13" fmla="*/ 11062655 w 12916835"/>
                <a:gd name="connsiteY13" fmla="*/ 512292 h 10790821"/>
                <a:gd name="connsiteX14" fmla="*/ 11514137 w 12916835"/>
                <a:gd name="connsiteY14" fmla="*/ 902222 h 10790821"/>
                <a:gd name="connsiteX15" fmla="*/ 12005141 w 12916835"/>
                <a:gd name="connsiteY15" fmla="*/ 1306681 h 10790821"/>
                <a:gd name="connsiteX16" fmla="*/ 12916835 w 12916835"/>
                <a:gd name="connsiteY16" fmla="*/ 1510146 h 10790821"/>
                <a:gd name="connsiteX0" fmla="*/ 0 w 12944544"/>
                <a:gd name="connsiteY0" fmla="*/ 10790821 h 10790821"/>
                <a:gd name="connsiteX1" fmla="*/ 1546151 w 12944544"/>
                <a:gd name="connsiteY1" fmla="*/ 8698791 h 10790821"/>
                <a:gd name="connsiteX2" fmla="*/ 2013984 w 12944544"/>
                <a:gd name="connsiteY2" fmla="*/ 7646168 h 10790821"/>
                <a:gd name="connsiteX3" fmla="*/ 3321789 w 12944544"/>
                <a:gd name="connsiteY3" fmla="*/ 6019387 h 10790821"/>
                <a:gd name="connsiteX4" fmla="*/ 4044802 w 12944544"/>
                <a:gd name="connsiteY4" fmla="*/ 4871070 h 10790821"/>
                <a:gd name="connsiteX5" fmla="*/ 5094759 w 12944544"/>
                <a:gd name="connsiteY5" fmla="*/ 3299254 h 10790821"/>
                <a:gd name="connsiteX6" fmla="*/ 6702942 w 12944544"/>
                <a:gd name="connsiteY6" fmla="*/ 1502601 h 10790821"/>
                <a:gd name="connsiteX7" fmla="*/ 7600381 w 12944544"/>
                <a:gd name="connsiteY7" fmla="*/ 730489 h 10790821"/>
                <a:gd name="connsiteX8" fmla="*/ 8439255 w 12944544"/>
                <a:gd name="connsiteY8" fmla="*/ 851220 h 10790821"/>
                <a:gd name="connsiteX9" fmla="*/ 9083482 w 12944544"/>
                <a:gd name="connsiteY9" fmla="*/ 497889 h 10790821"/>
                <a:gd name="connsiteX10" fmla="*/ 9684722 w 12944544"/>
                <a:gd name="connsiteY10" fmla="*/ 302763 h 10790821"/>
                <a:gd name="connsiteX11" fmla="*/ 10092495 w 12944544"/>
                <a:gd name="connsiteY11" fmla="*/ 43271 h 10790821"/>
                <a:gd name="connsiteX12" fmla="*/ 10500318 w 12944544"/>
                <a:gd name="connsiteY12" fmla="*/ 48191 h 10790821"/>
                <a:gd name="connsiteX13" fmla="*/ 11062655 w 12944544"/>
                <a:gd name="connsiteY13" fmla="*/ 512292 h 10790821"/>
                <a:gd name="connsiteX14" fmla="*/ 11514137 w 12944544"/>
                <a:gd name="connsiteY14" fmla="*/ 902222 h 10790821"/>
                <a:gd name="connsiteX15" fmla="*/ 12005141 w 12944544"/>
                <a:gd name="connsiteY15" fmla="*/ 1306681 h 10790821"/>
                <a:gd name="connsiteX16" fmla="*/ 12944544 w 12944544"/>
                <a:gd name="connsiteY16" fmla="*/ 1553249 h 10790821"/>
                <a:gd name="connsiteX0" fmla="*/ 0 w 12654258"/>
                <a:gd name="connsiteY0" fmla="*/ 10790821 h 10790821"/>
                <a:gd name="connsiteX1" fmla="*/ 1546151 w 12654258"/>
                <a:gd name="connsiteY1" fmla="*/ 8698791 h 10790821"/>
                <a:gd name="connsiteX2" fmla="*/ 2013984 w 12654258"/>
                <a:gd name="connsiteY2" fmla="*/ 7646168 h 10790821"/>
                <a:gd name="connsiteX3" fmla="*/ 3321789 w 12654258"/>
                <a:gd name="connsiteY3" fmla="*/ 6019387 h 10790821"/>
                <a:gd name="connsiteX4" fmla="*/ 4044802 w 12654258"/>
                <a:gd name="connsiteY4" fmla="*/ 4871070 h 10790821"/>
                <a:gd name="connsiteX5" fmla="*/ 5094759 w 12654258"/>
                <a:gd name="connsiteY5" fmla="*/ 3299254 h 10790821"/>
                <a:gd name="connsiteX6" fmla="*/ 6702942 w 12654258"/>
                <a:gd name="connsiteY6" fmla="*/ 1502601 h 10790821"/>
                <a:gd name="connsiteX7" fmla="*/ 7600381 w 12654258"/>
                <a:gd name="connsiteY7" fmla="*/ 730489 h 10790821"/>
                <a:gd name="connsiteX8" fmla="*/ 8439255 w 12654258"/>
                <a:gd name="connsiteY8" fmla="*/ 851220 h 10790821"/>
                <a:gd name="connsiteX9" fmla="*/ 9083482 w 12654258"/>
                <a:gd name="connsiteY9" fmla="*/ 497889 h 10790821"/>
                <a:gd name="connsiteX10" fmla="*/ 9684722 w 12654258"/>
                <a:gd name="connsiteY10" fmla="*/ 302763 h 10790821"/>
                <a:gd name="connsiteX11" fmla="*/ 10092495 w 12654258"/>
                <a:gd name="connsiteY11" fmla="*/ 43271 h 10790821"/>
                <a:gd name="connsiteX12" fmla="*/ 10500318 w 12654258"/>
                <a:gd name="connsiteY12" fmla="*/ 48191 h 10790821"/>
                <a:gd name="connsiteX13" fmla="*/ 11062655 w 12654258"/>
                <a:gd name="connsiteY13" fmla="*/ 512292 h 10790821"/>
                <a:gd name="connsiteX14" fmla="*/ 11514137 w 12654258"/>
                <a:gd name="connsiteY14" fmla="*/ 902222 h 10790821"/>
                <a:gd name="connsiteX15" fmla="*/ 12005141 w 12654258"/>
                <a:gd name="connsiteY15" fmla="*/ 1306681 h 10790821"/>
                <a:gd name="connsiteX16" fmla="*/ 12654258 w 12654258"/>
                <a:gd name="connsiteY16" fmla="*/ 1422620 h 10790821"/>
                <a:gd name="connsiteX0" fmla="*/ 0 w 12610715"/>
                <a:gd name="connsiteY0" fmla="*/ 10790821 h 10790821"/>
                <a:gd name="connsiteX1" fmla="*/ 1546151 w 12610715"/>
                <a:gd name="connsiteY1" fmla="*/ 8698791 h 10790821"/>
                <a:gd name="connsiteX2" fmla="*/ 2013984 w 12610715"/>
                <a:gd name="connsiteY2" fmla="*/ 7646168 h 10790821"/>
                <a:gd name="connsiteX3" fmla="*/ 3321789 w 12610715"/>
                <a:gd name="connsiteY3" fmla="*/ 6019387 h 10790821"/>
                <a:gd name="connsiteX4" fmla="*/ 4044802 w 12610715"/>
                <a:gd name="connsiteY4" fmla="*/ 4871070 h 10790821"/>
                <a:gd name="connsiteX5" fmla="*/ 5094759 w 12610715"/>
                <a:gd name="connsiteY5" fmla="*/ 3299254 h 10790821"/>
                <a:gd name="connsiteX6" fmla="*/ 6702942 w 12610715"/>
                <a:gd name="connsiteY6" fmla="*/ 1502601 h 10790821"/>
                <a:gd name="connsiteX7" fmla="*/ 7600381 w 12610715"/>
                <a:gd name="connsiteY7" fmla="*/ 730489 h 10790821"/>
                <a:gd name="connsiteX8" fmla="*/ 8439255 w 12610715"/>
                <a:gd name="connsiteY8" fmla="*/ 851220 h 10790821"/>
                <a:gd name="connsiteX9" fmla="*/ 9083482 w 12610715"/>
                <a:gd name="connsiteY9" fmla="*/ 497889 h 10790821"/>
                <a:gd name="connsiteX10" fmla="*/ 9684722 w 12610715"/>
                <a:gd name="connsiteY10" fmla="*/ 302763 h 10790821"/>
                <a:gd name="connsiteX11" fmla="*/ 10092495 w 12610715"/>
                <a:gd name="connsiteY11" fmla="*/ 43271 h 10790821"/>
                <a:gd name="connsiteX12" fmla="*/ 10500318 w 12610715"/>
                <a:gd name="connsiteY12" fmla="*/ 48191 h 10790821"/>
                <a:gd name="connsiteX13" fmla="*/ 11062655 w 12610715"/>
                <a:gd name="connsiteY13" fmla="*/ 512292 h 10790821"/>
                <a:gd name="connsiteX14" fmla="*/ 11514137 w 12610715"/>
                <a:gd name="connsiteY14" fmla="*/ 902222 h 10790821"/>
                <a:gd name="connsiteX15" fmla="*/ 12005141 w 12610715"/>
                <a:gd name="connsiteY15" fmla="*/ 1306681 h 10790821"/>
                <a:gd name="connsiteX16" fmla="*/ 12610715 w 12610715"/>
                <a:gd name="connsiteY16" fmla="*/ 1611306 h 10790821"/>
                <a:gd name="connsiteX0" fmla="*/ 0 w 12552657"/>
                <a:gd name="connsiteY0" fmla="*/ 10790821 h 10790821"/>
                <a:gd name="connsiteX1" fmla="*/ 1546151 w 12552657"/>
                <a:gd name="connsiteY1" fmla="*/ 8698791 h 10790821"/>
                <a:gd name="connsiteX2" fmla="*/ 2013984 w 12552657"/>
                <a:gd name="connsiteY2" fmla="*/ 7646168 h 10790821"/>
                <a:gd name="connsiteX3" fmla="*/ 3321789 w 12552657"/>
                <a:gd name="connsiteY3" fmla="*/ 6019387 h 10790821"/>
                <a:gd name="connsiteX4" fmla="*/ 4044802 w 12552657"/>
                <a:gd name="connsiteY4" fmla="*/ 4871070 h 10790821"/>
                <a:gd name="connsiteX5" fmla="*/ 5094759 w 12552657"/>
                <a:gd name="connsiteY5" fmla="*/ 3299254 h 10790821"/>
                <a:gd name="connsiteX6" fmla="*/ 6702942 w 12552657"/>
                <a:gd name="connsiteY6" fmla="*/ 1502601 h 10790821"/>
                <a:gd name="connsiteX7" fmla="*/ 7600381 w 12552657"/>
                <a:gd name="connsiteY7" fmla="*/ 730489 h 10790821"/>
                <a:gd name="connsiteX8" fmla="*/ 8439255 w 12552657"/>
                <a:gd name="connsiteY8" fmla="*/ 851220 h 10790821"/>
                <a:gd name="connsiteX9" fmla="*/ 9083482 w 12552657"/>
                <a:gd name="connsiteY9" fmla="*/ 497889 h 10790821"/>
                <a:gd name="connsiteX10" fmla="*/ 9684722 w 12552657"/>
                <a:gd name="connsiteY10" fmla="*/ 302763 h 10790821"/>
                <a:gd name="connsiteX11" fmla="*/ 10092495 w 12552657"/>
                <a:gd name="connsiteY11" fmla="*/ 43271 h 10790821"/>
                <a:gd name="connsiteX12" fmla="*/ 10500318 w 12552657"/>
                <a:gd name="connsiteY12" fmla="*/ 48191 h 10790821"/>
                <a:gd name="connsiteX13" fmla="*/ 11062655 w 12552657"/>
                <a:gd name="connsiteY13" fmla="*/ 512292 h 10790821"/>
                <a:gd name="connsiteX14" fmla="*/ 11514137 w 12552657"/>
                <a:gd name="connsiteY14" fmla="*/ 902222 h 10790821"/>
                <a:gd name="connsiteX15" fmla="*/ 12005141 w 12552657"/>
                <a:gd name="connsiteY15" fmla="*/ 1306681 h 10790821"/>
                <a:gd name="connsiteX16" fmla="*/ 12552657 w 12552657"/>
                <a:gd name="connsiteY16" fmla="*/ 1596792 h 10790821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046704 w 12594220"/>
                <a:gd name="connsiteY15" fmla="*/ 1306681 h 10810004"/>
                <a:gd name="connsiteX16" fmla="*/ 12594220 w 12594220"/>
                <a:gd name="connsiteY16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1555700 w 12594220"/>
                <a:gd name="connsiteY14" fmla="*/ 902222 h 10810004"/>
                <a:gd name="connsiteX15" fmla="*/ 12594220 w 12594220"/>
                <a:gd name="connsiteY15" fmla="*/ 1596792 h 10810004"/>
                <a:gd name="connsiteX0" fmla="*/ 0 w 12594220"/>
                <a:gd name="connsiteY0" fmla="*/ 10810004 h 10810004"/>
                <a:gd name="connsiteX1" fmla="*/ 1587714 w 12594220"/>
                <a:gd name="connsiteY1" fmla="*/ 8698791 h 10810004"/>
                <a:gd name="connsiteX2" fmla="*/ 2055547 w 12594220"/>
                <a:gd name="connsiteY2" fmla="*/ 7646168 h 10810004"/>
                <a:gd name="connsiteX3" fmla="*/ 3363352 w 12594220"/>
                <a:gd name="connsiteY3" fmla="*/ 6019387 h 10810004"/>
                <a:gd name="connsiteX4" fmla="*/ 4086365 w 12594220"/>
                <a:gd name="connsiteY4" fmla="*/ 4871070 h 10810004"/>
                <a:gd name="connsiteX5" fmla="*/ 5136322 w 12594220"/>
                <a:gd name="connsiteY5" fmla="*/ 3299254 h 10810004"/>
                <a:gd name="connsiteX6" fmla="*/ 6744505 w 12594220"/>
                <a:gd name="connsiteY6" fmla="*/ 1502601 h 10810004"/>
                <a:gd name="connsiteX7" fmla="*/ 7641944 w 12594220"/>
                <a:gd name="connsiteY7" fmla="*/ 730489 h 10810004"/>
                <a:gd name="connsiteX8" fmla="*/ 8480818 w 12594220"/>
                <a:gd name="connsiteY8" fmla="*/ 851220 h 10810004"/>
                <a:gd name="connsiteX9" fmla="*/ 9125045 w 12594220"/>
                <a:gd name="connsiteY9" fmla="*/ 497889 h 10810004"/>
                <a:gd name="connsiteX10" fmla="*/ 9726285 w 12594220"/>
                <a:gd name="connsiteY10" fmla="*/ 302763 h 10810004"/>
                <a:gd name="connsiteX11" fmla="*/ 10134058 w 12594220"/>
                <a:gd name="connsiteY11" fmla="*/ 43271 h 10810004"/>
                <a:gd name="connsiteX12" fmla="*/ 10541881 w 12594220"/>
                <a:gd name="connsiteY12" fmla="*/ 48191 h 10810004"/>
                <a:gd name="connsiteX13" fmla="*/ 11104218 w 12594220"/>
                <a:gd name="connsiteY13" fmla="*/ 512292 h 10810004"/>
                <a:gd name="connsiteX14" fmla="*/ 12594220 w 12594220"/>
                <a:gd name="connsiteY14" fmla="*/ 1596792 h 10810004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125045 w 12594220"/>
                <a:gd name="connsiteY9" fmla="*/ 453510 h 10765625"/>
                <a:gd name="connsiteX10" fmla="*/ 9726285 w 12594220"/>
                <a:gd name="connsiteY10" fmla="*/ 258384 h 10765625"/>
                <a:gd name="connsiteX11" fmla="*/ 10541881 w 12594220"/>
                <a:gd name="connsiteY11" fmla="*/ 3812 h 10765625"/>
                <a:gd name="connsiteX12" fmla="*/ 11104218 w 12594220"/>
                <a:gd name="connsiteY12" fmla="*/ 467913 h 10765625"/>
                <a:gd name="connsiteX13" fmla="*/ 12594220 w 12594220"/>
                <a:gd name="connsiteY13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5136322 w 12594220"/>
                <a:gd name="connsiteY5" fmla="*/ 3254875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744505 w 12594220"/>
                <a:gd name="connsiteY6" fmla="*/ 1458222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641944 w 12594220"/>
                <a:gd name="connsiteY7" fmla="*/ 686110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765625 h 10765625"/>
                <a:gd name="connsiteX1" fmla="*/ 1587714 w 12594220"/>
                <a:gd name="connsiteY1" fmla="*/ 8654412 h 10765625"/>
                <a:gd name="connsiteX2" fmla="*/ 2055547 w 12594220"/>
                <a:gd name="connsiteY2" fmla="*/ 7601789 h 10765625"/>
                <a:gd name="connsiteX3" fmla="*/ 3363352 w 12594220"/>
                <a:gd name="connsiteY3" fmla="*/ 5975008 h 10765625"/>
                <a:gd name="connsiteX4" fmla="*/ 4086365 w 12594220"/>
                <a:gd name="connsiteY4" fmla="*/ 4826691 h 10765625"/>
                <a:gd name="connsiteX5" fmla="*/ 4499013 w 12594220"/>
                <a:gd name="connsiteY5" fmla="*/ 4266257 h 10765625"/>
                <a:gd name="connsiteX6" fmla="*/ 6121050 w 12594220"/>
                <a:gd name="connsiteY6" fmla="*/ 4423095 h 10765625"/>
                <a:gd name="connsiteX7" fmla="*/ 7461835 w 12594220"/>
                <a:gd name="connsiteY7" fmla="*/ 3900365 h 10765625"/>
                <a:gd name="connsiteX8" fmla="*/ 8480818 w 12594220"/>
                <a:gd name="connsiteY8" fmla="*/ 806841 h 10765625"/>
                <a:gd name="connsiteX9" fmla="*/ 9726285 w 12594220"/>
                <a:gd name="connsiteY9" fmla="*/ 258384 h 10765625"/>
                <a:gd name="connsiteX10" fmla="*/ 10541881 w 12594220"/>
                <a:gd name="connsiteY10" fmla="*/ 3812 h 10765625"/>
                <a:gd name="connsiteX11" fmla="*/ 11104218 w 12594220"/>
                <a:gd name="connsiteY11" fmla="*/ 467913 h 10765625"/>
                <a:gd name="connsiteX12" fmla="*/ 12594220 w 12594220"/>
                <a:gd name="connsiteY12" fmla="*/ 1552413 h 10765625"/>
                <a:gd name="connsiteX0" fmla="*/ 0 w 12594220"/>
                <a:gd name="connsiteY0" fmla="*/ 10847633 h 10847633"/>
                <a:gd name="connsiteX1" fmla="*/ 1587714 w 12594220"/>
                <a:gd name="connsiteY1" fmla="*/ 8736420 h 10847633"/>
                <a:gd name="connsiteX2" fmla="*/ 2055547 w 12594220"/>
                <a:gd name="connsiteY2" fmla="*/ 7683797 h 10847633"/>
                <a:gd name="connsiteX3" fmla="*/ 3363352 w 12594220"/>
                <a:gd name="connsiteY3" fmla="*/ 6057016 h 10847633"/>
                <a:gd name="connsiteX4" fmla="*/ 4086365 w 12594220"/>
                <a:gd name="connsiteY4" fmla="*/ 4908699 h 10847633"/>
                <a:gd name="connsiteX5" fmla="*/ 4499013 w 12594220"/>
                <a:gd name="connsiteY5" fmla="*/ 4348265 h 10847633"/>
                <a:gd name="connsiteX6" fmla="*/ 6121050 w 12594220"/>
                <a:gd name="connsiteY6" fmla="*/ 4505103 h 10847633"/>
                <a:gd name="connsiteX7" fmla="*/ 7461835 w 12594220"/>
                <a:gd name="connsiteY7" fmla="*/ 3982373 h 10847633"/>
                <a:gd name="connsiteX8" fmla="*/ 8356127 w 12594220"/>
                <a:gd name="connsiteY8" fmla="*/ 3285685 h 10847633"/>
                <a:gd name="connsiteX9" fmla="*/ 9726285 w 12594220"/>
                <a:gd name="connsiteY9" fmla="*/ 340392 h 10847633"/>
                <a:gd name="connsiteX10" fmla="*/ 10541881 w 12594220"/>
                <a:gd name="connsiteY10" fmla="*/ 85820 h 10847633"/>
                <a:gd name="connsiteX11" fmla="*/ 11104218 w 12594220"/>
                <a:gd name="connsiteY11" fmla="*/ 549921 h 10847633"/>
                <a:gd name="connsiteX12" fmla="*/ 12594220 w 12594220"/>
                <a:gd name="connsiteY12" fmla="*/ 1634421 h 10847633"/>
                <a:gd name="connsiteX0" fmla="*/ 0 w 12594220"/>
                <a:gd name="connsiteY0" fmla="*/ 10864538 h 10864538"/>
                <a:gd name="connsiteX1" fmla="*/ 1587714 w 12594220"/>
                <a:gd name="connsiteY1" fmla="*/ 8753325 h 10864538"/>
                <a:gd name="connsiteX2" fmla="*/ 2055547 w 12594220"/>
                <a:gd name="connsiteY2" fmla="*/ 7700702 h 10864538"/>
                <a:gd name="connsiteX3" fmla="*/ 3363352 w 12594220"/>
                <a:gd name="connsiteY3" fmla="*/ 6073921 h 10864538"/>
                <a:gd name="connsiteX4" fmla="*/ 4086365 w 12594220"/>
                <a:gd name="connsiteY4" fmla="*/ 4925604 h 10864538"/>
                <a:gd name="connsiteX5" fmla="*/ 4499013 w 12594220"/>
                <a:gd name="connsiteY5" fmla="*/ 4365170 h 10864538"/>
                <a:gd name="connsiteX6" fmla="*/ 6121050 w 12594220"/>
                <a:gd name="connsiteY6" fmla="*/ 4522008 h 10864538"/>
                <a:gd name="connsiteX7" fmla="*/ 7461835 w 12594220"/>
                <a:gd name="connsiteY7" fmla="*/ 3999278 h 10864538"/>
                <a:gd name="connsiteX8" fmla="*/ 8356127 w 12594220"/>
                <a:gd name="connsiteY8" fmla="*/ 3302590 h 10864538"/>
                <a:gd name="connsiteX9" fmla="*/ 8825739 w 12594220"/>
                <a:gd name="connsiteY9" fmla="*/ 2754133 h 10864538"/>
                <a:gd name="connsiteX10" fmla="*/ 10541881 w 12594220"/>
                <a:gd name="connsiteY10" fmla="*/ 102725 h 10864538"/>
                <a:gd name="connsiteX11" fmla="*/ 11104218 w 12594220"/>
                <a:gd name="connsiteY11" fmla="*/ 566826 h 10864538"/>
                <a:gd name="connsiteX12" fmla="*/ 12594220 w 12594220"/>
                <a:gd name="connsiteY12" fmla="*/ 1651326 h 10864538"/>
                <a:gd name="connsiteX0" fmla="*/ 0 w 12594220"/>
                <a:gd name="connsiteY0" fmla="*/ 10303625 h 10303625"/>
                <a:gd name="connsiteX1" fmla="*/ 1587714 w 12594220"/>
                <a:gd name="connsiteY1" fmla="*/ 8192412 h 10303625"/>
                <a:gd name="connsiteX2" fmla="*/ 2055547 w 12594220"/>
                <a:gd name="connsiteY2" fmla="*/ 7139789 h 10303625"/>
                <a:gd name="connsiteX3" fmla="*/ 3363352 w 12594220"/>
                <a:gd name="connsiteY3" fmla="*/ 5513008 h 10303625"/>
                <a:gd name="connsiteX4" fmla="*/ 4086365 w 12594220"/>
                <a:gd name="connsiteY4" fmla="*/ 4364691 h 10303625"/>
                <a:gd name="connsiteX5" fmla="*/ 4499013 w 12594220"/>
                <a:gd name="connsiteY5" fmla="*/ 3804257 h 10303625"/>
                <a:gd name="connsiteX6" fmla="*/ 6121050 w 12594220"/>
                <a:gd name="connsiteY6" fmla="*/ 3961095 h 10303625"/>
                <a:gd name="connsiteX7" fmla="*/ 7461835 w 12594220"/>
                <a:gd name="connsiteY7" fmla="*/ 3438365 h 10303625"/>
                <a:gd name="connsiteX8" fmla="*/ 8356127 w 12594220"/>
                <a:gd name="connsiteY8" fmla="*/ 2741677 h 10303625"/>
                <a:gd name="connsiteX9" fmla="*/ 8825739 w 12594220"/>
                <a:gd name="connsiteY9" fmla="*/ 2193220 h 10303625"/>
                <a:gd name="connsiteX10" fmla="*/ 9516645 w 12594220"/>
                <a:gd name="connsiteY10" fmla="*/ 1841667 h 10303625"/>
                <a:gd name="connsiteX11" fmla="*/ 11104218 w 12594220"/>
                <a:gd name="connsiteY11" fmla="*/ 5913 h 10303625"/>
                <a:gd name="connsiteX12" fmla="*/ 12594220 w 12594220"/>
                <a:gd name="connsiteY12" fmla="*/ 1090413 h 10303625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516645 w 12594220"/>
                <a:gd name="connsiteY10" fmla="*/ 775684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563891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37642 h 9237642"/>
                <a:gd name="connsiteX1" fmla="*/ 1587714 w 12594220"/>
                <a:gd name="connsiteY1" fmla="*/ 7126429 h 9237642"/>
                <a:gd name="connsiteX2" fmla="*/ 2055547 w 12594220"/>
                <a:gd name="connsiteY2" fmla="*/ 6073806 h 9237642"/>
                <a:gd name="connsiteX3" fmla="*/ 3363352 w 12594220"/>
                <a:gd name="connsiteY3" fmla="*/ 4447025 h 9237642"/>
                <a:gd name="connsiteX4" fmla="*/ 4086365 w 12594220"/>
                <a:gd name="connsiteY4" fmla="*/ 3298708 h 9237642"/>
                <a:gd name="connsiteX5" fmla="*/ 4499013 w 12594220"/>
                <a:gd name="connsiteY5" fmla="*/ 2738274 h 9237642"/>
                <a:gd name="connsiteX6" fmla="*/ 6121050 w 12594220"/>
                <a:gd name="connsiteY6" fmla="*/ 2895112 h 9237642"/>
                <a:gd name="connsiteX7" fmla="*/ 7461835 w 12594220"/>
                <a:gd name="connsiteY7" fmla="*/ 2372382 h 9237642"/>
                <a:gd name="connsiteX8" fmla="*/ 8356127 w 12594220"/>
                <a:gd name="connsiteY8" fmla="*/ 1675694 h 9237642"/>
                <a:gd name="connsiteX9" fmla="*/ 8825739 w 12594220"/>
                <a:gd name="connsiteY9" fmla="*/ 1127237 h 9237642"/>
                <a:gd name="connsiteX10" fmla="*/ 9724463 w 12594220"/>
                <a:gd name="connsiteY10" fmla="*/ 720266 h 9237642"/>
                <a:gd name="connsiteX11" fmla="*/ 10605455 w 12594220"/>
                <a:gd name="connsiteY11" fmla="*/ 962694 h 9237642"/>
                <a:gd name="connsiteX12" fmla="*/ 12594220 w 12594220"/>
                <a:gd name="connsiteY12" fmla="*/ 24430 h 9237642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024 h 9243024"/>
                <a:gd name="connsiteX1" fmla="*/ 1587714 w 12594220"/>
                <a:gd name="connsiteY1" fmla="*/ 7131811 h 9243024"/>
                <a:gd name="connsiteX2" fmla="*/ 2055547 w 12594220"/>
                <a:gd name="connsiteY2" fmla="*/ 6079188 h 9243024"/>
                <a:gd name="connsiteX3" fmla="*/ 3363352 w 12594220"/>
                <a:gd name="connsiteY3" fmla="*/ 4452407 h 9243024"/>
                <a:gd name="connsiteX4" fmla="*/ 4086365 w 12594220"/>
                <a:gd name="connsiteY4" fmla="*/ 3304090 h 9243024"/>
                <a:gd name="connsiteX5" fmla="*/ 4499013 w 12594220"/>
                <a:gd name="connsiteY5" fmla="*/ 2743656 h 9243024"/>
                <a:gd name="connsiteX6" fmla="*/ 6121050 w 12594220"/>
                <a:gd name="connsiteY6" fmla="*/ 2900494 h 9243024"/>
                <a:gd name="connsiteX7" fmla="*/ 7461835 w 12594220"/>
                <a:gd name="connsiteY7" fmla="*/ 2377764 h 9243024"/>
                <a:gd name="connsiteX8" fmla="*/ 8356127 w 12594220"/>
                <a:gd name="connsiteY8" fmla="*/ 1681076 h 9243024"/>
                <a:gd name="connsiteX9" fmla="*/ 8825739 w 12594220"/>
                <a:gd name="connsiteY9" fmla="*/ 1132619 h 9243024"/>
                <a:gd name="connsiteX10" fmla="*/ 9724463 w 12594220"/>
                <a:gd name="connsiteY10" fmla="*/ 725648 h 9243024"/>
                <a:gd name="connsiteX11" fmla="*/ 10605455 w 12594220"/>
                <a:gd name="connsiteY11" fmla="*/ 968076 h 9243024"/>
                <a:gd name="connsiteX12" fmla="*/ 12594220 w 12594220"/>
                <a:gd name="connsiteY12" fmla="*/ 29812 h 9243024"/>
                <a:gd name="connsiteX0" fmla="*/ 0 w 12594220"/>
                <a:gd name="connsiteY0" fmla="*/ 9243680 h 9243680"/>
                <a:gd name="connsiteX1" fmla="*/ 1587714 w 12594220"/>
                <a:gd name="connsiteY1" fmla="*/ 7132467 h 9243680"/>
                <a:gd name="connsiteX2" fmla="*/ 2055547 w 12594220"/>
                <a:gd name="connsiteY2" fmla="*/ 6079844 h 9243680"/>
                <a:gd name="connsiteX3" fmla="*/ 3363352 w 12594220"/>
                <a:gd name="connsiteY3" fmla="*/ 4453063 h 9243680"/>
                <a:gd name="connsiteX4" fmla="*/ 4086365 w 12594220"/>
                <a:gd name="connsiteY4" fmla="*/ 3304746 h 9243680"/>
                <a:gd name="connsiteX5" fmla="*/ 4499013 w 12594220"/>
                <a:gd name="connsiteY5" fmla="*/ 2744312 h 9243680"/>
                <a:gd name="connsiteX6" fmla="*/ 6121050 w 12594220"/>
                <a:gd name="connsiteY6" fmla="*/ 2901150 h 9243680"/>
                <a:gd name="connsiteX7" fmla="*/ 7461835 w 12594220"/>
                <a:gd name="connsiteY7" fmla="*/ 2378420 h 9243680"/>
                <a:gd name="connsiteX8" fmla="*/ 8356127 w 12594220"/>
                <a:gd name="connsiteY8" fmla="*/ 1681732 h 9243680"/>
                <a:gd name="connsiteX9" fmla="*/ 8825739 w 12594220"/>
                <a:gd name="connsiteY9" fmla="*/ 1133275 h 9243680"/>
                <a:gd name="connsiteX10" fmla="*/ 9724463 w 12594220"/>
                <a:gd name="connsiteY10" fmla="*/ 726304 h 9243680"/>
                <a:gd name="connsiteX11" fmla="*/ 10799419 w 12594220"/>
                <a:gd name="connsiteY11" fmla="*/ 941022 h 9243680"/>
                <a:gd name="connsiteX12" fmla="*/ 12594220 w 12594220"/>
                <a:gd name="connsiteY12" fmla="*/ 30468 h 9243680"/>
                <a:gd name="connsiteX0" fmla="*/ 0 w 10799419"/>
                <a:gd name="connsiteY0" fmla="*/ 8521032 h 8521032"/>
                <a:gd name="connsiteX1" fmla="*/ 1587714 w 10799419"/>
                <a:gd name="connsiteY1" fmla="*/ 6409819 h 8521032"/>
                <a:gd name="connsiteX2" fmla="*/ 2055547 w 10799419"/>
                <a:gd name="connsiteY2" fmla="*/ 5357196 h 8521032"/>
                <a:gd name="connsiteX3" fmla="*/ 3363352 w 10799419"/>
                <a:gd name="connsiteY3" fmla="*/ 3730415 h 8521032"/>
                <a:gd name="connsiteX4" fmla="*/ 4086365 w 10799419"/>
                <a:gd name="connsiteY4" fmla="*/ 2582098 h 8521032"/>
                <a:gd name="connsiteX5" fmla="*/ 4499013 w 10799419"/>
                <a:gd name="connsiteY5" fmla="*/ 2021664 h 8521032"/>
                <a:gd name="connsiteX6" fmla="*/ 6121050 w 10799419"/>
                <a:gd name="connsiteY6" fmla="*/ 2178502 h 8521032"/>
                <a:gd name="connsiteX7" fmla="*/ 7461835 w 10799419"/>
                <a:gd name="connsiteY7" fmla="*/ 1655772 h 8521032"/>
                <a:gd name="connsiteX8" fmla="*/ 8356127 w 10799419"/>
                <a:gd name="connsiteY8" fmla="*/ 959084 h 8521032"/>
                <a:gd name="connsiteX9" fmla="*/ 8825739 w 10799419"/>
                <a:gd name="connsiteY9" fmla="*/ 410627 h 8521032"/>
                <a:gd name="connsiteX10" fmla="*/ 9724463 w 10799419"/>
                <a:gd name="connsiteY10" fmla="*/ 3656 h 8521032"/>
                <a:gd name="connsiteX11" fmla="*/ 10799419 w 10799419"/>
                <a:gd name="connsiteY11" fmla="*/ 218374 h 8521032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1406458"/>
                <a:gd name="connsiteY0" fmla="*/ 8522458 h 8522458"/>
                <a:gd name="connsiteX1" fmla="*/ 1587714 w 11406458"/>
                <a:gd name="connsiteY1" fmla="*/ 6411245 h 8522458"/>
                <a:gd name="connsiteX2" fmla="*/ 2055547 w 11406458"/>
                <a:gd name="connsiteY2" fmla="*/ 5358622 h 8522458"/>
                <a:gd name="connsiteX3" fmla="*/ 3363352 w 11406458"/>
                <a:gd name="connsiteY3" fmla="*/ 3731841 h 8522458"/>
                <a:gd name="connsiteX4" fmla="*/ 4086365 w 11406458"/>
                <a:gd name="connsiteY4" fmla="*/ 2583524 h 8522458"/>
                <a:gd name="connsiteX5" fmla="*/ 4499013 w 11406458"/>
                <a:gd name="connsiteY5" fmla="*/ 2023090 h 8522458"/>
                <a:gd name="connsiteX6" fmla="*/ 6121050 w 11406458"/>
                <a:gd name="connsiteY6" fmla="*/ 2179928 h 8522458"/>
                <a:gd name="connsiteX7" fmla="*/ 7461835 w 11406458"/>
                <a:gd name="connsiteY7" fmla="*/ 1657198 h 8522458"/>
                <a:gd name="connsiteX8" fmla="*/ 8356127 w 11406458"/>
                <a:gd name="connsiteY8" fmla="*/ 960510 h 8522458"/>
                <a:gd name="connsiteX9" fmla="*/ 8825739 w 11406458"/>
                <a:gd name="connsiteY9" fmla="*/ 412053 h 8522458"/>
                <a:gd name="connsiteX10" fmla="*/ 9724463 w 11406458"/>
                <a:gd name="connsiteY10" fmla="*/ 5082 h 8522458"/>
                <a:gd name="connsiteX11" fmla="*/ 11406458 w 11406458"/>
                <a:gd name="connsiteY11" fmla="*/ 696210 h 8522458"/>
                <a:gd name="connsiteX0" fmla="*/ 0 w 12610569"/>
                <a:gd name="connsiteY0" fmla="*/ 8950837 h 8950837"/>
                <a:gd name="connsiteX1" fmla="*/ 1587714 w 12610569"/>
                <a:gd name="connsiteY1" fmla="*/ 6839624 h 8950837"/>
                <a:gd name="connsiteX2" fmla="*/ 2055547 w 12610569"/>
                <a:gd name="connsiteY2" fmla="*/ 5787001 h 8950837"/>
                <a:gd name="connsiteX3" fmla="*/ 3363352 w 12610569"/>
                <a:gd name="connsiteY3" fmla="*/ 4160220 h 8950837"/>
                <a:gd name="connsiteX4" fmla="*/ 4086365 w 12610569"/>
                <a:gd name="connsiteY4" fmla="*/ 3011903 h 8950837"/>
                <a:gd name="connsiteX5" fmla="*/ 4499013 w 12610569"/>
                <a:gd name="connsiteY5" fmla="*/ 2451469 h 8950837"/>
                <a:gd name="connsiteX6" fmla="*/ 6121050 w 12610569"/>
                <a:gd name="connsiteY6" fmla="*/ 2608307 h 8950837"/>
                <a:gd name="connsiteX7" fmla="*/ 7461835 w 12610569"/>
                <a:gd name="connsiteY7" fmla="*/ 2085577 h 8950837"/>
                <a:gd name="connsiteX8" fmla="*/ 8356127 w 12610569"/>
                <a:gd name="connsiteY8" fmla="*/ 1388889 h 8950837"/>
                <a:gd name="connsiteX9" fmla="*/ 8825739 w 12610569"/>
                <a:gd name="connsiteY9" fmla="*/ 840432 h 8950837"/>
                <a:gd name="connsiteX10" fmla="*/ 9724463 w 12610569"/>
                <a:gd name="connsiteY10" fmla="*/ 433461 h 8950837"/>
                <a:gd name="connsiteX11" fmla="*/ 12610569 w 12610569"/>
                <a:gd name="connsiteY11" fmla="*/ 74387 h 8950837"/>
                <a:gd name="connsiteX0" fmla="*/ 0 w 12610569"/>
                <a:gd name="connsiteY0" fmla="*/ 8910976 h 8910976"/>
                <a:gd name="connsiteX1" fmla="*/ 1587714 w 12610569"/>
                <a:gd name="connsiteY1" fmla="*/ 6799763 h 8910976"/>
                <a:gd name="connsiteX2" fmla="*/ 2055547 w 12610569"/>
                <a:gd name="connsiteY2" fmla="*/ 5747140 h 8910976"/>
                <a:gd name="connsiteX3" fmla="*/ 3363352 w 12610569"/>
                <a:gd name="connsiteY3" fmla="*/ 4120359 h 8910976"/>
                <a:gd name="connsiteX4" fmla="*/ 4086365 w 12610569"/>
                <a:gd name="connsiteY4" fmla="*/ 2972042 h 8910976"/>
                <a:gd name="connsiteX5" fmla="*/ 4499013 w 12610569"/>
                <a:gd name="connsiteY5" fmla="*/ 2411608 h 8910976"/>
                <a:gd name="connsiteX6" fmla="*/ 6121050 w 12610569"/>
                <a:gd name="connsiteY6" fmla="*/ 2568446 h 8910976"/>
                <a:gd name="connsiteX7" fmla="*/ 7461835 w 12610569"/>
                <a:gd name="connsiteY7" fmla="*/ 2045716 h 8910976"/>
                <a:gd name="connsiteX8" fmla="*/ 8356127 w 12610569"/>
                <a:gd name="connsiteY8" fmla="*/ 1349028 h 8910976"/>
                <a:gd name="connsiteX9" fmla="*/ 8825739 w 12610569"/>
                <a:gd name="connsiteY9" fmla="*/ 800571 h 8910976"/>
                <a:gd name="connsiteX10" fmla="*/ 9724463 w 12610569"/>
                <a:gd name="connsiteY10" fmla="*/ 393600 h 8910976"/>
                <a:gd name="connsiteX11" fmla="*/ 12610569 w 12610569"/>
                <a:gd name="connsiteY11" fmla="*/ 34526 h 8910976"/>
                <a:gd name="connsiteX0" fmla="*/ 0 w 12610569"/>
                <a:gd name="connsiteY0" fmla="*/ 8876450 h 8876450"/>
                <a:gd name="connsiteX1" fmla="*/ 1587714 w 12610569"/>
                <a:gd name="connsiteY1" fmla="*/ 6765237 h 8876450"/>
                <a:gd name="connsiteX2" fmla="*/ 2055547 w 12610569"/>
                <a:gd name="connsiteY2" fmla="*/ 5712614 h 8876450"/>
                <a:gd name="connsiteX3" fmla="*/ 3363352 w 12610569"/>
                <a:gd name="connsiteY3" fmla="*/ 4085833 h 8876450"/>
                <a:gd name="connsiteX4" fmla="*/ 4086365 w 12610569"/>
                <a:gd name="connsiteY4" fmla="*/ 2937516 h 8876450"/>
                <a:gd name="connsiteX5" fmla="*/ 4499013 w 12610569"/>
                <a:gd name="connsiteY5" fmla="*/ 2377082 h 8876450"/>
                <a:gd name="connsiteX6" fmla="*/ 6121050 w 12610569"/>
                <a:gd name="connsiteY6" fmla="*/ 2533920 h 8876450"/>
                <a:gd name="connsiteX7" fmla="*/ 7461835 w 12610569"/>
                <a:gd name="connsiteY7" fmla="*/ 2011190 h 8876450"/>
                <a:gd name="connsiteX8" fmla="*/ 8356127 w 12610569"/>
                <a:gd name="connsiteY8" fmla="*/ 1314502 h 8876450"/>
                <a:gd name="connsiteX9" fmla="*/ 8825739 w 12610569"/>
                <a:gd name="connsiteY9" fmla="*/ 766045 h 8876450"/>
                <a:gd name="connsiteX10" fmla="*/ 9724463 w 12610569"/>
                <a:gd name="connsiteY10" fmla="*/ 359074 h 8876450"/>
                <a:gd name="connsiteX11" fmla="*/ 11506628 w 12610569"/>
                <a:gd name="connsiteY11" fmla="*/ 266321 h 8876450"/>
                <a:gd name="connsiteX12" fmla="*/ 12610569 w 12610569"/>
                <a:gd name="connsiteY12" fmla="*/ 0 h 8876450"/>
                <a:gd name="connsiteX0" fmla="*/ 0 w 12438553"/>
                <a:gd name="connsiteY0" fmla="*/ 9012251 h 9012251"/>
                <a:gd name="connsiteX1" fmla="*/ 1587714 w 12438553"/>
                <a:gd name="connsiteY1" fmla="*/ 6901038 h 9012251"/>
                <a:gd name="connsiteX2" fmla="*/ 2055547 w 12438553"/>
                <a:gd name="connsiteY2" fmla="*/ 5848415 h 9012251"/>
                <a:gd name="connsiteX3" fmla="*/ 3363352 w 12438553"/>
                <a:gd name="connsiteY3" fmla="*/ 4221634 h 9012251"/>
                <a:gd name="connsiteX4" fmla="*/ 4086365 w 12438553"/>
                <a:gd name="connsiteY4" fmla="*/ 3073317 h 9012251"/>
                <a:gd name="connsiteX5" fmla="*/ 4499013 w 12438553"/>
                <a:gd name="connsiteY5" fmla="*/ 2512883 h 9012251"/>
                <a:gd name="connsiteX6" fmla="*/ 6121050 w 12438553"/>
                <a:gd name="connsiteY6" fmla="*/ 2669721 h 9012251"/>
                <a:gd name="connsiteX7" fmla="*/ 7461835 w 12438553"/>
                <a:gd name="connsiteY7" fmla="*/ 2146991 h 9012251"/>
                <a:gd name="connsiteX8" fmla="*/ 8356127 w 12438553"/>
                <a:gd name="connsiteY8" fmla="*/ 1450303 h 9012251"/>
                <a:gd name="connsiteX9" fmla="*/ 8825739 w 12438553"/>
                <a:gd name="connsiteY9" fmla="*/ 901846 h 9012251"/>
                <a:gd name="connsiteX10" fmla="*/ 9724463 w 12438553"/>
                <a:gd name="connsiteY10" fmla="*/ 494875 h 9012251"/>
                <a:gd name="connsiteX11" fmla="*/ 11506628 w 12438553"/>
                <a:gd name="connsiteY11" fmla="*/ 402122 h 9012251"/>
                <a:gd name="connsiteX12" fmla="*/ 12438553 w 12438553"/>
                <a:gd name="connsiteY12" fmla="*/ 0 h 9012251"/>
                <a:gd name="connsiteX0" fmla="*/ 0 w 12438553"/>
                <a:gd name="connsiteY0" fmla="*/ 9023478 h 9023478"/>
                <a:gd name="connsiteX1" fmla="*/ 1587714 w 12438553"/>
                <a:gd name="connsiteY1" fmla="*/ 6912265 h 9023478"/>
                <a:gd name="connsiteX2" fmla="*/ 2055547 w 12438553"/>
                <a:gd name="connsiteY2" fmla="*/ 5859642 h 9023478"/>
                <a:gd name="connsiteX3" fmla="*/ 3363352 w 12438553"/>
                <a:gd name="connsiteY3" fmla="*/ 4232861 h 9023478"/>
                <a:gd name="connsiteX4" fmla="*/ 4086365 w 12438553"/>
                <a:gd name="connsiteY4" fmla="*/ 3084544 h 9023478"/>
                <a:gd name="connsiteX5" fmla="*/ 4499013 w 12438553"/>
                <a:gd name="connsiteY5" fmla="*/ 2524110 h 9023478"/>
                <a:gd name="connsiteX6" fmla="*/ 6121050 w 12438553"/>
                <a:gd name="connsiteY6" fmla="*/ 2680948 h 9023478"/>
                <a:gd name="connsiteX7" fmla="*/ 7461835 w 12438553"/>
                <a:gd name="connsiteY7" fmla="*/ 2158218 h 9023478"/>
                <a:gd name="connsiteX8" fmla="*/ 8356127 w 12438553"/>
                <a:gd name="connsiteY8" fmla="*/ 1461530 h 9023478"/>
                <a:gd name="connsiteX9" fmla="*/ 8825739 w 12438553"/>
                <a:gd name="connsiteY9" fmla="*/ 913073 h 9023478"/>
                <a:gd name="connsiteX10" fmla="*/ 9724463 w 12438553"/>
                <a:gd name="connsiteY10" fmla="*/ 506102 h 9023478"/>
                <a:gd name="connsiteX11" fmla="*/ 11506628 w 12438553"/>
                <a:gd name="connsiteY11" fmla="*/ 413349 h 9023478"/>
                <a:gd name="connsiteX12" fmla="*/ 12438553 w 12438553"/>
                <a:gd name="connsiteY12" fmla="*/ 11227 h 9023478"/>
                <a:gd name="connsiteX0" fmla="*/ 0 w 12429499"/>
                <a:gd name="connsiteY0" fmla="*/ 8979356 h 8979356"/>
                <a:gd name="connsiteX1" fmla="*/ 1587714 w 12429499"/>
                <a:gd name="connsiteY1" fmla="*/ 6868143 h 8979356"/>
                <a:gd name="connsiteX2" fmla="*/ 2055547 w 12429499"/>
                <a:gd name="connsiteY2" fmla="*/ 5815520 h 8979356"/>
                <a:gd name="connsiteX3" fmla="*/ 3363352 w 12429499"/>
                <a:gd name="connsiteY3" fmla="*/ 4188739 h 8979356"/>
                <a:gd name="connsiteX4" fmla="*/ 4086365 w 12429499"/>
                <a:gd name="connsiteY4" fmla="*/ 3040422 h 8979356"/>
                <a:gd name="connsiteX5" fmla="*/ 4499013 w 12429499"/>
                <a:gd name="connsiteY5" fmla="*/ 2479988 h 8979356"/>
                <a:gd name="connsiteX6" fmla="*/ 6121050 w 12429499"/>
                <a:gd name="connsiteY6" fmla="*/ 2636826 h 8979356"/>
                <a:gd name="connsiteX7" fmla="*/ 7461835 w 12429499"/>
                <a:gd name="connsiteY7" fmla="*/ 2114096 h 8979356"/>
                <a:gd name="connsiteX8" fmla="*/ 8356127 w 12429499"/>
                <a:gd name="connsiteY8" fmla="*/ 1417408 h 8979356"/>
                <a:gd name="connsiteX9" fmla="*/ 8825739 w 12429499"/>
                <a:gd name="connsiteY9" fmla="*/ 868951 h 8979356"/>
                <a:gd name="connsiteX10" fmla="*/ 9724463 w 12429499"/>
                <a:gd name="connsiteY10" fmla="*/ 461980 h 8979356"/>
                <a:gd name="connsiteX11" fmla="*/ 11506628 w 12429499"/>
                <a:gd name="connsiteY11" fmla="*/ 369227 h 8979356"/>
                <a:gd name="connsiteX12" fmla="*/ 12429499 w 12429499"/>
                <a:gd name="connsiteY12" fmla="*/ 12372 h 8979356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506628 w 12429499"/>
                <a:gd name="connsiteY11" fmla="*/ 356855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66984 h 8966984"/>
                <a:gd name="connsiteX1" fmla="*/ 1587714 w 12429499"/>
                <a:gd name="connsiteY1" fmla="*/ 6855771 h 8966984"/>
                <a:gd name="connsiteX2" fmla="*/ 2055547 w 12429499"/>
                <a:gd name="connsiteY2" fmla="*/ 5803148 h 8966984"/>
                <a:gd name="connsiteX3" fmla="*/ 3363352 w 12429499"/>
                <a:gd name="connsiteY3" fmla="*/ 4176367 h 8966984"/>
                <a:gd name="connsiteX4" fmla="*/ 4086365 w 12429499"/>
                <a:gd name="connsiteY4" fmla="*/ 3028050 h 8966984"/>
                <a:gd name="connsiteX5" fmla="*/ 4499013 w 12429499"/>
                <a:gd name="connsiteY5" fmla="*/ 2467616 h 8966984"/>
                <a:gd name="connsiteX6" fmla="*/ 6121050 w 12429499"/>
                <a:gd name="connsiteY6" fmla="*/ 2624454 h 8966984"/>
                <a:gd name="connsiteX7" fmla="*/ 7461835 w 12429499"/>
                <a:gd name="connsiteY7" fmla="*/ 2101724 h 8966984"/>
                <a:gd name="connsiteX8" fmla="*/ 8356127 w 12429499"/>
                <a:gd name="connsiteY8" fmla="*/ 1405036 h 8966984"/>
                <a:gd name="connsiteX9" fmla="*/ 8825739 w 12429499"/>
                <a:gd name="connsiteY9" fmla="*/ 856579 h 8966984"/>
                <a:gd name="connsiteX10" fmla="*/ 9724463 w 12429499"/>
                <a:gd name="connsiteY10" fmla="*/ 449608 h 8966984"/>
                <a:gd name="connsiteX11" fmla="*/ 11488521 w 12429499"/>
                <a:gd name="connsiteY11" fmla="*/ 329694 h 8966984"/>
                <a:gd name="connsiteX12" fmla="*/ 12040782 w 12429499"/>
                <a:gd name="connsiteY12" fmla="*/ 166733 h 8966984"/>
                <a:gd name="connsiteX13" fmla="*/ 12429499 w 12429499"/>
                <a:gd name="connsiteY13" fmla="*/ 0 h 8966984"/>
                <a:gd name="connsiteX0" fmla="*/ 0 w 12429499"/>
                <a:gd name="connsiteY0" fmla="*/ 8985265 h 8985265"/>
                <a:gd name="connsiteX1" fmla="*/ 1587714 w 12429499"/>
                <a:gd name="connsiteY1" fmla="*/ 6874052 h 8985265"/>
                <a:gd name="connsiteX2" fmla="*/ 2055547 w 12429499"/>
                <a:gd name="connsiteY2" fmla="*/ 5821429 h 8985265"/>
                <a:gd name="connsiteX3" fmla="*/ 3363352 w 12429499"/>
                <a:gd name="connsiteY3" fmla="*/ 4194648 h 8985265"/>
                <a:gd name="connsiteX4" fmla="*/ 4086365 w 12429499"/>
                <a:gd name="connsiteY4" fmla="*/ 3046331 h 8985265"/>
                <a:gd name="connsiteX5" fmla="*/ 4499013 w 12429499"/>
                <a:gd name="connsiteY5" fmla="*/ 2485897 h 8985265"/>
                <a:gd name="connsiteX6" fmla="*/ 6121050 w 12429499"/>
                <a:gd name="connsiteY6" fmla="*/ 2642735 h 8985265"/>
                <a:gd name="connsiteX7" fmla="*/ 7461835 w 12429499"/>
                <a:gd name="connsiteY7" fmla="*/ 2120005 h 8985265"/>
                <a:gd name="connsiteX8" fmla="*/ 8356127 w 12429499"/>
                <a:gd name="connsiteY8" fmla="*/ 1423317 h 8985265"/>
                <a:gd name="connsiteX9" fmla="*/ 8825739 w 12429499"/>
                <a:gd name="connsiteY9" fmla="*/ 874860 h 8985265"/>
                <a:gd name="connsiteX10" fmla="*/ 9724463 w 12429499"/>
                <a:gd name="connsiteY10" fmla="*/ 467889 h 8985265"/>
                <a:gd name="connsiteX11" fmla="*/ 11488521 w 12429499"/>
                <a:gd name="connsiteY11" fmla="*/ 347975 h 8985265"/>
                <a:gd name="connsiteX12" fmla="*/ 12040782 w 12429499"/>
                <a:gd name="connsiteY12" fmla="*/ 185014 h 8985265"/>
                <a:gd name="connsiteX13" fmla="*/ 12429499 w 12429499"/>
                <a:gd name="connsiteY13" fmla="*/ 18281 h 8985265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1488521 w 12040782"/>
                <a:gd name="connsiteY11" fmla="*/ 162961 h 8800251"/>
                <a:gd name="connsiteX12" fmla="*/ 12040782 w 12040782"/>
                <a:gd name="connsiteY12" fmla="*/ 0 h 8800251"/>
                <a:gd name="connsiteX0" fmla="*/ 0 w 12040782"/>
                <a:gd name="connsiteY0" fmla="*/ 8800251 h 8800251"/>
                <a:gd name="connsiteX1" fmla="*/ 1587714 w 12040782"/>
                <a:gd name="connsiteY1" fmla="*/ 6689038 h 8800251"/>
                <a:gd name="connsiteX2" fmla="*/ 2055547 w 12040782"/>
                <a:gd name="connsiteY2" fmla="*/ 5636415 h 8800251"/>
                <a:gd name="connsiteX3" fmla="*/ 3363352 w 12040782"/>
                <a:gd name="connsiteY3" fmla="*/ 4009634 h 8800251"/>
                <a:gd name="connsiteX4" fmla="*/ 4086365 w 12040782"/>
                <a:gd name="connsiteY4" fmla="*/ 2861317 h 8800251"/>
                <a:gd name="connsiteX5" fmla="*/ 4499013 w 12040782"/>
                <a:gd name="connsiteY5" fmla="*/ 2300883 h 8800251"/>
                <a:gd name="connsiteX6" fmla="*/ 6121050 w 12040782"/>
                <a:gd name="connsiteY6" fmla="*/ 2457721 h 8800251"/>
                <a:gd name="connsiteX7" fmla="*/ 7461835 w 12040782"/>
                <a:gd name="connsiteY7" fmla="*/ 1934991 h 8800251"/>
                <a:gd name="connsiteX8" fmla="*/ 8356127 w 12040782"/>
                <a:gd name="connsiteY8" fmla="*/ 1238303 h 8800251"/>
                <a:gd name="connsiteX9" fmla="*/ 8825739 w 12040782"/>
                <a:gd name="connsiteY9" fmla="*/ 689846 h 8800251"/>
                <a:gd name="connsiteX10" fmla="*/ 9724463 w 12040782"/>
                <a:gd name="connsiteY10" fmla="*/ 282875 h 8800251"/>
                <a:gd name="connsiteX11" fmla="*/ 10925814 w 12040782"/>
                <a:gd name="connsiteY11" fmla="*/ 669398 h 8800251"/>
                <a:gd name="connsiteX12" fmla="*/ 12040782 w 12040782"/>
                <a:gd name="connsiteY12" fmla="*/ 0 h 8800251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604683"/>
                <a:gd name="connsiteY0" fmla="*/ 8517396 h 8517396"/>
                <a:gd name="connsiteX1" fmla="*/ 1587714 w 11604683"/>
                <a:gd name="connsiteY1" fmla="*/ 6406183 h 8517396"/>
                <a:gd name="connsiteX2" fmla="*/ 2055547 w 11604683"/>
                <a:gd name="connsiteY2" fmla="*/ 5353560 h 8517396"/>
                <a:gd name="connsiteX3" fmla="*/ 3363352 w 11604683"/>
                <a:gd name="connsiteY3" fmla="*/ 3726779 h 8517396"/>
                <a:gd name="connsiteX4" fmla="*/ 4086365 w 11604683"/>
                <a:gd name="connsiteY4" fmla="*/ 2578462 h 8517396"/>
                <a:gd name="connsiteX5" fmla="*/ 4499013 w 11604683"/>
                <a:gd name="connsiteY5" fmla="*/ 2018028 h 8517396"/>
                <a:gd name="connsiteX6" fmla="*/ 6121050 w 11604683"/>
                <a:gd name="connsiteY6" fmla="*/ 2174866 h 8517396"/>
                <a:gd name="connsiteX7" fmla="*/ 7461835 w 11604683"/>
                <a:gd name="connsiteY7" fmla="*/ 1652136 h 8517396"/>
                <a:gd name="connsiteX8" fmla="*/ 8356127 w 11604683"/>
                <a:gd name="connsiteY8" fmla="*/ 955448 h 8517396"/>
                <a:gd name="connsiteX9" fmla="*/ 8825739 w 11604683"/>
                <a:gd name="connsiteY9" fmla="*/ 406991 h 8517396"/>
                <a:gd name="connsiteX10" fmla="*/ 9724463 w 11604683"/>
                <a:gd name="connsiteY10" fmla="*/ 20 h 8517396"/>
                <a:gd name="connsiteX11" fmla="*/ 10925814 w 11604683"/>
                <a:gd name="connsiteY11" fmla="*/ 386543 h 8517396"/>
                <a:gd name="connsiteX12" fmla="*/ 11604683 w 11604683"/>
                <a:gd name="connsiteY12" fmla="*/ 575275 h 8517396"/>
                <a:gd name="connsiteX0" fmla="*/ 0 w 11576548"/>
                <a:gd name="connsiteY0" fmla="*/ 8517396 h 8517396"/>
                <a:gd name="connsiteX1" fmla="*/ 1587714 w 11576548"/>
                <a:gd name="connsiteY1" fmla="*/ 6406183 h 8517396"/>
                <a:gd name="connsiteX2" fmla="*/ 2055547 w 11576548"/>
                <a:gd name="connsiteY2" fmla="*/ 5353560 h 8517396"/>
                <a:gd name="connsiteX3" fmla="*/ 3363352 w 11576548"/>
                <a:gd name="connsiteY3" fmla="*/ 3726779 h 8517396"/>
                <a:gd name="connsiteX4" fmla="*/ 4086365 w 11576548"/>
                <a:gd name="connsiteY4" fmla="*/ 2578462 h 8517396"/>
                <a:gd name="connsiteX5" fmla="*/ 4499013 w 11576548"/>
                <a:gd name="connsiteY5" fmla="*/ 2018028 h 8517396"/>
                <a:gd name="connsiteX6" fmla="*/ 6121050 w 11576548"/>
                <a:gd name="connsiteY6" fmla="*/ 2174866 h 8517396"/>
                <a:gd name="connsiteX7" fmla="*/ 7461835 w 11576548"/>
                <a:gd name="connsiteY7" fmla="*/ 1652136 h 8517396"/>
                <a:gd name="connsiteX8" fmla="*/ 8356127 w 11576548"/>
                <a:gd name="connsiteY8" fmla="*/ 955448 h 8517396"/>
                <a:gd name="connsiteX9" fmla="*/ 8825739 w 11576548"/>
                <a:gd name="connsiteY9" fmla="*/ 406991 h 8517396"/>
                <a:gd name="connsiteX10" fmla="*/ 9724463 w 11576548"/>
                <a:gd name="connsiteY10" fmla="*/ 20 h 8517396"/>
                <a:gd name="connsiteX11" fmla="*/ 10925814 w 11576548"/>
                <a:gd name="connsiteY11" fmla="*/ 386543 h 8517396"/>
                <a:gd name="connsiteX12" fmla="*/ 11576548 w 11576548"/>
                <a:gd name="connsiteY12" fmla="*/ 673749 h 8517396"/>
                <a:gd name="connsiteX0" fmla="*/ 0 w 11596000"/>
                <a:gd name="connsiteY0" fmla="*/ 8542246 h 8542246"/>
                <a:gd name="connsiteX1" fmla="*/ 1587714 w 11596000"/>
                <a:gd name="connsiteY1" fmla="*/ 6431033 h 8542246"/>
                <a:gd name="connsiteX2" fmla="*/ 2055547 w 11596000"/>
                <a:gd name="connsiteY2" fmla="*/ 5378410 h 8542246"/>
                <a:gd name="connsiteX3" fmla="*/ 3363352 w 11596000"/>
                <a:gd name="connsiteY3" fmla="*/ 3751629 h 8542246"/>
                <a:gd name="connsiteX4" fmla="*/ 4086365 w 11596000"/>
                <a:gd name="connsiteY4" fmla="*/ 2603312 h 8542246"/>
                <a:gd name="connsiteX5" fmla="*/ 4499013 w 11596000"/>
                <a:gd name="connsiteY5" fmla="*/ 2042878 h 8542246"/>
                <a:gd name="connsiteX6" fmla="*/ 6121050 w 11596000"/>
                <a:gd name="connsiteY6" fmla="*/ 2199716 h 8542246"/>
                <a:gd name="connsiteX7" fmla="*/ 7461835 w 11596000"/>
                <a:gd name="connsiteY7" fmla="*/ 1676986 h 8542246"/>
                <a:gd name="connsiteX8" fmla="*/ 8356127 w 11596000"/>
                <a:gd name="connsiteY8" fmla="*/ 980298 h 8542246"/>
                <a:gd name="connsiteX9" fmla="*/ 8825739 w 11596000"/>
                <a:gd name="connsiteY9" fmla="*/ 431841 h 8542246"/>
                <a:gd name="connsiteX10" fmla="*/ 9724463 w 11596000"/>
                <a:gd name="connsiteY10" fmla="*/ 24870 h 8542246"/>
                <a:gd name="connsiteX11" fmla="*/ 11402892 w 11596000"/>
                <a:gd name="connsiteY11" fmla="*/ 3889 h 8542246"/>
                <a:gd name="connsiteX12" fmla="*/ 11576548 w 11596000"/>
                <a:gd name="connsiteY12" fmla="*/ 698599 h 8542246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7461835 w 12620156"/>
                <a:gd name="connsiteY7" fmla="*/ 2415707 h 9280967"/>
                <a:gd name="connsiteX8" fmla="*/ 8356127 w 12620156"/>
                <a:gd name="connsiteY8" fmla="*/ 1719019 h 9280967"/>
                <a:gd name="connsiteX9" fmla="*/ 8825739 w 12620156"/>
                <a:gd name="connsiteY9" fmla="*/ 1170562 h 9280967"/>
                <a:gd name="connsiteX10" fmla="*/ 9724463 w 12620156"/>
                <a:gd name="connsiteY10" fmla="*/ 763591 h 9280967"/>
                <a:gd name="connsiteX11" fmla="*/ 11402892 w 12620156"/>
                <a:gd name="connsiteY11" fmla="*/ 742610 h 9280967"/>
                <a:gd name="connsiteX12" fmla="*/ 12620156 w 12620156"/>
                <a:gd name="connsiteY12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121050 w 12620156"/>
                <a:gd name="connsiteY6" fmla="*/ 2938437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461835 w 12620156"/>
                <a:gd name="connsiteY8" fmla="*/ 2415707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356127 w 12620156"/>
                <a:gd name="connsiteY9" fmla="*/ 1719019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8271906 w 12620156"/>
                <a:gd name="connsiteY9" fmla="*/ 1478387 h 9280967"/>
                <a:gd name="connsiteX10" fmla="*/ 8825739 w 12620156"/>
                <a:gd name="connsiteY10" fmla="*/ 1170562 h 9280967"/>
                <a:gd name="connsiteX11" fmla="*/ 9724463 w 12620156"/>
                <a:gd name="connsiteY11" fmla="*/ 763591 h 9280967"/>
                <a:gd name="connsiteX12" fmla="*/ 11402892 w 12620156"/>
                <a:gd name="connsiteY12" fmla="*/ 742610 h 9280967"/>
                <a:gd name="connsiteX13" fmla="*/ 12620156 w 12620156"/>
                <a:gd name="connsiteY13" fmla="*/ 6086 h 9280967"/>
                <a:gd name="connsiteX0" fmla="*/ 0 w 12620156"/>
                <a:gd name="connsiteY0" fmla="*/ 9280967 h 9280967"/>
                <a:gd name="connsiteX1" fmla="*/ 1587714 w 12620156"/>
                <a:gd name="connsiteY1" fmla="*/ 7169754 h 9280967"/>
                <a:gd name="connsiteX2" fmla="*/ 2055547 w 12620156"/>
                <a:gd name="connsiteY2" fmla="*/ 6117131 h 9280967"/>
                <a:gd name="connsiteX3" fmla="*/ 3363352 w 12620156"/>
                <a:gd name="connsiteY3" fmla="*/ 4490350 h 9280967"/>
                <a:gd name="connsiteX4" fmla="*/ 4086365 w 12620156"/>
                <a:gd name="connsiteY4" fmla="*/ 3342033 h 9280967"/>
                <a:gd name="connsiteX5" fmla="*/ 4499013 w 12620156"/>
                <a:gd name="connsiteY5" fmla="*/ 2781599 h 9280967"/>
                <a:gd name="connsiteX6" fmla="*/ 6060893 w 12620156"/>
                <a:gd name="connsiteY6" fmla="*/ 2866248 h 9280967"/>
                <a:gd name="connsiteX7" fmla="*/ 6732474 w 12620156"/>
                <a:gd name="connsiteY7" fmla="*/ 2796975 h 9280967"/>
                <a:gd name="connsiteX8" fmla="*/ 7329487 w 12620156"/>
                <a:gd name="connsiteY8" fmla="*/ 2331486 h 9280967"/>
                <a:gd name="connsiteX9" fmla="*/ 7670938 w 12620156"/>
                <a:gd name="connsiteY9" fmla="*/ 1786322 h 9280967"/>
                <a:gd name="connsiteX10" fmla="*/ 8271906 w 12620156"/>
                <a:gd name="connsiteY10" fmla="*/ 1478387 h 9280967"/>
                <a:gd name="connsiteX11" fmla="*/ 8825739 w 12620156"/>
                <a:gd name="connsiteY11" fmla="*/ 1170562 h 9280967"/>
                <a:gd name="connsiteX12" fmla="*/ 9724463 w 12620156"/>
                <a:gd name="connsiteY12" fmla="*/ 763591 h 9280967"/>
                <a:gd name="connsiteX13" fmla="*/ 11402892 w 12620156"/>
                <a:gd name="connsiteY13" fmla="*/ 742610 h 9280967"/>
                <a:gd name="connsiteX14" fmla="*/ 12620156 w 12620156"/>
                <a:gd name="connsiteY14" fmla="*/ 6086 h 9280967"/>
                <a:gd name="connsiteX0" fmla="*/ 0 w 12620156"/>
                <a:gd name="connsiteY0" fmla="*/ 9292930 h 9292930"/>
                <a:gd name="connsiteX1" fmla="*/ 1587714 w 12620156"/>
                <a:gd name="connsiteY1" fmla="*/ 7181717 h 9292930"/>
                <a:gd name="connsiteX2" fmla="*/ 2055547 w 12620156"/>
                <a:gd name="connsiteY2" fmla="*/ 6129094 h 9292930"/>
                <a:gd name="connsiteX3" fmla="*/ 3363352 w 12620156"/>
                <a:gd name="connsiteY3" fmla="*/ 4502313 h 9292930"/>
                <a:gd name="connsiteX4" fmla="*/ 4086365 w 12620156"/>
                <a:gd name="connsiteY4" fmla="*/ 3353996 h 9292930"/>
                <a:gd name="connsiteX5" fmla="*/ 4499013 w 12620156"/>
                <a:gd name="connsiteY5" fmla="*/ 2793562 h 9292930"/>
                <a:gd name="connsiteX6" fmla="*/ 6060893 w 12620156"/>
                <a:gd name="connsiteY6" fmla="*/ 2878211 h 9292930"/>
                <a:gd name="connsiteX7" fmla="*/ 6732474 w 12620156"/>
                <a:gd name="connsiteY7" fmla="*/ 2808938 h 9292930"/>
                <a:gd name="connsiteX8" fmla="*/ 7329487 w 12620156"/>
                <a:gd name="connsiteY8" fmla="*/ 2343449 h 9292930"/>
                <a:gd name="connsiteX9" fmla="*/ 7670938 w 12620156"/>
                <a:gd name="connsiteY9" fmla="*/ 1798285 h 9292930"/>
                <a:gd name="connsiteX10" fmla="*/ 8271906 w 12620156"/>
                <a:gd name="connsiteY10" fmla="*/ 1490350 h 9292930"/>
                <a:gd name="connsiteX11" fmla="*/ 8825739 w 12620156"/>
                <a:gd name="connsiteY11" fmla="*/ 1182525 h 9292930"/>
                <a:gd name="connsiteX12" fmla="*/ 9724463 w 12620156"/>
                <a:gd name="connsiteY12" fmla="*/ 775554 h 9292930"/>
                <a:gd name="connsiteX13" fmla="*/ 11318671 w 12620156"/>
                <a:gd name="connsiteY13" fmla="*/ 213152 h 9292930"/>
                <a:gd name="connsiteX14" fmla="*/ 12620156 w 12620156"/>
                <a:gd name="connsiteY14" fmla="*/ 18049 h 9292930"/>
                <a:gd name="connsiteX0" fmla="*/ 0 w 12620156"/>
                <a:gd name="connsiteY0" fmla="*/ 9365017 h 9365017"/>
                <a:gd name="connsiteX1" fmla="*/ 1587714 w 12620156"/>
                <a:gd name="connsiteY1" fmla="*/ 7253804 h 9365017"/>
                <a:gd name="connsiteX2" fmla="*/ 2055547 w 12620156"/>
                <a:gd name="connsiteY2" fmla="*/ 6201181 h 9365017"/>
                <a:gd name="connsiteX3" fmla="*/ 3363352 w 12620156"/>
                <a:gd name="connsiteY3" fmla="*/ 4574400 h 9365017"/>
                <a:gd name="connsiteX4" fmla="*/ 4086365 w 12620156"/>
                <a:gd name="connsiteY4" fmla="*/ 3426083 h 9365017"/>
                <a:gd name="connsiteX5" fmla="*/ 4499013 w 12620156"/>
                <a:gd name="connsiteY5" fmla="*/ 2865649 h 9365017"/>
                <a:gd name="connsiteX6" fmla="*/ 6060893 w 12620156"/>
                <a:gd name="connsiteY6" fmla="*/ 2950298 h 9365017"/>
                <a:gd name="connsiteX7" fmla="*/ 6732474 w 12620156"/>
                <a:gd name="connsiteY7" fmla="*/ 2881025 h 9365017"/>
                <a:gd name="connsiteX8" fmla="*/ 7329487 w 12620156"/>
                <a:gd name="connsiteY8" fmla="*/ 2415536 h 9365017"/>
                <a:gd name="connsiteX9" fmla="*/ 7670938 w 12620156"/>
                <a:gd name="connsiteY9" fmla="*/ 1870372 h 9365017"/>
                <a:gd name="connsiteX10" fmla="*/ 8271906 w 12620156"/>
                <a:gd name="connsiteY10" fmla="*/ 1562437 h 9365017"/>
                <a:gd name="connsiteX11" fmla="*/ 8825739 w 12620156"/>
                <a:gd name="connsiteY11" fmla="*/ 1254612 h 9365017"/>
                <a:gd name="connsiteX12" fmla="*/ 9724463 w 12620156"/>
                <a:gd name="connsiteY12" fmla="*/ 847641 h 9365017"/>
                <a:gd name="connsiteX13" fmla="*/ 11318671 w 12620156"/>
                <a:gd name="connsiteY13" fmla="*/ 285239 h 9365017"/>
                <a:gd name="connsiteX14" fmla="*/ 12098559 w 12620156"/>
                <a:gd name="connsiteY14" fmla="*/ 5477 h 9365017"/>
                <a:gd name="connsiteX15" fmla="*/ 12620156 w 12620156"/>
                <a:gd name="connsiteY15" fmla="*/ 90136 h 9365017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318671 w 12620156"/>
                <a:gd name="connsiteY13" fmla="*/ 32024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400019 h 9400019"/>
                <a:gd name="connsiteX1" fmla="*/ 1587714 w 12620156"/>
                <a:gd name="connsiteY1" fmla="*/ 7288806 h 9400019"/>
                <a:gd name="connsiteX2" fmla="*/ 2055547 w 12620156"/>
                <a:gd name="connsiteY2" fmla="*/ 6236183 h 9400019"/>
                <a:gd name="connsiteX3" fmla="*/ 3363352 w 12620156"/>
                <a:gd name="connsiteY3" fmla="*/ 4609402 h 9400019"/>
                <a:gd name="connsiteX4" fmla="*/ 4086365 w 12620156"/>
                <a:gd name="connsiteY4" fmla="*/ 3461085 h 9400019"/>
                <a:gd name="connsiteX5" fmla="*/ 4499013 w 12620156"/>
                <a:gd name="connsiteY5" fmla="*/ 2900651 h 9400019"/>
                <a:gd name="connsiteX6" fmla="*/ 6060893 w 12620156"/>
                <a:gd name="connsiteY6" fmla="*/ 2985300 h 9400019"/>
                <a:gd name="connsiteX7" fmla="*/ 6732474 w 12620156"/>
                <a:gd name="connsiteY7" fmla="*/ 2916027 h 9400019"/>
                <a:gd name="connsiteX8" fmla="*/ 7329487 w 12620156"/>
                <a:gd name="connsiteY8" fmla="*/ 2450538 h 9400019"/>
                <a:gd name="connsiteX9" fmla="*/ 7670938 w 12620156"/>
                <a:gd name="connsiteY9" fmla="*/ 1905374 h 9400019"/>
                <a:gd name="connsiteX10" fmla="*/ 8271906 w 12620156"/>
                <a:gd name="connsiteY10" fmla="*/ 1597439 h 9400019"/>
                <a:gd name="connsiteX11" fmla="*/ 8825739 w 12620156"/>
                <a:gd name="connsiteY11" fmla="*/ 1289614 h 9400019"/>
                <a:gd name="connsiteX12" fmla="*/ 9724463 w 12620156"/>
                <a:gd name="connsiteY12" fmla="*/ 882643 h 9400019"/>
                <a:gd name="connsiteX13" fmla="*/ 11071021 w 12620156"/>
                <a:gd name="connsiteY13" fmla="*/ 796491 h 9400019"/>
                <a:gd name="connsiteX14" fmla="*/ 12230906 w 12620156"/>
                <a:gd name="connsiteY14" fmla="*/ 4384 h 9400019"/>
                <a:gd name="connsiteX15" fmla="*/ 12620156 w 12620156"/>
                <a:gd name="connsiteY15" fmla="*/ 125138 h 9400019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24463 w 12620156"/>
                <a:gd name="connsiteY12" fmla="*/ 7575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825739 w 12620156"/>
                <a:gd name="connsiteY11" fmla="*/ 116447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43513 w 12620156"/>
                <a:gd name="connsiteY12" fmla="*/ 87180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59089 w 12620156"/>
                <a:gd name="connsiteY11" fmla="*/ 15264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762563 w 12620156"/>
                <a:gd name="connsiteY12" fmla="*/ 9670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271906 w 12620156"/>
                <a:gd name="connsiteY10" fmla="*/ 14723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7670938 w 12620156"/>
                <a:gd name="connsiteY9" fmla="*/ 1780236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7329487 w 12620156"/>
                <a:gd name="connsiteY8" fmla="*/ 2325400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060893 w 12620156"/>
                <a:gd name="connsiteY6" fmla="*/ 2860162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732474 w 12620156"/>
                <a:gd name="connsiteY7" fmla="*/ 2790889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6206550 w 12620156"/>
                <a:gd name="connsiteY6" fmla="*/ 3645090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499013 w 12620156"/>
                <a:gd name="connsiteY5" fmla="*/ 2775513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086365 w 12620156"/>
                <a:gd name="connsiteY4" fmla="*/ 3335947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75235 w 12620156"/>
                <a:gd name="connsiteY7" fmla="*/ 3009374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4871247 w 12620156"/>
                <a:gd name="connsiteY5" fmla="*/ 3819385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191562 w 12620156"/>
                <a:gd name="connsiteY4" fmla="*/ 3602984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363352 w 12620156"/>
                <a:gd name="connsiteY3" fmla="*/ 4484264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2055547 w 12620156"/>
                <a:gd name="connsiteY2" fmla="*/ 6111045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1587714 w 12620156"/>
                <a:gd name="connsiteY1" fmla="*/ 7163668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3288327 w 12620156"/>
                <a:gd name="connsiteY1" fmla="*/ 8428446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653469 w 12620156"/>
                <a:gd name="connsiteY2" fmla="*/ 7931299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721835 w 12620156"/>
                <a:gd name="connsiteY2" fmla="*/ 7555284 h 9274881"/>
                <a:gd name="connsiteX3" fmla="*/ 3705184 w 12620156"/>
                <a:gd name="connsiteY3" fmla="*/ 4689363 h 9274881"/>
                <a:gd name="connsiteX4" fmla="*/ 4362478 w 12620156"/>
                <a:gd name="connsiteY4" fmla="*/ 3859358 h 9274881"/>
                <a:gd name="connsiteX5" fmla="*/ 5093438 w 12620156"/>
                <a:gd name="connsiteY5" fmla="*/ 4050121 h 9274881"/>
                <a:gd name="connsiteX6" fmla="*/ 5955697 w 12620156"/>
                <a:gd name="connsiteY6" fmla="*/ 3556077 h 9274881"/>
                <a:gd name="connsiteX7" fmla="*/ 6983327 w 12620156"/>
                <a:gd name="connsiteY7" fmla="*/ 3025558 h 9274881"/>
                <a:gd name="connsiteX8" fmla="*/ 8195706 w 12620156"/>
                <a:gd name="connsiteY8" fmla="*/ 2348601 h 9274881"/>
                <a:gd name="connsiteX9" fmla="*/ 8978139 w 12620156"/>
                <a:gd name="connsiteY9" fmla="*/ 1640726 h 9274881"/>
                <a:gd name="connsiteX10" fmla="*/ 9972113 w 12620156"/>
                <a:gd name="connsiteY10" fmla="*/ 1005155 h 9274881"/>
                <a:gd name="connsiteX11" fmla="*/ 11071021 w 12620156"/>
                <a:gd name="connsiteY11" fmla="*/ 671353 h 9274881"/>
                <a:gd name="connsiteX12" fmla="*/ 12078506 w 12620156"/>
                <a:gd name="connsiteY12" fmla="*/ 145946 h 9274881"/>
                <a:gd name="connsiteX13" fmla="*/ 12620156 w 12620156"/>
                <a:gd name="connsiteY13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21835 w 12620156"/>
                <a:gd name="connsiteY3" fmla="*/ 7555284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3705184 w 12620156"/>
                <a:gd name="connsiteY4" fmla="*/ 4689363 h 9274881"/>
                <a:gd name="connsiteX5" fmla="*/ 4362478 w 12620156"/>
                <a:gd name="connsiteY5" fmla="*/ 3859358 h 9274881"/>
                <a:gd name="connsiteX6" fmla="*/ 5093438 w 12620156"/>
                <a:gd name="connsiteY6" fmla="*/ 4050121 h 9274881"/>
                <a:gd name="connsiteX7" fmla="*/ 5955697 w 12620156"/>
                <a:gd name="connsiteY7" fmla="*/ 3556077 h 9274881"/>
                <a:gd name="connsiteX8" fmla="*/ 6983327 w 12620156"/>
                <a:gd name="connsiteY8" fmla="*/ 3025558 h 9274881"/>
                <a:gd name="connsiteX9" fmla="*/ 8195706 w 12620156"/>
                <a:gd name="connsiteY9" fmla="*/ 2348601 h 9274881"/>
                <a:gd name="connsiteX10" fmla="*/ 8978139 w 12620156"/>
                <a:gd name="connsiteY10" fmla="*/ 1640726 h 9274881"/>
                <a:gd name="connsiteX11" fmla="*/ 9972113 w 12620156"/>
                <a:gd name="connsiteY11" fmla="*/ 1005155 h 9274881"/>
                <a:gd name="connsiteX12" fmla="*/ 11071021 w 12620156"/>
                <a:gd name="connsiteY12" fmla="*/ 671353 h 9274881"/>
                <a:gd name="connsiteX13" fmla="*/ 12078506 w 12620156"/>
                <a:gd name="connsiteY13" fmla="*/ 145946 h 9274881"/>
                <a:gd name="connsiteX14" fmla="*/ 12620156 w 12620156"/>
                <a:gd name="connsiteY14" fmla="*/ 0 h 9274881"/>
                <a:gd name="connsiteX0" fmla="*/ 0 w 12620156"/>
                <a:gd name="connsiteY0" fmla="*/ 9274881 h 9274881"/>
                <a:gd name="connsiteX1" fmla="*/ 4279640 w 12620156"/>
                <a:gd name="connsiteY1" fmla="*/ 8830099 h 9274881"/>
                <a:gd name="connsiteX2" fmla="*/ 4556783 w 12620156"/>
                <a:gd name="connsiteY2" fmla="*/ 8160347 h 9274881"/>
                <a:gd name="connsiteX3" fmla="*/ 4730381 w 12620156"/>
                <a:gd name="connsiteY3" fmla="*/ 7469826 h 9274881"/>
                <a:gd name="connsiteX4" fmla="*/ 4266226 w 12620156"/>
                <a:gd name="connsiteY4" fmla="*/ 6861387 h 9274881"/>
                <a:gd name="connsiteX5" fmla="*/ 3705184 w 12620156"/>
                <a:gd name="connsiteY5" fmla="*/ 4689363 h 9274881"/>
                <a:gd name="connsiteX6" fmla="*/ 4362478 w 12620156"/>
                <a:gd name="connsiteY6" fmla="*/ 3859358 h 9274881"/>
                <a:gd name="connsiteX7" fmla="*/ 5093438 w 12620156"/>
                <a:gd name="connsiteY7" fmla="*/ 4050121 h 9274881"/>
                <a:gd name="connsiteX8" fmla="*/ 5955697 w 12620156"/>
                <a:gd name="connsiteY8" fmla="*/ 3556077 h 9274881"/>
                <a:gd name="connsiteX9" fmla="*/ 6983327 w 12620156"/>
                <a:gd name="connsiteY9" fmla="*/ 3025558 h 9274881"/>
                <a:gd name="connsiteX10" fmla="*/ 8195706 w 12620156"/>
                <a:gd name="connsiteY10" fmla="*/ 2348601 h 9274881"/>
                <a:gd name="connsiteX11" fmla="*/ 8978139 w 12620156"/>
                <a:gd name="connsiteY11" fmla="*/ 1640726 h 9274881"/>
                <a:gd name="connsiteX12" fmla="*/ 9972113 w 12620156"/>
                <a:gd name="connsiteY12" fmla="*/ 1005155 h 9274881"/>
                <a:gd name="connsiteX13" fmla="*/ 11071021 w 12620156"/>
                <a:gd name="connsiteY13" fmla="*/ 671353 h 9274881"/>
                <a:gd name="connsiteX14" fmla="*/ 12078506 w 12620156"/>
                <a:gd name="connsiteY14" fmla="*/ 145946 h 9274881"/>
                <a:gd name="connsiteX15" fmla="*/ 12620156 w 12620156"/>
                <a:gd name="connsiteY15" fmla="*/ 0 h 9274881"/>
                <a:gd name="connsiteX0" fmla="*/ 0 w 12620156"/>
                <a:gd name="connsiteY0" fmla="*/ 9274881 h 9274881"/>
                <a:gd name="connsiteX1" fmla="*/ 3650928 w 12620156"/>
                <a:gd name="connsiteY1" fmla="*/ 8938015 h 9274881"/>
                <a:gd name="connsiteX2" fmla="*/ 4279640 w 12620156"/>
                <a:gd name="connsiteY2" fmla="*/ 8830099 h 9274881"/>
                <a:gd name="connsiteX3" fmla="*/ 4556783 w 12620156"/>
                <a:gd name="connsiteY3" fmla="*/ 8160347 h 9274881"/>
                <a:gd name="connsiteX4" fmla="*/ 4730381 w 12620156"/>
                <a:gd name="connsiteY4" fmla="*/ 7469826 h 9274881"/>
                <a:gd name="connsiteX5" fmla="*/ 4266226 w 12620156"/>
                <a:gd name="connsiteY5" fmla="*/ 6861387 h 9274881"/>
                <a:gd name="connsiteX6" fmla="*/ 3705184 w 12620156"/>
                <a:gd name="connsiteY6" fmla="*/ 4689363 h 9274881"/>
                <a:gd name="connsiteX7" fmla="*/ 4362478 w 12620156"/>
                <a:gd name="connsiteY7" fmla="*/ 3859358 h 9274881"/>
                <a:gd name="connsiteX8" fmla="*/ 5093438 w 12620156"/>
                <a:gd name="connsiteY8" fmla="*/ 4050121 h 9274881"/>
                <a:gd name="connsiteX9" fmla="*/ 5955697 w 12620156"/>
                <a:gd name="connsiteY9" fmla="*/ 3556077 h 9274881"/>
                <a:gd name="connsiteX10" fmla="*/ 6983327 w 12620156"/>
                <a:gd name="connsiteY10" fmla="*/ 3025558 h 9274881"/>
                <a:gd name="connsiteX11" fmla="*/ 8195706 w 12620156"/>
                <a:gd name="connsiteY11" fmla="*/ 2348601 h 9274881"/>
                <a:gd name="connsiteX12" fmla="*/ 8978139 w 12620156"/>
                <a:gd name="connsiteY12" fmla="*/ 1640726 h 9274881"/>
                <a:gd name="connsiteX13" fmla="*/ 9972113 w 12620156"/>
                <a:gd name="connsiteY13" fmla="*/ 1005155 h 9274881"/>
                <a:gd name="connsiteX14" fmla="*/ 11071021 w 12620156"/>
                <a:gd name="connsiteY14" fmla="*/ 671353 h 9274881"/>
                <a:gd name="connsiteX15" fmla="*/ 12078506 w 12620156"/>
                <a:gd name="connsiteY15" fmla="*/ 145946 h 9274881"/>
                <a:gd name="connsiteX16" fmla="*/ 12620156 w 12620156"/>
                <a:gd name="connsiteY16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650928 w 12620156"/>
                <a:gd name="connsiteY2" fmla="*/ 893801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4730381 w 12620156"/>
                <a:gd name="connsiteY5" fmla="*/ 746982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266226 w 12620156"/>
                <a:gd name="connsiteY6" fmla="*/ 6861387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3705184 w 12620156"/>
                <a:gd name="connsiteY7" fmla="*/ 4689363 h 9274881"/>
                <a:gd name="connsiteX8" fmla="*/ 4362478 w 12620156"/>
                <a:gd name="connsiteY8" fmla="*/ 3859358 h 9274881"/>
                <a:gd name="connsiteX9" fmla="*/ 5093438 w 12620156"/>
                <a:gd name="connsiteY9" fmla="*/ 4050121 h 9274881"/>
                <a:gd name="connsiteX10" fmla="*/ 5955697 w 12620156"/>
                <a:gd name="connsiteY10" fmla="*/ 3556077 h 9274881"/>
                <a:gd name="connsiteX11" fmla="*/ 6983327 w 12620156"/>
                <a:gd name="connsiteY11" fmla="*/ 3025558 h 9274881"/>
                <a:gd name="connsiteX12" fmla="*/ 8195706 w 12620156"/>
                <a:gd name="connsiteY12" fmla="*/ 2348601 h 9274881"/>
                <a:gd name="connsiteX13" fmla="*/ 8978139 w 12620156"/>
                <a:gd name="connsiteY13" fmla="*/ 1640726 h 9274881"/>
                <a:gd name="connsiteX14" fmla="*/ 9972113 w 12620156"/>
                <a:gd name="connsiteY14" fmla="*/ 1005155 h 9274881"/>
                <a:gd name="connsiteX15" fmla="*/ 11071021 w 12620156"/>
                <a:gd name="connsiteY15" fmla="*/ 671353 h 9274881"/>
                <a:gd name="connsiteX16" fmla="*/ 12078506 w 12620156"/>
                <a:gd name="connsiteY16" fmla="*/ 145946 h 9274881"/>
                <a:gd name="connsiteX17" fmla="*/ 12620156 w 12620156"/>
                <a:gd name="connsiteY17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32798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46575 w 12620156"/>
                <a:gd name="connsiteY5" fmla="*/ 730745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003846 w 12620156"/>
                <a:gd name="connsiteY5" fmla="*/ 7256181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556783 w 12620156"/>
                <a:gd name="connsiteY4" fmla="*/ 8160347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114941 w 12620156"/>
                <a:gd name="connsiteY5" fmla="*/ 7444188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206405 w 12620156"/>
                <a:gd name="connsiteY7" fmla="*/ 6032445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13157 w 12620156"/>
                <a:gd name="connsiteY4" fmla="*/ 8314172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279640 w 12620156"/>
                <a:gd name="connsiteY3" fmla="*/ 883009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05184 w 12620156"/>
                <a:gd name="connsiteY8" fmla="*/ 468936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33371 w 12620156"/>
                <a:gd name="connsiteY8" fmla="*/ 4749183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362478 w 12620156"/>
                <a:gd name="connsiteY9" fmla="*/ 3859358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910283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93438 w 12620156"/>
                <a:gd name="connsiteY10" fmla="*/ 4050121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830390 w 12620156"/>
                <a:gd name="connsiteY2" fmla="*/ 8997835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9972113 w 12620156"/>
                <a:gd name="connsiteY15" fmla="*/ 1005155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67135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195706 w 12620156"/>
                <a:gd name="connsiteY13" fmla="*/ 2348601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78139 w 12620156"/>
                <a:gd name="connsiteY14" fmla="*/ 164072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8986685 w 12620156"/>
                <a:gd name="connsiteY14" fmla="*/ 1580906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9554487 w 12620156"/>
                <a:gd name="connsiteY13" fmla="*/ 2228959 h 9274881"/>
                <a:gd name="connsiteX14" fmla="*/ 9037960 w 12620156"/>
                <a:gd name="connsiteY14" fmla="*/ 1615089 h 9274881"/>
                <a:gd name="connsiteX15" fmla="*/ 10134483 w 12620156"/>
                <a:gd name="connsiteY15" fmla="*/ 637686 h 9274881"/>
                <a:gd name="connsiteX16" fmla="*/ 11071021 w 12620156"/>
                <a:gd name="connsiteY16" fmla="*/ 508983 h 9274881"/>
                <a:gd name="connsiteX17" fmla="*/ 12078506 w 12620156"/>
                <a:gd name="connsiteY17" fmla="*/ 145946 h 9274881"/>
                <a:gd name="connsiteX18" fmla="*/ 12620156 w 12620156"/>
                <a:gd name="connsiteY18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37686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983327 w 12620156"/>
                <a:gd name="connsiteY12" fmla="*/ 3025558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648253 w 12620156"/>
                <a:gd name="connsiteY12" fmla="*/ 3320279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55697 w 12620156"/>
                <a:gd name="connsiteY11" fmla="*/ 3556077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033617 w 12620156"/>
                <a:gd name="connsiteY10" fmla="*/ 3152813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915356 w 12620156"/>
                <a:gd name="connsiteY10" fmla="*/ 3529183 h 9274881"/>
                <a:gd name="connsiteX11" fmla="*/ 6567570 w 12620156"/>
                <a:gd name="connsiteY11" fmla="*/ 3293385 h 9274881"/>
                <a:gd name="connsiteX12" fmla="*/ 7047495 w 12620156"/>
                <a:gd name="connsiteY12" fmla="*/ 3073685 h 9274881"/>
                <a:gd name="connsiteX13" fmla="*/ 8334024 w 12620156"/>
                <a:gd name="connsiteY13" fmla="*/ 3143966 h 9274881"/>
                <a:gd name="connsiteX14" fmla="*/ 9554487 w 12620156"/>
                <a:gd name="connsiteY14" fmla="*/ 2228959 h 9274881"/>
                <a:gd name="connsiteX15" fmla="*/ 9037960 w 12620156"/>
                <a:gd name="connsiteY15" fmla="*/ 1615089 h 9274881"/>
                <a:gd name="connsiteX16" fmla="*/ 10134483 w 12620156"/>
                <a:gd name="connsiteY16" fmla="*/ 612049 h 9274881"/>
                <a:gd name="connsiteX17" fmla="*/ 11071021 w 12620156"/>
                <a:gd name="connsiteY17" fmla="*/ 508983 h 9274881"/>
                <a:gd name="connsiteX18" fmla="*/ 12078506 w 12620156"/>
                <a:gd name="connsiteY18" fmla="*/ 145946 h 9274881"/>
                <a:gd name="connsiteX19" fmla="*/ 12620156 w 12620156"/>
                <a:gd name="connsiteY19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268475 w 12620156"/>
                <a:gd name="connsiteY9" fmla="*/ 4038820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59009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567570 w 12620156"/>
                <a:gd name="connsiteY12" fmla="*/ 3293385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15356 w 12620156"/>
                <a:gd name="connsiteY11" fmla="*/ 3529183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39383 w 12620156"/>
                <a:gd name="connsiteY12" fmla="*/ 3276294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47495 w 12620156"/>
                <a:gd name="connsiteY13" fmla="*/ 3073685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4864432 w 12620156"/>
                <a:gd name="connsiteY4" fmla="*/ 8356901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587288 w 12620156"/>
                <a:gd name="connsiteY3" fmla="*/ 899246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54830 w 12620156"/>
                <a:gd name="connsiteY9" fmla="*/ 3987545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773551 w 12620156"/>
                <a:gd name="connsiteY8" fmla="*/ 4843187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243128 w 12620156"/>
                <a:gd name="connsiteY5" fmla="*/ 7529646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735497 w 12620156"/>
                <a:gd name="connsiteY5" fmla="*/ 7559792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4958436 w 12620156"/>
                <a:gd name="connsiteY6" fmla="*/ 6878479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334592 w 12620156"/>
                <a:gd name="connsiteY7" fmla="*/ 5989716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56077 w 12620156"/>
                <a:gd name="connsiteY5" fmla="*/ 7539695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6124045 w 12620156"/>
                <a:gd name="connsiteY6" fmla="*/ 6295674 h 9274881"/>
                <a:gd name="connsiteX7" fmla="*/ 4746574 w 12620156"/>
                <a:gd name="connsiteY7" fmla="*/ 5658121 h 9274881"/>
                <a:gd name="connsiteX8" fmla="*/ 3824730 w 12620156"/>
                <a:gd name="connsiteY8" fmla="*/ 4942134 h 9274881"/>
                <a:gd name="connsiteX9" fmla="*/ 4061654 w 12620156"/>
                <a:gd name="connsiteY9" fmla="*/ 4059196 h 9274881"/>
                <a:gd name="connsiteX10" fmla="*/ 5231900 w 12620156"/>
                <a:gd name="connsiteY10" fmla="*/ 4007091 h 9274881"/>
                <a:gd name="connsiteX11" fmla="*/ 5992268 w 12620156"/>
                <a:gd name="connsiteY11" fmla="*/ 3614641 h 9274881"/>
                <a:gd name="connsiteX12" fmla="*/ 6482112 w 12620156"/>
                <a:gd name="connsiteY12" fmla="*/ 3361752 h 9274881"/>
                <a:gd name="connsiteX13" fmla="*/ 7064587 w 12620156"/>
                <a:gd name="connsiteY13" fmla="*/ 3159143 h 9274881"/>
                <a:gd name="connsiteX14" fmla="*/ 8334024 w 12620156"/>
                <a:gd name="connsiteY14" fmla="*/ 3143966 h 9274881"/>
                <a:gd name="connsiteX15" fmla="*/ 9554487 w 12620156"/>
                <a:gd name="connsiteY15" fmla="*/ 2228959 h 9274881"/>
                <a:gd name="connsiteX16" fmla="*/ 9037960 w 12620156"/>
                <a:gd name="connsiteY16" fmla="*/ 1615089 h 9274881"/>
                <a:gd name="connsiteX17" fmla="*/ 10134483 w 12620156"/>
                <a:gd name="connsiteY17" fmla="*/ 612049 h 9274881"/>
                <a:gd name="connsiteX18" fmla="*/ 11071021 w 12620156"/>
                <a:gd name="connsiteY18" fmla="*/ 508983 h 9274881"/>
                <a:gd name="connsiteX19" fmla="*/ 12078506 w 12620156"/>
                <a:gd name="connsiteY19" fmla="*/ 145946 h 9274881"/>
                <a:gd name="connsiteX20" fmla="*/ 12620156 w 12620156"/>
                <a:gd name="connsiteY20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124045 w 12620156"/>
                <a:gd name="connsiteY7" fmla="*/ 6295674 h 9274881"/>
                <a:gd name="connsiteX8" fmla="*/ 4746574 w 12620156"/>
                <a:gd name="connsiteY8" fmla="*/ 5658121 h 9274881"/>
                <a:gd name="connsiteX9" fmla="*/ 3824730 w 12620156"/>
                <a:gd name="connsiteY9" fmla="*/ 4942134 h 9274881"/>
                <a:gd name="connsiteX10" fmla="*/ 4061654 w 12620156"/>
                <a:gd name="connsiteY10" fmla="*/ 4059196 h 9274881"/>
                <a:gd name="connsiteX11" fmla="*/ 5231900 w 12620156"/>
                <a:gd name="connsiteY11" fmla="*/ 4007091 h 9274881"/>
                <a:gd name="connsiteX12" fmla="*/ 5992268 w 12620156"/>
                <a:gd name="connsiteY12" fmla="*/ 3614641 h 9274881"/>
                <a:gd name="connsiteX13" fmla="*/ 6482112 w 12620156"/>
                <a:gd name="connsiteY13" fmla="*/ 3361752 h 9274881"/>
                <a:gd name="connsiteX14" fmla="*/ 7064587 w 12620156"/>
                <a:gd name="connsiteY14" fmla="*/ 3159143 h 9274881"/>
                <a:gd name="connsiteX15" fmla="*/ 8334024 w 12620156"/>
                <a:gd name="connsiteY15" fmla="*/ 3143966 h 9274881"/>
                <a:gd name="connsiteX16" fmla="*/ 9554487 w 12620156"/>
                <a:gd name="connsiteY16" fmla="*/ 2228959 h 9274881"/>
                <a:gd name="connsiteX17" fmla="*/ 9037960 w 12620156"/>
                <a:gd name="connsiteY17" fmla="*/ 1615089 h 9274881"/>
                <a:gd name="connsiteX18" fmla="*/ 10134483 w 12620156"/>
                <a:gd name="connsiteY18" fmla="*/ 612049 h 9274881"/>
                <a:gd name="connsiteX19" fmla="*/ 11071021 w 12620156"/>
                <a:gd name="connsiteY19" fmla="*/ 508983 h 9274881"/>
                <a:gd name="connsiteX20" fmla="*/ 12078506 w 12620156"/>
                <a:gd name="connsiteY20" fmla="*/ 145946 h 9274881"/>
                <a:gd name="connsiteX21" fmla="*/ 12620156 w 12620156"/>
                <a:gd name="connsiteY21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916367 w 12620156"/>
                <a:gd name="connsiteY5" fmla="*/ 7439212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07108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297543 w 12620156"/>
                <a:gd name="connsiteY6" fmla="*/ 6990043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27840 w 12620156"/>
                <a:gd name="connsiteY2" fmla="*/ 8741461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967265 w 12620156"/>
                <a:gd name="connsiteY1" fmla="*/ 8604729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707743 w 12620156"/>
                <a:gd name="connsiteY2" fmla="*/ 9133347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4059435 w 12620156"/>
                <a:gd name="connsiteY2" fmla="*/ 9103202 h 9274881"/>
                <a:gd name="connsiteX3" fmla="*/ 4662444 w 12620156"/>
                <a:gd name="connsiteY3" fmla="*/ 9117729 h 9274881"/>
                <a:gd name="connsiteX4" fmla="*/ 5127478 w 12620156"/>
                <a:gd name="connsiteY4" fmla="*/ 8632474 h 9274881"/>
                <a:gd name="connsiteX5" fmla="*/ 5886222 w 12620156"/>
                <a:gd name="connsiteY5" fmla="*/ 7549743 h 9274881"/>
                <a:gd name="connsiteX6" fmla="*/ 5176963 w 12620156"/>
                <a:gd name="connsiteY6" fmla="*/ 6959898 h 9274881"/>
                <a:gd name="connsiteX7" fmla="*/ 6010976 w 12620156"/>
                <a:gd name="connsiteY7" fmla="*/ 6728786 h 9274881"/>
                <a:gd name="connsiteX8" fmla="*/ 6124045 w 12620156"/>
                <a:gd name="connsiteY8" fmla="*/ 6295674 h 9274881"/>
                <a:gd name="connsiteX9" fmla="*/ 4746574 w 12620156"/>
                <a:gd name="connsiteY9" fmla="*/ 5658121 h 9274881"/>
                <a:gd name="connsiteX10" fmla="*/ 3824730 w 12620156"/>
                <a:gd name="connsiteY10" fmla="*/ 4942134 h 9274881"/>
                <a:gd name="connsiteX11" fmla="*/ 4061654 w 12620156"/>
                <a:gd name="connsiteY11" fmla="*/ 4059196 h 9274881"/>
                <a:gd name="connsiteX12" fmla="*/ 5231900 w 12620156"/>
                <a:gd name="connsiteY12" fmla="*/ 4007091 h 9274881"/>
                <a:gd name="connsiteX13" fmla="*/ 5992268 w 12620156"/>
                <a:gd name="connsiteY13" fmla="*/ 3614641 h 9274881"/>
                <a:gd name="connsiteX14" fmla="*/ 6482112 w 12620156"/>
                <a:gd name="connsiteY14" fmla="*/ 3361752 h 9274881"/>
                <a:gd name="connsiteX15" fmla="*/ 7064587 w 12620156"/>
                <a:gd name="connsiteY15" fmla="*/ 3159143 h 9274881"/>
                <a:gd name="connsiteX16" fmla="*/ 8334024 w 12620156"/>
                <a:gd name="connsiteY16" fmla="*/ 3143966 h 9274881"/>
                <a:gd name="connsiteX17" fmla="*/ 9554487 w 12620156"/>
                <a:gd name="connsiteY17" fmla="*/ 2228959 h 9274881"/>
                <a:gd name="connsiteX18" fmla="*/ 9037960 w 12620156"/>
                <a:gd name="connsiteY18" fmla="*/ 1615089 h 9274881"/>
                <a:gd name="connsiteX19" fmla="*/ 10134483 w 12620156"/>
                <a:gd name="connsiteY19" fmla="*/ 612049 h 9274881"/>
                <a:gd name="connsiteX20" fmla="*/ 11071021 w 12620156"/>
                <a:gd name="connsiteY20" fmla="*/ 508983 h 9274881"/>
                <a:gd name="connsiteX21" fmla="*/ 12078506 w 12620156"/>
                <a:gd name="connsiteY21" fmla="*/ 145946 h 9274881"/>
                <a:gd name="connsiteX22" fmla="*/ 12620156 w 12620156"/>
                <a:gd name="connsiteY22" fmla="*/ 0 h 9274881"/>
                <a:gd name="connsiteX0" fmla="*/ 0 w 12620156"/>
                <a:gd name="connsiteY0" fmla="*/ 9274881 h 9274881"/>
                <a:gd name="connsiteX1" fmla="*/ 2806492 w 12620156"/>
                <a:gd name="connsiteY1" fmla="*/ 8695164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438598 w 12620156"/>
                <a:gd name="connsiteY2" fmla="*/ 8879133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27478 w 12620156"/>
                <a:gd name="connsiteY5" fmla="*/ 8632474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662444 w 12620156"/>
                <a:gd name="connsiteY4" fmla="*/ 9117729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508983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9037960 w 12620156"/>
                <a:gd name="connsiteY19" fmla="*/ 1615089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34483 w 12620156"/>
                <a:gd name="connsiteY20" fmla="*/ 612049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477146 w 12620156"/>
                <a:gd name="connsiteY19" fmla="*/ 971033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182191 w 12620156"/>
                <a:gd name="connsiteY20" fmla="*/ 596146 h 9274881"/>
                <a:gd name="connsiteX21" fmla="*/ 11071021 w 12620156"/>
                <a:gd name="connsiteY21" fmla="*/ 445372 h 9274881"/>
                <a:gd name="connsiteX22" fmla="*/ 12078506 w 12620156"/>
                <a:gd name="connsiteY22" fmla="*/ 145946 h 9274881"/>
                <a:gd name="connsiteX23" fmla="*/ 12620156 w 12620156"/>
                <a:gd name="connsiteY23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381730 w 12620156"/>
                <a:gd name="connsiteY19" fmla="*/ 1058497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127288 w 12620156"/>
                <a:gd name="connsiteY19" fmla="*/ 1066448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334024 w 12620156"/>
                <a:gd name="connsiteY17" fmla="*/ 3143966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124045 w 12620156"/>
                <a:gd name="connsiteY9" fmla="*/ 6295674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746574 w 12620156"/>
                <a:gd name="connsiteY10" fmla="*/ 5658121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76963 w 12620156"/>
                <a:gd name="connsiteY7" fmla="*/ 6959898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4840078 w 12620156"/>
                <a:gd name="connsiteY7" fmla="*/ 6735309 h 9274881"/>
                <a:gd name="connsiteX8" fmla="*/ 6010976 w 12620156"/>
                <a:gd name="connsiteY8" fmla="*/ 6728786 h 9274881"/>
                <a:gd name="connsiteX9" fmla="*/ 6332592 w 12620156"/>
                <a:gd name="connsiteY9" fmla="*/ 6039000 h 9274881"/>
                <a:gd name="connsiteX10" fmla="*/ 4826785 w 12620156"/>
                <a:gd name="connsiteY10" fmla="*/ 5529784 h 9274881"/>
                <a:gd name="connsiteX11" fmla="*/ 3824730 w 12620156"/>
                <a:gd name="connsiteY11" fmla="*/ 4942134 h 9274881"/>
                <a:gd name="connsiteX12" fmla="*/ 4061654 w 12620156"/>
                <a:gd name="connsiteY12" fmla="*/ 4059196 h 9274881"/>
                <a:gd name="connsiteX13" fmla="*/ 5231900 w 12620156"/>
                <a:gd name="connsiteY13" fmla="*/ 4007091 h 9274881"/>
                <a:gd name="connsiteX14" fmla="*/ 5992268 w 12620156"/>
                <a:gd name="connsiteY14" fmla="*/ 3614641 h 9274881"/>
                <a:gd name="connsiteX15" fmla="*/ 6482112 w 12620156"/>
                <a:gd name="connsiteY15" fmla="*/ 3361752 h 9274881"/>
                <a:gd name="connsiteX16" fmla="*/ 7064587 w 12620156"/>
                <a:gd name="connsiteY16" fmla="*/ 3159143 h 9274881"/>
                <a:gd name="connsiteX17" fmla="*/ 8285898 w 12620156"/>
                <a:gd name="connsiteY17" fmla="*/ 3031671 h 9274881"/>
                <a:gd name="connsiteX18" fmla="*/ 9554487 w 12620156"/>
                <a:gd name="connsiteY18" fmla="*/ 2228959 h 9274881"/>
                <a:gd name="connsiteX19" fmla="*/ 10031873 w 12620156"/>
                <a:gd name="connsiteY19" fmla="*/ 1456062 h 9274881"/>
                <a:gd name="connsiteX20" fmla="*/ 10338496 w 12620156"/>
                <a:gd name="connsiteY20" fmla="*/ 815200 h 9274881"/>
                <a:gd name="connsiteX21" fmla="*/ 10182191 w 12620156"/>
                <a:gd name="connsiteY21" fmla="*/ 596146 h 9274881"/>
                <a:gd name="connsiteX22" fmla="*/ 11071021 w 12620156"/>
                <a:gd name="connsiteY22" fmla="*/ 445372 h 9274881"/>
                <a:gd name="connsiteX23" fmla="*/ 12078506 w 12620156"/>
                <a:gd name="connsiteY23" fmla="*/ 145946 h 9274881"/>
                <a:gd name="connsiteX24" fmla="*/ 12620156 w 12620156"/>
                <a:gd name="connsiteY24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86222 w 12620156"/>
                <a:gd name="connsiteY6" fmla="*/ 7549743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38096 w 12620156"/>
                <a:gd name="connsiteY6" fmla="*/ 787058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4840078 w 12620156"/>
                <a:gd name="connsiteY8" fmla="*/ 6735309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061142 w 12620156"/>
                <a:gd name="connsiteY8" fmla="*/ 6936276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6010976 w 12620156"/>
                <a:gd name="connsiteY9" fmla="*/ 6728786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990879 w 12620156"/>
                <a:gd name="connsiteY9" fmla="*/ 6859415 h 9274881"/>
                <a:gd name="connsiteX10" fmla="*/ 6332592 w 12620156"/>
                <a:gd name="connsiteY10" fmla="*/ 6039000 h 9274881"/>
                <a:gd name="connsiteX11" fmla="*/ 4826785 w 12620156"/>
                <a:gd name="connsiteY11" fmla="*/ 5529784 h 9274881"/>
                <a:gd name="connsiteX12" fmla="*/ 3824730 w 12620156"/>
                <a:gd name="connsiteY12" fmla="*/ 4942134 h 9274881"/>
                <a:gd name="connsiteX13" fmla="*/ 4061654 w 12620156"/>
                <a:gd name="connsiteY13" fmla="*/ 4059196 h 9274881"/>
                <a:gd name="connsiteX14" fmla="*/ 5231900 w 12620156"/>
                <a:gd name="connsiteY14" fmla="*/ 4007091 h 9274881"/>
                <a:gd name="connsiteX15" fmla="*/ 5992268 w 12620156"/>
                <a:gd name="connsiteY15" fmla="*/ 3614641 h 9274881"/>
                <a:gd name="connsiteX16" fmla="*/ 6482112 w 12620156"/>
                <a:gd name="connsiteY16" fmla="*/ 3361752 h 9274881"/>
                <a:gd name="connsiteX17" fmla="*/ 7064587 w 12620156"/>
                <a:gd name="connsiteY17" fmla="*/ 3159143 h 9274881"/>
                <a:gd name="connsiteX18" fmla="*/ 8285898 w 12620156"/>
                <a:gd name="connsiteY18" fmla="*/ 3031671 h 9274881"/>
                <a:gd name="connsiteX19" fmla="*/ 9554487 w 12620156"/>
                <a:gd name="connsiteY19" fmla="*/ 2228959 h 9274881"/>
                <a:gd name="connsiteX20" fmla="*/ 10031873 w 12620156"/>
                <a:gd name="connsiteY20" fmla="*/ 1456062 h 9274881"/>
                <a:gd name="connsiteX21" fmla="*/ 10338496 w 12620156"/>
                <a:gd name="connsiteY21" fmla="*/ 815200 h 9274881"/>
                <a:gd name="connsiteX22" fmla="*/ 10182191 w 12620156"/>
                <a:gd name="connsiteY22" fmla="*/ 596146 h 9274881"/>
                <a:gd name="connsiteX23" fmla="*/ 11071021 w 12620156"/>
                <a:gd name="connsiteY23" fmla="*/ 445372 h 9274881"/>
                <a:gd name="connsiteX24" fmla="*/ 12078506 w 12620156"/>
                <a:gd name="connsiteY24" fmla="*/ 145946 h 9274881"/>
                <a:gd name="connsiteX25" fmla="*/ 12620156 w 12620156"/>
                <a:gd name="connsiteY25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946324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40295 w 12620156"/>
                <a:gd name="connsiteY7" fmla="*/ 731476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059908 w 12620156"/>
                <a:gd name="connsiteY7" fmla="*/ 7254474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262109 w 12620156"/>
                <a:gd name="connsiteY8" fmla="*/ 6896082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5990879 w 12620156"/>
                <a:gd name="connsiteY10" fmla="*/ 6859415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482112 w 12620156"/>
                <a:gd name="connsiteY17" fmla="*/ 3361752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064587 w 12620156"/>
                <a:gd name="connsiteY18" fmla="*/ 3159143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182191 w 12620156"/>
                <a:gd name="connsiteY23" fmla="*/ 596146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071021 w 12620156"/>
                <a:gd name="connsiteY24" fmla="*/ 44537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338496 w 12620156"/>
                <a:gd name="connsiteY22" fmla="*/ 815200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2620156"/>
                <a:gd name="connsiteY0" fmla="*/ 9274881 h 9274881"/>
                <a:gd name="connsiteX1" fmla="*/ 2454800 w 12620156"/>
                <a:gd name="connsiteY1" fmla="*/ 8715260 h 9274881"/>
                <a:gd name="connsiteX2" fmla="*/ 3378308 w 12620156"/>
                <a:gd name="connsiteY2" fmla="*/ 8929375 h 9274881"/>
                <a:gd name="connsiteX3" fmla="*/ 4059435 w 12620156"/>
                <a:gd name="connsiteY3" fmla="*/ 9103202 h 9274881"/>
                <a:gd name="connsiteX4" fmla="*/ 4783024 w 12620156"/>
                <a:gd name="connsiteY4" fmla="*/ 9067488 h 9274881"/>
                <a:gd name="connsiteX5" fmla="*/ 5157623 w 12620156"/>
                <a:gd name="connsiteY5" fmla="*/ 8672668 h 9274881"/>
                <a:gd name="connsiteX6" fmla="*/ 5822054 w 12620156"/>
                <a:gd name="connsiteY6" fmla="*/ 7790375 h 9274881"/>
                <a:gd name="connsiteX7" fmla="*/ 5150343 w 12620156"/>
                <a:gd name="connsiteY7" fmla="*/ 7294668 h 9274881"/>
                <a:gd name="connsiteX8" fmla="*/ 5322399 w 12620156"/>
                <a:gd name="connsiteY8" fmla="*/ 6936275 h 9274881"/>
                <a:gd name="connsiteX9" fmla="*/ 5870299 w 12620156"/>
                <a:gd name="connsiteY9" fmla="*/ 7100575 h 9274881"/>
                <a:gd name="connsiteX10" fmla="*/ 6031073 w 12620156"/>
                <a:gd name="connsiteY10" fmla="*/ 6879512 h 9274881"/>
                <a:gd name="connsiteX11" fmla="*/ 6332592 w 12620156"/>
                <a:gd name="connsiteY11" fmla="*/ 6039000 h 9274881"/>
                <a:gd name="connsiteX12" fmla="*/ 4826785 w 12620156"/>
                <a:gd name="connsiteY12" fmla="*/ 5529784 h 9274881"/>
                <a:gd name="connsiteX13" fmla="*/ 3824730 w 12620156"/>
                <a:gd name="connsiteY13" fmla="*/ 4942134 h 9274881"/>
                <a:gd name="connsiteX14" fmla="*/ 4061654 w 12620156"/>
                <a:gd name="connsiteY14" fmla="*/ 4059196 h 9274881"/>
                <a:gd name="connsiteX15" fmla="*/ 5231900 w 12620156"/>
                <a:gd name="connsiteY15" fmla="*/ 4007091 h 9274881"/>
                <a:gd name="connsiteX16" fmla="*/ 5992268 w 12620156"/>
                <a:gd name="connsiteY16" fmla="*/ 3614641 h 9274881"/>
                <a:gd name="connsiteX17" fmla="*/ 6823755 w 12620156"/>
                <a:gd name="connsiteY17" fmla="*/ 3653154 h 9274881"/>
                <a:gd name="connsiteX18" fmla="*/ 7155022 w 12620156"/>
                <a:gd name="connsiteY18" fmla="*/ 3289771 h 9274881"/>
                <a:gd name="connsiteX19" fmla="*/ 8285898 w 12620156"/>
                <a:gd name="connsiteY19" fmla="*/ 3031671 h 9274881"/>
                <a:gd name="connsiteX20" fmla="*/ 9554487 w 12620156"/>
                <a:gd name="connsiteY20" fmla="*/ 2228959 h 9274881"/>
                <a:gd name="connsiteX21" fmla="*/ 10031873 w 12620156"/>
                <a:gd name="connsiteY21" fmla="*/ 1456062 h 9274881"/>
                <a:gd name="connsiteX22" fmla="*/ 10539463 w 12620156"/>
                <a:gd name="connsiteY22" fmla="*/ 905635 h 9274881"/>
                <a:gd name="connsiteX23" fmla="*/ 10724802 w 12620156"/>
                <a:gd name="connsiteY23" fmla="*/ 696630 h 9274881"/>
                <a:gd name="connsiteX24" fmla="*/ 11171504 w 12620156"/>
                <a:gd name="connsiteY24" fmla="*/ 505662 h 9274881"/>
                <a:gd name="connsiteX25" fmla="*/ 12078506 w 12620156"/>
                <a:gd name="connsiteY25" fmla="*/ 145946 h 9274881"/>
                <a:gd name="connsiteX26" fmla="*/ 12620156 w 12620156"/>
                <a:gd name="connsiteY26" fmla="*/ 0 h 9274881"/>
                <a:gd name="connsiteX0" fmla="*/ 0 w 10165356"/>
                <a:gd name="connsiteY0" fmla="*/ 8715260 h 9137873"/>
                <a:gd name="connsiteX1" fmla="*/ 923508 w 10165356"/>
                <a:gd name="connsiteY1" fmla="*/ 8929375 h 9137873"/>
                <a:gd name="connsiteX2" fmla="*/ 1604635 w 10165356"/>
                <a:gd name="connsiteY2" fmla="*/ 9103202 h 9137873"/>
                <a:gd name="connsiteX3" fmla="*/ 2328224 w 10165356"/>
                <a:gd name="connsiteY3" fmla="*/ 9067488 h 9137873"/>
                <a:gd name="connsiteX4" fmla="*/ 2702823 w 10165356"/>
                <a:gd name="connsiteY4" fmla="*/ 8672668 h 9137873"/>
                <a:gd name="connsiteX5" fmla="*/ 3367254 w 10165356"/>
                <a:gd name="connsiteY5" fmla="*/ 7790375 h 9137873"/>
                <a:gd name="connsiteX6" fmla="*/ 2695543 w 10165356"/>
                <a:gd name="connsiteY6" fmla="*/ 7294668 h 9137873"/>
                <a:gd name="connsiteX7" fmla="*/ 2867599 w 10165356"/>
                <a:gd name="connsiteY7" fmla="*/ 6936275 h 9137873"/>
                <a:gd name="connsiteX8" fmla="*/ 3415499 w 10165356"/>
                <a:gd name="connsiteY8" fmla="*/ 7100575 h 9137873"/>
                <a:gd name="connsiteX9" fmla="*/ 3576273 w 10165356"/>
                <a:gd name="connsiteY9" fmla="*/ 6879512 h 9137873"/>
                <a:gd name="connsiteX10" fmla="*/ 3877792 w 10165356"/>
                <a:gd name="connsiteY10" fmla="*/ 6039000 h 9137873"/>
                <a:gd name="connsiteX11" fmla="*/ 2371985 w 10165356"/>
                <a:gd name="connsiteY11" fmla="*/ 5529784 h 9137873"/>
                <a:gd name="connsiteX12" fmla="*/ 1369930 w 10165356"/>
                <a:gd name="connsiteY12" fmla="*/ 4942134 h 9137873"/>
                <a:gd name="connsiteX13" fmla="*/ 1606854 w 10165356"/>
                <a:gd name="connsiteY13" fmla="*/ 4059196 h 9137873"/>
                <a:gd name="connsiteX14" fmla="*/ 2777100 w 10165356"/>
                <a:gd name="connsiteY14" fmla="*/ 4007091 h 9137873"/>
                <a:gd name="connsiteX15" fmla="*/ 3537468 w 10165356"/>
                <a:gd name="connsiteY15" fmla="*/ 3614641 h 9137873"/>
                <a:gd name="connsiteX16" fmla="*/ 4368955 w 10165356"/>
                <a:gd name="connsiteY16" fmla="*/ 3653154 h 9137873"/>
                <a:gd name="connsiteX17" fmla="*/ 4700222 w 10165356"/>
                <a:gd name="connsiteY17" fmla="*/ 3289771 h 9137873"/>
                <a:gd name="connsiteX18" fmla="*/ 5831098 w 10165356"/>
                <a:gd name="connsiteY18" fmla="*/ 3031671 h 9137873"/>
                <a:gd name="connsiteX19" fmla="*/ 7099687 w 10165356"/>
                <a:gd name="connsiteY19" fmla="*/ 2228959 h 9137873"/>
                <a:gd name="connsiteX20" fmla="*/ 7577073 w 10165356"/>
                <a:gd name="connsiteY20" fmla="*/ 1456062 h 9137873"/>
                <a:gd name="connsiteX21" fmla="*/ 8084663 w 10165356"/>
                <a:gd name="connsiteY21" fmla="*/ 905635 h 9137873"/>
                <a:gd name="connsiteX22" fmla="*/ 8270002 w 10165356"/>
                <a:gd name="connsiteY22" fmla="*/ 696630 h 9137873"/>
                <a:gd name="connsiteX23" fmla="*/ 8716704 w 10165356"/>
                <a:gd name="connsiteY23" fmla="*/ 505662 h 9137873"/>
                <a:gd name="connsiteX24" fmla="*/ 9623706 w 10165356"/>
                <a:gd name="connsiteY24" fmla="*/ 145946 h 9137873"/>
                <a:gd name="connsiteX25" fmla="*/ 10165356 w 10165356"/>
                <a:gd name="connsiteY25" fmla="*/ 0 h 9137873"/>
                <a:gd name="connsiteX0" fmla="*/ 0 w 9241848"/>
                <a:gd name="connsiteY0" fmla="*/ 8929375 h 9137873"/>
                <a:gd name="connsiteX1" fmla="*/ 681127 w 9241848"/>
                <a:gd name="connsiteY1" fmla="*/ 9103202 h 9137873"/>
                <a:gd name="connsiteX2" fmla="*/ 1404716 w 9241848"/>
                <a:gd name="connsiteY2" fmla="*/ 9067488 h 9137873"/>
                <a:gd name="connsiteX3" fmla="*/ 1779315 w 9241848"/>
                <a:gd name="connsiteY3" fmla="*/ 8672668 h 9137873"/>
                <a:gd name="connsiteX4" fmla="*/ 2443746 w 9241848"/>
                <a:gd name="connsiteY4" fmla="*/ 7790375 h 9137873"/>
                <a:gd name="connsiteX5" fmla="*/ 1772035 w 9241848"/>
                <a:gd name="connsiteY5" fmla="*/ 7294668 h 9137873"/>
                <a:gd name="connsiteX6" fmla="*/ 1944091 w 9241848"/>
                <a:gd name="connsiteY6" fmla="*/ 6936275 h 9137873"/>
                <a:gd name="connsiteX7" fmla="*/ 2491991 w 9241848"/>
                <a:gd name="connsiteY7" fmla="*/ 7100575 h 9137873"/>
                <a:gd name="connsiteX8" fmla="*/ 2652765 w 9241848"/>
                <a:gd name="connsiteY8" fmla="*/ 6879512 h 9137873"/>
                <a:gd name="connsiteX9" fmla="*/ 2954284 w 9241848"/>
                <a:gd name="connsiteY9" fmla="*/ 6039000 h 9137873"/>
                <a:gd name="connsiteX10" fmla="*/ 1448477 w 9241848"/>
                <a:gd name="connsiteY10" fmla="*/ 5529784 h 9137873"/>
                <a:gd name="connsiteX11" fmla="*/ 446422 w 9241848"/>
                <a:gd name="connsiteY11" fmla="*/ 4942134 h 9137873"/>
                <a:gd name="connsiteX12" fmla="*/ 683346 w 9241848"/>
                <a:gd name="connsiteY12" fmla="*/ 4059196 h 9137873"/>
                <a:gd name="connsiteX13" fmla="*/ 1853592 w 9241848"/>
                <a:gd name="connsiteY13" fmla="*/ 4007091 h 9137873"/>
                <a:gd name="connsiteX14" fmla="*/ 2613960 w 9241848"/>
                <a:gd name="connsiteY14" fmla="*/ 3614641 h 9137873"/>
                <a:gd name="connsiteX15" fmla="*/ 3445447 w 9241848"/>
                <a:gd name="connsiteY15" fmla="*/ 3653154 h 9137873"/>
                <a:gd name="connsiteX16" fmla="*/ 3776714 w 9241848"/>
                <a:gd name="connsiteY16" fmla="*/ 3289771 h 9137873"/>
                <a:gd name="connsiteX17" fmla="*/ 4907590 w 9241848"/>
                <a:gd name="connsiteY17" fmla="*/ 3031671 h 9137873"/>
                <a:gd name="connsiteX18" fmla="*/ 6176179 w 9241848"/>
                <a:gd name="connsiteY18" fmla="*/ 2228959 h 9137873"/>
                <a:gd name="connsiteX19" fmla="*/ 6653565 w 9241848"/>
                <a:gd name="connsiteY19" fmla="*/ 1456062 h 9137873"/>
                <a:gd name="connsiteX20" fmla="*/ 7161155 w 9241848"/>
                <a:gd name="connsiteY20" fmla="*/ 905635 h 9137873"/>
                <a:gd name="connsiteX21" fmla="*/ 7346494 w 9241848"/>
                <a:gd name="connsiteY21" fmla="*/ 696630 h 9137873"/>
                <a:gd name="connsiteX22" fmla="*/ 7793196 w 9241848"/>
                <a:gd name="connsiteY22" fmla="*/ 505662 h 9137873"/>
                <a:gd name="connsiteX23" fmla="*/ 8700198 w 9241848"/>
                <a:gd name="connsiteY23" fmla="*/ 145946 h 9137873"/>
                <a:gd name="connsiteX24" fmla="*/ 9241848 w 9241848"/>
                <a:gd name="connsiteY24" fmla="*/ 0 h 9137873"/>
                <a:gd name="connsiteX0" fmla="*/ 284705 w 8845426"/>
                <a:gd name="connsiteY0" fmla="*/ 9103202 h 9137873"/>
                <a:gd name="connsiteX1" fmla="*/ 1008294 w 8845426"/>
                <a:gd name="connsiteY1" fmla="*/ 9067488 h 9137873"/>
                <a:gd name="connsiteX2" fmla="*/ 1382893 w 8845426"/>
                <a:gd name="connsiteY2" fmla="*/ 8672668 h 9137873"/>
                <a:gd name="connsiteX3" fmla="*/ 2047324 w 8845426"/>
                <a:gd name="connsiteY3" fmla="*/ 7790375 h 9137873"/>
                <a:gd name="connsiteX4" fmla="*/ 1375613 w 8845426"/>
                <a:gd name="connsiteY4" fmla="*/ 7294668 h 9137873"/>
                <a:gd name="connsiteX5" fmla="*/ 1547669 w 8845426"/>
                <a:gd name="connsiteY5" fmla="*/ 6936275 h 9137873"/>
                <a:gd name="connsiteX6" fmla="*/ 2095569 w 8845426"/>
                <a:gd name="connsiteY6" fmla="*/ 7100575 h 9137873"/>
                <a:gd name="connsiteX7" fmla="*/ 2256343 w 8845426"/>
                <a:gd name="connsiteY7" fmla="*/ 6879512 h 9137873"/>
                <a:gd name="connsiteX8" fmla="*/ 2557862 w 8845426"/>
                <a:gd name="connsiteY8" fmla="*/ 6039000 h 9137873"/>
                <a:gd name="connsiteX9" fmla="*/ 1052055 w 8845426"/>
                <a:gd name="connsiteY9" fmla="*/ 5529784 h 9137873"/>
                <a:gd name="connsiteX10" fmla="*/ 50000 w 8845426"/>
                <a:gd name="connsiteY10" fmla="*/ 4942134 h 9137873"/>
                <a:gd name="connsiteX11" fmla="*/ 286924 w 8845426"/>
                <a:gd name="connsiteY11" fmla="*/ 4059196 h 9137873"/>
                <a:gd name="connsiteX12" fmla="*/ 1457170 w 8845426"/>
                <a:gd name="connsiteY12" fmla="*/ 4007091 h 9137873"/>
                <a:gd name="connsiteX13" fmla="*/ 2217538 w 8845426"/>
                <a:gd name="connsiteY13" fmla="*/ 3614641 h 9137873"/>
                <a:gd name="connsiteX14" fmla="*/ 3049025 w 8845426"/>
                <a:gd name="connsiteY14" fmla="*/ 3653154 h 9137873"/>
                <a:gd name="connsiteX15" fmla="*/ 3380292 w 8845426"/>
                <a:gd name="connsiteY15" fmla="*/ 3289771 h 9137873"/>
                <a:gd name="connsiteX16" fmla="*/ 4511168 w 8845426"/>
                <a:gd name="connsiteY16" fmla="*/ 3031671 h 9137873"/>
                <a:gd name="connsiteX17" fmla="*/ 5779757 w 8845426"/>
                <a:gd name="connsiteY17" fmla="*/ 2228959 h 9137873"/>
                <a:gd name="connsiteX18" fmla="*/ 6257143 w 8845426"/>
                <a:gd name="connsiteY18" fmla="*/ 1456062 h 9137873"/>
                <a:gd name="connsiteX19" fmla="*/ 6764733 w 8845426"/>
                <a:gd name="connsiteY19" fmla="*/ 905635 h 9137873"/>
                <a:gd name="connsiteX20" fmla="*/ 6950072 w 8845426"/>
                <a:gd name="connsiteY20" fmla="*/ 696630 h 9137873"/>
                <a:gd name="connsiteX21" fmla="*/ 7396774 w 8845426"/>
                <a:gd name="connsiteY21" fmla="*/ 505662 h 9137873"/>
                <a:gd name="connsiteX22" fmla="*/ 8303776 w 8845426"/>
                <a:gd name="connsiteY22" fmla="*/ 145946 h 9137873"/>
                <a:gd name="connsiteX23" fmla="*/ 8845426 w 8845426"/>
                <a:gd name="connsiteY23" fmla="*/ 0 h 9137873"/>
                <a:gd name="connsiteX0" fmla="*/ 1008294 w 8845426"/>
                <a:gd name="connsiteY0" fmla="*/ 9067488 h 9067488"/>
                <a:gd name="connsiteX1" fmla="*/ 1382893 w 8845426"/>
                <a:gd name="connsiteY1" fmla="*/ 8672668 h 9067488"/>
                <a:gd name="connsiteX2" fmla="*/ 2047324 w 8845426"/>
                <a:gd name="connsiteY2" fmla="*/ 7790375 h 9067488"/>
                <a:gd name="connsiteX3" fmla="*/ 1375613 w 8845426"/>
                <a:gd name="connsiteY3" fmla="*/ 7294668 h 9067488"/>
                <a:gd name="connsiteX4" fmla="*/ 1547669 w 8845426"/>
                <a:gd name="connsiteY4" fmla="*/ 6936275 h 9067488"/>
                <a:gd name="connsiteX5" fmla="*/ 2095569 w 8845426"/>
                <a:gd name="connsiteY5" fmla="*/ 7100575 h 9067488"/>
                <a:gd name="connsiteX6" fmla="*/ 2256343 w 8845426"/>
                <a:gd name="connsiteY6" fmla="*/ 6879512 h 9067488"/>
                <a:gd name="connsiteX7" fmla="*/ 2557862 w 8845426"/>
                <a:gd name="connsiteY7" fmla="*/ 6039000 h 9067488"/>
                <a:gd name="connsiteX8" fmla="*/ 1052055 w 8845426"/>
                <a:gd name="connsiteY8" fmla="*/ 5529784 h 9067488"/>
                <a:gd name="connsiteX9" fmla="*/ 50000 w 8845426"/>
                <a:gd name="connsiteY9" fmla="*/ 4942134 h 9067488"/>
                <a:gd name="connsiteX10" fmla="*/ 286924 w 8845426"/>
                <a:gd name="connsiteY10" fmla="*/ 4059196 h 9067488"/>
                <a:gd name="connsiteX11" fmla="*/ 1457170 w 8845426"/>
                <a:gd name="connsiteY11" fmla="*/ 4007091 h 9067488"/>
                <a:gd name="connsiteX12" fmla="*/ 2217538 w 8845426"/>
                <a:gd name="connsiteY12" fmla="*/ 3614641 h 9067488"/>
                <a:gd name="connsiteX13" fmla="*/ 3049025 w 8845426"/>
                <a:gd name="connsiteY13" fmla="*/ 3653154 h 9067488"/>
                <a:gd name="connsiteX14" fmla="*/ 3380292 w 8845426"/>
                <a:gd name="connsiteY14" fmla="*/ 3289771 h 9067488"/>
                <a:gd name="connsiteX15" fmla="*/ 4511168 w 8845426"/>
                <a:gd name="connsiteY15" fmla="*/ 3031671 h 9067488"/>
                <a:gd name="connsiteX16" fmla="*/ 5779757 w 8845426"/>
                <a:gd name="connsiteY16" fmla="*/ 2228959 h 9067488"/>
                <a:gd name="connsiteX17" fmla="*/ 6257143 w 8845426"/>
                <a:gd name="connsiteY17" fmla="*/ 1456062 h 9067488"/>
                <a:gd name="connsiteX18" fmla="*/ 6764733 w 8845426"/>
                <a:gd name="connsiteY18" fmla="*/ 905635 h 9067488"/>
                <a:gd name="connsiteX19" fmla="*/ 6950072 w 8845426"/>
                <a:gd name="connsiteY19" fmla="*/ 696630 h 9067488"/>
                <a:gd name="connsiteX20" fmla="*/ 7396774 w 8845426"/>
                <a:gd name="connsiteY20" fmla="*/ 505662 h 9067488"/>
                <a:gd name="connsiteX21" fmla="*/ 8303776 w 8845426"/>
                <a:gd name="connsiteY21" fmla="*/ 145946 h 9067488"/>
                <a:gd name="connsiteX22" fmla="*/ 8845426 w 8845426"/>
                <a:gd name="connsiteY22" fmla="*/ 0 h 9067488"/>
                <a:gd name="connsiteX0" fmla="*/ 1382893 w 8845426"/>
                <a:gd name="connsiteY0" fmla="*/ 8672668 h 8672668"/>
                <a:gd name="connsiteX1" fmla="*/ 2047324 w 8845426"/>
                <a:gd name="connsiteY1" fmla="*/ 7790375 h 8672668"/>
                <a:gd name="connsiteX2" fmla="*/ 1375613 w 8845426"/>
                <a:gd name="connsiteY2" fmla="*/ 7294668 h 8672668"/>
                <a:gd name="connsiteX3" fmla="*/ 1547669 w 8845426"/>
                <a:gd name="connsiteY3" fmla="*/ 6936275 h 8672668"/>
                <a:gd name="connsiteX4" fmla="*/ 2095569 w 8845426"/>
                <a:gd name="connsiteY4" fmla="*/ 7100575 h 8672668"/>
                <a:gd name="connsiteX5" fmla="*/ 2256343 w 8845426"/>
                <a:gd name="connsiteY5" fmla="*/ 6879512 h 8672668"/>
                <a:gd name="connsiteX6" fmla="*/ 2557862 w 8845426"/>
                <a:gd name="connsiteY6" fmla="*/ 6039000 h 8672668"/>
                <a:gd name="connsiteX7" fmla="*/ 1052055 w 8845426"/>
                <a:gd name="connsiteY7" fmla="*/ 5529784 h 8672668"/>
                <a:gd name="connsiteX8" fmla="*/ 50000 w 8845426"/>
                <a:gd name="connsiteY8" fmla="*/ 4942134 h 8672668"/>
                <a:gd name="connsiteX9" fmla="*/ 286924 w 8845426"/>
                <a:gd name="connsiteY9" fmla="*/ 4059196 h 8672668"/>
                <a:gd name="connsiteX10" fmla="*/ 1457170 w 8845426"/>
                <a:gd name="connsiteY10" fmla="*/ 4007091 h 8672668"/>
                <a:gd name="connsiteX11" fmla="*/ 2217538 w 8845426"/>
                <a:gd name="connsiteY11" fmla="*/ 3614641 h 8672668"/>
                <a:gd name="connsiteX12" fmla="*/ 3049025 w 8845426"/>
                <a:gd name="connsiteY12" fmla="*/ 3653154 h 8672668"/>
                <a:gd name="connsiteX13" fmla="*/ 3380292 w 8845426"/>
                <a:gd name="connsiteY13" fmla="*/ 3289771 h 8672668"/>
                <a:gd name="connsiteX14" fmla="*/ 4511168 w 8845426"/>
                <a:gd name="connsiteY14" fmla="*/ 3031671 h 8672668"/>
                <a:gd name="connsiteX15" fmla="*/ 5779757 w 8845426"/>
                <a:gd name="connsiteY15" fmla="*/ 2228959 h 8672668"/>
                <a:gd name="connsiteX16" fmla="*/ 6257143 w 8845426"/>
                <a:gd name="connsiteY16" fmla="*/ 1456062 h 8672668"/>
                <a:gd name="connsiteX17" fmla="*/ 6764733 w 8845426"/>
                <a:gd name="connsiteY17" fmla="*/ 905635 h 8672668"/>
                <a:gd name="connsiteX18" fmla="*/ 6950072 w 8845426"/>
                <a:gd name="connsiteY18" fmla="*/ 696630 h 8672668"/>
                <a:gd name="connsiteX19" fmla="*/ 7396774 w 8845426"/>
                <a:gd name="connsiteY19" fmla="*/ 505662 h 8672668"/>
                <a:gd name="connsiteX20" fmla="*/ 8303776 w 8845426"/>
                <a:gd name="connsiteY20" fmla="*/ 145946 h 8672668"/>
                <a:gd name="connsiteX21" fmla="*/ 8845426 w 8845426"/>
                <a:gd name="connsiteY21" fmla="*/ 0 h 8672668"/>
                <a:gd name="connsiteX0" fmla="*/ 2047324 w 8845426"/>
                <a:gd name="connsiteY0" fmla="*/ 7790375 h 7790375"/>
                <a:gd name="connsiteX1" fmla="*/ 1375613 w 8845426"/>
                <a:gd name="connsiteY1" fmla="*/ 7294668 h 7790375"/>
                <a:gd name="connsiteX2" fmla="*/ 1547669 w 8845426"/>
                <a:gd name="connsiteY2" fmla="*/ 6936275 h 7790375"/>
                <a:gd name="connsiteX3" fmla="*/ 2095569 w 8845426"/>
                <a:gd name="connsiteY3" fmla="*/ 7100575 h 7790375"/>
                <a:gd name="connsiteX4" fmla="*/ 2256343 w 8845426"/>
                <a:gd name="connsiteY4" fmla="*/ 6879512 h 7790375"/>
                <a:gd name="connsiteX5" fmla="*/ 2557862 w 8845426"/>
                <a:gd name="connsiteY5" fmla="*/ 6039000 h 7790375"/>
                <a:gd name="connsiteX6" fmla="*/ 1052055 w 8845426"/>
                <a:gd name="connsiteY6" fmla="*/ 5529784 h 7790375"/>
                <a:gd name="connsiteX7" fmla="*/ 50000 w 8845426"/>
                <a:gd name="connsiteY7" fmla="*/ 4942134 h 7790375"/>
                <a:gd name="connsiteX8" fmla="*/ 286924 w 8845426"/>
                <a:gd name="connsiteY8" fmla="*/ 4059196 h 7790375"/>
                <a:gd name="connsiteX9" fmla="*/ 1457170 w 8845426"/>
                <a:gd name="connsiteY9" fmla="*/ 4007091 h 7790375"/>
                <a:gd name="connsiteX10" fmla="*/ 2217538 w 8845426"/>
                <a:gd name="connsiteY10" fmla="*/ 3614641 h 7790375"/>
                <a:gd name="connsiteX11" fmla="*/ 3049025 w 8845426"/>
                <a:gd name="connsiteY11" fmla="*/ 3653154 h 7790375"/>
                <a:gd name="connsiteX12" fmla="*/ 3380292 w 8845426"/>
                <a:gd name="connsiteY12" fmla="*/ 3289771 h 7790375"/>
                <a:gd name="connsiteX13" fmla="*/ 4511168 w 8845426"/>
                <a:gd name="connsiteY13" fmla="*/ 3031671 h 7790375"/>
                <a:gd name="connsiteX14" fmla="*/ 5779757 w 8845426"/>
                <a:gd name="connsiteY14" fmla="*/ 2228959 h 7790375"/>
                <a:gd name="connsiteX15" fmla="*/ 6257143 w 8845426"/>
                <a:gd name="connsiteY15" fmla="*/ 1456062 h 7790375"/>
                <a:gd name="connsiteX16" fmla="*/ 6764733 w 8845426"/>
                <a:gd name="connsiteY16" fmla="*/ 905635 h 7790375"/>
                <a:gd name="connsiteX17" fmla="*/ 6950072 w 8845426"/>
                <a:gd name="connsiteY17" fmla="*/ 696630 h 7790375"/>
                <a:gd name="connsiteX18" fmla="*/ 7396774 w 8845426"/>
                <a:gd name="connsiteY18" fmla="*/ 505662 h 7790375"/>
                <a:gd name="connsiteX19" fmla="*/ 8303776 w 8845426"/>
                <a:gd name="connsiteY19" fmla="*/ 145946 h 7790375"/>
                <a:gd name="connsiteX20" fmla="*/ 8845426 w 8845426"/>
                <a:gd name="connsiteY20" fmla="*/ 0 h 7790375"/>
                <a:gd name="connsiteX0" fmla="*/ 1375613 w 8845426"/>
                <a:gd name="connsiteY0" fmla="*/ 7294668 h 7294668"/>
                <a:gd name="connsiteX1" fmla="*/ 1547669 w 8845426"/>
                <a:gd name="connsiteY1" fmla="*/ 6936275 h 7294668"/>
                <a:gd name="connsiteX2" fmla="*/ 2095569 w 8845426"/>
                <a:gd name="connsiteY2" fmla="*/ 7100575 h 7294668"/>
                <a:gd name="connsiteX3" fmla="*/ 2256343 w 8845426"/>
                <a:gd name="connsiteY3" fmla="*/ 6879512 h 7294668"/>
                <a:gd name="connsiteX4" fmla="*/ 2557862 w 8845426"/>
                <a:gd name="connsiteY4" fmla="*/ 6039000 h 7294668"/>
                <a:gd name="connsiteX5" fmla="*/ 1052055 w 8845426"/>
                <a:gd name="connsiteY5" fmla="*/ 5529784 h 7294668"/>
                <a:gd name="connsiteX6" fmla="*/ 50000 w 8845426"/>
                <a:gd name="connsiteY6" fmla="*/ 4942134 h 7294668"/>
                <a:gd name="connsiteX7" fmla="*/ 286924 w 8845426"/>
                <a:gd name="connsiteY7" fmla="*/ 4059196 h 7294668"/>
                <a:gd name="connsiteX8" fmla="*/ 1457170 w 8845426"/>
                <a:gd name="connsiteY8" fmla="*/ 4007091 h 7294668"/>
                <a:gd name="connsiteX9" fmla="*/ 2217538 w 8845426"/>
                <a:gd name="connsiteY9" fmla="*/ 3614641 h 7294668"/>
                <a:gd name="connsiteX10" fmla="*/ 3049025 w 8845426"/>
                <a:gd name="connsiteY10" fmla="*/ 3653154 h 7294668"/>
                <a:gd name="connsiteX11" fmla="*/ 3380292 w 8845426"/>
                <a:gd name="connsiteY11" fmla="*/ 3289771 h 7294668"/>
                <a:gd name="connsiteX12" fmla="*/ 4511168 w 8845426"/>
                <a:gd name="connsiteY12" fmla="*/ 3031671 h 7294668"/>
                <a:gd name="connsiteX13" fmla="*/ 5779757 w 8845426"/>
                <a:gd name="connsiteY13" fmla="*/ 2228959 h 7294668"/>
                <a:gd name="connsiteX14" fmla="*/ 6257143 w 8845426"/>
                <a:gd name="connsiteY14" fmla="*/ 1456062 h 7294668"/>
                <a:gd name="connsiteX15" fmla="*/ 6764733 w 8845426"/>
                <a:gd name="connsiteY15" fmla="*/ 905635 h 7294668"/>
                <a:gd name="connsiteX16" fmla="*/ 6950072 w 8845426"/>
                <a:gd name="connsiteY16" fmla="*/ 696630 h 7294668"/>
                <a:gd name="connsiteX17" fmla="*/ 7396774 w 8845426"/>
                <a:gd name="connsiteY17" fmla="*/ 505662 h 7294668"/>
                <a:gd name="connsiteX18" fmla="*/ 8303776 w 8845426"/>
                <a:gd name="connsiteY18" fmla="*/ 145946 h 7294668"/>
                <a:gd name="connsiteX19" fmla="*/ 8845426 w 8845426"/>
                <a:gd name="connsiteY19" fmla="*/ 0 h 7294668"/>
                <a:gd name="connsiteX0" fmla="*/ 1547669 w 8845426"/>
                <a:gd name="connsiteY0" fmla="*/ 6936275 h 7101288"/>
                <a:gd name="connsiteX1" fmla="*/ 2095569 w 8845426"/>
                <a:gd name="connsiteY1" fmla="*/ 7100575 h 7101288"/>
                <a:gd name="connsiteX2" fmla="*/ 2256343 w 8845426"/>
                <a:gd name="connsiteY2" fmla="*/ 6879512 h 7101288"/>
                <a:gd name="connsiteX3" fmla="*/ 2557862 w 8845426"/>
                <a:gd name="connsiteY3" fmla="*/ 6039000 h 7101288"/>
                <a:gd name="connsiteX4" fmla="*/ 1052055 w 8845426"/>
                <a:gd name="connsiteY4" fmla="*/ 5529784 h 7101288"/>
                <a:gd name="connsiteX5" fmla="*/ 50000 w 8845426"/>
                <a:gd name="connsiteY5" fmla="*/ 4942134 h 7101288"/>
                <a:gd name="connsiteX6" fmla="*/ 286924 w 8845426"/>
                <a:gd name="connsiteY6" fmla="*/ 4059196 h 7101288"/>
                <a:gd name="connsiteX7" fmla="*/ 1457170 w 8845426"/>
                <a:gd name="connsiteY7" fmla="*/ 4007091 h 7101288"/>
                <a:gd name="connsiteX8" fmla="*/ 2217538 w 8845426"/>
                <a:gd name="connsiteY8" fmla="*/ 3614641 h 7101288"/>
                <a:gd name="connsiteX9" fmla="*/ 3049025 w 8845426"/>
                <a:gd name="connsiteY9" fmla="*/ 3653154 h 7101288"/>
                <a:gd name="connsiteX10" fmla="*/ 3380292 w 8845426"/>
                <a:gd name="connsiteY10" fmla="*/ 3289771 h 7101288"/>
                <a:gd name="connsiteX11" fmla="*/ 4511168 w 8845426"/>
                <a:gd name="connsiteY11" fmla="*/ 3031671 h 7101288"/>
                <a:gd name="connsiteX12" fmla="*/ 5779757 w 8845426"/>
                <a:gd name="connsiteY12" fmla="*/ 2228959 h 7101288"/>
                <a:gd name="connsiteX13" fmla="*/ 6257143 w 8845426"/>
                <a:gd name="connsiteY13" fmla="*/ 1456062 h 7101288"/>
                <a:gd name="connsiteX14" fmla="*/ 6764733 w 8845426"/>
                <a:gd name="connsiteY14" fmla="*/ 905635 h 7101288"/>
                <a:gd name="connsiteX15" fmla="*/ 6950072 w 8845426"/>
                <a:gd name="connsiteY15" fmla="*/ 696630 h 7101288"/>
                <a:gd name="connsiteX16" fmla="*/ 7396774 w 8845426"/>
                <a:gd name="connsiteY16" fmla="*/ 505662 h 7101288"/>
                <a:gd name="connsiteX17" fmla="*/ 8303776 w 8845426"/>
                <a:gd name="connsiteY17" fmla="*/ 145946 h 7101288"/>
                <a:gd name="connsiteX18" fmla="*/ 8845426 w 8845426"/>
                <a:gd name="connsiteY18" fmla="*/ 0 h 7101288"/>
                <a:gd name="connsiteX0" fmla="*/ 2095569 w 8845426"/>
                <a:gd name="connsiteY0" fmla="*/ 7100575 h 7100575"/>
                <a:gd name="connsiteX1" fmla="*/ 2256343 w 8845426"/>
                <a:gd name="connsiteY1" fmla="*/ 6879512 h 7100575"/>
                <a:gd name="connsiteX2" fmla="*/ 2557862 w 8845426"/>
                <a:gd name="connsiteY2" fmla="*/ 6039000 h 7100575"/>
                <a:gd name="connsiteX3" fmla="*/ 1052055 w 8845426"/>
                <a:gd name="connsiteY3" fmla="*/ 5529784 h 7100575"/>
                <a:gd name="connsiteX4" fmla="*/ 50000 w 8845426"/>
                <a:gd name="connsiteY4" fmla="*/ 4942134 h 7100575"/>
                <a:gd name="connsiteX5" fmla="*/ 286924 w 8845426"/>
                <a:gd name="connsiteY5" fmla="*/ 4059196 h 7100575"/>
                <a:gd name="connsiteX6" fmla="*/ 1457170 w 8845426"/>
                <a:gd name="connsiteY6" fmla="*/ 4007091 h 7100575"/>
                <a:gd name="connsiteX7" fmla="*/ 2217538 w 8845426"/>
                <a:gd name="connsiteY7" fmla="*/ 3614641 h 7100575"/>
                <a:gd name="connsiteX8" fmla="*/ 3049025 w 8845426"/>
                <a:gd name="connsiteY8" fmla="*/ 3653154 h 7100575"/>
                <a:gd name="connsiteX9" fmla="*/ 3380292 w 8845426"/>
                <a:gd name="connsiteY9" fmla="*/ 3289771 h 7100575"/>
                <a:gd name="connsiteX10" fmla="*/ 4511168 w 8845426"/>
                <a:gd name="connsiteY10" fmla="*/ 3031671 h 7100575"/>
                <a:gd name="connsiteX11" fmla="*/ 5779757 w 8845426"/>
                <a:gd name="connsiteY11" fmla="*/ 2228959 h 7100575"/>
                <a:gd name="connsiteX12" fmla="*/ 6257143 w 8845426"/>
                <a:gd name="connsiteY12" fmla="*/ 1456062 h 7100575"/>
                <a:gd name="connsiteX13" fmla="*/ 6764733 w 8845426"/>
                <a:gd name="connsiteY13" fmla="*/ 905635 h 7100575"/>
                <a:gd name="connsiteX14" fmla="*/ 6950072 w 8845426"/>
                <a:gd name="connsiteY14" fmla="*/ 696630 h 7100575"/>
                <a:gd name="connsiteX15" fmla="*/ 7396774 w 8845426"/>
                <a:gd name="connsiteY15" fmla="*/ 505662 h 7100575"/>
                <a:gd name="connsiteX16" fmla="*/ 8303776 w 8845426"/>
                <a:gd name="connsiteY16" fmla="*/ 145946 h 7100575"/>
                <a:gd name="connsiteX17" fmla="*/ 8845426 w 8845426"/>
                <a:gd name="connsiteY17" fmla="*/ 0 h 7100575"/>
                <a:gd name="connsiteX0" fmla="*/ 2256343 w 8845426"/>
                <a:gd name="connsiteY0" fmla="*/ 6879512 h 6879512"/>
                <a:gd name="connsiteX1" fmla="*/ 2557862 w 8845426"/>
                <a:gd name="connsiteY1" fmla="*/ 6039000 h 6879512"/>
                <a:gd name="connsiteX2" fmla="*/ 1052055 w 8845426"/>
                <a:gd name="connsiteY2" fmla="*/ 5529784 h 6879512"/>
                <a:gd name="connsiteX3" fmla="*/ 50000 w 8845426"/>
                <a:gd name="connsiteY3" fmla="*/ 4942134 h 6879512"/>
                <a:gd name="connsiteX4" fmla="*/ 286924 w 8845426"/>
                <a:gd name="connsiteY4" fmla="*/ 4059196 h 6879512"/>
                <a:gd name="connsiteX5" fmla="*/ 1457170 w 8845426"/>
                <a:gd name="connsiteY5" fmla="*/ 4007091 h 6879512"/>
                <a:gd name="connsiteX6" fmla="*/ 2217538 w 8845426"/>
                <a:gd name="connsiteY6" fmla="*/ 3614641 h 6879512"/>
                <a:gd name="connsiteX7" fmla="*/ 3049025 w 8845426"/>
                <a:gd name="connsiteY7" fmla="*/ 3653154 h 6879512"/>
                <a:gd name="connsiteX8" fmla="*/ 3380292 w 8845426"/>
                <a:gd name="connsiteY8" fmla="*/ 3289771 h 6879512"/>
                <a:gd name="connsiteX9" fmla="*/ 4511168 w 8845426"/>
                <a:gd name="connsiteY9" fmla="*/ 3031671 h 6879512"/>
                <a:gd name="connsiteX10" fmla="*/ 5779757 w 8845426"/>
                <a:gd name="connsiteY10" fmla="*/ 2228959 h 6879512"/>
                <a:gd name="connsiteX11" fmla="*/ 6257143 w 8845426"/>
                <a:gd name="connsiteY11" fmla="*/ 1456062 h 6879512"/>
                <a:gd name="connsiteX12" fmla="*/ 6764733 w 8845426"/>
                <a:gd name="connsiteY12" fmla="*/ 905635 h 6879512"/>
                <a:gd name="connsiteX13" fmla="*/ 6950072 w 8845426"/>
                <a:gd name="connsiteY13" fmla="*/ 696630 h 6879512"/>
                <a:gd name="connsiteX14" fmla="*/ 7396774 w 8845426"/>
                <a:gd name="connsiteY14" fmla="*/ 505662 h 6879512"/>
                <a:gd name="connsiteX15" fmla="*/ 8303776 w 8845426"/>
                <a:gd name="connsiteY15" fmla="*/ 145946 h 6879512"/>
                <a:gd name="connsiteX16" fmla="*/ 8845426 w 8845426"/>
                <a:gd name="connsiteY16" fmla="*/ 0 h 6879512"/>
                <a:gd name="connsiteX0" fmla="*/ 2557862 w 8845426"/>
                <a:gd name="connsiteY0" fmla="*/ 6039000 h 6039000"/>
                <a:gd name="connsiteX1" fmla="*/ 1052055 w 8845426"/>
                <a:gd name="connsiteY1" fmla="*/ 5529784 h 6039000"/>
                <a:gd name="connsiteX2" fmla="*/ 50000 w 8845426"/>
                <a:gd name="connsiteY2" fmla="*/ 4942134 h 6039000"/>
                <a:gd name="connsiteX3" fmla="*/ 286924 w 8845426"/>
                <a:gd name="connsiteY3" fmla="*/ 4059196 h 6039000"/>
                <a:gd name="connsiteX4" fmla="*/ 1457170 w 8845426"/>
                <a:gd name="connsiteY4" fmla="*/ 4007091 h 6039000"/>
                <a:gd name="connsiteX5" fmla="*/ 2217538 w 8845426"/>
                <a:gd name="connsiteY5" fmla="*/ 3614641 h 6039000"/>
                <a:gd name="connsiteX6" fmla="*/ 3049025 w 8845426"/>
                <a:gd name="connsiteY6" fmla="*/ 3653154 h 6039000"/>
                <a:gd name="connsiteX7" fmla="*/ 3380292 w 8845426"/>
                <a:gd name="connsiteY7" fmla="*/ 3289771 h 6039000"/>
                <a:gd name="connsiteX8" fmla="*/ 4511168 w 8845426"/>
                <a:gd name="connsiteY8" fmla="*/ 3031671 h 6039000"/>
                <a:gd name="connsiteX9" fmla="*/ 5779757 w 8845426"/>
                <a:gd name="connsiteY9" fmla="*/ 2228959 h 6039000"/>
                <a:gd name="connsiteX10" fmla="*/ 6257143 w 8845426"/>
                <a:gd name="connsiteY10" fmla="*/ 1456062 h 6039000"/>
                <a:gd name="connsiteX11" fmla="*/ 6764733 w 8845426"/>
                <a:gd name="connsiteY11" fmla="*/ 905635 h 6039000"/>
                <a:gd name="connsiteX12" fmla="*/ 6950072 w 8845426"/>
                <a:gd name="connsiteY12" fmla="*/ 696630 h 6039000"/>
                <a:gd name="connsiteX13" fmla="*/ 7396774 w 8845426"/>
                <a:gd name="connsiteY13" fmla="*/ 505662 h 6039000"/>
                <a:gd name="connsiteX14" fmla="*/ 8303776 w 8845426"/>
                <a:gd name="connsiteY14" fmla="*/ 145946 h 6039000"/>
                <a:gd name="connsiteX15" fmla="*/ 8845426 w 8845426"/>
                <a:gd name="connsiteY15" fmla="*/ 0 h 6039000"/>
                <a:gd name="connsiteX0" fmla="*/ 1052055 w 8845426"/>
                <a:gd name="connsiteY0" fmla="*/ 5529784 h 5529784"/>
                <a:gd name="connsiteX1" fmla="*/ 50000 w 8845426"/>
                <a:gd name="connsiteY1" fmla="*/ 4942134 h 5529784"/>
                <a:gd name="connsiteX2" fmla="*/ 286924 w 8845426"/>
                <a:gd name="connsiteY2" fmla="*/ 4059196 h 5529784"/>
                <a:gd name="connsiteX3" fmla="*/ 1457170 w 8845426"/>
                <a:gd name="connsiteY3" fmla="*/ 4007091 h 5529784"/>
                <a:gd name="connsiteX4" fmla="*/ 2217538 w 8845426"/>
                <a:gd name="connsiteY4" fmla="*/ 3614641 h 5529784"/>
                <a:gd name="connsiteX5" fmla="*/ 3049025 w 8845426"/>
                <a:gd name="connsiteY5" fmla="*/ 3653154 h 5529784"/>
                <a:gd name="connsiteX6" fmla="*/ 3380292 w 8845426"/>
                <a:gd name="connsiteY6" fmla="*/ 3289771 h 5529784"/>
                <a:gd name="connsiteX7" fmla="*/ 4511168 w 8845426"/>
                <a:gd name="connsiteY7" fmla="*/ 3031671 h 5529784"/>
                <a:gd name="connsiteX8" fmla="*/ 5779757 w 8845426"/>
                <a:gd name="connsiteY8" fmla="*/ 2228959 h 5529784"/>
                <a:gd name="connsiteX9" fmla="*/ 6257143 w 8845426"/>
                <a:gd name="connsiteY9" fmla="*/ 1456062 h 5529784"/>
                <a:gd name="connsiteX10" fmla="*/ 6764733 w 8845426"/>
                <a:gd name="connsiteY10" fmla="*/ 905635 h 5529784"/>
                <a:gd name="connsiteX11" fmla="*/ 6950072 w 8845426"/>
                <a:gd name="connsiteY11" fmla="*/ 696630 h 5529784"/>
                <a:gd name="connsiteX12" fmla="*/ 7396774 w 8845426"/>
                <a:gd name="connsiteY12" fmla="*/ 505662 h 5529784"/>
                <a:gd name="connsiteX13" fmla="*/ 8303776 w 8845426"/>
                <a:gd name="connsiteY13" fmla="*/ 145946 h 5529784"/>
                <a:gd name="connsiteX14" fmla="*/ 8845426 w 8845426"/>
                <a:gd name="connsiteY14" fmla="*/ 0 h 5529784"/>
                <a:gd name="connsiteX0" fmla="*/ 50000 w 8845426"/>
                <a:gd name="connsiteY0" fmla="*/ 4942134 h 4942134"/>
                <a:gd name="connsiteX1" fmla="*/ 286924 w 8845426"/>
                <a:gd name="connsiteY1" fmla="*/ 4059196 h 4942134"/>
                <a:gd name="connsiteX2" fmla="*/ 1457170 w 8845426"/>
                <a:gd name="connsiteY2" fmla="*/ 4007091 h 4942134"/>
                <a:gd name="connsiteX3" fmla="*/ 2217538 w 8845426"/>
                <a:gd name="connsiteY3" fmla="*/ 3614641 h 4942134"/>
                <a:gd name="connsiteX4" fmla="*/ 3049025 w 8845426"/>
                <a:gd name="connsiteY4" fmla="*/ 3653154 h 4942134"/>
                <a:gd name="connsiteX5" fmla="*/ 3380292 w 8845426"/>
                <a:gd name="connsiteY5" fmla="*/ 3289771 h 4942134"/>
                <a:gd name="connsiteX6" fmla="*/ 4511168 w 8845426"/>
                <a:gd name="connsiteY6" fmla="*/ 3031671 h 4942134"/>
                <a:gd name="connsiteX7" fmla="*/ 5779757 w 8845426"/>
                <a:gd name="connsiteY7" fmla="*/ 2228959 h 4942134"/>
                <a:gd name="connsiteX8" fmla="*/ 6257143 w 8845426"/>
                <a:gd name="connsiteY8" fmla="*/ 1456062 h 4942134"/>
                <a:gd name="connsiteX9" fmla="*/ 6764733 w 8845426"/>
                <a:gd name="connsiteY9" fmla="*/ 905635 h 4942134"/>
                <a:gd name="connsiteX10" fmla="*/ 6950072 w 8845426"/>
                <a:gd name="connsiteY10" fmla="*/ 696630 h 4942134"/>
                <a:gd name="connsiteX11" fmla="*/ 7396774 w 8845426"/>
                <a:gd name="connsiteY11" fmla="*/ 505662 h 4942134"/>
                <a:gd name="connsiteX12" fmla="*/ 8303776 w 8845426"/>
                <a:gd name="connsiteY12" fmla="*/ 145946 h 4942134"/>
                <a:gd name="connsiteX13" fmla="*/ 8845426 w 8845426"/>
                <a:gd name="connsiteY13" fmla="*/ 0 h 4942134"/>
                <a:gd name="connsiteX0" fmla="*/ 0 w 8558502"/>
                <a:gd name="connsiteY0" fmla="*/ 4059196 h 4059196"/>
                <a:gd name="connsiteX1" fmla="*/ 1170246 w 8558502"/>
                <a:gd name="connsiteY1" fmla="*/ 4007091 h 4059196"/>
                <a:gd name="connsiteX2" fmla="*/ 1930614 w 8558502"/>
                <a:gd name="connsiteY2" fmla="*/ 3614641 h 4059196"/>
                <a:gd name="connsiteX3" fmla="*/ 2762101 w 8558502"/>
                <a:gd name="connsiteY3" fmla="*/ 3653154 h 4059196"/>
                <a:gd name="connsiteX4" fmla="*/ 3093368 w 8558502"/>
                <a:gd name="connsiteY4" fmla="*/ 3289771 h 4059196"/>
                <a:gd name="connsiteX5" fmla="*/ 4224244 w 8558502"/>
                <a:gd name="connsiteY5" fmla="*/ 3031671 h 4059196"/>
                <a:gd name="connsiteX6" fmla="*/ 5492833 w 8558502"/>
                <a:gd name="connsiteY6" fmla="*/ 2228959 h 4059196"/>
                <a:gd name="connsiteX7" fmla="*/ 5970219 w 8558502"/>
                <a:gd name="connsiteY7" fmla="*/ 1456062 h 4059196"/>
                <a:gd name="connsiteX8" fmla="*/ 6477809 w 8558502"/>
                <a:gd name="connsiteY8" fmla="*/ 905635 h 4059196"/>
                <a:gd name="connsiteX9" fmla="*/ 6663148 w 8558502"/>
                <a:gd name="connsiteY9" fmla="*/ 696630 h 4059196"/>
                <a:gd name="connsiteX10" fmla="*/ 7109850 w 8558502"/>
                <a:gd name="connsiteY10" fmla="*/ 505662 h 4059196"/>
                <a:gd name="connsiteX11" fmla="*/ 8016852 w 8558502"/>
                <a:gd name="connsiteY11" fmla="*/ 145946 h 4059196"/>
                <a:gd name="connsiteX12" fmla="*/ 8558502 w 8558502"/>
                <a:gd name="connsiteY12" fmla="*/ 0 h 4059196"/>
                <a:gd name="connsiteX0" fmla="*/ 0 w 7388256"/>
                <a:gd name="connsiteY0" fmla="*/ 4007091 h 4007091"/>
                <a:gd name="connsiteX1" fmla="*/ 760368 w 7388256"/>
                <a:gd name="connsiteY1" fmla="*/ 3614641 h 4007091"/>
                <a:gd name="connsiteX2" fmla="*/ 1591855 w 7388256"/>
                <a:gd name="connsiteY2" fmla="*/ 3653154 h 4007091"/>
                <a:gd name="connsiteX3" fmla="*/ 1923122 w 7388256"/>
                <a:gd name="connsiteY3" fmla="*/ 3289771 h 4007091"/>
                <a:gd name="connsiteX4" fmla="*/ 3053998 w 7388256"/>
                <a:gd name="connsiteY4" fmla="*/ 3031671 h 4007091"/>
                <a:gd name="connsiteX5" fmla="*/ 4322587 w 7388256"/>
                <a:gd name="connsiteY5" fmla="*/ 2228959 h 4007091"/>
                <a:gd name="connsiteX6" fmla="*/ 4799973 w 7388256"/>
                <a:gd name="connsiteY6" fmla="*/ 1456062 h 4007091"/>
                <a:gd name="connsiteX7" fmla="*/ 5307563 w 7388256"/>
                <a:gd name="connsiteY7" fmla="*/ 905635 h 4007091"/>
                <a:gd name="connsiteX8" fmla="*/ 5492902 w 7388256"/>
                <a:gd name="connsiteY8" fmla="*/ 696630 h 4007091"/>
                <a:gd name="connsiteX9" fmla="*/ 5939604 w 7388256"/>
                <a:gd name="connsiteY9" fmla="*/ 505662 h 4007091"/>
                <a:gd name="connsiteX10" fmla="*/ 6846606 w 7388256"/>
                <a:gd name="connsiteY10" fmla="*/ 145946 h 4007091"/>
                <a:gd name="connsiteX11" fmla="*/ 7388256 w 7388256"/>
                <a:gd name="connsiteY11" fmla="*/ 0 h 4007091"/>
                <a:gd name="connsiteX0" fmla="*/ 0 w 6627888"/>
                <a:gd name="connsiteY0" fmla="*/ 3614641 h 3665050"/>
                <a:gd name="connsiteX1" fmla="*/ 831487 w 6627888"/>
                <a:gd name="connsiteY1" fmla="*/ 3653154 h 3665050"/>
                <a:gd name="connsiteX2" fmla="*/ 1162754 w 6627888"/>
                <a:gd name="connsiteY2" fmla="*/ 3289771 h 3665050"/>
                <a:gd name="connsiteX3" fmla="*/ 2293630 w 6627888"/>
                <a:gd name="connsiteY3" fmla="*/ 3031671 h 3665050"/>
                <a:gd name="connsiteX4" fmla="*/ 3562219 w 6627888"/>
                <a:gd name="connsiteY4" fmla="*/ 2228959 h 3665050"/>
                <a:gd name="connsiteX5" fmla="*/ 4039605 w 6627888"/>
                <a:gd name="connsiteY5" fmla="*/ 1456062 h 3665050"/>
                <a:gd name="connsiteX6" fmla="*/ 4547195 w 6627888"/>
                <a:gd name="connsiteY6" fmla="*/ 905635 h 3665050"/>
                <a:gd name="connsiteX7" fmla="*/ 4732534 w 6627888"/>
                <a:gd name="connsiteY7" fmla="*/ 696630 h 3665050"/>
                <a:gd name="connsiteX8" fmla="*/ 5179236 w 6627888"/>
                <a:gd name="connsiteY8" fmla="*/ 505662 h 3665050"/>
                <a:gd name="connsiteX9" fmla="*/ 6086238 w 6627888"/>
                <a:gd name="connsiteY9" fmla="*/ 145946 h 3665050"/>
                <a:gd name="connsiteX10" fmla="*/ 6627888 w 6627888"/>
                <a:gd name="connsiteY10" fmla="*/ 0 h 3665050"/>
                <a:gd name="connsiteX0" fmla="*/ 0 w 5796401"/>
                <a:gd name="connsiteY0" fmla="*/ 3653154 h 3653154"/>
                <a:gd name="connsiteX1" fmla="*/ 331267 w 5796401"/>
                <a:gd name="connsiteY1" fmla="*/ 3289771 h 3653154"/>
                <a:gd name="connsiteX2" fmla="*/ 1462143 w 5796401"/>
                <a:gd name="connsiteY2" fmla="*/ 3031671 h 3653154"/>
                <a:gd name="connsiteX3" fmla="*/ 2730732 w 5796401"/>
                <a:gd name="connsiteY3" fmla="*/ 2228959 h 3653154"/>
                <a:gd name="connsiteX4" fmla="*/ 3208118 w 5796401"/>
                <a:gd name="connsiteY4" fmla="*/ 1456062 h 3653154"/>
                <a:gd name="connsiteX5" fmla="*/ 3715708 w 5796401"/>
                <a:gd name="connsiteY5" fmla="*/ 905635 h 3653154"/>
                <a:gd name="connsiteX6" fmla="*/ 3901047 w 5796401"/>
                <a:gd name="connsiteY6" fmla="*/ 696630 h 3653154"/>
                <a:gd name="connsiteX7" fmla="*/ 4347749 w 5796401"/>
                <a:gd name="connsiteY7" fmla="*/ 505662 h 3653154"/>
                <a:gd name="connsiteX8" fmla="*/ 5254751 w 5796401"/>
                <a:gd name="connsiteY8" fmla="*/ 145946 h 3653154"/>
                <a:gd name="connsiteX9" fmla="*/ 5796401 w 5796401"/>
                <a:gd name="connsiteY9" fmla="*/ 0 h 3653154"/>
                <a:gd name="connsiteX0" fmla="*/ 1713752 w 5472806"/>
                <a:gd name="connsiteY0" fmla="*/ 5209238 h 5209238"/>
                <a:gd name="connsiteX1" fmla="*/ 7672 w 5472806"/>
                <a:gd name="connsiteY1" fmla="*/ 3289771 h 5209238"/>
                <a:gd name="connsiteX2" fmla="*/ 1138548 w 5472806"/>
                <a:gd name="connsiteY2" fmla="*/ 3031671 h 5209238"/>
                <a:gd name="connsiteX3" fmla="*/ 2407137 w 5472806"/>
                <a:gd name="connsiteY3" fmla="*/ 2228959 h 5209238"/>
                <a:gd name="connsiteX4" fmla="*/ 2884523 w 5472806"/>
                <a:gd name="connsiteY4" fmla="*/ 1456062 h 5209238"/>
                <a:gd name="connsiteX5" fmla="*/ 3392113 w 5472806"/>
                <a:gd name="connsiteY5" fmla="*/ 905635 h 5209238"/>
                <a:gd name="connsiteX6" fmla="*/ 3577452 w 5472806"/>
                <a:gd name="connsiteY6" fmla="*/ 696630 h 5209238"/>
                <a:gd name="connsiteX7" fmla="*/ 4024154 w 5472806"/>
                <a:gd name="connsiteY7" fmla="*/ 505662 h 5209238"/>
                <a:gd name="connsiteX8" fmla="*/ 4931156 w 5472806"/>
                <a:gd name="connsiteY8" fmla="*/ 145946 h 5209238"/>
                <a:gd name="connsiteX9" fmla="*/ 5472806 w 5472806"/>
                <a:gd name="connsiteY9" fmla="*/ 0 h 5209238"/>
                <a:gd name="connsiteX0" fmla="*/ 1098388 w 4857442"/>
                <a:gd name="connsiteY0" fmla="*/ 5209238 h 5209238"/>
                <a:gd name="connsiteX1" fmla="*/ 17950 w 4857442"/>
                <a:gd name="connsiteY1" fmla="*/ 3754992 h 5209238"/>
                <a:gd name="connsiteX2" fmla="*/ 523184 w 4857442"/>
                <a:gd name="connsiteY2" fmla="*/ 3031671 h 5209238"/>
                <a:gd name="connsiteX3" fmla="*/ 1791773 w 4857442"/>
                <a:gd name="connsiteY3" fmla="*/ 2228959 h 5209238"/>
                <a:gd name="connsiteX4" fmla="*/ 2269159 w 4857442"/>
                <a:gd name="connsiteY4" fmla="*/ 1456062 h 5209238"/>
                <a:gd name="connsiteX5" fmla="*/ 2776749 w 4857442"/>
                <a:gd name="connsiteY5" fmla="*/ 905635 h 5209238"/>
                <a:gd name="connsiteX6" fmla="*/ 2962088 w 4857442"/>
                <a:gd name="connsiteY6" fmla="*/ 696630 h 5209238"/>
                <a:gd name="connsiteX7" fmla="*/ 3408790 w 4857442"/>
                <a:gd name="connsiteY7" fmla="*/ 505662 h 5209238"/>
                <a:gd name="connsiteX8" fmla="*/ 4315792 w 4857442"/>
                <a:gd name="connsiteY8" fmla="*/ 145946 h 5209238"/>
                <a:gd name="connsiteX9" fmla="*/ 4857442 w 4857442"/>
                <a:gd name="connsiteY9" fmla="*/ 0 h 5209238"/>
                <a:gd name="connsiteX0" fmla="*/ 1114648 w 4873702"/>
                <a:gd name="connsiteY0" fmla="*/ 5209238 h 5209238"/>
                <a:gd name="connsiteX1" fmla="*/ 34210 w 4873702"/>
                <a:gd name="connsiteY1" fmla="*/ 3754992 h 5209238"/>
                <a:gd name="connsiteX2" fmla="*/ 411107 w 4873702"/>
                <a:gd name="connsiteY2" fmla="*/ 3047714 h 5209238"/>
                <a:gd name="connsiteX3" fmla="*/ 1808033 w 4873702"/>
                <a:gd name="connsiteY3" fmla="*/ 2228959 h 5209238"/>
                <a:gd name="connsiteX4" fmla="*/ 2285419 w 4873702"/>
                <a:gd name="connsiteY4" fmla="*/ 1456062 h 5209238"/>
                <a:gd name="connsiteX5" fmla="*/ 2793009 w 4873702"/>
                <a:gd name="connsiteY5" fmla="*/ 905635 h 5209238"/>
                <a:gd name="connsiteX6" fmla="*/ 2978348 w 4873702"/>
                <a:gd name="connsiteY6" fmla="*/ 696630 h 5209238"/>
                <a:gd name="connsiteX7" fmla="*/ 3425050 w 4873702"/>
                <a:gd name="connsiteY7" fmla="*/ 505662 h 5209238"/>
                <a:gd name="connsiteX8" fmla="*/ 4332052 w 4873702"/>
                <a:gd name="connsiteY8" fmla="*/ 145946 h 5209238"/>
                <a:gd name="connsiteX9" fmla="*/ 4873702 w 4873702"/>
                <a:gd name="connsiteY9" fmla="*/ 0 h 5209238"/>
                <a:gd name="connsiteX0" fmla="*/ 1144122 w 4903176"/>
                <a:gd name="connsiteY0" fmla="*/ 5209238 h 5209238"/>
                <a:gd name="connsiteX1" fmla="*/ 31599 w 4903176"/>
                <a:gd name="connsiteY1" fmla="*/ 3803118 h 5209238"/>
                <a:gd name="connsiteX2" fmla="*/ 440581 w 4903176"/>
                <a:gd name="connsiteY2" fmla="*/ 3047714 h 5209238"/>
                <a:gd name="connsiteX3" fmla="*/ 1837507 w 4903176"/>
                <a:gd name="connsiteY3" fmla="*/ 2228959 h 5209238"/>
                <a:gd name="connsiteX4" fmla="*/ 2314893 w 4903176"/>
                <a:gd name="connsiteY4" fmla="*/ 1456062 h 5209238"/>
                <a:gd name="connsiteX5" fmla="*/ 2822483 w 4903176"/>
                <a:gd name="connsiteY5" fmla="*/ 905635 h 5209238"/>
                <a:gd name="connsiteX6" fmla="*/ 3007822 w 4903176"/>
                <a:gd name="connsiteY6" fmla="*/ 696630 h 5209238"/>
                <a:gd name="connsiteX7" fmla="*/ 3454524 w 4903176"/>
                <a:gd name="connsiteY7" fmla="*/ 505662 h 5209238"/>
                <a:gd name="connsiteX8" fmla="*/ 4361526 w 4903176"/>
                <a:gd name="connsiteY8" fmla="*/ 145946 h 5209238"/>
                <a:gd name="connsiteX9" fmla="*/ 4903176 w 4903176"/>
                <a:gd name="connsiteY9" fmla="*/ 0 h 5209238"/>
                <a:gd name="connsiteX0" fmla="*/ 1144122 w 4903176"/>
                <a:gd name="connsiteY0" fmla="*/ 5209238 h 5209238"/>
                <a:gd name="connsiteX1" fmla="*/ 31599 w 4903176"/>
                <a:gd name="connsiteY1" fmla="*/ 3883329 h 5209238"/>
                <a:gd name="connsiteX2" fmla="*/ 440581 w 4903176"/>
                <a:gd name="connsiteY2" fmla="*/ 3047714 h 5209238"/>
                <a:gd name="connsiteX3" fmla="*/ 1837507 w 4903176"/>
                <a:gd name="connsiteY3" fmla="*/ 2228959 h 5209238"/>
                <a:gd name="connsiteX4" fmla="*/ 2314893 w 4903176"/>
                <a:gd name="connsiteY4" fmla="*/ 1456062 h 5209238"/>
                <a:gd name="connsiteX5" fmla="*/ 2822483 w 4903176"/>
                <a:gd name="connsiteY5" fmla="*/ 905635 h 5209238"/>
                <a:gd name="connsiteX6" fmla="*/ 3007822 w 4903176"/>
                <a:gd name="connsiteY6" fmla="*/ 696630 h 5209238"/>
                <a:gd name="connsiteX7" fmla="*/ 3454524 w 4903176"/>
                <a:gd name="connsiteY7" fmla="*/ 505662 h 5209238"/>
                <a:gd name="connsiteX8" fmla="*/ 4361526 w 4903176"/>
                <a:gd name="connsiteY8" fmla="*/ 145946 h 5209238"/>
                <a:gd name="connsiteX9" fmla="*/ 4903176 w 4903176"/>
                <a:gd name="connsiteY9" fmla="*/ 0 h 5209238"/>
                <a:gd name="connsiteX0" fmla="*/ 1144122 w 4903176"/>
                <a:gd name="connsiteY0" fmla="*/ 5209238 h 5209238"/>
                <a:gd name="connsiteX1" fmla="*/ 31599 w 4903176"/>
                <a:gd name="connsiteY1" fmla="*/ 3883329 h 5209238"/>
                <a:gd name="connsiteX2" fmla="*/ 440581 w 4903176"/>
                <a:gd name="connsiteY2" fmla="*/ 3047714 h 5209238"/>
                <a:gd name="connsiteX3" fmla="*/ 1837507 w 4903176"/>
                <a:gd name="connsiteY3" fmla="*/ 2228959 h 5209238"/>
                <a:gd name="connsiteX4" fmla="*/ 2314893 w 4903176"/>
                <a:gd name="connsiteY4" fmla="*/ 1456062 h 5209238"/>
                <a:gd name="connsiteX5" fmla="*/ 2822483 w 4903176"/>
                <a:gd name="connsiteY5" fmla="*/ 905635 h 5209238"/>
                <a:gd name="connsiteX6" fmla="*/ 3007822 w 4903176"/>
                <a:gd name="connsiteY6" fmla="*/ 696630 h 5209238"/>
                <a:gd name="connsiteX7" fmla="*/ 3454524 w 4903176"/>
                <a:gd name="connsiteY7" fmla="*/ 505662 h 5209238"/>
                <a:gd name="connsiteX8" fmla="*/ 4361526 w 4903176"/>
                <a:gd name="connsiteY8" fmla="*/ 145946 h 5209238"/>
                <a:gd name="connsiteX9" fmla="*/ 4903176 w 4903176"/>
                <a:gd name="connsiteY9" fmla="*/ 0 h 5209238"/>
                <a:gd name="connsiteX0" fmla="*/ 1212263 w 4907149"/>
                <a:gd name="connsiteY0" fmla="*/ 5209238 h 5209238"/>
                <a:gd name="connsiteX1" fmla="*/ 35572 w 4907149"/>
                <a:gd name="connsiteY1" fmla="*/ 3883329 h 5209238"/>
                <a:gd name="connsiteX2" fmla="*/ 444554 w 4907149"/>
                <a:gd name="connsiteY2" fmla="*/ 3047714 h 5209238"/>
                <a:gd name="connsiteX3" fmla="*/ 1841480 w 4907149"/>
                <a:gd name="connsiteY3" fmla="*/ 2228959 h 5209238"/>
                <a:gd name="connsiteX4" fmla="*/ 2318866 w 4907149"/>
                <a:gd name="connsiteY4" fmla="*/ 1456062 h 5209238"/>
                <a:gd name="connsiteX5" fmla="*/ 2826456 w 4907149"/>
                <a:gd name="connsiteY5" fmla="*/ 905635 h 5209238"/>
                <a:gd name="connsiteX6" fmla="*/ 3011795 w 4907149"/>
                <a:gd name="connsiteY6" fmla="*/ 696630 h 5209238"/>
                <a:gd name="connsiteX7" fmla="*/ 3458497 w 4907149"/>
                <a:gd name="connsiteY7" fmla="*/ 505662 h 5209238"/>
                <a:gd name="connsiteX8" fmla="*/ 4365499 w 4907149"/>
                <a:gd name="connsiteY8" fmla="*/ 145946 h 5209238"/>
                <a:gd name="connsiteX9" fmla="*/ 4907149 w 4907149"/>
                <a:gd name="connsiteY9" fmla="*/ 0 h 5209238"/>
                <a:gd name="connsiteX0" fmla="*/ 406671 w 4871578"/>
                <a:gd name="connsiteY0" fmla="*/ 4423174 h 4423174"/>
                <a:gd name="connsiteX1" fmla="*/ 1 w 4871578"/>
                <a:gd name="connsiteY1" fmla="*/ 3883329 h 4423174"/>
                <a:gd name="connsiteX2" fmla="*/ 408983 w 4871578"/>
                <a:gd name="connsiteY2" fmla="*/ 3047714 h 4423174"/>
                <a:gd name="connsiteX3" fmla="*/ 1805909 w 4871578"/>
                <a:gd name="connsiteY3" fmla="*/ 2228959 h 4423174"/>
                <a:gd name="connsiteX4" fmla="*/ 2283295 w 4871578"/>
                <a:gd name="connsiteY4" fmla="*/ 1456062 h 4423174"/>
                <a:gd name="connsiteX5" fmla="*/ 2790885 w 4871578"/>
                <a:gd name="connsiteY5" fmla="*/ 905635 h 4423174"/>
                <a:gd name="connsiteX6" fmla="*/ 2976224 w 4871578"/>
                <a:gd name="connsiteY6" fmla="*/ 696630 h 4423174"/>
                <a:gd name="connsiteX7" fmla="*/ 3422926 w 4871578"/>
                <a:gd name="connsiteY7" fmla="*/ 505662 h 4423174"/>
                <a:gd name="connsiteX8" fmla="*/ 4329928 w 4871578"/>
                <a:gd name="connsiteY8" fmla="*/ 145946 h 4423174"/>
                <a:gd name="connsiteX9" fmla="*/ 4871578 w 4871578"/>
                <a:gd name="connsiteY9" fmla="*/ 0 h 4423174"/>
                <a:gd name="connsiteX0" fmla="*/ 302157 w 4872671"/>
                <a:gd name="connsiteY0" fmla="*/ 4381962 h 4381962"/>
                <a:gd name="connsiteX1" fmla="*/ 1094 w 4872671"/>
                <a:gd name="connsiteY1" fmla="*/ 3883329 h 4381962"/>
                <a:gd name="connsiteX2" fmla="*/ 410076 w 4872671"/>
                <a:gd name="connsiteY2" fmla="*/ 3047714 h 4381962"/>
                <a:gd name="connsiteX3" fmla="*/ 1807002 w 4872671"/>
                <a:gd name="connsiteY3" fmla="*/ 2228959 h 4381962"/>
                <a:gd name="connsiteX4" fmla="*/ 2284388 w 4872671"/>
                <a:gd name="connsiteY4" fmla="*/ 1456062 h 4381962"/>
                <a:gd name="connsiteX5" fmla="*/ 2791978 w 4872671"/>
                <a:gd name="connsiteY5" fmla="*/ 905635 h 4381962"/>
                <a:gd name="connsiteX6" fmla="*/ 2977317 w 4872671"/>
                <a:gd name="connsiteY6" fmla="*/ 696630 h 4381962"/>
                <a:gd name="connsiteX7" fmla="*/ 3424019 w 4872671"/>
                <a:gd name="connsiteY7" fmla="*/ 505662 h 4381962"/>
                <a:gd name="connsiteX8" fmla="*/ 4331021 w 4872671"/>
                <a:gd name="connsiteY8" fmla="*/ 145946 h 4381962"/>
                <a:gd name="connsiteX9" fmla="*/ 4872671 w 4872671"/>
                <a:gd name="connsiteY9" fmla="*/ 0 h 4381962"/>
                <a:gd name="connsiteX0" fmla="*/ 9831 w 4580345"/>
                <a:gd name="connsiteY0" fmla="*/ 4381962 h 4381962"/>
                <a:gd name="connsiteX1" fmla="*/ 782194 w 4580345"/>
                <a:gd name="connsiteY1" fmla="*/ 3803816 h 4381962"/>
                <a:gd name="connsiteX2" fmla="*/ 117750 w 4580345"/>
                <a:gd name="connsiteY2" fmla="*/ 3047714 h 4381962"/>
                <a:gd name="connsiteX3" fmla="*/ 1514676 w 4580345"/>
                <a:gd name="connsiteY3" fmla="*/ 2228959 h 4381962"/>
                <a:gd name="connsiteX4" fmla="*/ 1992062 w 4580345"/>
                <a:gd name="connsiteY4" fmla="*/ 1456062 h 4381962"/>
                <a:gd name="connsiteX5" fmla="*/ 2499652 w 4580345"/>
                <a:gd name="connsiteY5" fmla="*/ 905635 h 4381962"/>
                <a:gd name="connsiteX6" fmla="*/ 2684991 w 4580345"/>
                <a:gd name="connsiteY6" fmla="*/ 696630 h 4381962"/>
                <a:gd name="connsiteX7" fmla="*/ 3131693 w 4580345"/>
                <a:gd name="connsiteY7" fmla="*/ 505662 h 4381962"/>
                <a:gd name="connsiteX8" fmla="*/ 4038695 w 4580345"/>
                <a:gd name="connsiteY8" fmla="*/ 145946 h 4381962"/>
                <a:gd name="connsiteX9" fmla="*/ 4580345 w 4580345"/>
                <a:gd name="connsiteY9" fmla="*/ 0 h 4381962"/>
                <a:gd name="connsiteX0" fmla="*/ 10099 w 4550796"/>
                <a:gd name="connsiteY0" fmla="*/ 4381962 h 4381962"/>
                <a:gd name="connsiteX1" fmla="*/ 752645 w 4550796"/>
                <a:gd name="connsiteY1" fmla="*/ 3803816 h 4381962"/>
                <a:gd name="connsiteX2" fmla="*/ 88201 w 4550796"/>
                <a:gd name="connsiteY2" fmla="*/ 3047714 h 4381962"/>
                <a:gd name="connsiteX3" fmla="*/ 1485127 w 4550796"/>
                <a:gd name="connsiteY3" fmla="*/ 2228959 h 4381962"/>
                <a:gd name="connsiteX4" fmla="*/ 1962513 w 4550796"/>
                <a:gd name="connsiteY4" fmla="*/ 1456062 h 4381962"/>
                <a:gd name="connsiteX5" fmla="*/ 2470103 w 4550796"/>
                <a:gd name="connsiteY5" fmla="*/ 905635 h 4381962"/>
                <a:gd name="connsiteX6" fmla="*/ 2655442 w 4550796"/>
                <a:gd name="connsiteY6" fmla="*/ 696630 h 4381962"/>
                <a:gd name="connsiteX7" fmla="*/ 3102144 w 4550796"/>
                <a:gd name="connsiteY7" fmla="*/ 505662 h 4381962"/>
                <a:gd name="connsiteX8" fmla="*/ 4009146 w 4550796"/>
                <a:gd name="connsiteY8" fmla="*/ 145946 h 4381962"/>
                <a:gd name="connsiteX9" fmla="*/ 4550796 w 4550796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78102 w 4540697"/>
                <a:gd name="connsiteY2" fmla="*/ 3047714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181346 w 4540697"/>
                <a:gd name="connsiteY2" fmla="*/ 3216679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29824 w 4540697"/>
                <a:gd name="connsiteY2" fmla="*/ 3117288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53966 w 4540697"/>
                <a:gd name="connsiteY2" fmla="*/ 3135395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11717 w 4540697"/>
                <a:gd name="connsiteY2" fmla="*/ 3216876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41895 w 4540697"/>
                <a:gd name="connsiteY2" fmla="*/ 3183680 h 4381962"/>
                <a:gd name="connsiteX3" fmla="*/ 1475028 w 4540697"/>
                <a:gd name="connsiteY3" fmla="*/ 2228959 h 4381962"/>
                <a:gd name="connsiteX4" fmla="*/ 1952414 w 4540697"/>
                <a:gd name="connsiteY4" fmla="*/ 1456062 h 4381962"/>
                <a:gd name="connsiteX5" fmla="*/ 2460004 w 4540697"/>
                <a:gd name="connsiteY5" fmla="*/ 905635 h 4381962"/>
                <a:gd name="connsiteX6" fmla="*/ 2645343 w 4540697"/>
                <a:gd name="connsiteY6" fmla="*/ 696630 h 4381962"/>
                <a:gd name="connsiteX7" fmla="*/ 3092045 w 4540697"/>
                <a:gd name="connsiteY7" fmla="*/ 505662 h 4381962"/>
                <a:gd name="connsiteX8" fmla="*/ 3999047 w 4540697"/>
                <a:gd name="connsiteY8" fmla="*/ 145946 h 4381962"/>
                <a:gd name="connsiteX9" fmla="*/ 4540697 w 4540697"/>
                <a:gd name="connsiteY9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41895 w 4540697"/>
                <a:gd name="connsiteY2" fmla="*/ 3183680 h 4381962"/>
                <a:gd name="connsiteX3" fmla="*/ 1094788 w 4540697"/>
                <a:gd name="connsiteY3" fmla="*/ 2746022 h 4381962"/>
                <a:gd name="connsiteX4" fmla="*/ 1475028 w 4540697"/>
                <a:gd name="connsiteY4" fmla="*/ 2228959 h 4381962"/>
                <a:gd name="connsiteX5" fmla="*/ 1952414 w 4540697"/>
                <a:gd name="connsiteY5" fmla="*/ 1456062 h 4381962"/>
                <a:gd name="connsiteX6" fmla="*/ 2460004 w 4540697"/>
                <a:gd name="connsiteY6" fmla="*/ 905635 h 4381962"/>
                <a:gd name="connsiteX7" fmla="*/ 2645343 w 4540697"/>
                <a:gd name="connsiteY7" fmla="*/ 696630 h 4381962"/>
                <a:gd name="connsiteX8" fmla="*/ 3092045 w 4540697"/>
                <a:gd name="connsiteY8" fmla="*/ 505662 h 4381962"/>
                <a:gd name="connsiteX9" fmla="*/ 3999047 w 4540697"/>
                <a:gd name="connsiteY9" fmla="*/ 145946 h 4381962"/>
                <a:gd name="connsiteX10" fmla="*/ 4540697 w 4540697"/>
                <a:gd name="connsiteY10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41895 w 4540697"/>
                <a:gd name="connsiteY2" fmla="*/ 3183680 h 4381962"/>
                <a:gd name="connsiteX3" fmla="*/ 1094788 w 4540697"/>
                <a:gd name="connsiteY3" fmla="*/ 2785253 h 4381962"/>
                <a:gd name="connsiteX4" fmla="*/ 1475028 w 4540697"/>
                <a:gd name="connsiteY4" fmla="*/ 2228959 h 4381962"/>
                <a:gd name="connsiteX5" fmla="*/ 1952414 w 4540697"/>
                <a:gd name="connsiteY5" fmla="*/ 1456062 h 4381962"/>
                <a:gd name="connsiteX6" fmla="*/ 2460004 w 4540697"/>
                <a:gd name="connsiteY6" fmla="*/ 905635 h 4381962"/>
                <a:gd name="connsiteX7" fmla="*/ 2645343 w 4540697"/>
                <a:gd name="connsiteY7" fmla="*/ 696630 h 4381962"/>
                <a:gd name="connsiteX8" fmla="*/ 3092045 w 4540697"/>
                <a:gd name="connsiteY8" fmla="*/ 505662 h 4381962"/>
                <a:gd name="connsiteX9" fmla="*/ 3999047 w 4540697"/>
                <a:gd name="connsiteY9" fmla="*/ 145946 h 4381962"/>
                <a:gd name="connsiteX10" fmla="*/ 4540697 w 4540697"/>
                <a:gd name="connsiteY10" fmla="*/ 0 h 4381962"/>
                <a:gd name="connsiteX0" fmla="*/ 0 w 4540697"/>
                <a:gd name="connsiteY0" fmla="*/ 4381962 h 4381962"/>
                <a:gd name="connsiteX1" fmla="*/ 742546 w 4540697"/>
                <a:gd name="connsiteY1" fmla="*/ 3803816 h 4381962"/>
                <a:gd name="connsiteX2" fmla="*/ 1426806 w 4540697"/>
                <a:gd name="connsiteY2" fmla="*/ 3213858 h 4381962"/>
                <a:gd name="connsiteX3" fmla="*/ 1094788 w 4540697"/>
                <a:gd name="connsiteY3" fmla="*/ 2785253 h 4381962"/>
                <a:gd name="connsiteX4" fmla="*/ 1475028 w 4540697"/>
                <a:gd name="connsiteY4" fmla="*/ 2228959 h 4381962"/>
                <a:gd name="connsiteX5" fmla="*/ 1952414 w 4540697"/>
                <a:gd name="connsiteY5" fmla="*/ 1456062 h 4381962"/>
                <a:gd name="connsiteX6" fmla="*/ 2460004 w 4540697"/>
                <a:gd name="connsiteY6" fmla="*/ 905635 h 4381962"/>
                <a:gd name="connsiteX7" fmla="*/ 2645343 w 4540697"/>
                <a:gd name="connsiteY7" fmla="*/ 696630 h 4381962"/>
                <a:gd name="connsiteX8" fmla="*/ 3092045 w 4540697"/>
                <a:gd name="connsiteY8" fmla="*/ 505662 h 4381962"/>
                <a:gd name="connsiteX9" fmla="*/ 3999047 w 4540697"/>
                <a:gd name="connsiteY9" fmla="*/ 145946 h 4381962"/>
                <a:gd name="connsiteX10" fmla="*/ 4540697 w 4540697"/>
                <a:gd name="connsiteY10" fmla="*/ 0 h 4381962"/>
                <a:gd name="connsiteX0" fmla="*/ 0 w 4540697"/>
                <a:gd name="connsiteY0" fmla="*/ 4560928 h 4560928"/>
                <a:gd name="connsiteX1" fmla="*/ 742546 w 4540697"/>
                <a:gd name="connsiteY1" fmla="*/ 3982782 h 4560928"/>
                <a:gd name="connsiteX2" fmla="*/ 1426806 w 4540697"/>
                <a:gd name="connsiteY2" fmla="*/ 3392824 h 4560928"/>
                <a:gd name="connsiteX3" fmla="*/ 1094788 w 4540697"/>
                <a:gd name="connsiteY3" fmla="*/ 2964219 h 4560928"/>
                <a:gd name="connsiteX4" fmla="*/ 1475028 w 4540697"/>
                <a:gd name="connsiteY4" fmla="*/ 2407925 h 4560928"/>
                <a:gd name="connsiteX5" fmla="*/ 1952414 w 4540697"/>
                <a:gd name="connsiteY5" fmla="*/ 1635028 h 4560928"/>
                <a:gd name="connsiteX6" fmla="*/ 2460004 w 4540697"/>
                <a:gd name="connsiteY6" fmla="*/ 1084601 h 4560928"/>
                <a:gd name="connsiteX7" fmla="*/ 2645343 w 4540697"/>
                <a:gd name="connsiteY7" fmla="*/ 875596 h 4560928"/>
                <a:gd name="connsiteX8" fmla="*/ 3092045 w 4540697"/>
                <a:gd name="connsiteY8" fmla="*/ 684628 h 4560928"/>
                <a:gd name="connsiteX9" fmla="*/ 3988998 w 4540697"/>
                <a:gd name="connsiteY9" fmla="*/ 3364 h 4560928"/>
                <a:gd name="connsiteX10" fmla="*/ 4540697 w 4540697"/>
                <a:gd name="connsiteY10" fmla="*/ 178966 h 4560928"/>
                <a:gd name="connsiteX0" fmla="*/ 0 w 4470358"/>
                <a:gd name="connsiteY0" fmla="*/ 4560928 h 4560928"/>
                <a:gd name="connsiteX1" fmla="*/ 742546 w 4470358"/>
                <a:gd name="connsiteY1" fmla="*/ 3982782 h 4560928"/>
                <a:gd name="connsiteX2" fmla="*/ 1426806 w 4470358"/>
                <a:gd name="connsiteY2" fmla="*/ 3392824 h 4560928"/>
                <a:gd name="connsiteX3" fmla="*/ 1094788 w 4470358"/>
                <a:gd name="connsiteY3" fmla="*/ 2964219 h 4560928"/>
                <a:gd name="connsiteX4" fmla="*/ 1475028 w 4470358"/>
                <a:gd name="connsiteY4" fmla="*/ 2407925 h 4560928"/>
                <a:gd name="connsiteX5" fmla="*/ 1952414 w 4470358"/>
                <a:gd name="connsiteY5" fmla="*/ 1635028 h 4560928"/>
                <a:gd name="connsiteX6" fmla="*/ 2460004 w 4470358"/>
                <a:gd name="connsiteY6" fmla="*/ 1084601 h 4560928"/>
                <a:gd name="connsiteX7" fmla="*/ 2645343 w 4470358"/>
                <a:gd name="connsiteY7" fmla="*/ 875596 h 4560928"/>
                <a:gd name="connsiteX8" fmla="*/ 3092045 w 4470358"/>
                <a:gd name="connsiteY8" fmla="*/ 684628 h 4560928"/>
                <a:gd name="connsiteX9" fmla="*/ 3988998 w 4470358"/>
                <a:gd name="connsiteY9" fmla="*/ 3364 h 4560928"/>
                <a:gd name="connsiteX10" fmla="*/ 4470358 w 4470358"/>
                <a:gd name="connsiteY10" fmla="*/ 178966 h 4560928"/>
                <a:gd name="connsiteX0" fmla="*/ 0 w 4470358"/>
                <a:gd name="connsiteY0" fmla="*/ 4562032 h 4562032"/>
                <a:gd name="connsiteX1" fmla="*/ 742546 w 4470358"/>
                <a:gd name="connsiteY1" fmla="*/ 3983886 h 4562032"/>
                <a:gd name="connsiteX2" fmla="*/ 1426806 w 4470358"/>
                <a:gd name="connsiteY2" fmla="*/ 3393928 h 4562032"/>
                <a:gd name="connsiteX3" fmla="*/ 1094788 w 4470358"/>
                <a:gd name="connsiteY3" fmla="*/ 2965323 h 4562032"/>
                <a:gd name="connsiteX4" fmla="*/ 1475028 w 4470358"/>
                <a:gd name="connsiteY4" fmla="*/ 2409029 h 4562032"/>
                <a:gd name="connsiteX5" fmla="*/ 1952414 w 4470358"/>
                <a:gd name="connsiteY5" fmla="*/ 1636132 h 4562032"/>
                <a:gd name="connsiteX6" fmla="*/ 2460004 w 4470358"/>
                <a:gd name="connsiteY6" fmla="*/ 1085705 h 4562032"/>
                <a:gd name="connsiteX7" fmla="*/ 2645343 w 4470358"/>
                <a:gd name="connsiteY7" fmla="*/ 876700 h 4562032"/>
                <a:gd name="connsiteX8" fmla="*/ 3092045 w 4470358"/>
                <a:gd name="connsiteY8" fmla="*/ 685732 h 4562032"/>
                <a:gd name="connsiteX9" fmla="*/ 3988998 w 4470358"/>
                <a:gd name="connsiteY9" fmla="*/ 4468 h 4562032"/>
                <a:gd name="connsiteX10" fmla="*/ 4470358 w 4470358"/>
                <a:gd name="connsiteY10" fmla="*/ 180070 h 456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0358" h="4562032">
                  <a:moveTo>
                    <a:pt x="0" y="4562032"/>
                  </a:moveTo>
                  <a:cubicBezTo>
                    <a:pt x="207044" y="4268825"/>
                    <a:pt x="504745" y="4178570"/>
                    <a:pt x="742546" y="3983886"/>
                  </a:cubicBezTo>
                  <a:cubicBezTo>
                    <a:pt x="980347" y="3789202"/>
                    <a:pt x="1368099" y="3563689"/>
                    <a:pt x="1426806" y="3393928"/>
                  </a:cubicBezTo>
                  <a:cubicBezTo>
                    <a:pt x="1485513" y="3224168"/>
                    <a:pt x="1089266" y="3124443"/>
                    <a:pt x="1094788" y="2965323"/>
                  </a:cubicBezTo>
                  <a:cubicBezTo>
                    <a:pt x="1100310" y="2806203"/>
                    <a:pt x="1332090" y="2630561"/>
                    <a:pt x="1475028" y="2409029"/>
                  </a:cubicBezTo>
                  <a:cubicBezTo>
                    <a:pt x="1617966" y="2187497"/>
                    <a:pt x="1788251" y="1856686"/>
                    <a:pt x="1952414" y="1636132"/>
                  </a:cubicBezTo>
                  <a:cubicBezTo>
                    <a:pt x="2116577" y="1415578"/>
                    <a:pt x="2344516" y="1212277"/>
                    <a:pt x="2460004" y="1085705"/>
                  </a:cubicBezTo>
                  <a:cubicBezTo>
                    <a:pt x="2575492" y="959133"/>
                    <a:pt x="2540003" y="943362"/>
                    <a:pt x="2645343" y="876700"/>
                  </a:cubicBezTo>
                  <a:cubicBezTo>
                    <a:pt x="2750683" y="810038"/>
                    <a:pt x="2868102" y="831104"/>
                    <a:pt x="3092045" y="685732"/>
                  </a:cubicBezTo>
                  <a:cubicBezTo>
                    <a:pt x="3315988" y="540360"/>
                    <a:pt x="3772084" y="36985"/>
                    <a:pt x="3988998" y="4468"/>
                  </a:cubicBezTo>
                  <a:cubicBezTo>
                    <a:pt x="4205912" y="-28049"/>
                    <a:pt x="4363329" y="125723"/>
                    <a:pt x="4470358" y="180070"/>
                  </a:cubicBezTo>
                </a:path>
              </a:pathLst>
            </a:custGeom>
            <a:noFill/>
            <a:ln w="152400" cmpd="thickThin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 30"/>
            <p:cNvSpPr/>
            <p:nvPr/>
          </p:nvSpPr>
          <p:spPr>
            <a:xfrm>
              <a:off x="7755112" y="13864714"/>
              <a:ext cx="993486" cy="1276059"/>
            </a:xfrm>
            <a:custGeom>
              <a:avLst/>
              <a:gdLst>
                <a:gd name="connsiteX0" fmla="*/ 802105 w 859282"/>
                <a:gd name="connsiteY0" fmla="*/ 0 h 1487518"/>
                <a:gd name="connsiteX1" fmla="*/ 850231 w 859282"/>
                <a:gd name="connsiteY1" fmla="*/ 176463 h 1487518"/>
                <a:gd name="connsiteX2" fmla="*/ 641684 w 859282"/>
                <a:gd name="connsiteY2" fmla="*/ 320842 h 1487518"/>
                <a:gd name="connsiteX3" fmla="*/ 304800 w 859282"/>
                <a:gd name="connsiteY3" fmla="*/ 529390 h 1487518"/>
                <a:gd name="connsiteX4" fmla="*/ 272715 w 859282"/>
                <a:gd name="connsiteY4" fmla="*/ 834190 h 1487518"/>
                <a:gd name="connsiteX5" fmla="*/ 385010 w 859282"/>
                <a:gd name="connsiteY5" fmla="*/ 1203158 h 1487518"/>
                <a:gd name="connsiteX6" fmla="*/ 224589 w 859282"/>
                <a:gd name="connsiteY6" fmla="*/ 1475874 h 1487518"/>
                <a:gd name="connsiteX7" fmla="*/ 0 w 859282"/>
                <a:gd name="connsiteY7" fmla="*/ 1411706 h 1487518"/>
                <a:gd name="connsiteX0" fmla="*/ 871651 w 928828"/>
                <a:gd name="connsiteY0" fmla="*/ 0 h 1478490"/>
                <a:gd name="connsiteX1" fmla="*/ 919777 w 928828"/>
                <a:gd name="connsiteY1" fmla="*/ 176463 h 1478490"/>
                <a:gd name="connsiteX2" fmla="*/ 711230 w 928828"/>
                <a:gd name="connsiteY2" fmla="*/ 320842 h 1478490"/>
                <a:gd name="connsiteX3" fmla="*/ 374346 w 928828"/>
                <a:gd name="connsiteY3" fmla="*/ 529390 h 1478490"/>
                <a:gd name="connsiteX4" fmla="*/ 342261 w 928828"/>
                <a:gd name="connsiteY4" fmla="*/ 834190 h 1478490"/>
                <a:gd name="connsiteX5" fmla="*/ 454556 w 928828"/>
                <a:gd name="connsiteY5" fmla="*/ 1203158 h 1478490"/>
                <a:gd name="connsiteX6" fmla="*/ 294135 w 928828"/>
                <a:gd name="connsiteY6" fmla="*/ 1475874 h 1478490"/>
                <a:gd name="connsiteX7" fmla="*/ 0 w 928828"/>
                <a:gd name="connsiteY7" fmla="*/ 1331857 h 1478490"/>
                <a:gd name="connsiteX0" fmla="*/ 884530 w 941707"/>
                <a:gd name="connsiteY0" fmla="*/ 0 h 1478940"/>
                <a:gd name="connsiteX1" fmla="*/ 932656 w 941707"/>
                <a:gd name="connsiteY1" fmla="*/ 176463 h 1478940"/>
                <a:gd name="connsiteX2" fmla="*/ 724109 w 941707"/>
                <a:gd name="connsiteY2" fmla="*/ 320842 h 1478940"/>
                <a:gd name="connsiteX3" fmla="*/ 387225 w 941707"/>
                <a:gd name="connsiteY3" fmla="*/ 529390 h 1478940"/>
                <a:gd name="connsiteX4" fmla="*/ 355140 w 941707"/>
                <a:gd name="connsiteY4" fmla="*/ 834190 h 1478940"/>
                <a:gd name="connsiteX5" fmla="*/ 467435 w 941707"/>
                <a:gd name="connsiteY5" fmla="*/ 1203158 h 1478940"/>
                <a:gd name="connsiteX6" fmla="*/ 307014 w 941707"/>
                <a:gd name="connsiteY6" fmla="*/ 1475874 h 1478940"/>
                <a:gd name="connsiteX7" fmla="*/ 0 w 941707"/>
                <a:gd name="connsiteY7" fmla="*/ 1339585 h 1478940"/>
                <a:gd name="connsiteX0" fmla="*/ 889681 w 942855"/>
                <a:gd name="connsiteY0" fmla="*/ 0 h 1481516"/>
                <a:gd name="connsiteX1" fmla="*/ 932656 w 942855"/>
                <a:gd name="connsiteY1" fmla="*/ 179039 h 1481516"/>
                <a:gd name="connsiteX2" fmla="*/ 724109 w 942855"/>
                <a:gd name="connsiteY2" fmla="*/ 323418 h 1481516"/>
                <a:gd name="connsiteX3" fmla="*/ 387225 w 942855"/>
                <a:gd name="connsiteY3" fmla="*/ 531966 h 1481516"/>
                <a:gd name="connsiteX4" fmla="*/ 355140 w 942855"/>
                <a:gd name="connsiteY4" fmla="*/ 836766 h 1481516"/>
                <a:gd name="connsiteX5" fmla="*/ 467435 w 942855"/>
                <a:gd name="connsiteY5" fmla="*/ 1205734 h 1481516"/>
                <a:gd name="connsiteX6" fmla="*/ 307014 w 942855"/>
                <a:gd name="connsiteY6" fmla="*/ 1478450 h 1481516"/>
                <a:gd name="connsiteX7" fmla="*/ 0 w 942855"/>
                <a:gd name="connsiteY7" fmla="*/ 1342161 h 1481516"/>
                <a:gd name="connsiteX0" fmla="*/ 892256 w 943483"/>
                <a:gd name="connsiteY0" fmla="*/ 0 h 1486668"/>
                <a:gd name="connsiteX1" fmla="*/ 932656 w 943483"/>
                <a:gd name="connsiteY1" fmla="*/ 184191 h 1486668"/>
                <a:gd name="connsiteX2" fmla="*/ 724109 w 943483"/>
                <a:gd name="connsiteY2" fmla="*/ 328570 h 1486668"/>
                <a:gd name="connsiteX3" fmla="*/ 387225 w 943483"/>
                <a:gd name="connsiteY3" fmla="*/ 537118 h 1486668"/>
                <a:gd name="connsiteX4" fmla="*/ 355140 w 943483"/>
                <a:gd name="connsiteY4" fmla="*/ 841918 h 1486668"/>
                <a:gd name="connsiteX5" fmla="*/ 467435 w 943483"/>
                <a:gd name="connsiteY5" fmla="*/ 1210886 h 1486668"/>
                <a:gd name="connsiteX6" fmla="*/ 307014 w 943483"/>
                <a:gd name="connsiteY6" fmla="*/ 1483602 h 1486668"/>
                <a:gd name="connsiteX7" fmla="*/ 0 w 943483"/>
                <a:gd name="connsiteY7" fmla="*/ 1347313 h 1486668"/>
                <a:gd name="connsiteX0" fmla="*/ 892256 w 943483"/>
                <a:gd name="connsiteY0" fmla="*/ 0 h 1486668"/>
                <a:gd name="connsiteX1" fmla="*/ 932656 w 943483"/>
                <a:gd name="connsiteY1" fmla="*/ 184191 h 1486668"/>
                <a:gd name="connsiteX2" fmla="*/ 724109 w 943483"/>
                <a:gd name="connsiteY2" fmla="*/ 328570 h 1486668"/>
                <a:gd name="connsiteX3" fmla="*/ 387225 w 943483"/>
                <a:gd name="connsiteY3" fmla="*/ 537118 h 1486668"/>
                <a:gd name="connsiteX4" fmla="*/ 368019 w 943483"/>
                <a:gd name="connsiteY4" fmla="*/ 831615 h 1486668"/>
                <a:gd name="connsiteX5" fmla="*/ 467435 w 943483"/>
                <a:gd name="connsiteY5" fmla="*/ 1210886 h 1486668"/>
                <a:gd name="connsiteX6" fmla="*/ 307014 w 943483"/>
                <a:gd name="connsiteY6" fmla="*/ 1483602 h 1486668"/>
                <a:gd name="connsiteX7" fmla="*/ 0 w 943483"/>
                <a:gd name="connsiteY7" fmla="*/ 1347313 h 1486668"/>
                <a:gd name="connsiteX0" fmla="*/ 892256 w 943483"/>
                <a:gd name="connsiteY0" fmla="*/ 0 h 1486668"/>
                <a:gd name="connsiteX1" fmla="*/ 932656 w 943483"/>
                <a:gd name="connsiteY1" fmla="*/ 184191 h 1486668"/>
                <a:gd name="connsiteX2" fmla="*/ 724109 w 943483"/>
                <a:gd name="connsiteY2" fmla="*/ 328570 h 1486668"/>
                <a:gd name="connsiteX3" fmla="*/ 418135 w 943483"/>
                <a:gd name="connsiteY3" fmla="*/ 483027 h 1486668"/>
                <a:gd name="connsiteX4" fmla="*/ 368019 w 943483"/>
                <a:gd name="connsiteY4" fmla="*/ 831615 h 1486668"/>
                <a:gd name="connsiteX5" fmla="*/ 467435 w 943483"/>
                <a:gd name="connsiteY5" fmla="*/ 1210886 h 1486668"/>
                <a:gd name="connsiteX6" fmla="*/ 307014 w 943483"/>
                <a:gd name="connsiteY6" fmla="*/ 1483602 h 1486668"/>
                <a:gd name="connsiteX7" fmla="*/ 0 w 943483"/>
                <a:gd name="connsiteY7" fmla="*/ 1347313 h 1486668"/>
                <a:gd name="connsiteX0" fmla="*/ 892256 w 943483"/>
                <a:gd name="connsiteY0" fmla="*/ 0 h 1486668"/>
                <a:gd name="connsiteX1" fmla="*/ 932656 w 943483"/>
                <a:gd name="connsiteY1" fmla="*/ 184191 h 1486668"/>
                <a:gd name="connsiteX2" fmla="*/ 724109 w 943483"/>
                <a:gd name="connsiteY2" fmla="*/ 328570 h 1486668"/>
                <a:gd name="connsiteX3" fmla="*/ 418135 w 943483"/>
                <a:gd name="connsiteY3" fmla="*/ 483027 h 1486668"/>
                <a:gd name="connsiteX4" fmla="*/ 375747 w 943483"/>
                <a:gd name="connsiteY4" fmla="*/ 746614 h 1486668"/>
                <a:gd name="connsiteX5" fmla="*/ 467435 w 943483"/>
                <a:gd name="connsiteY5" fmla="*/ 1210886 h 1486668"/>
                <a:gd name="connsiteX6" fmla="*/ 307014 w 943483"/>
                <a:gd name="connsiteY6" fmla="*/ 1483602 h 1486668"/>
                <a:gd name="connsiteX7" fmla="*/ 0 w 943483"/>
                <a:gd name="connsiteY7" fmla="*/ 1347313 h 1486668"/>
                <a:gd name="connsiteX0" fmla="*/ 892256 w 946087"/>
                <a:gd name="connsiteY0" fmla="*/ 0 h 1486668"/>
                <a:gd name="connsiteX1" fmla="*/ 932656 w 946087"/>
                <a:gd name="connsiteY1" fmla="*/ 184191 h 1486668"/>
                <a:gd name="connsiteX2" fmla="*/ 688049 w 946087"/>
                <a:gd name="connsiteY2" fmla="*/ 315691 h 1486668"/>
                <a:gd name="connsiteX3" fmla="*/ 418135 w 946087"/>
                <a:gd name="connsiteY3" fmla="*/ 483027 h 1486668"/>
                <a:gd name="connsiteX4" fmla="*/ 375747 w 946087"/>
                <a:gd name="connsiteY4" fmla="*/ 746614 h 1486668"/>
                <a:gd name="connsiteX5" fmla="*/ 467435 w 946087"/>
                <a:gd name="connsiteY5" fmla="*/ 1210886 h 1486668"/>
                <a:gd name="connsiteX6" fmla="*/ 307014 w 946087"/>
                <a:gd name="connsiteY6" fmla="*/ 1483602 h 1486668"/>
                <a:gd name="connsiteX7" fmla="*/ 0 w 946087"/>
                <a:gd name="connsiteY7" fmla="*/ 1347313 h 1486668"/>
                <a:gd name="connsiteX0" fmla="*/ 892256 w 905875"/>
                <a:gd name="connsiteY0" fmla="*/ 0 h 1486668"/>
                <a:gd name="connsiteX1" fmla="*/ 847655 w 905875"/>
                <a:gd name="connsiteY1" fmla="*/ 186767 h 1486668"/>
                <a:gd name="connsiteX2" fmla="*/ 688049 w 905875"/>
                <a:gd name="connsiteY2" fmla="*/ 315691 h 1486668"/>
                <a:gd name="connsiteX3" fmla="*/ 418135 w 905875"/>
                <a:gd name="connsiteY3" fmla="*/ 483027 h 1486668"/>
                <a:gd name="connsiteX4" fmla="*/ 375747 w 905875"/>
                <a:gd name="connsiteY4" fmla="*/ 746614 h 1486668"/>
                <a:gd name="connsiteX5" fmla="*/ 467435 w 905875"/>
                <a:gd name="connsiteY5" fmla="*/ 1210886 h 1486668"/>
                <a:gd name="connsiteX6" fmla="*/ 307014 w 905875"/>
                <a:gd name="connsiteY6" fmla="*/ 1483602 h 1486668"/>
                <a:gd name="connsiteX7" fmla="*/ 0 w 905875"/>
                <a:gd name="connsiteY7" fmla="*/ 1347313 h 1486668"/>
                <a:gd name="connsiteX0" fmla="*/ 766043 w 849539"/>
                <a:gd name="connsiteY0" fmla="*/ 0 h 1507274"/>
                <a:gd name="connsiteX1" fmla="*/ 847655 w 849539"/>
                <a:gd name="connsiteY1" fmla="*/ 207373 h 1507274"/>
                <a:gd name="connsiteX2" fmla="*/ 688049 w 849539"/>
                <a:gd name="connsiteY2" fmla="*/ 336297 h 1507274"/>
                <a:gd name="connsiteX3" fmla="*/ 418135 w 849539"/>
                <a:gd name="connsiteY3" fmla="*/ 503633 h 1507274"/>
                <a:gd name="connsiteX4" fmla="*/ 375747 w 849539"/>
                <a:gd name="connsiteY4" fmla="*/ 767220 h 1507274"/>
                <a:gd name="connsiteX5" fmla="*/ 467435 w 849539"/>
                <a:gd name="connsiteY5" fmla="*/ 1231492 h 1507274"/>
                <a:gd name="connsiteX6" fmla="*/ 307014 w 849539"/>
                <a:gd name="connsiteY6" fmla="*/ 1504208 h 1507274"/>
                <a:gd name="connsiteX7" fmla="*/ 0 w 849539"/>
                <a:gd name="connsiteY7" fmla="*/ 1367919 h 1507274"/>
                <a:gd name="connsiteX0" fmla="*/ 766043 w 796937"/>
                <a:gd name="connsiteY0" fmla="*/ 0 h 1507274"/>
                <a:gd name="connsiteX1" fmla="*/ 788412 w 796937"/>
                <a:gd name="connsiteY1" fmla="*/ 207373 h 1507274"/>
                <a:gd name="connsiteX2" fmla="*/ 688049 w 796937"/>
                <a:gd name="connsiteY2" fmla="*/ 336297 h 1507274"/>
                <a:gd name="connsiteX3" fmla="*/ 418135 w 796937"/>
                <a:gd name="connsiteY3" fmla="*/ 503633 h 1507274"/>
                <a:gd name="connsiteX4" fmla="*/ 375747 w 796937"/>
                <a:gd name="connsiteY4" fmla="*/ 767220 h 1507274"/>
                <a:gd name="connsiteX5" fmla="*/ 467435 w 796937"/>
                <a:gd name="connsiteY5" fmla="*/ 1231492 h 1507274"/>
                <a:gd name="connsiteX6" fmla="*/ 307014 w 796937"/>
                <a:gd name="connsiteY6" fmla="*/ 1504208 h 1507274"/>
                <a:gd name="connsiteX7" fmla="*/ 0 w 796937"/>
                <a:gd name="connsiteY7" fmla="*/ 1367919 h 1507274"/>
                <a:gd name="connsiteX0" fmla="*/ 781497 w 804943"/>
                <a:gd name="connsiteY0" fmla="*/ 0 h 1517578"/>
                <a:gd name="connsiteX1" fmla="*/ 788412 w 804943"/>
                <a:gd name="connsiteY1" fmla="*/ 217677 h 1517578"/>
                <a:gd name="connsiteX2" fmla="*/ 688049 w 804943"/>
                <a:gd name="connsiteY2" fmla="*/ 346601 h 1517578"/>
                <a:gd name="connsiteX3" fmla="*/ 418135 w 804943"/>
                <a:gd name="connsiteY3" fmla="*/ 513937 h 1517578"/>
                <a:gd name="connsiteX4" fmla="*/ 375747 w 804943"/>
                <a:gd name="connsiteY4" fmla="*/ 777524 h 1517578"/>
                <a:gd name="connsiteX5" fmla="*/ 467435 w 804943"/>
                <a:gd name="connsiteY5" fmla="*/ 1241796 h 1517578"/>
                <a:gd name="connsiteX6" fmla="*/ 307014 w 804943"/>
                <a:gd name="connsiteY6" fmla="*/ 1514512 h 1517578"/>
                <a:gd name="connsiteX7" fmla="*/ 0 w 804943"/>
                <a:gd name="connsiteY7" fmla="*/ 1378223 h 1517578"/>
                <a:gd name="connsiteX0" fmla="*/ 781497 w 797553"/>
                <a:gd name="connsiteY0" fmla="*/ 0 h 1517578"/>
                <a:gd name="connsiteX1" fmla="*/ 788412 w 797553"/>
                <a:gd name="connsiteY1" fmla="*/ 217677 h 1517578"/>
                <a:gd name="connsiteX2" fmla="*/ 688049 w 797553"/>
                <a:gd name="connsiteY2" fmla="*/ 346601 h 1517578"/>
                <a:gd name="connsiteX3" fmla="*/ 418135 w 797553"/>
                <a:gd name="connsiteY3" fmla="*/ 513937 h 1517578"/>
                <a:gd name="connsiteX4" fmla="*/ 375747 w 797553"/>
                <a:gd name="connsiteY4" fmla="*/ 777524 h 1517578"/>
                <a:gd name="connsiteX5" fmla="*/ 467435 w 797553"/>
                <a:gd name="connsiteY5" fmla="*/ 1241796 h 1517578"/>
                <a:gd name="connsiteX6" fmla="*/ 307014 w 797553"/>
                <a:gd name="connsiteY6" fmla="*/ 1514512 h 1517578"/>
                <a:gd name="connsiteX7" fmla="*/ 0 w 797553"/>
                <a:gd name="connsiteY7" fmla="*/ 1378223 h 1517578"/>
                <a:gd name="connsiteX0" fmla="*/ 799528 w 808310"/>
                <a:gd name="connsiteY0" fmla="*/ 0 h 1525305"/>
                <a:gd name="connsiteX1" fmla="*/ 788412 w 808310"/>
                <a:gd name="connsiteY1" fmla="*/ 225404 h 1525305"/>
                <a:gd name="connsiteX2" fmla="*/ 688049 w 808310"/>
                <a:gd name="connsiteY2" fmla="*/ 354328 h 1525305"/>
                <a:gd name="connsiteX3" fmla="*/ 418135 w 808310"/>
                <a:gd name="connsiteY3" fmla="*/ 521664 h 1525305"/>
                <a:gd name="connsiteX4" fmla="*/ 375747 w 808310"/>
                <a:gd name="connsiteY4" fmla="*/ 785251 h 1525305"/>
                <a:gd name="connsiteX5" fmla="*/ 467435 w 808310"/>
                <a:gd name="connsiteY5" fmla="*/ 1249523 h 1525305"/>
                <a:gd name="connsiteX6" fmla="*/ 307014 w 808310"/>
                <a:gd name="connsiteY6" fmla="*/ 1522239 h 1525305"/>
                <a:gd name="connsiteX7" fmla="*/ 0 w 808310"/>
                <a:gd name="connsiteY7" fmla="*/ 1385950 h 1525305"/>
                <a:gd name="connsiteX0" fmla="*/ 794376 w 804674"/>
                <a:gd name="connsiteY0" fmla="*/ 0 h 1522729"/>
                <a:gd name="connsiteX1" fmla="*/ 788412 w 804674"/>
                <a:gd name="connsiteY1" fmla="*/ 222828 h 1522729"/>
                <a:gd name="connsiteX2" fmla="*/ 688049 w 804674"/>
                <a:gd name="connsiteY2" fmla="*/ 351752 h 1522729"/>
                <a:gd name="connsiteX3" fmla="*/ 418135 w 804674"/>
                <a:gd name="connsiteY3" fmla="*/ 519088 h 1522729"/>
                <a:gd name="connsiteX4" fmla="*/ 375747 w 804674"/>
                <a:gd name="connsiteY4" fmla="*/ 782675 h 1522729"/>
                <a:gd name="connsiteX5" fmla="*/ 467435 w 804674"/>
                <a:gd name="connsiteY5" fmla="*/ 1246947 h 1522729"/>
                <a:gd name="connsiteX6" fmla="*/ 307014 w 804674"/>
                <a:gd name="connsiteY6" fmla="*/ 1519663 h 1522729"/>
                <a:gd name="connsiteX7" fmla="*/ 0 w 804674"/>
                <a:gd name="connsiteY7" fmla="*/ 1383374 h 1522729"/>
                <a:gd name="connsiteX0" fmla="*/ 794376 w 813610"/>
                <a:gd name="connsiteY0" fmla="*/ 0 h 1522729"/>
                <a:gd name="connsiteX1" fmla="*/ 788412 w 813610"/>
                <a:gd name="connsiteY1" fmla="*/ 222828 h 1522729"/>
                <a:gd name="connsiteX2" fmla="*/ 688049 w 813610"/>
                <a:gd name="connsiteY2" fmla="*/ 351752 h 1522729"/>
                <a:gd name="connsiteX3" fmla="*/ 418135 w 813610"/>
                <a:gd name="connsiteY3" fmla="*/ 519088 h 1522729"/>
                <a:gd name="connsiteX4" fmla="*/ 375747 w 813610"/>
                <a:gd name="connsiteY4" fmla="*/ 782675 h 1522729"/>
                <a:gd name="connsiteX5" fmla="*/ 467435 w 813610"/>
                <a:gd name="connsiteY5" fmla="*/ 1246947 h 1522729"/>
                <a:gd name="connsiteX6" fmla="*/ 307014 w 813610"/>
                <a:gd name="connsiteY6" fmla="*/ 1519663 h 1522729"/>
                <a:gd name="connsiteX7" fmla="*/ 0 w 813610"/>
                <a:gd name="connsiteY7" fmla="*/ 1383374 h 1522729"/>
                <a:gd name="connsiteX0" fmla="*/ 789225 w 809971"/>
                <a:gd name="connsiteY0" fmla="*/ 0 h 1522729"/>
                <a:gd name="connsiteX1" fmla="*/ 788412 w 809971"/>
                <a:gd name="connsiteY1" fmla="*/ 222828 h 1522729"/>
                <a:gd name="connsiteX2" fmla="*/ 688049 w 809971"/>
                <a:gd name="connsiteY2" fmla="*/ 351752 h 1522729"/>
                <a:gd name="connsiteX3" fmla="*/ 418135 w 809971"/>
                <a:gd name="connsiteY3" fmla="*/ 519088 h 1522729"/>
                <a:gd name="connsiteX4" fmla="*/ 375747 w 809971"/>
                <a:gd name="connsiteY4" fmla="*/ 782675 h 1522729"/>
                <a:gd name="connsiteX5" fmla="*/ 467435 w 809971"/>
                <a:gd name="connsiteY5" fmla="*/ 1246947 h 1522729"/>
                <a:gd name="connsiteX6" fmla="*/ 307014 w 809971"/>
                <a:gd name="connsiteY6" fmla="*/ 1519663 h 1522729"/>
                <a:gd name="connsiteX7" fmla="*/ 0 w 809971"/>
                <a:gd name="connsiteY7" fmla="*/ 1383374 h 1522729"/>
                <a:gd name="connsiteX0" fmla="*/ 789225 w 809971"/>
                <a:gd name="connsiteY0" fmla="*/ 0 h 1383374"/>
                <a:gd name="connsiteX1" fmla="*/ 788412 w 809971"/>
                <a:gd name="connsiteY1" fmla="*/ 222828 h 1383374"/>
                <a:gd name="connsiteX2" fmla="*/ 688049 w 809971"/>
                <a:gd name="connsiteY2" fmla="*/ 351752 h 1383374"/>
                <a:gd name="connsiteX3" fmla="*/ 418135 w 809971"/>
                <a:gd name="connsiteY3" fmla="*/ 519088 h 1383374"/>
                <a:gd name="connsiteX4" fmla="*/ 375747 w 809971"/>
                <a:gd name="connsiteY4" fmla="*/ 782675 h 1383374"/>
                <a:gd name="connsiteX5" fmla="*/ 467435 w 809971"/>
                <a:gd name="connsiteY5" fmla="*/ 1246947 h 1383374"/>
                <a:gd name="connsiteX6" fmla="*/ 0 w 809971"/>
                <a:gd name="connsiteY6" fmla="*/ 1383374 h 1383374"/>
                <a:gd name="connsiteX0" fmla="*/ 789225 w 809971"/>
                <a:gd name="connsiteY0" fmla="*/ 0 h 1383374"/>
                <a:gd name="connsiteX1" fmla="*/ 788412 w 809971"/>
                <a:gd name="connsiteY1" fmla="*/ 222828 h 1383374"/>
                <a:gd name="connsiteX2" fmla="*/ 688049 w 809971"/>
                <a:gd name="connsiteY2" fmla="*/ 351752 h 1383374"/>
                <a:gd name="connsiteX3" fmla="*/ 418135 w 809971"/>
                <a:gd name="connsiteY3" fmla="*/ 519088 h 1383374"/>
                <a:gd name="connsiteX4" fmla="*/ 375747 w 809971"/>
                <a:gd name="connsiteY4" fmla="*/ 782675 h 1383374"/>
                <a:gd name="connsiteX5" fmla="*/ 0 w 809971"/>
                <a:gd name="connsiteY5" fmla="*/ 1383374 h 1383374"/>
                <a:gd name="connsiteX0" fmla="*/ 970200 w 990946"/>
                <a:gd name="connsiteY0" fmla="*/ 0 h 1278599"/>
                <a:gd name="connsiteX1" fmla="*/ 969387 w 990946"/>
                <a:gd name="connsiteY1" fmla="*/ 222828 h 1278599"/>
                <a:gd name="connsiteX2" fmla="*/ 869024 w 990946"/>
                <a:gd name="connsiteY2" fmla="*/ 351752 h 1278599"/>
                <a:gd name="connsiteX3" fmla="*/ 599110 w 990946"/>
                <a:gd name="connsiteY3" fmla="*/ 519088 h 1278599"/>
                <a:gd name="connsiteX4" fmla="*/ 556722 w 990946"/>
                <a:gd name="connsiteY4" fmla="*/ 782675 h 1278599"/>
                <a:gd name="connsiteX5" fmla="*/ 0 w 990946"/>
                <a:gd name="connsiteY5" fmla="*/ 1278599 h 1278599"/>
                <a:gd name="connsiteX0" fmla="*/ 972740 w 993486"/>
                <a:gd name="connsiteY0" fmla="*/ 0 h 1276059"/>
                <a:gd name="connsiteX1" fmla="*/ 971927 w 993486"/>
                <a:gd name="connsiteY1" fmla="*/ 222828 h 1276059"/>
                <a:gd name="connsiteX2" fmla="*/ 871564 w 993486"/>
                <a:gd name="connsiteY2" fmla="*/ 351752 h 1276059"/>
                <a:gd name="connsiteX3" fmla="*/ 601650 w 993486"/>
                <a:gd name="connsiteY3" fmla="*/ 519088 h 1276059"/>
                <a:gd name="connsiteX4" fmla="*/ 559262 w 993486"/>
                <a:gd name="connsiteY4" fmla="*/ 782675 h 1276059"/>
                <a:gd name="connsiteX5" fmla="*/ 0 w 993486"/>
                <a:gd name="connsiteY5" fmla="*/ 1276059 h 1276059"/>
                <a:gd name="connsiteX0" fmla="*/ 972740 w 993486"/>
                <a:gd name="connsiteY0" fmla="*/ 0 h 1276059"/>
                <a:gd name="connsiteX1" fmla="*/ 971927 w 993486"/>
                <a:gd name="connsiteY1" fmla="*/ 222828 h 1276059"/>
                <a:gd name="connsiteX2" fmla="*/ 871564 w 993486"/>
                <a:gd name="connsiteY2" fmla="*/ 351752 h 1276059"/>
                <a:gd name="connsiteX3" fmla="*/ 601650 w 993486"/>
                <a:gd name="connsiteY3" fmla="*/ 519088 h 1276059"/>
                <a:gd name="connsiteX4" fmla="*/ 559262 w 993486"/>
                <a:gd name="connsiteY4" fmla="*/ 782675 h 1276059"/>
                <a:gd name="connsiteX5" fmla="*/ 0 w 993486"/>
                <a:gd name="connsiteY5" fmla="*/ 1276059 h 127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486" h="1276059">
                  <a:moveTo>
                    <a:pt x="972740" y="0"/>
                  </a:moveTo>
                  <a:cubicBezTo>
                    <a:pt x="1010171" y="79524"/>
                    <a:pt x="988790" y="164203"/>
                    <a:pt x="971927" y="222828"/>
                  </a:cubicBezTo>
                  <a:cubicBezTo>
                    <a:pt x="955064" y="281453"/>
                    <a:pt x="933277" y="302375"/>
                    <a:pt x="871564" y="351752"/>
                  </a:cubicBezTo>
                  <a:cubicBezTo>
                    <a:pt x="809851" y="401129"/>
                    <a:pt x="653700" y="447268"/>
                    <a:pt x="601650" y="519088"/>
                  </a:cubicBezTo>
                  <a:cubicBezTo>
                    <a:pt x="549600" y="590908"/>
                    <a:pt x="659537" y="656513"/>
                    <a:pt x="559262" y="782675"/>
                  </a:cubicBezTo>
                  <a:cubicBezTo>
                    <a:pt x="458987" y="908837"/>
                    <a:pt x="101141" y="1166154"/>
                    <a:pt x="0" y="1276059"/>
                  </a:cubicBezTo>
                </a:path>
              </a:pathLst>
            </a:custGeom>
            <a:noFill/>
            <a:ln w="152400" cmpd="thinThick">
              <a:solidFill>
                <a:srgbClr val="C0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18858250" y="14233686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Operations at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10 November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4701884" y="11925278"/>
            <a:ext cx="2680030" cy="1170948"/>
            <a:chOff x="15051765" y="7426522"/>
            <a:chExt cx="2680030" cy="1170948"/>
          </a:xfrm>
        </p:grpSpPr>
        <p:grpSp>
          <p:nvGrpSpPr>
            <p:cNvPr id="35" name="Group 34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45" name="Rectangle 44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38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41" name="Rectangle 4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2" name="Straight Connector 41"/>
                <p:cNvCxnSpPr>
                  <a:stCxn id="41" idx="0"/>
                  <a:endCxn id="4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Freeform 4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" name="Freeform 4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9" name="TextBox 38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12404279" y="4577949"/>
            <a:ext cx="2680030" cy="1170948"/>
            <a:chOff x="14493468" y="7426522"/>
            <a:chExt cx="2680030" cy="1170948"/>
          </a:xfrm>
        </p:grpSpPr>
        <p:grpSp>
          <p:nvGrpSpPr>
            <p:cNvPr id="50" name="Group 49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53" name="Group 52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56" name="Rectangle 5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" name="Straight Connector 56"/>
                <p:cNvCxnSpPr>
                  <a:stCxn id="56" idx="0"/>
                  <a:endCxn id="5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" name="Freeform 5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4" name="TextBox 53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442688" y="15117208"/>
            <a:ext cx="2680030" cy="1170948"/>
            <a:chOff x="40199" y="5669003"/>
            <a:chExt cx="2680030" cy="1170948"/>
          </a:xfrm>
        </p:grpSpPr>
        <p:grpSp>
          <p:nvGrpSpPr>
            <p:cNvPr id="80" name="Group 79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8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7" name="Straight Connector 86"/>
                <p:cNvCxnSpPr>
                  <a:stCxn id="86" idx="0"/>
                  <a:endCxn id="8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Freeform 8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4" name="TextBox 83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94" name="Group 93"/>
          <p:cNvGrpSpPr/>
          <p:nvPr/>
        </p:nvGrpSpPr>
        <p:grpSpPr>
          <a:xfrm>
            <a:off x="8679048" y="8876878"/>
            <a:ext cx="2593256" cy="1213602"/>
            <a:chOff x="3915829" y="7798919"/>
            <a:chExt cx="2593256" cy="1213602"/>
          </a:xfrm>
        </p:grpSpPr>
        <p:grpSp>
          <p:nvGrpSpPr>
            <p:cNvPr id="95" name="Group 94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98" name="Group 97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00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03" name="Rectangle 10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04" name="Straight Connector 103"/>
                  <p:cNvCxnSpPr>
                    <a:stCxn id="103" idx="0"/>
                    <a:endCxn id="10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" name="TextBox 100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2" name="TextBox 101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99" name="Rounded Rectangle 98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16196799" y="897595"/>
            <a:ext cx="2680030" cy="1170948"/>
            <a:chOff x="-115444" y="5669003"/>
            <a:chExt cx="2680030" cy="1170948"/>
          </a:xfrm>
        </p:grpSpPr>
        <p:grpSp>
          <p:nvGrpSpPr>
            <p:cNvPr id="110" name="Group 109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11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7" name="Straight Connector 116"/>
                <p:cNvCxnSpPr>
                  <a:stCxn id="116" idx="0"/>
                  <a:endCxn id="11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8" name="Freeform 11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4" name="TextBox 113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24" name="Group 123"/>
          <p:cNvGrpSpPr/>
          <p:nvPr/>
        </p:nvGrpSpPr>
        <p:grpSpPr>
          <a:xfrm>
            <a:off x="2848349" y="13850388"/>
            <a:ext cx="2593256" cy="1213602"/>
            <a:chOff x="3915829" y="7798919"/>
            <a:chExt cx="2593256" cy="1213602"/>
          </a:xfrm>
        </p:grpSpPr>
        <p:grpSp>
          <p:nvGrpSpPr>
            <p:cNvPr id="125" name="Group 124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28" name="Group 127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30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34" name="Straight Connector 133"/>
                  <p:cNvCxnSpPr>
                    <a:stCxn id="133" idx="0"/>
                    <a:endCxn id="13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1" name="TextBox 130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32" name="TextBox 131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29" name="Rounded Rectangle 128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" name="Group 138"/>
          <p:cNvGrpSpPr/>
          <p:nvPr/>
        </p:nvGrpSpPr>
        <p:grpSpPr>
          <a:xfrm>
            <a:off x="16854220" y="3173538"/>
            <a:ext cx="2914678" cy="1213602"/>
            <a:chOff x="931564" y="-1260763"/>
            <a:chExt cx="2914678" cy="1213602"/>
          </a:xfrm>
        </p:grpSpPr>
        <p:grpSp>
          <p:nvGrpSpPr>
            <p:cNvPr id="140" name="Group 139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4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47" name="Straight Connector 146"/>
                <p:cNvCxnSpPr>
                  <a:stCxn id="146" idx="0"/>
                  <a:endCxn id="14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8" name="Freeform 14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49" name="Freeform 14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44" name="TextBox 143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54" name="Group 153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155" name="Group 15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58" name="TextBox 15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59" name="TextBox 158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6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2" name="Straight Connector 161"/>
                <p:cNvCxnSpPr>
                  <a:stCxn id="161" idx="0"/>
                  <a:endCxn id="1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Freeform 16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Freeform 16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14" name="Group 213"/>
          <p:cNvGrpSpPr/>
          <p:nvPr/>
        </p:nvGrpSpPr>
        <p:grpSpPr>
          <a:xfrm>
            <a:off x="10307767" y="11994989"/>
            <a:ext cx="2435129" cy="1195795"/>
            <a:chOff x="1454454" y="15038019"/>
            <a:chExt cx="2435129" cy="1195795"/>
          </a:xfrm>
        </p:grpSpPr>
        <p:grpSp>
          <p:nvGrpSpPr>
            <p:cNvPr id="215" name="Group 214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Rectangle 227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" name="Group 21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218" name="TextBox 21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2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21" name="Rectangle 22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2" name="Straight Connector 221"/>
                <p:cNvCxnSpPr>
                  <a:stCxn id="221" idx="0"/>
                  <a:endCxn id="22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3" name="Freeform 22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4" name="Freeform 22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29" name="Group 228"/>
          <p:cNvGrpSpPr/>
          <p:nvPr/>
        </p:nvGrpSpPr>
        <p:grpSpPr>
          <a:xfrm>
            <a:off x="13434898" y="8952850"/>
            <a:ext cx="2435129" cy="1195795"/>
            <a:chOff x="1454454" y="15038019"/>
            <a:chExt cx="2435129" cy="1195795"/>
          </a:xfrm>
        </p:grpSpPr>
        <p:grpSp>
          <p:nvGrpSpPr>
            <p:cNvPr id="230" name="Group 229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242" name="Rectangle 241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40" name="Rectangle 23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" name="Group 231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233" name="TextBox 23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rgbClr val="C00000"/>
                    </a:solidFill>
                  </a:rPr>
                  <a:t>9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3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7" name="Straight Connector 236"/>
                <p:cNvCxnSpPr>
                  <a:stCxn id="236" idx="0"/>
                  <a:endCxn id="23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8" name="Freeform 23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9" name="Freeform 23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44" name="Group 243"/>
          <p:cNvGrpSpPr/>
          <p:nvPr/>
        </p:nvGrpSpPr>
        <p:grpSpPr>
          <a:xfrm>
            <a:off x="12292380" y="10330055"/>
            <a:ext cx="2435129" cy="1195795"/>
            <a:chOff x="1241461" y="15038019"/>
            <a:chExt cx="2435129" cy="1195795"/>
          </a:xfrm>
        </p:grpSpPr>
        <p:grpSp>
          <p:nvGrpSpPr>
            <p:cNvPr id="245" name="Group 24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257" name="Rectangle 25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Rectangle 25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6" name="Group 24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7" name="Group 24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248" name="TextBox 24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5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51" name="Rectangle 25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2" name="Straight Connector 251"/>
                <p:cNvCxnSpPr>
                  <a:stCxn id="251" idx="0"/>
                  <a:endCxn id="25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3" name="Freeform 25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4" name="Freeform 25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259" name="Rectangular Callout 258"/>
          <p:cNvSpPr/>
          <p:nvPr/>
        </p:nvSpPr>
        <p:spPr>
          <a:xfrm>
            <a:off x="13992933" y="13329239"/>
            <a:ext cx="3108084" cy="734233"/>
          </a:xfrm>
          <a:prstGeom prst="wedgeRectCallout">
            <a:avLst>
              <a:gd name="adj1" fmla="val -83365"/>
              <a:gd name="adj2" fmla="val -131452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Central Landing Stage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261" name="Rectangular Callout 260"/>
          <p:cNvSpPr/>
          <p:nvPr/>
        </p:nvSpPr>
        <p:spPr>
          <a:xfrm>
            <a:off x="10848494" y="15039038"/>
            <a:ext cx="2788475" cy="649025"/>
          </a:xfrm>
          <a:prstGeom prst="wedgeRectCallout">
            <a:avLst>
              <a:gd name="adj1" fmla="val -149118"/>
              <a:gd name="adj2" fmla="val -160977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Red October Factory</a:t>
            </a:r>
          </a:p>
        </p:txBody>
      </p:sp>
      <p:sp>
        <p:nvSpPr>
          <p:cNvPr id="262" name="Rectangular Callout 261"/>
          <p:cNvSpPr/>
          <p:nvPr/>
        </p:nvSpPr>
        <p:spPr>
          <a:xfrm>
            <a:off x="18483735" y="7714440"/>
            <a:ext cx="2611895" cy="649025"/>
          </a:xfrm>
          <a:prstGeom prst="wedgeRectCallout">
            <a:avLst>
              <a:gd name="adj1" fmla="val -139142"/>
              <a:gd name="adj2" fmla="val -129128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Commissar’s House</a:t>
            </a:r>
          </a:p>
        </p:txBody>
      </p:sp>
      <p:sp>
        <p:nvSpPr>
          <p:cNvPr id="263" name="Rectangular Callout 262"/>
          <p:cNvSpPr/>
          <p:nvPr/>
        </p:nvSpPr>
        <p:spPr>
          <a:xfrm>
            <a:off x="17718205" y="8731314"/>
            <a:ext cx="3127937" cy="706599"/>
          </a:xfrm>
          <a:prstGeom prst="wedgeRectCallout">
            <a:avLst>
              <a:gd name="adj1" fmla="val -126144"/>
              <a:gd name="adj2" fmla="val -283870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Pharmacy/Apothecary</a:t>
            </a:r>
          </a:p>
        </p:txBody>
      </p:sp>
      <p:sp>
        <p:nvSpPr>
          <p:cNvPr id="265" name="Rectangular Callout 264"/>
          <p:cNvSpPr/>
          <p:nvPr/>
        </p:nvSpPr>
        <p:spPr>
          <a:xfrm>
            <a:off x="3902135" y="16399456"/>
            <a:ext cx="3069999" cy="820183"/>
          </a:xfrm>
          <a:prstGeom prst="wedgeRectCallout">
            <a:avLst>
              <a:gd name="adj1" fmla="val -75123"/>
              <a:gd name="adj2" fmla="val 122291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err="1" smtClean="0">
                <a:solidFill>
                  <a:schemeClr val="tx1"/>
                </a:solidFill>
              </a:rPr>
              <a:t>Lazur</a:t>
            </a:r>
            <a:r>
              <a:rPr lang="en-US" sz="2000" b="1" dirty="0" smtClean="0">
                <a:solidFill>
                  <a:schemeClr val="tx1"/>
                </a:solidFill>
              </a:rPr>
              <a:t> Chemical Factory</a:t>
            </a:r>
          </a:p>
        </p:txBody>
      </p:sp>
      <p:grpSp>
        <p:nvGrpSpPr>
          <p:cNvPr id="206" name="Group 205"/>
          <p:cNvGrpSpPr/>
          <p:nvPr/>
        </p:nvGrpSpPr>
        <p:grpSpPr>
          <a:xfrm rot="17439648">
            <a:off x="21373307" y="4640004"/>
            <a:ext cx="882402" cy="831640"/>
            <a:chOff x="10093105" y="18721057"/>
            <a:chExt cx="851026" cy="860079"/>
          </a:xfrm>
        </p:grpSpPr>
        <p:grpSp>
          <p:nvGrpSpPr>
            <p:cNvPr id="207" name="Group 206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09" name="Oval 208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Freeform 209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Freeform 210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Freeform 211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8" name="Freeform 207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212"/>
          <p:cNvGrpSpPr/>
          <p:nvPr/>
        </p:nvGrpSpPr>
        <p:grpSpPr>
          <a:xfrm rot="17192931">
            <a:off x="20758920" y="5540828"/>
            <a:ext cx="916334" cy="933203"/>
            <a:chOff x="13616412" y="15626281"/>
            <a:chExt cx="851026" cy="860079"/>
          </a:xfrm>
        </p:grpSpPr>
        <p:sp>
          <p:nvSpPr>
            <p:cNvPr id="266" name="Oval 265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Freeform 266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Freeform 267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Freeform 268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 rot="19160320">
            <a:off x="22682877" y="11981010"/>
            <a:ext cx="882402" cy="831640"/>
            <a:chOff x="10093105" y="18721057"/>
            <a:chExt cx="851026" cy="860079"/>
          </a:xfrm>
        </p:grpSpPr>
        <p:grpSp>
          <p:nvGrpSpPr>
            <p:cNvPr id="271" name="Group 270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73" name="Oval 272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Freeform 274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Freeform 275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2" name="Freeform 271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7" name="Group 276"/>
          <p:cNvGrpSpPr/>
          <p:nvPr/>
        </p:nvGrpSpPr>
        <p:grpSpPr>
          <a:xfrm rot="19493308">
            <a:off x="21724109" y="12464823"/>
            <a:ext cx="916333" cy="933203"/>
            <a:chOff x="13616412" y="15626281"/>
            <a:chExt cx="851026" cy="860079"/>
          </a:xfrm>
        </p:grpSpPr>
        <p:sp>
          <p:nvSpPr>
            <p:cNvPr id="278" name="Oval 277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Freeform 278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Freeform 279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Freeform 280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0" name="Rectangular Callout 259"/>
          <p:cNvSpPr/>
          <p:nvPr/>
        </p:nvSpPr>
        <p:spPr>
          <a:xfrm>
            <a:off x="18778534" y="5323115"/>
            <a:ext cx="2611895" cy="649025"/>
          </a:xfrm>
          <a:prstGeom prst="wedgeRectCallout">
            <a:avLst>
              <a:gd name="adj1" fmla="val -160442"/>
              <a:gd name="adj2" fmla="val -9090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>
                <a:solidFill>
                  <a:schemeClr val="tx1"/>
                </a:solidFill>
              </a:rPr>
              <a:t>Barrikady</a:t>
            </a:r>
            <a:r>
              <a:rPr lang="en-US" sz="2400" b="1" dirty="0" smtClean="0">
                <a:solidFill>
                  <a:schemeClr val="tx1"/>
                </a:solidFill>
              </a:rPr>
              <a:t> Factory</a:t>
            </a:r>
          </a:p>
        </p:txBody>
      </p:sp>
      <p:sp>
        <p:nvSpPr>
          <p:cNvPr id="264" name="Rectangular Callout 263"/>
          <p:cNvSpPr/>
          <p:nvPr/>
        </p:nvSpPr>
        <p:spPr>
          <a:xfrm>
            <a:off x="19042808" y="6075281"/>
            <a:ext cx="3012676" cy="800960"/>
          </a:xfrm>
          <a:prstGeom prst="wedgeRectCallout">
            <a:avLst>
              <a:gd name="adj1" fmla="val -105606"/>
              <a:gd name="adj2" fmla="val -3545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“</a:t>
            </a:r>
            <a:r>
              <a:rPr lang="en-US" sz="2400" b="1" dirty="0" err="1" smtClean="0">
                <a:solidFill>
                  <a:schemeClr val="tx1"/>
                </a:solidFill>
              </a:rPr>
              <a:t>Liudinkov’s</a:t>
            </a:r>
            <a:r>
              <a:rPr lang="en-US" sz="2400" b="1" dirty="0" smtClean="0">
                <a:solidFill>
                  <a:schemeClr val="tx1"/>
                </a:solidFill>
              </a:rPr>
              <a:t> Island”</a:t>
            </a:r>
          </a:p>
        </p:txBody>
      </p:sp>
      <p:grpSp>
        <p:nvGrpSpPr>
          <p:cNvPr id="282" name="Group 281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283" name="Rectangle 282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ectangle 284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15233184" y="5803353"/>
            <a:ext cx="2435129" cy="1195795"/>
            <a:chOff x="1241461" y="15038019"/>
            <a:chExt cx="2435129" cy="1195795"/>
          </a:xfrm>
        </p:grpSpPr>
        <p:grpSp>
          <p:nvGrpSpPr>
            <p:cNvPr id="170" name="Group 16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7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7" name="Straight Connector 176"/>
                <p:cNvCxnSpPr>
                  <a:stCxn id="176" idx="0"/>
                  <a:endCxn id="17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8" name="Freeform 17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86" name="Group 285"/>
          <p:cNvGrpSpPr/>
          <p:nvPr/>
        </p:nvGrpSpPr>
        <p:grpSpPr>
          <a:xfrm>
            <a:off x="587829" y="696688"/>
            <a:ext cx="1023257" cy="740229"/>
            <a:chOff x="27932743" y="3570514"/>
            <a:chExt cx="1023257" cy="740229"/>
          </a:xfrm>
        </p:grpSpPr>
        <p:sp>
          <p:nvSpPr>
            <p:cNvPr id="287" name="Oval 286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13-1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95706183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884650" y="532359"/>
            <a:ext cx="17975350" cy="17275209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9038270" y="6694445"/>
            <a:ext cx="1982094" cy="5766063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773068" y="11332844"/>
            <a:ext cx="2693550" cy="1728878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3593" h="1651882">
                <a:moveTo>
                  <a:pt x="0" y="1651882"/>
                </a:moveTo>
                <a:cubicBezTo>
                  <a:pt x="30726" y="1636519"/>
                  <a:pt x="61452" y="1621156"/>
                  <a:pt x="81116" y="1600263"/>
                </a:cubicBezTo>
                <a:cubicBezTo>
                  <a:pt x="100780" y="1579370"/>
                  <a:pt x="97094" y="1538811"/>
                  <a:pt x="117987" y="1526521"/>
                </a:cubicBezTo>
                <a:cubicBezTo>
                  <a:pt x="138880" y="1514231"/>
                  <a:pt x="181896" y="1525292"/>
                  <a:pt x="206477" y="1526521"/>
                </a:cubicBezTo>
                <a:cubicBezTo>
                  <a:pt x="231058" y="1527750"/>
                  <a:pt x="251952" y="1546185"/>
                  <a:pt x="265471" y="1533895"/>
                </a:cubicBezTo>
                <a:cubicBezTo>
                  <a:pt x="278990" y="1521605"/>
                  <a:pt x="270387" y="1471214"/>
                  <a:pt x="287593" y="1452779"/>
                </a:cubicBezTo>
                <a:cubicBezTo>
                  <a:pt x="304799" y="1434344"/>
                  <a:pt x="363793" y="1440488"/>
                  <a:pt x="368709" y="1423282"/>
                </a:cubicBezTo>
                <a:cubicBezTo>
                  <a:pt x="373625" y="1406076"/>
                  <a:pt x="326922" y="1381495"/>
                  <a:pt x="317090" y="1349540"/>
                </a:cubicBezTo>
                <a:cubicBezTo>
                  <a:pt x="307258" y="1317585"/>
                  <a:pt x="299884" y="1267195"/>
                  <a:pt x="309716" y="1231553"/>
                </a:cubicBezTo>
                <a:cubicBezTo>
                  <a:pt x="319548" y="1195911"/>
                  <a:pt x="356420" y="1173789"/>
                  <a:pt x="376084" y="1135689"/>
                </a:cubicBezTo>
                <a:cubicBezTo>
                  <a:pt x="395748" y="1097589"/>
                  <a:pt x="411726" y="1039824"/>
                  <a:pt x="427703" y="1002953"/>
                </a:cubicBezTo>
                <a:cubicBezTo>
                  <a:pt x="443680" y="966082"/>
                  <a:pt x="453513" y="948876"/>
                  <a:pt x="471948" y="914463"/>
                </a:cubicBezTo>
                <a:cubicBezTo>
                  <a:pt x="490384" y="880050"/>
                  <a:pt x="532171" y="829660"/>
                  <a:pt x="538316" y="796476"/>
                </a:cubicBezTo>
                <a:cubicBezTo>
                  <a:pt x="544461" y="763292"/>
                  <a:pt x="522338" y="739941"/>
                  <a:pt x="508819" y="715360"/>
                </a:cubicBezTo>
                <a:cubicBezTo>
                  <a:pt x="495300" y="690779"/>
                  <a:pt x="455971" y="677260"/>
                  <a:pt x="457200" y="648992"/>
                </a:cubicBezTo>
                <a:cubicBezTo>
                  <a:pt x="458429" y="620724"/>
                  <a:pt x="507590" y="603518"/>
                  <a:pt x="516193" y="545753"/>
                </a:cubicBezTo>
                <a:cubicBezTo>
                  <a:pt x="524796" y="487988"/>
                  <a:pt x="489155" y="340505"/>
                  <a:pt x="508819" y="302405"/>
                </a:cubicBezTo>
                <a:cubicBezTo>
                  <a:pt x="528483" y="264305"/>
                  <a:pt x="604683" y="331901"/>
                  <a:pt x="634180" y="317153"/>
                </a:cubicBezTo>
                <a:cubicBezTo>
                  <a:pt x="663677" y="302405"/>
                  <a:pt x="658761" y="233578"/>
                  <a:pt x="685800" y="213914"/>
                </a:cubicBezTo>
                <a:cubicBezTo>
                  <a:pt x="712839" y="194249"/>
                  <a:pt x="764458" y="217601"/>
                  <a:pt x="796413" y="199166"/>
                </a:cubicBezTo>
                <a:cubicBezTo>
                  <a:pt x="828368" y="180731"/>
                  <a:pt x="844345" y="136485"/>
                  <a:pt x="877529" y="103301"/>
                </a:cubicBezTo>
                <a:cubicBezTo>
                  <a:pt x="910713" y="70117"/>
                  <a:pt x="951271" y="2521"/>
                  <a:pt x="995516" y="63"/>
                </a:cubicBezTo>
                <a:cubicBezTo>
                  <a:pt x="1039761" y="-2395"/>
                  <a:pt x="1091381" y="67659"/>
                  <a:pt x="1143000" y="88553"/>
                </a:cubicBezTo>
                <a:cubicBezTo>
                  <a:pt x="1194619" y="109447"/>
                  <a:pt x="1260987" y="125424"/>
                  <a:pt x="1305232" y="125424"/>
                </a:cubicBezTo>
                <a:cubicBezTo>
                  <a:pt x="1349477" y="125424"/>
                  <a:pt x="1356852" y="76263"/>
                  <a:pt x="1408471" y="88553"/>
                </a:cubicBezTo>
                <a:cubicBezTo>
                  <a:pt x="1460090" y="100843"/>
                  <a:pt x="1544893" y="168440"/>
                  <a:pt x="1614948" y="199166"/>
                </a:cubicBezTo>
                <a:cubicBezTo>
                  <a:pt x="1685003" y="229892"/>
                  <a:pt x="1775952" y="249556"/>
                  <a:pt x="1828800" y="272908"/>
                </a:cubicBezTo>
                <a:cubicBezTo>
                  <a:pt x="1881648" y="296260"/>
                  <a:pt x="1889022" y="314695"/>
                  <a:pt x="1932038" y="339276"/>
                </a:cubicBezTo>
                <a:cubicBezTo>
                  <a:pt x="1975054" y="363857"/>
                  <a:pt x="2041422" y="403186"/>
                  <a:pt x="2086896" y="420392"/>
                </a:cubicBezTo>
                <a:cubicBezTo>
                  <a:pt x="2132370" y="437598"/>
                  <a:pt x="2172929" y="443743"/>
                  <a:pt x="2204884" y="442514"/>
                </a:cubicBezTo>
                <a:cubicBezTo>
                  <a:pt x="2236839" y="441285"/>
                  <a:pt x="2239297" y="416705"/>
                  <a:pt x="2278626" y="413018"/>
                </a:cubicBezTo>
                <a:cubicBezTo>
                  <a:pt x="2317955" y="409331"/>
                  <a:pt x="2395384" y="409331"/>
                  <a:pt x="2440858" y="420392"/>
                </a:cubicBezTo>
                <a:cubicBezTo>
                  <a:pt x="2486332" y="431453"/>
                  <a:pt x="2529349" y="463408"/>
                  <a:pt x="2551471" y="479385"/>
                </a:cubicBezTo>
                <a:cubicBezTo>
                  <a:pt x="2573593" y="495362"/>
                  <a:pt x="2573593" y="505809"/>
                  <a:pt x="2573593" y="516256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9087280" y="3660829"/>
            <a:ext cx="3650157" cy="7992529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  <a:gd name="connsiteX0" fmla="*/ 3487597 w 3580944"/>
              <a:gd name="connsiteY0" fmla="*/ 229339 h 7669434"/>
              <a:gd name="connsiteX1" fmla="*/ 2277922 w 3580944"/>
              <a:gd name="connsiteY1" fmla="*/ 2029564 h 7669434"/>
              <a:gd name="connsiteX2" fmla="*/ 1734997 w 3580944"/>
              <a:gd name="connsiteY2" fmla="*/ 2886814 h 7669434"/>
              <a:gd name="connsiteX3" fmla="*/ 1515922 w 3580944"/>
              <a:gd name="connsiteY3" fmla="*/ 3286864 h 7669434"/>
              <a:gd name="connsiteX4" fmla="*/ 1287322 w 3580944"/>
              <a:gd name="connsiteY4" fmla="*/ 3801214 h 7669434"/>
              <a:gd name="connsiteX5" fmla="*/ 1182547 w 3580944"/>
              <a:gd name="connsiteY5" fmla="*/ 4163164 h 7669434"/>
              <a:gd name="connsiteX6" fmla="*/ 1125397 w 3580944"/>
              <a:gd name="connsiteY6" fmla="*/ 4467964 h 7669434"/>
              <a:gd name="connsiteX7" fmla="*/ 1011097 w 3580944"/>
              <a:gd name="connsiteY7" fmla="*/ 5020414 h 7669434"/>
              <a:gd name="connsiteX8" fmla="*/ 868222 w 3580944"/>
              <a:gd name="connsiteY8" fmla="*/ 5306164 h 7669434"/>
              <a:gd name="connsiteX9" fmla="*/ 658672 w 3580944"/>
              <a:gd name="connsiteY9" fmla="*/ 5544289 h 7669434"/>
              <a:gd name="connsiteX10" fmla="*/ 544372 w 3580944"/>
              <a:gd name="connsiteY10" fmla="*/ 5772889 h 7669434"/>
              <a:gd name="connsiteX11" fmla="*/ 372922 w 3580944"/>
              <a:gd name="connsiteY11" fmla="*/ 6182464 h 7669434"/>
              <a:gd name="connsiteX12" fmla="*/ 277672 w 3580944"/>
              <a:gd name="connsiteY12" fmla="*/ 6382489 h 7669434"/>
              <a:gd name="connsiteX13" fmla="*/ 172897 w 3580944"/>
              <a:gd name="connsiteY13" fmla="*/ 6525364 h 7669434"/>
              <a:gd name="connsiteX14" fmla="*/ 144322 w 3580944"/>
              <a:gd name="connsiteY14" fmla="*/ 6639664 h 7669434"/>
              <a:gd name="connsiteX15" fmla="*/ 258622 w 3580944"/>
              <a:gd name="connsiteY15" fmla="*/ 6677764 h 7669434"/>
              <a:gd name="connsiteX16" fmla="*/ 458647 w 3580944"/>
              <a:gd name="connsiteY16" fmla="*/ 6782539 h 7669434"/>
              <a:gd name="connsiteX17" fmla="*/ 496747 w 3580944"/>
              <a:gd name="connsiteY17" fmla="*/ 6953989 h 7669434"/>
              <a:gd name="connsiteX18" fmla="*/ 925372 w 3580944"/>
              <a:gd name="connsiteY18" fmla="*/ 7134964 h 7669434"/>
              <a:gd name="connsiteX19" fmla="*/ 1296847 w 3580944"/>
              <a:gd name="connsiteY19" fmla="*/ 7154014 h 7669434"/>
              <a:gd name="connsiteX20" fmla="*/ 1573072 w 3580944"/>
              <a:gd name="connsiteY20" fmla="*/ 7077814 h 7669434"/>
              <a:gd name="connsiteX21" fmla="*/ 1811197 w 3580944"/>
              <a:gd name="connsiteY21" fmla="*/ 7096864 h 7669434"/>
              <a:gd name="connsiteX22" fmla="*/ 2068372 w 3580944"/>
              <a:gd name="connsiteY22" fmla="*/ 7268314 h 7669434"/>
              <a:gd name="connsiteX23" fmla="*/ 2182672 w 3580944"/>
              <a:gd name="connsiteY23" fmla="*/ 7239739 h 7669434"/>
              <a:gd name="connsiteX24" fmla="*/ 2182672 w 3580944"/>
              <a:gd name="connsiteY24" fmla="*/ 7163539 h 7669434"/>
              <a:gd name="connsiteX25" fmla="*/ 2249347 w 3580944"/>
              <a:gd name="connsiteY25" fmla="*/ 7058764 h 7669434"/>
              <a:gd name="connsiteX26" fmla="*/ 2354122 w 3580944"/>
              <a:gd name="connsiteY26" fmla="*/ 7144489 h 7669434"/>
              <a:gd name="connsiteX27" fmla="*/ 2449372 w 3580944"/>
              <a:gd name="connsiteY27" fmla="*/ 7115914 h 7669434"/>
              <a:gd name="connsiteX28" fmla="*/ 2697022 w 3580944"/>
              <a:gd name="connsiteY28" fmla="*/ 7192114 h 7669434"/>
              <a:gd name="connsiteX29" fmla="*/ 2801797 w 3580944"/>
              <a:gd name="connsiteY29" fmla="*/ 7325464 h 7669434"/>
              <a:gd name="connsiteX30" fmla="*/ 3039922 w 3580944"/>
              <a:gd name="connsiteY30" fmla="*/ 7430239 h 7669434"/>
              <a:gd name="connsiteX31" fmla="*/ 3220897 w 3580944"/>
              <a:gd name="connsiteY31" fmla="*/ 7487389 h 7669434"/>
              <a:gd name="connsiteX32" fmla="*/ 3363772 w 3580944"/>
              <a:gd name="connsiteY32" fmla="*/ 7563589 h 7669434"/>
              <a:gd name="connsiteX33" fmla="*/ 3468547 w 3580944"/>
              <a:gd name="connsiteY33" fmla="*/ 7563589 h 7669434"/>
              <a:gd name="connsiteX34" fmla="*/ 3468547 w 3580944"/>
              <a:gd name="connsiteY34" fmla="*/ 7668364 h 7669434"/>
              <a:gd name="connsiteX35" fmla="*/ 3354247 w 3580944"/>
              <a:gd name="connsiteY35" fmla="*/ 7620739 h 7669434"/>
              <a:gd name="connsiteX36" fmla="*/ 3163747 w 3580944"/>
              <a:gd name="connsiteY36" fmla="*/ 7544539 h 7669434"/>
              <a:gd name="connsiteX37" fmla="*/ 3030397 w 3580944"/>
              <a:gd name="connsiteY37" fmla="*/ 7506439 h 7669434"/>
              <a:gd name="connsiteX38" fmla="*/ 2877997 w 3580944"/>
              <a:gd name="connsiteY38" fmla="*/ 7535014 h 7669434"/>
              <a:gd name="connsiteX39" fmla="*/ 2763697 w 3580944"/>
              <a:gd name="connsiteY39" fmla="*/ 7439764 h 7669434"/>
              <a:gd name="connsiteX40" fmla="*/ 2668447 w 3580944"/>
              <a:gd name="connsiteY40" fmla="*/ 7306414 h 7669434"/>
              <a:gd name="connsiteX41" fmla="*/ 2620822 w 3580944"/>
              <a:gd name="connsiteY41" fmla="*/ 7230214 h 7669434"/>
              <a:gd name="connsiteX42" fmla="*/ 2430322 w 3580944"/>
              <a:gd name="connsiteY42" fmla="*/ 7211164 h 7669434"/>
              <a:gd name="connsiteX43" fmla="*/ 2268397 w 3580944"/>
              <a:gd name="connsiteY43" fmla="*/ 7334989 h 7669434"/>
              <a:gd name="connsiteX44" fmla="*/ 2039797 w 3580944"/>
              <a:gd name="connsiteY44" fmla="*/ 7382614 h 7669434"/>
              <a:gd name="connsiteX45" fmla="*/ 1792147 w 3580944"/>
              <a:gd name="connsiteY45" fmla="*/ 7230214 h 7669434"/>
              <a:gd name="connsiteX46" fmla="*/ 1649272 w 3580944"/>
              <a:gd name="connsiteY46" fmla="*/ 7173064 h 7669434"/>
              <a:gd name="connsiteX47" fmla="*/ 1373047 w 3580944"/>
              <a:gd name="connsiteY47" fmla="*/ 7239739 h 7669434"/>
              <a:gd name="connsiteX48" fmla="*/ 1001572 w 3580944"/>
              <a:gd name="connsiteY48" fmla="*/ 7268314 h 7669434"/>
              <a:gd name="connsiteX49" fmla="*/ 715822 w 3580944"/>
              <a:gd name="connsiteY49" fmla="*/ 7154014 h 7669434"/>
              <a:gd name="connsiteX50" fmla="*/ 563422 w 3580944"/>
              <a:gd name="connsiteY50" fmla="*/ 7096864 h 7669434"/>
              <a:gd name="connsiteX51" fmla="*/ 382447 w 3580944"/>
              <a:gd name="connsiteY51" fmla="*/ 7049239 h 7669434"/>
              <a:gd name="connsiteX52" fmla="*/ 191947 w 3580944"/>
              <a:gd name="connsiteY52" fmla="*/ 7020664 h 7669434"/>
              <a:gd name="connsiteX53" fmla="*/ 58597 w 3580944"/>
              <a:gd name="connsiteY53" fmla="*/ 6839689 h 7669434"/>
              <a:gd name="connsiteX54" fmla="*/ 1447 w 3580944"/>
              <a:gd name="connsiteY54" fmla="*/ 6658714 h 7669434"/>
              <a:gd name="connsiteX55" fmla="*/ 30022 w 3580944"/>
              <a:gd name="connsiteY55" fmla="*/ 6525364 h 7669434"/>
              <a:gd name="connsiteX56" fmla="*/ 163372 w 3580944"/>
              <a:gd name="connsiteY56" fmla="*/ 6296764 h 7669434"/>
              <a:gd name="connsiteX57" fmla="*/ 334822 w 3580944"/>
              <a:gd name="connsiteY57" fmla="*/ 6049114 h 7669434"/>
              <a:gd name="connsiteX58" fmla="*/ 496747 w 3580944"/>
              <a:gd name="connsiteY58" fmla="*/ 5620489 h 7669434"/>
              <a:gd name="connsiteX59" fmla="*/ 639622 w 3580944"/>
              <a:gd name="connsiteY59" fmla="*/ 5353789 h 7669434"/>
              <a:gd name="connsiteX60" fmla="*/ 868222 w 3580944"/>
              <a:gd name="connsiteY60" fmla="*/ 5039464 h 7669434"/>
              <a:gd name="connsiteX61" fmla="*/ 992047 w 3580944"/>
              <a:gd name="connsiteY61" fmla="*/ 4696564 h 7669434"/>
              <a:gd name="connsiteX62" fmla="*/ 1039672 w 3580944"/>
              <a:gd name="connsiteY62" fmla="*/ 4172689 h 7669434"/>
              <a:gd name="connsiteX63" fmla="*/ 1325422 w 3580944"/>
              <a:gd name="connsiteY63" fmla="*/ 3344014 h 7669434"/>
              <a:gd name="connsiteX64" fmla="*/ 1601647 w 3580944"/>
              <a:gd name="connsiteY64" fmla="*/ 2877289 h 7669434"/>
              <a:gd name="connsiteX65" fmla="*/ 1839772 w 3580944"/>
              <a:gd name="connsiteY65" fmla="*/ 2505814 h 7669434"/>
              <a:gd name="connsiteX66" fmla="*/ 2401747 w 3580944"/>
              <a:gd name="connsiteY66" fmla="*/ 1648564 h 7669434"/>
              <a:gd name="connsiteX67" fmla="*/ 2973247 w 3580944"/>
              <a:gd name="connsiteY67" fmla="*/ 734164 h 7669434"/>
              <a:gd name="connsiteX68" fmla="*/ 3297097 w 3580944"/>
              <a:gd name="connsiteY68" fmla="*/ 324589 h 7669434"/>
              <a:gd name="connsiteX69" fmla="*/ 3477255 w 3580944"/>
              <a:gd name="connsiteY69" fmla="*/ 32852 h 7669434"/>
              <a:gd name="connsiteX70" fmla="*/ 3487597 w 3580944"/>
              <a:gd name="connsiteY70" fmla="*/ 229339 h 7669434"/>
              <a:gd name="connsiteX0" fmla="*/ 3487597 w 3487597"/>
              <a:gd name="connsiteY0" fmla="*/ 196487 h 7636582"/>
              <a:gd name="connsiteX1" fmla="*/ 2277922 w 3487597"/>
              <a:gd name="connsiteY1" fmla="*/ 1996712 h 7636582"/>
              <a:gd name="connsiteX2" fmla="*/ 1734997 w 3487597"/>
              <a:gd name="connsiteY2" fmla="*/ 2853962 h 7636582"/>
              <a:gd name="connsiteX3" fmla="*/ 1515922 w 3487597"/>
              <a:gd name="connsiteY3" fmla="*/ 3254012 h 7636582"/>
              <a:gd name="connsiteX4" fmla="*/ 1287322 w 3487597"/>
              <a:gd name="connsiteY4" fmla="*/ 3768362 h 7636582"/>
              <a:gd name="connsiteX5" fmla="*/ 1182547 w 3487597"/>
              <a:gd name="connsiteY5" fmla="*/ 4130312 h 7636582"/>
              <a:gd name="connsiteX6" fmla="*/ 1125397 w 3487597"/>
              <a:gd name="connsiteY6" fmla="*/ 4435112 h 7636582"/>
              <a:gd name="connsiteX7" fmla="*/ 1011097 w 3487597"/>
              <a:gd name="connsiteY7" fmla="*/ 4987562 h 7636582"/>
              <a:gd name="connsiteX8" fmla="*/ 868222 w 3487597"/>
              <a:gd name="connsiteY8" fmla="*/ 5273312 h 7636582"/>
              <a:gd name="connsiteX9" fmla="*/ 658672 w 3487597"/>
              <a:gd name="connsiteY9" fmla="*/ 5511437 h 7636582"/>
              <a:gd name="connsiteX10" fmla="*/ 544372 w 3487597"/>
              <a:gd name="connsiteY10" fmla="*/ 5740037 h 7636582"/>
              <a:gd name="connsiteX11" fmla="*/ 372922 w 3487597"/>
              <a:gd name="connsiteY11" fmla="*/ 6149612 h 7636582"/>
              <a:gd name="connsiteX12" fmla="*/ 277672 w 3487597"/>
              <a:gd name="connsiteY12" fmla="*/ 6349637 h 7636582"/>
              <a:gd name="connsiteX13" fmla="*/ 172897 w 3487597"/>
              <a:gd name="connsiteY13" fmla="*/ 6492512 h 7636582"/>
              <a:gd name="connsiteX14" fmla="*/ 144322 w 3487597"/>
              <a:gd name="connsiteY14" fmla="*/ 6606812 h 7636582"/>
              <a:gd name="connsiteX15" fmla="*/ 258622 w 3487597"/>
              <a:gd name="connsiteY15" fmla="*/ 6644912 h 7636582"/>
              <a:gd name="connsiteX16" fmla="*/ 458647 w 3487597"/>
              <a:gd name="connsiteY16" fmla="*/ 6749687 h 7636582"/>
              <a:gd name="connsiteX17" fmla="*/ 496747 w 3487597"/>
              <a:gd name="connsiteY17" fmla="*/ 6921137 h 7636582"/>
              <a:gd name="connsiteX18" fmla="*/ 925372 w 3487597"/>
              <a:gd name="connsiteY18" fmla="*/ 7102112 h 7636582"/>
              <a:gd name="connsiteX19" fmla="*/ 1296847 w 3487597"/>
              <a:gd name="connsiteY19" fmla="*/ 7121162 h 7636582"/>
              <a:gd name="connsiteX20" fmla="*/ 1573072 w 3487597"/>
              <a:gd name="connsiteY20" fmla="*/ 7044962 h 7636582"/>
              <a:gd name="connsiteX21" fmla="*/ 1811197 w 3487597"/>
              <a:gd name="connsiteY21" fmla="*/ 7064012 h 7636582"/>
              <a:gd name="connsiteX22" fmla="*/ 2068372 w 3487597"/>
              <a:gd name="connsiteY22" fmla="*/ 7235462 h 7636582"/>
              <a:gd name="connsiteX23" fmla="*/ 2182672 w 3487597"/>
              <a:gd name="connsiteY23" fmla="*/ 7206887 h 7636582"/>
              <a:gd name="connsiteX24" fmla="*/ 2182672 w 3487597"/>
              <a:gd name="connsiteY24" fmla="*/ 7130687 h 7636582"/>
              <a:gd name="connsiteX25" fmla="*/ 2249347 w 3487597"/>
              <a:gd name="connsiteY25" fmla="*/ 7025912 h 7636582"/>
              <a:gd name="connsiteX26" fmla="*/ 2354122 w 3487597"/>
              <a:gd name="connsiteY26" fmla="*/ 7111637 h 7636582"/>
              <a:gd name="connsiteX27" fmla="*/ 2449372 w 3487597"/>
              <a:gd name="connsiteY27" fmla="*/ 7083062 h 7636582"/>
              <a:gd name="connsiteX28" fmla="*/ 2697022 w 3487597"/>
              <a:gd name="connsiteY28" fmla="*/ 7159262 h 7636582"/>
              <a:gd name="connsiteX29" fmla="*/ 2801797 w 3487597"/>
              <a:gd name="connsiteY29" fmla="*/ 7292612 h 7636582"/>
              <a:gd name="connsiteX30" fmla="*/ 3039922 w 3487597"/>
              <a:gd name="connsiteY30" fmla="*/ 7397387 h 7636582"/>
              <a:gd name="connsiteX31" fmla="*/ 3220897 w 3487597"/>
              <a:gd name="connsiteY31" fmla="*/ 7454537 h 7636582"/>
              <a:gd name="connsiteX32" fmla="*/ 3363772 w 3487597"/>
              <a:gd name="connsiteY32" fmla="*/ 7530737 h 7636582"/>
              <a:gd name="connsiteX33" fmla="*/ 3468547 w 3487597"/>
              <a:gd name="connsiteY33" fmla="*/ 7530737 h 7636582"/>
              <a:gd name="connsiteX34" fmla="*/ 3468547 w 3487597"/>
              <a:gd name="connsiteY34" fmla="*/ 7635512 h 7636582"/>
              <a:gd name="connsiteX35" fmla="*/ 3354247 w 3487597"/>
              <a:gd name="connsiteY35" fmla="*/ 7587887 h 7636582"/>
              <a:gd name="connsiteX36" fmla="*/ 3163747 w 3487597"/>
              <a:gd name="connsiteY36" fmla="*/ 7511687 h 7636582"/>
              <a:gd name="connsiteX37" fmla="*/ 3030397 w 3487597"/>
              <a:gd name="connsiteY37" fmla="*/ 7473587 h 7636582"/>
              <a:gd name="connsiteX38" fmla="*/ 2877997 w 3487597"/>
              <a:gd name="connsiteY38" fmla="*/ 7502162 h 7636582"/>
              <a:gd name="connsiteX39" fmla="*/ 2763697 w 3487597"/>
              <a:gd name="connsiteY39" fmla="*/ 7406912 h 7636582"/>
              <a:gd name="connsiteX40" fmla="*/ 2668447 w 3487597"/>
              <a:gd name="connsiteY40" fmla="*/ 7273562 h 7636582"/>
              <a:gd name="connsiteX41" fmla="*/ 2620822 w 3487597"/>
              <a:gd name="connsiteY41" fmla="*/ 7197362 h 7636582"/>
              <a:gd name="connsiteX42" fmla="*/ 2430322 w 3487597"/>
              <a:gd name="connsiteY42" fmla="*/ 7178312 h 7636582"/>
              <a:gd name="connsiteX43" fmla="*/ 2268397 w 3487597"/>
              <a:gd name="connsiteY43" fmla="*/ 7302137 h 7636582"/>
              <a:gd name="connsiteX44" fmla="*/ 2039797 w 3487597"/>
              <a:gd name="connsiteY44" fmla="*/ 7349762 h 7636582"/>
              <a:gd name="connsiteX45" fmla="*/ 1792147 w 3487597"/>
              <a:gd name="connsiteY45" fmla="*/ 7197362 h 7636582"/>
              <a:gd name="connsiteX46" fmla="*/ 1649272 w 3487597"/>
              <a:gd name="connsiteY46" fmla="*/ 7140212 h 7636582"/>
              <a:gd name="connsiteX47" fmla="*/ 1373047 w 3487597"/>
              <a:gd name="connsiteY47" fmla="*/ 7206887 h 7636582"/>
              <a:gd name="connsiteX48" fmla="*/ 1001572 w 3487597"/>
              <a:gd name="connsiteY48" fmla="*/ 7235462 h 7636582"/>
              <a:gd name="connsiteX49" fmla="*/ 715822 w 3487597"/>
              <a:gd name="connsiteY49" fmla="*/ 7121162 h 7636582"/>
              <a:gd name="connsiteX50" fmla="*/ 563422 w 3487597"/>
              <a:gd name="connsiteY50" fmla="*/ 7064012 h 7636582"/>
              <a:gd name="connsiteX51" fmla="*/ 382447 w 3487597"/>
              <a:gd name="connsiteY51" fmla="*/ 7016387 h 7636582"/>
              <a:gd name="connsiteX52" fmla="*/ 191947 w 3487597"/>
              <a:gd name="connsiteY52" fmla="*/ 6987812 h 7636582"/>
              <a:gd name="connsiteX53" fmla="*/ 58597 w 3487597"/>
              <a:gd name="connsiteY53" fmla="*/ 6806837 h 7636582"/>
              <a:gd name="connsiteX54" fmla="*/ 1447 w 3487597"/>
              <a:gd name="connsiteY54" fmla="*/ 6625862 h 7636582"/>
              <a:gd name="connsiteX55" fmla="*/ 30022 w 3487597"/>
              <a:gd name="connsiteY55" fmla="*/ 6492512 h 7636582"/>
              <a:gd name="connsiteX56" fmla="*/ 163372 w 3487597"/>
              <a:gd name="connsiteY56" fmla="*/ 6263912 h 7636582"/>
              <a:gd name="connsiteX57" fmla="*/ 334822 w 3487597"/>
              <a:gd name="connsiteY57" fmla="*/ 6016262 h 7636582"/>
              <a:gd name="connsiteX58" fmla="*/ 496747 w 3487597"/>
              <a:gd name="connsiteY58" fmla="*/ 5587637 h 7636582"/>
              <a:gd name="connsiteX59" fmla="*/ 639622 w 3487597"/>
              <a:gd name="connsiteY59" fmla="*/ 5320937 h 7636582"/>
              <a:gd name="connsiteX60" fmla="*/ 868222 w 3487597"/>
              <a:gd name="connsiteY60" fmla="*/ 5006612 h 7636582"/>
              <a:gd name="connsiteX61" fmla="*/ 992047 w 3487597"/>
              <a:gd name="connsiteY61" fmla="*/ 4663712 h 7636582"/>
              <a:gd name="connsiteX62" fmla="*/ 1039672 w 3487597"/>
              <a:gd name="connsiteY62" fmla="*/ 4139837 h 7636582"/>
              <a:gd name="connsiteX63" fmla="*/ 1325422 w 3487597"/>
              <a:gd name="connsiteY63" fmla="*/ 3311162 h 7636582"/>
              <a:gd name="connsiteX64" fmla="*/ 1601647 w 3487597"/>
              <a:gd name="connsiteY64" fmla="*/ 2844437 h 7636582"/>
              <a:gd name="connsiteX65" fmla="*/ 1839772 w 3487597"/>
              <a:gd name="connsiteY65" fmla="*/ 2472962 h 7636582"/>
              <a:gd name="connsiteX66" fmla="*/ 2401747 w 3487597"/>
              <a:gd name="connsiteY66" fmla="*/ 1615712 h 7636582"/>
              <a:gd name="connsiteX67" fmla="*/ 2973247 w 3487597"/>
              <a:gd name="connsiteY67" fmla="*/ 701312 h 7636582"/>
              <a:gd name="connsiteX68" fmla="*/ 3297097 w 3487597"/>
              <a:gd name="connsiteY68" fmla="*/ 291737 h 7636582"/>
              <a:gd name="connsiteX69" fmla="*/ 3477255 w 3487597"/>
              <a:gd name="connsiteY69" fmla="*/ 0 h 7636582"/>
              <a:gd name="connsiteX70" fmla="*/ 3487597 w 3487597"/>
              <a:gd name="connsiteY70" fmla="*/ 196487 h 763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487597" h="7636582">
                <a:moveTo>
                  <a:pt x="3487597" y="196487"/>
                </a:moveTo>
                <a:cubicBezTo>
                  <a:pt x="3287708" y="529272"/>
                  <a:pt x="2570022" y="1553800"/>
                  <a:pt x="2277922" y="1996712"/>
                </a:cubicBezTo>
                <a:cubicBezTo>
                  <a:pt x="1985822" y="2439625"/>
                  <a:pt x="1861997" y="2644412"/>
                  <a:pt x="1734997" y="2853962"/>
                </a:cubicBezTo>
                <a:cubicBezTo>
                  <a:pt x="1607997" y="3063512"/>
                  <a:pt x="1590534" y="3101612"/>
                  <a:pt x="1515922" y="3254012"/>
                </a:cubicBezTo>
                <a:cubicBezTo>
                  <a:pt x="1441310" y="3406412"/>
                  <a:pt x="1342884" y="3622312"/>
                  <a:pt x="1287322" y="3768362"/>
                </a:cubicBezTo>
                <a:cubicBezTo>
                  <a:pt x="1231760" y="3914412"/>
                  <a:pt x="1209534" y="4019187"/>
                  <a:pt x="1182547" y="4130312"/>
                </a:cubicBezTo>
                <a:cubicBezTo>
                  <a:pt x="1155560" y="4241437"/>
                  <a:pt x="1153972" y="4292237"/>
                  <a:pt x="1125397" y="4435112"/>
                </a:cubicBezTo>
                <a:cubicBezTo>
                  <a:pt x="1096822" y="4577987"/>
                  <a:pt x="1053959" y="4847862"/>
                  <a:pt x="1011097" y="4987562"/>
                </a:cubicBezTo>
                <a:cubicBezTo>
                  <a:pt x="968235" y="5127262"/>
                  <a:pt x="926959" y="5186000"/>
                  <a:pt x="868222" y="5273312"/>
                </a:cubicBezTo>
                <a:cubicBezTo>
                  <a:pt x="809485" y="5360624"/>
                  <a:pt x="712647" y="5433650"/>
                  <a:pt x="658672" y="5511437"/>
                </a:cubicBezTo>
                <a:cubicBezTo>
                  <a:pt x="604697" y="5589224"/>
                  <a:pt x="591997" y="5633675"/>
                  <a:pt x="544372" y="5740037"/>
                </a:cubicBezTo>
                <a:cubicBezTo>
                  <a:pt x="496747" y="5846399"/>
                  <a:pt x="417372" y="6048012"/>
                  <a:pt x="372922" y="6149612"/>
                </a:cubicBezTo>
                <a:cubicBezTo>
                  <a:pt x="328472" y="6251212"/>
                  <a:pt x="311009" y="6292487"/>
                  <a:pt x="277672" y="6349637"/>
                </a:cubicBezTo>
                <a:cubicBezTo>
                  <a:pt x="244334" y="6406787"/>
                  <a:pt x="195122" y="6449650"/>
                  <a:pt x="172897" y="6492512"/>
                </a:cubicBezTo>
                <a:cubicBezTo>
                  <a:pt x="150672" y="6535374"/>
                  <a:pt x="130035" y="6581412"/>
                  <a:pt x="144322" y="6606812"/>
                </a:cubicBezTo>
                <a:cubicBezTo>
                  <a:pt x="158609" y="6632212"/>
                  <a:pt x="206235" y="6621100"/>
                  <a:pt x="258622" y="6644912"/>
                </a:cubicBezTo>
                <a:cubicBezTo>
                  <a:pt x="311009" y="6668724"/>
                  <a:pt x="418960" y="6703650"/>
                  <a:pt x="458647" y="6749687"/>
                </a:cubicBezTo>
                <a:cubicBezTo>
                  <a:pt x="498334" y="6795724"/>
                  <a:pt x="418959" y="6862400"/>
                  <a:pt x="496747" y="6921137"/>
                </a:cubicBezTo>
                <a:cubicBezTo>
                  <a:pt x="574534" y="6979875"/>
                  <a:pt x="792022" y="7068775"/>
                  <a:pt x="925372" y="7102112"/>
                </a:cubicBezTo>
                <a:cubicBezTo>
                  <a:pt x="1058722" y="7135449"/>
                  <a:pt x="1188897" y="7130687"/>
                  <a:pt x="1296847" y="7121162"/>
                </a:cubicBezTo>
                <a:cubicBezTo>
                  <a:pt x="1404797" y="7111637"/>
                  <a:pt x="1487347" y="7054487"/>
                  <a:pt x="1573072" y="7044962"/>
                </a:cubicBezTo>
                <a:cubicBezTo>
                  <a:pt x="1658797" y="7035437"/>
                  <a:pt x="1728647" y="7032262"/>
                  <a:pt x="1811197" y="7064012"/>
                </a:cubicBezTo>
                <a:cubicBezTo>
                  <a:pt x="1893747" y="7095762"/>
                  <a:pt x="2006460" y="7211650"/>
                  <a:pt x="2068372" y="7235462"/>
                </a:cubicBezTo>
                <a:cubicBezTo>
                  <a:pt x="2130284" y="7259274"/>
                  <a:pt x="2163622" y="7224349"/>
                  <a:pt x="2182672" y="7206887"/>
                </a:cubicBezTo>
                <a:cubicBezTo>
                  <a:pt x="2201722" y="7189425"/>
                  <a:pt x="2171560" y="7160849"/>
                  <a:pt x="2182672" y="7130687"/>
                </a:cubicBezTo>
                <a:cubicBezTo>
                  <a:pt x="2193784" y="7100525"/>
                  <a:pt x="2220772" y="7029087"/>
                  <a:pt x="2249347" y="7025912"/>
                </a:cubicBezTo>
                <a:cubicBezTo>
                  <a:pt x="2277922" y="7022737"/>
                  <a:pt x="2320784" y="7102112"/>
                  <a:pt x="2354122" y="7111637"/>
                </a:cubicBezTo>
                <a:cubicBezTo>
                  <a:pt x="2387459" y="7121162"/>
                  <a:pt x="2392222" y="7075125"/>
                  <a:pt x="2449372" y="7083062"/>
                </a:cubicBezTo>
                <a:cubicBezTo>
                  <a:pt x="2506522" y="7090999"/>
                  <a:pt x="2638284" y="7124337"/>
                  <a:pt x="2697022" y="7159262"/>
                </a:cubicBezTo>
                <a:cubicBezTo>
                  <a:pt x="2755759" y="7194187"/>
                  <a:pt x="2744647" y="7252925"/>
                  <a:pt x="2801797" y="7292612"/>
                </a:cubicBezTo>
                <a:cubicBezTo>
                  <a:pt x="2858947" y="7332300"/>
                  <a:pt x="2970072" y="7370400"/>
                  <a:pt x="3039922" y="7397387"/>
                </a:cubicBezTo>
                <a:cubicBezTo>
                  <a:pt x="3109772" y="7424375"/>
                  <a:pt x="3166922" y="7432312"/>
                  <a:pt x="3220897" y="7454537"/>
                </a:cubicBezTo>
                <a:cubicBezTo>
                  <a:pt x="3274872" y="7476762"/>
                  <a:pt x="3322497" y="7518037"/>
                  <a:pt x="3363772" y="7530737"/>
                </a:cubicBezTo>
                <a:cubicBezTo>
                  <a:pt x="3405047" y="7543437"/>
                  <a:pt x="3451085" y="7513275"/>
                  <a:pt x="3468547" y="7530737"/>
                </a:cubicBezTo>
                <a:cubicBezTo>
                  <a:pt x="3486009" y="7548199"/>
                  <a:pt x="3487597" y="7625987"/>
                  <a:pt x="3468547" y="7635512"/>
                </a:cubicBezTo>
                <a:cubicBezTo>
                  <a:pt x="3449497" y="7645037"/>
                  <a:pt x="3354247" y="7587887"/>
                  <a:pt x="3354247" y="7587887"/>
                </a:cubicBezTo>
                <a:cubicBezTo>
                  <a:pt x="3303447" y="7567250"/>
                  <a:pt x="3217722" y="7530737"/>
                  <a:pt x="3163747" y="7511687"/>
                </a:cubicBezTo>
                <a:cubicBezTo>
                  <a:pt x="3109772" y="7492637"/>
                  <a:pt x="3078022" y="7475174"/>
                  <a:pt x="3030397" y="7473587"/>
                </a:cubicBezTo>
                <a:cubicBezTo>
                  <a:pt x="2982772" y="7472000"/>
                  <a:pt x="2922447" y="7513275"/>
                  <a:pt x="2877997" y="7502162"/>
                </a:cubicBezTo>
                <a:cubicBezTo>
                  <a:pt x="2833547" y="7491049"/>
                  <a:pt x="2798622" y="7445012"/>
                  <a:pt x="2763697" y="7406912"/>
                </a:cubicBezTo>
                <a:cubicBezTo>
                  <a:pt x="2728772" y="7368812"/>
                  <a:pt x="2692259" y="7308487"/>
                  <a:pt x="2668447" y="7273562"/>
                </a:cubicBezTo>
                <a:cubicBezTo>
                  <a:pt x="2644635" y="7238637"/>
                  <a:pt x="2660509" y="7213237"/>
                  <a:pt x="2620822" y="7197362"/>
                </a:cubicBezTo>
                <a:cubicBezTo>
                  <a:pt x="2581135" y="7181487"/>
                  <a:pt x="2489059" y="7160850"/>
                  <a:pt x="2430322" y="7178312"/>
                </a:cubicBezTo>
                <a:cubicBezTo>
                  <a:pt x="2371585" y="7195774"/>
                  <a:pt x="2333484" y="7273562"/>
                  <a:pt x="2268397" y="7302137"/>
                </a:cubicBezTo>
                <a:cubicBezTo>
                  <a:pt x="2203310" y="7330712"/>
                  <a:pt x="2119172" y="7367224"/>
                  <a:pt x="2039797" y="7349762"/>
                </a:cubicBezTo>
                <a:cubicBezTo>
                  <a:pt x="1960422" y="7332300"/>
                  <a:pt x="1857235" y="7232287"/>
                  <a:pt x="1792147" y="7197362"/>
                </a:cubicBezTo>
                <a:cubicBezTo>
                  <a:pt x="1727059" y="7162437"/>
                  <a:pt x="1719122" y="7138625"/>
                  <a:pt x="1649272" y="7140212"/>
                </a:cubicBezTo>
                <a:cubicBezTo>
                  <a:pt x="1579422" y="7141800"/>
                  <a:pt x="1480997" y="7191012"/>
                  <a:pt x="1373047" y="7206887"/>
                </a:cubicBezTo>
                <a:cubicBezTo>
                  <a:pt x="1265097" y="7222762"/>
                  <a:pt x="1111109" y="7249749"/>
                  <a:pt x="1001572" y="7235462"/>
                </a:cubicBezTo>
                <a:cubicBezTo>
                  <a:pt x="892035" y="7221175"/>
                  <a:pt x="788847" y="7149737"/>
                  <a:pt x="715822" y="7121162"/>
                </a:cubicBezTo>
                <a:cubicBezTo>
                  <a:pt x="642797" y="7092587"/>
                  <a:pt x="618985" y="7081475"/>
                  <a:pt x="563422" y="7064012"/>
                </a:cubicBezTo>
                <a:cubicBezTo>
                  <a:pt x="507859" y="7046549"/>
                  <a:pt x="444359" y="7029087"/>
                  <a:pt x="382447" y="7016387"/>
                </a:cubicBezTo>
                <a:cubicBezTo>
                  <a:pt x="320534" y="7003687"/>
                  <a:pt x="245922" y="7022737"/>
                  <a:pt x="191947" y="6987812"/>
                </a:cubicBezTo>
                <a:cubicBezTo>
                  <a:pt x="137972" y="6952887"/>
                  <a:pt x="90347" y="6867162"/>
                  <a:pt x="58597" y="6806837"/>
                </a:cubicBezTo>
                <a:cubicBezTo>
                  <a:pt x="26847" y="6746512"/>
                  <a:pt x="6209" y="6678249"/>
                  <a:pt x="1447" y="6625862"/>
                </a:cubicBezTo>
                <a:cubicBezTo>
                  <a:pt x="-3315" y="6573475"/>
                  <a:pt x="3035" y="6552837"/>
                  <a:pt x="30022" y="6492512"/>
                </a:cubicBezTo>
                <a:cubicBezTo>
                  <a:pt x="57009" y="6432187"/>
                  <a:pt x="112572" y="6343287"/>
                  <a:pt x="163372" y="6263912"/>
                </a:cubicBezTo>
                <a:cubicBezTo>
                  <a:pt x="214172" y="6184537"/>
                  <a:pt x="279260" y="6128974"/>
                  <a:pt x="334822" y="6016262"/>
                </a:cubicBezTo>
                <a:cubicBezTo>
                  <a:pt x="390384" y="5903550"/>
                  <a:pt x="445947" y="5703524"/>
                  <a:pt x="496747" y="5587637"/>
                </a:cubicBezTo>
                <a:cubicBezTo>
                  <a:pt x="547547" y="5471750"/>
                  <a:pt x="577710" y="5417774"/>
                  <a:pt x="639622" y="5320937"/>
                </a:cubicBezTo>
                <a:cubicBezTo>
                  <a:pt x="701534" y="5224100"/>
                  <a:pt x="809485" y="5116149"/>
                  <a:pt x="868222" y="5006612"/>
                </a:cubicBezTo>
                <a:cubicBezTo>
                  <a:pt x="926959" y="4897075"/>
                  <a:pt x="963472" y="4808174"/>
                  <a:pt x="992047" y="4663712"/>
                </a:cubicBezTo>
                <a:cubicBezTo>
                  <a:pt x="1020622" y="4519250"/>
                  <a:pt x="984110" y="4365262"/>
                  <a:pt x="1039672" y="4139837"/>
                </a:cubicBezTo>
                <a:cubicBezTo>
                  <a:pt x="1095234" y="3914412"/>
                  <a:pt x="1231760" y="3527062"/>
                  <a:pt x="1325422" y="3311162"/>
                </a:cubicBezTo>
                <a:cubicBezTo>
                  <a:pt x="1419084" y="3095262"/>
                  <a:pt x="1515922" y="2984137"/>
                  <a:pt x="1601647" y="2844437"/>
                </a:cubicBezTo>
                <a:cubicBezTo>
                  <a:pt x="1687372" y="2704737"/>
                  <a:pt x="1706422" y="2677749"/>
                  <a:pt x="1839772" y="2472962"/>
                </a:cubicBezTo>
                <a:cubicBezTo>
                  <a:pt x="1973122" y="2268175"/>
                  <a:pt x="2212835" y="1910987"/>
                  <a:pt x="2401747" y="1615712"/>
                </a:cubicBezTo>
                <a:cubicBezTo>
                  <a:pt x="2590659" y="1320437"/>
                  <a:pt x="2824022" y="921974"/>
                  <a:pt x="2973247" y="701312"/>
                </a:cubicBezTo>
                <a:cubicBezTo>
                  <a:pt x="3122472" y="480650"/>
                  <a:pt x="3208197" y="410799"/>
                  <a:pt x="3297097" y="291737"/>
                </a:cubicBezTo>
                <a:cubicBezTo>
                  <a:pt x="3385997" y="172675"/>
                  <a:pt x="3445505" y="12700"/>
                  <a:pt x="3477255" y="0"/>
                </a:cubicBezTo>
                <a:lnTo>
                  <a:pt x="3487597" y="196487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4859929" y="9139534"/>
            <a:ext cx="6179825" cy="6766305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904606" h="6464968">
                <a:moveTo>
                  <a:pt x="0" y="0"/>
                </a:moveTo>
                <a:cubicBezTo>
                  <a:pt x="41442" y="73526"/>
                  <a:pt x="82884" y="147052"/>
                  <a:pt x="176463" y="272715"/>
                </a:cubicBezTo>
                <a:cubicBezTo>
                  <a:pt x="270042" y="398378"/>
                  <a:pt x="449179" y="647032"/>
                  <a:pt x="561474" y="753979"/>
                </a:cubicBezTo>
                <a:cubicBezTo>
                  <a:pt x="673769" y="860926"/>
                  <a:pt x="714612" y="822826"/>
                  <a:pt x="850232" y="914400"/>
                </a:cubicBezTo>
                <a:cubicBezTo>
                  <a:pt x="985852" y="1005974"/>
                  <a:pt x="1230812" y="1274011"/>
                  <a:pt x="1375191" y="1303421"/>
                </a:cubicBezTo>
                <a:cubicBezTo>
                  <a:pt x="1519570" y="1332832"/>
                  <a:pt x="1630209" y="1155700"/>
                  <a:pt x="1716505" y="1090863"/>
                </a:cubicBezTo>
                <a:cubicBezTo>
                  <a:pt x="1802801" y="1026026"/>
                  <a:pt x="1851427" y="928566"/>
                  <a:pt x="1892969" y="914400"/>
                </a:cubicBezTo>
                <a:cubicBezTo>
                  <a:pt x="1934511" y="900234"/>
                  <a:pt x="1945955" y="977561"/>
                  <a:pt x="1965758" y="1005864"/>
                </a:cubicBezTo>
                <a:cubicBezTo>
                  <a:pt x="1985561" y="1034167"/>
                  <a:pt x="2046765" y="1052394"/>
                  <a:pt x="2011788" y="1084219"/>
                </a:cubicBezTo>
                <a:cubicBezTo>
                  <a:pt x="1976811" y="1116044"/>
                  <a:pt x="1986198" y="1136535"/>
                  <a:pt x="1987904" y="1169517"/>
                </a:cubicBezTo>
                <a:cubicBezTo>
                  <a:pt x="1989610" y="1202499"/>
                  <a:pt x="2107322" y="1221265"/>
                  <a:pt x="2114146" y="1275287"/>
                </a:cubicBezTo>
                <a:cubicBezTo>
                  <a:pt x="2120970" y="1329309"/>
                  <a:pt x="2185388" y="1398366"/>
                  <a:pt x="2202857" y="1432236"/>
                </a:cubicBezTo>
                <a:cubicBezTo>
                  <a:pt x="2220326" y="1466106"/>
                  <a:pt x="2280374" y="1384111"/>
                  <a:pt x="2304257" y="1410269"/>
                </a:cubicBezTo>
                <a:cubicBezTo>
                  <a:pt x="2328140" y="1436427"/>
                  <a:pt x="2321067" y="1526055"/>
                  <a:pt x="2346158" y="1589186"/>
                </a:cubicBezTo>
                <a:cubicBezTo>
                  <a:pt x="2371249" y="1652317"/>
                  <a:pt x="2402266" y="1596679"/>
                  <a:pt x="2444566" y="1597986"/>
                </a:cubicBezTo>
                <a:cubicBezTo>
                  <a:pt x="2486866" y="1599293"/>
                  <a:pt x="2516725" y="1600829"/>
                  <a:pt x="2599958" y="1597028"/>
                </a:cubicBezTo>
                <a:cubicBezTo>
                  <a:pt x="2683192" y="1593227"/>
                  <a:pt x="2862000" y="1537977"/>
                  <a:pt x="2943967" y="1575179"/>
                </a:cubicBezTo>
                <a:cubicBezTo>
                  <a:pt x="3025934" y="1612381"/>
                  <a:pt x="3064013" y="1763883"/>
                  <a:pt x="3091757" y="1820240"/>
                </a:cubicBezTo>
                <a:cubicBezTo>
                  <a:pt x="3119501" y="1876597"/>
                  <a:pt x="3114713" y="1889277"/>
                  <a:pt x="3110433" y="1913320"/>
                </a:cubicBezTo>
                <a:cubicBezTo>
                  <a:pt x="3106153" y="1937363"/>
                  <a:pt x="3066077" y="1936635"/>
                  <a:pt x="3066077" y="1964499"/>
                </a:cubicBezTo>
                <a:cubicBezTo>
                  <a:pt x="3066077" y="1992363"/>
                  <a:pt x="3112568" y="2000913"/>
                  <a:pt x="3151376" y="2066857"/>
                </a:cubicBezTo>
                <a:cubicBezTo>
                  <a:pt x="3190184" y="2132801"/>
                  <a:pt x="3206535" y="2306261"/>
                  <a:pt x="3298927" y="2360164"/>
                </a:cubicBezTo>
                <a:cubicBezTo>
                  <a:pt x="3391319" y="2414067"/>
                  <a:pt x="3626593" y="2374281"/>
                  <a:pt x="3705726" y="2390273"/>
                </a:cubicBezTo>
                <a:cubicBezTo>
                  <a:pt x="3784859" y="2406265"/>
                  <a:pt x="3726895" y="2447419"/>
                  <a:pt x="3773724" y="2456118"/>
                </a:cubicBezTo>
                <a:cubicBezTo>
                  <a:pt x="3820553" y="2464818"/>
                  <a:pt x="3916108" y="2409817"/>
                  <a:pt x="3986702" y="2442470"/>
                </a:cubicBezTo>
                <a:cubicBezTo>
                  <a:pt x="4057296" y="2475123"/>
                  <a:pt x="4146575" y="2625358"/>
                  <a:pt x="4197285" y="2652035"/>
                </a:cubicBezTo>
                <a:cubicBezTo>
                  <a:pt x="4247995" y="2678712"/>
                  <a:pt x="4266821" y="2606802"/>
                  <a:pt x="4290964" y="2602532"/>
                </a:cubicBezTo>
                <a:cubicBezTo>
                  <a:pt x="4315107" y="2598262"/>
                  <a:pt x="4338163" y="2608788"/>
                  <a:pt x="4342143" y="2626416"/>
                </a:cubicBezTo>
                <a:cubicBezTo>
                  <a:pt x="4346124" y="2644045"/>
                  <a:pt x="4312004" y="2717970"/>
                  <a:pt x="4325083" y="2739010"/>
                </a:cubicBezTo>
                <a:cubicBezTo>
                  <a:pt x="4338162" y="2760050"/>
                  <a:pt x="4390210" y="2719944"/>
                  <a:pt x="4420618" y="2752657"/>
                </a:cubicBezTo>
                <a:cubicBezTo>
                  <a:pt x="4451026" y="2785370"/>
                  <a:pt x="4517209" y="2887339"/>
                  <a:pt x="4562123" y="2873871"/>
                </a:cubicBezTo>
                <a:cubicBezTo>
                  <a:pt x="4607037" y="2860403"/>
                  <a:pt x="4648060" y="2689248"/>
                  <a:pt x="4690101" y="2671849"/>
                </a:cubicBezTo>
                <a:cubicBezTo>
                  <a:pt x="4732142" y="2654450"/>
                  <a:pt x="4786493" y="2739519"/>
                  <a:pt x="4814367" y="2769478"/>
                </a:cubicBezTo>
                <a:cubicBezTo>
                  <a:pt x="4842241" y="2799437"/>
                  <a:pt x="4850752" y="2819151"/>
                  <a:pt x="4857346" y="2851604"/>
                </a:cubicBezTo>
                <a:cubicBezTo>
                  <a:pt x="4863940" y="2884057"/>
                  <a:pt x="4819406" y="2958372"/>
                  <a:pt x="4853934" y="2964198"/>
                </a:cubicBezTo>
                <a:cubicBezTo>
                  <a:pt x="4888462" y="2970024"/>
                  <a:pt x="4985852" y="2929131"/>
                  <a:pt x="5037221" y="2903621"/>
                </a:cubicBezTo>
                <a:cubicBezTo>
                  <a:pt x="5088590" y="2878111"/>
                  <a:pt x="5130970" y="2798908"/>
                  <a:pt x="5162146" y="2811139"/>
                </a:cubicBezTo>
                <a:cubicBezTo>
                  <a:pt x="5193322" y="2823370"/>
                  <a:pt x="5225068" y="2899301"/>
                  <a:pt x="5224280" y="2977007"/>
                </a:cubicBezTo>
                <a:cubicBezTo>
                  <a:pt x="5223492" y="3054713"/>
                  <a:pt x="5142941" y="3204450"/>
                  <a:pt x="5157417" y="3277378"/>
                </a:cubicBezTo>
                <a:cubicBezTo>
                  <a:pt x="5171893" y="3350306"/>
                  <a:pt x="5274780" y="3356790"/>
                  <a:pt x="5311134" y="3414574"/>
                </a:cubicBezTo>
                <a:cubicBezTo>
                  <a:pt x="5347488" y="3472358"/>
                  <a:pt x="5316681" y="3564859"/>
                  <a:pt x="5375542" y="3624079"/>
                </a:cubicBezTo>
                <a:cubicBezTo>
                  <a:pt x="5434403" y="3683299"/>
                  <a:pt x="5584329" y="3710833"/>
                  <a:pt x="5664300" y="3769894"/>
                </a:cubicBezTo>
                <a:cubicBezTo>
                  <a:pt x="5744271" y="3828955"/>
                  <a:pt x="5815503" y="3898231"/>
                  <a:pt x="5855369" y="3978442"/>
                </a:cubicBezTo>
                <a:cubicBezTo>
                  <a:pt x="5895235" y="4058653"/>
                  <a:pt x="5908842" y="4160253"/>
                  <a:pt x="5903495" y="4251158"/>
                </a:cubicBezTo>
                <a:cubicBezTo>
                  <a:pt x="5898148" y="4342063"/>
                  <a:pt x="5858042" y="4432968"/>
                  <a:pt x="5823284" y="4523873"/>
                </a:cubicBezTo>
                <a:cubicBezTo>
                  <a:pt x="5788526" y="4614778"/>
                  <a:pt x="5732378" y="4711031"/>
                  <a:pt x="5694947" y="4796589"/>
                </a:cubicBezTo>
                <a:cubicBezTo>
                  <a:pt x="5657516" y="4882147"/>
                  <a:pt x="5636126" y="4983747"/>
                  <a:pt x="5598695" y="5037221"/>
                </a:cubicBezTo>
                <a:cubicBezTo>
                  <a:pt x="5561264" y="5090695"/>
                  <a:pt x="5563937" y="5106736"/>
                  <a:pt x="5470358" y="5117431"/>
                </a:cubicBezTo>
                <a:cubicBezTo>
                  <a:pt x="5376779" y="5128126"/>
                  <a:pt x="5181600" y="5053263"/>
                  <a:pt x="5037221" y="5101389"/>
                </a:cubicBezTo>
                <a:cubicBezTo>
                  <a:pt x="4892842" y="5149515"/>
                  <a:pt x="4716379" y="5315284"/>
                  <a:pt x="4604084" y="5406189"/>
                </a:cubicBezTo>
                <a:cubicBezTo>
                  <a:pt x="4491789" y="5497094"/>
                  <a:pt x="4438316" y="5555916"/>
                  <a:pt x="4363453" y="5646821"/>
                </a:cubicBezTo>
                <a:cubicBezTo>
                  <a:pt x="4288590" y="5737726"/>
                  <a:pt x="4197684" y="5887453"/>
                  <a:pt x="4154905" y="5951621"/>
                </a:cubicBezTo>
                <a:cubicBezTo>
                  <a:pt x="4112126" y="6015789"/>
                  <a:pt x="4184316" y="6015789"/>
                  <a:pt x="4106779" y="6031831"/>
                </a:cubicBezTo>
                <a:cubicBezTo>
                  <a:pt x="4029242" y="6047873"/>
                  <a:pt x="3844758" y="6050547"/>
                  <a:pt x="3689684" y="6047873"/>
                </a:cubicBezTo>
                <a:cubicBezTo>
                  <a:pt x="3534610" y="6045199"/>
                  <a:pt x="3342105" y="5997073"/>
                  <a:pt x="3176337" y="6015789"/>
                </a:cubicBezTo>
                <a:cubicBezTo>
                  <a:pt x="3010569" y="6034505"/>
                  <a:pt x="2815390" y="6117389"/>
                  <a:pt x="2695074" y="6160168"/>
                </a:cubicBezTo>
                <a:cubicBezTo>
                  <a:pt x="2574758" y="6202947"/>
                  <a:pt x="2561389" y="6235031"/>
                  <a:pt x="2454442" y="6272463"/>
                </a:cubicBezTo>
                <a:cubicBezTo>
                  <a:pt x="2347495" y="6309895"/>
                  <a:pt x="2176379" y="6352674"/>
                  <a:pt x="2053390" y="6384758"/>
                </a:cubicBezTo>
                <a:cubicBezTo>
                  <a:pt x="1930401" y="6416842"/>
                  <a:pt x="1780673" y="6456947"/>
                  <a:pt x="1716505" y="646496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0400577" y="14310499"/>
            <a:ext cx="8596399" cy="1381814"/>
          </a:xfrm>
          <a:custGeom>
            <a:avLst/>
            <a:gdLst>
              <a:gd name="connsiteX0" fmla="*/ 0 w 8213558"/>
              <a:gd name="connsiteY0" fmla="*/ 176755 h 1320275"/>
              <a:gd name="connsiteX1" fmla="*/ 64168 w 8213558"/>
              <a:gd name="connsiteY1" fmla="*/ 449471 h 1320275"/>
              <a:gd name="connsiteX2" fmla="*/ 304800 w 8213558"/>
              <a:gd name="connsiteY2" fmla="*/ 545724 h 1320275"/>
              <a:gd name="connsiteX3" fmla="*/ 561474 w 8213558"/>
              <a:gd name="connsiteY3" fmla="*/ 561766 h 1320275"/>
              <a:gd name="connsiteX4" fmla="*/ 866274 w 8213558"/>
              <a:gd name="connsiteY4" fmla="*/ 834482 h 1320275"/>
              <a:gd name="connsiteX5" fmla="*/ 1171074 w 8213558"/>
              <a:gd name="connsiteY5" fmla="*/ 914692 h 1320275"/>
              <a:gd name="connsiteX6" fmla="*/ 1604210 w 8213558"/>
              <a:gd name="connsiteY6" fmla="*/ 1075113 h 1320275"/>
              <a:gd name="connsiteX7" fmla="*/ 1828800 w 8213558"/>
              <a:gd name="connsiteY7" fmla="*/ 1251576 h 1320275"/>
              <a:gd name="connsiteX8" fmla="*/ 1989221 w 8213558"/>
              <a:gd name="connsiteY8" fmla="*/ 1315745 h 1320275"/>
              <a:gd name="connsiteX9" fmla="*/ 2101516 w 8213558"/>
              <a:gd name="connsiteY9" fmla="*/ 1139282 h 1320275"/>
              <a:gd name="connsiteX10" fmla="*/ 2277979 w 8213558"/>
              <a:gd name="connsiteY10" fmla="*/ 978861 h 1320275"/>
              <a:gd name="connsiteX11" fmla="*/ 2759242 w 8213558"/>
              <a:gd name="connsiteY11" fmla="*/ 930734 h 1320275"/>
              <a:gd name="connsiteX12" fmla="*/ 3416968 w 8213558"/>
              <a:gd name="connsiteY12" fmla="*/ 818439 h 1320275"/>
              <a:gd name="connsiteX13" fmla="*/ 3914274 w 8213558"/>
              <a:gd name="connsiteY13" fmla="*/ 658018 h 1320275"/>
              <a:gd name="connsiteX14" fmla="*/ 4604084 w 8213558"/>
              <a:gd name="connsiteY14" fmla="*/ 706145 h 1320275"/>
              <a:gd name="connsiteX15" fmla="*/ 5502442 w 8213558"/>
              <a:gd name="connsiteY15" fmla="*/ 930734 h 1320275"/>
              <a:gd name="connsiteX16" fmla="*/ 6400800 w 8213558"/>
              <a:gd name="connsiteY16" fmla="*/ 1043029 h 1320275"/>
              <a:gd name="connsiteX17" fmla="*/ 6721642 w 8213558"/>
              <a:gd name="connsiteY17" fmla="*/ 658018 h 1320275"/>
              <a:gd name="connsiteX18" fmla="*/ 6978316 w 8213558"/>
              <a:gd name="connsiteY18" fmla="*/ 305092 h 1320275"/>
              <a:gd name="connsiteX19" fmla="*/ 7170821 w 8213558"/>
              <a:gd name="connsiteY19" fmla="*/ 112587 h 1320275"/>
              <a:gd name="connsiteX20" fmla="*/ 7507705 w 8213558"/>
              <a:gd name="connsiteY20" fmla="*/ 32376 h 1320275"/>
              <a:gd name="connsiteX21" fmla="*/ 7924800 w 8213558"/>
              <a:gd name="connsiteY21" fmla="*/ 292 h 1320275"/>
              <a:gd name="connsiteX22" fmla="*/ 8213558 w 8213558"/>
              <a:gd name="connsiteY22" fmla="*/ 48418 h 132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13558" h="1320275">
                <a:moveTo>
                  <a:pt x="0" y="176755"/>
                </a:moveTo>
                <a:cubicBezTo>
                  <a:pt x="6684" y="282365"/>
                  <a:pt x="13368" y="387976"/>
                  <a:pt x="64168" y="449471"/>
                </a:cubicBezTo>
                <a:cubicBezTo>
                  <a:pt x="114968" y="510966"/>
                  <a:pt x="221916" y="527008"/>
                  <a:pt x="304800" y="545724"/>
                </a:cubicBezTo>
                <a:cubicBezTo>
                  <a:pt x="387684" y="564440"/>
                  <a:pt x="467895" y="513640"/>
                  <a:pt x="561474" y="561766"/>
                </a:cubicBezTo>
                <a:cubicBezTo>
                  <a:pt x="655053" y="609892"/>
                  <a:pt x="764674" y="775661"/>
                  <a:pt x="866274" y="834482"/>
                </a:cubicBezTo>
                <a:cubicBezTo>
                  <a:pt x="967874" y="893303"/>
                  <a:pt x="1048085" y="874587"/>
                  <a:pt x="1171074" y="914692"/>
                </a:cubicBezTo>
                <a:cubicBezTo>
                  <a:pt x="1294063" y="954797"/>
                  <a:pt x="1494589" y="1018966"/>
                  <a:pt x="1604210" y="1075113"/>
                </a:cubicBezTo>
                <a:cubicBezTo>
                  <a:pt x="1713831" y="1131260"/>
                  <a:pt x="1764632" y="1211471"/>
                  <a:pt x="1828800" y="1251576"/>
                </a:cubicBezTo>
                <a:cubicBezTo>
                  <a:pt x="1892969" y="1291681"/>
                  <a:pt x="1943768" y="1334461"/>
                  <a:pt x="1989221" y="1315745"/>
                </a:cubicBezTo>
                <a:cubicBezTo>
                  <a:pt x="2034674" y="1297029"/>
                  <a:pt x="2053390" y="1195429"/>
                  <a:pt x="2101516" y="1139282"/>
                </a:cubicBezTo>
                <a:cubicBezTo>
                  <a:pt x="2149642" y="1083135"/>
                  <a:pt x="2168358" y="1013619"/>
                  <a:pt x="2277979" y="978861"/>
                </a:cubicBezTo>
                <a:cubicBezTo>
                  <a:pt x="2387600" y="944103"/>
                  <a:pt x="2569411" y="957471"/>
                  <a:pt x="2759242" y="930734"/>
                </a:cubicBezTo>
                <a:cubicBezTo>
                  <a:pt x="2949073" y="903997"/>
                  <a:pt x="3224463" y="863892"/>
                  <a:pt x="3416968" y="818439"/>
                </a:cubicBezTo>
                <a:cubicBezTo>
                  <a:pt x="3609473" y="772986"/>
                  <a:pt x="3716421" y="676734"/>
                  <a:pt x="3914274" y="658018"/>
                </a:cubicBezTo>
                <a:cubicBezTo>
                  <a:pt x="4112127" y="639302"/>
                  <a:pt x="4339389" y="660692"/>
                  <a:pt x="4604084" y="706145"/>
                </a:cubicBezTo>
                <a:cubicBezTo>
                  <a:pt x="4868779" y="751598"/>
                  <a:pt x="5202989" y="874587"/>
                  <a:pt x="5502442" y="930734"/>
                </a:cubicBezTo>
                <a:cubicBezTo>
                  <a:pt x="5801895" y="986881"/>
                  <a:pt x="6197600" y="1088482"/>
                  <a:pt x="6400800" y="1043029"/>
                </a:cubicBezTo>
                <a:cubicBezTo>
                  <a:pt x="6604000" y="997576"/>
                  <a:pt x="6625389" y="781008"/>
                  <a:pt x="6721642" y="658018"/>
                </a:cubicBezTo>
                <a:cubicBezTo>
                  <a:pt x="6817895" y="535029"/>
                  <a:pt x="6903453" y="395997"/>
                  <a:pt x="6978316" y="305092"/>
                </a:cubicBezTo>
                <a:cubicBezTo>
                  <a:pt x="7053179" y="214187"/>
                  <a:pt x="7082590" y="158040"/>
                  <a:pt x="7170821" y="112587"/>
                </a:cubicBezTo>
                <a:cubicBezTo>
                  <a:pt x="7259052" y="67134"/>
                  <a:pt x="7382042" y="51092"/>
                  <a:pt x="7507705" y="32376"/>
                </a:cubicBezTo>
                <a:cubicBezTo>
                  <a:pt x="7633368" y="13660"/>
                  <a:pt x="7807158" y="-2382"/>
                  <a:pt x="7924800" y="292"/>
                </a:cubicBezTo>
                <a:cubicBezTo>
                  <a:pt x="8042442" y="2966"/>
                  <a:pt x="8160084" y="29702"/>
                  <a:pt x="8213558" y="48418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1021802" y="7712398"/>
            <a:ext cx="5194559" cy="3618482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57492" y="576715"/>
            <a:ext cx="11304810" cy="14017380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  <a:gd name="connsiteX0" fmla="*/ 0 w 10801350"/>
              <a:gd name="connsiteY0" fmla="*/ 0 h 13393116"/>
              <a:gd name="connsiteX1" fmla="*/ 476250 w 10801350"/>
              <a:gd name="connsiteY1" fmla="*/ 647700 h 13393116"/>
              <a:gd name="connsiteX2" fmla="*/ 552450 w 10801350"/>
              <a:gd name="connsiteY2" fmla="*/ 838200 h 13393116"/>
              <a:gd name="connsiteX3" fmla="*/ 400050 w 10801350"/>
              <a:gd name="connsiteY3" fmla="*/ 990600 h 13393116"/>
              <a:gd name="connsiteX4" fmla="*/ 400050 w 10801350"/>
              <a:gd name="connsiteY4" fmla="*/ 1314450 h 13393116"/>
              <a:gd name="connsiteX5" fmla="*/ 647700 w 10801350"/>
              <a:gd name="connsiteY5" fmla="*/ 1485900 h 13393116"/>
              <a:gd name="connsiteX6" fmla="*/ 1104900 w 10801350"/>
              <a:gd name="connsiteY6" fmla="*/ 1543050 h 13393116"/>
              <a:gd name="connsiteX7" fmla="*/ 1409700 w 10801350"/>
              <a:gd name="connsiteY7" fmla="*/ 1581150 h 13393116"/>
              <a:gd name="connsiteX8" fmla="*/ 1600200 w 10801350"/>
              <a:gd name="connsiteY8" fmla="*/ 1676400 h 13393116"/>
              <a:gd name="connsiteX9" fmla="*/ 1714500 w 10801350"/>
              <a:gd name="connsiteY9" fmla="*/ 2019300 h 13393116"/>
              <a:gd name="connsiteX10" fmla="*/ 1562100 w 10801350"/>
              <a:gd name="connsiteY10" fmla="*/ 2324100 h 13393116"/>
              <a:gd name="connsiteX11" fmla="*/ 1809750 w 10801350"/>
              <a:gd name="connsiteY11" fmla="*/ 2686050 h 13393116"/>
              <a:gd name="connsiteX12" fmla="*/ 2031724 w 10801350"/>
              <a:gd name="connsiteY12" fmla="*/ 3305092 h 13393116"/>
              <a:gd name="connsiteX13" fmla="*/ 1834597 w 10801350"/>
              <a:gd name="connsiteY13" fmla="*/ 3686091 h 13393116"/>
              <a:gd name="connsiteX14" fmla="*/ 1899865 w 10801350"/>
              <a:gd name="connsiteY14" fmla="*/ 4016237 h 13393116"/>
              <a:gd name="connsiteX15" fmla="*/ 1912620 w 10801350"/>
              <a:gd name="connsiteY15" fmla="*/ 4481720 h 13393116"/>
              <a:gd name="connsiteX16" fmla="*/ 2266950 w 10801350"/>
              <a:gd name="connsiteY16" fmla="*/ 4552950 h 13393116"/>
              <a:gd name="connsiteX17" fmla="*/ 2441547 w 10801350"/>
              <a:gd name="connsiteY17" fmla="*/ 4535557 h 13393116"/>
              <a:gd name="connsiteX18" fmla="*/ 2682903 w 10801350"/>
              <a:gd name="connsiteY18" fmla="*/ 4619542 h 13393116"/>
              <a:gd name="connsiteX19" fmla="*/ 2743200 w 10801350"/>
              <a:gd name="connsiteY19" fmla="*/ 4572000 h 13393116"/>
              <a:gd name="connsiteX20" fmla="*/ 2666835 w 10801350"/>
              <a:gd name="connsiteY20" fmla="*/ 4360794 h 13393116"/>
              <a:gd name="connsiteX21" fmla="*/ 2846235 w 10801350"/>
              <a:gd name="connsiteY21" fmla="*/ 4255936 h 13393116"/>
              <a:gd name="connsiteX22" fmla="*/ 2968321 w 10801350"/>
              <a:gd name="connsiteY22" fmla="*/ 4481885 h 13393116"/>
              <a:gd name="connsiteX23" fmla="*/ 3138446 w 10801350"/>
              <a:gd name="connsiteY23" fmla="*/ 4657808 h 13393116"/>
              <a:gd name="connsiteX24" fmla="*/ 3352800 w 10801350"/>
              <a:gd name="connsiteY24" fmla="*/ 5010150 h 13393116"/>
              <a:gd name="connsiteX25" fmla="*/ 3524250 w 10801350"/>
              <a:gd name="connsiteY25" fmla="*/ 5105400 h 13393116"/>
              <a:gd name="connsiteX26" fmla="*/ 3612377 w 10801350"/>
              <a:gd name="connsiteY26" fmla="*/ 5014623 h 13393116"/>
              <a:gd name="connsiteX27" fmla="*/ 3733800 w 10801350"/>
              <a:gd name="connsiteY27" fmla="*/ 5048250 h 13393116"/>
              <a:gd name="connsiteX28" fmla="*/ 3889181 w 10801350"/>
              <a:gd name="connsiteY28" fmla="*/ 5179778 h 13393116"/>
              <a:gd name="connsiteX29" fmla="*/ 4009942 w 10801350"/>
              <a:gd name="connsiteY29" fmla="*/ 5547360 h 13393116"/>
              <a:gd name="connsiteX30" fmla="*/ 4342074 w 10801350"/>
              <a:gd name="connsiteY30" fmla="*/ 5602191 h 13393116"/>
              <a:gd name="connsiteX31" fmla="*/ 4591050 w 10801350"/>
              <a:gd name="connsiteY31" fmla="*/ 5753100 h 13393116"/>
              <a:gd name="connsiteX32" fmla="*/ 4746597 w 10801350"/>
              <a:gd name="connsiteY32" fmla="*/ 6056243 h 13393116"/>
              <a:gd name="connsiteX33" fmla="*/ 4677852 w 10801350"/>
              <a:gd name="connsiteY33" fmla="*/ 6207318 h 13393116"/>
              <a:gd name="connsiteX34" fmla="*/ 4797121 w 10801350"/>
              <a:gd name="connsiteY34" fmla="*/ 6294783 h 13393116"/>
              <a:gd name="connsiteX35" fmla="*/ 5032347 w 10801350"/>
              <a:gd name="connsiteY35" fmla="*/ 6283187 h 13393116"/>
              <a:gd name="connsiteX36" fmla="*/ 5357854 w 10801350"/>
              <a:gd name="connsiteY36" fmla="*/ 6194232 h 13393116"/>
              <a:gd name="connsiteX37" fmla="*/ 5927863 w 10801350"/>
              <a:gd name="connsiteY37" fmla="*/ 6257676 h 13393116"/>
              <a:gd name="connsiteX38" fmla="*/ 6515100 w 10801350"/>
              <a:gd name="connsiteY38" fmla="*/ 6319797 h 13393116"/>
              <a:gd name="connsiteX39" fmla="*/ 6762750 w 10801350"/>
              <a:gd name="connsiteY39" fmla="*/ 6343650 h 13393116"/>
              <a:gd name="connsiteX40" fmla="*/ 7505700 w 10801350"/>
              <a:gd name="connsiteY40" fmla="*/ 6286500 h 13393116"/>
              <a:gd name="connsiteX41" fmla="*/ 7816630 w 10801350"/>
              <a:gd name="connsiteY41" fmla="*/ 6383406 h 13393116"/>
              <a:gd name="connsiteX42" fmla="*/ 8065107 w 10801350"/>
              <a:gd name="connsiteY42" fmla="*/ 6302734 h 13393116"/>
              <a:gd name="connsiteX43" fmla="*/ 8061131 w 10801350"/>
              <a:gd name="connsiteY43" fmla="*/ 6639008 h 13393116"/>
              <a:gd name="connsiteX44" fmla="*/ 8192328 w 10801350"/>
              <a:gd name="connsiteY44" fmla="*/ 6660543 h 13393116"/>
              <a:gd name="connsiteX45" fmla="*/ 8248650 w 10801350"/>
              <a:gd name="connsiteY45" fmla="*/ 6781800 h 13393116"/>
              <a:gd name="connsiteX46" fmla="*/ 8572500 w 10801350"/>
              <a:gd name="connsiteY46" fmla="*/ 6915150 h 13393116"/>
              <a:gd name="connsiteX47" fmla="*/ 8572500 w 10801350"/>
              <a:gd name="connsiteY47" fmla="*/ 7086600 h 13393116"/>
              <a:gd name="connsiteX48" fmla="*/ 8820150 w 10801350"/>
              <a:gd name="connsiteY48" fmla="*/ 7258050 h 13393116"/>
              <a:gd name="connsiteX49" fmla="*/ 9086850 w 10801350"/>
              <a:gd name="connsiteY49" fmla="*/ 7124700 h 13393116"/>
              <a:gd name="connsiteX50" fmla="*/ 9277350 w 10801350"/>
              <a:gd name="connsiteY50" fmla="*/ 6896100 h 13393116"/>
              <a:gd name="connsiteX51" fmla="*/ 9486900 w 10801350"/>
              <a:gd name="connsiteY51" fmla="*/ 6705600 h 13393116"/>
              <a:gd name="connsiteX52" fmla="*/ 9886950 w 10801350"/>
              <a:gd name="connsiteY52" fmla="*/ 6838950 h 13393116"/>
              <a:gd name="connsiteX53" fmla="*/ 10096500 w 10801350"/>
              <a:gd name="connsiteY53" fmla="*/ 7353300 h 13393116"/>
              <a:gd name="connsiteX54" fmla="*/ 10306050 w 10801350"/>
              <a:gd name="connsiteY54" fmla="*/ 7658100 h 13393116"/>
              <a:gd name="connsiteX55" fmla="*/ 10458450 w 10801350"/>
              <a:gd name="connsiteY55" fmla="*/ 7620000 h 13393116"/>
              <a:gd name="connsiteX56" fmla="*/ 10744200 w 10801350"/>
              <a:gd name="connsiteY56" fmla="*/ 7677150 h 13393116"/>
              <a:gd name="connsiteX57" fmla="*/ 10801350 w 10801350"/>
              <a:gd name="connsiteY57" fmla="*/ 8020050 h 13393116"/>
              <a:gd name="connsiteX58" fmla="*/ 10744200 w 10801350"/>
              <a:gd name="connsiteY58" fmla="*/ 8362950 h 13393116"/>
              <a:gd name="connsiteX59" fmla="*/ 10572750 w 10801350"/>
              <a:gd name="connsiteY59" fmla="*/ 8458200 h 13393116"/>
              <a:gd name="connsiteX60" fmla="*/ 10248900 w 10801350"/>
              <a:gd name="connsiteY60" fmla="*/ 8477250 h 13393116"/>
              <a:gd name="connsiteX61" fmla="*/ 10077450 w 10801350"/>
              <a:gd name="connsiteY61" fmla="*/ 8743950 h 13393116"/>
              <a:gd name="connsiteX62" fmla="*/ 9829800 w 10801350"/>
              <a:gd name="connsiteY62" fmla="*/ 8896350 h 13393116"/>
              <a:gd name="connsiteX63" fmla="*/ 9696450 w 10801350"/>
              <a:gd name="connsiteY63" fmla="*/ 9124950 h 13393116"/>
              <a:gd name="connsiteX64" fmla="*/ 9753600 w 10801350"/>
              <a:gd name="connsiteY64" fmla="*/ 9525000 h 13393116"/>
              <a:gd name="connsiteX65" fmla="*/ 9544050 w 10801350"/>
              <a:gd name="connsiteY65" fmla="*/ 9886950 h 13393116"/>
              <a:gd name="connsiteX66" fmla="*/ 9334500 w 10801350"/>
              <a:gd name="connsiteY66" fmla="*/ 10077450 h 13393116"/>
              <a:gd name="connsiteX67" fmla="*/ 9258300 w 10801350"/>
              <a:gd name="connsiteY67" fmla="*/ 10191750 h 13393116"/>
              <a:gd name="connsiteX68" fmla="*/ 9086850 w 10801350"/>
              <a:gd name="connsiteY68" fmla="*/ 10344150 h 13393116"/>
              <a:gd name="connsiteX69" fmla="*/ 8953500 w 10801350"/>
              <a:gd name="connsiteY69" fmla="*/ 10515600 h 13393116"/>
              <a:gd name="connsiteX70" fmla="*/ 8820150 w 10801350"/>
              <a:gd name="connsiteY70" fmla="*/ 10725150 h 13393116"/>
              <a:gd name="connsiteX71" fmla="*/ 8743950 w 10801350"/>
              <a:gd name="connsiteY71" fmla="*/ 10915650 h 13393116"/>
              <a:gd name="connsiteX72" fmla="*/ 8667750 w 10801350"/>
              <a:gd name="connsiteY72" fmla="*/ 11201400 h 13393116"/>
              <a:gd name="connsiteX73" fmla="*/ 8648700 w 10801350"/>
              <a:gd name="connsiteY73" fmla="*/ 11391900 h 13393116"/>
              <a:gd name="connsiteX74" fmla="*/ 8724900 w 10801350"/>
              <a:gd name="connsiteY74" fmla="*/ 11525250 h 13393116"/>
              <a:gd name="connsiteX75" fmla="*/ 8839200 w 10801350"/>
              <a:gd name="connsiteY75" fmla="*/ 11639550 h 13393116"/>
              <a:gd name="connsiteX76" fmla="*/ 8724900 w 10801350"/>
              <a:gd name="connsiteY76" fmla="*/ 11772900 h 13393116"/>
              <a:gd name="connsiteX77" fmla="*/ 8591550 w 10801350"/>
              <a:gd name="connsiteY77" fmla="*/ 12230100 h 13393116"/>
              <a:gd name="connsiteX78" fmla="*/ 8172450 w 10801350"/>
              <a:gd name="connsiteY78" fmla="*/ 12477750 h 13393116"/>
              <a:gd name="connsiteX79" fmla="*/ 7905750 w 10801350"/>
              <a:gd name="connsiteY79" fmla="*/ 12630150 h 13393116"/>
              <a:gd name="connsiteX80" fmla="*/ 7239000 w 10801350"/>
              <a:gd name="connsiteY80" fmla="*/ 12915900 h 13393116"/>
              <a:gd name="connsiteX81" fmla="*/ 6915150 w 10801350"/>
              <a:gd name="connsiteY81" fmla="*/ 13125450 h 13393116"/>
              <a:gd name="connsiteX82" fmla="*/ 6762750 w 10801350"/>
              <a:gd name="connsiteY82" fmla="*/ 13258800 h 13393116"/>
              <a:gd name="connsiteX83" fmla="*/ 6629400 w 10801350"/>
              <a:gd name="connsiteY83" fmla="*/ 13315950 h 13393116"/>
              <a:gd name="connsiteX84" fmla="*/ 6362700 w 10801350"/>
              <a:gd name="connsiteY84" fmla="*/ 13392150 h 13393116"/>
              <a:gd name="connsiteX85" fmla="*/ 5962650 w 10801350"/>
              <a:gd name="connsiteY85" fmla="*/ 13258800 h 13393116"/>
              <a:gd name="connsiteX86" fmla="*/ 5562600 w 10801350"/>
              <a:gd name="connsiteY86" fmla="*/ 13182600 h 13393116"/>
              <a:gd name="connsiteX87" fmla="*/ 5124450 w 10801350"/>
              <a:gd name="connsiteY87" fmla="*/ 13182600 h 13393116"/>
              <a:gd name="connsiteX88" fmla="*/ 4876800 w 10801350"/>
              <a:gd name="connsiteY88" fmla="*/ 13335000 h 13393116"/>
              <a:gd name="connsiteX89" fmla="*/ 4400550 w 10801350"/>
              <a:gd name="connsiteY89" fmla="*/ 13220700 h 13393116"/>
              <a:gd name="connsiteX90" fmla="*/ 4171950 w 10801350"/>
              <a:gd name="connsiteY90" fmla="*/ 13163550 h 13393116"/>
              <a:gd name="connsiteX91" fmla="*/ 3924300 w 10801350"/>
              <a:gd name="connsiteY91" fmla="*/ 13163550 h 13393116"/>
              <a:gd name="connsiteX0" fmla="*/ 0 w 10801350"/>
              <a:gd name="connsiteY0" fmla="*/ 0 h 13393116"/>
              <a:gd name="connsiteX1" fmla="*/ 381000 w 10801350"/>
              <a:gd name="connsiteY1" fmla="*/ 400050 h 13393116"/>
              <a:gd name="connsiteX2" fmla="*/ 476250 w 10801350"/>
              <a:gd name="connsiteY2" fmla="*/ 647700 h 13393116"/>
              <a:gd name="connsiteX3" fmla="*/ 552450 w 10801350"/>
              <a:gd name="connsiteY3" fmla="*/ 838200 h 13393116"/>
              <a:gd name="connsiteX4" fmla="*/ 400050 w 10801350"/>
              <a:gd name="connsiteY4" fmla="*/ 990600 h 13393116"/>
              <a:gd name="connsiteX5" fmla="*/ 400050 w 10801350"/>
              <a:gd name="connsiteY5" fmla="*/ 1314450 h 13393116"/>
              <a:gd name="connsiteX6" fmla="*/ 647700 w 10801350"/>
              <a:gd name="connsiteY6" fmla="*/ 1485900 h 13393116"/>
              <a:gd name="connsiteX7" fmla="*/ 1104900 w 10801350"/>
              <a:gd name="connsiteY7" fmla="*/ 1543050 h 13393116"/>
              <a:gd name="connsiteX8" fmla="*/ 1409700 w 10801350"/>
              <a:gd name="connsiteY8" fmla="*/ 1581150 h 13393116"/>
              <a:gd name="connsiteX9" fmla="*/ 1600200 w 10801350"/>
              <a:gd name="connsiteY9" fmla="*/ 1676400 h 13393116"/>
              <a:gd name="connsiteX10" fmla="*/ 1714500 w 10801350"/>
              <a:gd name="connsiteY10" fmla="*/ 2019300 h 13393116"/>
              <a:gd name="connsiteX11" fmla="*/ 1562100 w 10801350"/>
              <a:gd name="connsiteY11" fmla="*/ 2324100 h 13393116"/>
              <a:gd name="connsiteX12" fmla="*/ 1809750 w 10801350"/>
              <a:gd name="connsiteY12" fmla="*/ 2686050 h 13393116"/>
              <a:gd name="connsiteX13" fmla="*/ 2031724 w 10801350"/>
              <a:gd name="connsiteY13" fmla="*/ 3305092 h 13393116"/>
              <a:gd name="connsiteX14" fmla="*/ 1834597 w 10801350"/>
              <a:gd name="connsiteY14" fmla="*/ 3686091 h 13393116"/>
              <a:gd name="connsiteX15" fmla="*/ 1899865 w 10801350"/>
              <a:gd name="connsiteY15" fmla="*/ 4016237 h 13393116"/>
              <a:gd name="connsiteX16" fmla="*/ 1912620 w 10801350"/>
              <a:gd name="connsiteY16" fmla="*/ 4481720 h 13393116"/>
              <a:gd name="connsiteX17" fmla="*/ 2266950 w 10801350"/>
              <a:gd name="connsiteY17" fmla="*/ 4552950 h 13393116"/>
              <a:gd name="connsiteX18" fmla="*/ 2441547 w 10801350"/>
              <a:gd name="connsiteY18" fmla="*/ 4535557 h 13393116"/>
              <a:gd name="connsiteX19" fmla="*/ 2682903 w 10801350"/>
              <a:gd name="connsiteY19" fmla="*/ 4619542 h 13393116"/>
              <a:gd name="connsiteX20" fmla="*/ 2743200 w 10801350"/>
              <a:gd name="connsiteY20" fmla="*/ 4572000 h 13393116"/>
              <a:gd name="connsiteX21" fmla="*/ 2666835 w 10801350"/>
              <a:gd name="connsiteY21" fmla="*/ 4360794 h 13393116"/>
              <a:gd name="connsiteX22" fmla="*/ 2846235 w 10801350"/>
              <a:gd name="connsiteY22" fmla="*/ 4255936 h 13393116"/>
              <a:gd name="connsiteX23" fmla="*/ 2968321 w 10801350"/>
              <a:gd name="connsiteY23" fmla="*/ 4481885 h 13393116"/>
              <a:gd name="connsiteX24" fmla="*/ 3138446 w 10801350"/>
              <a:gd name="connsiteY24" fmla="*/ 4657808 h 13393116"/>
              <a:gd name="connsiteX25" fmla="*/ 3352800 w 10801350"/>
              <a:gd name="connsiteY25" fmla="*/ 5010150 h 13393116"/>
              <a:gd name="connsiteX26" fmla="*/ 3524250 w 10801350"/>
              <a:gd name="connsiteY26" fmla="*/ 5105400 h 13393116"/>
              <a:gd name="connsiteX27" fmla="*/ 3612377 w 10801350"/>
              <a:gd name="connsiteY27" fmla="*/ 5014623 h 13393116"/>
              <a:gd name="connsiteX28" fmla="*/ 3733800 w 10801350"/>
              <a:gd name="connsiteY28" fmla="*/ 5048250 h 13393116"/>
              <a:gd name="connsiteX29" fmla="*/ 3889181 w 10801350"/>
              <a:gd name="connsiteY29" fmla="*/ 5179778 h 13393116"/>
              <a:gd name="connsiteX30" fmla="*/ 4009942 w 10801350"/>
              <a:gd name="connsiteY30" fmla="*/ 5547360 h 13393116"/>
              <a:gd name="connsiteX31" fmla="*/ 4342074 w 10801350"/>
              <a:gd name="connsiteY31" fmla="*/ 5602191 h 13393116"/>
              <a:gd name="connsiteX32" fmla="*/ 4591050 w 10801350"/>
              <a:gd name="connsiteY32" fmla="*/ 5753100 h 13393116"/>
              <a:gd name="connsiteX33" fmla="*/ 4746597 w 10801350"/>
              <a:gd name="connsiteY33" fmla="*/ 6056243 h 13393116"/>
              <a:gd name="connsiteX34" fmla="*/ 4677852 w 10801350"/>
              <a:gd name="connsiteY34" fmla="*/ 6207318 h 13393116"/>
              <a:gd name="connsiteX35" fmla="*/ 4797121 w 10801350"/>
              <a:gd name="connsiteY35" fmla="*/ 6294783 h 13393116"/>
              <a:gd name="connsiteX36" fmla="*/ 5032347 w 10801350"/>
              <a:gd name="connsiteY36" fmla="*/ 6283187 h 13393116"/>
              <a:gd name="connsiteX37" fmla="*/ 5357854 w 10801350"/>
              <a:gd name="connsiteY37" fmla="*/ 6194232 h 13393116"/>
              <a:gd name="connsiteX38" fmla="*/ 5927863 w 10801350"/>
              <a:gd name="connsiteY38" fmla="*/ 6257676 h 13393116"/>
              <a:gd name="connsiteX39" fmla="*/ 6515100 w 10801350"/>
              <a:gd name="connsiteY39" fmla="*/ 6319797 h 13393116"/>
              <a:gd name="connsiteX40" fmla="*/ 6762750 w 10801350"/>
              <a:gd name="connsiteY40" fmla="*/ 6343650 h 13393116"/>
              <a:gd name="connsiteX41" fmla="*/ 7505700 w 10801350"/>
              <a:gd name="connsiteY41" fmla="*/ 6286500 h 13393116"/>
              <a:gd name="connsiteX42" fmla="*/ 7816630 w 10801350"/>
              <a:gd name="connsiteY42" fmla="*/ 6383406 h 13393116"/>
              <a:gd name="connsiteX43" fmla="*/ 8065107 w 10801350"/>
              <a:gd name="connsiteY43" fmla="*/ 6302734 h 13393116"/>
              <a:gd name="connsiteX44" fmla="*/ 8061131 w 10801350"/>
              <a:gd name="connsiteY44" fmla="*/ 6639008 h 13393116"/>
              <a:gd name="connsiteX45" fmla="*/ 8192328 w 10801350"/>
              <a:gd name="connsiteY45" fmla="*/ 6660543 h 13393116"/>
              <a:gd name="connsiteX46" fmla="*/ 8248650 w 10801350"/>
              <a:gd name="connsiteY46" fmla="*/ 6781800 h 13393116"/>
              <a:gd name="connsiteX47" fmla="*/ 8572500 w 10801350"/>
              <a:gd name="connsiteY47" fmla="*/ 6915150 h 13393116"/>
              <a:gd name="connsiteX48" fmla="*/ 8572500 w 10801350"/>
              <a:gd name="connsiteY48" fmla="*/ 7086600 h 13393116"/>
              <a:gd name="connsiteX49" fmla="*/ 8820150 w 10801350"/>
              <a:gd name="connsiteY49" fmla="*/ 7258050 h 13393116"/>
              <a:gd name="connsiteX50" fmla="*/ 9086850 w 10801350"/>
              <a:gd name="connsiteY50" fmla="*/ 7124700 h 13393116"/>
              <a:gd name="connsiteX51" fmla="*/ 9277350 w 10801350"/>
              <a:gd name="connsiteY51" fmla="*/ 6896100 h 13393116"/>
              <a:gd name="connsiteX52" fmla="*/ 9486900 w 10801350"/>
              <a:gd name="connsiteY52" fmla="*/ 6705600 h 13393116"/>
              <a:gd name="connsiteX53" fmla="*/ 9886950 w 10801350"/>
              <a:gd name="connsiteY53" fmla="*/ 6838950 h 13393116"/>
              <a:gd name="connsiteX54" fmla="*/ 10096500 w 10801350"/>
              <a:gd name="connsiteY54" fmla="*/ 7353300 h 13393116"/>
              <a:gd name="connsiteX55" fmla="*/ 10306050 w 10801350"/>
              <a:gd name="connsiteY55" fmla="*/ 7658100 h 13393116"/>
              <a:gd name="connsiteX56" fmla="*/ 10458450 w 10801350"/>
              <a:gd name="connsiteY56" fmla="*/ 7620000 h 13393116"/>
              <a:gd name="connsiteX57" fmla="*/ 10744200 w 10801350"/>
              <a:gd name="connsiteY57" fmla="*/ 7677150 h 13393116"/>
              <a:gd name="connsiteX58" fmla="*/ 10801350 w 10801350"/>
              <a:gd name="connsiteY58" fmla="*/ 8020050 h 13393116"/>
              <a:gd name="connsiteX59" fmla="*/ 10744200 w 10801350"/>
              <a:gd name="connsiteY59" fmla="*/ 8362950 h 13393116"/>
              <a:gd name="connsiteX60" fmla="*/ 10572750 w 10801350"/>
              <a:gd name="connsiteY60" fmla="*/ 8458200 h 13393116"/>
              <a:gd name="connsiteX61" fmla="*/ 10248900 w 10801350"/>
              <a:gd name="connsiteY61" fmla="*/ 8477250 h 13393116"/>
              <a:gd name="connsiteX62" fmla="*/ 10077450 w 10801350"/>
              <a:gd name="connsiteY62" fmla="*/ 8743950 h 13393116"/>
              <a:gd name="connsiteX63" fmla="*/ 9829800 w 10801350"/>
              <a:gd name="connsiteY63" fmla="*/ 8896350 h 13393116"/>
              <a:gd name="connsiteX64" fmla="*/ 9696450 w 10801350"/>
              <a:gd name="connsiteY64" fmla="*/ 9124950 h 13393116"/>
              <a:gd name="connsiteX65" fmla="*/ 9753600 w 10801350"/>
              <a:gd name="connsiteY65" fmla="*/ 9525000 h 13393116"/>
              <a:gd name="connsiteX66" fmla="*/ 9544050 w 10801350"/>
              <a:gd name="connsiteY66" fmla="*/ 9886950 h 13393116"/>
              <a:gd name="connsiteX67" fmla="*/ 9334500 w 10801350"/>
              <a:gd name="connsiteY67" fmla="*/ 10077450 h 13393116"/>
              <a:gd name="connsiteX68" fmla="*/ 9258300 w 10801350"/>
              <a:gd name="connsiteY68" fmla="*/ 10191750 h 13393116"/>
              <a:gd name="connsiteX69" fmla="*/ 9086850 w 10801350"/>
              <a:gd name="connsiteY69" fmla="*/ 10344150 h 13393116"/>
              <a:gd name="connsiteX70" fmla="*/ 8953500 w 10801350"/>
              <a:gd name="connsiteY70" fmla="*/ 10515600 h 13393116"/>
              <a:gd name="connsiteX71" fmla="*/ 8820150 w 10801350"/>
              <a:gd name="connsiteY71" fmla="*/ 10725150 h 13393116"/>
              <a:gd name="connsiteX72" fmla="*/ 8743950 w 10801350"/>
              <a:gd name="connsiteY72" fmla="*/ 10915650 h 13393116"/>
              <a:gd name="connsiteX73" fmla="*/ 8667750 w 10801350"/>
              <a:gd name="connsiteY73" fmla="*/ 11201400 h 13393116"/>
              <a:gd name="connsiteX74" fmla="*/ 8648700 w 10801350"/>
              <a:gd name="connsiteY74" fmla="*/ 11391900 h 13393116"/>
              <a:gd name="connsiteX75" fmla="*/ 8724900 w 10801350"/>
              <a:gd name="connsiteY75" fmla="*/ 11525250 h 13393116"/>
              <a:gd name="connsiteX76" fmla="*/ 8839200 w 10801350"/>
              <a:gd name="connsiteY76" fmla="*/ 11639550 h 13393116"/>
              <a:gd name="connsiteX77" fmla="*/ 8724900 w 10801350"/>
              <a:gd name="connsiteY77" fmla="*/ 11772900 h 13393116"/>
              <a:gd name="connsiteX78" fmla="*/ 8591550 w 10801350"/>
              <a:gd name="connsiteY78" fmla="*/ 12230100 h 13393116"/>
              <a:gd name="connsiteX79" fmla="*/ 8172450 w 10801350"/>
              <a:gd name="connsiteY79" fmla="*/ 12477750 h 13393116"/>
              <a:gd name="connsiteX80" fmla="*/ 7905750 w 10801350"/>
              <a:gd name="connsiteY80" fmla="*/ 12630150 h 13393116"/>
              <a:gd name="connsiteX81" fmla="*/ 7239000 w 10801350"/>
              <a:gd name="connsiteY81" fmla="*/ 12915900 h 13393116"/>
              <a:gd name="connsiteX82" fmla="*/ 6915150 w 10801350"/>
              <a:gd name="connsiteY82" fmla="*/ 13125450 h 13393116"/>
              <a:gd name="connsiteX83" fmla="*/ 6762750 w 10801350"/>
              <a:gd name="connsiteY83" fmla="*/ 13258800 h 13393116"/>
              <a:gd name="connsiteX84" fmla="*/ 6629400 w 10801350"/>
              <a:gd name="connsiteY84" fmla="*/ 13315950 h 13393116"/>
              <a:gd name="connsiteX85" fmla="*/ 6362700 w 10801350"/>
              <a:gd name="connsiteY85" fmla="*/ 13392150 h 13393116"/>
              <a:gd name="connsiteX86" fmla="*/ 5962650 w 10801350"/>
              <a:gd name="connsiteY86" fmla="*/ 13258800 h 13393116"/>
              <a:gd name="connsiteX87" fmla="*/ 5562600 w 10801350"/>
              <a:gd name="connsiteY87" fmla="*/ 13182600 h 13393116"/>
              <a:gd name="connsiteX88" fmla="*/ 5124450 w 10801350"/>
              <a:gd name="connsiteY88" fmla="*/ 13182600 h 13393116"/>
              <a:gd name="connsiteX89" fmla="*/ 4876800 w 10801350"/>
              <a:gd name="connsiteY89" fmla="*/ 13335000 h 13393116"/>
              <a:gd name="connsiteX90" fmla="*/ 4400550 w 10801350"/>
              <a:gd name="connsiteY90" fmla="*/ 13220700 h 13393116"/>
              <a:gd name="connsiteX91" fmla="*/ 4171950 w 10801350"/>
              <a:gd name="connsiteY91" fmla="*/ 13163550 h 13393116"/>
              <a:gd name="connsiteX92" fmla="*/ 3924300 w 10801350"/>
              <a:gd name="connsiteY92" fmla="*/ 13163550 h 1339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0801350" h="13393116">
                <a:moveTo>
                  <a:pt x="0" y="0"/>
                </a:moveTo>
                <a:cubicBezTo>
                  <a:pt x="50800" y="69850"/>
                  <a:pt x="301625" y="292100"/>
                  <a:pt x="381000" y="400050"/>
                </a:cubicBezTo>
                <a:cubicBezTo>
                  <a:pt x="460375" y="508000"/>
                  <a:pt x="447675" y="574675"/>
                  <a:pt x="476250" y="647700"/>
                </a:cubicBezTo>
                <a:cubicBezTo>
                  <a:pt x="504825" y="720725"/>
                  <a:pt x="565150" y="781050"/>
                  <a:pt x="552450" y="838200"/>
                </a:cubicBezTo>
                <a:cubicBezTo>
                  <a:pt x="539750" y="895350"/>
                  <a:pt x="425450" y="911225"/>
                  <a:pt x="400050" y="990600"/>
                </a:cubicBezTo>
                <a:cubicBezTo>
                  <a:pt x="374650" y="1069975"/>
                  <a:pt x="358775" y="1231900"/>
                  <a:pt x="400050" y="1314450"/>
                </a:cubicBezTo>
                <a:cubicBezTo>
                  <a:pt x="441325" y="1397000"/>
                  <a:pt x="530225" y="1447800"/>
                  <a:pt x="647700" y="1485900"/>
                </a:cubicBezTo>
                <a:cubicBezTo>
                  <a:pt x="765175" y="1524000"/>
                  <a:pt x="1104900" y="1543050"/>
                  <a:pt x="1104900" y="1543050"/>
                </a:cubicBezTo>
                <a:cubicBezTo>
                  <a:pt x="1231900" y="1558925"/>
                  <a:pt x="1327150" y="1558925"/>
                  <a:pt x="1409700" y="1581150"/>
                </a:cubicBezTo>
                <a:cubicBezTo>
                  <a:pt x="1492250" y="1603375"/>
                  <a:pt x="1549400" y="1603375"/>
                  <a:pt x="1600200" y="1676400"/>
                </a:cubicBezTo>
                <a:cubicBezTo>
                  <a:pt x="1651000" y="1749425"/>
                  <a:pt x="1720850" y="1911350"/>
                  <a:pt x="1714500" y="2019300"/>
                </a:cubicBezTo>
                <a:cubicBezTo>
                  <a:pt x="1708150" y="2127250"/>
                  <a:pt x="1546225" y="2212975"/>
                  <a:pt x="1562100" y="2324100"/>
                </a:cubicBezTo>
                <a:cubicBezTo>
                  <a:pt x="1577975" y="2435225"/>
                  <a:pt x="1731479" y="2522551"/>
                  <a:pt x="1809750" y="2686050"/>
                </a:cubicBezTo>
                <a:cubicBezTo>
                  <a:pt x="1888021" y="2849549"/>
                  <a:pt x="2027583" y="3138419"/>
                  <a:pt x="2031724" y="3305092"/>
                </a:cubicBezTo>
                <a:cubicBezTo>
                  <a:pt x="2035865" y="3471765"/>
                  <a:pt x="1856574" y="3567567"/>
                  <a:pt x="1834597" y="3686091"/>
                </a:cubicBezTo>
                <a:cubicBezTo>
                  <a:pt x="1812621" y="3804615"/>
                  <a:pt x="1886861" y="3883632"/>
                  <a:pt x="1899865" y="4016237"/>
                </a:cubicBezTo>
                <a:cubicBezTo>
                  <a:pt x="1912869" y="4148842"/>
                  <a:pt x="1851439" y="4392268"/>
                  <a:pt x="1912620" y="4481720"/>
                </a:cubicBezTo>
                <a:cubicBezTo>
                  <a:pt x="1973801" y="4571172"/>
                  <a:pt x="2178795" y="4543977"/>
                  <a:pt x="2266950" y="4552950"/>
                </a:cubicBezTo>
                <a:cubicBezTo>
                  <a:pt x="2355105" y="4561923"/>
                  <a:pt x="2372222" y="4524458"/>
                  <a:pt x="2441547" y="4535557"/>
                </a:cubicBezTo>
                <a:cubicBezTo>
                  <a:pt x="2510872" y="4546656"/>
                  <a:pt x="2632628" y="4613468"/>
                  <a:pt x="2682903" y="4619542"/>
                </a:cubicBezTo>
                <a:cubicBezTo>
                  <a:pt x="2733178" y="4625616"/>
                  <a:pt x="2745878" y="4615125"/>
                  <a:pt x="2743200" y="4572000"/>
                </a:cubicBezTo>
                <a:cubicBezTo>
                  <a:pt x="2740522" y="4528875"/>
                  <a:pt x="2649663" y="4413471"/>
                  <a:pt x="2666835" y="4360794"/>
                </a:cubicBezTo>
                <a:cubicBezTo>
                  <a:pt x="2684007" y="4308117"/>
                  <a:pt x="2795987" y="4235754"/>
                  <a:pt x="2846235" y="4255936"/>
                </a:cubicBezTo>
                <a:cubicBezTo>
                  <a:pt x="2896483" y="4276118"/>
                  <a:pt x="2915644" y="4422858"/>
                  <a:pt x="2968321" y="4481885"/>
                </a:cubicBezTo>
                <a:cubicBezTo>
                  <a:pt x="3020999" y="4540912"/>
                  <a:pt x="3074366" y="4569764"/>
                  <a:pt x="3138446" y="4657808"/>
                </a:cubicBezTo>
                <a:cubicBezTo>
                  <a:pt x="3202526" y="4745852"/>
                  <a:pt x="3288499" y="4935551"/>
                  <a:pt x="3352800" y="5010150"/>
                </a:cubicBezTo>
                <a:cubicBezTo>
                  <a:pt x="3417101" y="5084749"/>
                  <a:pt x="3480987" y="5104655"/>
                  <a:pt x="3524250" y="5105400"/>
                </a:cubicBezTo>
                <a:cubicBezTo>
                  <a:pt x="3567513" y="5106145"/>
                  <a:pt x="3577452" y="5024148"/>
                  <a:pt x="3612377" y="5014623"/>
                </a:cubicBezTo>
                <a:cubicBezTo>
                  <a:pt x="3647302" y="5005098"/>
                  <a:pt x="3687666" y="5020724"/>
                  <a:pt x="3733800" y="5048250"/>
                </a:cubicBezTo>
                <a:cubicBezTo>
                  <a:pt x="3779934" y="5075776"/>
                  <a:pt x="3843157" y="5096593"/>
                  <a:pt x="3889181" y="5179778"/>
                </a:cubicBezTo>
                <a:cubicBezTo>
                  <a:pt x="3935205" y="5262963"/>
                  <a:pt x="3934460" y="5476958"/>
                  <a:pt x="4009942" y="5547360"/>
                </a:cubicBezTo>
                <a:cubicBezTo>
                  <a:pt x="4085424" y="5617762"/>
                  <a:pt x="4245223" y="5567901"/>
                  <a:pt x="4342074" y="5602191"/>
                </a:cubicBezTo>
                <a:cubicBezTo>
                  <a:pt x="4438925" y="5636481"/>
                  <a:pt x="4523629" y="5677425"/>
                  <a:pt x="4591050" y="5753100"/>
                </a:cubicBezTo>
                <a:cubicBezTo>
                  <a:pt x="4658471" y="5828775"/>
                  <a:pt x="4732130" y="5980540"/>
                  <a:pt x="4746597" y="6056243"/>
                </a:cubicBezTo>
                <a:cubicBezTo>
                  <a:pt x="4761064" y="6131946"/>
                  <a:pt x="4661480" y="6167561"/>
                  <a:pt x="4677852" y="6207318"/>
                </a:cubicBezTo>
                <a:cubicBezTo>
                  <a:pt x="4694224" y="6247075"/>
                  <a:pt x="4735388" y="6268886"/>
                  <a:pt x="4797121" y="6294783"/>
                </a:cubicBezTo>
                <a:cubicBezTo>
                  <a:pt x="4858854" y="6320680"/>
                  <a:pt x="4938891" y="6299946"/>
                  <a:pt x="5032347" y="6283187"/>
                </a:cubicBezTo>
                <a:cubicBezTo>
                  <a:pt x="5125803" y="6266428"/>
                  <a:pt x="5208601" y="6198484"/>
                  <a:pt x="5357854" y="6194232"/>
                </a:cubicBezTo>
                <a:cubicBezTo>
                  <a:pt x="5507107" y="6189980"/>
                  <a:pt x="5734989" y="6236749"/>
                  <a:pt x="5927863" y="6257676"/>
                </a:cubicBezTo>
                <a:lnTo>
                  <a:pt x="6515100" y="6319797"/>
                </a:lnTo>
                <a:cubicBezTo>
                  <a:pt x="6654248" y="6334126"/>
                  <a:pt x="6597650" y="6349199"/>
                  <a:pt x="6762750" y="6343650"/>
                </a:cubicBezTo>
                <a:cubicBezTo>
                  <a:pt x="6927850" y="6338101"/>
                  <a:pt x="7330053" y="6279874"/>
                  <a:pt x="7505700" y="6286500"/>
                </a:cubicBezTo>
                <a:cubicBezTo>
                  <a:pt x="7681347" y="6293126"/>
                  <a:pt x="7723396" y="6380700"/>
                  <a:pt x="7816630" y="6383406"/>
                </a:cubicBezTo>
                <a:cubicBezTo>
                  <a:pt x="7909864" y="6386112"/>
                  <a:pt x="8005804" y="6268085"/>
                  <a:pt x="8065107" y="6302734"/>
                </a:cubicBezTo>
                <a:cubicBezTo>
                  <a:pt x="8124410" y="6337383"/>
                  <a:pt x="8039928" y="6579373"/>
                  <a:pt x="8061131" y="6639008"/>
                </a:cubicBezTo>
                <a:cubicBezTo>
                  <a:pt x="8082334" y="6698643"/>
                  <a:pt x="8161075" y="6636744"/>
                  <a:pt x="8192328" y="6660543"/>
                </a:cubicBezTo>
                <a:cubicBezTo>
                  <a:pt x="8223581" y="6684342"/>
                  <a:pt x="8185288" y="6739366"/>
                  <a:pt x="8248650" y="6781800"/>
                </a:cubicBezTo>
                <a:cubicBezTo>
                  <a:pt x="8312012" y="6824235"/>
                  <a:pt x="8518525" y="6864350"/>
                  <a:pt x="8572500" y="6915150"/>
                </a:cubicBezTo>
                <a:cubicBezTo>
                  <a:pt x="8626475" y="6965950"/>
                  <a:pt x="8531225" y="7029450"/>
                  <a:pt x="8572500" y="7086600"/>
                </a:cubicBezTo>
                <a:cubicBezTo>
                  <a:pt x="8613775" y="7143750"/>
                  <a:pt x="8734425" y="7251700"/>
                  <a:pt x="8820150" y="7258050"/>
                </a:cubicBezTo>
                <a:cubicBezTo>
                  <a:pt x="8905875" y="7264400"/>
                  <a:pt x="9010650" y="7185025"/>
                  <a:pt x="9086850" y="7124700"/>
                </a:cubicBezTo>
                <a:cubicBezTo>
                  <a:pt x="9163050" y="7064375"/>
                  <a:pt x="9210675" y="6965950"/>
                  <a:pt x="9277350" y="6896100"/>
                </a:cubicBezTo>
                <a:cubicBezTo>
                  <a:pt x="9344025" y="6826250"/>
                  <a:pt x="9385300" y="6715125"/>
                  <a:pt x="9486900" y="6705600"/>
                </a:cubicBezTo>
                <a:cubicBezTo>
                  <a:pt x="9588500" y="6696075"/>
                  <a:pt x="9785350" y="6731000"/>
                  <a:pt x="9886950" y="6838950"/>
                </a:cubicBezTo>
                <a:cubicBezTo>
                  <a:pt x="9988550" y="6946900"/>
                  <a:pt x="10026650" y="7216775"/>
                  <a:pt x="10096500" y="7353300"/>
                </a:cubicBezTo>
                <a:cubicBezTo>
                  <a:pt x="10166350" y="7489825"/>
                  <a:pt x="10245725" y="7613650"/>
                  <a:pt x="10306050" y="7658100"/>
                </a:cubicBezTo>
                <a:cubicBezTo>
                  <a:pt x="10366375" y="7702550"/>
                  <a:pt x="10385425" y="7616825"/>
                  <a:pt x="10458450" y="7620000"/>
                </a:cubicBezTo>
                <a:cubicBezTo>
                  <a:pt x="10531475" y="7623175"/>
                  <a:pt x="10687050" y="7610475"/>
                  <a:pt x="10744200" y="7677150"/>
                </a:cubicBezTo>
                <a:cubicBezTo>
                  <a:pt x="10801350" y="7743825"/>
                  <a:pt x="10801350" y="7905750"/>
                  <a:pt x="10801350" y="8020050"/>
                </a:cubicBezTo>
                <a:cubicBezTo>
                  <a:pt x="10801350" y="8134350"/>
                  <a:pt x="10782300" y="8289925"/>
                  <a:pt x="10744200" y="8362950"/>
                </a:cubicBezTo>
                <a:cubicBezTo>
                  <a:pt x="10706100" y="8435975"/>
                  <a:pt x="10655300" y="8439150"/>
                  <a:pt x="10572750" y="8458200"/>
                </a:cubicBezTo>
                <a:cubicBezTo>
                  <a:pt x="10490200" y="8477250"/>
                  <a:pt x="10331450" y="8429625"/>
                  <a:pt x="10248900" y="8477250"/>
                </a:cubicBezTo>
                <a:cubicBezTo>
                  <a:pt x="10166350" y="8524875"/>
                  <a:pt x="10147300" y="8674100"/>
                  <a:pt x="10077450" y="8743950"/>
                </a:cubicBezTo>
                <a:cubicBezTo>
                  <a:pt x="10007600" y="8813800"/>
                  <a:pt x="9893300" y="8832850"/>
                  <a:pt x="9829800" y="8896350"/>
                </a:cubicBezTo>
                <a:cubicBezTo>
                  <a:pt x="9766300" y="8959850"/>
                  <a:pt x="9709150" y="9020175"/>
                  <a:pt x="9696450" y="9124950"/>
                </a:cubicBezTo>
                <a:cubicBezTo>
                  <a:pt x="9683750" y="9229725"/>
                  <a:pt x="9779000" y="9398000"/>
                  <a:pt x="9753600" y="9525000"/>
                </a:cubicBezTo>
                <a:cubicBezTo>
                  <a:pt x="9728200" y="9652000"/>
                  <a:pt x="9613900" y="9794875"/>
                  <a:pt x="9544050" y="9886950"/>
                </a:cubicBezTo>
                <a:cubicBezTo>
                  <a:pt x="9474200" y="9979025"/>
                  <a:pt x="9382125" y="10026650"/>
                  <a:pt x="9334500" y="10077450"/>
                </a:cubicBezTo>
                <a:cubicBezTo>
                  <a:pt x="9286875" y="10128250"/>
                  <a:pt x="9299575" y="10147300"/>
                  <a:pt x="9258300" y="10191750"/>
                </a:cubicBezTo>
                <a:cubicBezTo>
                  <a:pt x="9217025" y="10236200"/>
                  <a:pt x="9137650" y="10290175"/>
                  <a:pt x="9086850" y="10344150"/>
                </a:cubicBezTo>
                <a:cubicBezTo>
                  <a:pt x="9036050" y="10398125"/>
                  <a:pt x="8997950" y="10452100"/>
                  <a:pt x="8953500" y="10515600"/>
                </a:cubicBezTo>
                <a:cubicBezTo>
                  <a:pt x="8909050" y="10579100"/>
                  <a:pt x="8855075" y="10658475"/>
                  <a:pt x="8820150" y="10725150"/>
                </a:cubicBezTo>
                <a:cubicBezTo>
                  <a:pt x="8785225" y="10791825"/>
                  <a:pt x="8769350" y="10836275"/>
                  <a:pt x="8743950" y="10915650"/>
                </a:cubicBezTo>
                <a:cubicBezTo>
                  <a:pt x="8718550" y="10995025"/>
                  <a:pt x="8683625" y="11122025"/>
                  <a:pt x="8667750" y="11201400"/>
                </a:cubicBezTo>
                <a:cubicBezTo>
                  <a:pt x="8651875" y="11280775"/>
                  <a:pt x="8639175" y="11337925"/>
                  <a:pt x="8648700" y="11391900"/>
                </a:cubicBezTo>
                <a:cubicBezTo>
                  <a:pt x="8658225" y="11445875"/>
                  <a:pt x="8693150" y="11483975"/>
                  <a:pt x="8724900" y="11525250"/>
                </a:cubicBezTo>
                <a:cubicBezTo>
                  <a:pt x="8756650" y="11566525"/>
                  <a:pt x="8839200" y="11598275"/>
                  <a:pt x="8839200" y="11639550"/>
                </a:cubicBezTo>
                <a:cubicBezTo>
                  <a:pt x="8839200" y="11680825"/>
                  <a:pt x="8766175" y="11674475"/>
                  <a:pt x="8724900" y="11772900"/>
                </a:cubicBezTo>
                <a:cubicBezTo>
                  <a:pt x="8683625" y="11871325"/>
                  <a:pt x="8683625" y="12112625"/>
                  <a:pt x="8591550" y="12230100"/>
                </a:cubicBezTo>
                <a:cubicBezTo>
                  <a:pt x="8499475" y="12347575"/>
                  <a:pt x="8286750" y="12411075"/>
                  <a:pt x="8172450" y="12477750"/>
                </a:cubicBezTo>
                <a:cubicBezTo>
                  <a:pt x="8058150" y="12544425"/>
                  <a:pt x="8061325" y="12557125"/>
                  <a:pt x="7905750" y="12630150"/>
                </a:cubicBezTo>
                <a:cubicBezTo>
                  <a:pt x="7750175" y="12703175"/>
                  <a:pt x="7404100" y="12833350"/>
                  <a:pt x="7239000" y="12915900"/>
                </a:cubicBezTo>
                <a:cubicBezTo>
                  <a:pt x="7073900" y="12998450"/>
                  <a:pt x="6994525" y="13068300"/>
                  <a:pt x="6915150" y="13125450"/>
                </a:cubicBezTo>
                <a:cubicBezTo>
                  <a:pt x="6835775" y="13182600"/>
                  <a:pt x="6810375" y="13227050"/>
                  <a:pt x="6762750" y="13258800"/>
                </a:cubicBezTo>
                <a:cubicBezTo>
                  <a:pt x="6715125" y="13290550"/>
                  <a:pt x="6696075" y="13293725"/>
                  <a:pt x="6629400" y="13315950"/>
                </a:cubicBezTo>
                <a:cubicBezTo>
                  <a:pt x="6562725" y="13338175"/>
                  <a:pt x="6473825" y="13401675"/>
                  <a:pt x="6362700" y="13392150"/>
                </a:cubicBezTo>
                <a:cubicBezTo>
                  <a:pt x="6251575" y="13382625"/>
                  <a:pt x="6096000" y="13293725"/>
                  <a:pt x="5962650" y="13258800"/>
                </a:cubicBezTo>
                <a:cubicBezTo>
                  <a:pt x="5829300" y="13223875"/>
                  <a:pt x="5702300" y="13195300"/>
                  <a:pt x="5562600" y="13182600"/>
                </a:cubicBezTo>
                <a:cubicBezTo>
                  <a:pt x="5422900" y="13169900"/>
                  <a:pt x="5238750" y="13157200"/>
                  <a:pt x="5124450" y="13182600"/>
                </a:cubicBezTo>
                <a:cubicBezTo>
                  <a:pt x="5010150" y="13208000"/>
                  <a:pt x="4997450" y="13328650"/>
                  <a:pt x="4876800" y="13335000"/>
                </a:cubicBezTo>
                <a:cubicBezTo>
                  <a:pt x="4756150" y="13341350"/>
                  <a:pt x="4400550" y="13220700"/>
                  <a:pt x="4400550" y="13220700"/>
                </a:cubicBezTo>
                <a:cubicBezTo>
                  <a:pt x="4283075" y="13192125"/>
                  <a:pt x="4251325" y="13173075"/>
                  <a:pt x="4171950" y="13163550"/>
                </a:cubicBezTo>
                <a:cubicBezTo>
                  <a:pt x="4092575" y="13154025"/>
                  <a:pt x="4008437" y="13158787"/>
                  <a:pt x="3924300" y="131635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5928632" y="12647890"/>
            <a:ext cx="4107215" cy="420903"/>
          </a:xfrm>
          <a:custGeom>
            <a:avLst/>
            <a:gdLst>
              <a:gd name="connsiteX0" fmla="*/ 0 w 3924300"/>
              <a:gd name="connsiteY0" fmla="*/ 125015 h 402158"/>
              <a:gd name="connsiteX1" fmla="*/ 457200 w 3924300"/>
              <a:gd name="connsiteY1" fmla="*/ 182165 h 402158"/>
              <a:gd name="connsiteX2" fmla="*/ 838200 w 3924300"/>
              <a:gd name="connsiteY2" fmla="*/ 182165 h 402158"/>
              <a:gd name="connsiteX3" fmla="*/ 1143000 w 3924300"/>
              <a:gd name="connsiteY3" fmla="*/ 334565 h 402158"/>
              <a:gd name="connsiteX4" fmla="*/ 1390650 w 3924300"/>
              <a:gd name="connsiteY4" fmla="*/ 372665 h 402158"/>
              <a:gd name="connsiteX5" fmla="*/ 1771650 w 3924300"/>
              <a:gd name="connsiteY5" fmla="*/ 391715 h 402158"/>
              <a:gd name="connsiteX6" fmla="*/ 2152650 w 3924300"/>
              <a:gd name="connsiteY6" fmla="*/ 201215 h 402158"/>
              <a:gd name="connsiteX7" fmla="*/ 2609850 w 3924300"/>
              <a:gd name="connsiteY7" fmla="*/ 29765 h 402158"/>
              <a:gd name="connsiteX8" fmla="*/ 3067050 w 3924300"/>
              <a:gd name="connsiteY8" fmla="*/ 10715 h 402158"/>
              <a:gd name="connsiteX9" fmla="*/ 3924300 w 3924300"/>
              <a:gd name="connsiteY9" fmla="*/ 144065 h 40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24300" h="402158">
                <a:moveTo>
                  <a:pt x="0" y="125015"/>
                </a:moveTo>
                <a:cubicBezTo>
                  <a:pt x="158750" y="148827"/>
                  <a:pt x="317500" y="172640"/>
                  <a:pt x="457200" y="182165"/>
                </a:cubicBezTo>
                <a:cubicBezTo>
                  <a:pt x="596900" y="191690"/>
                  <a:pt x="723900" y="156765"/>
                  <a:pt x="838200" y="182165"/>
                </a:cubicBezTo>
                <a:cubicBezTo>
                  <a:pt x="952500" y="207565"/>
                  <a:pt x="1050925" y="302815"/>
                  <a:pt x="1143000" y="334565"/>
                </a:cubicBezTo>
                <a:cubicBezTo>
                  <a:pt x="1235075" y="366315"/>
                  <a:pt x="1285875" y="363140"/>
                  <a:pt x="1390650" y="372665"/>
                </a:cubicBezTo>
                <a:cubicBezTo>
                  <a:pt x="1495425" y="382190"/>
                  <a:pt x="1644650" y="420290"/>
                  <a:pt x="1771650" y="391715"/>
                </a:cubicBezTo>
                <a:cubicBezTo>
                  <a:pt x="1898650" y="363140"/>
                  <a:pt x="2012950" y="261540"/>
                  <a:pt x="2152650" y="201215"/>
                </a:cubicBezTo>
                <a:cubicBezTo>
                  <a:pt x="2292350" y="140890"/>
                  <a:pt x="2457450" y="61515"/>
                  <a:pt x="2609850" y="29765"/>
                </a:cubicBezTo>
                <a:cubicBezTo>
                  <a:pt x="2762250" y="-1985"/>
                  <a:pt x="2847975" y="-8335"/>
                  <a:pt x="3067050" y="10715"/>
                </a:cubicBezTo>
                <a:cubicBezTo>
                  <a:pt x="3286125" y="29765"/>
                  <a:pt x="3924300" y="144065"/>
                  <a:pt x="3924300" y="144065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6155667" y="11422952"/>
            <a:ext cx="1993794" cy="977888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3936345" y="15171284"/>
            <a:ext cx="1015329" cy="2332739"/>
          </a:xfrm>
          <a:custGeom>
            <a:avLst/>
            <a:gdLst>
              <a:gd name="connsiteX0" fmla="*/ 36661 w 970111"/>
              <a:gd name="connsiteY0" fmla="*/ 0 h 2228850"/>
              <a:gd name="connsiteX1" fmla="*/ 36661 w 970111"/>
              <a:gd name="connsiteY1" fmla="*/ 285750 h 2228850"/>
              <a:gd name="connsiteX2" fmla="*/ 417661 w 970111"/>
              <a:gd name="connsiteY2" fmla="*/ 590550 h 2228850"/>
              <a:gd name="connsiteX3" fmla="*/ 379561 w 970111"/>
              <a:gd name="connsiteY3" fmla="*/ 914400 h 2228850"/>
              <a:gd name="connsiteX4" fmla="*/ 531961 w 970111"/>
              <a:gd name="connsiteY4" fmla="*/ 1181100 h 2228850"/>
              <a:gd name="connsiteX5" fmla="*/ 779611 w 970111"/>
              <a:gd name="connsiteY5" fmla="*/ 1524000 h 2228850"/>
              <a:gd name="connsiteX6" fmla="*/ 817711 w 970111"/>
              <a:gd name="connsiteY6" fmla="*/ 1943100 h 2228850"/>
              <a:gd name="connsiteX7" fmla="*/ 970111 w 970111"/>
              <a:gd name="connsiteY7" fmla="*/ 222885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70111" h="2228850">
                <a:moveTo>
                  <a:pt x="36661" y="0"/>
                </a:moveTo>
                <a:cubicBezTo>
                  <a:pt x="4911" y="93662"/>
                  <a:pt x="-26839" y="187325"/>
                  <a:pt x="36661" y="285750"/>
                </a:cubicBezTo>
                <a:cubicBezTo>
                  <a:pt x="100161" y="384175"/>
                  <a:pt x="360511" y="485775"/>
                  <a:pt x="417661" y="590550"/>
                </a:cubicBezTo>
                <a:cubicBezTo>
                  <a:pt x="474811" y="695325"/>
                  <a:pt x="360511" y="815975"/>
                  <a:pt x="379561" y="914400"/>
                </a:cubicBezTo>
                <a:cubicBezTo>
                  <a:pt x="398611" y="1012825"/>
                  <a:pt x="465286" y="1079500"/>
                  <a:pt x="531961" y="1181100"/>
                </a:cubicBezTo>
                <a:cubicBezTo>
                  <a:pt x="598636" y="1282700"/>
                  <a:pt x="731986" y="1397000"/>
                  <a:pt x="779611" y="1524000"/>
                </a:cubicBezTo>
                <a:cubicBezTo>
                  <a:pt x="827236" y="1651000"/>
                  <a:pt x="785961" y="1825625"/>
                  <a:pt x="817711" y="1943100"/>
                </a:cubicBezTo>
                <a:cubicBezTo>
                  <a:pt x="849461" y="2060575"/>
                  <a:pt x="912961" y="2225675"/>
                  <a:pt x="970111" y="222885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6802216" y="10247051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5807249" y="10257351"/>
            <a:ext cx="1205005" cy="49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12744571" y="6555913"/>
            <a:ext cx="2053607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17" name="Group 16"/>
          <p:cNvGrpSpPr/>
          <p:nvPr/>
        </p:nvGrpSpPr>
        <p:grpSpPr>
          <a:xfrm>
            <a:off x="4743450" y="524981"/>
            <a:ext cx="14485536" cy="17270663"/>
            <a:chOff x="514350" y="255370"/>
            <a:chExt cx="13840422" cy="16501514"/>
          </a:xfrm>
        </p:grpSpPr>
        <p:grpSp>
          <p:nvGrpSpPr>
            <p:cNvPr id="144" name="Group 143"/>
            <p:cNvGrpSpPr/>
            <p:nvPr/>
          </p:nvGrpSpPr>
          <p:grpSpPr>
            <a:xfrm>
              <a:off x="7900012" y="9923271"/>
              <a:ext cx="6454760" cy="6833613"/>
              <a:chOff x="7900012" y="9923271"/>
              <a:chExt cx="6454760" cy="6833613"/>
            </a:xfrm>
          </p:grpSpPr>
          <p:sp>
            <p:nvSpPr>
              <p:cNvPr id="161" name="Freeform 160"/>
              <p:cNvSpPr/>
              <p:nvPr/>
            </p:nvSpPr>
            <p:spPr>
              <a:xfrm>
                <a:off x="7900012" y="9925049"/>
                <a:ext cx="6447001" cy="6831835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447001"/>
                  <a:gd name="connsiteY0" fmla="*/ 6831835 h 6831835"/>
                  <a:gd name="connsiteX1" fmla="*/ 253388 w 6447001"/>
                  <a:gd name="connsiteY1" fmla="*/ 6477000 h 6831835"/>
                  <a:gd name="connsiteX2" fmla="*/ 767738 w 6447001"/>
                  <a:gd name="connsiteY2" fmla="*/ 6134100 h 6831835"/>
                  <a:gd name="connsiteX3" fmla="*/ 1091588 w 6447001"/>
                  <a:gd name="connsiteY3" fmla="*/ 5657850 h 6831835"/>
                  <a:gd name="connsiteX4" fmla="*/ 1415438 w 6447001"/>
                  <a:gd name="connsiteY4" fmla="*/ 5353050 h 6831835"/>
                  <a:gd name="connsiteX5" fmla="*/ 1872638 w 6447001"/>
                  <a:gd name="connsiteY5" fmla="*/ 5029200 h 6831835"/>
                  <a:gd name="connsiteX6" fmla="*/ 2234588 w 6447001"/>
                  <a:gd name="connsiteY6" fmla="*/ 4514850 h 6831835"/>
                  <a:gd name="connsiteX7" fmla="*/ 2463188 w 6447001"/>
                  <a:gd name="connsiteY7" fmla="*/ 4229100 h 6831835"/>
                  <a:gd name="connsiteX8" fmla="*/ 3015638 w 6447001"/>
                  <a:gd name="connsiteY8" fmla="*/ 3848100 h 6831835"/>
                  <a:gd name="connsiteX9" fmla="*/ 3206138 w 6447001"/>
                  <a:gd name="connsiteY9" fmla="*/ 3543300 h 6831835"/>
                  <a:gd name="connsiteX10" fmla="*/ 3587138 w 6447001"/>
                  <a:gd name="connsiteY10" fmla="*/ 3295650 h 6831835"/>
                  <a:gd name="connsiteX11" fmla="*/ 3968138 w 6447001"/>
                  <a:gd name="connsiteY11" fmla="*/ 2857500 h 6831835"/>
                  <a:gd name="connsiteX12" fmla="*/ 4101488 w 6447001"/>
                  <a:gd name="connsiteY12" fmla="*/ 2590800 h 6831835"/>
                  <a:gd name="connsiteX13" fmla="*/ 4196738 w 6447001"/>
                  <a:gd name="connsiteY13" fmla="*/ 2362200 h 6831835"/>
                  <a:gd name="connsiteX14" fmla="*/ 4768238 w 6447001"/>
                  <a:gd name="connsiteY14" fmla="*/ 2209800 h 6831835"/>
                  <a:gd name="connsiteX15" fmla="*/ 5415938 w 6447001"/>
                  <a:gd name="connsiteY15" fmla="*/ 1733550 h 6831835"/>
                  <a:gd name="connsiteX16" fmla="*/ 5968388 w 6447001"/>
                  <a:gd name="connsiteY16" fmla="*/ 971550 h 6831835"/>
                  <a:gd name="connsiteX17" fmla="*/ 6196988 w 6447001"/>
                  <a:gd name="connsiteY17" fmla="*/ 742950 h 6831835"/>
                  <a:gd name="connsiteX18" fmla="*/ 6311288 w 6447001"/>
                  <a:gd name="connsiteY18" fmla="*/ 571500 h 6831835"/>
                  <a:gd name="connsiteX19" fmla="*/ 6444638 w 6447001"/>
                  <a:gd name="connsiteY19" fmla="*/ 400050 h 6831835"/>
                  <a:gd name="connsiteX20" fmla="*/ 6387488 w 6447001"/>
                  <a:gd name="connsiteY20" fmla="*/ 323850 h 6831835"/>
                  <a:gd name="connsiteX21" fmla="*/ 6273188 w 6447001"/>
                  <a:gd name="connsiteY21" fmla="*/ 266700 h 6831835"/>
                  <a:gd name="connsiteX22" fmla="*/ 6235088 w 6447001"/>
                  <a:gd name="connsiteY22" fmla="*/ 0 h 683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47001" h="6831835">
                    <a:moveTo>
                      <a:pt x="0" y="6831835"/>
                    </a:moveTo>
                    <a:cubicBezTo>
                      <a:pt x="147637" y="6558785"/>
                      <a:pt x="125432" y="6593289"/>
                      <a:pt x="253388" y="6477000"/>
                    </a:cubicBezTo>
                    <a:cubicBezTo>
                      <a:pt x="381344" y="6360711"/>
                      <a:pt x="628038" y="6270625"/>
                      <a:pt x="767738" y="6134100"/>
                    </a:cubicBezTo>
                    <a:cubicBezTo>
                      <a:pt x="907438" y="5997575"/>
                      <a:pt x="983638" y="5788025"/>
                      <a:pt x="1091588" y="5657850"/>
                    </a:cubicBezTo>
                    <a:cubicBezTo>
                      <a:pt x="1199538" y="5527675"/>
                      <a:pt x="1285263" y="5457825"/>
                      <a:pt x="1415438" y="5353050"/>
                    </a:cubicBezTo>
                    <a:cubicBezTo>
                      <a:pt x="1545613" y="5248275"/>
                      <a:pt x="1736113" y="5168900"/>
                      <a:pt x="1872638" y="5029200"/>
                    </a:cubicBezTo>
                    <a:cubicBezTo>
                      <a:pt x="2009163" y="4889500"/>
                      <a:pt x="2136163" y="4648200"/>
                      <a:pt x="2234588" y="4514850"/>
                    </a:cubicBezTo>
                    <a:cubicBezTo>
                      <a:pt x="2333013" y="4381500"/>
                      <a:pt x="2333013" y="4340225"/>
                      <a:pt x="2463188" y="4229100"/>
                    </a:cubicBezTo>
                    <a:cubicBezTo>
                      <a:pt x="2593363" y="4117975"/>
                      <a:pt x="2891813" y="3962400"/>
                      <a:pt x="3015638" y="3848100"/>
                    </a:cubicBezTo>
                    <a:cubicBezTo>
                      <a:pt x="3139463" y="3733800"/>
                      <a:pt x="3110888" y="3635375"/>
                      <a:pt x="3206138" y="3543300"/>
                    </a:cubicBezTo>
                    <a:cubicBezTo>
                      <a:pt x="3301388" y="3451225"/>
                      <a:pt x="3460138" y="3409950"/>
                      <a:pt x="3587138" y="3295650"/>
                    </a:cubicBezTo>
                    <a:cubicBezTo>
                      <a:pt x="3714138" y="3181350"/>
                      <a:pt x="3882413" y="2974975"/>
                      <a:pt x="3968138" y="2857500"/>
                    </a:cubicBezTo>
                    <a:cubicBezTo>
                      <a:pt x="4053863" y="2740025"/>
                      <a:pt x="4063388" y="2673350"/>
                      <a:pt x="4101488" y="2590800"/>
                    </a:cubicBezTo>
                    <a:cubicBezTo>
                      <a:pt x="4139588" y="2508250"/>
                      <a:pt x="4085613" y="2425700"/>
                      <a:pt x="4196738" y="2362200"/>
                    </a:cubicBezTo>
                    <a:cubicBezTo>
                      <a:pt x="4307863" y="2298700"/>
                      <a:pt x="4565038" y="2314575"/>
                      <a:pt x="4768238" y="2209800"/>
                    </a:cubicBezTo>
                    <a:cubicBezTo>
                      <a:pt x="4971438" y="2105025"/>
                      <a:pt x="5215913" y="1939925"/>
                      <a:pt x="5415938" y="1733550"/>
                    </a:cubicBezTo>
                    <a:cubicBezTo>
                      <a:pt x="5615963" y="1527175"/>
                      <a:pt x="5838213" y="1136650"/>
                      <a:pt x="5968388" y="971550"/>
                    </a:cubicBezTo>
                    <a:cubicBezTo>
                      <a:pt x="6098563" y="806450"/>
                      <a:pt x="6139838" y="809625"/>
                      <a:pt x="6196988" y="742950"/>
                    </a:cubicBezTo>
                    <a:cubicBezTo>
                      <a:pt x="6254138" y="676275"/>
                      <a:pt x="6270013" y="628650"/>
                      <a:pt x="6311288" y="571500"/>
                    </a:cubicBezTo>
                    <a:cubicBezTo>
                      <a:pt x="6352563" y="514350"/>
                      <a:pt x="6431938" y="441325"/>
                      <a:pt x="6444638" y="400050"/>
                    </a:cubicBezTo>
                    <a:cubicBezTo>
                      <a:pt x="6457338" y="358775"/>
                      <a:pt x="6416063" y="346075"/>
                      <a:pt x="6387488" y="323850"/>
                    </a:cubicBezTo>
                    <a:cubicBezTo>
                      <a:pt x="6358913" y="301625"/>
                      <a:pt x="6298588" y="320675"/>
                      <a:pt x="6273188" y="266700"/>
                    </a:cubicBezTo>
                    <a:cubicBezTo>
                      <a:pt x="6247788" y="212725"/>
                      <a:pt x="6241438" y="106362"/>
                      <a:pt x="6235088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61"/>
              <p:cNvSpPr/>
              <p:nvPr/>
            </p:nvSpPr>
            <p:spPr>
              <a:xfrm>
                <a:off x="7922531" y="9933072"/>
                <a:ext cx="6408442" cy="6796030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408442"/>
                  <a:gd name="connsiteY0" fmla="*/ 6796030 h 6796030"/>
                  <a:gd name="connsiteX1" fmla="*/ 214829 w 6408442"/>
                  <a:gd name="connsiteY1" fmla="*/ 6477000 h 6796030"/>
                  <a:gd name="connsiteX2" fmla="*/ 729179 w 6408442"/>
                  <a:gd name="connsiteY2" fmla="*/ 6134100 h 6796030"/>
                  <a:gd name="connsiteX3" fmla="*/ 1053029 w 6408442"/>
                  <a:gd name="connsiteY3" fmla="*/ 5657850 h 6796030"/>
                  <a:gd name="connsiteX4" fmla="*/ 1376879 w 6408442"/>
                  <a:gd name="connsiteY4" fmla="*/ 5353050 h 6796030"/>
                  <a:gd name="connsiteX5" fmla="*/ 1834079 w 6408442"/>
                  <a:gd name="connsiteY5" fmla="*/ 5029200 h 6796030"/>
                  <a:gd name="connsiteX6" fmla="*/ 2196029 w 6408442"/>
                  <a:gd name="connsiteY6" fmla="*/ 4514850 h 6796030"/>
                  <a:gd name="connsiteX7" fmla="*/ 2424629 w 6408442"/>
                  <a:gd name="connsiteY7" fmla="*/ 4229100 h 6796030"/>
                  <a:gd name="connsiteX8" fmla="*/ 2977079 w 6408442"/>
                  <a:gd name="connsiteY8" fmla="*/ 3848100 h 6796030"/>
                  <a:gd name="connsiteX9" fmla="*/ 3167579 w 6408442"/>
                  <a:gd name="connsiteY9" fmla="*/ 3543300 h 6796030"/>
                  <a:gd name="connsiteX10" fmla="*/ 3548579 w 6408442"/>
                  <a:gd name="connsiteY10" fmla="*/ 3295650 h 6796030"/>
                  <a:gd name="connsiteX11" fmla="*/ 3929579 w 6408442"/>
                  <a:gd name="connsiteY11" fmla="*/ 2857500 h 6796030"/>
                  <a:gd name="connsiteX12" fmla="*/ 4062929 w 6408442"/>
                  <a:gd name="connsiteY12" fmla="*/ 2590800 h 6796030"/>
                  <a:gd name="connsiteX13" fmla="*/ 4158179 w 6408442"/>
                  <a:gd name="connsiteY13" fmla="*/ 2362200 h 6796030"/>
                  <a:gd name="connsiteX14" fmla="*/ 4729679 w 6408442"/>
                  <a:gd name="connsiteY14" fmla="*/ 2209800 h 6796030"/>
                  <a:gd name="connsiteX15" fmla="*/ 5377379 w 6408442"/>
                  <a:gd name="connsiteY15" fmla="*/ 1733550 h 6796030"/>
                  <a:gd name="connsiteX16" fmla="*/ 5929829 w 6408442"/>
                  <a:gd name="connsiteY16" fmla="*/ 971550 h 6796030"/>
                  <a:gd name="connsiteX17" fmla="*/ 6158429 w 6408442"/>
                  <a:gd name="connsiteY17" fmla="*/ 742950 h 6796030"/>
                  <a:gd name="connsiteX18" fmla="*/ 6272729 w 6408442"/>
                  <a:gd name="connsiteY18" fmla="*/ 571500 h 6796030"/>
                  <a:gd name="connsiteX19" fmla="*/ 6406079 w 6408442"/>
                  <a:gd name="connsiteY19" fmla="*/ 400050 h 6796030"/>
                  <a:gd name="connsiteX20" fmla="*/ 6348929 w 6408442"/>
                  <a:gd name="connsiteY20" fmla="*/ 323850 h 6796030"/>
                  <a:gd name="connsiteX21" fmla="*/ 6234629 w 6408442"/>
                  <a:gd name="connsiteY21" fmla="*/ 266700 h 6796030"/>
                  <a:gd name="connsiteX22" fmla="*/ 6196529 w 6408442"/>
                  <a:gd name="connsiteY22" fmla="*/ 0 h 6796030"/>
                  <a:gd name="connsiteX0" fmla="*/ 0 w 6408442"/>
                  <a:gd name="connsiteY0" fmla="*/ 6796030 h 6796030"/>
                  <a:gd name="connsiteX1" fmla="*/ 214829 w 6408442"/>
                  <a:gd name="connsiteY1" fmla="*/ 6477000 h 6796030"/>
                  <a:gd name="connsiteX2" fmla="*/ 729179 w 6408442"/>
                  <a:gd name="connsiteY2" fmla="*/ 6134100 h 6796030"/>
                  <a:gd name="connsiteX3" fmla="*/ 1053029 w 6408442"/>
                  <a:gd name="connsiteY3" fmla="*/ 5657850 h 6796030"/>
                  <a:gd name="connsiteX4" fmla="*/ 1376879 w 6408442"/>
                  <a:gd name="connsiteY4" fmla="*/ 5353050 h 6796030"/>
                  <a:gd name="connsiteX5" fmla="*/ 1834079 w 6408442"/>
                  <a:gd name="connsiteY5" fmla="*/ 5029200 h 6796030"/>
                  <a:gd name="connsiteX6" fmla="*/ 2196029 w 6408442"/>
                  <a:gd name="connsiteY6" fmla="*/ 4514850 h 6796030"/>
                  <a:gd name="connsiteX7" fmla="*/ 2424629 w 6408442"/>
                  <a:gd name="connsiteY7" fmla="*/ 4229100 h 6796030"/>
                  <a:gd name="connsiteX8" fmla="*/ 2977079 w 6408442"/>
                  <a:gd name="connsiteY8" fmla="*/ 3848100 h 6796030"/>
                  <a:gd name="connsiteX9" fmla="*/ 3167579 w 6408442"/>
                  <a:gd name="connsiteY9" fmla="*/ 3543300 h 6796030"/>
                  <a:gd name="connsiteX10" fmla="*/ 3548579 w 6408442"/>
                  <a:gd name="connsiteY10" fmla="*/ 3295650 h 6796030"/>
                  <a:gd name="connsiteX11" fmla="*/ 3929579 w 6408442"/>
                  <a:gd name="connsiteY11" fmla="*/ 2857500 h 6796030"/>
                  <a:gd name="connsiteX12" fmla="*/ 4062929 w 6408442"/>
                  <a:gd name="connsiteY12" fmla="*/ 2590800 h 6796030"/>
                  <a:gd name="connsiteX13" fmla="*/ 4158179 w 6408442"/>
                  <a:gd name="connsiteY13" fmla="*/ 2362200 h 6796030"/>
                  <a:gd name="connsiteX14" fmla="*/ 4729679 w 6408442"/>
                  <a:gd name="connsiteY14" fmla="*/ 2209800 h 6796030"/>
                  <a:gd name="connsiteX15" fmla="*/ 5377379 w 6408442"/>
                  <a:gd name="connsiteY15" fmla="*/ 1733550 h 6796030"/>
                  <a:gd name="connsiteX16" fmla="*/ 5929829 w 6408442"/>
                  <a:gd name="connsiteY16" fmla="*/ 971550 h 6796030"/>
                  <a:gd name="connsiteX17" fmla="*/ 6158429 w 6408442"/>
                  <a:gd name="connsiteY17" fmla="*/ 742950 h 6796030"/>
                  <a:gd name="connsiteX18" fmla="*/ 6272729 w 6408442"/>
                  <a:gd name="connsiteY18" fmla="*/ 571500 h 6796030"/>
                  <a:gd name="connsiteX19" fmla="*/ 6406079 w 6408442"/>
                  <a:gd name="connsiteY19" fmla="*/ 400050 h 6796030"/>
                  <a:gd name="connsiteX20" fmla="*/ 6348929 w 6408442"/>
                  <a:gd name="connsiteY20" fmla="*/ 323850 h 6796030"/>
                  <a:gd name="connsiteX21" fmla="*/ 6234629 w 6408442"/>
                  <a:gd name="connsiteY21" fmla="*/ 266700 h 6796030"/>
                  <a:gd name="connsiteX22" fmla="*/ 6196529 w 6408442"/>
                  <a:gd name="connsiteY22" fmla="*/ 0 h 679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08442" h="6796030">
                    <a:moveTo>
                      <a:pt x="0" y="6796030"/>
                    </a:moveTo>
                    <a:cubicBezTo>
                      <a:pt x="153146" y="6525734"/>
                      <a:pt x="93299" y="6587322"/>
                      <a:pt x="214829" y="6477000"/>
                    </a:cubicBezTo>
                    <a:cubicBezTo>
                      <a:pt x="336359" y="6366678"/>
                      <a:pt x="589479" y="6270625"/>
                      <a:pt x="729179" y="6134100"/>
                    </a:cubicBezTo>
                    <a:cubicBezTo>
                      <a:pt x="868879" y="5997575"/>
                      <a:pt x="945079" y="5788025"/>
                      <a:pt x="1053029" y="5657850"/>
                    </a:cubicBezTo>
                    <a:cubicBezTo>
                      <a:pt x="1160979" y="5527675"/>
                      <a:pt x="1246704" y="5457825"/>
                      <a:pt x="1376879" y="5353050"/>
                    </a:cubicBezTo>
                    <a:cubicBezTo>
                      <a:pt x="1507054" y="5248275"/>
                      <a:pt x="1697554" y="5168900"/>
                      <a:pt x="1834079" y="5029200"/>
                    </a:cubicBezTo>
                    <a:cubicBezTo>
                      <a:pt x="1970604" y="4889500"/>
                      <a:pt x="2097604" y="4648200"/>
                      <a:pt x="2196029" y="4514850"/>
                    </a:cubicBezTo>
                    <a:cubicBezTo>
                      <a:pt x="2294454" y="4381500"/>
                      <a:pt x="2294454" y="4340225"/>
                      <a:pt x="2424629" y="4229100"/>
                    </a:cubicBezTo>
                    <a:cubicBezTo>
                      <a:pt x="2554804" y="4117975"/>
                      <a:pt x="2853254" y="3962400"/>
                      <a:pt x="2977079" y="3848100"/>
                    </a:cubicBezTo>
                    <a:cubicBezTo>
                      <a:pt x="3100904" y="3733800"/>
                      <a:pt x="3072329" y="3635375"/>
                      <a:pt x="3167579" y="3543300"/>
                    </a:cubicBezTo>
                    <a:cubicBezTo>
                      <a:pt x="3262829" y="3451225"/>
                      <a:pt x="3421579" y="3409950"/>
                      <a:pt x="3548579" y="3295650"/>
                    </a:cubicBezTo>
                    <a:cubicBezTo>
                      <a:pt x="3675579" y="3181350"/>
                      <a:pt x="3843854" y="2974975"/>
                      <a:pt x="3929579" y="2857500"/>
                    </a:cubicBezTo>
                    <a:cubicBezTo>
                      <a:pt x="4015304" y="2740025"/>
                      <a:pt x="4024829" y="2673350"/>
                      <a:pt x="4062929" y="2590800"/>
                    </a:cubicBezTo>
                    <a:cubicBezTo>
                      <a:pt x="4101029" y="2508250"/>
                      <a:pt x="4047054" y="2425700"/>
                      <a:pt x="4158179" y="2362200"/>
                    </a:cubicBezTo>
                    <a:cubicBezTo>
                      <a:pt x="4269304" y="2298700"/>
                      <a:pt x="4526479" y="2314575"/>
                      <a:pt x="4729679" y="2209800"/>
                    </a:cubicBezTo>
                    <a:cubicBezTo>
                      <a:pt x="4932879" y="2105025"/>
                      <a:pt x="5177354" y="1939925"/>
                      <a:pt x="5377379" y="1733550"/>
                    </a:cubicBezTo>
                    <a:cubicBezTo>
                      <a:pt x="5577404" y="1527175"/>
                      <a:pt x="5799654" y="1136650"/>
                      <a:pt x="5929829" y="971550"/>
                    </a:cubicBezTo>
                    <a:cubicBezTo>
                      <a:pt x="6060004" y="806450"/>
                      <a:pt x="6101279" y="809625"/>
                      <a:pt x="6158429" y="742950"/>
                    </a:cubicBezTo>
                    <a:cubicBezTo>
                      <a:pt x="6215579" y="676275"/>
                      <a:pt x="6231454" y="628650"/>
                      <a:pt x="6272729" y="571500"/>
                    </a:cubicBezTo>
                    <a:cubicBezTo>
                      <a:pt x="6314004" y="514350"/>
                      <a:pt x="6393379" y="441325"/>
                      <a:pt x="6406079" y="400050"/>
                    </a:cubicBezTo>
                    <a:cubicBezTo>
                      <a:pt x="6418779" y="358775"/>
                      <a:pt x="6377504" y="346075"/>
                      <a:pt x="6348929" y="323850"/>
                    </a:cubicBezTo>
                    <a:cubicBezTo>
                      <a:pt x="6320354" y="301625"/>
                      <a:pt x="6260029" y="320675"/>
                      <a:pt x="6234629" y="266700"/>
                    </a:cubicBezTo>
                    <a:cubicBezTo>
                      <a:pt x="6209229" y="212725"/>
                      <a:pt x="6202879" y="106362"/>
                      <a:pt x="6196529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reeform 162"/>
              <p:cNvSpPr/>
              <p:nvPr/>
            </p:nvSpPr>
            <p:spPr>
              <a:xfrm>
                <a:off x="7957347" y="9923271"/>
                <a:ext cx="6397425" cy="6757472"/>
              </a:xfrm>
              <a:custGeom>
                <a:avLst/>
                <a:gdLst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650813"/>
                  <a:gd name="connsiteY0" fmla="*/ 7200900 h 7200900"/>
                  <a:gd name="connsiteX1" fmla="*/ 457200 w 6650813"/>
                  <a:gd name="connsiteY1" fmla="*/ 6477000 h 7200900"/>
                  <a:gd name="connsiteX2" fmla="*/ 971550 w 6650813"/>
                  <a:gd name="connsiteY2" fmla="*/ 6134100 h 7200900"/>
                  <a:gd name="connsiteX3" fmla="*/ 1295400 w 6650813"/>
                  <a:gd name="connsiteY3" fmla="*/ 5657850 h 7200900"/>
                  <a:gd name="connsiteX4" fmla="*/ 1619250 w 6650813"/>
                  <a:gd name="connsiteY4" fmla="*/ 5353050 h 7200900"/>
                  <a:gd name="connsiteX5" fmla="*/ 2076450 w 6650813"/>
                  <a:gd name="connsiteY5" fmla="*/ 5029200 h 7200900"/>
                  <a:gd name="connsiteX6" fmla="*/ 2438400 w 6650813"/>
                  <a:gd name="connsiteY6" fmla="*/ 4514850 h 7200900"/>
                  <a:gd name="connsiteX7" fmla="*/ 2667000 w 6650813"/>
                  <a:gd name="connsiteY7" fmla="*/ 4229100 h 7200900"/>
                  <a:gd name="connsiteX8" fmla="*/ 3219450 w 6650813"/>
                  <a:gd name="connsiteY8" fmla="*/ 3848100 h 7200900"/>
                  <a:gd name="connsiteX9" fmla="*/ 3409950 w 6650813"/>
                  <a:gd name="connsiteY9" fmla="*/ 3543300 h 7200900"/>
                  <a:gd name="connsiteX10" fmla="*/ 3790950 w 6650813"/>
                  <a:gd name="connsiteY10" fmla="*/ 3295650 h 7200900"/>
                  <a:gd name="connsiteX11" fmla="*/ 4171950 w 6650813"/>
                  <a:gd name="connsiteY11" fmla="*/ 2857500 h 7200900"/>
                  <a:gd name="connsiteX12" fmla="*/ 4305300 w 6650813"/>
                  <a:gd name="connsiteY12" fmla="*/ 2590800 h 7200900"/>
                  <a:gd name="connsiteX13" fmla="*/ 4400550 w 6650813"/>
                  <a:gd name="connsiteY13" fmla="*/ 2362200 h 7200900"/>
                  <a:gd name="connsiteX14" fmla="*/ 4972050 w 6650813"/>
                  <a:gd name="connsiteY14" fmla="*/ 2209800 h 7200900"/>
                  <a:gd name="connsiteX15" fmla="*/ 5619750 w 6650813"/>
                  <a:gd name="connsiteY15" fmla="*/ 1733550 h 7200900"/>
                  <a:gd name="connsiteX16" fmla="*/ 6172200 w 6650813"/>
                  <a:gd name="connsiteY16" fmla="*/ 971550 h 7200900"/>
                  <a:gd name="connsiteX17" fmla="*/ 6400800 w 6650813"/>
                  <a:gd name="connsiteY17" fmla="*/ 742950 h 7200900"/>
                  <a:gd name="connsiteX18" fmla="*/ 6515100 w 6650813"/>
                  <a:gd name="connsiteY18" fmla="*/ 571500 h 7200900"/>
                  <a:gd name="connsiteX19" fmla="*/ 6648450 w 6650813"/>
                  <a:gd name="connsiteY19" fmla="*/ 400050 h 7200900"/>
                  <a:gd name="connsiteX20" fmla="*/ 6591300 w 6650813"/>
                  <a:gd name="connsiteY20" fmla="*/ 323850 h 7200900"/>
                  <a:gd name="connsiteX21" fmla="*/ 6477000 w 6650813"/>
                  <a:gd name="connsiteY21" fmla="*/ 266700 h 7200900"/>
                  <a:gd name="connsiteX22" fmla="*/ 6438900 w 6650813"/>
                  <a:gd name="connsiteY22" fmla="*/ 0 h 7200900"/>
                  <a:gd name="connsiteX0" fmla="*/ 0 w 6397425"/>
                  <a:gd name="connsiteY0" fmla="*/ 6757472 h 6757472"/>
                  <a:gd name="connsiteX1" fmla="*/ 203812 w 6397425"/>
                  <a:gd name="connsiteY1" fmla="*/ 6477000 h 6757472"/>
                  <a:gd name="connsiteX2" fmla="*/ 718162 w 6397425"/>
                  <a:gd name="connsiteY2" fmla="*/ 6134100 h 6757472"/>
                  <a:gd name="connsiteX3" fmla="*/ 1042012 w 6397425"/>
                  <a:gd name="connsiteY3" fmla="*/ 5657850 h 6757472"/>
                  <a:gd name="connsiteX4" fmla="*/ 1365862 w 6397425"/>
                  <a:gd name="connsiteY4" fmla="*/ 5353050 h 6757472"/>
                  <a:gd name="connsiteX5" fmla="*/ 1823062 w 6397425"/>
                  <a:gd name="connsiteY5" fmla="*/ 5029200 h 6757472"/>
                  <a:gd name="connsiteX6" fmla="*/ 2185012 w 6397425"/>
                  <a:gd name="connsiteY6" fmla="*/ 4514850 h 6757472"/>
                  <a:gd name="connsiteX7" fmla="*/ 2413612 w 6397425"/>
                  <a:gd name="connsiteY7" fmla="*/ 4229100 h 6757472"/>
                  <a:gd name="connsiteX8" fmla="*/ 2966062 w 6397425"/>
                  <a:gd name="connsiteY8" fmla="*/ 3848100 h 6757472"/>
                  <a:gd name="connsiteX9" fmla="*/ 3156562 w 6397425"/>
                  <a:gd name="connsiteY9" fmla="*/ 3543300 h 6757472"/>
                  <a:gd name="connsiteX10" fmla="*/ 3537562 w 6397425"/>
                  <a:gd name="connsiteY10" fmla="*/ 3295650 h 6757472"/>
                  <a:gd name="connsiteX11" fmla="*/ 3918562 w 6397425"/>
                  <a:gd name="connsiteY11" fmla="*/ 2857500 h 6757472"/>
                  <a:gd name="connsiteX12" fmla="*/ 4051912 w 6397425"/>
                  <a:gd name="connsiteY12" fmla="*/ 2590800 h 6757472"/>
                  <a:gd name="connsiteX13" fmla="*/ 4147162 w 6397425"/>
                  <a:gd name="connsiteY13" fmla="*/ 2362200 h 6757472"/>
                  <a:gd name="connsiteX14" fmla="*/ 4718662 w 6397425"/>
                  <a:gd name="connsiteY14" fmla="*/ 2209800 h 6757472"/>
                  <a:gd name="connsiteX15" fmla="*/ 5366362 w 6397425"/>
                  <a:gd name="connsiteY15" fmla="*/ 1733550 h 6757472"/>
                  <a:gd name="connsiteX16" fmla="*/ 5918812 w 6397425"/>
                  <a:gd name="connsiteY16" fmla="*/ 971550 h 6757472"/>
                  <a:gd name="connsiteX17" fmla="*/ 6147412 w 6397425"/>
                  <a:gd name="connsiteY17" fmla="*/ 742950 h 6757472"/>
                  <a:gd name="connsiteX18" fmla="*/ 6261712 w 6397425"/>
                  <a:gd name="connsiteY18" fmla="*/ 571500 h 6757472"/>
                  <a:gd name="connsiteX19" fmla="*/ 6395062 w 6397425"/>
                  <a:gd name="connsiteY19" fmla="*/ 400050 h 6757472"/>
                  <a:gd name="connsiteX20" fmla="*/ 6337912 w 6397425"/>
                  <a:gd name="connsiteY20" fmla="*/ 323850 h 6757472"/>
                  <a:gd name="connsiteX21" fmla="*/ 6223612 w 6397425"/>
                  <a:gd name="connsiteY21" fmla="*/ 266700 h 6757472"/>
                  <a:gd name="connsiteX22" fmla="*/ 6185512 w 6397425"/>
                  <a:gd name="connsiteY22" fmla="*/ 0 h 6757472"/>
                  <a:gd name="connsiteX0" fmla="*/ 0 w 6397425"/>
                  <a:gd name="connsiteY0" fmla="*/ 6757472 h 6757472"/>
                  <a:gd name="connsiteX1" fmla="*/ 203812 w 6397425"/>
                  <a:gd name="connsiteY1" fmla="*/ 6477000 h 6757472"/>
                  <a:gd name="connsiteX2" fmla="*/ 718162 w 6397425"/>
                  <a:gd name="connsiteY2" fmla="*/ 6134100 h 6757472"/>
                  <a:gd name="connsiteX3" fmla="*/ 1042012 w 6397425"/>
                  <a:gd name="connsiteY3" fmla="*/ 5657850 h 6757472"/>
                  <a:gd name="connsiteX4" fmla="*/ 1365862 w 6397425"/>
                  <a:gd name="connsiteY4" fmla="*/ 5353050 h 6757472"/>
                  <a:gd name="connsiteX5" fmla="*/ 1823062 w 6397425"/>
                  <a:gd name="connsiteY5" fmla="*/ 5029200 h 6757472"/>
                  <a:gd name="connsiteX6" fmla="*/ 2185012 w 6397425"/>
                  <a:gd name="connsiteY6" fmla="*/ 4514850 h 6757472"/>
                  <a:gd name="connsiteX7" fmla="*/ 2413612 w 6397425"/>
                  <a:gd name="connsiteY7" fmla="*/ 4229100 h 6757472"/>
                  <a:gd name="connsiteX8" fmla="*/ 2966062 w 6397425"/>
                  <a:gd name="connsiteY8" fmla="*/ 3848100 h 6757472"/>
                  <a:gd name="connsiteX9" fmla="*/ 3156562 w 6397425"/>
                  <a:gd name="connsiteY9" fmla="*/ 3543300 h 6757472"/>
                  <a:gd name="connsiteX10" fmla="*/ 3537562 w 6397425"/>
                  <a:gd name="connsiteY10" fmla="*/ 3295650 h 6757472"/>
                  <a:gd name="connsiteX11" fmla="*/ 3918562 w 6397425"/>
                  <a:gd name="connsiteY11" fmla="*/ 2857500 h 6757472"/>
                  <a:gd name="connsiteX12" fmla="*/ 4051912 w 6397425"/>
                  <a:gd name="connsiteY12" fmla="*/ 2590800 h 6757472"/>
                  <a:gd name="connsiteX13" fmla="*/ 4147162 w 6397425"/>
                  <a:gd name="connsiteY13" fmla="*/ 2362200 h 6757472"/>
                  <a:gd name="connsiteX14" fmla="*/ 4718662 w 6397425"/>
                  <a:gd name="connsiteY14" fmla="*/ 2209800 h 6757472"/>
                  <a:gd name="connsiteX15" fmla="*/ 5366362 w 6397425"/>
                  <a:gd name="connsiteY15" fmla="*/ 1733550 h 6757472"/>
                  <a:gd name="connsiteX16" fmla="*/ 5918812 w 6397425"/>
                  <a:gd name="connsiteY16" fmla="*/ 971550 h 6757472"/>
                  <a:gd name="connsiteX17" fmla="*/ 6147412 w 6397425"/>
                  <a:gd name="connsiteY17" fmla="*/ 742950 h 6757472"/>
                  <a:gd name="connsiteX18" fmla="*/ 6261712 w 6397425"/>
                  <a:gd name="connsiteY18" fmla="*/ 571500 h 6757472"/>
                  <a:gd name="connsiteX19" fmla="*/ 6395062 w 6397425"/>
                  <a:gd name="connsiteY19" fmla="*/ 400050 h 6757472"/>
                  <a:gd name="connsiteX20" fmla="*/ 6337912 w 6397425"/>
                  <a:gd name="connsiteY20" fmla="*/ 323850 h 6757472"/>
                  <a:gd name="connsiteX21" fmla="*/ 6223612 w 6397425"/>
                  <a:gd name="connsiteY21" fmla="*/ 266700 h 6757472"/>
                  <a:gd name="connsiteX22" fmla="*/ 6185512 w 6397425"/>
                  <a:gd name="connsiteY22" fmla="*/ 0 h 675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397425" h="6757472">
                    <a:moveTo>
                      <a:pt x="0" y="6757472"/>
                    </a:moveTo>
                    <a:cubicBezTo>
                      <a:pt x="166916" y="6509209"/>
                      <a:pt x="84118" y="6580895"/>
                      <a:pt x="203812" y="6477000"/>
                    </a:cubicBezTo>
                    <a:cubicBezTo>
                      <a:pt x="323506" y="6373105"/>
                      <a:pt x="578462" y="6270625"/>
                      <a:pt x="718162" y="6134100"/>
                    </a:cubicBezTo>
                    <a:cubicBezTo>
                      <a:pt x="857862" y="5997575"/>
                      <a:pt x="934062" y="5788025"/>
                      <a:pt x="1042012" y="5657850"/>
                    </a:cubicBezTo>
                    <a:cubicBezTo>
                      <a:pt x="1149962" y="5527675"/>
                      <a:pt x="1235687" y="5457825"/>
                      <a:pt x="1365862" y="5353050"/>
                    </a:cubicBezTo>
                    <a:cubicBezTo>
                      <a:pt x="1496037" y="5248275"/>
                      <a:pt x="1686537" y="5168900"/>
                      <a:pt x="1823062" y="5029200"/>
                    </a:cubicBezTo>
                    <a:cubicBezTo>
                      <a:pt x="1959587" y="4889500"/>
                      <a:pt x="2086587" y="4648200"/>
                      <a:pt x="2185012" y="4514850"/>
                    </a:cubicBezTo>
                    <a:cubicBezTo>
                      <a:pt x="2283437" y="4381500"/>
                      <a:pt x="2283437" y="4340225"/>
                      <a:pt x="2413612" y="4229100"/>
                    </a:cubicBezTo>
                    <a:cubicBezTo>
                      <a:pt x="2543787" y="4117975"/>
                      <a:pt x="2842237" y="3962400"/>
                      <a:pt x="2966062" y="3848100"/>
                    </a:cubicBezTo>
                    <a:cubicBezTo>
                      <a:pt x="3089887" y="3733800"/>
                      <a:pt x="3061312" y="3635375"/>
                      <a:pt x="3156562" y="3543300"/>
                    </a:cubicBezTo>
                    <a:cubicBezTo>
                      <a:pt x="3251812" y="3451225"/>
                      <a:pt x="3410562" y="3409950"/>
                      <a:pt x="3537562" y="3295650"/>
                    </a:cubicBezTo>
                    <a:cubicBezTo>
                      <a:pt x="3664562" y="3181350"/>
                      <a:pt x="3832837" y="2974975"/>
                      <a:pt x="3918562" y="2857500"/>
                    </a:cubicBezTo>
                    <a:cubicBezTo>
                      <a:pt x="4004287" y="2740025"/>
                      <a:pt x="4013812" y="2673350"/>
                      <a:pt x="4051912" y="2590800"/>
                    </a:cubicBezTo>
                    <a:cubicBezTo>
                      <a:pt x="4090012" y="2508250"/>
                      <a:pt x="4036037" y="2425700"/>
                      <a:pt x="4147162" y="2362200"/>
                    </a:cubicBezTo>
                    <a:cubicBezTo>
                      <a:pt x="4258287" y="2298700"/>
                      <a:pt x="4515462" y="2314575"/>
                      <a:pt x="4718662" y="2209800"/>
                    </a:cubicBezTo>
                    <a:cubicBezTo>
                      <a:pt x="4921862" y="2105025"/>
                      <a:pt x="5166337" y="1939925"/>
                      <a:pt x="5366362" y="1733550"/>
                    </a:cubicBezTo>
                    <a:cubicBezTo>
                      <a:pt x="5566387" y="1527175"/>
                      <a:pt x="5788637" y="1136650"/>
                      <a:pt x="5918812" y="971550"/>
                    </a:cubicBezTo>
                    <a:cubicBezTo>
                      <a:pt x="6048987" y="806450"/>
                      <a:pt x="6090262" y="809625"/>
                      <a:pt x="6147412" y="742950"/>
                    </a:cubicBezTo>
                    <a:cubicBezTo>
                      <a:pt x="6204562" y="676275"/>
                      <a:pt x="6220437" y="628650"/>
                      <a:pt x="6261712" y="571500"/>
                    </a:cubicBezTo>
                    <a:cubicBezTo>
                      <a:pt x="6302987" y="514350"/>
                      <a:pt x="6382362" y="441325"/>
                      <a:pt x="6395062" y="400050"/>
                    </a:cubicBezTo>
                    <a:cubicBezTo>
                      <a:pt x="6407762" y="358775"/>
                      <a:pt x="6366487" y="346075"/>
                      <a:pt x="6337912" y="323850"/>
                    </a:cubicBezTo>
                    <a:cubicBezTo>
                      <a:pt x="6309337" y="301625"/>
                      <a:pt x="6249012" y="320675"/>
                      <a:pt x="6223612" y="266700"/>
                    </a:cubicBezTo>
                    <a:cubicBezTo>
                      <a:pt x="6198212" y="212725"/>
                      <a:pt x="6191862" y="106362"/>
                      <a:pt x="6185512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/>
            <p:cNvGrpSpPr/>
            <p:nvPr/>
          </p:nvGrpSpPr>
          <p:grpSpPr>
            <a:xfrm>
              <a:off x="10450090" y="282120"/>
              <a:ext cx="3746708" cy="9277974"/>
              <a:chOff x="10450090" y="282120"/>
              <a:chExt cx="3746708" cy="9277974"/>
            </a:xfrm>
          </p:grpSpPr>
          <p:sp>
            <p:nvSpPr>
              <p:cNvPr id="158" name="Freeform 157"/>
              <p:cNvSpPr/>
              <p:nvPr/>
            </p:nvSpPr>
            <p:spPr>
              <a:xfrm>
                <a:off x="10450090" y="282120"/>
                <a:ext cx="3723110" cy="9261929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  <a:gd name="connsiteX0" fmla="*/ 396013 w 3723110"/>
                  <a:gd name="connsiteY0" fmla="*/ 0 h 9261929"/>
                  <a:gd name="connsiteX1" fmla="*/ 27410 w 3723110"/>
                  <a:gd name="connsiteY1" fmla="*/ 1508579 h 9261929"/>
                  <a:gd name="connsiteX2" fmla="*/ 84560 w 3723110"/>
                  <a:gd name="connsiteY2" fmla="*/ 2803979 h 9261929"/>
                  <a:gd name="connsiteX3" fmla="*/ 541760 w 3723110"/>
                  <a:gd name="connsiteY3" fmla="*/ 4308929 h 9261929"/>
                  <a:gd name="connsiteX4" fmla="*/ 1513310 w 3723110"/>
                  <a:gd name="connsiteY4" fmla="*/ 5299529 h 9261929"/>
                  <a:gd name="connsiteX5" fmla="*/ 2027660 w 3723110"/>
                  <a:gd name="connsiteY5" fmla="*/ 5871029 h 9261929"/>
                  <a:gd name="connsiteX6" fmla="*/ 2370560 w 3723110"/>
                  <a:gd name="connsiteY6" fmla="*/ 6347279 h 9261929"/>
                  <a:gd name="connsiteX7" fmla="*/ 2408660 w 3723110"/>
                  <a:gd name="connsiteY7" fmla="*/ 6937829 h 9261929"/>
                  <a:gd name="connsiteX8" fmla="*/ 2827760 w 3723110"/>
                  <a:gd name="connsiteY8" fmla="*/ 7337879 h 9261929"/>
                  <a:gd name="connsiteX9" fmla="*/ 2846810 w 3723110"/>
                  <a:gd name="connsiteY9" fmla="*/ 7947479 h 9261929"/>
                  <a:gd name="connsiteX10" fmla="*/ 3075410 w 3723110"/>
                  <a:gd name="connsiteY10" fmla="*/ 8347529 h 9261929"/>
                  <a:gd name="connsiteX11" fmla="*/ 3418310 w 3723110"/>
                  <a:gd name="connsiteY11" fmla="*/ 8766629 h 9261929"/>
                  <a:gd name="connsiteX12" fmla="*/ 3532610 w 3723110"/>
                  <a:gd name="connsiteY12" fmla="*/ 9052379 h 9261929"/>
                  <a:gd name="connsiteX13" fmla="*/ 3723110 w 3723110"/>
                  <a:gd name="connsiteY13" fmla="*/ 9261929 h 9261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3110" h="9261929">
                    <a:moveTo>
                      <a:pt x="396013" y="0"/>
                    </a:moveTo>
                    <a:cubicBezTo>
                      <a:pt x="288063" y="360362"/>
                      <a:pt x="79319" y="1041249"/>
                      <a:pt x="27410" y="1508579"/>
                    </a:cubicBezTo>
                    <a:cubicBezTo>
                      <a:pt x="-24499" y="1975909"/>
                      <a:pt x="-1165" y="2337254"/>
                      <a:pt x="84560" y="2803979"/>
                    </a:cubicBezTo>
                    <a:cubicBezTo>
                      <a:pt x="170285" y="3270704"/>
                      <a:pt x="303635" y="3893004"/>
                      <a:pt x="541760" y="4308929"/>
                    </a:cubicBezTo>
                    <a:cubicBezTo>
                      <a:pt x="779885" y="4724854"/>
                      <a:pt x="1265660" y="5039179"/>
                      <a:pt x="1513310" y="5299529"/>
                    </a:cubicBezTo>
                    <a:cubicBezTo>
                      <a:pt x="1760960" y="5559879"/>
                      <a:pt x="1884785" y="5696404"/>
                      <a:pt x="2027660" y="5871029"/>
                    </a:cubicBezTo>
                    <a:cubicBezTo>
                      <a:pt x="2170535" y="6045654"/>
                      <a:pt x="2307060" y="6169479"/>
                      <a:pt x="2370560" y="6347279"/>
                    </a:cubicBezTo>
                    <a:cubicBezTo>
                      <a:pt x="2434060" y="6525079"/>
                      <a:pt x="2332460" y="6772729"/>
                      <a:pt x="2408660" y="6937829"/>
                    </a:cubicBezTo>
                    <a:cubicBezTo>
                      <a:pt x="2484860" y="7102929"/>
                      <a:pt x="2754735" y="7169604"/>
                      <a:pt x="2827760" y="7337879"/>
                    </a:cubicBezTo>
                    <a:cubicBezTo>
                      <a:pt x="2900785" y="7506154"/>
                      <a:pt x="2805535" y="7779204"/>
                      <a:pt x="2846810" y="7947479"/>
                    </a:cubicBezTo>
                    <a:cubicBezTo>
                      <a:pt x="2888085" y="8115754"/>
                      <a:pt x="2980160" y="8211004"/>
                      <a:pt x="3075410" y="8347529"/>
                    </a:cubicBezTo>
                    <a:cubicBezTo>
                      <a:pt x="3170660" y="8484054"/>
                      <a:pt x="3342110" y="8649154"/>
                      <a:pt x="3418310" y="8766629"/>
                    </a:cubicBezTo>
                    <a:cubicBezTo>
                      <a:pt x="3494510" y="8884104"/>
                      <a:pt x="3481810" y="8969829"/>
                      <a:pt x="3532610" y="9052379"/>
                    </a:cubicBezTo>
                    <a:cubicBezTo>
                      <a:pt x="3583410" y="9134929"/>
                      <a:pt x="3653260" y="9198429"/>
                      <a:pt x="3723110" y="9261929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10458648" y="287726"/>
                <a:ext cx="3722574" cy="9264346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  <a:gd name="connsiteX0" fmla="*/ 229785 w 3711701"/>
                  <a:gd name="connsiteY0" fmla="*/ 0 h 8763604"/>
                  <a:gd name="connsiteX1" fmla="*/ 16001 w 3711701"/>
                  <a:gd name="connsiteY1" fmla="*/ 1010254 h 8763604"/>
                  <a:gd name="connsiteX2" fmla="*/ 73151 w 3711701"/>
                  <a:gd name="connsiteY2" fmla="*/ 2305654 h 8763604"/>
                  <a:gd name="connsiteX3" fmla="*/ 530351 w 3711701"/>
                  <a:gd name="connsiteY3" fmla="*/ 3810604 h 8763604"/>
                  <a:gd name="connsiteX4" fmla="*/ 1501901 w 3711701"/>
                  <a:gd name="connsiteY4" fmla="*/ 4801204 h 8763604"/>
                  <a:gd name="connsiteX5" fmla="*/ 2016251 w 3711701"/>
                  <a:gd name="connsiteY5" fmla="*/ 5372704 h 8763604"/>
                  <a:gd name="connsiteX6" fmla="*/ 2359151 w 3711701"/>
                  <a:gd name="connsiteY6" fmla="*/ 5848954 h 8763604"/>
                  <a:gd name="connsiteX7" fmla="*/ 2397251 w 3711701"/>
                  <a:gd name="connsiteY7" fmla="*/ 6439504 h 8763604"/>
                  <a:gd name="connsiteX8" fmla="*/ 2816351 w 3711701"/>
                  <a:gd name="connsiteY8" fmla="*/ 6839554 h 8763604"/>
                  <a:gd name="connsiteX9" fmla="*/ 2835401 w 3711701"/>
                  <a:gd name="connsiteY9" fmla="*/ 7449154 h 8763604"/>
                  <a:gd name="connsiteX10" fmla="*/ 3064001 w 3711701"/>
                  <a:gd name="connsiteY10" fmla="*/ 7849204 h 8763604"/>
                  <a:gd name="connsiteX11" fmla="*/ 3406901 w 3711701"/>
                  <a:gd name="connsiteY11" fmla="*/ 8268304 h 8763604"/>
                  <a:gd name="connsiteX12" fmla="*/ 3521201 w 3711701"/>
                  <a:gd name="connsiteY12" fmla="*/ 8554054 h 8763604"/>
                  <a:gd name="connsiteX13" fmla="*/ 3711701 w 3711701"/>
                  <a:gd name="connsiteY13" fmla="*/ 8763604 h 8763604"/>
                  <a:gd name="connsiteX0" fmla="*/ 388220 w 3722574"/>
                  <a:gd name="connsiteY0" fmla="*/ 0 h 9264346"/>
                  <a:gd name="connsiteX1" fmla="*/ 26874 w 3722574"/>
                  <a:gd name="connsiteY1" fmla="*/ 1510996 h 9264346"/>
                  <a:gd name="connsiteX2" fmla="*/ 84024 w 3722574"/>
                  <a:gd name="connsiteY2" fmla="*/ 2806396 h 9264346"/>
                  <a:gd name="connsiteX3" fmla="*/ 541224 w 3722574"/>
                  <a:gd name="connsiteY3" fmla="*/ 4311346 h 9264346"/>
                  <a:gd name="connsiteX4" fmla="*/ 1512774 w 3722574"/>
                  <a:gd name="connsiteY4" fmla="*/ 5301946 h 9264346"/>
                  <a:gd name="connsiteX5" fmla="*/ 2027124 w 3722574"/>
                  <a:gd name="connsiteY5" fmla="*/ 5873446 h 9264346"/>
                  <a:gd name="connsiteX6" fmla="*/ 2370024 w 3722574"/>
                  <a:gd name="connsiteY6" fmla="*/ 6349696 h 9264346"/>
                  <a:gd name="connsiteX7" fmla="*/ 2408124 w 3722574"/>
                  <a:gd name="connsiteY7" fmla="*/ 6940246 h 9264346"/>
                  <a:gd name="connsiteX8" fmla="*/ 2827224 w 3722574"/>
                  <a:gd name="connsiteY8" fmla="*/ 7340296 h 9264346"/>
                  <a:gd name="connsiteX9" fmla="*/ 2846274 w 3722574"/>
                  <a:gd name="connsiteY9" fmla="*/ 7949896 h 9264346"/>
                  <a:gd name="connsiteX10" fmla="*/ 3074874 w 3722574"/>
                  <a:gd name="connsiteY10" fmla="*/ 8349946 h 9264346"/>
                  <a:gd name="connsiteX11" fmla="*/ 3417774 w 3722574"/>
                  <a:gd name="connsiteY11" fmla="*/ 8769046 h 9264346"/>
                  <a:gd name="connsiteX12" fmla="*/ 3532074 w 3722574"/>
                  <a:gd name="connsiteY12" fmla="*/ 9054796 h 9264346"/>
                  <a:gd name="connsiteX13" fmla="*/ 3722574 w 3722574"/>
                  <a:gd name="connsiteY13" fmla="*/ 9264346 h 926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74" h="9264346">
                    <a:moveTo>
                      <a:pt x="388220" y="0"/>
                    </a:moveTo>
                    <a:cubicBezTo>
                      <a:pt x="280270" y="360362"/>
                      <a:pt x="77573" y="1043263"/>
                      <a:pt x="26874" y="1510996"/>
                    </a:cubicBezTo>
                    <a:cubicBezTo>
                      <a:pt x="-23825" y="1978729"/>
                      <a:pt x="-1701" y="2339671"/>
                      <a:pt x="84024" y="2806396"/>
                    </a:cubicBezTo>
                    <a:cubicBezTo>
                      <a:pt x="169749" y="3273121"/>
                      <a:pt x="303099" y="3895421"/>
                      <a:pt x="541224" y="4311346"/>
                    </a:cubicBezTo>
                    <a:cubicBezTo>
                      <a:pt x="779349" y="4727271"/>
                      <a:pt x="1265124" y="5041596"/>
                      <a:pt x="1512774" y="5301946"/>
                    </a:cubicBezTo>
                    <a:cubicBezTo>
                      <a:pt x="1760424" y="5562296"/>
                      <a:pt x="1884249" y="5698821"/>
                      <a:pt x="2027124" y="5873446"/>
                    </a:cubicBezTo>
                    <a:cubicBezTo>
                      <a:pt x="2169999" y="6048071"/>
                      <a:pt x="2306524" y="6171896"/>
                      <a:pt x="2370024" y="6349696"/>
                    </a:cubicBezTo>
                    <a:cubicBezTo>
                      <a:pt x="2433524" y="6527496"/>
                      <a:pt x="2331924" y="6775146"/>
                      <a:pt x="2408124" y="6940246"/>
                    </a:cubicBezTo>
                    <a:cubicBezTo>
                      <a:pt x="2484324" y="7105346"/>
                      <a:pt x="2754199" y="7172021"/>
                      <a:pt x="2827224" y="7340296"/>
                    </a:cubicBezTo>
                    <a:cubicBezTo>
                      <a:pt x="2900249" y="7508571"/>
                      <a:pt x="2804999" y="7781621"/>
                      <a:pt x="2846274" y="7949896"/>
                    </a:cubicBezTo>
                    <a:cubicBezTo>
                      <a:pt x="2887549" y="8118171"/>
                      <a:pt x="2979624" y="8213421"/>
                      <a:pt x="3074874" y="8349946"/>
                    </a:cubicBezTo>
                    <a:cubicBezTo>
                      <a:pt x="3170124" y="8486471"/>
                      <a:pt x="3341574" y="8651571"/>
                      <a:pt x="3417774" y="8769046"/>
                    </a:cubicBezTo>
                    <a:cubicBezTo>
                      <a:pt x="3493974" y="8886521"/>
                      <a:pt x="3481274" y="8972246"/>
                      <a:pt x="3532074" y="9054796"/>
                    </a:cubicBezTo>
                    <a:cubicBezTo>
                      <a:pt x="3582874" y="9137346"/>
                      <a:pt x="3652724" y="9200846"/>
                      <a:pt x="3722574" y="9264346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reeform 159"/>
              <p:cNvSpPr/>
              <p:nvPr/>
            </p:nvSpPr>
            <p:spPr>
              <a:xfrm>
                <a:off x="10475652" y="295746"/>
                <a:ext cx="3721146" cy="9264348"/>
              </a:xfrm>
              <a:custGeom>
                <a:avLst/>
                <a:gdLst>
                  <a:gd name="connsiteX0" fmla="*/ 266141 w 3714191"/>
                  <a:gd name="connsiteY0" fmla="*/ 0 h 8877300"/>
                  <a:gd name="connsiteX1" fmla="*/ 18491 w 3714191"/>
                  <a:gd name="connsiteY1" fmla="*/ 1123950 h 8877300"/>
                  <a:gd name="connsiteX2" fmla="*/ 75641 w 3714191"/>
                  <a:gd name="connsiteY2" fmla="*/ 2419350 h 8877300"/>
                  <a:gd name="connsiteX3" fmla="*/ 532841 w 3714191"/>
                  <a:gd name="connsiteY3" fmla="*/ 3924300 h 8877300"/>
                  <a:gd name="connsiteX4" fmla="*/ 1504391 w 3714191"/>
                  <a:gd name="connsiteY4" fmla="*/ 4914900 h 8877300"/>
                  <a:gd name="connsiteX5" fmla="*/ 2018741 w 3714191"/>
                  <a:gd name="connsiteY5" fmla="*/ 5486400 h 8877300"/>
                  <a:gd name="connsiteX6" fmla="*/ 2361641 w 3714191"/>
                  <a:gd name="connsiteY6" fmla="*/ 5962650 h 8877300"/>
                  <a:gd name="connsiteX7" fmla="*/ 2399741 w 3714191"/>
                  <a:gd name="connsiteY7" fmla="*/ 6553200 h 8877300"/>
                  <a:gd name="connsiteX8" fmla="*/ 2818841 w 3714191"/>
                  <a:gd name="connsiteY8" fmla="*/ 6953250 h 8877300"/>
                  <a:gd name="connsiteX9" fmla="*/ 2837891 w 3714191"/>
                  <a:gd name="connsiteY9" fmla="*/ 7562850 h 8877300"/>
                  <a:gd name="connsiteX10" fmla="*/ 3066491 w 3714191"/>
                  <a:gd name="connsiteY10" fmla="*/ 7962900 h 8877300"/>
                  <a:gd name="connsiteX11" fmla="*/ 3409391 w 3714191"/>
                  <a:gd name="connsiteY11" fmla="*/ 8382000 h 8877300"/>
                  <a:gd name="connsiteX12" fmla="*/ 3523691 w 3714191"/>
                  <a:gd name="connsiteY12" fmla="*/ 8667750 h 8877300"/>
                  <a:gd name="connsiteX13" fmla="*/ 3714191 w 3714191"/>
                  <a:gd name="connsiteY13" fmla="*/ 8877300 h 8877300"/>
                  <a:gd name="connsiteX0" fmla="*/ 198624 w 3709569"/>
                  <a:gd name="connsiteY0" fmla="*/ 0 h 8703129"/>
                  <a:gd name="connsiteX1" fmla="*/ 13869 w 3709569"/>
                  <a:gd name="connsiteY1" fmla="*/ 949779 h 8703129"/>
                  <a:gd name="connsiteX2" fmla="*/ 71019 w 3709569"/>
                  <a:gd name="connsiteY2" fmla="*/ 2245179 h 8703129"/>
                  <a:gd name="connsiteX3" fmla="*/ 528219 w 3709569"/>
                  <a:gd name="connsiteY3" fmla="*/ 3750129 h 8703129"/>
                  <a:gd name="connsiteX4" fmla="*/ 1499769 w 3709569"/>
                  <a:gd name="connsiteY4" fmla="*/ 4740729 h 8703129"/>
                  <a:gd name="connsiteX5" fmla="*/ 2014119 w 3709569"/>
                  <a:gd name="connsiteY5" fmla="*/ 5312229 h 8703129"/>
                  <a:gd name="connsiteX6" fmla="*/ 2357019 w 3709569"/>
                  <a:gd name="connsiteY6" fmla="*/ 5788479 h 8703129"/>
                  <a:gd name="connsiteX7" fmla="*/ 2395119 w 3709569"/>
                  <a:gd name="connsiteY7" fmla="*/ 6379029 h 8703129"/>
                  <a:gd name="connsiteX8" fmla="*/ 2814219 w 3709569"/>
                  <a:gd name="connsiteY8" fmla="*/ 6779079 h 8703129"/>
                  <a:gd name="connsiteX9" fmla="*/ 2833269 w 3709569"/>
                  <a:gd name="connsiteY9" fmla="*/ 7388679 h 8703129"/>
                  <a:gd name="connsiteX10" fmla="*/ 3061869 w 3709569"/>
                  <a:gd name="connsiteY10" fmla="*/ 7788729 h 8703129"/>
                  <a:gd name="connsiteX11" fmla="*/ 3404769 w 3709569"/>
                  <a:gd name="connsiteY11" fmla="*/ 8207829 h 8703129"/>
                  <a:gd name="connsiteX12" fmla="*/ 3519069 w 3709569"/>
                  <a:gd name="connsiteY12" fmla="*/ 8493579 h 8703129"/>
                  <a:gd name="connsiteX13" fmla="*/ 3709569 w 3709569"/>
                  <a:gd name="connsiteY13" fmla="*/ 8703129 h 8703129"/>
                  <a:gd name="connsiteX0" fmla="*/ 367439 w 3721146"/>
                  <a:gd name="connsiteY0" fmla="*/ 0 h 9264348"/>
                  <a:gd name="connsiteX1" fmla="*/ 25446 w 3721146"/>
                  <a:gd name="connsiteY1" fmla="*/ 1510998 h 9264348"/>
                  <a:gd name="connsiteX2" fmla="*/ 82596 w 3721146"/>
                  <a:gd name="connsiteY2" fmla="*/ 2806398 h 9264348"/>
                  <a:gd name="connsiteX3" fmla="*/ 539796 w 3721146"/>
                  <a:gd name="connsiteY3" fmla="*/ 4311348 h 9264348"/>
                  <a:gd name="connsiteX4" fmla="*/ 1511346 w 3721146"/>
                  <a:gd name="connsiteY4" fmla="*/ 5301948 h 9264348"/>
                  <a:gd name="connsiteX5" fmla="*/ 2025696 w 3721146"/>
                  <a:gd name="connsiteY5" fmla="*/ 5873448 h 9264348"/>
                  <a:gd name="connsiteX6" fmla="*/ 2368596 w 3721146"/>
                  <a:gd name="connsiteY6" fmla="*/ 6349698 h 9264348"/>
                  <a:gd name="connsiteX7" fmla="*/ 2406696 w 3721146"/>
                  <a:gd name="connsiteY7" fmla="*/ 6940248 h 9264348"/>
                  <a:gd name="connsiteX8" fmla="*/ 2825796 w 3721146"/>
                  <a:gd name="connsiteY8" fmla="*/ 7340298 h 9264348"/>
                  <a:gd name="connsiteX9" fmla="*/ 2844846 w 3721146"/>
                  <a:gd name="connsiteY9" fmla="*/ 7949898 h 9264348"/>
                  <a:gd name="connsiteX10" fmla="*/ 3073446 w 3721146"/>
                  <a:gd name="connsiteY10" fmla="*/ 8349948 h 9264348"/>
                  <a:gd name="connsiteX11" fmla="*/ 3416346 w 3721146"/>
                  <a:gd name="connsiteY11" fmla="*/ 8769048 h 9264348"/>
                  <a:gd name="connsiteX12" fmla="*/ 3530646 w 3721146"/>
                  <a:gd name="connsiteY12" fmla="*/ 9054798 h 9264348"/>
                  <a:gd name="connsiteX13" fmla="*/ 3721146 w 3721146"/>
                  <a:gd name="connsiteY13" fmla="*/ 9264348 h 926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1146" h="9264348">
                    <a:moveTo>
                      <a:pt x="367439" y="0"/>
                    </a:moveTo>
                    <a:cubicBezTo>
                      <a:pt x="259489" y="360362"/>
                      <a:pt x="72920" y="1043265"/>
                      <a:pt x="25446" y="1510998"/>
                    </a:cubicBezTo>
                    <a:cubicBezTo>
                      <a:pt x="-22028" y="1978731"/>
                      <a:pt x="-3129" y="2339673"/>
                      <a:pt x="82596" y="2806398"/>
                    </a:cubicBezTo>
                    <a:cubicBezTo>
                      <a:pt x="168321" y="3273123"/>
                      <a:pt x="301671" y="3895423"/>
                      <a:pt x="539796" y="4311348"/>
                    </a:cubicBezTo>
                    <a:cubicBezTo>
                      <a:pt x="777921" y="4727273"/>
                      <a:pt x="1263696" y="5041598"/>
                      <a:pt x="1511346" y="5301948"/>
                    </a:cubicBezTo>
                    <a:cubicBezTo>
                      <a:pt x="1758996" y="5562298"/>
                      <a:pt x="1882821" y="5698823"/>
                      <a:pt x="2025696" y="5873448"/>
                    </a:cubicBezTo>
                    <a:cubicBezTo>
                      <a:pt x="2168571" y="6048073"/>
                      <a:pt x="2305096" y="6171898"/>
                      <a:pt x="2368596" y="6349698"/>
                    </a:cubicBezTo>
                    <a:cubicBezTo>
                      <a:pt x="2432096" y="6527498"/>
                      <a:pt x="2330496" y="6775148"/>
                      <a:pt x="2406696" y="6940248"/>
                    </a:cubicBezTo>
                    <a:cubicBezTo>
                      <a:pt x="2482896" y="7105348"/>
                      <a:pt x="2752771" y="7172023"/>
                      <a:pt x="2825796" y="7340298"/>
                    </a:cubicBezTo>
                    <a:cubicBezTo>
                      <a:pt x="2898821" y="7508573"/>
                      <a:pt x="2803571" y="7781623"/>
                      <a:pt x="2844846" y="7949898"/>
                    </a:cubicBezTo>
                    <a:cubicBezTo>
                      <a:pt x="2886121" y="8118173"/>
                      <a:pt x="2978196" y="8213423"/>
                      <a:pt x="3073446" y="8349948"/>
                    </a:cubicBezTo>
                    <a:cubicBezTo>
                      <a:pt x="3168696" y="8486473"/>
                      <a:pt x="3340146" y="8651573"/>
                      <a:pt x="3416346" y="8769048"/>
                    </a:cubicBezTo>
                    <a:cubicBezTo>
                      <a:pt x="3492546" y="8886523"/>
                      <a:pt x="3479846" y="8972248"/>
                      <a:pt x="3530646" y="9054798"/>
                    </a:cubicBezTo>
                    <a:cubicBezTo>
                      <a:pt x="3581446" y="9137348"/>
                      <a:pt x="3651296" y="9200848"/>
                      <a:pt x="3721146" y="9264348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2672657" y="255370"/>
              <a:ext cx="2392943" cy="11190673"/>
              <a:chOff x="2672657" y="255370"/>
              <a:chExt cx="2392943" cy="11190673"/>
            </a:xfrm>
          </p:grpSpPr>
          <p:sp>
            <p:nvSpPr>
              <p:cNvPr id="155" name="Freeform 154"/>
              <p:cNvSpPr/>
              <p:nvPr/>
            </p:nvSpPr>
            <p:spPr>
              <a:xfrm>
                <a:off x="2685495" y="280756"/>
                <a:ext cx="2380105" cy="11149244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  <a:gd name="connsiteX0" fmla="*/ 0 w 2380105"/>
                  <a:gd name="connsiteY0" fmla="*/ 0 h 11149244"/>
                  <a:gd name="connsiteX1" fmla="*/ 423909 w 2380105"/>
                  <a:gd name="connsiteY1" fmla="*/ 957494 h 11149244"/>
                  <a:gd name="connsiteX2" fmla="*/ 519159 w 2380105"/>
                  <a:gd name="connsiteY2" fmla="*/ 1700444 h 11149244"/>
                  <a:gd name="connsiteX3" fmla="*/ 385809 w 2380105"/>
                  <a:gd name="connsiteY3" fmla="*/ 1929044 h 11149244"/>
                  <a:gd name="connsiteX4" fmla="*/ 385809 w 2380105"/>
                  <a:gd name="connsiteY4" fmla="*/ 2500544 h 11149244"/>
                  <a:gd name="connsiteX5" fmla="*/ 728709 w 2380105"/>
                  <a:gd name="connsiteY5" fmla="*/ 2748194 h 11149244"/>
                  <a:gd name="connsiteX6" fmla="*/ 728709 w 2380105"/>
                  <a:gd name="connsiteY6" fmla="*/ 3624494 h 11149244"/>
                  <a:gd name="connsiteX7" fmla="*/ 614409 w 2380105"/>
                  <a:gd name="connsiteY7" fmla="*/ 4157894 h 11149244"/>
                  <a:gd name="connsiteX8" fmla="*/ 823959 w 2380105"/>
                  <a:gd name="connsiteY8" fmla="*/ 4576994 h 11149244"/>
                  <a:gd name="connsiteX9" fmla="*/ 1052559 w 2380105"/>
                  <a:gd name="connsiteY9" fmla="*/ 5434244 h 11149244"/>
                  <a:gd name="connsiteX10" fmla="*/ 1357359 w 2380105"/>
                  <a:gd name="connsiteY10" fmla="*/ 6005744 h 11149244"/>
                  <a:gd name="connsiteX11" fmla="*/ 1643109 w 2380105"/>
                  <a:gd name="connsiteY11" fmla="*/ 6386744 h 11149244"/>
                  <a:gd name="connsiteX12" fmla="*/ 1757409 w 2380105"/>
                  <a:gd name="connsiteY12" fmla="*/ 6862994 h 11149244"/>
                  <a:gd name="connsiteX13" fmla="*/ 2119359 w 2380105"/>
                  <a:gd name="connsiteY13" fmla="*/ 7701194 h 11149244"/>
                  <a:gd name="connsiteX14" fmla="*/ 2367009 w 2380105"/>
                  <a:gd name="connsiteY14" fmla="*/ 8215544 h 11149244"/>
                  <a:gd name="connsiteX15" fmla="*/ 2347959 w 2380105"/>
                  <a:gd name="connsiteY15" fmla="*/ 8806094 h 11149244"/>
                  <a:gd name="connsiteX16" fmla="*/ 2367009 w 2380105"/>
                  <a:gd name="connsiteY16" fmla="*/ 9244244 h 11149244"/>
                  <a:gd name="connsiteX17" fmla="*/ 2233659 w 2380105"/>
                  <a:gd name="connsiteY17" fmla="*/ 9815744 h 11149244"/>
                  <a:gd name="connsiteX18" fmla="*/ 2100309 w 2380105"/>
                  <a:gd name="connsiteY18" fmla="*/ 10234844 h 11149244"/>
                  <a:gd name="connsiteX19" fmla="*/ 2043159 w 2380105"/>
                  <a:gd name="connsiteY19" fmla="*/ 10939694 h 11149244"/>
                  <a:gd name="connsiteX20" fmla="*/ 2081259 w 2380105"/>
                  <a:gd name="connsiteY20" fmla="*/ 11149244 h 1114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0105" h="11149244">
                    <a:moveTo>
                      <a:pt x="0" y="0"/>
                    </a:moveTo>
                    <a:cubicBezTo>
                      <a:pt x="87312" y="184150"/>
                      <a:pt x="337383" y="674087"/>
                      <a:pt x="423909" y="957494"/>
                    </a:cubicBezTo>
                    <a:cubicBezTo>
                      <a:pt x="510435" y="1240901"/>
                      <a:pt x="525509" y="1538519"/>
                      <a:pt x="519159" y="1700444"/>
                    </a:cubicBezTo>
                    <a:cubicBezTo>
                      <a:pt x="512809" y="1862369"/>
                      <a:pt x="408034" y="1795694"/>
                      <a:pt x="385809" y="1929044"/>
                    </a:cubicBezTo>
                    <a:cubicBezTo>
                      <a:pt x="363584" y="2062394"/>
                      <a:pt x="328659" y="2364019"/>
                      <a:pt x="385809" y="2500544"/>
                    </a:cubicBezTo>
                    <a:cubicBezTo>
                      <a:pt x="442959" y="2637069"/>
                      <a:pt x="671559" y="2560869"/>
                      <a:pt x="728709" y="2748194"/>
                    </a:cubicBezTo>
                    <a:cubicBezTo>
                      <a:pt x="785859" y="2935519"/>
                      <a:pt x="747759" y="3389544"/>
                      <a:pt x="728709" y="3624494"/>
                    </a:cubicBezTo>
                    <a:cubicBezTo>
                      <a:pt x="709659" y="3859444"/>
                      <a:pt x="598534" y="3999144"/>
                      <a:pt x="614409" y="4157894"/>
                    </a:cubicBezTo>
                    <a:cubicBezTo>
                      <a:pt x="630284" y="4316644"/>
                      <a:pt x="750934" y="4364269"/>
                      <a:pt x="823959" y="4576994"/>
                    </a:cubicBezTo>
                    <a:cubicBezTo>
                      <a:pt x="896984" y="4789719"/>
                      <a:pt x="963659" y="5196119"/>
                      <a:pt x="1052559" y="5434244"/>
                    </a:cubicBezTo>
                    <a:cubicBezTo>
                      <a:pt x="1141459" y="5672369"/>
                      <a:pt x="1258934" y="5846994"/>
                      <a:pt x="1357359" y="6005744"/>
                    </a:cubicBezTo>
                    <a:cubicBezTo>
                      <a:pt x="1455784" y="6164494"/>
                      <a:pt x="1576434" y="6243869"/>
                      <a:pt x="1643109" y="6386744"/>
                    </a:cubicBezTo>
                    <a:cubicBezTo>
                      <a:pt x="1709784" y="6529619"/>
                      <a:pt x="1678034" y="6643919"/>
                      <a:pt x="1757409" y="6862994"/>
                    </a:cubicBezTo>
                    <a:cubicBezTo>
                      <a:pt x="1836784" y="7082069"/>
                      <a:pt x="2017759" y="7475769"/>
                      <a:pt x="2119359" y="7701194"/>
                    </a:cubicBezTo>
                    <a:cubicBezTo>
                      <a:pt x="2220959" y="7926619"/>
                      <a:pt x="2328909" y="8031394"/>
                      <a:pt x="2367009" y="8215544"/>
                    </a:cubicBezTo>
                    <a:cubicBezTo>
                      <a:pt x="2405109" y="8399694"/>
                      <a:pt x="2347959" y="8634644"/>
                      <a:pt x="2347959" y="8806094"/>
                    </a:cubicBezTo>
                    <a:cubicBezTo>
                      <a:pt x="2347959" y="8977544"/>
                      <a:pt x="2386059" y="9075969"/>
                      <a:pt x="2367009" y="9244244"/>
                    </a:cubicBezTo>
                    <a:cubicBezTo>
                      <a:pt x="2347959" y="9412519"/>
                      <a:pt x="2278109" y="9650644"/>
                      <a:pt x="2233659" y="9815744"/>
                    </a:cubicBezTo>
                    <a:cubicBezTo>
                      <a:pt x="2189209" y="9980844"/>
                      <a:pt x="2132059" y="10047519"/>
                      <a:pt x="2100309" y="10234844"/>
                    </a:cubicBezTo>
                    <a:cubicBezTo>
                      <a:pt x="2068559" y="10422169"/>
                      <a:pt x="2046334" y="10787294"/>
                      <a:pt x="2043159" y="10939694"/>
                    </a:cubicBezTo>
                    <a:cubicBezTo>
                      <a:pt x="2039984" y="11092094"/>
                      <a:pt x="2060621" y="11120669"/>
                      <a:pt x="2081259" y="11149244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2678331" y="276940"/>
                <a:ext cx="2386023" cy="11161081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  <a:gd name="connsiteX0" fmla="*/ 0 w 2386023"/>
                  <a:gd name="connsiteY0" fmla="*/ 0 h 11161081"/>
                  <a:gd name="connsiteX1" fmla="*/ 429827 w 2386023"/>
                  <a:gd name="connsiteY1" fmla="*/ 969331 h 11161081"/>
                  <a:gd name="connsiteX2" fmla="*/ 525077 w 2386023"/>
                  <a:gd name="connsiteY2" fmla="*/ 1712281 h 11161081"/>
                  <a:gd name="connsiteX3" fmla="*/ 391727 w 2386023"/>
                  <a:gd name="connsiteY3" fmla="*/ 1940881 h 11161081"/>
                  <a:gd name="connsiteX4" fmla="*/ 391727 w 2386023"/>
                  <a:gd name="connsiteY4" fmla="*/ 2512381 h 11161081"/>
                  <a:gd name="connsiteX5" fmla="*/ 734627 w 2386023"/>
                  <a:gd name="connsiteY5" fmla="*/ 2760031 h 11161081"/>
                  <a:gd name="connsiteX6" fmla="*/ 734627 w 2386023"/>
                  <a:gd name="connsiteY6" fmla="*/ 3636331 h 11161081"/>
                  <a:gd name="connsiteX7" fmla="*/ 620327 w 2386023"/>
                  <a:gd name="connsiteY7" fmla="*/ 4169731 h 11161081"/>
                  <a:gd name="connsiteX8" fmla="*/ 829877 w 2386023"/>
                  <a:gd name="connsiteY8" fmla="*/ 4588831 h 11161081"/>
                  <a:gd name="connsiteX9" fmla="*/ 1058477 w 2386023"/>
                  <a:gd name="connsiteY9" fmla="*/ 5446081 h 11161081"/>
                  <a:gd name="connsiteX10" fmla="*/ 1363277 w 2386023"/>
                  <a:gd name="connsiteY10" fmla="*/ 6017581 h 11161081"/>
                  <a:gd name="connsiteX11" fmla="*/ 1649027 w 2386023"/>
                  <a:gd name="connsiteY11" fmla="*/ 6398581 h 11161081"/>
                  <a:gd name="connsiteX12" fmla="*/ 1763327 w 2386023"/>
                  <a:gd name="connsiteY12" fmla="*/ 6874831 h 11161081"/>
                  <a:gd name="connsiteX13" fmla="*/ 2125277 w 2386023"/>
                  <a:gd name="connsiteY13" fmla="*/ 7713031 h 11161081"/>
                  <a:gd name="connsiteX14" fmla="*/ 2372927 w 2386023"/>
                  <a:gd name="connsiteY14" fmla="*/ 8227381 h 11161081"/>
                  <a:gd name="connsiteX15" fmla="*/ 2353877 w 2386023"/>
                  <a:gd name="connsiteY15" fmla="*/ 8817931 h 11161081"/>
                  <a:gd name="connsiteX16" fmla="*/ 2372927 w 2386023"/>
                  <a:gd name="connsiteY16" fmla="*/ 9256081 h 11161081"/>
                  <a:gd name="connsiteX17" fmla="*/ 2239577 w 2386023"/>
                  <a:gd name="connsiteY17" fmla="*/ 9827581 h 11161081"/>
                  <a:gd name="connsiteX18" fmla="*/ 2106227 w 2386023"/>
                  <a:gd name="connsiteY18" fmla="*/ 10246681 h 11161081"/>
                  <a:gd name="connsiteX19" fmla="*/ 2049077 w 2386023"/>
                  <a:gd name="connsiteY19" fmla="*/ 10951531 h 11161081"/>
                  <a:gd name="connsiteX20" fmla="*/ 2087177 w 2386023"/>
                  <a:gd name="connsiteY20" fmla="*/ 11161081 h 1116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6023" h="11161081">
                    <a:moveTo>
                      <a:pt x="0" y="0"/>
                    </a:moveTo>
                    <a:cubicBezTo>
                      <a:pt x="87312" y="184150"/>
                      <a:pt x="342314" y="683951"/>
                      <a:pt x="429827" y="969331"/>
                    </a:cubicBezTo>
                    <a:cubicBezTo>
                      <a:pt x="517340" y="1254711"/>
                      <a:pt x="531427" y="1550356"/>
                      <a:pt x="525077" y="1712281"/>
                    </a:cubicBezTo>
                    <a:cubicBezTo>
                      <a:pt x="518727" y="1874206"/>
                      <a:pt x="413952" y="1807531"/>
                      <a:pt x="391727" y="1940881"/>
                    </a:cubicBezTo>
                    <a:cubicBezTo>
                      <a:pt x="369502" y="2074231"/>
                      <a:pt x="334577" y="2375856"/>
                      <a:pt x="391727" y="2512381"/>
                    </a:cubicBezTo>
                    <a:cubicBezTo>
                      <a:pt x="448877" y="2648906"/>
                      <a:pt x="677477" y="2572706"/>
                      <a:pt x="734627" y="2760031"/>
                    </a:cubicBezTo>
                    <a:cubicBezTo>
                      <a:pt x="791777" y="2947356"/>
                      <a:pt x="753677" y="3401381"/>
                      <a:pt x="734627" y="3636331"/>
                    </a:cubicBezTo>
                    <a:cubicBezTo>
                      <a:pt x="715577" y="3871281"/>
                      <a:pt x="604452" y="4010981"/>
                      <a:pt x="620327" y="4169731"/>
                    </a:cubicBezTo>
                    <a:cubicBezTo>
                      <a:pt x="636202" y="4328481"/>
                      <a:pt x="756852" y="4376106"/>
                      <a:pt x="829877" y="4588831"/>
                    </a:cubicBezTo>
                    <a:cubicBezTo>
                      <a:pt x="902902" y="4801556"/>
                      <a:pt x="969577" y="5207956"/>
                      <a:pt x="1058477" y="5446081"/>
                    </a:cubicBezTo>
                    <a:cubicBezTo>
                      <a:pt x="1147377" y="5684206"/>
                      <a:pt x="1264852" y="5858831"/>
                      <a:pt x="1363277" y="6017581"/>
                    </a:cubicBezTo>
                    <a:cubicBezTo>
                      <a:pt x="1461702" y="6176331"/>
                      <a:pt x="1582352" y="6255706"/>
                      <a:pt x="1649027" y="6398581"/>
                    </a:cubicBezTo>
                    <a:cubicBezTo>
                      <a:pt x="1715702" y="6541456"/>
                      <a:pt x="1683952" y="6655756"/>
                      <a:pt x="1763327" y="6874831"/>
                    </a:cubicBezTo>
                    <a:cubicBezTo>
                      <a:pt x="1842702" y="7093906"/>
                      <a:pt x="2023677" y="7487606"/>
                      <a:pt x="2125277" y="7713031"/>
                    </a:cubicBezTo>
                    <a:cubicBezTo>
                      <a:pt x="2226877" y="7938456"/>
                      <a:pt x="2334827" y="8043231"/>
                      <a:pt x="2372927" y="8227381"/>
                    </a:cubicBezTo>
                    <a:cubicBezTo>
                      <a:pt x="2411027" y="8411531"/>
                      <a:pt x="2353877" y="8646481"/>
                      <a:pt x="2353877" y="8817931"/>
                    </a:cubicBezTo>
                    <a:cubicBezTo>
                      <a:pt x="2353877" y="8989381"/>
                      <a:pt x="2391977" y="9087806"/>
                      <a:pt x="2372927" y="9256081"/>
                    </a:cubicBezTo>
                    <a:cubicBezTo>
                      <a:pt x="2353877" y="9424356"/>
                      <a:pt x="2284027" y="9662481"/>
                      <a:pt x="2239577" y="9827581"/>
                    </a:cubicBezTo>
                    <a:cubicBezTo>
                      <a:pt x="2195127" y="9992681"/>
                      <a:pt x="2137977" y="10059356"/>
                      <a:pt x="2106227" y="10246681"/>
                    </a:cubicBezTo>
                    <a:cubicBezTo>
                      <a:pt x="2074477" y="10434006"/>
                      <a:pt x="2052252" y="10799131"/>
                      <a:pt x="2049077" y="10951531"/>
                    </a:cubicBezTo>
                    <a:cubicBezTo>
                      <a:pt x="2045902" y="11103931"/>
                      <a:pt x="2066539" y="11132506"/>
                      <a:pt x="2087177" y="11161081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 156"/>
              <p:cNvSpPr/>
              <p:nvPr/>
            </p:nvSpPr>
            <p:spPr>
              <a:xfrm>
                <a:off x="2672657" y="255370"/>
                <a:ext cx="2383064" cy="11190673"/>
              </a:xfrm>
              <a:custGeom>
                <a:avLst/>
                <a:gdLst>
                  <a:gd name="connsiteX0" fmla="*/ 0 w 2184796"/>
                  <a:gd name="connsiteY0" fmla="*/ 0 h 10782300"/>
                  <a:gd name="connsiteX1" fmla="*/ 228600 w 2184796"/>
                  <a:gd name="connsiteY1" fmla="*/ 590550 h 10782300"/>
                  <a:gd name="connsiteX2" fmla="*/ 323850 w 2184796"/>
                  <a:gd name="connsiteY2" fmla="*/ 1333500 h 10782300"/>
                  <a:gd name="connsiteX3" fmla="*/ 190500 w 2184796"/>
                  <a:gd name="connsiteY3" fmla="*/ 1562100 h 10782300"/>
                  <a:gd name="connsiteX4" fmla="*/ 190500 w 2184796"/>
                  <a:gd name="connsiteY4" fmla="*/ 2133600 h 10782300"/>
                  <a:gd name="connsiteX5" fmla="*/ 533400 w 2184796"/>
                  <a:gd name="connsiteY5" fmla="*/ 2381250 h 10782300"/>
                  <a:gd name="connsiteX6" fmla="*/ 533400 w 2184796"/>
                  <a:gd name="connsiteY6" fmla="*/ 3257550 h 10782300"/>
                  <a:gd name="connsiteX7" fmla="*/ 419100 w 2184796"/>
                  <a:gd name="connsiteY7" fmla="*/ 3790950 h 10782300"/>
                  <a:gd name="connsiteX8" fmla="*/ 628650 w 2184796"/>
                  <a:gd name="connsiteY8" fmla="*/ 4210050 h 10782300"/>
                  <a:gd name="connsiteX9" fmla="*/ 857250 w 2184796"/>
                  <a:gd name="connsiteY9" fmla="*/ 5067300 h 10782300"/>
                  <a:gd name="connsiteX10" fmla="*/ 1162050 w 2184796"/>
                  <a:gd name="connsiteY10" fmla="*/ 5638800 h 10782300"/>
                  <a:gd name="connsiteX11" fmla="*/ 1447800 w 2184796"/>
                  <a:gd name="connsiteY11" fmla="*/ 6019800 h 10782300"/>
                  <a:gd name="connsiteX12" fmla="*/ 1562100 w 2184796"/>
                  <a:gd name="connsiteY12" fmla="*/ 6496050 h 10782300"/>
                  <a:gd name="connsiteX13" fmla="*/ 1924050 w 2184796"/>
                  <a:gd name="connsiteY13" fmla="*/ 7334250 h 10782300"/>
                  <a:gd name="connsiteX14" fmla="*/ 2171700 w 2184796"/>
                  <a:gd name="connsiteY14" fmla="*/ 7848600 h 10782300"/>
                  <a:gd name="connsiteX15" fmla="*/ 2152650 w 2184796"/>
                  <a:gd name="connsiteY15" fmla="*/ 8439150 h 10782300"/>
                  <a:gd name="connsiteX16" fmla="*/ 2171700 w 2184796"/>
                  <a:gd name="connsiteY16" fmla="*/ 8877300 h 10782300"/>
                  <a:gd name="connsiteX17" fmla="*/ 2038350 w 2184796"/>
                  <a:gd name="connsiteY17" fmla="*/ 9448800 h 10782300"/>
                  <a:gd name="connsiteX18" fmla="*/ 1905000 w 2184796"/>
                  <a:gd name="connsiteY18" fmla="*/ 9867900 h 10782300"/>
                  <a:gd name="connsiteX19" fmla="*/ 1847850 w 2184796"/>
                  <a:gd name="connsiteY19" fmla="*/ 10572750 h 10782300"/>
                  <a:gd name="connsiteX20" fmla="*/ 1885950 w 2184796"/>
                  <a:gd name="connsiteY20" fmla="*/ 10782300 h 10782300"/>
                  <a:gd name="connsiteX0" fmla="*/ 0 w 2075305"/>
                  <a:gd name="connsiteY0" fmla="*/ 0 h 10554440"/>
                  <a:gd name="connsiteX1" fmla="*/ 119109 w 2075305"/>
                  <a:gd name="connsiteY1" fmla="*/ 362690 h 10554440"/>
                  <a:gd name="connsiteX2" fmla="*/ 214359 w 2075305"/>
                  <a:gd name="connsiteY2" fmla="*/ 1105640 h 10554440"/>
                  <a:gd name="connsiteX3" fmla="*/ 81009 w 2075305"/>
                  <a:gd name="connsiteY3" fmla="*/ 1334240 h 10554440"/>
                  <a:gd name="connsiteX4" fmla="*/ 81009 w 2075305"/>
                  <a:gd name="connsiteY4" fmla="*/ 1905740 h 10554440"/>
                  <a:gd name="connsiteX5" fmla="*/ 423909 w 2075305"/>
                  <a:gd name="connsiteY5" fmla="*/ 2153390 h 10554440"/>
                  <a:gd name="connsiteX6" fmla="*/ 423909 w 2075305"/>
                  <a:gd name="connsiteY6" fmla="*/ 3029690 h 10554440"/>
                  <a:gd name="connsiteX7" fmla="*/ 309609 w 2075305"/>
                  <a:gd name="connsiteY7" fmla="*/ 3563090 h 10554440"/>
                  <a:gd name="connsiteX8" fmla="*/ 519159 w 2075305"/>
                  <a:gd name="connsiteY8" fmla="*/ 3982190 h 10554440"/>
                  <a:gd name="connsiteX9" fmla="*/ 747759 w 2075305"/>
                  <a:gd name="connsiteY9" fmla="*/ 4839440 h 10554440"/>
                  <a:gd name="connsiteX10" fmla="*/ 1052559 w 2075305"/>
                  <a:gd name="connsiteY10" fmla="*/ 5410940 h 10554440"/>
                  <a:gd name="connsiteX11" fmla="*/ 1338309 w 2075305"/>
                  <a:gd name="connsiteY11" fmla="*/ 5791940 h 10554440"/>
                  <a:gd name="connsiteX12" fmla="*/ 1452609 w 2075305"/>
                  <a:gd name="connsiteY12" fmla="*/ 6268190 h 10554440"/>
                  <a:gd name="connsiteX13" fmla="*/ 1814559 w 2075305"/>
                  <a:gd name="connsiteY13" fmla="*/ 7106390 h 10554440"/>
                  <a:gd name="connsiteX14" fmla="*/ 2062209 w 2075305"/>
                  <a:gd name="connsiteY14" fmla="*/ 7620740 h 10554440"/>
                  <a:gd name="connsiteX15" fmla="*/ 2043159 w 2075305"/>
                  <a:gd name="connsiteY15" fmla="*/ 8211290 h 10554440"/>
                  <a:gd name="connsiteX16" fmla="*/ 2062209 w 2075305"/>
                  <a:gd name="connsiteY16" fmla="*/ 8649440 h 10554440"/>
                  <a:gd name="connsiteX17" fmla="*/ 1928859 w 2075305"/>
                  <a:gd name="connsiteY17" fmla="*/ 9220940 h 10554440"/>
                  <a:gd name="connsiteX18" fmla="*/ 1795509 w 2075305"/>
                  <a:gd name="connsiteY18" fmla="*/ 9640040 h 10554440"/>
                  <a:gd name="connsiteX19" fmla="*/ 1738359 w 2075305"/>
                  <a:gd name="connsiteY19" fmla="*/ 10344890 h 10554440"/>
                  <a:gd name="connsiteX20" fmla="*/ 1776459 w 2075305"/>
                  <a:gd name="connsiteY20" fmla="*/ 10554440 h 10554440"/>
                  <a:gd name="connsiteX0" fmla="*/ 0 w 2383064"/>
                  <a:gd name="connsiteY0" fmla="*/ 0 h 11190673"/>
                  <a:gd name="connsiteX1" fmla="*/ 426868 w 2383064"/>
                  <a:gd name="connsiteY1" fmla="*/ 998923 h 11190673"/>
                  <a:gd name="connsiteX2" fmla="*/ 522118 w 2383064"/>
                  <a:gd name="connsiteY2" fmla="*/ 1741873 h 11190673"/>
                  <a:gd name="connsiteX3" fmla="*/ 388768 w 2383064"/>
                  <a:gd name="connsiteY3" fmla="*/ 1970473 h 11190673"/>
                  <a:gd name="connsiteX4" fmla="*/ 388768 w 2383064"/>
                  <a:gd name="connsiteY4" fmla="*/ 2541973 h 11190673"/>
                  <a:gd name="connsiteX5" fmla="*/ 731668 w 2383064"/>
                  <a:gd name="connsiteY5" fmla="*/ 2789623 h 11190673"/>
                  <a:gd name="connsiteX6" fmla="*/ 731668 w 2383064"/>
                  <a:gd name="connsiteY6" fmla="*/ 3665923 h 11190673"/>
                  <a:gd name="connsiteX7" fmla="*/ 617368 w 2383064"/>
                  <a:gd name="connsiteY7" fmla="*/ 4199323 h 11190673"/>
                  <a:gd name="connsiteX8" fmla="*/ 826918 w 2383064"/>
                  <a:gd name="connsiteY8" fmla="*/ 4618423 h 11190673"/>
                  <a:gd name="connsiteX9" fmla="*/ 1055518 w 2383064"/>
                  <a:gd name="connsiteY9" fmla="*/ 5475673 h 11190673"/>
                  <a:gd name="connsiteX10" fmla="*/ 1360318 w 2383064"/>
                  <a:gd name="connsiteY10" fmla="*/ 6047173 h 11190673"/>
                  <a:gd name="connsiteX11" fmla="*/ 1646068 w 2383064"/>
                  <a:gd name="connsiteY11" fmla="*/ 6428173 h 11190673"/>
                  <a:gd name="connsiteX12" fmla="*/ 1760368 w 2383064"/>
                  <a:gd name="connsiteY12" fmla="*/ 6904423 h 11190673"/>
                  <a:gd name="connsiteX13" fmla="*/ 2122318 w 2383064"/>
                  <a:gd name="connsiteY13" fmla="*/ 7742623 h 11190673"/>
                  <a:gd name="connsiteX14" fmla="*/ 2369968 w 2383064"/>
                  <a:gd name="connsiteY14" fmla="*/ 8256973 h 11190673"/>
                  <a:gd name="connsiteX15" fmla="*/ 2350918 w 2383064"/>
                  <a:gd name="connsiteY15" fmla="*/ 8847523 h 11190673"/>
                  <a:gd name="connsiteX16" fmla="*/ 2369968 w 2383064"/>
                  <a:gd name="connsiteY16" fmla="*/ 9285673 h 11190673"/>
                  <a:gd name="connsiteX17" fmla="*/ 2236618 w 2383064"/>
                  <a:gd name="connsiteY17" fmla="*/ 9857173 h 11190673"/>
                  <a:gd name="connsiteX18" fmla="*/ 2103268 w 2383064"/>
                  <a:gd name="connsiteY18" fmla="*/ 10276273 h 11190673"/>
                  <a:gd name="connsiteX19" fmla="*/ 2046118 w 2383064"/>
                  <a:gd name="connsiteY19" fmla="*/ 10981123 h 11190673"/>
                  <a:gd name="connsiteX20" fmla="*/ 2084218 w 2383064"/>
                  <a:gd name="connsiteY20" fmla="*/ 11190673 h 1119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83064" h="11190673">
                    <a:moveTo>
                      <a:pt x="0" y="0"/>
                    </a:moveTo>
                    <a:cubicBezTo>
                      <a:pt x="87312" y="184150"/>
                      <a:pt x="339848" y="708611"/>
                      <a:pt x="426868" y="998923"/>
                    </a:cubicBezTo>
                    <a:cubicBezTo>
                      <a:pt x="513888" y="1289235"/>
                      <a:pt x="528468" y="1579948"/>
                      <a:pt x="522118" y="1741873"/>
                    </a:cubicBezTo>
                    <a:cubicBezTo>
                      <a:pt x="515768" y="1903798"/>
                      <a:pt x="410993" y="1837123"/>
                      <a:pt x="388768" y="1970473"/>
                    </a:cubicBezTo>
                    <a:cubicBezTo>
                      <a:pt x="366543" y="2103823"/>
                      <a:pt x="331618" y="2405448"/>
                      <a:pt x="388768" y="2541973"/>
                    </a:cubicBezTo>
                    <a:cubicBezTo>
                      <a:pt x="445918" y="2678498"/>
                      <a:pt x="674518" y="2602298"/>
                      <a:pt x="731668" y="2789623"/>
                    </a:cubicBezTo>
                    <a:cubicBezTo>
                      <a:pt x="788818" y="2976948"/>
                      <a:pt x="750718" y="3430973"/>
                      <a:pt x="731668" y="3665923"/>
                    </a:cubicBezTo>
                    <a:cubicBezTo>
                      <a:pt x="712618" y="3900873"/>
                      <a:pt x="601493" y="4040573"/>
                      <a:pt x="617368" y="4199323"/>
                    </a:cubicBezTo>
                    <a:cubicBezTo>
                      <a:pt x="633243" y="4358073"/>
                      <a:pt x="753893" y="4405698"/>
                      <a:pt x="826918" y="4618423"/>
                    </a:cubicBezTo>
                    <a:cubicBezTo>
                      <a:pt x="899943" y="4831148"/>
                      <a:pt x="966618" y="5237548"/>
                      <a:pt x="1055518" y="5475673"/>
                    </a:cubicBezTo>
                    <a:cubicBezTo>
                      <a:pt x="1144418" y="5713798"/>
                      <a:pt x="1261893" y="5888423"/>
                      <a:pt x="1360318" y="6047173"/>
                    </a:cubicBezTo>
                    <a:cubicBezTo>
                      <a:pt x="1458743" y="6205923"/>
                      <a:pt x="1579393" y="6285298"/>
                      <a:pt x="1646068" y="6428173"/>
                    </a:cubicBezTo>
                    <a:cubicBezTo>
                      <a:pt x="1712743" y="6571048"/>
                      <a:pt x="1680993" y="6685348"/>
                      <a:pt x="1760368" y="6904423"/>
                    </a:cubicBezTo>
                    <a:cubicBezTo>
                      <a:pt x="1839743" y="7123498"/>
                      <a:pt x="2020718" y="7517198"/>
                      <a:pt x="2122318" y="7742623"/>
                    </a:cubicBezTo>
                    <a:cubicBezTo>
                      <a:pt x="2223918" y="7968048"/>
                      <a:pt x="2331868" y="8072823"/>
                      <a:pt x="2369968" y="8256973"/>
                    </a:cubicBezTo>
                    <a:cubicBezTo>
                      <a:pt x="2408068" y="8441123"/>
                      <a:pt x="2350918" y="8676073"/>
                      <a:pt x="2350918" y="8847523"/>
                    </a:cubicBezTo>
                    <a:cubicBezTo>
                      <a:pt x="2350918" y="9018973"/>
                      <a:pt x="2389018" y="9117398"/>
                      <a:pt x="2369968" y="9285673"/>
                    </a:cubicBezTo>
                    <a:cubicBezTo>
                      <a:pt x="2350918" y="9453948"/>
                      <a:pt x="2281068" y="9692073"/>
                      <a:pt x="2236618" y="9857173"/>
                    </a:cubicBezTo>
                    <a:cubicBezTo>
                      <a:pt x="2192168" y="10022273"/>
                      <a:pt x="2135018" y="10088948"/>
                      <a:pt x="2103268" y="10276273"/>
                    </a:cubicBezTo>
                    <a:cubicBezTo>
                      <a:pt x="2071518" y="10463598"/>
                      <a:pt x="2049293" y="10828723"/>
                      <a:pt x="2046118" y="10981123"/>
                    </a:cubicBezTo>
                    <a:cubicBezTo>
                      <a:pt x="2042943" y="11133523"/>
                      <a:pt x="2063580" y="11162098"/>
                      <a:pt x="2084218" y="11190673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`</a:t>
                </a:r>
                <a:endParaRPr lang="en-US" dirty="0"/>
              </a:p>
            </p:txBody>
          </p:sp>
        </p:grpSp>
        <p:grpSp>
          <p:nvGrpSpPr>
            <p:cNvPr id="147" name="Group 146"/>
            <p:cNvGrpSpPr/>
            <p:nvPr/>
          </p:nvGrpSpPr>
          <p:grpSpPr>
            <a:xfrm>
              <a:off x="3359621" y="11801644"/>
              <a:ext cx="1252413" cy="2639928"/>
              <a:chOff x="3359621" y="11801644"/>
              <a:chExt cx="1252413" cy="2639928"/>
            </a:xfrm>
          </p:grpSpPr>
          <p:sp>
            <p:nvSpPr>
              <p:cNvPr id="152" name="Freeform 151"/>
              <p:cNvSpPr/>
              <p:nvPr/>
            </p:nvSpPr>
            <p:spPr>
              <a:xfrm>
                <a:off x="3371850" y="11811000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 152"/>
              <p:cNvSpPr/>
              <p:nvPr/>
            </p:nvSpPr>
            <p:spPr>
              <a:xfrm>
                <a:off x="3367172" y="11812672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Freeform 153"/>
              <p:cNvSpPr/>
              <p:nvPr/>
            </p:nvSpPr>
            <p:spPr>
              <a:xfrm>
                <a:off x="3359621" y="11801644"/>
                <a:ext cx="1240184" cy="2628900"/>
              </a:xfrm>
              <a:custGeom>
                <a:avLst/>
                <a:gdLst>
                  <a:gd name="connsiteX0" fmla="*/ 0 w 1240184"/>
                  <a:gd name="connsiteY0" fmla="*/ 2628900 h 2628900"/>
                  <a:gd name="connsiteX1" fmla="*/ 571500 w 1240184"/>
                  <a:gd name="connsiteY1" fmla="*/ 2457450 h 2628900"/>
                  <a:gd name="connsiteX2" fmla="*/ 1028700 w 1240184"/>
                  <a:gd name="connsiteY2" fmla="*/ 1828800 h 2628900"/>
                  <a:gd name="connsiteX3" fmla="*/ 1238250 w 1240184"/>
                  <a:gd name="connsiteY3" fmla="*/ 1162050 h 2628900"/>
                  <a:gd name="connsiteX4" fmla="*/ 1123950 w 1240184"/>
                  <a:gd name="connsiteY4" fmla="*/ 685800 h 2628900"/>
                  <a:gd name="connsiteX5" fmla="*/ 971550 w 1240184"/>
                  <a:gd name="connsiteY5" fmla="*/ 400050 h 2628900"/>
                  <a:gd name="connsiteX6" fmla="*/ 857250 w 1240184"/>
                  <a:gd name="connsiteY6" fmla="*/ 133350 h 2628900"/>
                  <a:gd name="connsiteX7" fmla="*/ 857250 w 1240184"/>
                  <a:gd name="connsiteY7" fmla="*/ 0 h 262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0184" h="2628900">
                    <a:moveTo>
                      <a:pt x="0" y="2628900"/>
                    </a:moveTo>
                    <a:cubicBezTo>
                      <a:pt x="200025" y="2609850"/>
                      <a:pt x="400050" y="2590800"/>
                      <a:pt x="571500" y="2457450"/>
                    </a:cubicBezTo>
                    <a:cubicBezTo>
                      <a:pt x="742950" y="2324100"/>
                      <a:pt x="917575" y="2044700"/>
                      <a:pt x="1028700" y="1828800"/>
                    </a:cubicBezTo>
                    <a:cubicBezTo>
                      <a:pt x="1139825" y="1612900"/>
                      <a:pt x="1222375" y="1352550"/>
                      <a:pt x="1238250" y="1162050"/>
                    </a:cubicBezTo>
                    <a:cubicBezTo>
                      <a:pt x="1254125" y="971550"/>
                      <a:pt x="1168400" y="812800"/>
                      <a:pt x="1123950" y="685800"/>
                    </a:cubicBezTo>
                    <a:cubicBezTo>
                      <a:pt x="1079500" y="558800"/>
                      <a:pt x="1016000" y="492125"/>
                      <a:pt x="971550" y="400050"/>
                    </a:cubicBezTo>
                    <a:cubicBezTo>
                      <a:pt x="927100" y="307975"/>
                      <a:pt x="876300" y="200025"/>
                      <a:pt x="857250" y="133350"/>
                    </a:cubicBezTo>
                    <a:cubicBezTo>
                      <a:pt x="838200" y="66675"/>
                      <a:pt x="857250" y="0"/>
                      <a:pt x="857250" y="0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47"/>
            <p:cNvGrpSpPr/>
            <p:nvPr/>
          </p:nvGrpSpPr>
          <p:grpSpPr>
            <a:xfrm>
              <a:off x="514350" y="9656939"/>
              <a:ext cx="13668544" cy="2231800"/>
              <a:chOff x="514350" y="9656939"/>
              <a:chExt cx="13668544" cy="2231800"/>
            </a:xfrm>
          </p:grpSpPr>
          <p:sp>
            <p:nvSpPr>
              <p:cNvPr id="149" name="Freeform 148"/>
              <p:cNvSpPr/>
              <p:nvPr/>
            </p:nvSpPr>
            <p:spPr>
              <a:xfrm>
                <a:off x="514350" y="9656939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Freeform 149"/>
              <p:cNvSpPr/>
              <p:nvPr/>
            </p:nvSpPr>
            <p:spPr>
              <a:xfrm>
                <a:off x="522372" y="9664961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762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Freeform 150"/>
              <p:cNvSpPr/>
              <p:nvPr/>
            </p:nvSpPr>
            <p:spPr>
              <a:xfrm>
                <a:off x="524044" y="9666633"/>
                <a:ext cx="13658850" cy="2222106"/>
              </a:xfrm>
              <a:custGeom>
                <a:avLst/>
                <a:gdLst>
                  <a:gd name="connsiteX0" fmla="*/ 0 w 13658850"/>
                  <a:gd name="connsiteY0" fmla="*/ 1087261 h 2222106"/>
                  <a:gd name="connsiteX1" fmla="*/ 438150 w 13658850"/>
                  <a:gd name="connsiteY1" fmla="*/ 1315861 h 2222106"/>
                  <a:gd name="connsiteX2" fmla="*/ 971550 w 13658850"/>
                  <a:gd name="connsiteY2" fmla="*/ 1468261 h 2222106"/>
                  <a:gd name="connsiteX3" fmla="*/ 1600200 w 13658850"/>
                  <a:gd name="connsiteY3" fmla="*/ 1734961 h 2222106"/>
                  <a:gd name="connsiteX4" fmla="*/ 2781300 w 13658850"/>
                  <a:gd name="connsiteY4" fmla="*/ 2173111 h 2222106"/>
                  <a:gd name="connsiteX5" fmla="*/ 3562350 w 13658850"/>
                  <a:gd name="connsiteY5" fmla="*/ 2173111 h 2222106"/>
                  <a:gd name="connsiteX6" fmla="*/ 4095750 w 13658850"/>
                  <a:gd name="connsiteY6" fmla="*/ 1830211 h 2222106"/>
                  <a:gd name="connsiteX7" fmla="*/ 4476750 w 13658850"/>
                  <a:gd name="connsiteY7" fmla="*/ 1734961 h 2222106"/>
                  <a:gd name="connsiteX8" fmla="*/ 5067300 w 13658850"/>
                  <a:gd name="connsiteY8" fmla="*/ 1925461 h 2222106"/>
                  <a:gd name="connsiteX9" fmla="*/ 5695950 w 13658850"/>
                  <a:gd name="connsiteY9" fmla="*/ 1906411 h 2222106"/>
                  <a:gd name="connsiteX10" fmla="*/ 6153150 w 13658850"/>
                  <a:gd name="connsiteY10" fmla="*/ 1792111 h 2222106"/>
                  <a:gd name="connsiteX11" fmla="*/ 6610350 w 13658850"/>
                  <a:gd name="connsiteY11" fmla="*/ 1849261 h 2222106"/>
                  <a:gd name="connsiteX12" fmla="*/ 7162800 w 13658850"/>
                  <a:gd name="connsiteY12" fmla="*/ 1468261 h 2222106"/>
                  <a:gd name="connsiteX13" fmla="*/ 7391400 w 13658850"/>
                  <a:gd name="connsiteY13" fmla="*/ 1315861 h 2222106"/>
                  <a:gd name="connsiteX14" fmla="*/ 7829550 w 13658850"/>
                  <a:gd name="connsiteY14" fmla="*/ 1315861 h 2222106"/>
                  <a:gd name="connsiteX15" fmla="*/ 8286750 w 13658850"/>
                  <a:gd name="connsiteY15" fmla="*/ 1220611 h 2222106"/>
                  <a:gd name="connsiteX16" fmla="*/ 8724900 w 13658850"/>
                  <a:gd name="connsiteY16" fmla="*/ 1011061 h 2222106"/>
                  <a:gd name="connsiteX17" fmla="*/ 9124950 w 13658850"/>
                  <a:gd name="connsiteY17" fmla="*/ 782461 h 2222106"/>
                  <a:gd name="connsiteX18" fmla="*/ 9486900 w 13658850"/>
                  <a:gd name="connsiteY18" fmla="*/ 458611 h 2222106"/>
                  <a:gd name="connsiteX19" fmla="*/ 10001250 w 13658850"/>
                  <a:gd name="connsiteY19" fmla="*/ 249061 h 2222106"/>
                  <a:gd name="connsiteX20" fmla="*/ 10629900 w 13658850"/>
                  <a:gd name="connsiteY20" fmla="*/ 572911 h 2222106"/>
                  <a:gd name="connsiteX21" fmla="*/ 11106150 w 13658850"/>
                  <a:gd name="connsiteY21" fmla="*/ 782461 h 2222106"/>
                  <a:gd name="connsiteX22" fmla="*/ 11449050 w 13658850"/>
                  <a:gd name="connsiteY22" fmla="*/ 877711 h 2222106"/>
                  <a:gd name="connsiteX23" fmla="*/ 11677650 w 13658850"/>
                  <a:gd name="connsiteY23" fmla="*/ 668161 h 2222106"/>
                  <a:gd name="connsiteX24" fmla="*/ 12115800 w 13658850"/>
                  <a:gd name="connsiteY24" fmla="*/ 134761 h 2222106"/>
                  <a:gd name="connsiteX25" fmla="*/ 12477750 w 13658850"/>
                  <a:gd name="connsiteY25" fmla="*/ 20461 h 2222106"/>
                  <a:gd name="connsiteX26" fmla="*/ 13087350 w 13658850"/>
                  <a:gd name="connsiteY26" fmla="*/ 1411 h 2222106"/>
                  <a:gd name="connsiteX27" fmla="*/ 13525500 w 13658850"/>
                  <a:gd name="connsiteY27" fmla="*/ 1411 h 2222106"/>
                  <a:gd name="connsiteX28" fmla="*/ 13658850 w 13658850"/>
                  <a:gd name="connsiteY28" fmla="*/ 1411 h 22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658850" h="2222106">
                    <a:moveTo>
                      <a:pt x="0" y="1087261"/>
                    </a:moveTo>
                    <a:cubicBezTo>
                      <a:pt x="138112" y="1169811"/>
                      <a:pt x="276225" y="1252361"/>
                      <a:pt x="438150" y="1315861"/>
                    </a:cubicBezTo>
                    <a:cubicBezTo>
                      <a:pt x="600075" y="1379361"/>
                      <a:pt x="777875" y="1398411"/>
                      <a:pt x="971550" y="1468261"/>
                    </a:cubicBezTo>
                    <a:cubicBezTo>
                      <a:pt x="1165225" y="1538111"/>
                      <a:pt x="1298575" y="1617486"/>
                      <a:pt x="1600200" y="1734961"/>
                    </a:cubicBezTo>
                    <a:cubicBezTo>
                      <a:pt x="1901825" y="1852436"/>
                      <a:pt x="2454275" y="2100086"/>
                      <a:pt x="2781300" y="2173111"/>
                    </a:cubicBezTo>
                    <a:cubicBezTo>
                      <a:pt x="3108325" y="2246136"/>
                      <a:pt x="3343275" y="2230261"/>
                      <a:pt x="3562350" y="2173111"/>
                    </a:cubicBezTo>
                    <a:cubicBezTo>
                      <a:pt x="3781425" y="2115961"/>
                      <a:pt x="3943350" y="1903236"/>
                      <a:pt x="4095750" y="1830211"/>
                    </a:cubicBezTo>
                    <a:cubicBezTo>
                      <a:pt x="4248150" y="1757186"/>
                      <a:pt x="4314825" y="1719086"/>
                      <a:pt x="4476750" y="1734961"/>
                    </a:cubicBezTo>
                    <a:cubicBezTo>
                      <a:pt x="4638675" y="1750836"/>
                      <a:pt x="4864100" y="1896886"/>
                      <a:pt x="5067300" y="1925461"/>
                    </a:cubicBezTo>
                    <a:cubicBezTo>
                      <a:pt x="5270500" y="1954036"/>
                      <a:pt x="5514975" y="1928636"/>
                      <a:pt x="5695950" y="1906411"/>
                    </a:cubicBezTo>
                    <a:cubicBezTo>
                      <a:pt x="5876925" y="1884186"/>
                      <a:pt x="6000750" y="1801636"/>
                      <a:pt x="6153150" y="1792111"/>
                    </a:cubicBezTo>
                    <a:cubicBezTo>
                      <a:pt x="6305550" y="1782586"/>
                      <a:pt x="6442075" y="1903236"/>
                      <a:pt x="6610350" y="1849261"/>
                    </a:cubicBezTo>
                    <a:cubicBezTo>
                      <a:pt x="6778625" y="1795286"/>
                      <a:pt x="7032625" y="1557161"/>
                      <a:pt x="7162800" y="1468261"/>
                    </a:cubicBezTo>
                    <a:cubicBezTo>
                      <a:pt x="7292975" y="1379361"/>
                      <a:pt x="7280275" y="1341261"/>
                      <a:pt x="7391400" y="1315861"/>
                    </a:cubicBezTo>
                    <a:cubicBezTo>
                      <a:pt x="7502525" y="1290461"/>
                      <a:pt x="7680325" y="1331736"/>
                      <a:pt x="7829550" y="1315861"/>
                    </a:cubicBezTo>
                    <a:cubicBezTo>
                      <a:pt x="7978775" y="1299986"/>
                      <a:pt x="8137525" y="1271411"/>
                      <a:pt x="8286750" y="1220611"/>
                    </a:cubicBezTo>
                    <a:cubicBezTo>
                      <a:pt x="8435975" y="1169811"/>
                      <a:pt x="8585200" y="1084086"/>
                      <a:pt x="8724900" y="1011061"/>
                    </a:cubicBezTo>
                    <a:cubicBezTo>
                      <a:pt x="8864600" y="938036"/>
                      <a:pt x="8997950" y="874536"/>
                      <a:pt x="9124950" y="782461"/>
                    </a:cubicBezTo>
                    <a:cubicBezTo>
                      <a:pt x="9251950" y="690386"/>
                      <a:pt x="9340850" y="547511"/>
                      <a:pt x="9486900" y="458611"/>
                    </a:cubicBezTo>
                    <a:cubicBezTo>
                      <a:pt x="9632950" y="369711"/>
                      <a:pt x="9810750" y="230011"/>
                      <a:pt x="10001250" y="249061"/>
                    </a:cubicBezTo>
                    <a:cubicBezTo>
                      <a:pt x="10191750" y="268111"/>
                      <a:pt x="10445750" y="484011"/>
                      <a:pt x="10629900" y="572911"/>
                    </a:cubicBezTo>
                    <a:cubicBezTo>
                      <a:pt x="10814050" y="661811"/>
                      <a:pt x="10969625" y="731661"/>
                      <a:pt x="11106150" y="782461"/>
                    </a:cubicBezTo>
                    <a:cubicBezTo>
                      <a:pt x="11242675" y="833261"/>
                      <a:pt x="11353800" y="896761"/>
                      <a:pt x="11449050" y="877711"/>
                    </a:cubicBezTo>
                    <a:cubicBezTo>
                      <a:pt x="11544300" y="858661"/>
                      <a:pt x="11566525" y="791986"/>
                      <a:pt x="11677650" y="668161"/>
                    </a:cubicBezTo>
                    <a:cubicBezTo>
                      <a:pt x="11788775" y="544336"/>
                      <a:pt x="11982450" y="242711"/>
                      <a:pt x="12115800" y="134761"/>
                    </a:cubicBezTo>
                    <a:cubicBezTo>
                      <a:pt x="12249150" y="26811"/>
                      <a:pt x="12315825" y="42686"/>
                      <a:pt x="12477750" y="20461"/>
                    </a:cubicBezTo>
                    <a:cubicBezTo>
                      <a:pt x="12639675" y="-1764"/>
                      <a:pt x="12912725" y="4586"/>
                      <a:pt x="13087350" y="1411"/>
                    </a:cubicBezTo>
                    <a:cubicBezTo>
                      <a:pt x="13261975" y="-1764"/>
                      <a:pt x="13525500" y="1411"/>
                      <a:pt x="13525500" y="1411"/>
                    </a:cubicBezTo>
                    <a:cubicBezTo>
                      <a:pt x="13620750" y="1411"/>
                      <a:pt x="13636625" y="10936"/>
                      <a:pt x="13658850" y="1411"/>
                    </a:cubicBezTo>
                  </a:path>
                </a:pathLst>
              </a:custGeom>
              <a:noFill/>
              <a:ln w="1016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8" name="Freeform 17"/>
          <p:cNvSpPr/>
          <p:nvPr/>
        </p:nvSpPr>
        <p:spPr>
          <a:xfrm>
            <a:off x="18899385" y="9907669"/>
            <a:ext cx="458573" cy="857331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6963767" y="13153675"/>
            <a:ext cx="177447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Zalivskii</a:t>
            </a:r>
            <a:endParaRPr lang="en-US" sz="2400" b="1" dirty="0"/>
          </a:p>
        </p:txBody>
      </p:sp>
      <p:sp>
        <p:nvSpPr>
          <p:cNvPr id="20" name="Oval 19"/>
          <p:cNvSpPr/>
          <p:nvPr/>
        </p:nvSpPr>
        <p:spPr>
          <a:xfrm>
            <a:off x="16979666" y="12983965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15861552" y="14186232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12783947" y="11671838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11467368" y="12234761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11147371" y="12409328"/>
            <a:ext cx="177447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26" name="TextBox 25"/>
          <p:cNvSpPr txBox="1"/>
          <p:nvPr/>
        </p:nvSpPr>
        <p:spPr>
          <a:xfrm>
            <a:off x="6318474" y="4687829"/>
            <a:ext cx="13450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27" name="Freeform 26"/>
          <p:cNvSpPr/>
          <p:nvPr/>
        </p:nvSpPr>
        <p:spPr>
          <a:xfrm>
            <a:off x="19202160" y="10683656"/>
            <a:ext cx="273974" cy="202241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3072522" y="7429382"/>
            <a:ext cx="254478" cy="1151415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4792903" y="13858156"/>
            <a:ext cx="8601423" cy="3916364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5142661" y="13916349"/>
            <a:ext cx="7906388" cy="2544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Operation HUBERTUS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Movement of the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Pioneer Battalions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4530" y="15216968"/>
            <a:ext cx="1051438" cy="1194644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5746331" y="16792516"/>
            <a:ext cx="6817833" cy="869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0        25      </a:t>
            </a:r>
            <a:r>
              <a:rPr lang="en-US" sz="2400" b="1" dirty="0"/>
              <a:t>5</a:t>
            </a:r>
            <a:r>
              <a:rPr lang="en-US" sz="2400" b="1" dirty="0" smtClean="0"/>
              <a:t>0       75     100    125     150    175    200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33" name="Group 32"/>
          <p:cNvGrpSpPr/>
          <p:nvPr/>
        </p:nvGrpSpPr>
        <p:grpSpPr>
          <a:xfrm>
            <a:off x="5950721" y="16566910"/>
            <a:ext cx="6284914" cy="194412"/>
            <a:chOff x="686494" y="24472836"/>
            <a:chExt cx="5930142" cy="210876"/>
          </a:xfrm>
        </p:grpSpPr>
        <p:grpSp>
          <p:nvGrpSpPr>
            <p:cNvPr id="134" name="Group 133"/>
            <p:cNvGrpSpPr/>
            <p:nvPr/>
          </p:nvGrpSpPr>
          <p:grpSpPr>
            <a:xfrm>
              <a:off x="686494" y="24472836"/>
              <a:ext cx="3702626" cy="210876"/>
              <a:chOff x="-527978" y="24568252"/>
              <a:chExt cx="6223658" cy="210876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704019" y="2456833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3198886" y="24568252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4446969" y="24568696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4388413" y="24473263"/>
              <a:ext cx="2228223" cy="208877"/>
              <a:chOff x="-545851" y="24566064"/>
              <a:chExt cx="3745368" cy="208877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-545851" y="2456606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950806" y="24567809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4" name="Oval 33"/>
          <p:cNvSpPr/>
          <p:nvPr/>
        </p:nvSpPr>
        <p:spPr>
          <a:xfrm>
            <a:off x="8801040" y="7797393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8117793" y="6657063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9564239" y="9269252"/>
            <a:ext cx="177447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37" name="Oval 36"/>
          <p:cNvSpPr/>
          <p:nvPr/>
        </p:nvSpPr>
        <p:spPr>
          <a:xfrm>
            <a:off x="11236743" y="6332879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 rot="2284273">
            <a:off x="4911871" y="9657561"/>
            <a:ext cx="2053607" cy="48318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39" name="TextBox 38"/>
          <p:cNvSpPr txBox="1"/>
          <p:nvPr/>
        </p:nvSpPr>
        <p:spPr>
          <a:xfrm rot="3924757">
            <a:off x="8142553" y="3356995"/>
            <a:ext cx="1558424" cy="48318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40" name="TextBox 39"/>
          <p:cNvSpPr txBox="1"/>
          <p:nvPr/>
        </p:nvSpPr>
        <p:spPr>
          <a:xfrm rot="3459983">
            <a:off x="12856899" y="10619005"/>
            <a:ext cx="1601252" cy="48318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41" name="TextBox 40"/>
          <p:cNvSpPr txBox="1"/>
          <p:nvPr/>
        </p:nvSpPr>
        <p:spPr>
          <a:xfrm>
            <a:off x="19383779" y="10174197"/>
            <a:ext cx="187416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sp>
        <p:nvSpPr>
          <p:cNvPr id="42" name="TextBox 41"/>
          <p:cNvSpPr txBox="1"/>
          <p:nvPr/>
        </p:nvSpPr>
        <p:spPr>
          <a:xfrm>
            <a:off x="12412453" y="11811094"/>
            <a:ext cx="177447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43" name="Oval 42"/>
          <p:cNvSpPr/>
          <p:nvPr/>
        </p:nvSpPr>
        <p:spPr>
          <a:xfrm>
            <a:off x="6858556" y="10929386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5618399" y="11039544"/>
            <a:ext cx="2330860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414912" y="11530265"/>
            <a:ext cx="160262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Kamensk</a:t>
            </a:r>
            <a:r>
              <a:rPr lang="en-US" sz="2400" b="1" dirty="0"/>
              <a:t>-</a:t>
            </a:r>
          </a:p>
          <a:p>
            <a:r>
              <a:rPr lang="en-US" sz="2400" b="1" dirty="0" err="1" smtClean="0"/>
              <a:t>Shakhtinsk</a:t>
            </a:r>
            <a:endParaRPr lang="en-US" sz="2400" b="1" dirty="0"/>
          </a:p>
        </p:txBody>
      </p:sp>
      <p:sp>
        <p:nvSpPr>
          <p:cNvPr id="47" name="TextBox 46"/>
          <p:cNvSpPr txBox="1"/>
          <p:nvPr/>
        </p:nvSpPr>
        <p:spPr>
          <a:xfrm>
            <a:off x="15898423" y="14307307"/>
            <a:ext cx="1922501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Kotel’nikovo</a:t>
            </a:r>
            <a:endParaRPr lang="en-US" sz="2400" b="1" dirty="0"/>
          </a:p>
        </p:txBody>
      </p:sp>
      <p:sp>
        <p:nvSpPr>
          <p:cNvPr id="48" name="TextBox 47"/>
          <p:cNvSpPr txBox="1"/>
          <p:nvPr/>
        </p:nvSpPr>
        <p:spPr>
          <a:xfrm rot="658250">
            <a:off x="15924898" y="12386099"/>
            <a:ext cx="1945273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Aksai  River</a:t>
            </a:r>
            <a:endParaRPr lang="en-US" sz="2400" b="1" i="1" dirty="0"/>
          </a:p>
        </p:txBody>
      </p:sp>
      <p:sp>
        <p:nvSpPr>
          <p:cNvPr id="49" name="TextBox 48"/>
          <p:cNvSpPr txBox="1"/>
          <p:nvPr/>
        </p:nvSpPr>
        <p:spPr>
          <a:xfrm>
            <a:off x="7239169" y="7496310"/>
            <a:ext cx="177447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50" name="TextBox 49"/>
          <p:cNvSpPr txBox="1"/>
          <p:nvPr/>
        </p:nvSpPr>
        <p:spPr>
          <a:xfrm>
            <a:off x="6055164" y="6551558"/>
            <a:ext cx="2162089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51" name="TextBox 50"/>
          <p:cNvSpPr txBox="1"/>
          <p:nvPr/>
        </p:nvSpPr>
        <p:spPr>
          <a:xfrm>
            <a:off x="5005718" y="1801027"/>
            <a:ext cx="2053607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Nikolayevka</a:t>
            </a:r>
            <a:endParaRPr lang="en-US" sz="2400" b="1" dirty="0"/>
          </a:p>
        </p:txBody>
      </p:sp>
      <p:sp>
        <p:nvSpPr>
          <p:cNvPr id="54" name="TextBox 53"/>
          <p:cNvSpPr txBox="1"/>
          <p:nvPr/>
        </p:nvSpPr>
        <p:spPr>
          <a:xfrm>
            <a:off x="5488081" y="701327"/>
            <a:ext cx="148061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Voronezh</a:t>
            </a:r>
            <a:endParaRPr lang="en-US" sz="2400" b="1" dirty="0"/>
          </a:p>
        </p:txBody>
      </p:sp>
      <p:sp>
        <p:nvSpPr>
          <p:cNvPr id="55" name="TextBox 54"/>
          <p:cNvSpPr txBox="1"/>
          <p:nvPr/>
        </p:nvSpPr>
        <p:spPr>
          <a:xfrm>
            <a:off x="17348950" y="9953273"/>
            <a:ext cx="1463337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Pitomnik</a:t>
            </a:r>
            <a:endParaRPr lang="en-US" sz="2400" b="1" dirty="0"/>
          </a:p>
        </p:txBody>
      </p:sp>
      <p:sp>
        <p:nvSpPr>
          <p:cNvPr id="56" name="Oval 55"/>
          <p:cNvSpPr/>
          <p:nvPr/>
        </p:nvSpPr>
        <p:spPr>
          <a:xfrm>
            <a:off x="17937649" y="9847711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9620996" y="9675664"/>
            <a:ext cx="7129136" cy="573879"/>
          </a:xfrm>
          <a:custGeom>
            <a:avLst/>
            <a:gdLst>
              <a:gd name="connsiteX0" fmla="*/ 0 w 6961909"/>
              <a:gd name="connsiteY0" fmla="*/ 0 h 665018"/>
              <a:gd name="connsiteX1" fmla="*/ 457200 w 6961909"/>
              <a:gd name="connsiteY1" fmla="*/ 270164 h 665018"/>
              <a:gd name="connsiteX2" fmla="*/ 1267691 w 6961909"/>
              <a:gd name="connsiteY2" fmla="*/ 415637 h 665018"/>
              <a:gd name="connsiteX3" fmla="*/ 2556163 w 6961909"/>
              <a:gd name="connsiteY3" fmla="*/ 477982 h 665018"/>
              <a:gd name="connsiteX4" fmla="*/ 3740727 w 6961909"/>
              <a:gd name="connsiteY4" fmla="*/ 436418 h 665018"/>
              <a:gd name="connsiteX5" fmla="*/ 4613563 w 6961909"/>
              <a:gd name="connsiteY5" fmla="*/ 374073 h 665018"/>
              <a:gd name="connsiteX6" fmla="*/ 5153891 w 6961909"/>
              <a:gd name="connsiteY6" fmla="*/ 270164 h 665018"/>
              <a:gd name="connsiteX7" fmla="*/ 5694218 w 6961909"/>
              <a:gd name="connsiteY7" fmla="*/ 145473 h 665018"/>
              <a:gd name="connsiteX8" fmla="*/ 6047509 w 6961909"/>
              <a:gd name="connsiteY8" fmla="*/ 207818 h 665018"/>
              <a:gd name="connsiteX9" fmla="*/ 6961909 w 6961909"/>
              <a:gd name="connsiteY9" fmla="*/ 665018 h 665018"/>
              <a:gd name="connsiteX0" fmla="*/ 0 w 6670963"/>
              <a:gd name="connsiteY0" fmla="*/ 0 h 478278"/>
              <a:gd name="connsiteX1" fmla="*/ 457200 w 6670963"/>
              <a:gd name="connsiteY1" fmla="*/ 270164 h 478278"/>
              <a:gd name="connsiteX2" fmla="*/ 1267691 w 6670963"/>
              <a:gd name="connsiteY2" fmla="*/ 415637 h 478278"/>
              <a:gd name="connsiteX3" fmla="*/ 2556163 w 6670963"/>
              <a:gd name="connsiteY3" fmla="*/ 477982 h 478278"/>
              <a:gd name="connsiteX4" fmla="*/ 3740727 w 6670963"/>
              <a:gd name="connsiteY4" fmla="*/ 436418 h 478278"/>
              <a:gd name="connsiteX5" fmla="*/ 4613563 w 6670963"/>
              <a:gd name="connsiteY5" fmla="*/ 374073 h 478278"/>
              <a:gd name="connsiteX6" fmla="*/ 5153891 w 6670963"/>
              <a:gd name="connsiteY6" fmla="*/ 270164 h 478278"/>
              <a:gd name="connsiteX7" fmla="*/ 5694218 w 6670963"/>
              <a:gd name="connsiteY7" fmla="*/ 145473 h 478278"/>
              <a:gd name="connsiteX8" fmla="*/ 6047509 w 6670963"/>
              <a:gd name="connsiteY8" fmla="*/ 207818 h 478278"/>
              <a:gd name="connsiteX9" fmla="*/ 6670963 w 6670963"/>
              <a:gd name="connsiteY9" fmla="*/ 477982 h 478278"/>
              <a:gd name="connsiteX0" fmla="*/ 0 w 6811640"/>
              <a:gd name="connsiteY0" fmla="*/ 0 h 548321"/>
              <a:gd name="connsiteX1" fmla="*/ 457200 w 6811640"/>
              <a:gd name="connsiteY1" fmla="*/ 270164 h 548321"/>
              <a:gd name="connsiteX2" fmla="*/ 1267691 w 6811640"/>
              <a:gd name="connsiteY2" fmla="*/ 415637 h 548321"/>
              <a:gd name="connsiteX3" fmla="*/ 2556163 w 6811640"/>
              <a:gd name="connsiteY3" fmla="*/ 477982 h 548321"/>
              <a:gd name="connsiteX4" fmla="*/ 3740727 w 6811640"/>
              <a:gd name="connsiteY4" fmla="*/ 436418 h 548321"/>
              <a:gd name="connsiteX5" fmla="*/ 4613563 w 6811640"/>
              <a:gd name="connsiteY5" fmla="*/ 374073 h 548321"/>
              <a:gd name="connsiteX6" fmla="*/ 5153891 w 6811640"/>
              <a:gd name="connsiteY6" fmla="*/ 270164 h 548321"/>
              <a:gd name="connsiteX7" fmla="*/ 5694218 w 6811640"/>
              <a:gd name="connsiteY7" fmla="*/ 145473 h 548321"/>
              <a:gd name="connsiteX8" fmla="*/ 6047509 w 6811640"/>
              <a:gd name="connsiteY8" fmla="*/ 207818 h 548321"/>
              <a:gd name="connsiteX9" fmla="*/ 6811640 w 6811640"/>
              <a:gd name="connsiteY9" fmla="*/ 548321 h 54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1640" h="548321">
                <a:moveTo>
                  <a:pt x="0" y="0"/>
                </a:moveTo>
                <a:cubicBezTo>
                  <a:pt x="122959" y="100445"/>
                  <a:pt x="245918" y="200891"/>
                  <a:pt x="457200" y="270164"/>
                </a:cubicBezTo>
                <a:cubicBezTo>
                  <a:pt x="668482" y="339437"/>
                  <a:pt x="917864" y="381001"/>
                  <a:pt x="1267691" y="415637"/>
                </a:cubicBezTo>
                <a:cubicBezTo>
                  <a:pt x="1617518" y="450273"/>
                  <a:pt x="2143990" y="474519"/>
                  <a:pt x="2556163" y="477982"/>
                </a:cubicBezTo>
                <a:cubicBezTo>
                  <a:pt x="2968336" y="481445"/>
                  <a:pt x="3397827" y="453736"/>
                  <a:pt x="3740727" y="436418"/>
                </a:cubicBezTo>
                <a:cubicBezTo>
                  <a:pt x="4083627" y="419100"/>
                  <a:pt x="4378036" y="401782"/>
                  <a:pt x="4613563" y="374073"/>
                </a:cubicBezTo>
                <a:cubicBezTo>
                  <a:pt x="4849090" y="346364"/>
                  <a:pt x="4973782" y="308264"/>
                  <a:pt x="5153891" y="270164"/>
                </a:cubicBezTo>
                <a:cubicBezTo>
                  <a:pt x="5334000" y="232064"/>
                  <a:pt x="5545282" y="155864"/>
                  <a:pt x="5694218" y="145473"/>
                </a:cubicBezTo>
                <a:cubicBezTo>
                  <a:pt x="5843154" y="135082"/>
                  <a:pt x="5861272" y="140677"/>
                  <a:pt x="6047509" y="207818"/>
                </a:cubicBezTo>
                <a:cubicBezTo>
                  <a:pt x="6233746" y="274959"/>
                  <a:pt x="6460081" y="363016"/>
                  <a:pt x="6811640" y="548321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9055481" y="7957376"/>
            <a:ext cx="6568525" cy="1849622"/>
          </a:xfrm>
          <a:custGeom>
            <a:avLst/>
            <a:gdLst>
              <a:gd name="connsiteX0" fmla="*/ 0 w 6338455"/>
              <a:gd name="connsiteY0" fmla="*/ 0 h 1787236"/>
              <a:gd name="connsiteX1" fmla="*/ 768928 w 6338455"/>
              <a:gd name="connsiteY1" fmla="*/ 374072 h 1787236"/>
              <a:gd name="connsiteX2" fmla="*/ 1620982 w 6338455"/>
              <a:gd name="connsiteY2" fmla="*/ 665018 h 1787236"/>
              <a:gd name="connsiteX3" fmla="*/ 2389910 w 6338455"/>
              <a:gd name="connsiteY3" fmla="*/ 1039091 h 1787236"/>
              <a:gd name="connsiteX4" fmla="*/ 3241964 w 6338455"/>
              <a:gd name="connsiteY4" fmla="*/ 1330036 h 1787236"/>
              <a:gd name="connsiteX5" fmla="*/ 4073237 w 6338455"/>
              <a:gd name="connsiteY5" fmla="*/ 1496291 h 1787236"/>
              <a:gd name="connsiteX6" fmla="*/ 4696691 w 6338455"/>
              <a:gd name="connsiteY6" fmla="*/ 1620981 h 1787236"/>
              <a:gd name="connsiteX7" fmla="*/ 5257800 w 6338455"/>
              <a:gd name="connsiteY7" fmla="*/ 1683327 h 1787236"/>
              <a:gd name="connsiteX8" fmla="*/ 5943600 w 6338455"/>
              <a:gd name="connsiteY8" fmla="*/ 1745672 h 1787236"/>
              <a:gd name="connsiteX9" fmla="*/ 6338455 w 6338455"/>
              <a:gd name="connsiteY9" fmla="*/ 1787236 h 1787236"/>
              <a:gd name="connsiteX0" fmla="*/ 0 w 6275996"/>
              <a:gd name="connsiteY0" fmla="*/ 0 h 1767249"/>
              <a:gd name="connsiteX1" fmla="*/ 768928 w 6275996"/>
              <a:gd name="connsiteY1" fmla="*/ 374072 h 1767249"/>
              <a:gd name="connsiteX2" fmla="*/ 1620982 w 6275996"/>
              <a:gd name="connsiteY2" fmla="*/ 665018 h 1767249"/>
              <a:gd name="connsiteX3" fmla="*/ 2389910 w 6275996"/>
              <a:gd name="connsiteY3" fmla="*/ 1039091 h 1767249"/>
              <a:gd name="connsiteX4" fmla="*/ 3241964 w 6275996"/>
              <a:gd name="connsiteY4" fmla="*/ 1330036 h 1767249"/>
              <a:gd name="connsiteX5" fmla="*/ 4073237 w 6275996"/>
              <a:gd name="connsiteY5" fmla="*/ 1496291 h 1767249"/>
              <a:gd name="connsiteX6" fmla="*/ 4696691 w 6275996"/>
              <a:gd name="connsiteY6" fmla="*/ 1620981 h 1767249"/>
              <a:gd name="connsiteX7" fmla="*/ 5257800 w 6275996"/>
              <a:gd name="connsiteY7" fmla="*/ 1683327 h 1767249"/>
              <a:gd name="connsiteX8" fmla="*/ 5943600 w 6275996"/>
              <a:gd name="connsiteY8" fmla="*/ 1745672 h 1767249"/>
              <a:gd name="connsiteX9" fmla="*/ 6275996 w 6275996"/>
              <a:gd name="connsiteY9" fmla="*/ 1767249 h 176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75996" h="1767249">
                <a:moveTo>
                  <a:pt x="0" y="0"/>
                </a:moveTo>
                <a:cubicBezTo>
                  <a:pt x="249382" y="131618"/>
                  <a:pt x="498764" y="263236"/>
                  <a:pt x="768928" y="374072"/>
                </a:cubicBezTo>
                <a:cubicBezTo>
                  <a:pt x="1039092" y="484908"/>
                  <a:pt x="1350818" y="554182"/>
                  <a:pt x="1620982" y="665018"/>
                </a:cubicBezTo>
                <a:cubicBezTo>
                  <a:pt x="1891146" y="775854"/>
                  <a:pt x="2119746" y="928255"/>
                  <a:pt x="2389910" y="1039091"/>
                </a:cubicBezTo>
                <a:cubicBezTo>
                  <a:pt x="2660074" y="1149927"/>
                  <a:pt x="2961410" y="1253836"/>
                  <a:pt x="3241964" y="1330036"/>
                </a:cubicBezTo>
                <a:cubicBezTo>
                  <a:pt x="3522519" y="1406236"/>
                  <a:pt x="4073237" y="1496291"/>
                  <a:pt x="4073237" y="1496291"/>
                </a:cubicBezTo>
                <a:cubicBezTo>
                  <a:pt x="4315692" y="1544782"/>
                  <a:pt x="4499264" y="1589808"/>
                  <a:pt x="4696691" y="1620981"/>
                </a:cubicBezTo>
                <a:cubicBezTo>
                  <a:pt x="4894118" y="1652154"/>
                  <a:pt x="5257800" y="1683327"/>
                  <a:pt x="5257800" y="1683327"/>
                </a:cubicBezTo>
                <a:lnTo>
                  <a:pt x="5943600" y="1745672"/>
                </a:lnTo>
                <a:cubicBezTo>
                  <a:pt x="6113299" y="1759659"/>
                  <a:pt x="6203260" y="1767249"/>
                  <a:pt x="6275996" y="1767249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12307672" y="7212857"/>
            <a:ext cx="10218505" cy="10536567"/>
          </a:xfrm>
          <a:custGeom>
            <a:avLst/>
            <a:gdLst>
              <a:gd name="connsiteX0" fmla="*/ 7629525 w 7629525"/>
              <a:gd name="connsiteY0" fmla="*/ 7223365 h 7223365"/>
              <a:gd name="connsiteX1" fmla="*/ 7296150 w 7629525"/>
              <a:gd name="connsiteY1" fmla="*/ 6823315 h 7223365"/>
              <a:gd name="connsiteX2" fmla="*/ 7038975 w 7629525"/>
              <a:gd name="connsiteY2" fmla="*/ 6375640 h 7223365"/>
              <a:gd name="connsiteX3" fmla="*/ 6943725 w 7629525"/>
              <a:gd name="connsiteY3" fmla="*/ 6213715 h 7223365"/>
              <a:gd name="connsiteX4" fmla="*/ 6800850 w 7629525"/>
              <a:gd name="connsiteY4" fmla="*/ 6127990 h 7223365"/>
              <a:gd name="connsiteX5" fmla="*/ 6743700 w 7629525"/>
              <a:gd name="connsiteY5" fmla="*/ 6042265 h 7223365"/>
              <a:gd name="connsiteX6" fmla="*/ 6819900 w 7629525"/>
              <a:gd name="connsiteY6" fmla="*/ 5870815 h 7223365"/>
              <a:gd name="connsiteX7" fmla="*/ 6934200 w 7629525"/>
              <a:gd name="connsiteY7" fmla="*/ 5718415 h 7223365"/>
              <a:gd name="connsiteX8" fmla="*/ 6896100 w 7629525"/>
              <a:gd name="connsiteY8" fmla="*/ 5527915 h 7223365"/>
              <a:gd name="connsiteX9" fmla="*/ 6838950 w 7629525"/>
              <a:gd name="connsiteY9" fmla="*/ 5213590 h 7223365"/>
              <a:gd name="connsiteX10" fmla="*/ 6838950 w 7629525"/>
              <a:gd name="connsiteY10" fmla="*/ 4984990 h 7223365"/>
              <a:gd name="connsiteX11" fmla="*/ 6696075 w 7629525"/>
              <a:gd name="connsiteY11" fmla="*/ 4756390 h 7223365"/>
              <a:gd name="connsiteX12" fmla="*/ 6600825 w 7629525"/>
              <a:gd name="connsiteY12" fmla="*/ 4584940 h 7223365"/>
              <a:gd name="connsiteX13" fmla="*/ 6543675 w 7629525"/>
              <a:gd name="connsiteY13" fmla="*/ 4375390 h 7223365"/>
              <a:gd name="connsiteX14" fmla="*/ 6400800 w 7629525"/>
              <a:gd name="connsiteY14" fmla="*/ 4222990 h 7223365"/>
              <a:gd name="connsiteX15" fmla="*/ 6200775 w 7629525"/>
              <a:gd name="connsiteY15" fmla="*/ 4127740 h 7223365"/>
              <a:gd name="connsiteX16" fmla="*/ 6096000 w 7629525"/>
              <a:gd name="connsiteY16" fmla="*/ 3946765 h 7223365"/>
              <a:gd name="connsiteX17" fmla="*/ 6115050 w 7629525"/>
              <a:gd name="connsiteY17" fmla="*/ 3689590 h 7223365"/>
              <a:gd name="connsiteX18" fmla="*/ 6115050 w 7629525"/>
              <a:gd name="connsiteY18" fmla="*/ 3527665 h 7223365"/>
              <a:gd name="connsiteX19" fmla="*/ 6238875 w 7629525"/>
              <a:gd name="connsiteY19" fmla="*/ 3384790 h 7223365"/>
              <a:gd name="connsiteX20" fmla="*/ 6334125 w 7629525"/>
              <a:gd name="connsiteY20" fmla="*/ 3184765 h 7223365"/>
              <a:gd name="connsiteX21" fmla="*/ 6505575 w 7629525"/>
              <a:gd name="connsiteY21" fmla="*/ 2946640 h 7223365"/>
              <a:gd name="connsiteX22" fmla="*/ 6572250 w 7629525"/>
              <a:gd name="connsiteY22" fmla="*/ 2851390 h 7223365"/>
              <a:gd name="connsiteX23" fmla="*/ 6553200 w 7629525"/>
              <a:gd name="connsiteY23" fmla="*/ 2765665 h 7223365"/>
              <a:gd name="connsiteX24" fmla="*/ 6581775 w 7629525"/>
              <a:gd name="connsiteY24" fmla="*/ 2660890 h 7223365"/>
              <a:gd name="connsiteX25" fmla="*/ 6686550 w 7629525"/>
              <a:gd name="connsiteY25" fmla="*/ 2641840 h 7223365"/>
              <a:gd name="connsiteX26" fmla="*/ 6724650 w 7629525"/>
              <a:gd name="connsiteY26" fmla="*/ 2603740 h 7223365"/>
              <a:gd name="connsiteX27" fmla="*/ 6734175 w 7629525"/>
              <a:gd name="connsiteY27" fmla="*/ 2527540 h 7223365"/>
              <a:gd name="connsiteX28" fmla="*/ 6534150 w 7629525"/>
              <a:gd name="connsiteY28" fmla="*/ 2375140 h 7223365"/>
              <a:gd name="connsiteX29" fmla="*/ 6315075 w 7629525"/>
              <a:gd name="connsiteY29" fmla="*/ 2308465 h 7223365"/>
              <a:gd name="connsiteX30" fmla="*/ 6076950 w 7629525"/>
              <a:gd name="connsiteY30" fmla="*/ 2289415 h 7223365"/>
              <a:gd name="connsiteX31" fmla="*/ 5905500 w 7629525"/>
              <a:gd name="connsiteY31" fmla="*/ 2317990 h 7223365"/>
              <a:gd name="connsiteX32" fmla="*/ 5734050 w 7629525"/>
              <a:gd name="connsiteY32" fmla="*/ 2356090 h 7223365"/>
              <a:gd name="connsiteX33" fmla="*/ 5572125 w 7629525"/>
              <a:gd name="connsiteY33" fmla="*/ 2298940 h 7223365"/>
              <a:gd name="connsiteX34" fmla="*/ 5438775 w 7629525"/>
              <a:gd name="connsiteY34" fmla="*/ 2089390 h 7223365"/>
              <a:gd name="connsiteX35" fmla="*/ 5210175 w 7629525"/>
              <a:gd name="connsiteY35" fmla="*/ 1822690 h 7223365"/>
              <a:gd name="connsiteX36" fmla="*/ 5067300 w 7629525"/>
              <a:gd name="connsiteY36" fmla="*/ 1641715 h 7223365"/>
              <a:gd name="connsiteX37" fmla="*/ 4895850 w 7629525"/>
              <a:gd name="connsiteY37" fmla="*/ 1536940 h 7223365"/>
              <a:gd name="connsiteX38" fmla="*/ 4733925 w 7629525"/>
              <a:gd name="connsiteY38" fmla="*/ 1451215 h 7223365"/>
              <a:gd name="connsiteX39" fmla="*/ 4600575 w 7629525"/>
              <a:gd name="connsiteY39" fmla="*/ 1375015 h 7223365"/>
              <a:gd name="connsiteX40" fmla="*/ 4543425 w 7629525"/>
              <a:gd name="connsiteY40" fmla="*/ 1222615 h 7223365"/>
              <a:gd name="connsiteX41" fmla="*/ 4495800 w 7629525"/>
              <a:gd name="connsiteY41" fmla="*/ 1089265 h 7223365"/>
              <a:gd name="connsiteX42" fmla="*/ 4314825 w 7629525"/>
              <a:gd name="connsiteY42" fmla="*/ 1070215 h 7223365"/>
              <a:gd name="connsiteX43" fmla="*/ 4114800 w 7629525"/>
              <a:gd name="connsiteY43" fmla="*/ 1108315 h 7223365"/>
              <a:gd name="connsiteX44" fmla="*/ 3886200 w 7629525"/>
              <a:gd name="connsiteY44" fmla="*/ 1117840 h 7223365"/>
              <a:gd name="connsiteX45" fmla="*/ 3714750 w 7629525"/>
              <a:gd name="connsiteY45" fmla="*/ 1032115 h 7223365"/>
              <a:gd name="connsiteX46" fmla="*/ 3524250 w 7629525"/>
              <a:gd name="connsiteY46" fmla="*/ 955915 h 7223365"/>
              <a:gd name="connsiteX47" fmla="*/ 3343275 w 7629525"/>
              <a:gd name="connsiteY47" fmla="*/ 994015 h 7223365"/>
              <a:gd name="connsiteX48" fmla="*/ 3181350 w 7629525"/>
              <a:gd name="connsiteY48" fmla="*/ 1051165 h 7223365"/>
              <a:gd name="connsiteX49" fmla="*/ 2971800 w 7629525"/>
              <a:gd name="connsiteY49" fmla="*/ 1060690 h 7223365"/>
              <a:gd name="connsiteX50" fmla="*/ 2771775 w 7629525"/>
              <a:gd name="connsiteY50" fmla="*/ 946390 h 7223365"/>
              <a:gd name="connsiteX51" fmla="*/ 2609850 w 7629525"/>
              <a:gd name="connsiteY51" fmla="*/ 698740 h 7223365"/>
              <a:gd name="connsiteX52" fmla="*/ 2438400 w 7629525"/>
              <a:gd name="connsiteY52" fmla="*/ 517765 h 7223365"/>
              <a:gd name="connsiteX53" fmla="*/ 2047875 w 7629525"/>
              <a:gd name="connsiteY53" fmla="*/ 403465 h 7223365"/>
              <a:gd name="connsiteX54" fmla="*/ 1790700 w 7629525"/>
              <a:gd name="connsiteY54" fmla="*/ 365365 h 7223365"/>
              <a:gd name="connsiteX55" fmla="*/ 1543050 w 7629525"/>
              <a:gd name="connsiteY55" fmla="*/ 489190 h 7223365"/>
              <a:gd name="connsiteX56" fmla="*/ 1295400 w 7629525"/>
              <a:gd name="connsiteY56" fmla="*/ 574915 h 7223365"/>
              <a:gd name="connsiteX57" fmla="*/ 990600 w 7629525"/>
              <a:gd name="connsiteY57" fmla="*/ 441565 h 7223365"/>
              <a:gd name="connsiteX58" fmla="*/ 733425 w 7629525"/>
              <a:gd name="connsiteY58" fmla="*/ 327265 h 7223365"/>
              <a:gd name="connsiteX59" fmla="*/ 504825 w 7629525"/>
              <a:gd name="connsiteY59" fmla="*/ 174865 h 7223365"/>
              <a:gd name="connsiteX60" fmla="*/ 352425 w 7629525"/>
              <a:gd name="connsiteY60" fmla="*/ 108190 h 7223365"/>
              <a:gd name="connsiteX61" fmla="*/ 123825 w 7629525"/>
              <a:gd name="connsiteY61" fmla="*/ 12940 h 7223365"/>
              <a:gd name="connsiteX62" fmla="*/ 0 w 7629525"/>
              <a:gd name="connsiteY62" fmla="*/ 3415 h 7223365"/>
              <a:gd name="connsiteX0" fmla="*/ 7629525 w 7629525"/>
              <a:gd name="connsiteY0" fmla="*/ 7219950 h 7219950"/>
              <a:gd name="connsiteX1" fmla="*/ 7296150 w 7629525"/>
              <a:gd name="connsiteY1" fmla="*/ 6819900 h 7219950"/>
              <a:gd name="connsiteX2" fmla="*/ 7038975 w 7629525"/>
              <a:gd name="connsiteY2" fmla="*/ 6372225 h 7219950"/>
              <a:gd name="connsiteX3" fmla="*/ 6943725 w 7629525"/>
              <a:gd name="connsiteY3" fmla="*/ 6210300 h 7219950"/>
              <a:gd name="connsiteX4" fmla="*/ 6800850 w 7629525"/>
              <a:gd name="connsiteY4" fmla="*/ 6124575 h 7219950"/>
              <a:gd name="connsiteX5" fmla="*/ 6743700 w 7629525"/>
              <a:gd name="connsiteY5" fmla="*/ 6038850 h 7219950"/>
              <a:gd name="connsiteX6" fmla="*/ 6819900 w 7629525"/>
              <a:gd name="connsiteY6" fmla="*/ 5867400 h 7219950"/>
              <a:gd name="connsiteX7" fmla="*/ 6934200 w 7629525"/>
              <a:gd name="connsiteY7" fmla="*/ 5715000 h 7219950"/>
              <a:gd name="connsiteX8" fmla="*/ 6896100 w 7629525"/>
              <a:gd name="connsiteY8" fmla="*/ 5524500 h 7219950"/>
              <a:gd name="connsiteX9" fmla="*/ 6838950 w 7629525"/>
              <a:gd name="connsiteY9" fmla="*/ 5210175 h 7219950"/>
              <a:gd name="connsiteX10" fmla="*/ 6838950 w 7629525"/>
              <a:gd name="connsiteY10" fmla="*/ 4981575 h 7219950"/>
              <a:gd name="connsiteX11" fmla="*/ 6696075 w 7629525"/>
              <a:gd name="connsiteY11" fmla="*/ 4752975 h 7219950"/>
              <a:gd name="connsiteX12" fmla="*/ 6600825 w 7629525"/>
              <a:gd name="connsiteY12" fmla="*/ 4581525 h 7219950"/>
              <a:gd name="connsiteX13" fmla="*/ 6543675 w 7629525"/>
              <a:gd name="connsiteY13" fmla="*/ 4371975 h 7219950"/>
              <a:gd name="connsiteX14" fmla="*/ 6400800 w 7629525"/>
              <a:gd name="connsiteY14" fmla="*/ 4219575 h 7219950"/>
              <a:gd name="connsiteX15" fmla="*/ 6200775 w 7629525"/>
              <a:gd name="connsiteY15" fmla="*/ 4124325 h 7219950"/>
              <a:gd name="connsiteX16" fmla="*/ 6096000 w 7629525"/>
              <a:gd name="connsiteY16" fmla="*/ 3943350 h 7219950"/>
              <a:gd name="connsiteX17" fmla="*/ 6115050 w 7629525"/>
              <a:gd name="connsiteY17" fmla="*/ 3686175 h 7219950"/>
              <a:gd name="connsiteX18" fmla="*/ 6115050 w 7629525"/>
              <a:gd name="connsiteY18" fmla="*/ 3524250 h 7219950"/>
              <a:gd name="connsiteX19" fmla="*/ 6238875 w 7629525"/>
              <a:gd name="connsiteY19" fmla="*/ 3381375 h 7219950"/>
              <a:gd name="connsiteX20" fmla="*/ 6334125 w 7629525"/>
              <a:gd name="connsiteY20" fmla="*/ 3181350 h 7219950"/>
              <a:gd name="connsiteX21" fmla="*/ 6505575 w 7629525"/>
              <a:gd name="connsiteY21" fmla="*/ 2943225 h 7219950"/>
              <a:gd name="connsiteX22" fmla="*/ 6572250 w 7629525"/>
              <a:gd name="connsiteY22" fmla="*/ 2847975 h 7219950"/>
              <a:gd name="connsiteX23" fmla="*/ 6553200 w 7629525"/>
              <a:gd name="connsiteY23" fmla="*/ 2762250 h 7219950"/>
              <a:gd name="connsiteX24" fmla="*/ 6581775 w 7629525"/>
              <a:gd name="connsiteY24" fmla="*/ 2657475 h 7219950"/>
              <a:gd name="connsiteX25" fmla="*/ 6686550 w 7629525"/>
              <a:gd name="connsiteY25" fmla="*/ 2638425 h 7219950"/>
              <a:gd name="connsiteX26" fmla="*/ 6724650 w 7629525"/>
              <a:gd name="connsiteY26" fmla="*/ 2600325 h 7219950"/>
              <a:gd name="connsiteX27" fmla="*/ 6734175 w 7629525"/>
              <a:gd name="connsiteY27" fmla="*/ 2524125 h 7219950"/>
              <a:gd name="connsiteX28" fmla="*/ 6534150 w 7629525"/>
              <a:gd name="connsiteY28" fmla="*/ 2371725 h 7219950"/>
              <a:gd name="connsiteX29" fmla="*/ 6315075 w 7629525"/>
              <a:gd name="connsiteY29" fmla="*/ 2305050 h 7219950"/>
              <a:gd name="connsiteX30" fmla="*/ 6076950 w 7629525"/>
              <a:gd name="connsiteY30" fmla="*/ 2286000 h 7219950"/>
              <a:gd name="connsiteX31" fmla="*/ 5905500 w 7629525"/>
              <a:gd name="connsiteY31" fmla="*/ 2314575 h 7219950"/>
              <a:gd name="connsiteX32" fmla="*/ 5734050 w 7629525"/>
              <a:gd name="connsiteY32" fmla="*/ 2352675 h 7219950"/>
              <a:gd name="connsiteX33" fmla="*/ 5572125 w 7629525"/>
              <a:gd name="connsiteY33" fmla="*/ 2295525 h 7219950"/>
              <a:gd name="connsiteX34" fmla="*/ 5438775 w 7629525"/>
              <a:gd name="connsiteY34" fmla="*/ 2085975 h 7219950"/>
              <a:gd name="connsiteX35" fmla="*/ 5210175 w 7629525"/>
              <a:gd name="connsiteY35" fmla="*/ 1819275 h 7219950"/>
              <a:gd name="connsiteX36" fmla="*/ 5067300 w 7629525"/>
              <a:gd name="connsiteY36" fmla="*/ 1638300 h 7219950"/>
              <a:gd name="connsiteX37" fmla="*/ 4895850 w 7629525"/>
              <a:gd name="connsiteY37" fmla="*/ 1533525 h 7219950"/>
              <a:gd name="connsiteX38" fmla="*/ 4733925 w 7629525"/>
              <a:gd name="connsiteY38" fmla="*/ 1447800 h 7219950"/>
              <a:gd name="connsiteX39" fmla="*/ 4600575 w 7629525"/>
              <a:gd name="connsiteY39" fmla="*/ 1371600 h 7219950"/>
              <a:gd name="connsiteX40" fmla="*/ 4543425 w 7629525"/>
              <a:gd name="connsiteY40" fmla="*/ 1219200 h 7219950"/>
              <a:gd name="connsiteX41" fmla="*/ 4495800 w 7629525"/>
              <a:gd name="connsiteY41" fmla="*/ 1085850 h 7219950"/>
              <a:gd name="connsiteX42" fmla="*/ 4314825 w 7629525"/>
              <a:gd name="connsiteY42" fmla="*/ 1066800 h 7219950"/>
              <a:gd name="connsiteX43" fmla="*/ 4114800 w 7629525"/>
              <a:gd name="connsiteY43" fmla="*/ 1104900 h 7219950"/>
              <a:gd name="connsiteX44" fmla="*/ 3886200 w 7629525"/>
              <a:gd name="connsiteY44" fmla="*/ 1114425 h 7219950"/>
              <a:gd name="connsiteX45" fmla="*/ 3714750 w 7629525"/>
              <a:gd name="connsiteY45" fmla="*/ 1028700 h 7219950"/>
              <a:gd name="connsiteX46" fmla="*/ 3524250 w 7629525"/>
              <a:gd name="connsiteY46" fmla="*/ 952500 h 7219950"/>
              <a:gd name="connsiteX47" fmla="*/ 3343275 w 7629525"/>
              <a:gd name="connsiteY47" fmla="*/ 990600 h 7219950"/>
              <a:gd name="connsiteX48" fmla="*/ 3181350 w 7629525"/>
              <a:gd name="connsiteY48" fmla="*/ 1047750 h 7219950"/>
              <a:gd name="connsiteX49" fmla="*/ 2971800 w 7629525"/>
              <a:gd name="connsiteY49" fmla="*/ 1057275 h 7219950"/>
              <a:gd name="connsiteX50" fmla="*/ 2771775 w 7629525"/>
              <a:gd name="connsiteY50" fmla="*/ 942975 h 7219950"/>
              <a:gd name="connsiteX51" fmla="*/ 2609850 w 7629525"/>
              <a:gd name="connsiteY51" fmla="*/ 695325 h 7219950"/>
              <a:gd name="connsiteX52" fmla="*/ 2438400 w 7629525"/>
              <a:gd name="connsiteY52" fmla="*/ 514350 h 7219950"/>
              <a:gd name="connsiteX53" fmla="*/ 2047875 w 7629525"/>
              <a:gd name="connsiteY53" fmla="*/ 400050 h 7219950"/>
              <a:gd name="connsiteX54" fmla="*/ 1790700 w 7629525"/>
              <a:gd name="connsiteY54" fmla="*/ 361950 h 7219950"/>
              <a:gd name="connsiteX55" fmla="*/ 1543050 w 7629525"/>
              <a:gd name="connsiteY55" fmla="*/ 485775 h 7219950"/>
              <a:gd name="connsiteX56" fmla="*/ 1295400 w 7629525"/>
              <a:gd name="connsiteY56" fmla="*/ 571500 h 7219950"/>
              <a:gd name="connsiteX57" fmla="*/ 990600 w 7629525"/>
              <a:gd name="connsiteY57" fmla="*/ 438150 h 7219950"/>
              <a:gd name="connsiteX58" fmla="*/ 733425 w 7629525"/>
              <a:gd name="connsiteY58" fmla="*/ 323850 h 7219950"/>
              <a:gd name="connsiteX59" fmla="*/ 504825 w 7629525"/>
              <a:gd name="connsiteY59" fmla="*/ 171450 h 7219950"/>
              <a:gd name="connsiteX60" fmla="*/ 352425 w 7629525"/>
              <a:gd name="connsiteY60" fmla="*/ 104775 h 7219950"/>
              <a:gd name="connsiteX61" fmla="*/ 123825 w 7629525"/>
              <a:gd name="connsiteY61" fmla="*/ 9525 h 7219950"/>
              <a:gd name="connsiteX62" fmla="*/ 0 w 7629525"/>
              <a:gd name="connsiteY62" fmla="*/ 0 h 7219950"/>
              <a:gd name="connsiteX0" fmla="*/ 7774527 w 7774527"/>
              <a:gd name="connsiteY0" fmla="*/ 7212999 h 7212999"/>
              <a:gd name="connsiteX1" fmla="*/ 7441152 w 7774527"/>
              <a:gd name="connsiteY1" fmla="*/ 6812949 h 7212999"/>
              <a:gd name="connsiteX2" fmla="*/ 7183977 w 7774527"/>
              <a:gd name="connsiteY2" fmla="*/ 6365274 h 7212999"/>
              <a:gd name="connsiteX3" fmla="*/ 7088727 w 7774527"/>
              <a:gd name="connsiteY3" fmla="*/ 6203349 h 7212999"/>
              <a:gd name="connsiteX4" fmla="*/ 6945852 w 7774527"/>
              <a:gd name="connsiteY4" fmla="*/ 6117624 h 7212999"/>
              <a:gd name="connsiteX5" fmla="*/ 6888702 w 7774527"/>
              <a:gd name="connsiteY5" fmla="*/ 6031899 h 7212999"/>
              <a:gd name="connsiteX6" fmla="*/ 6964902 w 7774527"/>
              <a:gd name="connsiteY6" fmla="*/ 5860449 h 7212999"/>
              <a:gd name="connsiteX7" fmla="*/ 7079202 w 7774527"/>
              <a:gd name="connsiteY7" fmla="*/ 5708049 h 7212999"/>
              <a:gd name="connsiteX8" fmla="*/ 7041102 w 7774527"/>
              <a:gd name="connsiteY8" fmla="*/ 5517549 h 7212999"/>
              <a:gd name="connsiteX9" fmla="*/ 6983952 w 7774527"/>
              <a:gd name="connsiteY9" fmla="*/ 5203224 h 7212999"/>
              <a:gd name="connsiteX10" fmla="*/ 6983952 w 7774527"/>
              <a:gd name="connsiteY10" fmla="*/ 4974624 h 7212999"/>
              <a:gd name="connsiteX11" fmla="*/ 6841077 w 7774527"/>
              <a:gd name="connsiteY11" fmla="*/ 4746024 h 7212999"/>
              <a:gd name="connsiteX12" fmla="*/ 6745827 w 7774527"/>
              <a:gd name="connsiteY12" fmla="*/ 4574574 h 7212999"/>
              <a:gd name="connsiteX13" fmla="*/ 6688677 w 7774527"/>
              <a:gd name="connsiteY13" fmla="*/ 4365024 h 7212999"/>
              <a:gd name="connsiteX14" fmla="*/ 6545802 w 7774527"/>
              <a:gd name="connsiteY14" fmla="*/ 4212624 h 7212999"/>
              <a:gd name="connsiteX15" fmla="*/ 6345777 w 7774527"/>
              <a:gd name="connsiteY15" fmla="*/ 4117374 h 7212999"/>
              <a:gd name="connsiteX16" fmla="*/ 6241002 w 7774527"/>
              <a:gd name="connsiteY16" fmla="*/ 3936399 h 7212999"/>
              <a:gd name="connsiteX17" fmla="*/ 6260052 w 7774527"/>
              <a:gd name="connsiteY17" fmla="*/ 3679224 h 7212999"/>
              <a:gd name="connsiteX18" fmla="*/ 6260052 w 7774527"/>
              <a:gd name="connsiteY18" fmla="*/ 3517299 h 7212999"/>
              <a:gd name="connsiteX19" fmla="*/ 6383877 w 7774527"/>
              <a:gd name="connsiteY19" fmla="*/ 3374424 h 7212999"/>
              <a:gd name="connsiteX20" fmla="*/ 6479127 w 7774527"/>
              <a:gd name="connsiteY20" fmla="*/ 3174399 h 7212999"/>
              <a:gd name="connsiteX21" fmla="*/ 6650577 w 7774527"/>
              <a:gd name="connsiteY21" fmla="*/ 2936274 h 7212999"/>
              <a:gd name="connsiteX22" fmla="*/ 6717252 w 7774527"/>
              <a:gd name="connsiteY22" fmla="*/ 2841024 h 7212999"/>
              <a:gd name="connsiteX23" fmla="*/ 6698202 w 7774527"/>
              <a:gd name="connsiteY23" fmla="*/ 2755299 h 7212999"/>
              <a:gd name="connsiteX24" fmla="*/ 6726777 w 7774527"/>
              <a:gd name="connsiteY24" fmla="*/ 2650524 h 7212999"/>
              <a:gd name="connsiteX25" fmla="*/ 6831552 w 7774527"/>
              <a:gd name="connsiteY25" fmla="*/ 2631474 h 7212999"/>
              <a:gd name="connsiteX26" fmla="*/ 6869652 w 7774527"/>
              <a:gd name="connsiteY26" fmla="*/ 2593374 h 7212999"/>
              <a:gd name="connsiteX27" fmla="*/ 6879177 w 7774527"/>
              <a:gd name="connsiteY27" fmla="*/ 2517174 h 7212999"/>
              <a:gd name="connsiteX28" fmla="*/ 6679152 w 7774527"/>
              <a:gd name="connsiteY28" fmla="*/ 2364774 h 7212999"/>
              <a:gd name="connsiteX29" fmla="*/ 6460077 w 7774527"/>
              <a:gd name="connsiteY29" fmla="*/ 2298099 h 7212999"/>
              <a:gd name="connsiteX30" fmla="*/ 6221952 w 7774527"/>
              <a:gd name="connsiteY30" fmla="*/ 2279049 h 7212999"/>
              <a:gd name="connsiteX31" fmla="*/ 6050502 w 7774527"/>
              <a:gd name="connsiteY31" fmla="*/ 2307624 h 7212999"/>
              <a:gd name="connsiteX32" fmla="*/ 5879052 w 7774527"/>
              <a:gd name="connsiteY32" fmla="*/ 2345724 h 7212999"/>
              <a:gd name="connsiteX33" fmla="*/ 5717127 w 7774527"/>
              <a:gd name="connsiteY33" fmla="*/ 2288574 h 7212999"/>
              <a:gd name="connsiteX34" fmla="*/ 5583777 w 7774527"/>
              <a:gd name="connsiteY34" fmla="*/ 2079024 h 7212999"/>
              <a:gd name="connsiteX35" fmla="*/ 5355177 w 7774527"/>
              <a:gd name="connsiteY35" fmla="*/ 1812324 h 7212999"/>
              <a:gd name="connsiteX36" fmla="*/ 5212302 w 7774527"/>
              <a:gd name="connsiteY36" fmla="*/ 1631349 h 7212999"/>
              <a:gd name="connsiteX37" fmla="*/ 5040852 w 7774527"/>
              <a:gd name="connsiteY37" fmla="*/ 1526574 h 7212999"/>
              <a:gd name="connsiteX38" fmla="*/ 4878927 w 7774527"/>
              <a:gd name="connsiteY38" fmla="*/ 1440849 h 7212999"/>
              <a:gd name="connsiteX39" fmla="*/ 4745577 w 7774527"/>
              <a:gd name="connsiteY39" fmla="*/ 1364649 h 7212999"/>
              <a:gd name="connsiteX40" fmla="*/ 4688427 w 7774527"/>
              <a:gd name="connsiteY40" fmla="*/ 1212249 h 7212999"/>
              <a:gd name="connsiteX41" fmla="*/ 4640802 w 7774527"/>
              <a:gd name="connsiteY41" fmla="*/ 1078899 h 7212999"/>
              <a:gd name="connsiteX42" fmla="*/ 4459827 w 7774527"/>
              <a:gd name="connsiteY42" fmla="*/ 1059849 h 7212999"/>
              <a:gd name="connsiteX43" fmla="*/ 4259802 w 7774527"/>
              <a:gd name="connsiteY43" fmla="*/ 1097949 h 7212999"/>
              <a:gd name="connsiteX44" fmla="*/ 4031202 w 7774527"/>
              <a:gd name="connsiteY44" fmla="*/ 1107474 h 7212999"/>
              <a:gd name="connsiteX45" fmla="*/ 3859752 w 7774527"/>
              <a:gd name="connsiteY45" fmla="*/ 1021749 h 7212999"/>
              <a:gd name="connsiteX46" fmla="*/ 3669252 w 7774527"/>
              <a:gd name="connsiteY46" fmla="*/ 945549 h 7212999"/>
              <a:gd name="connsiteX47" fmla="*/ 3488277 w 7774527"/>
              <a:gd name="connsiteY47" fmla="*/ 983649 h 7212999"/>
              <a:gd name="connsiteX48" fmla="*/ 3326352 w 7774527"/>
              <a:gd name="connsiteY48" fmla="*/ 1040799 h 7212999"/>
              <a:gd name="connsiteX49" fmla="*/ 3116802 w 7774527"/>
              <a:gd name="connsiteY49" fmla="*/ 1050324 h 7212999"/>
              <a:gd name="connsiteX50" fmla="*/ 2916777 w 7774527"/>
              <a:gd name="connsiteY50" fmla="*/ 936024 h 7212999"/>
              <a:gd name="connsiteX51" fmla="*/ 2754852 w 7774527"/>
              <a:gd name="connsiteY51" fmla="*/ 688374 h 7212999"/>
              <a:gd name="connsiteX52" fmla="*/ 2583402 w 7774527"/>
              <a:gd name="connsiteY52" fmla="*/ 507399 h 7212999"/>
              <a:gd name="connsiteX53" fmla="*/ 2192877 w 7774527"/>
              <a:gd name="connsiteY53" fmla="*/ 393099 h 7212999"/>
              <a:gd name="connsiteX54" fmla="*/ 1935702 w 7774527"/>
              <a:gd name="connsiteY54" fmla="*/ 354999 h 7212999"/>
              <a:gd name="connsiteX55" fmla="*/ 1688052 w 7774527"/>
              <a:gd name="connsiteY55" fmla="*/ 478824 h 7212999"/>
              <a:gd name="connsiteX56" fmla="*/ 1440402 w 7774527"/>
              <a:gd name="connsiteY56" fmla="*/ 564549 h 7212999"/>
              <a:gd name="connsiteX57" fmla="*/ 1135602 w 7774527"/>
              <a:gd name="connsiteY57" fmla="*/ 431199 h 7212999"/>
              <a:gd name="connsiteX58" fmla="*/ 878427 w 7774527"/>
              <a:gd name="connsiteY58" fmla="*/ 316899 h 7212999"/>
              <a:gd name="connsiteX59" fmla="*/ 649827 w 7774527"/>
              <a:gd name="connsiteY59" fmla="*/ 164499 h 7212999"/>
              <a:gd name="connsiteX60" fmla="*/ 497427 w 7774527"/>
              <a:gd name="connsiteY60" fmla="*/ 97824 h 7212999"/>
              <a:gd name="connsiteX61" fmla="*/ 268827 w 7774527"/>
              <a:gd name="connsiteY61" fmla="*/ 2574 h 7212999"/>
              <a:gd name="connsiteX62" fmla="*/ 0 w 7774527"/>
              <a:gd name="connsiteY62" fmla="*/ 209073 h 7212999"/>
              <a:gd name="connsiteX0" fmla="*/ 7774527 w 7774527"/>
              <a:gd name="connsiteY0" fmla="*/ 7119687 h 7119687"/>
              <a:gd name="connsiteX1" fmla="*/ 7441152 w 7774527"/>
              <a:gd name="connsiteY1" fmla="*/ 6719637 h 7119687"/>
              <a:gd name="connsiteX2" fmla="*/ 7183977 w 7774527"/>
              <a:gd name="connsiteY2" fmla="*/ 6271962 h 7119687"/>
              <a:gd name="connsiteX3" fmla="*/ 7088727 w 7774527"/>
              <a:gd name="connsiteY3" fmla="*/ 6110037 h 7119687"/>
              <a:gd name="connsiteX4" fmla="*/ 6945852 w 7774527"/>
              <a:gd name="connsiteY4" fmla="*/ 6024312 h 7119687"/>
              <a:gd name="connsiteX5" fmla="*/ 6888702 w 7774527"/>
              <a:gd name="connsiteY5" fmla="*/ 5938587 h 7119687"/>
              <a:gd name="connsiteX6" fmla="*/ 6964902 w 7774527"/>
              <a:gd name="connsiteY6" fmla="*/ 5767137 h 7119687"/>
              <a:gd name="connsiteX7" fmla="*/ 7079202 w 7774527"/>
              <a:gd name="connsiteY7" fmla="*/ 5614737 h 7119687"/>
              <a:gd name="connsiteX8" fmla="*/ 7041102 w 7774527"/>
              <a:gd name="connsiteY8" fmla="*/ 5424237 h 7119687"/>
              <a:gd name="connsiteX9" fmla="*/ 6983952 w 7774527"/>
              <a:gd name="connsiteY9" fmla="*/ 5109912 h 7119687"/>
              <a:gd name="connsiteX10" fmla="*/ 6983952 w 7774527"/>
              <a:gd name="connsiteY10" fmla="*/ 4881312 h 7119687"/>
              <a:gd name="connsiteX11" fmla="*/ 6841077 w 7774527"/>
              <a:gd name="connsiteY11" fmla="*/ 4652712 h 7119687"/>
              <a:gd name="connsiteX12" fmla="*/ 6745827 w 7774527"/>
              <a:gd name="connsiteY12" fmla="*/ 4481262 h 7119687"/>
              <a:gd name="connsiteX13" fmla="*/ 6688677 w 7774527"/>
              <a:gd name="connsiteY13" fmla="*/ 4271712 h 7119687"/>
              <a:gd name="connsiteX14" fmla="*/ 6545802 w 7774527"/>
              <a:gd name="connsiteY14" fmla="*/ 4119312 h 7119687"/>
              <a:gd name="connsiteX15" fmla="*/ 6345777 w 7774527"/>
              <a:gd name="connsiteY15" fmla="*/ 4024062 h 7119687"/>
              <a:gd name="connsiteX16" fmla="*/ 6241002 w 7774527"/>
              <a:gd name="connsiteY16" fmla="*/ 3843087 h 7119687"/>
              <a:gd name="connsiteX17" fmla="*/ 6260052 w 7774527"/>
              <a:gd name="connsiteY17" fmla="*/ 3585912 h 7119687"/>
              <a:gd name="connsiteX18" fmla="*/ 6260052 w 7774527"/>
              <a:gd name="connsiteY18" fmla="*/ 3423987 h 7119687"/>
              <a:gd name="connsiteX19" fmla="*/ 6383877 w 7774527"/>
              <a:gd name="connsiteY19" fmla="*/ 3281112 h 7119687"/>
              <a:gd name="connsiteX20" fmla="*/ 6479127 w 7774527"/>
              <a:gd name="connsiteY20" fmla="*/ 3081087 h 7119687"/>
              <a:gd name="connsiteX21" fmla="*/ 6650577 w 7774527"/>
              <a:gd name="connsiteY21" fmla="*/ 2842962 h 7119687"/>
              <a:gd name="connsiteX22" fmla="*/ 6717252 w 7774527"/>
              <a:gd name="connsiteY22" fmla="*/ 2747712 h 7119687"/>
              <a:gd name="connsiteX23" fmla="*/ 6698202 w 7774527"/>
              <a:gd name="connsiteY23" fmla="*/ 2661987 h 7119687"/>
              <a:gd name="connsiteX24" fmla="*/ 6726777 w 7774527"/>
              <a:gd name="connsiteY24" fmla="*/ 2557212 h 7119687"/>
              <a:gd name="connsiteX25" fmla="*/ 6831552 w 7774527"/>
              <a:gd name="connsiteY25" fmla="*/ 2538162 h 7119687"/>
              <a:gd name="connsiteX26" fmla="*/ 6869652 w 7774527"/>
              <a:gd name="connsiteY26" fmla="*/ 2500062 h 7119687"/>
              <a:gd name="connsiteX27" fmla="*/ 6879177 w 7774527"/>
              <a:gd name="connsiteY27" fmla="*/ 2423862 h 7119687"/>
              <a:gd name="connsiteX28" fmla="*/ 6679152 w 7774527"/>
              <a:gd name="connsiteY28" fmla="*/ 2271462 h 7119687"/>
              <a:gd name="connsiteX29" fmla="*/ 6460077 w 7774527"/>
              <a:gd name="connsiteY29" fmla="*/ 2204787 h 7119687"/>
              <a:gd name="connsiteX30" fmla="*/ 6221952 w 7774527"/>
              <a:gd name="connsiteY30" fmla="*/ 2185737 h 7119687"/>
              <a:gd name="connsiteX31" fmla="*/ 6050502 w 7774527"/>
              <a:gd name="connsiteY31" fmla="*/ 2214312 h 7119687"/>
              <a:gd name="connsiteX32" fmla="*/ 5879052 w 7774527"/>
              <a:gd name="connsiteY32" fmla="*/ 2252412 h 7119687"/>
              <a:gd name="connsiteX33" fmla="*/ 5717127 w 7774527"/>
              <a:gd name="connsiteY33" fmla="*/ 2195262 h 7119687"/>
              <a:gd name="connsiteX34" fmla="*/ 5583777 w 7774527"/>
              <a:gd name="connsiteY34" fmla="*/ 1985712 h 7119687"/>
              <a:gd name="connsiteX35" fmla="*/ 5355177 w 7774527"/>
              <a:gd name="connsiteY35" fmla="*/ 1719012 h 7119687"/>
              <a:gd name="connsiteX36" fmla="*/ 5212302 w 7774527"/>
              <a:gd name="connsiteY36" fmla="*/ 1538037 h 7119687"/>
              <a:gd name="connsiteX37" fmla="*/ 5040852 w 7774527"/>
              <a:gd name="connsiteY37" fmla="*/ 1433262 h 7119687"/>
              <a:gd name="connsiteX38" fmla="*/ 4878927 w 7774527"/>
              <a:gd name="connsiteY38" fmla="*/ 1347537 h 7119687"/>
              <a:gd name="connsiteX39" fmla="*/ 4745577 w 7774527"/>
              <a:gd name="connsiteY39" fmla="*/ 1271337 h 7119687"/>
              <a:gd name="connsiteX40" fmla="*/ 4688427 w 7774527"/>
              <a:gd name="connsiteY40" fmla="*/ 1118937 h 7119687"/>
              <a:gd name="connsiteX41" fmla="*/ 4640802 w 7774527"/>
              <a:gd name="connsiteY41" fmla="*/ 985587 h 7119687"/>
              <a:gd name="connsiteX42" fmla="*/ 4459827 w 7774527"/>
              <a:gd name="connsiteY42" fmla="*/ 966537 h 7119687"/>
              <a:gd name="connsiteX43" fmla="*/ 4259802 w 7774527"/>
              <a:gd name="connsiteY43" fmla="*/ 1004637 h 7119687"/>
              <a:gd name="connsiteX44" fmla="*/ 4031202 w 7774527"/>
              <a:gd name="connsiteY44" fmla="*/ 1014162 h 7119687"/>
              <a:gd name="connsiteX45" fmla="*/ 3859752 w 7774527"/>
              <a:gd name="connsiteY45" fmla="*/ 928437 h 7119687"/>
              <a:gd name="connsiteX46" fmla="*/ 3669252 w 7774527"/>
              <a:gd name="connsiteY46" fmla="*/ 852237 h 7119687"/>
              <a:gd name="connsiteX47" fmla="*/ 3488277 w 7774527"/>
              <a:gd name="connsiteY47" fmla="*/ 890337 h 7119687"/>
              <a:gd name="connsiteX48" fmla="*/ 3326352 w 7774527"/>
              <a:gd name="connsiteY48" fmla="*/ 947487 h 7119687"/>
              <a:gd name="connsiteX49" fmla="*/ 3116802 w 7774527"/>
              <a:gd name="connsiteY49" fmla="*/ 957012 h 7119687"/>
              <a:gd name="connsiteX50" fmla="*/ 2916777 w 7774527"/>
              <a:gd name="connsiteY50" fmla="*/ 842712 h 7119687"/>
              <a:gd name="connsiteX51" fmla="*/ 2754852 w 7774527"/>
              <a:gd name="connsiteY51" fmla="*/ 595062 h 7119687"/>
              <a:gd name="connsiteX52" fmla="*/ 2583402 w 7774527"/>
              <a:gd name="connsiteY52" fmla="*/ 414087 h 7119687"/>
              <a:gd name="connsiteX53" fmla="*/ 2192877 w 7774527"/>
              <a:gd name="connsiteY53" fmla="*/ 299787 h 7119687"/>
              <a:gd name="connsiteX54" fmla="*/ 1935702 w 7774527"/>
              <a:gd name="connsiteY54" fmla="*/ 261687 h 7119687"/>
              <a:gd name="connsiteX55" fmla="*/ 1688052 w 7774527"/>
              <a:gd name="connsiteY55" fmla="*/ 385512 h 7119687"/>
              <a:gd name="connsiteX56" fmla="*/ 1440402 w 7774527"/>
              <a:gd name="connsiteY56" fmla="*/ 471237 h 7119687"/>
              <a:gd name="connsiteX57" fmla="*/ 1135602 w 7774527"/>
              <a:gd name="connsiteY57" fmla="*/ 337887 h 7119687"/>
              <a:gd name="connsiteX58" fmla="*/ 878427 w 7774527"/>
              <a:gd name="connsiteY58" fmla="*/ 223587 h 7119687"/>
              <a:gd name="connsiteX59" fmla="*/ 649827 w 7774527"/>
              <a:gd name="connsiteY59" fmla="*/ 71187 h 7119687"/>
              <a:gd name="connsiteX60" fmla="*/ 497427 w 7774527"/>
              <a:gd name="connsiteY60" fmla="*/ 4512 h 7119687"/>
              <a:gd name="connsiteX61" fmla="*/ 239235 w 7774527"/>
              <a:gd name="connsiteY61" fmla="*/ 190389 h 7119687"/>
              <a:gd name="connsiteX62" fmla="*/ 0 w 7774527"/>
              <a:gd name="connsiteY62" fmla="*/ 115761 h 7119687"/>
              <a:gd name="connsiteX0" fmla="*/ 7774527 w 7774527"/>
              <a:gd name="connsiteY0" fmla="*/ 7048747 h 7048747"/>
              <a:gd name="connsiteX1" fmla="*/ 7441152 w 7774527"/>
              <a:gd name="connsiteY1" fmla="*/ 6648697 h 7048747"/>
              <a:gd name="connsiteX2" fmla="*/ 7183977 w 7774527"/>
              <a:gd name="connsiteY2" fmla="*/ 6201022 h 7048747"/>
              <a:gd name="connsiteX3" fmla="*/ 7088727 w 7774527"/>
              <a:gd name="connsiteY3" fmla="*/ 6039097 h 7048747"/>
              <a:gd name="connsiteX4" fmla="*/ 6945852 w 7774527"/>
              <a:gd name="connsiteY4" fmla="*/ 5953372 h 7048747"/>
              <a:gd name="connsiteX5" fmla="*/ 6888702 w 7774527"/>
              <a:gd name="connsiteY5" fmla="*/ 5867647 h 7048747"/>
              <a:gd name="connsiteX6" fmla="*/ 6964902 w 7774527"/>
              <a:gd name="connsiteY6" fmla="*/ 5696197 h 7048747"/>
              <a:gd name="connsiteX7" fmla="*/ 7079202 w 7774527"/>
              <a:gd name="connsiteY7" fmla="*/ 5543797 h 7048747"/>
              <a:gd name="connsiteX8" fmla="*/ 7041102 w 7774527"/>
              <a:gd name="connsiteY8" fmla="*/ 5353297 h 7048747"/>
              <a:gd name="connsiteX9" fmla="*/ 6983952 w 7774527"/>
              <a:gd name="connsiteY9" fmla="*/ 5038972 h 7048747"/>
              <a:gd name="connsiteX10" fmla="*/ 6983952 w 7774527"/>
              <a:gd name="connsiteY10" fmla="*/ 4810372 h 7048747"/>
              <a:gd name="connsiteX11" fmla="*/ 6841077 w 7774527"/>
              <a:gd name="connsiteY11" fmla="*/ 4581772 h 7048747"/>
              <a:gd name="connsiteX12" fmla="*/ 6745827 w 7774527"/>
              <a:gd name="connsiteY12" fmla="*/ 4410322 h 7048747"/>
              <a:gd name="connsiteX13" fmla="*/ 6688677 w 7774527"/>
              <a:gd name="connsiteY13" fmla="*/ 4200772 h 7048747"/>
              <a:gd name="connsiteX14" fmla="*/ 6545802 w 7774527"/>
              <a:gd name="connsiteY14" fmla="*/ 4048372 h 7048747"/>
              <a:gd name="connsiteX15" fmla="*/ 6345777 w 7774527"/>
              <a:gd name="connsiteY15" fmla="*/ 3953122 h 7048747"/>
              <a:gd name="connsiteX16" fmla="*/ 6241002 w 7774527"/>
              <a:gd name="connsiteY16" fmla="*/ 3772147 h 7048747"/>
              <a:gd name="connsiteX17" fmla="*/ 6260052 w 7774527"/>
              <a:gd name="connsiteY17" fmla="*/ 3514972 h 7048747"/>
              <a:gd name="connsiteX18" fmla="*/ 6260052 w 7774527"/>
              <a:gd name="connsiteY18" fmla="*/ 3353047 h 7048747"/>
              <a:gd name="connsiteX19" fmla="*/ 6383877 w 7774527"/>
              <a:gd name="connsiteY19" fmla="*/ 3210172 h 7048747"/>
              <a:gd name="connsiteX20" fmla="*/ 6479127 w 7774527"/>
              <a:gd name="connsiteY20" fmla="*/ 3010147 h 7048747"/>
              <a:gd name="connsiteX21" fmla="*/ 6650577 w 7774527"/>
              <a:gd name="connsiteY21" fmla="*/ 2772022 h 7048747"/>
              <a:gd name="connsiteX22" fmla="*/ 6717252 w 7774527"/>
              <a:gd name="connsiteY22" fmla="*/ 2676772 h 7048747"/>
              <a:gd name="connsiteX23" fmla="*/ 6698202 w 7774527"/>
              <a:gd name="connsiteY23" fmla="*/ 2591047 h 7048747"/>
              <a:gd name="connsiteX24" fmla="*/ 6726777 w 7774527"/>
              <a:gd name="connsiteY24" fmla="*/ 2486272 h 7048747"/>
              <a:gd name="connsiteX25" fmla="*/ 6831552 w 7774527"/>
              <a:gd name="connsiteY25" fmla="*/ 2467222 h 7048747"/>
              <a:gd name="connsiteX26" fmla="*/ 6869652 w 7774527"/>
              <a:gd name="connsiteY26" fmla="*/ 2429122 h 7048747"/>
              <a:gd name="connsiteX27" fmla="*/ 6879177 w 7774527"/>
              <a:gd name="connsiteY27" fmla="*/ 2352922 h 7048747"/>
              <a:gd name="connsiteX28" fmla="*/ 6679152 w 7774527"/>
              <a:gd name="connsiteY28" fmla="*/ 2200522 h 7048747"/>
              <a:gd name="connsiteX29" fmla="*/ 6460077 w 7774527"/>
              <a:gd name="connsiteY29" fmla="*/ 2133847 h 7048747"/>
              <a:gd name="connsiteX30" fmla="*/ 6221952 w 7774527"/>
              <a:gd name="connsiteY30" fmla="*/ 2114797 h 7048747"/>
              <a:gd name="connsiteX31" fmla="*/ 6050502 w 7774527"/>
              <a:gd name="connsiteY31" fmla="*/ 2143372 h 7048747"/>
              <a:gd name="connsiteX32" fmla="*/ 5879052 w 7774527"/>
              <a:gd name="connsiteY32" fmla="*/ 2181472 h 7048747"/>
              <a:gd name="connsiteX33" fmla="*/ 5717127 w 7774527"/>
              <a:gd name="connsiteY33" fmla="*/ 2124322 h 7048747"/>
              <a:gd name="connsiteX34" fmla="*/ 5583777 w 7774527"/>
              <a:gd name="connsiteY34" fmla="*/ 1914772 h 7048747"/>
              <a:gd name="connsiteX35" fmla="*/ 5355177 w 7774527"/>
              <a:gd name="connsiteY35" fmla="*/ 1648072 h 7048747"/>
              <a:gd name="connsiteX36" fmla="*/ 5212302 w 7774527"/>
              <a:gd name="connsiteY36" fmla="*/ 1467097 h 7048747"/>
              <a:gd name="connsiteX37" fmla="*/ 5040852 w 7774527"/>
              <a:gd name="connsiteY37" fmla="*/ 1362322 h 7048747"/>
              <a:gd name="connsiteX38" fmla="*/ 4878927 w 7774527"/>
              <a:gd name="connsiteY38" fmla="*/ 1276597 h 7048747"/>
              <a:gd name="connsiteX39" fmla="*/ 4745577 w 7774527"/>
              <a:gd name="connsiteY39" fmla="*/ 1200397 h 7048747"/>
              <a:gd name="connsiteX40" fmla="*/ 4688427 w 7774527"/>
              <a:gd name="connsiteY40" fmla="*/ 1047997 h 7048747"/>
              <a:gd name="connsiteX41" fmla="*/ 4640802 w 7774527"/>
              <a:gd name="connsiteY41" fmla="*/ 914647 h 7048747"/>
              <a:gd name="connsiteX42" fmla="*/ 4459827 w 7774527"/>
              <a:gd name="connsiteY42" fmla="*/ 895597 h 7048747"/>
              <a:gd name="connsiteX43" fmla="*/ 4259802 w 7774527"/>
              <a:gd name="connsiteY43" fmla="*/ 933697 h 7048747"/>
              <a:gd name="connsiteX44" fmla="*/ 4031202 w 7774527"/>
              <a:gd name="connsiteY44" fmla="*/ 943222 h 7048747"/>
              <a:gd name="connsiteX45" fmla="*/ 3859752 w 7774527"/>
              <a:gd name="connsiteY45" fmla="*/ 857497 h 7048747"/>
              <a:gd name="connsiteX46" fmla="*/ 3669252 w 7774527"/>
              <a:gd name="connsiteY46" fmla="*/ 781297 h 7048747"/>
              <a:gd name="connsiteX47" fmla="*/ 3488277 w 7774527"/>
              <a:gd name="connsiteY47" fmla="*/ 819397 h 7048747"/>
              <a:gd name="connsiteX48" fmla="*/ 3326352 w 7774527"/>
              <a:gd name="connsiteY48" fmla="*/ 876547 h 7048747"/>
              <a:gd name="connsiteX49" fmla="*/ 3116802 w 7774527"/>
              <a:gd name="connsiteY49" fmla="*/ 886072 h 7048747"/>
              <a:gd name="connsiteX50" fmla="*/ 2916777 w 7774527"/>
              <a:gd name="connsiteY50" fmla="*/ 771772 h 7048747"/>
              <a:gd name="connsiteX51" fmla="*/ 2754852 w 7774527"/>
              <a:gd name="connsiteY51" fmla="*/ 524122 h 7048747"/>
              <a:gd name="connsiteX52" fmla="*/ 2583402 w 7774527"/>
              <a:gd name="connsiteY52" fmla="*/ 343147 h 7048747"/>
              <a:gd name="connsiteX53" fmla="*/ 2192877 w 7774527"/>
              <a:gd name="connsiteY53" fmla="*/ 228847 h 7048747"/>
              <a:gd name="connsiteX54" fmla="*/ 1935702 w 7774527"/>
              <a:gd name="connsiteY54" fmla="*/ 190747 h 7048747"/>
              <a:gd name="connsiteX55" fmla="*/ 1688052 w 7774527"/>
              <a:gd name="connsiteY55" fmla="*/ 314572 h 7048747"/>
              <a:gd name="connsiteX56" fmla="*/ 1440402 w 7774527"/>
              <a:gd name="connsiteY56" fmla="*/ 400297 h 7048747"/>
              <a:gd name="connsiteX57" fmla="*/ 1135602 w 7774527"/>
              <a:gd name="connsiteY57" fmla="*/ 266947 h 7048747"/>
              <a:gd name="connsiteX58" fmla="*/ 878427 w 7774527"/>
              <a:gd name="connsiteY58" fmla="*/ 152647 h 7048747"/>
              <a:gd name="connsiteX59" fmla="*/ 649827 w 7774527"/>
              <a:gd name="connsiteY59" fmla="*/ 247 h 7048747"/>
              <a:gd name="connsiteX60" fmla="*/ 494468 w 7774527"/>
              <a:gd name="connsiteY60" fmla="*/ 117044 h 7048747"/>
              <a:gd name="connsiteX61" fmla="*/ 239235 w 7774527"/>
              <a:gd name="connsiteY61" fmla="*/ 119449 h 7048747"/>
              <a:gd name="connsiteX62" fmla="*/ 0 w 7774527"/>
              <a:gd name="connsiteY62" fmla="*/ 44821 h 7048747"/>
              <a:gd name="connsiteX0" fmla="*/ 7774527 w 7774527"/>
              <a:gd name="connsiteY0" fmla="*/ 7003926 h 7003926"/>
              <a:gd name="connsiteX1" fmla="*/ 7441152 w 7774527"/>
              <a:gd name="connsiteY1" fmla="*/ 6603876 h 7003926"/>
              <a:gd name="connsiteX2" fmla="*/ 7183977 w 7774527"/>
              <a:gd name="connsiteY2" fmla="*/ 6156201 h 7003926"/>
              <a:gd name="connsiteX3" fmla="*/ 7088727 w 7774527"/>
              <a:gd name="connsiteY3" fmla="*/ 5994276 h 7003926"/>
              <a:gd name="connsiteX4" fmla="*/ 6945852 w 7774527"/>
              <a:gd name="connsiteY4" fmla="*/ 5908551 h 7003926"/>
              <a:gd name="connsiteX5" fmla="*/ 6888702 w 7774527"/>
              <a:gd name="connsiteY5" fmla="*/ 5822826 h 7003926"/>
              <a:gd name="connsiteX6" fmla="*/ 6964902 w 7774527"/>
              <a:gd name="connsiteY6" fmla="*/ 5651376 h 7003926"/>
              <a:gd name="connsiteX7" fmla="*/ 7079202 w 7774527"/>
              <a:gd name="connsiteY7" fmla="*/ 5498976 h 7003926"/>
              <a:gd name="connsiteX8" fmla="*/ 7041102 w 7774527"/>
              <a:gd name="connsiteY8" fmla="*/ 5308476 h 7003926"/>
              <a:gd name="connsiteX9" fmla="*/ 6983952 w 7774527"/>
              <a:gd name="connsiteY9" fmla="*/ 4994151 h 7003926"/>
              <a:gd name="connsiteX10" fmla="*/ 6983952 w 7774527"/>
              <a:gd name="connsiteY10" fmla="*/ 4765551 h 7003926"/>
              <a:gd name="connsiteX11" fmla="*/ 6841077 w 7774527"/>
              <a:gd name="connsiteY11" fmla="*/ 4536951 h 7003926"/>
              <a:gd name="connsiteX12" fmla="*/ 6745827 w 7774527"/>
              <a:gd name="connsiteY12" fmla="*/ 4365501 h 7003926"/>
              <a:gd name="connsiteX13" fmla="*/ 6688677 w 7774527"/>
              <a:gd name="connsiteY13" fmla="*/ 4155951 h 7003926"/>
              <a:gd name="connsiteX14" fmla="*/ 6545802 w 7774527"/>
              <a:gd name="connsiteY14" fmla="*/ 4003551 h 7003926"/>
              <a:gd name="connsiteX15" fmla="*/ 6345777 w 7774527"/>
              <a:gd name="connsiteY15" fmla="*/ 3908301 h 7003926"/>
              <a:gd name="connsiteX16" fmla="*/ 6241002 w 7774527"/>
              <a:gd name="connsiteY16" fmla="*/ 3727326 h 7003926"/>
              <a:gd name="connsiteX17" fmla="*/ 6260052 w 7774527"/>
              <a:gd name="connsiteY17" fmla="*/ 3470151 h 7003926"/>
              <a:gd name="connsiteX18" fmla="*/ 6260052 w 7774527"/>
              <a:gd name="connsiteY18" fmla="*/ 3308226 h 7003926"/>
              <a:gd name="connsiteX19" fmla="*/ 6383877 w 7774527"/>
              <a:gd name="connsiteY19" fmla="*/ 3165351 h 7003926"/>
              <a:gd name="connsiteX20" fmla="*/ 6479127 w 7774527"/>
              <a:gd name="connsiteY20" fmla="*/ 2965326 h 7003926"/>
              <a:gd name="connsiteX21" fmla="*/ 6650577 w 7774527"/>
              <a:gd name="connsiteY21" fmla="*/ 2727201 h 7003926"/>
              <a:gd name="connsiteX22" fmla="*/ 6717252 w 7774527"/>
              <a:gd name="connsiteY22" fmla="*/ 2631951 h 7003926"/>
              <a:gd name="connsiteX23" fmla="*/ 6698202 w 7774527"/>
              <a:gd name="connsiteY23" fmla="*/ 2546226 h 7003926"/>
              <a:gd name="connsiteX24" fmla="*/ 6726777 w 7774527"/>
              <a:gd name="connsiteY24" fmla="*/ 2441451 h 7003926"/>
              <a:gd name="connsiteX25" fmla="*/ 6831552 w 7774527"/>
              <a:gd name="connsiteY25" fmla="*/ 2422401 h 7003926"/>
              <a:gd name="connsiteX26" fmla="*/ 6869652 w 7774527"/>
              <a:gd name="connsiteY26" fmla="*/ 2384301 h 7003926"/>
              <a:gd name="connsiteX27" fmla="*/ 6879177 w 7774527"/>
              <a:gd name="connsiteY27" fmla="*/ 2308101 h 7003926"/>
              <a:gd name="connsiteX28" fmla="*/ 6679152 w 7774527"/>
              <a:gd name="connsiteY28" fmla="*/ 2155701 h 7003926"/>
              <a:gd name="connsiteX29" fmla="*/ 6460077 w 7774527"/>
              <a:gd name="connsiteY29" fmla="*/ 2089026 h 7003926"/>
              <a:gd name="connsiteX30" fmla="*/ 6221952 w 7774527"/>
              <a:gd name="connsiteY30" fmla="*/ 2069976 h 7003926"/>
              <a:gd name="connsiteX31" fmla="*/ 6050502 w 7774527"/>
              <a:gd name="connsiteY31" fmla="*/ 2098551 h 7003926"/>
              <a:gd name="connsiteX32" fmla="*/ 5879052 w 7774527"/>
              <a:gd name="connsiteY32" fmla="*/ 2136651 h 7003926"/>
              <a:gd name="connsiteX33" fmla="*/ 5717127 w 7774527"/>
              <a:gd name="connsiteY33" fmla="*/ 2079501 h 7003926"/>
              <a:gd name="connsiteX34" fmla="*/ 5583777 w 7774527"/>
              <a:gd name="connsiteY34" fmla="*/ 1869951 h 7003926"/>
              <a:gd name="connsiteX35" fmla="*/ 5355177 w 7774527"/>
              <a:gd name="connsiteY35" fmla="*/ 1603251 h 7003926"/>
              <a:gd name="connsiteX36" fmla="*/ 5212302 w 7774527"/>
              <a:gd name="connsiteY36" fmla="*/ 1422276 h 7003926"/>
              <a:gd name="connsiteX37" fmla="*/ 5040852 w 7774527"/>
              <a:gd name="connsiteY37" fmla="*/ 1317501 h 7003926"/>
              <a:gd name="connsiteX38" fmla="*/ 4878927 w 7774527"/>
              <a:gd name="connsiteY38" fmla="*/ 1231776 h 7003926"/>
              <a:gd name="connsiteX39" fmla="*/ 4745577 w 7774527"/>
              <a:gd name="connsiteY39" fmla="*/ 1155576 h 7003926"/>
              <a:gd name="connsiteX40" fmla="*/ 4688427 w 7774527"/>
              <a:gd name="connsiteY40" fmla="*/ 1003176 h 7003926"/>
              <a:gd name="connsiteX41" fmla="*/ 4640802 w 7774527"/>
              <a:gd name="connsiteY41" fmla="*/ 869826 h 7003926"/>
              <a:gd name="connsiteX42" fmla="*/ 4459827 w 7774527"/>
              <a:gd name="connsiteY42" fmla="*/ 850776 h 7003926"/>
              <a:gd name="connsiteX43" fmla="*/ 4259802 w 7774527"/>
              <a:gd name="connsiteY43" fmla="*/ 888876 h 7003926"/>
              <a:gd name="connsiteX44" fmla="*/ 4031202 w 7774527"/>
              <a:gd name="connsiteY44" fmla="*/ 898401 h 7003926"/>
              <a:gd name="connsiteX45" fmla="*/ 3859752 w 7774527"/>
              <a:gd name="connsiteY45" fmla="*/ 812676 h 7003926"/>
              <a:gd name="connsiteX46" fmla="*/ 3669252 w 7774527"/>
              <a:gd name="connsiteY46" fmla="*/ 736476 h 7003926"/>
              <a:gd name="connsiteX47" fmla="*/ 3488277 w 7774527"/>
              <a:gd name="connsiteY47" fmla="*/ 774576 h 7003926"/>
              <a:gd name="connsiteX48" fmla="*/ 3326352 w 7774527"/>
              <a:gd name="connsiteY48" fmla="*/ 831726 h 7003926"/>
              <a:gd name="connsiteX49" fmla="*/ 3116802 w 7774527"/>
              <a:gd name="connsiteY49" fmla="*/ 841251 h 7003926"/>
              <a:gd name="connsiteX50" fmla="*/ 2916777 w 7774527"/>
              <a:gd name="connsiteY50" fmla="*/ 726951 h 7003926"/>
              <a:gd name="connsiteX51" fmla="*/ 2754852 w 7774527"/>
              <a:gd name="connsiteY51" fmla="*/ 479301 h 7003926"/>
              <a:gd name="connsiteX52" fmla="*/ 2583402 w 7774527"/>
              <a:gd name="connsiteY52" fmla="*/ 298326 h 7003926"/>
              <a:gd name="connsiteX53" fmla="*/ 2192877 w 7774527"/>
              <a:gd name="connsiteY53" fmla="*/ 184026 h 7003926"/>
              <a:gd name="connsiteX54" fmla="*/ 1935702 w 7774527"/>
              <a:gd name="connsiteY54" fmla="*/ 145926 h 7003926"/>
              <a:gd name="connsiteX55" fmla="*/ 1688052 w 7774527"/>
              <a:gd name="connsiteY55" fmla="*/ 269751 h 7003926"/>
              <a:gd name="connsiteX56" fmla="*/ 1440402 w 7774527"/>
              <a:gd name="connsiteY56" fmla="*/ 355476 h 7003926"/>
              <a:gd name="connsiteX57" fmla="*/ 1135602 w 7774527"/>
              <a:gd name="connsiteY57" fmla="*/ 222126 h 7003926"/>
              <a:gd name="connsiteX58" fmla="*/ 878427 w 7774527"/>
              <a:gd name="connsiteY58" fmla="*/ 107826 h 7003926"/>
              <a:gd name="connsiteX59" fmla="*/ 703093 w 7774527"/>
              <a:gd name="connsiteY59" fmla="*/ 85632 h 7003926"/>
              <a:gd name="connsiteX60" fmla="*/ 494468 w 7774527"/>
              <a:gd name="connsiteY60" fmla="*/ 72223 h 7003926"/>
              <a:gd name="connsiteX61" fmla="*/ 239235 w 7774527"/>
              <a:gd name="connsiteY61" fmla="*/ 74628 h 7003926"/>
              <a:gd name="connsiteX62" fmla="*/ 0 w 7774527"/>
              <a:gd name="connsiteY62" fmla="*/ 0 h 7003926"/>
              <a:gd name="connsiteX0" fmla="*/ 9002963 w 9002963"/>
              <a:gd name="connsiteY0" fmla="*/ 8974351 h 8974351"/>
              <a:gd name="connsiteX1" fmla="*/ 7441152 w 9002963"/>
              <a:gd name="connsiteY1" fmla="*/ 6603876 h 8974351"/>
              <a:gd name="connsiteX2" fmla="*/ 7183977 w 9002963"/>
              <a:gd name="connsiteY2" fmla="*/ 6156201 h 8974351"/>
              <a:gd name="connsiteX3" fmla="*/ 7088727 w 9002963"/>
              <a:gd name="connsiteY3" fmla="*/ 5994276 h 8974351"/>
              <a:gd name="connsiteX4" fmla="*/ 6945852 w 9002963"/>
              <a:gd name="connsiteY4" fmla="*/ 5908551 h 8974351"/>
              <a:gd name="connsiteX5" fmla="*/ 6888702 w 9002963"/>
              <a:gd name="connsiteY5" fmla="*/ 5822826 h 8974351"/>
              <a:gd name="connsiteX6" fmla="*/ 6964902 w 9002963"/>
              <a:gd name="connsiteY6" fmla="*/ 5651376 h 8974351"/>
              <a:gd name="connsiteX7" fmla="*/ 7079202 w 9002963"/>
              <a:gd name="connsiteY7" fmla="*/ 5498976 h 8974351"/>
              <a:gd name="connsiteX8" fmla="*/ 7041102 w 9002963"/>
              <a:gd name="connsiteY8" fmla="*/ 5308476 h 8974351"/>
              <a:gd name="connsiteX9" fmla="*/ 6983952 w 9002963"/>
              <a:gd name="connsiteY9" fmla="*/ 4994151 h 8974351"/>
              <a:gd name="connsiteX10" fmla="*/ 6983952 w 9002963"/>
              <a:gd name="connsiteY10" fmla="*/ 4765551 h 8974351"/>
              <a:gd name="connsiteX11" fmla="*/ 6841077 w 9002963"/>
              <a:gd name="connsiteY11" fmla="*/ 4536951 h 8974351"/>
              <a:gd name="connsiteX12" fmla="*/ 6745827 w 9002963"/>
              <a:gd name="connsiteY12" fmla="*/ 4365501 h 8974351"/>
              <a:gd name="connsiteX13" fmla="*/ 6688677 w 9002963"/>
              <a:gd name="connsiteY13" fmla="*/ 4155951 h 8974351"/>
              <a:gd name="connsiteX14" fmla="*/ 6545802 w 9002963"/>
              <a:gd name="connsiteY14" fmla="*/ 4003551 h 8974351"/>
              <a:gd name="connsiteX15" fmla="*/ 6345777 w 9002963"/>
              <a:gd name="connsiteY15" fmla="*/ 3908301 h 8974351"/>
              <a:gd name="connsiteX16" fmla="*/ 6241002 w 9002963"/>
              <a:gd name="connsiteY16" fmla="*/ 3727326 h 8974351"/>
              <a:gd name="connsiteX17" fmla="*/ 6260052 w 9002963"/>
              <a:gd name="connsiteY17" fmla="*/ 3470151 h 8974351"/>
              <a:gd name="connsiteX18" fmla="*/ 6260052 w 9002963"/>
              <a:gd name="connsiteY18" fmla="*/ 3308226 h 8974351"/>
              <a:gd name="connsiteX19" fmla="*/ 6383877 w 9002963"/>
              <a:gd name="connsiteY19" fmla="*/ 3165351 h 8974351"/>
              <a:gd name="connsiteX20" fmla="*/ 6479127 w 9002963"/>
              <a:gd name="connsiteY20" fmla="*/ 2965326 h 8974351"/>
              <a:gd name="connsiteX21" fmla="*/ 6650577 w 9002963"/>
              <a:gd name="connsiteY21" fmla="*/ 2727201 h 8974351"/>
              <a:gd name="connsiteX22" fmla="*/ 6717252 w 9002963"/>
              <a:gd name="connsiteY22" fmla="*/ 2631951 h 8974351"/>
              <a:gd name="connsiteX23" fmla="*/ 6698202 w 9002963"/>
              <a:gd name="connsiteY23" fmla="*/ 2546226 h 8974351"/>
              <a:gd name="connsiteX24" fmla="*/ 6726777 w 9002963"/>
              <a:gd name="connsiteY24" fmla="*/ 2441451 h 8974351"/>
              <a:gd name="connsiteX25" fmla="*/ 6831552 w 9002963"/>
              <a:gd name="connsiteY25" fmla="*/ 2422401 h 8974351"/>
              <a:gd name="connsiteX26" fmla="*/ 6869652 w 9002963"/>
              <a:gd name="connsiteY26" fmla="*/ 2384301 h 8974351"/>
              <a:gd name="connsiteX27" fmla="*/ 6879177 w 9002963"/>
              <a:gd name="connsiteY27" fmla="*/ 2308101 h 8974351"/>
              <a:gd name="connsiteX28" fmla="*/ 6679152 w 9002963"/>
              <a:gd name="connsiteY28" fmla="*/ 2155701 h 8974351"/>
              <a:gd name="connsiteX29" fmla="*/ 6460077 w 9002963"/>
              <a:gd name="connsiteY29" fmla="*/ 2089026 h 8974351"/>
              <a:gd name="connsiteX30" fmla="*/ 6221952 w 9002963"/>
              <a:gd name="connsiteY30" fmla="*/ 2069976 h 8974351"/>
              <a:gd name="connsiteX31" fmla="*/ 6050502 w 9002963"/>
              <a:gd name="connsiteY31" fmla="*/ 2098551 h 8974351"/>
              <a:gd name="connsiteX32" fmla="*/ 5879052 w 9002963"/>
              <a:gd name="connsiteY32" fmla="*/ 2136651 h 8974351"/>
              <a:gd name="connsiteX33" fmla="*/ 5717127 w 9002963"/>
              <a:gd name="connsiteY33" fmla="*/ 2079501 h 8974351"/>
              <a:gd name="connsiteX34" fmla="*/ 5583777 w 9002963"/>
              <a:gd name="connsiteY34" fmla="*/ 1869951 h 8974351"/>
              <a:gd name="connsiteX35" fmla="*/ 5355177 w 9002963"/>
              <a:gd name="connsiteY35" fmla="*/ 1603251 h 8974351"/>
              <a:gd name="connsiteX36" fmla="*/ 5212302 w 9002963"/>
              <a:gd name="connsiteY36" fmla="*/ 1422276 h 8974351"/>
              <a:gd name="connsiteX37" fmla="*/ 5040852 w 9002963"/>
              <a:gd name="connsiteY37" fmla="*/ 1317501 h 8974351"/>
              <a:gd name="connsiteX38" fmla="*/ 4878927 w 9002963"/>
              <a:gd name="connsiteY38" fmla="*/ 1231776 h 8974351"/>
              <a:gd name="connsiteX39" fmla="*/ 4745577 w 9002963"/>
              <a:gd name="connsiteY39" fmla="*/ 1155576 h 8974351"/>
              <a:gd name="connsiteX40" fmla="*/ 4688427 w 9002963"/>
              <a:gd name="connsiteY40" fmla="*/ 1003176 h 8974351"/>
              <a:gd name="connsiteX41" fmla="*/ 4640802 w 9002963"/>
              <a:gd name="connsiteY41" fmla="*/ 869826 h 8974351"/>
              <a:gd name="connsiteX42" fmla="*/ 4459827 w 9002963"/>
              <a:gd name="connsiteY42" fmla="*/ 850776 h 8974351"/>
              <a:gd name="connsiteX43" fmla="*/ 4259802 w 9002963"/>
              <a:gd name="connsiteY43" fmla="*/ 888876 h 8974351"/>
              <a:gd name="connsiteX44" fmla="*/ 4031202 w 9002963"/>
              <a:gd name="connsiteY44" fmla="*/ 898401 h 8974351"/>
              <a:gd name="connsiteX45" fmla="*/ 3859752 w 9002963"/>
              <a:gd name="connsiteY45" fmla="*/ 812676 h 8974351"/>
              <a:gd name="connsiteX46" fmla="*/ 3669252 w 9002963"/>
              <a:gd name="connsiteY46" fmla="*/ 736476 h 8974351"/>
              <a:gd name="connsiteX47" fmla="*/ 3488277 w 9002963"/>
              <a:gd name="connsiteY47" fmla="*/ 774576 h 8974351"/>
              <a:gd name="connsiteX48" fmla="*/ 3326352 w 9002963"/>
              <a:gd name="connsiteY48" fmla="*/ 831726 h 8974351"/>
              <a:gd name="connsiteX49" fmla="*/ 3116802 w 9002963"/>
              <a:gd name="connsiteY49" fmla="*/ 841251 h 8974351"/>
              <a:gd name="connsiteX50" fmla="*/ 2916777 w 9002963"/>
              <a:gd name="connsiteY50" fmla="*/ 726951 h 8974351"/>
              <a:gd name="connsiteX51" fmla="*/ 2754852 w 9002963"/>
              <a:gd name="connsiteY51" fmla="*/ 479301 h 8974351"/>
              <a:gd name="connsiteX52" fmla="*/ 2583402 w 9002963"/>
              <a:gd name="connsiteY52" fmla="*/ 298326 h 8974351"/>
              <a:gd name="connsiteX53" fmla="*/ 2192877 w 9002963"/>
              <a:gd name="connsiteY53" fmla="*/ 184026 h 8974351"/>
              <a:gd name="connsiteX54" fmla="*/ 1935702 w 9002963"/>
              <a:gd name="connsiteY54" fmla="*/ 145926 h 8974351"/>
              <a:gd name="connsiteX55" fmla="*/ 1688052 w 9002963"/>
              <a:gd name="connsiteY55" fmla="*/ 269751 h 8974351"/>
              <a:gd name="connsiteX56" fmla="*/ 1440402 w 9002963"/>
              <a:gd name="connsiteY56" fmla="*/ 355476 h 8974351"/>
              <a:gd name="connsiteX57" fmla="*/ 1135602 w 9002963"/>
              <a:gd name="connsiteY57" fmla="*/ 222126 h 8974351"/>
              <a:gd name="connsiteX58" fmla="*/ 878427 w 9002963"/>
              <a:gd name="connsiteY58" fmla="*/ 107826 h 8974351"/>
              <a:gd name="connsiteX59" fmla="*/ 703093 w 9002963"/>
              <a:gd name="connsiteY59" fmla="*/ 85632 h 8974351"/>
              <a:gd name="connsiteX60" fmla="*/ 494468 w 9002963"/>
              <a:gd name="connsiteY60" fmla="*/ 72223 h 8974351"/>
              <a:gd name="connsiteX61" fmla="*/ 239235 w 9002963"/>
              <a:gd name="connsiteY61" fmla="*/ 74628 h 8974351"/>
              <a:gd name="connsiteX62" fmla="*/ 0 w 9002963"/>
              <a:gd name="connsiteY62" fmla="*/ 0 h 8974351"/>
              <a:gd name="connsiteX0" fmla="*/ 9763424 w 9763424"/>
              <a:gd name="connsiteY0" fmla="*/ 10067321 h 10067321"/>
              <a:gd name="connsiteX1" fmla="*/ 7441152 w 9763424"/>
              <a:gd name="connsiteY1" fmla="*/ 6603876 h 10067321"/>
              <a:gd name="connsiteX2" fmla="*/ 7183977 w 9763424"/>
              <a:gd name="connsiteY2" fmla="*/ 6156201 h 10067321"/>
              <a:gd name="connsiteX3" fmla="*/ 7088727 w 9763424"/>
              <a:gd name="connsiteY3" fmla="*/ 5994276 h 10067321"/>
              <a:gd name="connsiteX4" fmla="*/ 6945852 w 9763424"/>
              <a:gd name="connsiteY4" fmla="*/ 5908551 h 10067321"/>
              <a:gd name="connsiteX5" fmla="*/ 6888702 w 9763424"/>
              <a:gd name="connsiteY5" fmla="*/ 5822826 h 10067321"/>
              <a:gd name="connsiteX6" fmla="*/ 6964902 w 9763424"/>
              <a:gd name="connsiteY6" fmla="*/ 5651376 h 10067321"/>
              <a:gd name="connsiteX7" fmla="*/ 7079202 w 9763424"/>
              <a:gd name="connsiteY7" fmla="*/ 5498976 h 10067321"/>
              <a:gd name="connsiteX8" fmla="*/ 7041102 w 9763424"/>
              <a:gd name="connsiteY8" fmla="*/ 5308476 h 10067321"/>
              <a:gd name="connsiteX9" fmla="*/ 6983952 w 9763424"/>
              <a:gd name="connsiteY9" fmla="*/ 4994151 h 10067321"/>
              <a:gd name="connsiteX10" fmla="*/ 6983952 w 9763424"/>
              <a:gd name="connsiteY10" fmla="*/ 4765551 h 10067321"/>
              <a:gd name="connsiteX11" fmla="*/ 6841077 w 9763424"/>
              <a:gd name="connsiteY11" fmla="*/ 4536951 h 10067321"/>
              <a:gd name="connsiteX12" fmla="*/ 6745827 w 9763424"/>
              <a:gd name="connsiteY12" fmla="*/ 4365501 h 10067321"/>
              <a:gd name="connsiteX13" fmla="*/ 6688677 w 9763424"/>
              <a:gd name="connsiteY13" fmla="*/ 4155951 h 10067321"/>
              <a:gd name="connsiteX14" fmla="*/ 6545802 w 9763424"/>
              <a:gd name="connsiteY14" fmla="*/ 4003551 h 10067321"/>
              <a:gd name="connsiteX15" fmla="*/ 6345777 w 9763424"/>
              <a:gd name="connsiteY15" fmla="*/ 3908301 h 10067321"/>
              <a:gd name="connsiteX16" fmla="*/ 6241002 w 9763424"/>
              <a:gd name="connsiteY16" fmla="*/ 3727326 h 10067321"/>
              <a:gd name="connsiteX17" fmla="*/ 6260052 w 9763424"/>
              <a:gd name="connsiteY17" fmla="*/ 3470151 h 10067321"/>
              <a:gd name="connsiteX18" fmla="*/ 6260052 w 9763424"/>
              <a:gd name="connsiteY18" fmla="*/ 3308226 h 10067321"/>
              <a:gd name="connsiteX19" fmla="*/ 6383877 w 9763424"/>
              <a:gd name="connsiteY19" fmla="*/ 3165351 h 10067321"/>
              <a:gd name="connsiteX20" fmla="*/ 6479127 w 9763424"/>
              <a:gd name="connsiteY20" fmla="*/ 2965326 h 10067321"/>
              <a:gd name="connsiteX21" fmla="*/ 6650577 w 9763424"/>
              <a:gd name="connsiteY21" fmla="*/ 2727201 h 10067321"/>
              <a:gd name="connsiteX22" fmla="*/ 6717252 w 9763424"/>
              <a:gd name="connsiteY22" fmla="*/ 2631951 h 10067321"/>
              <a:gd name="connsiteX23" fmla="*/ 6698202 w 9763424"/>
              <a:gd name="connsiteY23" fmla="*/ 2546226 h 10067321"/>
              <a:gd name="connsiteX24" fmla="*/ 6726777 w 9763424"/>
              <a:gd name="connsiteY24" fmla="*/ 2441451 h 10067321"/>
              <a:gd name="connsiteX25" fmla="*/ 6831552 w 9763424"/>
              <a:gd name="connsiteY25" fmla="*/ 2422401 h 10067321"/>
              <a:gd name="connsiteX26" fmla="*/ 6869652 w 9763424"/>
              <a:gd name="connsiteY26" fmla="*/ 2384301 h 10067321"/>
              <a:gd name="connsiteX27" fmla="*/ 6879177 w 9763424"/>
              <a:gd name="connsiteY27" fmla="*/ 2308101 h 10067321"/>
              <a:gd name="connsiteX28" fmla="*/ 6679152 w 9763424"/>
              <a:gd name="connsiteY28" fmla="*/ 2155701 h 10067321"/>
              <a:gd name="connsiteX29" fmla="*/ 6460077 w 9763424"/>
              <a:gd name="connsiteY29" fmla="*/ 2089026 h 10067321"/>
              <a:gd name="connsiteX30" fmla="*/ 6221952 w 9763424"/>
              <a:gd name="connsiteY30" fmla="*/ 2069976 h 10067321"/>
              <a:gd name="connsiteX31" fmla="*/ 6050502 w 9763424"/>
              <a:gd name="connsiteY31" fmla="*/ 2098551 h 10067321"/>
              <a:gd name="connsiteX32" fmla="*/ 5879052 w 9763424"/>
              <a:gd name="connsiteY32" fmla="*/ 2136651 h 10067321"/>
              <a:gd name="connsiteX33" fmla="*/ 5717127 w 9763424"/>
              <a:gd name="connsiteY33" fmla="*/ 2079501 h 10067321"/>
              <a:gd name="connsiteX34" fmla="*/ 5583777 w 9763424"/>
              <a:gd name="connsiteY34" fmla="*/ 1869951 h 10067321"/>
              <a:gd name="connsiteX35" fmla="*/ 5355177 w 9763424"/>
              <a:gd name="connsiteY35" fmla="*/ 1603251 h 10067321"/>
              <a:gd name="connsiteX36" fmla="*/ 5212302 w 9763424"/>
              <a:gd name="connsiteY36" fmla="*/ 1422276 h 10067321"/>
              <a:gd name="connsiteX37" fmla="*/ 5040852 w 9763424"/>
              <a:gd name="connsiteY37" fmla="*/ 1317501 h 10067321"/>
              <a:gd name="connsiteX38" fmla="*/ 4878927 w 9763424"/>
              <a:gd name="connsiteY38" fmla="*/ 1231776 h 10067321"/>
              <a:gd name="connsiteX39" fmla="*/ 4745577 w 9763424"/>
              <a:gd name="connsiteY39" fmla="*/ 1155576 h 10067321"/>
              <a:gd name="connsiteX40" fmla="*/ 4688427 w 9763424"/>
              <a:gd name="connsiteY40" fmla="*/ 1003176 h 10067321"/>
              <a:gd name="connsiteX41" fmla="*/ 4640802 w 9763424"/>
              <a:gd name="connsiteY41" fmla="*/ 869826 h 10067321"/>
              <a:gd name="connsiteX42" fmla="*/ 4459827 w 9763424"/>
              <a:gd name="connsiteY42" fmla="*/ 850776 h 10067321"/>
              <a:gd name="connsiteX43" fmla="*/ 4259802 w 9763424"/>
              <a:gd name="connsiteY43" fmla="*/ 888876 h 10067321"/>
              <a:gd name="connsiteX44" fmla="*/ 4031202 w 9763424"/>
              <a:gd name="connsiteY44" fmla="*/ 898401 h 10067321"/>
              <a:gd name="connsiteX45" fmla="*/ 3859752 w 9763424"/>
              <a:gd name="connsiteY45" fmla="*/ 812676 h 10067321"/>
              <a:gd name="connsiteX46" fmla="*/ 3669252 w 9763424"/>
              <a:gd name="connsiteY46" fmla="*/ 736476 h 10067321"/>
              <a:gd name="connsiteX47" fmla="*/ 3488277 w 9763424"/>
              <a:gd name="connsiteY47" fmla="*/ 774576 h 10067321"/>
              <a:gd name="connsiteX48" fmla="*/ 3326352 w 9763424"/>
              <a:gd name="connsiteY48" fmla="*/ 831726 h 10067321"/>
              <a:gd name="connsiteX49" fmla="*/ 3116802 w 9763424"/>
              <a:gd name="connsiteY49" fmla="*/ 841251 h 10067321"/>
              <a:gd name="connsiteX50" fmla="*/ 2916777 w 9763424"/>
              <a:gd name="connsiteY50" fmla="*/ 726951 h 10067321"/>
              <a:gd name="connsiteX51" fmla="*/ 2754852 w 9763424"/>
              <a:gd name="connsiteY51" fmla="*/ 479301 h 10067321"/>
              <a:gd name="connsiteX52" fmla="*/ 2583402 w 9763424"/>
              <a:gd name="connsiteY52" fmla="*/ 298326 h 10067321"/>
              <a:gd name="connsiteX53" fmla="*/ 2192877 w 9763424"/>
              <a:gd name="connsiteY53" fmla="*/ 184026 h 10067321"/>
              <a:gd name="connsiteX54" fmla="*/ 1935702 w 9763424"/>
              <a:gd name="connsiteY54" fmla="*/ 145926 h 10067321"/>
              <a:gd name="connsiteX55" fmla="*/ 1688052 w 9763424"/>
              <a:gd name="connsiteY55" fmla="*/ 269751 h 10067321"/>
              <a:gd name="connsiteX56" fmla="*/ 1440402 w 9763424"/>
              <a:gd name="connsiteY56" fmla="*/ 355476 h 10067321"/>
              <a:gd name="connsiteX57" fmla="*/ 1135602 w 9763424"/>
              <a:gd name="connsiteY57" fmla="*/ 222126 h 10067321"/>
              <a:gd name="connsiteX58" fmla="*/ 878427 w 9763424"/>
              <a:gd name="connsiteY58" fmla="*/ 107826 h 10067321"/>
              <a:gd name="connsiteX59" fmla="*/ 703093 w 9763424"/>
              <a:gd name="connsiteY59" fmla="*/ 85632 h 10067321"/>
              <a:gd name="connsiteX60" fmla="*/ 494468 w 9763424"/>
              <a:gd name="connsiteY60" fmla="*/ 72223 h 10067321"/>
              <a:gd name="connsiteX61" fmla="*/ 239235 w 9763424"/>
              <a:gd name="connsiteY61" fmla="*/ 74628 h 10067321"/>
              <a:gd name="connsiteX62" fmla="*/ 0 w 9763424"/>
              <a:gd name="connsiteY62" fmla="*/ 0 h 10067321"/>
              <a:gd name="connsiteX0" fmla="*/ 9763424 w 9763424"/>
              <a:gd name="connsiteY0" fmla="*/ 10067321 h 10067321"/>
              <a:gd name="connsiteX1" fmla="*/ 9339416 w 9763424"/>
              <a:gd name="connsiteY1" fmla="*/ 9244223 h 10067321"/>
              <a:gd name="connsiteX2" fmla="*/ 7441152 w 9763424"/>
              <a:gd name="connsiteY2" fmla="*/ 6603876 h 10067321"/>
              <a:gd name="connsiteX3" fmla="*/ 7183977 w 9763424"/>
              <a:gd name="connsiteY3" fmla="*/ 6156201 h 10067321"/>
              <a:gd name="connsiteX4" fmla="*/ 7088727 w 9763424"/>
              <a:gd name="connsiteY4" fmla="*/ 5994276 h 10067321"/>
              <a:gd name="connsiteX5" fmla="*/ 6945852 w 9763424"/>
              <a:gd name="connsiteY5" fmla="*/ 5908551 h 10067321"/>
              <a:gd name="connsiteX6" fmla="*/ 6888702 w 9763424"/>
              <a:gd name="connsiteY6" fmla="*/ 5822826 h 10067321"/>
              <a:gd name="connsiteX7" fmla="*/ 6964902 w 9763424"/>
              <a:gd name="connsiteY7" fmla="*/ 5651376 h 10067321"/>
              <a:gd name="connsiteX8" fmla="*/ 7079202 w 9763424"/>
              <a:gd name="connsiteY8" fmla="*/ 5498976 h 10067321"/>
              <a:gd name="connsiteX9" fmla="*/ 7041102 w 9763424"/>
              <a:gd name="connsiteY9" fmla="*/ 5308476 h 10067321"/>
              <a:gd name="connsiteX10" fmla="*/ 6983952 w 9763424"/>
              <a:gd name="connsiteY10" fmla="*/ 4994151 h 10067321"/>
              <a:gd name="connsiteX11" fmla="*/ 6983952 w 9763424"/>
              <a:gd name="connsiteY11" fmla="*/ 4765551 h 10067321"/>
              <a:gd name="connsiteX12" fmla="*/ 6841077 w 9763424"/>
              <a:gd name="connsiteY12" fmla="*/ 4536951 h 10067321"/>
              <a:gd name="connsiteX13" fmla="*/ 6745827 w 9763424"/>
              <a:gd name="connsiteY13" fmla="*/ 4365501 h 10067321"/>
              <a:gd name="connsiteX14" fmla="*/ 6688677 w 9763424"/>
              <a:gd name="connsiteY14" fmla="*/ 4155951 h 10067321"/>
              <a:gd name="connsiteX15" fmla="*/ 6545802 w 9763424"/>
              <a:gd name="connsiteY15" fmla="*/ 4003551 h 10067321"/>
              <a:gd name="connsiteX16" fmla="*/ 6345777 w 9763424"/>
              <a:gd name="connsiteY16" fmla="*/ 3908301 h 10067321"/>
              <a:gd name="connsiteX17" fmla="*/ 6241002 w 9763424"/>
              <a:gd name="connsiteY17" fmla="*/ 3727326 h 10067321"/>
              <a:gd name="connsiteX18" fmla="*/ 6260052 w 9763424"/>
              <a:gd name="connsiteY18" fmla="*/ 3470151 h 10067321"/>
              <a:gd name="connsiteX19" fmla="*/ 6260052 w 9763424"/>
              <a:gd name="connsiteY19" fmla="*/ 3308226 h 10067321"/>
              <a:gd name="connsiteX20" fmla="*/ 6383877 w 9763424"/>
              <a:gd name="connsiteY20" fmla="*/ 3165351 h 10067321"/>
              <a:gd name="connsiteX21" fmla="*/ 6479127 w 9763424"/>
              <a:gd name="connsiteY21" fmla="*/ 2965326 h 10067321"/>
              <a:gd name="connsiteX22" fmla="*/ 6650577 w 9763424"/>
              <a:gd name="connsiteY22" fmla="*/ 2727201 h 10067321"/>
              <a:gd name="connsiteX23" fmla="*/ 6717252 w 9763424"/>
              <a:gd name="connsiteY23" fmla="*/ 2631951 h 10067321"/>
              <a:gd name="connsiteX24" fmla="*/ 6698202 w 9763424"/>
              <a:gd name="connsiteY24" fmla="*/ 2546226 h 10067321"/>
              <a:gd name="connsiteX25" fmla="*/ 6726777 w 9763424"/>
              <a:gd name="connsiteY25" fmla="*/ 2441451 h 10067321"/>
              <a:gd name="connsiteX26" fmla="*/ 6831552 w 9763424"/>
              <a:gd name="connsiteY26" fmla="*/ 2422401 h 10067321"/>
              <a:gd name="connsiteX27" fmla="*/ 6869652 w 9763424"/>
              <a:gd name="connsiteY27" fmla="*/ 2384301 h 10067321"/>
              <a:gd name="connsiteX28" fmla="*/ 6879177 w 9763424"/>
              <a:gd name="connsiteY28" fmla="*/ 2308101 h 10067321"/>
              <a:gd name="connsiteX29" fmla="*/ 6679152 w 9763424"/>
              <a:gd name="connsiteY29" fmla="*/ 2155701 h 10067321"/>
              <a:gd name="connsiteX30" fmla="*/ 6460077 w 9763424"/>
              <a:gd name="connsiteY30" fmla="*/ 2089026 h 10067321"/>
              <a:gd name="connsiteX31" fmla="*/ 6221952 w 9763424"/>
              <a:gd name="connsiteY31" fmla="*/ 2069976 h 10067321"/>
              <a:gd name="connsiteX32" fmla="*/ 6050502 w 9763424"/>
              <a:gd name="connsiteY32" fmla="*/ 2098551 h 10067321"/>
              <a:gd name="connsiteX33" fmla="*/ 5879052 w 9763424"/>
              <a:gd name="connsiteY33" fmla="*/ 2136651 h 10067321"/>
              <a:gd name="connsiteX34" fmla="*/ 5717127 w 9763424"/>
              <a:gd name="connsiteY34" fmla="*/ 2079501 h 10067321"/>
              <a:gd name="connsiteX35" fmla="*/ 5583777 w 9763424"/>
              <a:gd name="connsiteY35" fmla="*/ 1869951 h 10067321"/>
              <a:gd name="connsiteX36" fmla="*/ 5355177 w 9763424"/>
              <a:gd name="connsiteY36" fmla="*/ 1603251 h 10067321"/>
              <a:gd name="connsiteX37" fmla="*/ 5212302 w 9763424"/>
              <a:gd name="connsiteY37" fmla="*/ 1422276 h 10067321"/>
              <a:gd name="connsiteX38" fmla="*/ 5040852 w 9763424"/>
              <a:gd name="connsiteY38" fmla="*/ 1317501 h 10067321"/>
              <a:gd name="connsiteX39" fmla="*/ 4878927 w 9763424"/>
              <a:gd name="connsiteY39" fmla="*/ 1231776 h 10067321"/>
              <a:gd name="connsiteX40" fmla="*/ 4745577 w 9763424"/>
              <a:gd name="connsiteY40" fmla="*/ 1155576 h 10067321"/>
              <a:gd name="connsiteX41" fmla="*/ 4688427 w 9763424"/>
              <a:gd name="connsiteY41" fmla="*/ 1003176 h 10067321"/>
              <a:gd name="connsiteX42" fmla="*/ 4640802 w 9763424"/>
              <a:gd name="connsiteY42" fmla="*/ 869826 h 10067321"/>
              <a:gd name="connsiteX43" fmla="*/ 4459827 w 9763424"/>
              <a:gd name="connsiteY43" fmla="*/ 850776 h 10067321"/>
              <a:gd name="connsiteX44" fmla="*/ 4259802 w 9763424"/>
              <a:gd name="connsiteY44" fmla="*/ 888876 h 10067321"/>
              <a:gd name="connsiteX45" fmla="*/ 4031202 w 9763424"/>
              <a:gd name="connsiteY45" fmla="*/ 898401 h 10067321"/>
              <a:gd name="connsiteX46" fmla="*/ 3859752 w 9763424"/>
              <a:gd name="connsiteY46" fmla="*/ 812676 h 10067321"/>
              <a:gd name="connsiteX47" fmla="*/ 3669252 w 9763424"/>
              <a:gd name="connsiteY47" fmla="*/ 736476 h 10067321"/>
              <a:gd name="connsiteX48" fmla="*/ 3488277 w 9763424"/>
              <a:gd name="connsiteY48" fmla="*/ 774576 h 10067321"/>
              <a:gd name="connsiteX49" fmla="*/ 3326352 w 9763424"/>
              <a:gd name="connsiteY49" fmla="*/ 831726 h 10067321"/>
              <a:gd name="connsiteX50" fmla="*/ 3116802 w 9763424"/>
              <a:gd name="connsiteY50" fmla="*/ 841251 h 10067321"/>
              <a:gd name="connsiteX51" fmla="*/ 2916777 w 9763424"/>
              <a:gd name="connsiteY51" fmla="*/ 726951 h 10067321"/>
              <a:gd name="connsiteX52" fmla="*/ 2754852 w 9763424"/>
              <a:gd name="connsiteY52" fmla="*/ 479301 h 10067321"/>
              <a:gd name="connsiteX53" fmla="*/ 2583402 w 9763424"/>
              <a:gd name="connsiteY53" fmla="*/ 298326 h 10067321"/>
              <a:gd name="connsiteX54" fmla="*/ 2192877 w 9763424"/>
              <a:gd name="connsiteY54" fmla="*/ 184026 h 10067321"/>
              <a:gd name="connsiteX55" fmla="*/ 1935702 w 9763424"/>
              <a:gd name="connsiteY55" fmla="*/ 145926 h 10067321"/>
              <a:gd name="connsiteX56" fmla="*/ 1688052 w 9763424"/>
              <a:gd name="connsiteY56" fmla="*/ 269751 h 10067321"/>
              <a:gd name="connsiteX57" fmla="*/ 1440402 w 9763424"/>
              <a:gd name="connsiteY57" fmla="*/ 355476 h 10067321"/>
              <a:gd name="connsiteX58" fmla="*/ 1135602 w 9763424"/>
              <a:gd name="connsiteY58" fmla="*/ 222126 h 10067321"/>
              <a:gd name="connsiteX59" fmla="*/ 878427 w 9763424"/>
              <a:gd name="connsiteY59" fmla="*/ 107826 h 10067321"/>
              <a:gd name="connsiteX60" fmla="*/ 703093 w 9763424"/>
              <a:gd name="connsiteY60" fmla="*/ 85632 h 10067321"/>
              <a:gd name="connsiteX61" fmla="*/ 494468 w 9763424"/>
              <a:gd name="connsiteY61" fmla="*/ 72223 h 10067321"/>
              <a:gd name="connsiteX62" fmla="*/ 239235 w 9763424"/>
              <a:gd name="connsiteY62" fmla="*/ 74628 h 10067321"/>
              <a:gd name="connsiteX63" fmla="*/ 0 w 9763424"/>
              <a:gd name="connsiteY63" fmla="*/ 0 h 10067321"/>
              <a:gd name="connsiteX0" fmla="*/ 9763424 w 9763424"/>
              <a:gd name="connsiteY0" fmla="*/ 10067321 h 10067321"/>
              <a:gd name="connsiteX1" fmla="*/ 9339416 w 9763424"/>
              <a:gd name="connsiteY1" fmla="*/ 9244223 h 10067321"/>
              <a:gd name="connsiteX2" fmla="*/ 8492749 w 9763424"/>
              <a:gd name="connsiteY2" fmla="*/ 8234381 h 10067321"/>
              <a:gd name="connsiteX3" fmla="*/ 7441152 w 9763424"/>
              <a:gd name="connsiteY3" fmla="*/ 6603876 h 10067321"/>
              <a:gd name="connsiteX4" fmla="*/ 7183977 w 9763424"/>
              <a:gd name="connsiteY4" fmla="*/ 6156201 h 10067321"/>
              <a:gd name="connsiteX5" fmla="*/ 7088727 w 9763424"/>
              <a:gd name="connsiteY5" fmla="*/ 5994276 h 10067321"/>
              <a:gd name="connsiteX6" fmla="*/ 6945852 w 9763424"/>
              <a:gd name="connsiteY6" fmla="*/ 5908551 h 10067321"/>
              <a:gd name="connsiteX7" fmla="*/ 6888702 w 9763424"/>
              <a:gd name="connsiteY7" fmla="*/ 5822826 h 10067321"/>
              <a:gd name="connsiteX8" fmla="*/ 6964902 w 9763424"/>
              <a:gd name="connsiteY8" fmla="*/ 5651376 h 10067321"/>
              <a:gd name="connsiteX9" fmla="*/ 7079202 w 9763424"/>
              <a:gd name="connsiteY9" fmla="*/ 5498976 h 10067321"/>
              <a:gd name="connsiteX10" fmla="*/ 7041102 w 9763424"/>
              <a:gd name="connsiteY10" fmla="*/ 5308476 h 10067321"/>
              <a:gd name="connsiteX11" fmla="*/ 6983952 w 9763424"/>
              <a:gd name="connsiteY11" fmla="*/ 4994151 h 10067321"/>
              <a:gd name="connsiteX12" fmla="*/ 6983952 w 9763424"/>
              <a:gd name="connsiteY12" fmla="*/ 4765551 h 10067321"/>
              <a:gd name="connsiteX13" fmla="*/ 6841077 w 9763424"/>
              <a:gd name="connsiteY13" fmla="*/ 4536951 h 10067321"/>
              <a:gd name="connsiteX14" fmla="*/ 6745827 w 9763424"/>
              <a:gd name="connsiteY14" fmla="*/ 4365501 h 10067321"/>
              <a:gd name="connsiteX15" fmla="*/ 6688677 w 9763424"/>
              <a:gd name="connsiteY15" fmla="*/ 4155951 h 10067321"/>
              <a:gd name="connsiteX16" fmla="*/ 6545802 w 9763424"/>
              <a:gd name="connsiteY16" fmla="*/ 4003551 h 10067321"/>
              <a:gd name="connsiteX17" fmla="*/ 6345777 w 9763424"/>
              <a:gd name="connsiteY17" fmla="*/ 3908301 h 10067321"/>
              <a:gd name="connsiteX18" fmla="*/ 6241002 w 9763424"/>
              <a:gd name="connsiteY18" fmla="*/ 3727326 h 10067321"/>
              <a:gd name="connsiteX19" fmla="*/ 6260052 w 9763424"/>
              <a:gd name="connsiteY19" fmla="*/ 3470151 h 10067321"/>
              <a:gd name="connsiteX20" fmla="*/ 6260052 w 9763424"/>
              <a:gd name="connsiteY20" fmla="*/ 3308226 h 10067321"/>
              <a:gd name="connsiteX21" fmla="*/ 6383877 w 9763424"/>
              <a:gd name="connsiteY21" fmla="*/ 3165351 h 10067321"/>
              <a:gd name="connsiteX22" fmla="*/ 6479127 w 9763424"/>
              <a:gd name="connsiteY22" fmla="*/ 2965326 h 10067321"/>
              <a:gd name="connsiteX23" fmla="*/ 6650577 w 9763424"/>
              <a:gd name="connsiteY23" fmla="*/ 2727201 h 10067321"/>
              <a:gd name="connsiteX24" fmla="*/ 6717252 w 9763424"/>
              <a:gd name="connsiteY24" fmla="*/ 2631951 h 10067321"/>
              <a:gd name="connsiteX25" fmla="*/ 6698202 w 9763424"/>
              <a:gd name="connsiteY25" fmla="*/ 2546226 h 10067321"/>
              <a:gd name="connsiteX26" fmla="*/ 6726777 w 9763424"/>
              <a:gd name="connsiteY26" fmla="*/ 2441451 h 10067321"/>
              <a:gd name="connsiteX27" fmla="*/ 6831552 w 9763424"/>
              <a:gd name="connsiteY27" fmla="*/ 2422401 h 10067321"/>
              <a:gd name="connsiteX28" fmla="*/ 6869652 w 9763424"/>
              <a:gd name="connsiteY28" fmla="*/ 2384301 h 10067321"/>
              <a:gd name="connsiteX29" fmla="*/ 6879177 w 9763424"/>
              <a:gd name="connsiteY29" fmla="*/ 2308101 h 10067321"/>
              <a:gd name="connsiteX30" fmla="*/ 6679152 w 9763424"/>
              <a:gd name="connsiteY30" fmla="*/ 2155701 h 10067321"/>
              <a:gd name="connsiteX31" fmla="*/ 6460077 w 9763424"/>
              <a:gd name="connsiteY31" fmla="*/ 2089026 h 10067321"/>
              <a:gd name="connsiteX32" fmla="*/ 6221952 w 9763424"/>
              <a:gd name="connsiteY32" fmla="*/ 2069976 h 10067321"/>
              <a:gd name="connsiteX33" fmla="*/ 6050502 w 9763424"/>
              <a:gd name="connsiteY33" fmla="*/ 2098551 h 10067321"/>
              <a:gd name="connsiteX34" fmla="*/ 5879052 w 9763424"/>
              <a:gd name="connsiteY34" fmla="*/ 2136651 h 10067321"/>
              <a:gd name="connsiteX35" fmla="*/ 5717127 w 9763424"/>
              <a:gd name="connsiteY35" fmla="*/ 2079501 h 10067321"/>
              <a:gd name="connsiteX36" fmla="*/ 5583777 w 9763424"/>
              <a:gd name="connsiteY36" fmla="*/ 1869951 h 10067321"/>
              <a:gd name="connsiteX37" fmla="*/ 5355177 w 9763424"/>
              <a:gd name="connsiteY37" fmla="*/ 1603251 h 10067321"/>
              <a:gd name="connsiteX38" fmla="*/ 5212302 w 9763424"/>
              <a:gd name="connsiteY38" fmla="*/ 1422276 h 10067321"/>
              <a:gd name="connsiteX39" fmla="*/ 5040852 w 9763424"/>
              <a:gd name="connsiteY39" fmla="*/ 1317501 h 10067321"/>
              <a:gd name="connsiteX40" fmla="*/ 4878927 w 9763424"/>
              <a:gd name="connsiteY40" fmla="*/ 1231776 h 10067321"/>
              <a:gd name="connsiteX41" fmla="*/ 4745577 w 9763424"/>
              <a:gd name="connsiteY41" fmla="*/ 1155576 h 10067321"/>
              <a:gd name="connsiteX42" fmla="*/ 4688427 w 9763424"/>
              <a:gd name="connsiteY42" fmla="*/ 1003176 h 10067321"/>
              <a:gd name="connsiteX43" fmla="*/ 4640802 w 9763424"/>
              <a:gd name="connsiteY43" fmla="*/ 869826 h 10067321"/>
              <a:gd name="connsiteX44" fmla="*/ 4459827 w 9763424"/>
              <a:gd name="connsiteY44" fmla="*/ 850776 h 10067321"/>
              <a:gd name="connsiteX45" fmla="*/ 4259802 w 9763424"/>
              <a:gd name="connsiteY45" fmla="*/ 888876 h 10067321"/>
              <a:gd name="connsiteX46" fmla="*/ 4031202 w 9763424"/>
              <a:gd name="connsiteY46" fmla="*/ 898401 h 10067321"/>
              <a:gd name="connsiteX47" fmla="*/ 3859752 w 9763424"/>
              <a:gd name="connsiteY47" fmla="*/ 812676 h 10067321"/>
              <a:gd name="connsiteX48" fmla="*/ 3669252 w 9763424"/>
              <a:gd name="connsiteY48" fmla="*/ 736476 h 10067321"/>
              <a:gd name="connsiteX49" fmla="*/ 3488277 w 9763424"/>
              <a:gd name="connsiteY49" fmla="*/ 774576 h 10067321"/>
              <a:gd name="connsiteX50" fmla="*/ 3326352 w 9763424"/>
              <a:gd name="connsiteY50" fmla="*/ 831726 h 10067321"/>
              <a:gd name="connsiteX51" fmla="*/ 3116802 w 9763424"/>
              <a:gd name="connsiteY51" fmla="*/ 841251 h 10067321"/>
              <a:gd name="connsiteX52" fmla="*/ 2916777 w 9763424"/>
              <a:gd name="connsiteY52" fmla="*/ 726951 h 10067321"/>
              <a:gd name="connsiteX53" fmla="*/ 2754852 w 9763424"/>
              <a:gd name="connsiteY53" fmla="*/ 479301 h 10067321"/>
              <a:gd name="connsiteX54" fmla="*/ 2583402 w 9763424"/>
              <a:gd name="connsiteY54" fmla="*/ 298326 h 10067321"/>
              <a:gd name="connsiteX55" fmla="*/ 2192877 w 9763424"/>
              <a:gd name="connsiteY55" fmla="*/ 184026 h 10067321"/>
              <a:gd name="connsiteX56" fmla="*/ 1935702 w 9763424"/>
              <a:gd name="connsiteY56" fmla="*/ 145926 h 10067321"/>
              <a:gd name="connsiteX57" fmla="*/ 1688052 w 9763424"/>
              <a:gd name="connsiteY57" fmla="*/ 269751 h 10067321"/>
              <a:gd name="connsiteX58" fmla="*/ 1440402 w 9763424"/>
              <a:gd name="connsiteY58" fmla="*/ 355476 h 10067321"/>
              <a:gd name="connsiteX59" fmla="*/ 1135602 w 9763424"/>
              <a:gd name="connsiteY59" fmla="*/ 222126 h 10067321"/>
              <a:gd name="connsiteX60" fmla="*/ 878427 w 9763424"/>
              <a:gd name="connsiteY60" fmla="*/ 107826 h 10067321"/>
              <a:gd name="connsiteX61" fmla="*/ 703093 w 9763424"/>
              <a:gd name="connsiteY61" fmla="*/ 85632 h 10067321"/>
              <a:gd name="connsiteX62" fmla="*/ 494468 w 9763424"/>
              <a:gd name="connsiteY62" fmla="*/ 72223 h 10067321"/>
              <a:gd name="connsiteX63" fmla="*/ 239235 w 9763424"/>
              <a:gd name="connsiteY63" fmla="*/ 74628 h 10067321"/>
              <a:gd name="connsiteX64" fmla="*/ 0 w 9763424"/>
              <a:gd name="connsiteY64" fmla="*/ 0 h 10067321"/>
              <a:gd name="connsiteX0" fmla="*/ 9763424 w 9763424"/>
              <a:gd name="connsiteY0" fmla="*/ 10067321 h 10067321"/>
              <a:gd name="connsiteX1" fmla="*/ 9339416 w 9763424"/>
              <a:gd name="connsiteY1" fmla="*/ 9244223 h 10067321"/>
              <a:gd name="connsiteX2" fmla="*/ 8492749 w 9763424"/>
              <a:gd name="connsiteY2" fmla="*/ 8234381 h 10067321"/>
              <a:gd name="connsiteX3" fmla="*/ 7981671 w 9763424"/>
              <a:gd name="connsiteY3" fmla="*/ 7206066 h 10067321"/>
              <a:gd name="connsiteX4" fmla="*/ 7441152 w 9763424"/>
              <a:gd name="connsiteY4" fmla="*/ 6603876 h 10067321"/>
              <a:gd name="connsiteX5" fmla="*/ 7183977 w 9763424"/>
              <a:gd name="connsiteY5" fmla="*/ 6156201 h 10067321"/>
              <a:gd name="connsiteX6" fmla="*/ 7088727 w 9763424"/>
              <a:gd name="connsiteY6" fmla="*/ 5994276 h 10067321"/>
              <a:gd name="connsiteX7" fmla="*/ 6945852 w 9763424"/>
              <a:gd name="connsiteY7" fmla="*/ 5908551 h 10067321"/>
              <a:gd name="connsiteX8" fmla="*/ 6888702 w 9763424"/>
              <a:gd name="connsiteY8" fmla="*/ 5822826 h 10067321"/>
              <a:gd name="connsiteX9" fmla="*/ 6964902 w 9763424"/>
              <a:gd name="connsiteY9" fmla="*/ 5651376 h 10067321"/>
              <a:gd name="connsiteX10" fmla="*/ 7079202 w 9763424"/>
              <a:gd name="connsiteY10" fmla="*/ 5498976 h 10067321"/>
              <a:gd name="connsiteX11" fmla="*/ 7041102 w 9763424"/>
              <a:gd name="connsiteY11" fmla="*/ 5308476 h 10067321"/>
              <a:gd name="connsiteX12" fmla="*/ 6983952 w 9763424"/>
              <a:gd name="connsiteY12" fmla="*/ 4994151 h 10067321"/>
              <a:gd name="connsiteX13" fmla="*/ 6983952 w 9763424"/>
              <a:gd name="connsiteY13" fmla="*/ 4765551 h 10067321"/>
              <a:gd name="connsiteX14" fmla="*/ 6841077 w 9763424"/>
              <a:gd name="connsiteY14" fmla="*/ 4536951 h 10067321"/>
              <a:gd name="connsiteX15" fmla="*/ 6745827 w 9763424"/>
              <a:gd name="connsiteY15" fmla="*/ 4365501 h 10067321"/>
              <a:gd name="connsiteX16" fmla="*/ 6688677 w 9763424"/>
              <a:gd name="connsiteY16" fmla="*/ 4155951 h 10067321"/>
              <a:gd name="connsiteX17" fmla="*/ 6545802 w 9763424"/>
              <a:gd name="connsiteY17" fmla="*/ 4003551 h 10067321"/>
              <a:gd name="connsiteX18" fmla="*/ 6345777 w 9763424"/>
              <a:gd name="connsiteY18" fmla="*/ 3908301 h 10067321"/>
              <a:gd name="connsiteX19" fmla="*/ 6241002 w 9763424"/>
              <a:gd name="connsiteY19" fmla="*/ 3727326 h 10067321"/>
              <a:gd name="connsiteX20" fmla="*/ 6260052 w 9763424"/>
              <a:gd name="connsiteY20" fmla="*/ 3470151 h 10067321"/>
              <a:gd name="connsiteX21" fmla="*/ 6260052 w 9763424"/>
              <a:gd name="connsiteY21" fmla="*/ 3308226 h 10067321"/>
              <a:gd name="connsiteX22" fmla="*/ 6383877 w 9763424"/>
              <a:gd name="connsiteY22" fmla="*/ 3165351 h 10067321"/>
              <a:gd name="connsiteX23" fmla="*/ 6479127 w 9763424"/>
              <a:gd name="connsiteY23" fmla="*/ 2965326 h 10067321"/>
              <a:gd name="connsiteX24" fmla="*/ 6650577 w 9763424"/>
              <a:gd name="connsiteY24" fmla="*/ 2727201 h 10067321"/>
              <a:gd name="connsiteX25" fmla="*/ 6717252 w 9763424"/>
              <a:gd name="connsiteY25" fmla="*/ 2631951 h 10067321"/>
              <a:gd name="connsiteX26" fmla="*/ 6698202 w 9763424"/>
              <a:gd name="connsiteY26" fmla="*/ 2546226 h 10067321"/>
              <a:gd name="connsiteX27" fmla="*/ 6726777 w 9763424"/>
              <a:gd name="connsiteY27" fmla="*/ 2441451 h 10067321"/>
              <a:gd name="connsiteX28" fmla="*/ 6831552 w 9763424"/>
              <a:gd name="connsiteY28" fmla="*/ 2422401 h 10067321"/>
              <a:gd name="connsiteX29" fmla="*/ 6869652 w 9763424"/>
              <a:gd name="connsiteY29" fmla="*/ 2384301 h 10067321"/>
              <a:gd name="connsiteX30" fmla="*/ 6879177 w 9763424"/>
              <a:gd name="connsiteY30" fmla="*/ 2308101 h 10067321"/>
              <a:gd name="connsiteX31" fmla="*/ 6679152 w 9763424"/>
              <a:gd name="connsiteY31" fmla="*/ 2155701 h 10067321"/>
              <a:gd name="connsiteX32" fmla="*/ 6460077 w 9763424"/>
              <a:gd name="connsiteY32" fmla="*/ 2089026 h 10067321"/>
              <a:gd name="connsiteX33" fmla="*/ 6221952 w 9763424"/>
              <a:gd name="connsiteY33" fmla="*/ 2069976 h 10067321"/>
              <a:gd name="connsiteX34" fmla="*/ 6050502 w 9763424"/>
              <a:gd name="connsiteY34" fmla="*/ 2098551 h 10067321"/>
              <a:gd name="connsiteX35" fmla="*/ 5879052 w 9763424"/>
              <a:gd name="connsiteY35" fmla="*/ 2136651 h 10067321"/>
              <a:gd name="connsiteX36" fmla="*/ 5717127 w 9763424"/>
              <a:gd name="connsiteY36" fmla="*/ 2079501 h 10067321"/>
              <a:gd name="connsiteX37" fmla="*/ 5583777 w 9763424"/>
              <a:gd name="connsiteY37" fmla="*/ 1869951 h 10067321"/>
              <a:gd name="connsiteX38" fmla="*/ 5355177 w 9763424"/>
              <a:gd name="connsiteY38" fmla="*/ 1603251 h 10067321"/>
              <a:gd name="connsiteX39" fmla="*/ 5212302 w 9763424"/>
              <a:gd name="connsiteY39" fmla="*/ 1422276 h 10067321"/>
              <a:gd name="connsiteX40" fmla="*/ 5040852 w 9763424"/>
              <a:gd name="connsiteY40" fmla="*/ 1317501 h 10067321"/>
              <a:gd name="connsiteX41" fmla="*/ 4878927 w 9763424"/>
              <a:gd name="connsiteY41" fmla="*/ 1231776 h 10067321"/>
              <a:gd name="connsiteX42" fmla="*/ 4745577 w 9763424"/>
              <a:gd name="connsiteY42" fmla="*/ 1155576 h 10067321"/>
              <a:gd name="connsiteX43" fmla="*/ 4688427 w 9763424"/>
              <a:gd name="connsiteY43" fmla="*/ 1003176 h 10067321"/>
              <a:gd name="connsiteX44" fmla="*/ 4640802 w 9763424"/>
              <a:gd name="connsiteY44" fmla="*/ 869826 h 10067321"/>
              <a:gd name="connsiteX45" fmla="*/ 4459827 w 9763424"/>
              <a:gd name="connsiteY45" fmla="*/ 850776 h 10067321"/>
              <a:gd name="connsiteX46" fmla="*/ 4259802 w 9763424"/>
              <a:gd name="connsiteY46" fmla="*/ 888876 h 10067321"/>
              <a:gd name="connsiteX47" fmla="*/ 4031202 w 9763424"/>
              <a:gd name="connsiteY47" fmla="*/ 898401 h 10067321"/>
              <a:gd name="connsiteX48" fmla="*/ 3859752 w 9763424"/>
              <a:gd name="connsiteY48" fmla="*/ 812676 h 10067321"/>
              <a:gd name="connsiteX49" fmla="*/ 3669252 w 9763424"/>
              <a:gd name="connsiteY49" fmla="*/ 736476 h 10067321"/>
              <a:gd name="connsiteX50" fmla="*/ 3488277 w 9763424"/>
              <a:gd name="connsiteY50" fmla="*/ 774576 h 10067321"/>
              <a:gd name="connsiteX51" fmla="*/ 3326352 w 9763424"/>
              <a:gd name="connsiteY51" fmla="*/ 831726 h 10067321"/>
              <a:gd name="connsiteX52" fmla="*/ 3116802 w 9763424"/>
              <a:gd name="connsiteY52" fmla="*/ 841251 h 10067321"/>
              <a:gd name="connsiteX53" fmla="*/ 2916777 w 9763424"/>
              <a:gd name="connsiteY53" fmla="*/ 726951 h 10067321"/>
              <a:gd name="connsiteX54" fmla="*/ 2754852 w 9763424"/>
              <a:gd name="connsiteY54" fmla="*/ 479301 h 10067321"/>
              <a:gd name="connsiteX55" fmla="*/ 2583402 w 9763424"/>
              <a:gd name="connsiteY55" fmla="*/ 298326 h 10067321"/>
              <a:gd name="connsiteX56" fmla="*/ 2192877 w 9763424"/>
              <a:gd name="connsiteY56" fmla="*/ 184026 h 10067321"/>
              <a:gd name="connsiteX57" fmla="*/ 1935702 w 9763424"/>
              <a:gd name="connsiteY57" fmla="*/ 145926 h 10067321"/>
              <a:gd name="connsiteX58" fmla="*/ 1688052 w 9763424"/>
              <a:gd name="connsiteY58" fmla="*/ 269751 h 10067321"/>
              <a:gd name="connsiteX59" fmla="*/ 1440402 w 9763424"/>
              <a:gd name="connsiteY59" fmla="*/ 355476 h 10067321"/>
              <a:gd name="connsiteX60" fmla="*/ 1135602 w 9763424"/>
              <a:gd name="connsiteY60" fmla="*/ 222126 h 10067321"/>
              <a:gd name="connsiteX61" fmla="*/ 878427 w 9763424"/>
              <a:gd name="connsiteY61" fmla="*/ 107826 h 10067321"/>
              <a:gd name="connsiteX62" fmla="*/ 703093 w 9763424"/>
              <a:gd name="connsiteY62" fmla="*/ 85632 h 10067321"/>
              <a:gd name="connsiteX63" fmla="*/ 494468 w 9763424"/>
              <a:gd name="connsiteY63" fmla="*/ 72223 h 10067321"/>
              <a:gd name="connsiteX64" fmla="*/ 239235 w 9763424"/>
              <a:gd name="connsiteY64" fmla="*/ 74628 h 10067321"/>
              <a:gd name="connsiteX65" fmla="*/ 0 w 9763424"/>
              <a:gd name="connsiteY65" fmla="*/ 0 h 10067321"/>
              <a:gd name="connsiteX0" fmla="*/ 9763424 w 9763424"/>
              <a:gd name="connsiteY0" fmla="*/ 10067321 h 10067321"/>
              <a:gd name="connsiteX1" fmla="*/ 9339416 w 9763424"/>
              <a:gd name="connsiteY1" fmla="*/ 9244223 h 10067321"/>
              <a:gd name="connsiteX2" fmla="*/ 8492749 w 9763424"/>
              <a:gd name="connsiteY2" fmla="*/ 8234381 h 10067321"/>
              <a:gd name="connsiteX3" fmla="*/ 7981671 w 9763424"/>
              <a:gd name="connsiteY3" fmla="*/ 7206066 h 10067321"/>
              <a:gd name="connsiteX4" fmla="*/ 7441152 w 9763424"/>
              <a:gd name="connsiteY4" fmla="*/ 6603876 h 10067321"/>
              <a:gd name="connsiteX5" fmla="*/ 7183977 w 9763424"/>
              <a:gd name="connsiteY5" fmla="*/ 6156201 h 10067321"/>
              <a:gd name="connsiteX6" fmla="*/ 7088727 w 9763424"/>
              <a:gd name="connsiteY6" fmla="*/ 5994276 h 10067321"/>
              <a:gd name="connsiteX7" fmla="*/ 6945852 w 9763424"/>
              <a:gd name="connsiteY7" fmla="*/ 5908551 h 10067321"/>
              <a:gd name="connsiteX8" fmla="*/ 6888702 w 9763424"/>
              <a:gd name="connsiteY8" fmla="*/ 5822826 h 10067321"/>
              <a:gd name="connsiteX9" fmla="*/ 6964902 w 9763424"/>
              <a:gd name="connsiteY9" fmla="*/ 5651376 h 10067321"/>
              <a:gd name="connsiteX10" fmla="*/ 7079202 w 9763424"/>
              <a:gd name="connsiteY10" fmla="*/ 5498976 h 10067321"/>
              <a:gd name="connsiteX11" fmla="*/ 7041102 w 9763424"/>
              <a:gd name="connsiteY11" fmla="*/ 5308476 h 10067321"/>
              <a:gd name="connsiteX12" fmla="*/ 6983952 w 9763424"/>
              <a:gd name="connsiteY12" fmla="*/ 4994151 h 10067321"/>
              <a:gd name="connsiteX13" fmla="*/ 6983952 w 9763424"/>
              <a:gd name="connsiteY13" fmla="*/ 4765551 h 10067321"/>
              <a:gd name="connsiteX14" fmla="*/ 6841077 w 9763424"/>
              <a:gd name="connsiteY14" fmla="*/ 4536951 h 10067321"/>
              <a:gd name="connsiteX15" fmla="*/ 6745827 w 9763424"/>
              <a:gd name="connsiteY15" fmla="*/ 4365501 h 10067321"/>
              <a:gd name="connsiteX16" fmla="*/ 6688677 w 9763424"/>
              <a:gd name="connsiteY16" fmla="*/ 4155951 h 10067321"/>
              <a:gd name="connsiteX17" fmla="*/ 6545802 w 9763424"/>
              <a:gd name="connsiteY17" fmla="*/ 4003551 h 10067321"/>
              <a:gd name="connsiteX18" fmla="*/ 6345777 w 9763424"/>
              <a:gd name="connsiteY18" fmla="*/ 3908301 h 10067321"/>
              <a:gd name="connsiteX19" fmla="*/ 6241002 w 9763424"/>
              <a:gd name="connsiteY19" fmla="*/ 3727326 h 10067321"/>
              <a:gd name="connsiteX20" fmla="*/ 6260052 w 9763424"/>
              <a:gd name="connsiteY20" fmla="*/ 3470151 h 10067321"/>
              <a:gd name="connsiteX21" fmla="*/ 6260052 w 9763424"/>
              <a:gd name="connsiteY21" fmla="*/ 3308226 h 10067321"/>
              <a:gd name="connsiteX22" fmla="*/ 6383877 w 9763424"/>
              <a:gd name="connsiteY22" fmla="*/ 3165351 h 10067321"/>
              <a:gd name="connsiteX23" fmla="*/ 6479127 w 9763424"/>
              <a:gd name="connsiteY23" fmla="*/ 2965326 h 10067321"/>
              <a:gd name="connsiteX24" fmla="*/ 6650577 w 9763424"/>
              <a:gd name="connsiteY24" fmla="*/ 2727201 h 10067321"/>
              <a:gd name="connsiteX25" fmla="*/ 6717252 w 9763424"/>
              <a:gd name="connsiteY25" fmla="*/ 2631951 h 10067321"/>
              <a:gd name="connsiteX26" fmla="*/ 6698202 w 9763424"/>
              <a:gd name="connsiteY26" fmla="*/ 2546226 h 10067321"/>
              <a:gd name="connsiteX27" fmla="*/ 6726777 w 9763424"/>
              <a:gd name="connsiteY27" fmla="*/ 2441451 h 10067321"/>
              <a:gd name="connsiteX28" fmla="*/ 6831552 w 9763424"/>
              <a:gd name="connsiteY28" fmla="*/ 2422401 h 10067321"/>
              <a:gd name="connsiteX29" fmla="*/ 6869652 w 9763424"/>
              <a:gd name="connsiteY29" fmla="*/ 2384301 h 10067321"/>
              <a:gd name="connsiteX30" fmla="*/ 6879177 w 9763424"/>
              <a:gd name="connsiteY30" fmla="*/ 2308101 h 10067321"/>
              <a:gd name="connsiteX31" fmla="*/ 6679152 w 9763424"/>
              <a:gd name="connsiteY31" fmla="*/ 2155701 h 10067321"/>
              <a:gd name="connsiteX32" fmla="*/ 6460077 w 9763424"/>
              <a:gd name="connsiteY32" fmla="*/ 2089026 h 10067321"/>
              <a:gd name="connsiteX33" fmla="*/ 6221952 w 9763424"/>
              <a:gd name="connsiteY33" fmla="*/ 2069976 h 10067321"/>
              <a:gd name="connsiteX34" fmla="*/ 6050502 w 9763424"/>
              <a:gd name="connsiteY34" fmla="*/ 2098551 h 10067321"/>
              <a:gd name="connsiteX35" fmla="*/ 5879052 w 9763424"/>
              <a:gd name="connsiteY35" fmla="*/ 2136651 h 10067321"/>
              <a:gd name="connsiteX36" fmla="*/ 5717127 w 9763424"/>
              <a:gd name="connsiteY36" fmla="*/ 2079501 h 10067321"/>
              <a:gd name="connsiteX37" fmla="*/ 5583777 w 9763424"/>
              <a:gd name="connsiteY37" fmla="*/ 1869951 h 10067321"/>
              <a:gd name="connsiteX38" fmla="*/ 5355177 w 9763424"/>
              <a:gd name="connsiteY38" fmla="*/ 1603251 h 10067321"/>
              <a:gd name="connsiteX39" fmla="*/ 5212302 w 9763424"/>
              <a:gd name="connsiteY39" fmla="*/ 1422276 h 10067321"/>
              <a:gd name="connsiteX40" fmla="*/ 5040852 w 9763424"/>
              <a:gd name="connsiteY40" fmla="*/ 1317501 h 10067321"/>
              <a:gd name="connsiteX41" fmla="*/ 4878927 w 9763424"/>
              <a:gd name="connsiteY41" fmla="*/ 1231776 h 10067321"/>
              <a:gd name="connsiteX42" fmla="*/ 4745577 w 9763424"/>
              <a:gd name="connsiteY42" fmla="*/ 1155576 h 10067321"/>
              <a:gd name="connsiteX43" fmla="*/ 4688427 w 9763424"/>
              <a:gd name="connsiteY43" fmla="*/ 1003176 h 10067321"/>
              <a:gd name="connsiteX44" fmla="*/ 4640802 w 9763424"/>
              <a:gd name="connsiteY44" fmla="*/ 869826 h 10067321"/>
              <a:gd name="connsiteX45" fmla="*/ 4459827 w 9763424"/>
              <a:gd name="connsiteY45" fmla="*/ 850776 h 10067321"/>
              <a:gd name="connsiteX46" fmla="*/ 4259802 w 9763424"/>
              <a:gd name="connsiteY46" fmla="*/ 888876 h 10067321"/>
              <a:gd name="connsiteX47" fmla="*/ 4031202 w 9763424"/>
              <a:gd name="connsiteY47" fmla="*/ 898401 h 10067321"/>
              <a:gd name="connsiteX48" fmla="*/ 3859752 w 9763424"/>
              <a:gd name="connsiteY48" fmla="*/ 812676 h 10067321"/>
              <a:gd name="connsiteX49" fmla="*/ 3669252 w 9763424"/>
              <a:gd name="connsiteY49" fmla="*/ 736476 h 10067321"/>
              <a:gd name="connsiteX50" fmla="*/ 3488277 w 9763424"/>
              <a:gd name="connsiteY50" fmla="*/ 774576 h 10067321"/>
              <a:gd name="connsiteX51" fmla="*/ 3326352 w 9763424"/>
              <a:gd name="connsiteY51" fmla="*/ 831726 h 10067321"/>
              <a:gd name="connsiteX52" fmla="*/ 3116802 w 9763424"/>
              <a:gd name="connsiteY52" fmla="*/ 841251 h 10067321"/>
              <a:gd name="connsiteX53" fmla="*/ 2916777 w 9763424"/>
              <a:gd name="connsiteY53" fmla="*/ 726951 h 10067321"/>
              <a:gd name="connsiteX54" fmla="*/ 2754852 w 9763424"/>
              <a:gd name="connsiteY54" fmla="*/ 479301 h 10067321"/>
              <a:gd name="connsiteX55" fmla="*/ 2583402 w 9763424"/>
              <a:gd name="connsiteY55" fmla="*/ 298326 h 10067321"/>
              <a:gd name="connsiteX56" fmla="*/ 2192877 w 9763424"/>
              <a:gd name="connsiteY56" fmla="*/ 184026 h 10067321"/>
              <a:gd name="connsiteX57" fmla="*/ 1935702 w 9763424"/>
              <a:gd name="connsiteY57" fmla="*/ 145926 h 10067321"/>
              <a:gd name="connsiteX58" fmla="*/ 1688052 w 9763424"/>
              <a:gd name="connsiteY58" fmla="*/ 269751 h 10067321"/>
              <a:gd name="connsiteX59" fmla="*/ 1440402 w 9763424"/>
              <a:gd name="connsiteY59" fmla="*/ 355476 h 10067321"/>
              <a:gd name="connsiteX60" fmla="*/ 1135602 w 9763424"/>
              <a:gd name="connsiteY60" fmla="*/ 222126 h 10067321"/>
              <a:gd name="connsiteX61" fmla="*/ 878427 w 9763424"/>
              <a:gd name="connsiteY61" fmla="*/ 107826 h 10067321"/>
              <a:gd name="connsiteX62" fmla="*/ 703093 w 9763424"/>
              <a:gd name="connsiteY62" fmla="*/ 85632 h 10067321"/>
              <a:gd name="connsiteX63" fmla="*/ 494468 w 9763424"/>
              <a:gd name="connsiteY63" fmla="*/ 72223 h 10067321"/>
              <a:gd name="connsiteX64" fmla="*/ 239235 w 9763424"/>
              <a:gd name="connsiteY64" fmla="*/ 74628 h 10067321"/>
              <a:gd name="connsiteX65" fmla="*/ 0 w 9763424"/>
              <a:gd name="connsiteY65" fmla="*/ 0 h 1006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763424" h="10067321">
                <a:moveTo>
                  <a:pt x="9763424" y="10067321"/>
                </a:moveTo>
                <a:cubicBezTo>
                  <a:pt x="9678902" y="9944506"/>
                  <a:pt x="9726461" y="9821464"/>
                  <a:pt x="9339416" y="9244223"/>
                </a:cubicBezTo>
                <a:cubicBezTo>
                  <a:pt x="9147136" y="8934115"/>
                  <a:pt x="8809126" y="8674439"/>
                  <a:pt x="8492749" y="8234381"/>
                </a:cubicBezTo>
                <a:cubicBezTo>
                  <a:pt x="8262353" y="7930607"/>
                  <a:pt x="8156937" y="7477817"/>
                  <a:pt x="7981671" y="7206066"/>
                </a:cubicBezTo>
                <a:cubicBezTo>
                  <a:pt x="7710962" y="6971260"/>
                  <a:pt x="7574101" y="6778854"/>
                  <a:pt x="7441152" y="6603876"/>
                </a:cubicBezTo>
                <a:cubicBezTo>
                  <a:pt x="7308203" y="6428899"/>
                  <a:pt x="7242714" y="6257801"/>
                  <a:pt x="7183977" y="6156201"/>
                </a:cubicBezTo>
                <a:cubicBezTo>
                  <a:pt x="7125239" y="6054601"/>
                  <a:pt x="7128414" y="6035551"/>
                  <a:pt x="7088727" y="5994276"/>
                </a:cubicBezTo>
                <a:cubicBezTo>
                  <a:pt x="7049040" y="5953001"/>
                  <a:pt x="6979189" y="5937126"/>
                  <a:pt x="6945852" y="5908551"/>
                </a:cubicBezTo>
                <a:cubicBezTo>
                  <a:pt x="6912514" y="5879976"/>
                  <a:pt x="6885527" y="5865688"/>
                  <a:pt x="6888702" y="5822826"/>
                </a:cubicBezTo>
                <a:cubicBezTo>
                  <a:pt x="6891877" y="5779964"/>
                  <a:pt x="6933152" y="5705351"/>
                  <a:pt x="6964902" y="5651376"/>
                </a:cubicBezTo>
                <a:cubicBezTo>
                  <a:pt x="6996652" y="5597401"/>
                  <a:pt x="7066502" y="5556126"/>
                  <a:pt x="7079202" y="5498976"/>
                </a:cubicBezTo>
                <a:cubicBezTo>
                  <a:pt x="7091902" y="5441826"/>
                  <a:pt x="7056977" y="5392613"/>
                  <a:pt x="7041102" y="5308476"/>
                </a:cubicBezTo>
                <a:cubicBezTo>
                  <a:pt x="7025227" y="5224339"/>
                  <a:pt x="6993477" y="5084638"/>
                  <a:pt x="6983952" y="4994151"/>
                </a:cubicBezTo>
                <a:cubicBezTo>
                  <a:pt x="6974427" y="4903663"/>
                  <a:pt x="7007764" y="4841751"/>
                  <a:pt x="6983952" y="4765551"/>
                </a:cubicBezTo>
                <a:cubicBezTo>
                  <a:pt x="6960140" y="4689351"/>
                  <a:pt x="6880764" y="4603626"/>
                  <a:pt x="6841077" y="4536951"/>
                </a:cubicBezTo>
                <a:cubicBezTo>
                  <a:pt x="6801390" y="4470276"/>
                  <a:pt x="6771227" y="4429001"/>
                  <a:pt x="6745827" y="4365501"/>
                </a:cubicBezTo>
                <a:cubicBezTo>
                  <a:pt x="6720427" y="4302001"/>
                  <a:pt x="6722015" y="4216276"/>
                  <a:pt x="6688677" y="4155951"/>
                </a:cubicBezTo>
                <a:cubicBezTo>
                  <a:pt x="6655339" y="4095626"/>
                  <a:pt x="6602952" y="4044826"/>
                  <a:pt x="6545802" y="4003551"/>
                </a:cubicBezTo>
                <a:cubicBezTo>
                  <a:pt x="6488652" y="3962276"/>
                  <a:pt x="6396577" y="3954338"/>
                  <a:pt x="6345777" y="3908301"/>
                </a:cubicBezTo>
                <a:cubicBezTo>
                  <a:pt x="6294977" y="3862263"/>
                  <a:pt x="6255289" y="3800351"/>
                  <a:pt x="6241002" y="3727326"/>
                </a:cubicBezTo>
                <a:cubicBezTo>
                  <a:pt x="6226715" y="3654301"/>
                  <a:pt x="6256877" y="3540001"/>
                  <a:pt x="6260052" y="3470151"/>
                </a:cubicBezTo>
                <a:cubicBezTo>
                  <a:pt x="6263227" y="3400301"/>
                  <a:pt x="6239415" y="3359026"/>
                  <a:pt x="6260052" y="3308226"/>
                </a:cubicBezTo>
                <a:cubicBezTo>
                  <a:pt x="6280689" y="3257426"/>
                  <a:pt x="6347364" y="3222501"/>
                  <a:pt x="6383877" y="3165351"/>
                </a:cubicBezTo>
                <a:cubicBezTo>
                  <a:pt x="6420389" y="3108201"/>
                  <a:pt x="6434677" y="3038351"/>
                  <a:pt x="6479127" y="2965326"/>
                </a:cubicBezTo>
                <a:cubicBezTo>
                  <a:pt x="6523577" y="2892301"/>
                  <a:pt x="6610890" y="2782763"/>
                  <a:pt x="6650577" y="2727201"/>
                </a:cubicBezTo>
                <a:cubicBezTo>
                  <a:pt x="6690264" y="2671639"/>
                  <a:pt x="6709314" y="2662114"/>
                  <a:pt x="6717252" y="2631951"/>
                </a:cubicBezTo>
                <a:cubicBezTo>
                  <a:pt x="6725190" y="2601788"/>
                  <a:pt x="6696614" y="2577976"/>
                  <a:pt x="6698202" y="2546226"/>
                </a:cubicBezTo>
                <a:cubicBezTo>
                  <a:pt x="6699790" y="2514476"/>
                  <a:pt x="6704552" y="2462088"/>
                  <a:pt x="6726777" y="2441451"/>
                </a:cubicBezTo>
                <a:cubicBezTo>
                  <a:pt x="6749002" y="2420814"/>
                  <a:pt x="6807739" y="2431926"/>
                  <a:pt x="6831552" y="2422401"/>
                </a:cubicBezTo>
                <a:cubicBezTo>
                  <a:pt x="6855364" y="2412876"/>
                  <a:pt x="6861715" y="2403351"/>
                  <a:pt x="6869652" y="2384301"/>
                </a:cubicBezTo>
                <a:cubicBezTo>
                  <a:pt x="6877589" y="2365251"/>
                  <a:pt x="6910927" y="2346201"/>
                  <a:pt x="6879177" y="2308101"/>
                </a:cubicBezTo>
                <a:cubicBezTo>
                  <a:pt x="6847427" y="2270001"/>
                  <a:pt x="6749002" y="2192214"/>
                  <a:pt x="6679152" y="2155701"/>
                </a:cubicBezTo>
                <a:cubicBezTo>
                  <a:pt x="6609302" y="2119188"/>
                  <a:pt x="6536277" y="2103313"/>
                  <a:pt x="6460077" y="2089026"/>
                </a:cubicBezTo>
                <a:cubicBezTo>
                  <a:pt x="6383877" y="2074738"/>
                  <a:pt x="6290214" y="2068389"/>
                  <a:pt x="6221952" y="2069976"/>
                </a:cubicBezTo>
                <a:cubicBezTo>
                  <a:pt x="6153690" y="2071563"/>
                  <a:pt x="6107652" y="2087438"/>
                  <a:pt x="6050502" y="2098551"/>
                </a:cubicBezTo>
                <a:cubicBezTo>
                  <a:pt x="5993352" y="2109663"/>
                  <a:pt x="5934614" y="2139826"/>
                  <a:pt x="5879052" y="2136651"/>
                </a:cubicBezTo>
                <a:cubicBezTo>
                  <a:pt x="5823490" y="2133476"/>
                  <a:pt x="5766339" y="2123951"/>
                  <a:pt x="5717127" y="2079501"/>
                </a:cubicBezTo>
                <a:cubicBezTo>
                  <a:pt x="5667915" y="2035051"/>
                  <a:pt x="5644102" y="1949326"/>
                  <a:pt x="5583777" y="1869951"/>
                </a:cubicBezTo>
                <a:cubicBezTo>
                  <a:pt x="5523452" y="1790576"/>
                  <a:pt x="5417089" y="1677863"/>
                  <a:pt x="5355177" y="1603251"/>
                </a:cubicBezTo>
                <a:cubicBezTo>
                  <a:pt x="5293265" y="1528639"/>
                  <a:pt x="5264689" y="1469901"/>
                  <a:pt x="5212302" y="1422276"/>
                </a:cubicBezTo>
                <a:cubicBezTo>
                  <a:pt x="5159914" y="1374651"/>
                  <a:pt x="5096414" y="1349251"/>
                  <a:pt x="5040852" y="1317501"/>
                </a:cubicBezTo>
                <a:cubicBezTo>
                  <a:pt x="4985290" y="1285751"/>
                  <a:pt x="4928139" y="1258763"/>
                  <a:pt x="4878927" y="1231776"/>
                </a:cubicBezTo>
                <a:cubicBezTo>
                  <a:pt x="4829715" y="1204789"/>
                  <a:pt x="4777327" y="1193676"/>
                  <a:pt x="4745577" y="1155576"/>
                </a:cubicBezTo>
                <a:cubicBezTo>
                  <a:pt x="4713827" y="1117476"/>
                  <a:pt x="4705889" y="1050801"/>
                  <a:pt x="4688427" y="1003176"/>
                </a:cubicBezTo>
                <a:cubicBezTo>
                  <a:pt x="4670964" y="955551"/>
                  <a:pt x="4678902" y="895226"/>
                  <a:pt x="4640802" y="869826"/>
                </a:cubicBezTo>
                <a:cubicBezTo>
                  <a:pt x="4602702" y="844426"/>
                  <a:pt x="4523327" y="847601"/>
                  <a:pt x="4459827" y="850776"/>
                </a:cubicBezTo>
                <a:cubicBezTo>
                  <a:pt x="4396327" y="853951"/>
                  <a:pt x="4331239" y="880938"/>
                  <a:pt x="4259802" y="888876"/>
                </a:cubicBezTo>
                <a:cubicBezTo>
                  <a:pt x="4188364" y="896813"/>
                  <a:pt x="4097877" y="911101"/>
                  <a:pt x="4031202" y="898401"/>
                </a:cubicBezTo>
                <a:cubicBezTo>
                  <a:pt x="3964527" y="885701"/>
                  <a:pt x="3920077" y="839663"/>
                  <a:pt x="3859752" y="812676"/>
                </a:cubicBezTo>
                <a:cubicBezTo>
                  <a:pt x="3799427" y="785689"/>
                  <a:pt x="3731164" y="742826"/>
                  <a:pt x="3669252" y="736476"/>
                </a:cubicBezTo>
                <a:cubicBezTo>
                  <a:pt x="3607339" y="730126"/>
                  <a:pt x="3545427" y="758701"/>
                  <a:pt x="3488277" y="774576"/>
                </a:cubicBezTo>
                <a:cubicBezTo>
                  <a:pt x="3431127" y="790451"/>
                  <a:pt x="3388265" y="820613"/>
                  <a:pt x="3326352" y="831726"/>
                </a:cubicBezTo>
                <a:cubicBezTo>
                  <a:pt x="3264439" y="842839"/>
                  <a:pt x="3185065" y="858714"/>
                  <a:pt x="3116802" y="841251"/>
                </a:cubicBezTo>
                <a:cubicBezTo>
                  <a:pt x="3048539" y="823788"/>
                  <a:pt x="2977102" y="787276"/>
                  <a:pt x="2916777" y="726951"/>
                </a:cubicBezTo>
                <a:cubicBezTo>
                  <a:pt x="2856452" y="666626"/>
                  <a:pt x="2810414" y="550738"/>
                  <a:pt x="2754852" y="479301"/>
                </a:cubicBezTo>
                <a:cubicBezTo>
                  <a:pt x="2699290" y="407864"/>
                  <a:pt x="2677064" y="347538"/>
                  <a:pt x="2583402" y="298326"/>
                </a:cubicBezTo>
                <a:cubicBezTo>
                  <a:pt x="2489740" y="249114"/>
                  <a:pt x="2300827" y="209426"/>
                  <a:pt x="2192877" y="184026"/>
                </a:cubicBezTo>
                <a:cubicBezTo>
                  <a:pt x="2084927" y="158626"/>
                  <a:pt x="2019839" y="131639"/>
                  <a:pt x="1935702" y="145926"/>
                </a:cubicBezTo>
                <a:cubicBezTo>
                  <a:pt x="1851565" y="160213"/>
                  <a:pt x="1770602" y="234826"/>
                  <a:pt x="1688052" y="269751"/>
                </a:cubicBezTo>
                <a:cubicBezTo>
                  <a:pt x="1605502" y="304676"/>
                  <a:pt x="1532477" y="363413"/>
                  <a:pt x="1440402" y="355476"/>
                </a:cubicBezTo>
                <a:cubicBezTo>
                  <a:pt x="1348327" y="347539"/>
                  <a:pt x="1135602" y="222126"/>
                  <a:pt x="1135602" y="222126"/>
                </a:cubicBezTo>
                <a:cubicBezTo>
                  <a:pt x="1041940" y="180851"/>
                  <a:pt x="950512" y="130575"/>
                  <a:pt x="878427" y="107826"/>
                </a:cubicBezTo>
                <a:cubicBezTo>
                  <a:pt x="806342" y="85077"/>
                  <a:pt x="767086" y="91566"/>
                  <a:pt x="703093" y="85632"/>
                </a:cubicBezTo>
                <a:cubicBezTo>
                  <a:pt x="639100" y="79698"/>
                  <a:pt x="571778" y="74057"/>
                  <a:pt x="494468" y="72223"/>
                </a:cubicBezTo>
                <a:cubicBezTo>
                  <a:pt x="417158" y="70389"/>
                  <a:pt x="321646" y="86665"/>
                  <a:pt x="239235" y="74628"/>
                </a:cubicBezTo>
                <a:cubicBezTo>
                  <a:pt x="156824" y="62591"/>
                  <a:pt x="44381" y="22664"/>
                  <a:pt x="0" y="0"/>
                </a:cubicBezTo>
              </a:path>
            </a:pathLst>
          </a:custGeom>
          <a:noFill/>
          <a:ln w="1270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/>
          <p:nvPr/>
        </p:nvSpPr>
        <p:spPr>
          <a:xfrm>
            <a:off x="7578625" y="524176"/>
            <a:ext cx="4768948" cy="6704531"/>
          </a:xfrm>
          <a:custGeom>
            <a:avLst/>
            <a:gdLst>
              <a:gd name="connsiteX0" fmla="*/ 0 w 4537710"/>
              <a:gd name="connsiteY0" fmla="*/ 0 h 6412230"/>
              <a:gd name="connsiteX1" fmla="*/ 171450 w 4537710"/>
              <a:gd name="connsiteY1" fmla="*/ 160020 h 6412230"/>
              <a:gd name="connsiteX2" fmla="*/ 434340 w 4537710"/>
              <a:gd name="connsiteY2" fmla="*/ 480060 h 6412230"/>
              <a:gd name="connsiteX3" fmla="*/ 571500 w 4537710"/>
              <a:gd name="connsiteY3" fmla="*/ 1040130 h 6412230"/>
              <a:gd name="connsiteX4" fmla="*/ 594360 w 4537710"/>
              <a:gd name="connsiteY4" fmla="*/ 1657350 h 6412230"/>
              <a:gd name="connsiteX5" fmla="*/ 537210 w 4537710"/>
              <a:gd name="connsiteY5" fmla="*/ 2480310 h 6412230"/>
              <a:gd name="connsiteX6" fmla="*/ 754380 w 4537710"/>
              <a:gd name="connsiteY6" fmla="*/ 3509010 h 6412230"/>
              <a:gd name="connsiteX7" fmla="*/ 857250 w 4537710"/>
              <a:gd name="connsiteY7" fmla="*/ 4423410 h 6412230"/>
              <a:gd name="connsiteX8" fmla="*/ 1497330 w 4537710"/>
              <a:gd name="connsiteY8" fmla="*/ 4777740 h 6412230"/>
              <a:gd name="connsiteX9" fmla="*/ 2423160 w 4537710"/>
              <a:gd name="connsiteY9" fmla="*/ 4869180 h 6412230"/>
              <a:gd name="connsiteX10" fmla="*/ 3120390 w 4537710"/>
              <a:gd name="connsiteY10" fmla="*/ 4914900 h 6412230"/>
              <a:gd name="connsiteX11" fmla="*/ 4000500 w 4537710"/>
              <a:gd name="connsiteY11" fmla="*/ 5074920 h 6412230"/>
              <a:gd name="connsiteX12" fmla="*/ 4343400 w 4537710"/>
              <a:gd name="connsiteY12" fmla="*/ 5817870 h 6412230"/>
              <a:gd name="connsiteX13" fmla="*/ 4354830 w 4537710"/>
              <a:gd name="connsiteY13" fmla="*/ 6309360 h 6412230"/>
              <a:gd name="connsiteX14" fmla="*/ 4537710 w 4537710"/>
              <a:gd name="connsiteY14" fmla="*/ 6412230 h 6412230"/>
              <a:gd name="connsiteX0" fmla="*/ 0 w 4537710"/>
              <a:gd name="connsiteY0" fmla="*/ 0 h 6412230"/>
              <a:gd name="connsiteX1" fmla="*/ 171450 w 4537710"/>
              <a:gd name="connsiteY1" fmla="*/ 160020 h 6412230"/>
              <a:gd name="connsiteX2" fmla="*/ 434340 w 4537710"/>
              <a:gd name="connsiteY2" fmla="*/ 480060 h 6412230"/>
              <a:gd name="connsiteX3" fmla="*/ 571500 w 4537710"/>
              <a:gd name="connsiteY3" fmla="*/ 1040130 h 6412230"/>
              <a:gd name="connsiteX4" fmla="*/ 594360 w 4537710"/>
              <a:gd name="connsiteY4" fmla="*/ 1657350 h 6412230"/>
              <a:gd name="connsiteX5" fmla="*/ 537210 w 4537710"/>
              <a:gd name="connsiteY5" fmla="*/ 2480310 h 6412230"/>
              <a:gd name="connsiteX6" fmla="*/ 754380 w 4537710"/>
              <a:gd name="connsiteY6" fmla="*/ 3509010 h 6412230"/>
              <a:gd name="connsiteX7" fmla="*/ 857250 w 4537710"/>
              <a:gd name="connsiteY7" fmla="*/ 4423410 h 6412230"/>
              <a:gd name="connsiteX8" fmla="*/ 1497330 w 4537710"/>
              <a:gd name="connsiteY8" fmla="*/ 4777740 h 6412230"/>
              <a:gd name="connsiteX9" fmla="*/ 2423160 w 4537710"/>
              <a:gd name="connsiteY9" fmla="*/ 4869180 h 6412230"/>
              <a:gd name="connsiteX10" fmla="*/ 3120390 w 4537710"/>
              <a:gd name="connsiteY10" fmla="*/ 4914900 h 6412230"/>
              <a:gd name="connsiteX11" fmla="*/ 4000500 w 4537710"/>
              <a:gd name="connsiteY11" fmla="*/ 5074920 h 6412230"/>
              <a:gd name="connsiteX12" fmla="*/ 4343400 w 4537710"/>
              <a:gd name="connsiteY12" fmla="*/ 5817870 h 6412230"/>
              <a:gd name="connsiteX13" fmla="*/ 4357973 w 4537710"/>
              <a:gd name="connsiteY13" fmla="*/ 6221377 h 6412230"/>
              <a:gd name="connsiteX14" fmla="*/ 4537710 w 4537710"/>
              <a:gd name="connsiteY14" fmla="*/ 6412230 h 6412230"/>
              <a:gd name="connsiteX0" fmla="*/ 0 w 4537710"/>
              <a:gd name="connsiteY0" fmla="*/ 0 h 6412230"/>
              <a:gd name="connsiteX1" fmla="*/ 171450 w 4537710"/>
              <a:gd name="connsiteY1" fmla="*/ 160020 h 6412230"/>
              <a:gd name="connsiteX2" fmla="*/ 434340 w 4537710"/>
              <a:gd name="connsiteY2" fmla="*/ 480060 h 6412230"/>
              <a:gd name="connsiteX3" fmla="*/ 571500 w 4537710"/>
              <a:gd name="connsiteY3" fmla="*/ 1040130 h 6412230"/>
              <a:gd name="connsiteX4" fmla="*/ 594360 w 4537710"/>
              <a:gd name="connsiteY4" fmla="*/ 1657350 h 6412230"/>
              <a:gd name="connsiteX5" fmla="*/ 537210 w 4537710"/>
              <a:gd name="connsiteY5" fmla="*/ 2480310 h 6412230"/>
              <a:gd name="connsiteX6" fmla="*/ 754380 w 4537710"/>
              <a:gd name="connsiteY6" fmla="*/ 3509010 h 6412230"/>
              <a:gd name="connsiteX7" fmla="*/ 857250 w 4537710"/>
              <a:gd name="connsiteY7" fmla="*/ 4423410 h 6412230"/>
              <a:gd name="connsiteX8" fmla="*/ 1497330 w 4537710"/>
              <a:gd name="connsiteY8" fmla="*/ 4777740 h 6412230"/>
              <a:gd name="connsiteX9" fmla="*/ 2423160 w 4537710"/>
              <a:gd name="connsiteY9" fmla="*/ 4869180 h 6412230"/>
              <a:gd name="connsiteX10" fmla="*/ 3120390 w 4537710"/>
              <a:gd name="connsiteY10" fmla="*/ 4914900 h 6412230"/>
              <a:gd name="connsiteX11" fmla="*/ 4000500 w 4537710"/>
              <a:gd name="connsiteY11" fmla="*/ 5074920 h 6412230"/>
              <a:gd name="connsiteX12" fmla="*/ 4343400 w 4537710"/>
              <a:gd name="connsiteY12" fmla="*/ 5817870 h 6412230"/>
              <a:gd name="connsiteX13" fmla="*/ 4357973 w 4537710"/>
              <a:gd name="connsiteY13" fmla="*/ 6221377 h 6412230"/>
              <a:gd name="connsiteX14" fmla="*/ 4537710 w 4537710"/>
              <a:gd name="connsiteY14" fmla="*/ 6412230 h 6412230"/>
              <a:gd name="connsiteX0" fmla="*/ 0 w 4556563"/>
              <a:gd name="connsiteY0" fmla="*/ 0 h 6405945"/>
              <a:gd name="connsiteX1" fmla="*/ 171450 w 4556563"/>
              <a:gd name="connsiteY1" fmla="*/ 160020 h 6405945"/>
              <a:gd name="connsiteX2" fmla="*/ 434340 w 4556563"/>
              <a:gd name="connsiteY2" fmla="*/ 480060 h 6405945"/>
              <a:gd name="connsiteX3" fmla="*/ 571500 w 4556563"/>
              <a:gd name="connsiteY3" fmla="*/ 1040130 h 6405945"/>
              <a:gd name="connsiteX4" fmla="*/ 594360 w 4556563"/>
              <a:gd name="connsiteY4" fmla="*/ 1657350 h 6405945"/>
              <a:gd name="connsiteX5" fmla="*/ 537210 w 4556563"/>
              <a:gd name="connsiteY5" fmla="*/ 2480310 h 6405945"/>
              <a:gd name="connsiteX6" fmla="*/ 754380 w 4556563"/>
              <a:gd name="connsiteY6" fmla="*/ 3509010 h 6405945"/>
              <a:gd name="connsiteX7" fmla="*/ 857250 w 4556563"/>
              <a:gd name="connsiteY7" fmla="*/ 4423410 h 6405945"/>
              <a:gd name="connsiteX8" fmla="*/ 1497330 w 4556563"/>
              <a:gd name="connsiteY8" fmla="*/ 4777740 h 6405945"/>
              <a:gd name="connsiteX9" fmla="*/ 2423160 w 4556563"/>
              <a:gd name="connsiteY9" fmla="*/ 4869180 h 6405945"/>
              <a:gd name="connsiteX10" fmla="*/ 3120390 w 4556563"/>
              <a:gd name="connsiteY10" fmla="*/ 4914900 h 6405945"/>
              <a:gd name="connsiteX11" fmla="*/ 4000500 w 4556563"/>
              <a:gd name="connsiteY11" fmla="*/ 5074920 h 6405945"/>
              <a:gd name="connsiteX12" fmla="*/ 4343400 w 4556563"/>
              <a:gd name="connsiteY12" fmla="*/ 5817870 h 6405945"/>
              <a:gd name="connsiteX13" fmla="*/ 4357973 w 4556563"/>
              <a:gd name="connsiteY13" fmla="*/ 6221377 h 6405945"/>
              <a:gd name="connsiteX14" fmla="*/ 4556563 w 4556563"/>
              <a:gd name="connsiteY14" fmla="*/ 6405945 h 6405945"/>
              <a:gd name="connsiteX0" fmla="*/ 0 w 4556563"/>
              <a:gd name="connsiteY0" fmla="*/ 0 h 6405945"/>
              <a:gd name="connsiteX1" fmla="*/ 171450 w 4556563"/>
              <a:gd name="connsiteY1" fmla="*/ 160020 h 6405945"/>
              <a:gd name="connsiteX2" fmla="*/ 434340 w 4556563"/>
              <a:gd name="connsiteY2" fmla="*/ 480060 h 6405945"/>
              <a:gd name="connsiteX3" fmla="*/ 571500 w 4556563"/>
              <a:gd name="connsiteY3" fmla="*/ 1040130 h 6405945"/>
              <a:gd name="connsiteX4" fmla="*/ 594360 w 4556563"/>
              <a:gd name="connsiteY4" fmla="*/ 1657350 h 6405945"/>
              <a:gd name="connsiteX5" fmla="*/ 537210 w 4556563"/>
              <a:gd name="connsiteY5" fmla="*/ 2480310 h 6405945"/>
              <a:gd name="connsiteX6" fmla="*/ 754380 w 4556563"/>
              <a:gd name="connsiteY6" fmla="*/ 3509010 h 6405945"/>
              <a:gd name="connsiteX7" fmla="*/ 857250 w 4556563"/>
              <a:gd name="connsiteY7" fmla="*/ 4423410 h 6405945"/>
              <a:gd name="connsiteX8" fmla="*/ 1497330 w 4556563"/>
              <a:gd name="connsiteY8" fmla="*/ 4777740 h 6405945"/>
              <a:gd name="connsiteX9" fmla="*/ 2423160 w 4556563"/>
              <a:gd name="connsiteY9" fmla="*/ 4869180 h 6405945"/>
              <a:gd name="connsiteX10" fmla="*/ 3120390 w 4556563"/>
              <a:gd name="connsiteY10" fmla="*/ 4914900 h 6405945"/>
              <a:gd name="connsiteX11" fmla="*/ 4000500 w 4556563"/>
              <a:gd name="connsiteY11" fmla="*/ 5074920 h 6405945"/>
              <a:gd name="connsiteX12" fmla="*/ 4343400 w 4556563"/>
              <a:gd name="connsiteY12" fmla="*/ 5817870 h 6405945"/>
              <a:gd name="connsiteX13" fmla="*/ 4357973 w 4556563"/>
              <a:gd name="connsiteY13" fmla="*/ 6221377 h 6405945"/>
              <a:gd name="connsiteX14" fmla="*/ 4556563 w 4556563"/>
              <a:gd name="connsiteY14" fmla="*/ 6405945 h 6405945"/>
              <a:gd name="connsiteX0" fmla="*/ 0 w 4556563"/>
              <a:gd name="connsiteY0" fmla="*/ 0 h 6405945"/>
              <a:gd name="connsiteX1" fmla="*/ 171450 w 4556563"/>
              <a:gd name="connsiteY1" fmla="*/ 160020 h 6405945"/>
              <a:gd name="connsiteX2" fmla="*/ 434340 w 4556563"/>
              <a:gd name="connsiteY2" fmla="*/ 480060 h 6405945"/>
              <a:gd name="connsiteX3" fmla="*/ 571500 w 4556563"/>
              <a:gd name="connsiteY3" fmla="*/ 1040130 h 6405945"/>
              <a:gd name="connsiteX4" fmla="*/ 594360 w 4556563"/>
              <a:gd name="connsiteY4" fmla="*/ 1657350 h 6405945"/>
              <a:gd name="connsiteX5" fmla="*/ 537210 w 4556563"/>
              <a:gd name="connsiteY5" fmla="*/ 2480310 h 6405945"/>
              <a:gd name="connsiteX6" fmla="*/ 754380 w 4556563"/>
              <a:gd name="connsiteY6" fmla="*/ 3509010 h 6405945"/>
              <a:gd name="connsiteX7" fmla="*/ 857250 w 4556563"/>
              <a:gd name="connsiteY7" fmla="*/ 4423410 h 6405945"/>
              <a:gd name="connsiteX8" fmla="*/ 1497330 w 4556563"/>
              <a:gd name="connsiteY8" fmla="*/ 4777740 h 6405945"/>
              <a:gd name="connsiteX9" fmla="*/ 2423160 w 4556563"/>
              <a:gd name="connsiteY9" fmla="*/ 4869180 h 6405945"/>
              <a:gd name="connsiteX10" fmla="*/ 3120390 w 4556563"/>
              <a:gd name="connsiteY10" fmla="*/ 4914900 h 6405945"/>
              <a:gd name="connsiteX11" fmla="*/ 4000500 w 4556563"/>
              <a:gd name="connsiteY11" fmla="*/ 5074920 h 6405945"/>
              <a:gd name="connsiteX12" fmla="*/ 4343400 w 4556563"/>
              <a:gd name="connsiteY12" fmla="*/ 5817870 h 6405945"/>
              <a:gd name="connsiteX13" fmla="*/ 4357973 w 4556563"/>
              <a:gd name="connsiteY13" fmla="*/ 6221377 h 6405945"/>
              <a:gd name="connsiteX14" fmla="*/ 4556563 w 4556563"/>
              <a:gd name="connsiteY14" fmla="*/ 6405945 h 640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563" h="6405945">
                <a:moveTo>
                  <a:pt x="0" y="0"/>
                </a:moveTo>
                <a:cubicBezTo>
                  <a:pt x="49530" y="40005"/>
                  <a:pt x="99060" y="80010"/>
                  <a:pt x="171450" y="160020"/>
                </a:cubicBezTo>
                <a:cubicBezTo>
                  <a:pt x="243840" y="240030"/>
                  <a:pt x="367665" y="333375"/>
                  <a:pt x="434340" y="480060"/>
                </a:cubicBezTo>
                <a:cubicBezTo>
                  <a:pt x="501015" y="626745"/>
                  <a:pt x="544830" y="843915"/>
                  <a:pt x="571500" y="1040130"/>
                </a:cubicBezTo>
                <a:cubicBezTo>
                  <a:pt x="598170" y="1236345"/>
                  <a:pt x="600075" y="1417320"/>
                  <a:pt x="594360" y="1657350"/>
                </a:cubicBezTo>
                <a:cubicBezTo>
                  <a:pt x="588645" y="1897380"/>
                  <a:pt x="510540" y="2171700"/>
                  <a:pt x="537210" y="2480310"/>
                </a:cubicBezTo>
                <a:cubicBezTo>
                  <a:pt x="563880" y="2788920"/>
                  <a:pt x="701040" y="3185160"/>
                  <a:pt x="754380" y="3509010"/>
                </a:cubicBezTo>
                <a:cubicBezTo>
                  <a:pt x="807720" y="3832860"/>
                  <a:pt x="733425" y="4211955"/>
                  <a:pt x="857250" y="4423410"/>
                </a:cubicBezTo>
                <a:cubicBezTo>
                  <a:pt x="981075" y="4634865"/>
                  <a:pt x="1236345" y="4703445"/>
                  <a:pt x="1497330" y="4777740"/>
                </a:cubicBezTo>
                <a:cubicBezTo>
                  <a:pt x="1758315" y="4852035"/>
                  <a:pt x="2152650" y="4846320"/>
                  <a:pt x="2423160" y="4869180"/>
                </a:cubicBezTo>
                <a:cubicBezTo>
                  <a:pt x="2693670" y="4892040"/>
                  <a:pt x="2857500" y="4880610"/>
                  <a:pt x="3120390" y="4914900"/>
                </a:cubicBezTo>
                <a:cubicBezTo>
                  <a:pt x="3383280" y="4949190"/>
                  <a:pt x="3796665" y="4924425"/>
                  <a:pt x="4000500" y="5074920"/>
                </a:cubicBezTo>
                <a:cubicBezTo>
                  <a:pt x="4204335" y="5225415"/>
                  <a:pt x="4283821" y="5626794"/>
                  <a:pt x="4343400" y="5817870"/>
                </a:cubicBezTo>
                <a:cubicBezTo>
                  <a:pt x="4402979" y="6008946"/>
                  <a:pt x="4322446" y="6123365"/>
                  <a:pt x="4357973" y="6221377"/>
                </a:cubicBezTo>
                <a:cubicBezTo>
                  <a:pt x="4393500" y="6319390"/>
                  <a:pt x="4484457" y="6378902"/>
                  <a:pt x="4556563" y="6405945"/>
                </a:cubicBezTo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11861292" y="6116228"/>
            <a:ext cx="310386" cy="32331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11863620" y="6118007"/>
            <a:ext cx="310386" cy="323318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1422262" y="6012825"/>
            <a:ext cx="1784873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Kazanskaia</a:t>
            </a:r>
            <a:endParaRPr lang="en-US" sz="2400" b="1" dirty="0"/>
          </a:p>
        </p:txBody>
      </p:sp>
      <p:sp>
        <p:nvSpPr>
          <p:cNvPr id="65" name="Freeform 64"/>
          <p:cNvSpPr/>
          <p:nvPr/>
        </p:nvSpPr>
        <p:spPr>
          <a:xfrm>
            <a:off x="5951269" y="2440389"/>
            <a:ext cx="11920788" cy="7421109"/>
          </a:xfrm>
          <a:custGeom>
            <a:avLst/>
            <a:gdLst>
              <a:gd name="connsiteX0" fmla="*/ 0 w 11486147"/>
              <a:gd name="connsiteY0" fmla="*/ 0 h 6930189"/>
              <a:gd name="connsiteX1" fmla="*/ 641684 w 11486147"/>
              <a:gd name="connsiteY1" fmla="*/ 256673 h 6930189"/>
              <a:gd name="connsiteX2" fmla="*/ 1171074 w 11486147"/>
              <a:gd name="connsiteY2" fmla="*/ 1283368 h 6930189"/>
              <a:gd name="connsiteX3" fmla="*/ 1892968 w 11486147"/>
              <a:gd name="connsiteY3" fmla="*/ 2374231 h 6930189"/>
              <a:gd name="connsiteX4" fmla="*/ 2919663 w 11486147"/>
              <a:gd name="connsiteY4" fmla="*/ 3577389 h 6930189"/>
              <a:gd name="connsiteX5" fmla="*/ 5293895 w 11486147"/>
              <a:gd name="connsiteY5" fmla="*/ 4844715 h 6930189"/>
              <a:gd name="connsiteX6" fmla="*/ 7507705 w 11486147"/>
              <a:gd name="connsiteY6" fmla="*/ 5550568 h 6930189"/>
              <a:gd name="connsiteX7" fmla="*/ 8839200 w 11486147"/>
              <a:gd name="connsiteY7" fmla="*/ 5743073 h 6930189"/>
              <a:gd name="connsiteX8" fmla="*/ 10186737 w 11486147"/>
              <a:gd name="connsiteY8" fmla="*/ 6176210 h 6930189"/>
              <a:gd name="connsiteX9" fmla="*/ 11486147 w 11486147"/>
              <a:gd name="connsiteY9" fmla="*/ 6930189 h 6930189"/>
              <a:gd name="connsiteX0" fmla="*/ 0 w 11389895"/>
              <a:gd name="connsiteY0" fmla="*/ 0 h 7090610"/>
              <a:gd name="connsiteX1" fmla="*/ 641684 w 11389895"/>
              <a:gd name="connsiteY1" fmla="*/ 256673 h 7090610"/>
              <a:gd name="connsiteX2" fmla="*/ 1171074 w 11389895"/>
              <a:gd name="connsiteY2" fmla="*/ 1283368 h 7090610"/>
              <a:gd name="connsiteX3" fmla="*/ 1892968 w 11389895"/>
              <a:gd name="connsiteY3" fmla="*/ 2374231 h 7090610"/>
              <a:gd name="connsiteX4" fmla="*/ 2919663 w 11389895"/>
              <a:gd name="connsiteY4" fmla="*/ 3577389 h 7090610"/>
              <a:gd name="connsiteX5" fmla="*/ 5293895 w 11389895"/>
              <a:gd name="connsiteY5" fmla="*/ 4844715 h 7090610"/>
              <a:gd name="connsiteX6" fmla="*/ 7507705 w 11389895"/>
              <a:gd name="connsiteY6" fmla="*/ 5550568 h 7090610"/>
              <a:gd name="connsiteX7" fmla="*/ 8839200 w 11389895"/>
              <a:gd name="connsiteY7" fmla="*/ 5743073 h 7090610"/>
              <a:gd name="connsiteX8" fmla="*/ 10186737 w 11389895"/>
              <a:gd name="connsiteY8" fmla="*/ 6176210 h 7090610"/>
              <a:gd name="connsiteX9" fmla="*/ 11389895 w 11389895"/>
              <a:gd name="connsiteY9" fmla="*/ 7090610 h 709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89895" h="7090610">
                <a:moveTo>
                  <a:pt x="0" y="0"/>
                </a:moveTo>
                <a:cubicBezTo>
                  <a:pt x="223252" y="21389"/>
                  <a:pt x="446505" y="42778"/>
                  <a:pt x="641684" y="256673"/>
                </a:cubicBezTo>
                <a:cubicBezTo>
                  <a:pt x="836863" y="470568"/>
                  <a:pt x="962527" y="930442"/>
                  <a:pt x="1171074" y="1283368"/>
                </a:cubicBezTo>
                <a:cubicBezTo>
                  <a:pt x="1379621" y="1636294"/>
                  <a:pt x="1601537" y="1991894"/>
                  <a:pt x="1892968" y="2374231"/>
                </a:cubicBezTo>
                <a:cubicBezTo>
                  <a:pt x="2184399" y="2756568"/>
                  <a:pt x="2352842" y="3165642"/>
                  <a:pt x="2919663" y="3577389"/>
                </a:cubicBezTo>
                <a:cubicBezTo>
                  <a:pt x="3486484" y="3989136"/>
                  <a:pt x="4529221" y="4515852"/>
                  <a:pt x="5293895" y="4844715"/>
                </a:cubicBezTo>
                <a:cubicBezTo>
                  <a:pt x="6058569" y="5173578"/>
                  <a:pt x="6916821" y="5400842"/>
                  <a:pt x="7507705" y="5550568"/>
                </a:cubicBezTo>
                <a:cubicBezTo>
                  <a:pt x="8098589" y="5700294"/>
                  <a:pt x="8392695" y="5638799"/>
                  <a:pt x="8839200" y="5743073"/>
                </a:cubicBezTo>
                <a:cubicBezTo>
                  <a:pt x="9285705" y="5847347"/>
                  <a:pt x="9761621" y="5951621"/>
                  <a:pt x="10186737" y="6176210"/>
                </a:cubicBezTo>
                <a:cubicBezTo>
                  <a:pt x="10611853" y="6400799"/>
                  <a:pt x="11389895" y="7090610"/>
                  <a:pt x="11389895" y="7090610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prstDash val="sysDot"/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" name="Group 65"/>
          <p:cNvGrpSpPr/>
          <p:nvPr/>
        </p:nvGrpSpPr>
        <p:grpSpPr>
          <a:xfrm rot="7635227">
            <a:off x="6050458" y="2506581"/>
            <a:ext cx="1238684" cy="917533"/>
            <a:chOff x="2177519" y="2467101"/>
            <a:chExt cx="13436173" cy="8715105"/>
          </a:xfrm>
        </p:grpSpPr>
        <p:grpSp>
          <p:nvGrpSpPr>
            <p:cNvPr id="116" name="Group 115"/>
            <p:cNvGrpSpPr/>
            <p:nvPr/>
          </p:nvGrpSpPr>
          <p:grpSpPr>
            <a:xfrm>
              <a:off x="2177519" y="2467101"/>
              <a:ext cx="13436173" cy="8715105"/>
              <a:chOff x="2177519" y="2467101"/>
              <a:chExt cx="13436173" cy="8715105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7029450" y="3905250"/>
                <a:ext cx="542925" cy="4095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0220325" y="3857625"/>
                <a:ext cx="542925" cy="4095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Freeform 119"/>
              <p:cNvSpPr/>
              <p:nvPr/>
            </p:nvSpPr>
            <p:spPr>
              <a:xfrm>
                <a:off x="2177519" y="4042611"/>
                <a:ext cx="13436173" cy="2534652"/>
              </a:xfrm>
              <a:custGeom>
                <a:avLst/>
                <a:gdLst>
                  <a:gd name="connsiteX0" fmla="*/ 0 w 13379115"/>
                  <a:gd name="connsiteY0" fmla="*/ 930442 h 2534652"/>
                  <a:gd name="connsiteX1" fmla="*/ 5919536 w 13379115"/>
                  <a:gd name="connsiteY1" fmla="*/ 16042 h 2534652"/>
                  <a:gd name="connsiteX2" fmla="*/ 7427494 w 13379115"/>
                  <a:gd name="connsiteY2" fmla="*/ 0 h 2534652"/>
                  <a:gd name="connsiteX3" fmla="*/ 13379115 w 13379115"/>
                  <a:gd name="connsiteY3" fmla="*/ 1090863 h 2534652"/>
                  <a:gd name="connsiteX4" fmla="*/ 13266821 w 13379115"/>
                  <a:gd name="connsiteY4" fmla="*/ 1876926 h 2534652"/>
                  <a:gd name="connsiteX5" fmla="*/ 7475621 w 13379115"/>
                  <a:gd name="connsiteY5" fmla="*/ 2534652 h 2534652"/>
                  <a:gd name="connsiteX6" fmla="*/ 6031831 w 13379115"/>
                  <a:gd name="connsiteY6" fmla="*/ 2518610 h 2534652"/>
                  <a:gd name="connsiteX7" fmla="*/ 128336 w 13379115"/>
                  <a:gd name="connsiteY7" fmla="*/ 1716505 h 2534652"/>
                  <a:gd name="connsiteX8" fmla="*/ 0 w 13379115"/>
                  <a:gd name="connsiteY8" fmla="*/ 930442 h 2534652"/>
                  <a:gd name="connsiteX0" fmla="*/ 30117 w 13409232"/>
                  <a:gd name="connsiteY0" fmla="*/ 930442 h 2534652"/>
                  <a:gd name="connsiteX1" fmla="*/ 5949653 w 13409232"/>
                  <a:gd name="connsiteY1" fmla="*/ 16042 h 2534652"/>
                  <a:gd name="connsiteX2" fmla="*/ 7457611 w 13409232"/>
                  <a:gd name="connsiteY2" fmla="*/ 0 h 2534652"/>
                  <a:gd name="connsiteX3" fmla="*/ 13409232 w 13409232"/>
                  <a:gd name="connsiteY3" fmla="*/ 1090863 h 2534652"/>
                  <a:gd name="connsiteX4" fmla="*/ 13296938 w 13409232"/>
                  <a:gd name="connsiteY4" fmla="*/ 1876926 h 2534652"/>
                  <a:gd name="connsiteX5" fmla="*/ 7505738 w 13409232"/>
                  <a:gd name="connsiteY5" fmla="*/ 2534652 h 2534652"/>
                  <a:gd name="connsiteX6" fmla="*/ 6061948 w 13409232"/>
                  <a:gd name="connsiteY6" fmla="*/ 2518610 h 2534652"/>
                  <a:gd name="connsiteX7" fmla="*/ 158453 w 13409232"/>
                  <a:gd name="connsiteY7" fmla="*/ 1716505 h 2534652"/>
                  <a:gd name="connsiteX8" fmla="*/ 30117 w 13409232"/>
                  <a:gd name="connsiteY8" fmla="*/ 930442 h 2534652"/>
                  <a:gd name="connsiteX0" fmla="*/ 36292 w 13415407"/>
                  <a:gd name="connsiteY0" fmla="*/ 930442 h 2534652"/>
                  <a:gd name="connsiteX1" fmla="*/ 5955828 w 13415407"/>
                  <a:gd name="connsiteY1" fmla="*/ 16042 h 2534652"/>
                  <a:gd name="connsiteX2" fmla="*/ 7463786 w 13415407"/>
                  <a:gd name="connsiteY2" fmla="*/ 0 h 2534652"/>
                  <a:gd name="connsiteX3" fmla="*/ 13415407 w 13415407"/>
                  <a:gd name="connsiteY3" fmla="*/ 1090863 h 2534652"/>
                  <a:gd name="connsiteX4" fmla="*/ 13303113 w 13415407"/>
                  <a:gd name="connsiteY4" fmla="*/ 1876926 h 2534652"/>
                  <a:gd name="connsiteX5" fmla="*/ 7511913 w 13415407"/>
                  <a:gd name="connsiteY5" fmla="*/ 2534652 h 2534652"/>
                  <a:gd name="connsiteX6" fmla="*/ 6068123 w 13415407"/>
                  <a:gd name="connsiteY6" fmla="*/ 2518610 h 2534652"/>
                  <a:gd name="connsiteX7" fmla="*/ 164628 w 13415407"/>
                  <a:gd name="connsiteY7" fmla="*/ 1716505 h 2534652"/>
                  <a:gd name="connsiteX8" fmla="*/ 36292 w 13415407"/>
                  <a:gd name="connsiteY8" fmla="*/ 930442 h 2534652"/>
                  <a:gd name="connsiteX0" fmla="*/ 36292 w 13432088"/>
                  <a:gd name="connsiteY0" fmla="*/ 930442 h 2534652"/>
                  <a:gd name="connsiteX1" fmla="*/ 5955828 w 13432088"/>
                  <a:gd name="connsiteY1" fmla="*/ 16042 h 2534652"/>
                  <a:gd name="connsiteX2" fmla="*/ 7463786 w 13432088"/>
                  <a:gd name="connsiteY2" fmla="*/ 0 h 2534652"/>
                  <a:gd name="connsiteX3" fmla="*/ 13415407 w 13432088"/>
                  <a:gd name="connsiteY3" fmla="*/ 1090863 h 2534652"/>
                  <a:gd name="connsiteX4" fmla="*/ 13303113 w 13432088"/>
                  <a:gd name="connsiteY4" fmla="*/ 1876926 h 2534652"/>
                  <a:gd name="connsiteX5" fmla="*/ 7511913 w 13432088"/>
                  <a:gd name="connsiteY5" fmla="*/ 2534652 h 2534652"/>
                  <a:gd name="connsiteX6" fmla="*/ 6068123 w 13432088"/>
                  <a:gd name="connsiteY6" fmla="*/ 2518610 h 2534652"/>
                  <a:gd name="connsiteX7" fmla="*/ 164628 w 13432088"/>
                  <a:gd name="connsiteY7" fmla="*/ 1716505 h 2534652"/>
                  <a:gd name="connsiteX8" fmla="*/ 36292 w 13432088"/>
                  <a:gd name="connsiteY8" fmla="*/ 930442 h 2534652"/>
                  <a:gd name="connsiteX0" fmla="*/ 36292 w 13436173"/>
                  <a:gd name="connsiteY0" fmla="*/ 930442 h 2534652"/>
                  <a:gd name="connsiteX1" fmla="*/ 5955828 w 13436173"/>
                  <a:gd name="connsiteY1" fmla="*/ 16042 h 2534652"/>
                  <a:gd name="connsiteX2" fmla="*/ 7463786 w 13436173"/>
                  <a:gd name="connsiteY2" fmla="*/ 0 h 2534652"/>
                  <a:gd name="connsiteX3" fmla="*/ 13415407 w 13436173"/>
                  <a:gd name="connsiteY3" fmla="*/ 1090863 h 2534652"/>
                  <a:gd name="connsiteX4" fmla="*/ 13303113 w 13436173"/>
                  <a:gd name="connsiteY4" fmla="*/ 1876926 h 2534652"/>
                  <a:gd name="connsiteX5" fmla="*/ 7511913 w 13436173"/>
                  <a:gd name="connsiteY5" fmla="*/ 2534652 h 2534652"/>
                  <a:gd name="connsiteX6" fmla="*/ 6068123 w 13436173"/>
                  <a:gd name="connsiteY6" fmla="*/ 2518610 h 2534652"/>
                  <a:gd name="connsiteX7" fmla="*/ 164628 w 13436173"/>
                  <a:gd name="connsiteY7" fmla="*/ 1716505 h 2534652"/>
                  <a:gd name="connsiteX8" fmla="*/ 36292 w 13436173"/>
                  <a:gd name="connsiteY8" fmla="*/ 930442 h 2534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6173" h="2534652">
                    <a:moveTo>
                      <a:pt x="36292" y="930442"/>
                    </a:moveTo>
                    <a:lnTo>
                      <a:pt x="5955828" y="16042"/>
                    </a:lnTo>
                    <a:lnTo>
                      <a:pt x="7463786" y="0"/>
                    </a:lnTo>
                    <a:lnTo>
                      <a:pt x="13415407" y="1090863"/>
                    </a:lnTo>
                    <a:cubicBezTo>
                      <a:pt x="13479576" y="1495608"/>
                      <a:pt x="13381667" y="1610067"/>
                      <a:pt x="13303113" y="1876926"/>
                    </a:cubicBezTo>
                    <a:lnTo>
                      <a:pt x="7511913" y="2534652"/>
                    </a:lnTo>
                    <a:lnTo>
                      <a:pt x="6068123" y="2518610"/>
                    </a:lnTo>
                    <a:lnTo>
                      <a:pt x="164628" y="1716505"/>
                    </a:lnTo>
                    <a:cubicBezTo>
                      <a:pt x="71049" y="1468999"/>
                      <a:pt x="-66072" y="1245682"/>
                      <a:pt x="36292" y="9304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Freeform 120"/>
              <p:cNvSpPr/>
              <p:nvPr/>
            </p:nvSpPr>
            <p:spPr>
              <a:xfrm>
                <a:off x="8470232" y="2783011"/>
                <a:ext cx="898357" cy="8399195"/>
              </a:xfrm>
              <a:custGeom>
                <a:avLst/>
                <a:gdLst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98358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978569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978569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34189 w 898357"/>
                  <a:gd name="connsiteY9" fmla="*/ 866274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34189 w 898357"/>
                  <a:gd name="connsiteY9" fmla="*/ 86627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786063 w 898357"/>
                  <a:gd name="connsiteY9" fmla="*/ 802105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18470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46645 w 898357"/>
                  <a:gd name="connsiteY8" fmla="*/ 453304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0420 h 8430420"/>
                  <a:gd name="connsiteX1" fmla="*/ 128337 w 898357"/>
                  <a:gd name="connsiteY1" fmla="*/ 4869072 h 8430420"/>
                  <a:gd name="connsiteX2" fmla="*/ 64168 w 898357"/>
                  <a:gd name="connsiteY2" fmla="*/ 3810293 h 8430420"/>
                  <a:gd name="connsiteX3" fmla="*/ 0 w 898357"/>
                  <a:gd name="connsiteY3" fmla="*/ 1243556 h 8430420"/>
                  <a:gd name="connsiteX4" fmla="*/ 32084 w 898357"/>
                  <a:gd name="connsiteY4" fmla="*/ 842504 h 8430420"/>
                  <a:gd name="connsiteX5" fmla="*/ 64168 w 898357"/>
                  <a:gd name="connsiteY5" fmla="*/ 432284 h 8430420"/>
                  <a:gd name="connsiteX6" fmla="*/ 128336 w 898357"/>
                  <a:gd name="connsiteY6" fmla="*/ 0 h 8430420"/>
                  <a:gd name="connsiteX7" fmla="*/ 657726 w 898357"/>
                  <a:gd name="connsiteY7" fmla="*/ 8314 h 8430420"/>
                  <a:gd name="connsiteX8" fmla="*/ 746645 w 898357"/>
                  <a:gd name="connsiteY8" fmla="*/ 445576 h 8430420"/>
                  <a:gd name="connsiteX9" fmla="*/ 792021 w 898357"/>
                  <a:gd name="connsiteY9" fmla="*/ 825086 h 8430420"/>
                  <a:gd name="connsiteX10" fmla="*/ 834189 w 898357"/>
                  <a:gd name="connsiteY10" fmla="*/ 1243557 h 8430420"/>
                  <a:gd name="connsiteX11" fmla="*/ 898357 w 898357"/>
                  <a:gd name="connsiteY11" fmla="*/ 3810293 h 8430420"/>
                  <a:gd name="connsiteX12" fmla="*/ 866273 w 898357"/>
                  <a:gd name="connsiteY12" fmla="*/ 4853030 h 8430420"/>
                  <a:gd name="connsiteX13" fmla="*/ 561473 w 898357"/>
                  <a:gd name="connsiteY13" fmla="*/ 8430420 h 8430420"/>
                  <a:gd name="connsiteX0" fmla="*/ 561473 w 898357"/>
                  <a:gd name="connsiteY0" fmla="*/ 8385815 h 8385815"/>
                  <a:gd name="connsiteX1" fmla="*/ 128337 w 898357"/>
                  <a:gd name="connsiteY1" fmla="*/ 4869072 h 8385815"/>
                  <a:gd name="connsiteX2" fmla="*/ 64168 w 898357"/>
                  <a:gd name="connsiteY2" fmla="*/ 3810293 h 8385815"/>
                  <a:gd name="connsiteX3" fmla="*/ 0 w 898357"/>
                  <a:gd name="connsiteY3" fmla="*/ 1243556 h 8385815"/>
                  <a:gd name="connsiteX4" fmla="*/ 32084 w 898357"/>
                  <a:gd name="connsiteY4" fmla="*/ 842504 h 8385815"/>
                  <a:gd name="connsiteX5" fmla="*/ 64168 w 898357"/>
                  <a:gd name="connsiteY5" fmla="*/ 432284 h 8385815"/>
                  <a:gd name="connsiteX6" fmla="*/ 128336 w 898357"/>
                  <a:gd name="connsiteY6" fmla="*/ 0 h 8385815"/>
                  <a:gd name="connsiteX7" fmla="*/ 657726 w 898357"/>
                  <a:gd name="connsiteY7" fmla="*/ 8314 h 8385815"/>
                  <a:gd name="connsiteX8" fmla="*/ 746645 w 898357"/>
                  <a:gd name="connsiteY8" fmla="*/ 445576 h 8385815"/>
                  <a:gd name="connsiteX9" fmla="*/ 792021 w 898357"/>
                  <a:gd name="connsiteY9" fmla="*/ 825086 h 8385815"/>
                  <a:gd name="connsiteX10" fmla="*/ 834189 w 898357"/>
                  <a:gd name="connsiteY10" fmla="*/ 1243557 h 8385815"/>
                  <a:gd name="connsiteX11" fmla="*/ 898357 w 898357"/>
                  <a:gd name="connsiteY11" fmla="*/ 3810293 h 8385815"/>
                  <a:gd name="connsiteX12" fmla="*/ 866273 w 898357"/>
                  <a:gd name="connsiteY12" fmla="*/ 4853030 h 8385815"/>
                  <a:gd name="connsiteX13" fmla="*/ 561473 w 898357"/>
                  <a:gd name="connsiteY13" fmla="*/ 8385815 h 8385815"/>
                  <a:gd name="connsiteX0" fmla="*/ 561473 w 898357"/>
                  <a:gd name="connsiteY0" fmla="*/ 8385815 h 8385815"/>
                  <a:gd name="connsiteX1" fmla="*/ 526572 w 898357"/>
                  <a:gd name="connsiteY1" fmla="*/ 8296841 h 8385815"/>
                  <a:gd name="connsiteX2" fmla="*/ 128337 w 898357"/>
                  <a:gd name="connsiteY2" fmla="*/ 4869072 h 8385815"/>
                  <a:gd name="connsiteX3" fmla="*/ 64168 w 898357"/>
                  <a:gd name="connsiteY3" fmla="*/ 3810293 h 8385815"/>
                  <a:gd name="connsiteX4" fmla="*/ 0 w 898357"/>
                  <a:gd name="connsiteY4" fmla="*/ 1243556 h 8385815"/>
                  <a:gd name="connsiteX5" fmla="*/ 32084 w 898357"/>
                  <a:gd name="connsiteY5" fmla="*/ 842504 h 8385815"/>
                  <a:gd name="connsiteX6" fmla="*/ 64168 w 898357"/>
                  <a:gd name="connsiteY6" fmla="*/ 432284 h 8385815"/>
                  <a:gd name="connsiteX7" fmla="*/ 128336 w 898357"/>
                  <a:gd name="connsiteY7" fmla="*/ 0 h 8385815"/>
                  <a:gd name="connsiteX8" fmla="*/ 657726 w 898357"/>
                  <a:gd name="connsiteY8" fmla="*/ 8314 h 8385815"/>
                  <a:gd name="connsiteX9" fmla="*/ 746645 w 898357"/>
                  <a:gd name="connsiteY9" fmla="*/ 445576 h 8385815"/>
                  <a:gd name="connsiteX10" fmla="*/ 792021 w 898357"/>
                  <a:gd name="connsiteY10" fmla="*/ 825086 h 8385815"/>
                  <a:gd name="connsiteX11" fmla="*/ 834189 w 898357"/>
                  <a:gd name="connsiteY11" fmla="*/ 1243557 h 8385815"/>
                  <a:gd name="connsiteX12" fmla="*/ 898357 w 898357"/>
                  <a:gd name="connsiteY12" fmla="*/ 3810293 h 8385815"/>
                  <a:gd name="connsiteX13" fmla="*/ 866273 w 898357"/>
                  <a:gd name="connsiteY13" fmla="*/ 4853030 h 8385815"/>
                  <a:gd name="connsiteX14" fmla="*/ 561473 w 898357"/>
                  <a:gd name="connsiteY14" fmla="*/ 8385815 h 8385815"/>
                  <a:gd name="connsiteX0" fmla="*/ 561473 w 898357"/>
                  <a:gd name="connsiteY0" fmla="*/ 8385815 h 8385815"/>
                  <a:gd name="connsiteX1" fmla="*/ 526572 w 898357"/>
                  <a:gd name="connsiteY1" fmla="*/ 8296841 h 8385815"/>
                  <a:gd name="connsiteX2" fmla="*/ 128337 w 898357"/>
                  <a:gd name="connsiteY2" fmla="*/ 4869072 h 8385815"/>
                  <a:gd name="connsiteX3" fmla="*/ 64168 w 898357"/>
                  <a:gd name="connsiteY3" fmla="*/ 3810293 h 8385815"/>
                  <a:gd name="connsiteX4" fmla="*/ 0 w 898357"/>
                  <a:gd name="connsiteY4" fmla="*/ 1243556 h 8385815"/>
                  <a:gd name="connsiteX5" fmla="*/ 32084 w 898357"/>
                  <a:gd name="connsiteY5" fmla="*/ 842504 h 8385815"/>
                  <a:gd name="connsiteX6" fmla="*/ 64168 w 898357"/>
                  <a:gd name="connsiteY6" fmla="*/ 432284 h 8385815"/>
                  <a:gd name="connsiteX7" fmla="*/ 128336 w 898357"/>
                  <a:gd name="connsiteY7" fmla="*/ 0 h 8385815"/>
                  <a:gd name="connsiteX8" fmla="*/ 657726 w 898357"/>
                  <a:gd name="connsiteY8" fmla="*/ 8314 h 8385815"/>
                  <a:gd name="connsiteX9" fmla="*/ 746645 w 898357"/>
                  <a:gd name="connsiteY9" fmla="*/ 445576 h 8385815"/>
                  <a:gd name="connsiteX10" fmla="*/ 792021 w 898357"/>
                  <a:gd name="connsiteY10" fmla="*/ 825086 h 8385815"/>
                  <a:gd name="connsiteX11" fmla="*/ 834189 w 898357"/>
                  <a:gd name="connsiteY11" fmla="*/ 1243557 h 8385815"/>
                  <a:gd name="connsiteX12" fmla="*/ 898357 w 898357"/>
                  <a:gd name="connsiteY12" fmla="*/ 3810293 h 8385815"/>
                  <a:gd name="connsiteX13" fmla="*/ 866273 w 898357"/>
                  <a:gd name="connsiteY13" fmla="*/ 4853030 h 8385815"/>
                  <a:gd name="connsiteX14" fmla="*/ 597940 w 898357"/>
                  <a:gd name="connsiteY14" fmla="*/ 8296841 h 8385815"/>
                  <a:gd name="connsiteX15" fmla="*/ 561473 w 898357"/>
                  <a:gd name="connsiteY15" fmla="*/ 8385815 h 838581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57013 w 898357"/>
                  <a:gd name="connsiteY0" fmla="*/ 8376893 h 8376893"/>
                  <a:gd name="connsiteX1" fmla="*/ 526572 w 898357"/>
                  <a:gd name="connsiteY1" fmla="*/ 8296841 h 8376893"/>
                  <a:gd name="connsiteX2" fmla="*/ 128337 w 898357"/>
                  <a:gd name="connsiteY2" fmla="*/ 4869072 h 8376893"/>
                  <a:gd name="connsiteX3" fmla="*/ 64168 w 898357"/>
                  <a:gd name="connsiteY3" fmla="*/ 3810293 h 8376893"/>
                  <a:gd name="connsiteX4" fmla="*/ 0 w 898357"/>
                  <a:gd name="connsiteY4" fmla="*/ 1243556 h 8376893"/>
                  <a:gd name="connsiteX5" fmla="*/ 32084 w 898357"/>
                  <a:gd name="connsiteY5" fmla="*/ 842504 h 8376893"/>
                  <a:gd name="connsiteX6" fmla="*/ 64168 w 898357"/>
                  <a:gd name="connsiteY6" fmla="*/ 432284 h 8376893"/>
                  <a:gd name="connsiteX7" fmla="*/ 128336 w 898357"/>
                  <a:gd name="connsiteY7" fmla="*/ 0 h 8376893"/>
                  <a:gd name="connsiteX8" fmla="*/ 657726 w 898357"/>
                  <a:gd name="connsiteY8" fmla="*/ 8314 h 8376893"/>
                  <a:gd name="connsiteX9" fmla="*/ 746645 w 898357"/>
                  <a:gd name="connsiteY9" fmla="*/ 445576 h 8376893"/>
                  <a:gd name="connsiteX10" fmla="*/ 792021 w 898357"/>
                  <a:gd name="connsiteY10" fmla="*/ 825086 h 8376893"/>
                  <a:gd name="connsiteX11" fmla="*/ 834189 w 898357"/>
                  <a:gd name="connsiteY11" fmla="*/ 1243557 h 8376893"/>
                  <a:gd name="connsiteX12" fmla="*/ 898357 w 898357"/>
                  <a:gd name="connsiteY12" fmla="*/ 3810293 h 8376893"/>
                  <a:gd name="connsiteX13" fmla="*/ 866273 w 898357"/>
                  <a:gd name="connsiteY13" fmla="*/ 4853030 h 8376893"/>
                  <a:gd name="connsiteX14" fmla="*/ 597940 w 898357"/>
                  <a:gd name="connsiteY14" fmla="*/ 8296841 h 8376893"/>
                  <a:gd name="connsiteX15" fmla="*/ 557013 w 898357"/>
                  <a:gd name="connsiteY15" fmla="*/ 8376893 h 8376893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8357" h="8399195">
                    <a:moveTo>
                      <a:pt x="565934" y="8399195"/>
                    </a:moveTo>
                    <a:cubicBezTo>
                      <a:pt x="533484" y="8360615"/>
                      <a:pt x="532258" y="8326499"/>
                      <a:pt x="526572" y="8296841"/>
                    </a:cubicBezTo>
                    <a:lnTo>
                      <a:pt x="128337" y="4869072"/>
                    </a:lnTo>
                    <a:lnTo>
                      <a:pt x="64168" y="3810293"/>
                    </a:lnTo>
                    <a:lnTo>
                      <a:pt x="0" y="1243556"/>
                    </a:lnTo>
                    <a:lnTo>
                      <a:pt x="32084" y="842504"/>
                    </a:lnTo>
                    <a:lnTo>
                      <a:pt x="64168" y="432284"/>
                    </a:lnTo>
                    <a:lnTo>
                      <a:pt x="128336" y="0"/>
                    </a:lnTo>
                    <a:lnTo>
                      <a:pt x="657726" y="8314"/>
                    </a:lnTo>
                    <a:lnTo>
                      <a:pt x="746645" y="445576"/>
                    </a:lnTo>
                    <a:lnTo>
                      <a:pt x="792021" y="825086"/>
                    </a:lnTo>
                    <a:lnTo>
                      <a:pt x="834189" y="1243557"/>
                    </a:lnTo>
                    <a:lnTo>
                      <a:pt x="898357" y="3810293"/>
                    </a:lnTo>
                    <a:lnTo>
                      <a:pt x="866273" y="4853030"/>
                    </a:lnTo>
                    <a:cubicBezTo>
                      <a:pt x="767908" y="5992046"/>
                      <a:pt x="696305" y="7157825"/>
                      <a:pt x="597940" y="8296841"/>
                    </a:cubicBezTo>
                    <a:cubicBezTo>
                      <a:pt x="587271" y="8327986"/>
                      <a:pt x="594445" y="8359129"/>
                      <a:pt x="565934" y="8399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" name="Group 121"/>
              <p:cNvGrpSpPr/>
              <p:nvPr/>
            </p:nvGrpSpPr>
            <p:grpSpPr>
              <a:xfrm>
                <a:off x="8534400" y="2467101"/>
                <a:ext cx="644434" cy="310932"/>
                <a:chOff x="8534400" y="2467101"/>
                <a:chExt cx="644434" cy="310932"/>
              </a:xfrm>
              <a:solidFill>
                <a:schemeClr val="tx1"/>
              </a:solidFill>
            </p:grpSpPr>
            <p:sp>
              <p:nvSpPr>
                <p:cNvPr id="131" name="Rounded Rectangle 130"/>
                <p:cNvSpPr/>
                <p:nvPr/>
              </p:nvSpPr>
              <p:spPr>
                <a:xfrm>
                  <a:off x="8534400" y="2638697"/>
                  <a:ext cx="644434" cy="13933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Rounded Rectangle 131"/>
                <p:cNvSpPr/>
                <p:nvPr/>
              </p:nvSpPr>
              <p:spPr>
                <a:xfrm>
                  <a:off x="8822765" y="2467101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Rectangle 132"/>
                <p:cNvSpPr/>
                <p:nvPr/>
              </p:nvSpPr>
              <p:spPr>
                <a:xfrm>
                  <a:off x="8690664" y="2604108"/>
                  <a:ext cx="350305" cy="77273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22"/>
              <p:cNvGrpSpPr/>
              <p:nvPr/>
            </p:nvGrpSpPr>
            <p:grpSpPr>
              <a:xfrm>
                <a:off x="6918113" y="3410809"/>
                <a:ext cx="692362" cy="627791"/>
                <a:chOff x="6918113" y="3410809"/>
                <a:chExt cx="692362" cy="627791"/>
              </a:xfrm>
              <a:solidFill>
                <a:schemeClr val="tx1"/>
              </a:solidFill>
            </p:grpSpPr>
            <p:sp>
              <p:nvSpPr>
                <p:cNvPr id="129" name="Freeform 128"/>
                <p:cNvSpPr/>
                <p:nvPr/>
              </p:nvSpPr>
              <p:spPr>
                <a:xfrm>
                  <a:off x="6918113" y="3533473"/>
                  <a:ext cx="692362" cy="505127"/>
                </a:xfrm>
                <a:custGeom>
                  <a:avLst/>
                  <a:gdLst>
                    <a:gd name="connsiteX0" fmla="*/ 76917 w 736935"/>
                    <a:gd name="connsiteY0" fmla="*/ 505824 h 522285"/>
                    <a:gd name="connsiteX1" fmla="*/ 696042 w 736935"/>
                    <a:gd name="connsiteY1" fmla="*/ 448674 h 522285"/>
                    <a:gd name="connsiteX2" fmla="*/ 676992 w 736935"/>
                    <a:gd name="connsiteY2" fmla="*/ 124824 h 522285"/>
                    <a:gd name="connsiteX3" fmla="*/ 667467 w 736935"/>
                    <a:gd name="connsiteY3" fmla="*/ 29574 h 522285"/>
                    <a:gd name="connsiteX4" fmla="*/ 600792 w 736935"/>
                    <a:gd name="connsiteY4" fmla="*/ 999 h 522285"/>
                    <a:gd name="connsiteX5" fmla="*/ 57867 w 736935"/>
                    <a:gd name="connsiteY5" fmla="*/ 58149 h 522285"/>
                    <a:gd name="connsiteX6" fmla="*/ 10242 w 736935"/>
                    <a:gd name="connsiteY6" fmla="*/ 115299 h 522285"/>
                    <a:gd name="connsiteX7" fmla="*/ 10242 w 736935"/>
                    <a:gd name="connsiteY7" fmla="*/ 220074 h 522285"/>
                    <a:gd name="connsiteX8" fmla="*/ 76917 w 736935"/>
                    <a:gd name="connsiteY8" fmla="*/ 505824 h 522285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696042"/>
                    <a:gd name="connsiteY0" fmla="*/ 505824 h 505824"/>
                    <a:gd name="connsiteX1" fmla="*/ 696042 w 696042"/>
                    <a:gd name="connsiteY1" fmla="*/ 448674 h 505824"/>
                    <a:gd name="connsiteX2" fmla="*/ 676992 w 696042"/>
                    <a:gd name="connsiteY2" fmla="*/ 124824 h 505824"/>
                    <a:gd name="connsiteX3" fmla="*/ 667467 w 696042"/>
                    <a:gd name="connsiteY3" fmla="*/ 29574 h 505824"/>
                    <a:gd name="connsiteX4" fmla="*/ 600792 w 696042"/>
                    <a:gd name="connsiteY4" fmla="*/ 999 h 505824"/>
                    <a:gd name="connsiteX5" fmla="*/ 57867 w 696042"/>
                    <a:gd name="connsiteY5" fmla="*/ 58149 h 505824"/>
                    <a:gd name="connsiteX6" fmla="*/ 10242 w 696042"/>
                    <a:gd name="connsiteY6" fmla="*/ 115299 h 505824"/>
                    <a:gd name="connsiteX7" fmla="*/ 10242 w 696042"/>
                    <a:gd name="connsiteY7" fmla="*/ 220074 h 505824"/>
                    <a:gd name="connsiteX8" fmla="*/ 76917 w 696042"/>
                    <a:gd name="connsiteY8" fmla="*/ 505824 h 505824"/>
                    <a:gd name="connsiteX0" fmla="*/ 76917 w 740138"/>
                    <a:gd name="connsiteY0" fmla="*/ 505766 h 505766"/>
                    <a:gd name="connsiteX1" fmla="*/ 696042 w 740138"/>
                    <a:gd name="connsiteY1" fmla="*/ 448616 h 505766"/>
                    <a:gd name="connsiteX2" fmla="*/ 689088 w 740138"/>
                    <a:gd name="connsiteY2" fmla="*/ 117509 h 505766"/>
                    <a:gd name="connsiteX3" fmla="*/ 667467 w 740138"/>
                    <a:gd name="connsiteY3" fmla="*/ 29516 h 505766"/>
                    <a:gd name="connsiteX4" fmla="*/ 600792 w 740138"/>
                    <a:gd name="connsiteY4" fmla="*/ 941 h 505766"/>
                    <a:gd name="connsiteX5" fmla="*/ 57867 w 740138"/>
                    <a:gd name="connsiteY5" fmla="*/ 58091 h 505766"/>
                    <a:gd name="connsiteX6" fmla="*/ 10242 w 740138"/>
                    <a:gd name="connsiteY6" fmla="*/ 115241 h 505766"/>
                    <a:gd name="connsiteX7" fmla="*/ 10242 w 740138"/>
                    <a:gd name="connsiteY7" fmla="*/ 220016 h 505766"/>
                    <a:gd name="connsiteX8" fmla="*/ 76917 w 740138"/>
                    <a:gd name="connsiteY8" fmla="*/ 505766 h 505766"/>
                    <a:gd name="connsiteX0" fmla="*/ 73237 w 736458"/>
                    <a:gd name="connsiteY0" fmla="*/ 505766 h 505766"/>
                    <a:gd name="connsiteX1" fmla="*/ 692362 w 736458"/>
                    <a:gd name="connsiteY1" fmla="*/ 448616 h 505766"/>
                    <a:gd name="connsiteX2" fmla="*/ 685408 w 736458"/>
                    <a:gd name="connsiteY2" fmla="*/ 117509 h 505766"/>
                    <a:gd name="connsiteX3" fmla="*/ 663787 w 736458"/>
                    <a:gd name="connsiteY3" fmla="*/ 29516 h 505766"/>
                    <a:gd name="connsiteX4" fmla="*/ 597112 w 736458"/>
                    <a:gd name="connsiteY4" fmla="*/ 941 h 505766"/>
                    <a:gd name="connsiteX5" fmla="*/ 54187 w 736458"/>
                    <a:gd name="connsiteY5" fmla="*/ 58091 h 505766"/>
                    <a:gd name="connsiteX6" fmla="*/ 6562 w 736458"/>
                    <a:gd name="connsiteY6" fmla="*/ 115241 h 505766"/>
                    <a:gd name="connsiteX7" fmla="*/ 6562 w 736458"/>
                    <a:gd name="connsiteY7" fmla="*/ 220016 h 505766"/>
                    <a:gd name="connsiteX8" fmla="*/ 73237 w 736458"/>
                    <a:gd name="connsiteY8" fmla="*/ 505766 h 505766"/>
                    <a:gd name="connsiteX0" fmla="*/ 73237 w 736458"/>
                    <a:gd name="connsiteY0" fmla="*/ 505127 h 505127"/>
                    <a:gd name="connsiteX1" fmla="*/ 692362 w 736458"/>
                    <a:gd name="connsiteY1" fmla="*/ 447977 h 505127"/>
                    <a:gd name="connsiteX2" fmla="*/ 685408 w 736458"/>
                    <a:gd name="connsiteY2" fmla="*/ 116870 h 505127"/>
                    <a:gd name="connsiteX3" fmla="*/ 663787 w 736458"/>
                    <a:gd name="connsiteY3" fmla="*/ 28877 h 505127"/>
                    <a:gd name="connsiteX4" fmla="*/ 597112 w 736458"/>
                    <a:gd name="connsiteY4" fmla="*/ 302 h 505127"/>
                    <a:gd name="connsiteX5" fmla="*/ 54187 w 736458"/>
                    <a:gd name="connsiteY5" fmla="*/ 57452 h 505127"/>
                    <a:gd name="connsiteX6" fmla="*/ 6562 w 736458"/>
                    <a:gd name="connsiteY6" fmla="*/ 114602 h 505127"/>
                    <a:gd name="connsiteX7" fmla="*/ 6562 w 736458"/>
                    <a:gd name="connsiteY7" fmla="*/ 219377 h 505127"/>
                    <a:gd name="connsiteX8" fmla="*/ 73237 w 736458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362" h="505127">
                      <a:moveTo>
                        <a:pt x="73237" y="505127"/>
                      </a:moveTo>
                      <a:lnTo>
                        <a:pt x="692362" y="447977"/>
                      </a:lnTo>
                      <a:lnTo>
                        <a:pt x="685408" y="116870"/>
                      </a:lnTo>
                      <a:cubicBezTo>
                        <a:pt x="680646" y="47020"/>
                        <a:pt x="678503" y="48305"/>
                        <a:pt x="663787" y="28877"/>
                      </a:cubicBezTo>
                      <a:cubicBezTo>
                        <a:pt x="649071" y="9449"/>
                        <a:pt x="630979" y="-2042"/>
                        <a:pt x="597112" y="302"/>
                      </a:cubicBezTo>
                      <a:cubicBezTo>
                        <a:pt x="563245" y="2646"/>
                        <a:pt x="89716" y="48078"/>
                        <a:pt x="54187" y="57452"/>
                      </a:cubicBezTo>
                      <a:cubicBezTo>
                        <a:pt x="18658" y="66826"/>
                        <a:pt x="14499" y="87615"/>
                        <a:pt x="6562" y="114602"/>
                      </a:cubicBezTo>
                      <a:cubicBezTo>
                        <a:pt x="-1375" y="141589"/>
                        <a:pt x="-2963" y="154290"/>
                        <a:pt x="6562" y="219377"/>
                      </a:cubicBezTo>
                      <a:lnTo>
                        <a:pt x="73237" y="505127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ounded Rectangle 129"/>
                <p:cNvSpPr/>
                <p:nvPr/>
              </p:nvSpPr>
              <p:spPr>
                <a:xfrm rot="21321158">
                  <a:off x="7206655" y="3410809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123"/>
              <p:cNvGrpSpPr/>
              <p:nvPr/>
            </p:nvGrpSpPr>
            <p:grpSpPr>
              <a:xfrm>
                <a:off x="10167555" y="3438279"/>
                <a:ext cx="692362" cy="618021"/>
                <a:chOff x="7660761" y="3304465"/>
                <a:chExt cx="692362" cy="618021"/>
              </a:xfrm>
              <a:solidFill>
                <a:schemeClr val="tx1"/>
              </a:solidFill>
            </p:grpSpPr>
            <p:sp>
              <p:nvSpPr>
                <p:cNvPr id="127" name="Freeform 126"/>
                <p:cNvSpPr/>
                <p:nvPr/>
              </p:nvSpPr>
              <p:spPr>
                <a:xfrm flipH="1">
                  <a:off x="7660761" y="3417359"/>
                  <a:ext cx="692362" cy="505127"/>
                </a:xfrm>
                <a:custGeom>
                  <a:avLst/>
                  <a:gdLst>
                    <a:gd name="connsiteX0" fmla="*/ 76917 w 736935"/>
                    <a:gd name="connsiteY0" fmla="*/ 505824 h 522285"/>
                    <a:gd name="connsiteX1" fmla="*/ 696042 w 736935"/>
                    <a:gd name="connsiteY1" fmla="*/ 448674 h 522285"/>
                    <a:gd name="connsiteX2" fmla="*/ 676992 w 736935"/>
                    <a:gd name="connsiteY2" fmla="*/ 124824 h 522285"/>
                    <a:gd name="connsiteX3" fmla="*/ 667467 w 736935"/>
                    <a:gd name="connsiteY3" fmla="*/ 29574 h 522285"/>
                    <a:gd name="connsiteX4" fmla="*/ 600792 w 736935"/>
                    <a:gd name="connsiteY4" fmla="*/ 999 h 522285"/>
                    <a:gd name="connsiteX5" fmla="*/ 57867 w 736935"/>
                    <a:gd name="connsiteY5" fmla="*/ 58149 h 522285"/>
                    <a:gd name="connsiteX6" fmla="*/ 10242 w 736935"/>
                    <a:gd name="connsiteY6" fmla="*/ 115299 h 522285"/>
                    <a:gd name="connsiteX7" fmla="*/ 10242 w 736935"/>
                    <a:gd name="connsiteY7" fmla="*/ 220074 h 522285"/>
                    <a:gd name="connsiteX8" fmla="*/ 76917 w 736935"/>
                    <a:gd name="connsiteY8" fmla="*/ 505824 h 522285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696042"/>
                    <a:gd name="connsiteY0" fmla="*/ 505824 h 505824"/>
                    <a:gd name="connsiteX1" fmla="*/ 696042 w 696042"/>
                    <a:gd name="connsiteY1" fmla="*/ 448674 h 505824"/>
                    <a:gd name="connsiteX2" fmla="*/ 676992 w 696042"/>
                    <a:gd name="connsiteY2" fmla="*/ 124824 h 505824"/>
                    <a:gd name="connsiteX3" fmla="*/ 667467 w 696042"/>
                    <a:gd name="connsiteY3" fmla="*/ 29574 h 505824"/>
                    <a:gd name="connsiteX4" fmla="*/ 600792 w 696042"/>
                    <a:gd name="connsiteY4" fmla="*/ 999 h 505824"/>
                    <a:gd name="connsiteX5" fmla="*/ 57867 w 696042"/>
                    <a:gd name="connsiteY5" fmla="*/ 58149 h 505824"/>
                    <a:gd name="connsiteX6" fmla="*/ 10242 w 696042"/>
                    <a:gd name="connsiteY6" fmla="*/ 115299 h 505824"/>
                    <a:gd name="connsiteX7" fmla="*/ 10242 w 696042"/>
                    <a:gd name="connsiteY7" fmla="*/ 220074 h 505824"/>
                    <a:gd name="connsiteX8" fmla="*/ 76917 w 696042"/>
                    <a:gd name="connsiteY8" fmla="*/ 505824 h 505824"/>
                    <a:gd name="connsiteX0" fmla="*/ 76917 w 740138"/>
                    <a:gd name="connsiteY0" fmla="*/ 505766 h 505766"/>
                    <a:gd name="connsiteX1" fmla="*/ 696042 w 740138"/>
                    <a:gd name="connsiteY1" fmla="*/ 448616 h 505766"/>
                    <a:gd name="connsiteX2" fmla="*/ 689088 w 740138"/>
                    <a:gd name="connsiteY2" fmla="*/ 117509 h 505766"/>
                    <a:gd name="connsiteX3" fmla="*/ 667467 w 740138"/>
                    <a:gd name="connsiteY3" fmla="*/ 29516 h 505766"/>
                    <a:gd name="connsiteX4" fmla="*/ 600792 w 740138"/>
                    <a:gd name="connsiteY4" fmla="*/ 941 h 505766"/>
                    <a:gd name="connsiteX5" fmla="*/ 57867 w 740138"/>
                    <a:gd name="connsiteY5" fmla="*/ 58091 h 505766"/>
                    <a:gd name="connsiteX6" fmla="*/ 10242 w 740138"/>
                    <a:gd name="connsiteY6" fmla="*/ 115241 h 505766"/>
                    <a:gd name="connsiteX7" fmla="*/ 10242 w 740138"/>
                    <a:gd name="connsiteY7" fmla="*/ 220016 h 505766"/>
                    <a:gd name="connsiteX8" fmla="*/ 76917 w 740138"/>
                    <a:gd name="connsiteY8" fmla="*/ 505766 h 505766"/>
                    <a:gd name="connsiteX0" fmla="*/ 73237 w 736458"/>
                    <a:gd name="connsiteY0" fmla="*/ 505766 h 505766"/>
                    <a:gd name="connsiteX1" fmla="*/ 692362 w 736458"/>
                    <a:gd name="connsiteY1" fmla="*/ 448616 h 505766"/>
                    <a:gd name="connsiteX2" fmla="*/ 685408 w 736458"/>
                    <a:gd name="connsiteY2" fmla="*/ 117509 h 505766"/>
                    <a:gd name="connsiteX3" fmla="*/ 663787 w 736458"/>
                    <a:gd name="connsiteY3" fmla="*/ 29516 h 505766"/>
                    <a:gd name="connsiteX4" fmla="*/ 597112 w 736458"/>
                    <a:gd name="connsiteY4" fmla="*/ 941 h 505766"/>
                    <a:gd name="connsiteX5" fmla="*/ 54187 w 736458"/>
                    <a:gd name="connsiteY5" fmla="*/ 58091 h 505766"/>
                    <a:gd name="connsiteX6" fmla="*/ 6562 w 736458"/>
                    <a:gd name="connsiteY6" fmla="*/ 115241 h 505766"/>
                    <a:gd name="connsiteX7" fmla="*/ 6562 w 736458"/>
                    <a:gd name="connsiteY7" fmla="*/ 220016 h 505766"/>
                    <a:gd name="connsiteX8" fmla="*/ 73237 w 736458"/>
                    <a:gd name="connsiteY8" fmla="*/ 505766 h 505766"/>
                    <a:gd name="connsiteX0" fmla="*/ 73237 w 736458"/>
                    <a:gd name="connsiteY0" fmla="*/ 505127 h 505127"/>
                    <a:gd name="connsiteX1" fmla="*/ 692362 w 736458"/>
                    <a:gd name="connsiteY1" fmla="*/ 447977 h 505127"/>
                    <a:gd name="connsiteX2" fmla="*/ 685408 w 736458"/>
                    <a:gd name="connsiteY2" fmla="*/ 116870 h 505127"/>
                    <a:gd name="connsiteX3" fmla="*/ 663787 w 736458"/>
                    <a:gd name="connsiteY3" fmla="*/ 28877 h 505127"/>
                    <a:gd name="connsiteX4" fmla="*/ 597112 w 736458"/>
                    <a:gd name="connsiteY4" fmla="*/ 302 h 505127"/>
                    <a:gd name="connsiteX5" fmla="*/ 54187 w 736458"/>
                    <a:gd name="connsiteY5" fmla="*/ 57452 h 505127"/>
                    <a:gd name="connsiteX6" fmla="*/ 6562 w 736458"/>
                    <a:gd name="connsiteY6" fmla="*/ 114602 h 505127"/>
                    <a:gd name="connsiteX7" fmla="*/ 6562 w 736458"/>
                    <a:gd name="connsiteY7" fmla="*/ 219377 h 505127"/>
                    <a:gd name="connsiteX8" fmla="*/ 73237 w 736458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362" h="505127">
                      <a:moveTo>
                        <a:pt x="73237" y="505127"/>
                      </a:moveTo>
                      <a:lnTo>
                        <a:pt x="692362" y="447977"/>
                      </a:lnTo>
                      <a:lnTo>
                        <a:pt x="685408" y="116870"/>
                      </a:lnTo>
                      <a:cubicBezTo>
                        <a:pt x="680646" y="47020"/>
                        <a:pt x="678503" y="48305"/>
                        <a:pt x="663787" y="28877"/>
                      </a:cubicBezTo>
                      <a:cubicBezTo>
                        <a:pt x="649071" y="9449"/>
                        <a:pt x="630979" y="-2042"/>
                        <a:pt x="597112" y="302"/>
                      </a:cubicBezTo>
                      <a:cubicBezTo>
                        <a:pt x="563245" y="2646"/>
                        <a:pt x="89716" y="48078"/>
                        <a:pt x="54187" y="57452"/>
                      </a:cubicBezTo>
                      <a:cubicBezTo>
                        <a:pt x="18658" y="66826"/>
                        <a:pt x="14499" y="87615"/>
                        <a:pt x="6562" y="114602"/>
                      </a:cubicBezTo>
                      <a:cubicBezTo>
                        <a:pt x="-1375" y="141589"/>
                        <a:pt x="-2963" y="154290"/>
                        <a:pt x="6562" y="219377"/>
                      </a:cubicBezTo>
                      <a:lnTo>
                        <a:pt x="73237" y="505127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ounded Rectangle 127"/>
                <p:cNvSpPr/>
                <p:nvPr/>
              </p:nvSpPr>
              <p:spPr>
                <a:xfrm rot="278842" flipH="1">
                  <a:off x="7989589" y="3304465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5" name="Freeform 124"/>
              <p:cNvSpPr/>
              <p:nvPr/>
            </p:nvSpPr>
            <p:spPr>
              <a:xfrm>
                <a:off x="7070500" y="9545444"/>
                <a:ext cx="3873554" cy="744901"/>
              </a:xfrm>
              <a:custGeom>
                <a:avLst/>
                <a:gdLst>
                  <a:gd name="connsiteX0" fmla="*/ 66907 w 3844940"/>
                  <a:gd name="connsiteY0" fmla="*/ 718138 h 744901"/>
                  <a:gd name="connsiteX1" fmla="*/ 3809256 w 3844940"/>
                  <a:gd name="connsiteY1" fmla="*/ 744901 h 744901"/>
                  <a:gd name="connsiteX2" fmla="*/ 3844940 w 3844940"/>
                  <a:gd name="connsiteY2" fmla="*/ 245327 h 744901"/>
                  <a:gd name="connsiteX3" fmla="*/ 2109810 w 3844940"/>
                  <a:gd name="connsiteY3" fmla="*/ 0 h 744901"/>
                  <a:gd name="connsiteX4" fmla="*/ 1699445 w 3844940"/>
                  <a:gd name="connsiteY4" fmla="*/ 0 h 744901"/>
                  <a:gd name="connsiteX5" fmla="*/ 0 w 3844940"/>
                  <a:gd name="connsiteY5" fmla="*/ 209643 h 744901"/>
                  <a:gd name="connsiteX6" fmla="*/ 66907 w 3844940"/>
                  <a:gd name="connsiteY6" fmla="*/ 718138 h 744901"/>
                  <a:gd name="connsiteX0" fmla="*/ 75920 w 3853953"/>
                  <a:gd name="connsiteY0" fmla="*/ 718138 h 744901"/>
                  <a:gd name="connsiteX1" fmla="*/ 3818269 w 3853953"/>
                  <a:gd name="connsiteY1" fmla="*/ 744901 h 744901"/>
                  <a:gd name="connsiteX2" fmla="*/ 3853953 w 3853953"/>
                  <a:gd name="connsiteY2" fmla="*/ 245327 h 744901"/>
                  <a:gd name="connsiteX3" fmla="*/ 2118823 w 3853953"/>
                  <a:gd name="connsiteY3" fmla="*/ 0 h 744901"/>
                  <a:gd name="connsiteX4" fmla="*/ 1708458 w 3853953"/>
                  <a:gd name="connsiteY4" fmla="*/ 0 h 744901"/>
                  <a:gd name="connsiteX5" fmla="*/ 9013 w 3853953"/>
                  <a:gd name="connsiteY5" fmla="*/ 209643 h 744901"/>
                  <a:gd name="connsiteX6" fmla="*/ 75920 w 3853953"/>
                  <a:gd name="connsiteY6" fmla="*/ 718138 h 744901"/>
                  <a:gd name="connsiteX0" fmla="*/ 79662 w 3857695"/>
                  <a:gd name="connsiteY0" fmla="*/ 718138 h 744901"/>
                  <a:gd name="connsiteX1" fmla="*/ 3822011 w 3857695"/>
                  <a:gd name="connsiteY1" fmla="*/ 744901 h 744901"/>
                  <a:gd name="connsiteX2" fmla="*/ 3857695 w 3857695"/>
                  <a:gd name="connsiteY2" fmla="*/ 245327 h 744901"/>
                  <a:gd name="connsiteX3" fmla="*/ 2122565 w 3857695"/>
                  <a:gd name="connsiteY3" fmla="*/ 0 h 744901"/>
                  <a:gd name="connsiteX4" fmla="*/ 1712200 w 3857695"/>
                  <a:gd name="connsiteY4" fmla="*/ 0 h 744901"/>
                  <a:gd name="connsiteX5" fmla="*/ 12755 w 3857695"/>
                  <a:gd name="connsiteY5" fmla="*/ 209643 h 744901"/>
                  <a:gd name="connsiteX6" fmla="*/ 79662 w 3857695"/>
                  <a:gd name="connsiteY6" fmla="*/ 718138 h 744901"/>
                  <a:gd name="connsiteX0" fmla="*/ 79662 w 3867755"/>
                  <a:gd name="connsiteY0" fmla="*/ 718138 h 744901"/>
                  <a:gd name="connsiteX1" fmla="*/ 3822011 w 3867755"/>
                  <a:gd name="connsiteY1" fmla="*/ 744901 h 744901"/>
                  <a:gd name="connsiteX2" fmla="*/ 3857695 w 3867755"/>
                  <a:gd name="connsiteY2" fmla="*/ 245327 h 744901"/>
                  <a:gd name="connsiteX3" fmla="*/ 2122565 w 3867755"/>
                  <a:gd name="connsiteY3" fmla="*/ 0 h 744901"/>
                  <a:gd name="connsiteX4" fmla="*/ 1712200 w 3867755"/>
                  <a:gd name="connsiteY4" fmla="*/ 0 h 744901"/>
                  <a:gd name="connsiteX5" fmla="*/ 12755 w 3867755"/>
                  <a:gd name="connsiteY5" fmla="*/ 209643 h 744901"/>
                  <a:gd name="connsiteX6" fmla="*/ 79662 w 3867755"/>
                  <a:gd name="connsiteY6" fmla="*/ 718138 h 744901"/>
                  <a:gd name="connsiteX0" fmla="*/ 79662 w 3873554"/>
                  <a:gd name="connsiteY0" fmla="*/ 718138 h 744901"/>
                  <a:gd name="connsiteX1" fmla="*/ 3822011 w 3873554"/>
                  <a:gd name="connsiteY1" fmla="*/ 744901 h 744901"/>
                  <a:gd name="connsiteX2" fmla="*/ 3857695 w 3873554"/>
                  <a:gd name="connsiteY2" fmla="*/ 245327 h 744901"/>
                  <a:gd name="connsiteX3" fmla="*/ 2122565 w 3873554"/>
                  <a:gd name="connsiteY3" fmla="*/ 0 h 744901"/>
                  <a:gd name="connsiteX4" fmla="*/ 1712200 w 3873554"/>
                  <a:gd name="connsiteY4" fmla="*/ 0 h 744901"/>
                  <a:gd name="connsiteX5" fmla="*/ 12755 w 3873554"/>
                  <a:gd name="connsiteY5" fmla="*/ 209643 h 744901"/>
                  <a:gd name="connsiteX6" fmla="*/ 79662 w 3873554"/>
                  <a:gd name="connsiteY6" fmla="*/ 718138 h 74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3554" h="744901">
                    <a:moveTo>
                      <a:pt x="79662" y="718138"/>
                    </a:moveTo>
                    <a:lnTo>
                      <a:pt x="3822011" y="744901"/>
                    </a:lnTo>
                    <a:cubicBezTo>
                      <a:pt x="3869590" y="538231"/>
                      <a:pt x="3890405" y="469838"/>
                      <a:pt x="3857695" y="245327"/>
                    </a:cubicBezTo>
                    <a:lnTo>
                      <a:pt x="2122565" y="0"/>
                    </a:lnTo>
                    <a:lnTo>
                      <a:pt x="1712200" y="0"/>
                    </a:lnTo>
                    <a:lnTo>
                      <a:pt x="12755" y="209643"/>
                    </a:lnTo>
                    <a:cubicBezTo>
                      <a:pt x="-22930" y="428207"/>
                      <a:pt x="21676" y="544179"/>
                      <a:pt x="79662" y="7181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Freeform 125"/>
              <p:cNvSpPr/>
              <p:nvPr/>
            </p:nvSpPr>
            <p:spPr>
              <a:xfrm>
                <a:off x="6917181" y="10178833"/>
                <a:ext cx="4209902" cy="468351"/>
              </a:xfrm>
              <a:custGeom>
                <a:avLst/>
                <a:gdLst>
                  <a:gd name="connsiteX0" fmla="*/ 0 w 4197319"/>
                  <a:gd name="connsiteY0" fmla="*/ 0 h 468351"/>
                  <a:gd name="connsiteX1" fmla="*/ 4197319 w 4197319"/>
                  <a:gd name="connsiteY1" fmla="*/ 35684 h 468351"/>
                  <a:gd name="connsiteX2" fmla="*/ 4179477 w 4197319"/>
                  <a:gd name="connsiteY2" fmla="*/ 392523 h 468351"/>
                  <a:gd name="connsiteX3" fmla="*/ 2194560 w 4197319"/>
                  <a:gd name="connsiteY3" fmla="*/ 468351 h 468351"/>
                  <a:gd name="connsiteX4" fmla="*/ 2011680 w 4197319"/>
                  <a:gd name="connsiteY4" fmla="*/ 468351 h 468351"/>
                  <a:gd name="connsiteX5" fmla="*/ 31223 w 4197319"/>
                  <a:gd name="connsiteY5" fmla="*/ 356839 h 468351"/>
                  <a:gd name="connsiteX6" fmla="*/ 0 w 4197319"/>
                  <a:gd name="connsiteY6" fmla="*/ 0 h 468351"/>
                  <a:gd name="connsiteX0" fmla="*/ 255 w 4197574"/>
                  <a:gd name="connsiteY0" fmla="*/ 0 h 468351"/>
                  <a:gd name="connsiteX1" fmla="*/ 4197574 w 4197574"/>
                  <a:gd name="connsiteY1" fmla="*/ 35684 h 468351"/>
                  <a:gd name="connsiteX2" fmla="*/ 4179732 w 4197574"/>
                  <a:gd name="connsiteY2" fmla="*/ 392523 h 468351"/>
                  <a:gd name="connsiteX3" fmla="*/ 2194815 w 4197574"/>
                  <a:gd name="connsiteY3" fmla="*/ 468351 h 468351"/>
                  <a:gd name="connsiteX4" fmla="*/ 2011935 w 4197574"/>
                  <a:gd name="connsiteY4" fmla="*/ 468351 h 468351"/>
                  <a:gd name="connsiteX5" fmla="*/ 31478 w 4197574"/>
                  <a:gd name="connsiteY5" fmla="*/ 356839 h 468351"/>
                  <a:gd name="connsiteX6" fmla="*/ 255 w 4197574"/>
                  <a:gd name="connsiteY6" fmla="*/ 0 h 468351"/>
                  <a:gd name="connsiteX0" fmla="*/ 1036 w 4198355"/>
                  <a:gd name="connsiteY0" fmla="*/ 0 h 468351"/>
                  <a:gd name="connsiteX1" fmla="*/ 4198355 w 4198355"/>
                  <a:gd name="connsiteY1" fmla="*/ 35684 h 468351"/>
                  <a:gd name="connsiteX2" fmla="*/ 4180513 w 4198355"/>
                  <a:gd name="connsiteY2" fmla="*/ 392523 h 468351"/>
                  <a:gd name="connsiteX3" fmla="*/ 2195596 w 4198355"/>
                  <a:gd name="connsiteY3" fmla="*/ 468351 h 468351"/>
                  <a:gd name="connsiteX4" fmla="*/ 2012716 w 4198355"/>
                  <a:gd name="connsiteY4" fmla="*/ 468351 h 468351"/>
                  <a:gd name="connsiteX5" fmla="*/ 32259 w 4198355"/>
                  <a:gd name="connsiteY5" fmla="*/ 356839 h 468351"/>
                  <a:gd name="connsiteX6" fmla="*/ 1036 w 4198355"/>
                  <a:gd name="connsiteY6" fmla="*/ 0 h 468351"/>
                  <a:gd name="connsiteX0" fmla="*/ 1036 w 4203385"/>
                  <a:gd name="connsiteY0" fmla="*/ 0 h 468351"/>
                  <a:gd name="connsiteX1" fmla="*/ 4198355 w 4203385"/>
                  <a:gd name="connsiteY1" fmla="*/ 35684 h 468351"/>
                  <a:gd name="connsiteX2" fmla="*/ 4180513 w 4203385"/>
                  <a:gd name="connsiteY2" fmla="*/ 392523 h 468351"/>
                  <a:gd name="connsiteX3" fmla="*/ 2195596 w 4203385"/>
                  <a:gd name="connsiteY3" fmla="*/ 468351 h 468351"/>
                  <a:gd name="connsiteX4" fmla="*/ 2012716 w 4203385"/>
                  <a:gd name="connsiteY4" fmla="*/ 468351 h 468351"/>
                  <a:gd name="connsiteX5" fmla="*/ 32259 w 4203385"/>
                  <a:gd name="connsiteY5" fmla="*/ 356839 h 468351"/>
                  <a:gd name="connsiteX6" fmla="*/ 1036 w 4203385"/>
                  <a:gd name="connsiteY6" fmla="*/ 0 h 468351"/>
                  <a:gd name="connsiteX0" fmla="*/ 1036 w 4209902"/>
                  <a:gd name="connsiteY0" fmla="*/ 0 h 468351"/>
                  <a:gd name="connsiteX1" fmla="*/ 4198355 w 4209902"/>
                  <a:gd name="connsiteY1" fmla="*/ 35684 h 468351"/>
                  <a:gd name="connsiteX2" fmla="*/ 4180513 w 4209902"/>
                  <a:gd name="connsiteY2" fmla="*/ 392523 h 468351"/>
                  <a:gd name="connsiteX3" fmla="*/ 2195596 w 4209902"/>
                  <a:gd name="connsiteY3" fmla="*/ 468351 h 468351"/>
                  <a:gd name="connsiteX4" fmla="*/ 2012716 w 4209902"/>
                  <a:gd name="connsiteY4" fmla="*/ 468351 h 468351"/>
                  <a:gd name="connsiteX5" fmla="*/ 32259 w 4209902"/>
                  <a:gd name="connsiteY5" fmla="*/ 356839 h 468351"/>
                  <a:gd name="connsiteX6" fmla="*/ 1036 w 4209902"/>
                  <a:gd name="connsiteY6" fmla="*/ 0 h 4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9902" h="468351">
                    <a:moveTo>
                      <a:pt x="1036" y="0"/>
                    </a:moveTo>
                    <a:lnTo>
                      <a:pt x="4198355" y="35684"/>
                    </a:lnTo>
                    <a:cubicBezTo>
                      <a:pt x="4214710" y="203695"/>
                      <a:pt x="4217684" y="246814"/>
                      <a:pt x="4180513" y="392523"/>
                    </a:cubicBezTo>
                    <a:lnTo>
                      <a:pt x="2195596" y="468351"/>
                    </a:lnTo>
                    <a:lnTo>
                      <a:pt x="2012716" y="468351"/>
                    </a:lnTo>
                    <a:lnTo>
                      <a:pt x="32259" y="356839"/>
                    </a:lnTo>
                    <a:cubicBezTo>
                      <a:pt x="-451" y="220051"/>
                      <a:pt x="-1938" y="159090"/>
                      <a:pt x="103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Freeform 116"/>
            <p:cNvSpPr/>
            <p:nvPr/>
          </p:nvSpPr>
          <p:spPr>
            <a:xfrm>
              <a:off x="13325982" y="4032111"/>
              <a:ext cx="12536" cy="771347"/>
            </a:xfrm>
            <a:custGeom>
              <a:avLst/>
              <a:gdLst>
                <a:gd name="connsiteX0" fmla="*/ 0 w 41564"/>
                <a:gd name="connsiteY0" fmla="*/ 0 h 768928"/>
                <a:gd name="connsiteX1" fmla="*/ 41564 w 41564"/>
                <a:gd name="connsiteY1" fmla="*/ 768928 h 768928"/>
                <a:gd name="connsiteX0" fmla="*/ 0 w 12536"/>
                <a:gd name="connsiteY0" fmla="*/ 0 h 771347"/>
                <a:gd name="connsiteX1" fmla="*/ 12536 w 12536"/>
                <a:gd name="connsiteY1" fmla="*/ 771347 h 7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36" h="771347">
                  <a:moveTo>
                    <a:pt x="0" y="0"/>
                  </a:moveTo>
                  <a:lnTo>
                    <a:pt x="12536" y="771347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67" name="Picture 6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46802" y="9589897"/>
            <a:ext cx="1117619" cy="502893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79864">
            <a:off x="11825313" y="7941694"/>
            <a:ext cx="1117619" cy="502893"/>
          </a:xfrm>
          <a:prstGeom prst="rect">
            <a:avLst/>
          </a:prstGeom>
        </p:spPr>
      </p:pic>
      <p:sp>
        <p:nvSpPr>
          <p:cNvPr id="69" name="Freeform 68"/>
          <p:cNvSpPr/>
          <p:nvPr/>
        </p:nvSpPr>
        <p:spPr>
          <a:xfrm>
            <a:off x="11149620" y="6543595"/>
            <a:ext cx="4592886" cy="3290384"/>
          </a:xfrm>
          <a:custGeom>
            <a:avLst/>
            <a:gdLst>
              <a:gd name="connsiteX0" fmla="*/ 77307 w 4358362"/>
              <a:gd name="connsiteY0" fmla="*/ 0 h 3158837"/>
              <a:gd name="connsiteX1" fmla="*/ 14962 w 4358362"/>
              <a:gd name="connsiteY1" fmla="*/ 187037 h 3158837"/>
              <a:gd name="connsiteX2" fmla="*/ 14962 w 4358362"/>
              <a:gd name="connsiteY2" fmla="*/ 727364 h 3158837"/>
              <a:gd name="connsiteX3" fmla="*/ 181216 w 4358362"/>
              <a:gd name="connsiteY3" fmla="*/ 1122219 h 3158837"/>
              <a:gd name="connsiteX4" fmla="*/ 409816 w 4358362"/>
              <a:gd name="connsiteY4" fmla="*/ 1496291 h 3158837"/>
              <a:gd name="connsiteX5" fmla="*/ 763107 w 4358362"/>
              <a:gd name="connsiteY5" fmla="*/ 1787237 h 3158837"/>
              <a:gd name="connsiteX6" fmla="*/ 1324216 w 4358362"/>
              <a:gd name="connsiteY6" fmla="*/ 1911928 h 3158837"/>
              <a:gd name="connsiteX7" fmla="*/ 1968453 w 4358362"/>
              <a:gd name="connsiteY7" fmla="*/ 1953491 h 3158837"/>
              <a:gd name="connsiteX8" fmla="*/ 2363307 w 4358362"/>
              <a:gd name="connsiteY8" fmla="*/ 2078182 h 3158837"/>
              <a:gd name="connsiteX9" fmla="*/ 2841289 w 4358362"/>
              <a:gd name="connsiteY9" fmla="*/ 2202873 h 3158837"/>
              <a:gd name="connsiteX10" fmla="*/ 3215362 w 4358362"/>
              <a:gd name="connsiteY10" fmla="*/ 2493819 h 3158837"/>
              <a:gd name="connsiteX11" fmla="*/ 3818035 w 4358362"/>
              <a:gd name="connsiteY11" fmla="*/ 2847110 h 3158837"/>
              <a:gd name="connsiteX12" fmla="*/ 4358362 w 4358362"/>
              <a:gd name="connsiteY12" fmla="*/ 3158837 h 3158837"/>
              <a:gd name="connsiteX0" fmla="*/ 77307 w 4368355"/>
              <a:gd name="connsiteY0" fmla="*/ 0 h 3151342"/>
              <a:gd name="connsiteX1" fmla="*/ 14962 w 4368355"/>
              <a:gd name="connsiteY1" fmla="*/ 187037 h 3151342"/>
              <a:gd name="connsiteX2" fmla="*/ 14962 w 4368355"/>
              <a:gd name="connsiteY2" fmla="*/ 727364 h 3151342"/>
              <a:gd name="connsiteX3" fmla="*/ 181216 w 4368355"/>
              <a:gd name="connsiteY3" fmla="*/ 1122219 h 3151342"/>
              <a:gd name="connsiteX4" fmla="*/ 409816 w 4368355"/>
              <a:gd name="connsiteY4" fmla="*/ 1496291 h 3151342"/>
              <a:gd name="connsiteX5" fmla="*/ 763107 w 4368355"/>
              <a:gd name="connsiteY5" fmla="*/ 1787237 h 3151342"/>
              <a:gd name="connsiteX6" fmla="*/ 1324216 w 4368355"/>
              <a:gd name="connsiteY6" fmla="*/ 1911928 h 3151342"/>
              <a:gd name="connsiteX7" fmla="*/ 1968453 w 4368355"/>
              <a:gd name="connsiteY7" fmla="*/ 1953491 h 3151342"/>
              <a:gd name="connsiteX8" fmla="*/ 2363307 w 4368355"/>
              <a:gd name="connsiteY8" fmla="*/ 2078182 h 3151342"/>
              <a:gd name="connsiteX9" fmla="*/ 2841289 w 4368355"/>
              <a:gd name="connsiteY9" fmla="*/ 2202873 h 3151342"/>
              <a:gd name="connsiteX10" fmla="*/ 3215362 w 4368355"/>
              <a:gd name="connsiteY10" fmla="*/ 2493819 h 3151342"/>
              <a:gd name="connsiteX11" fmla="*/ 3818035 w 4368355"/>
              <a:gd name="connsiteY11" fmla="*/ 2847110 h 3151342"/>
              <a:gd name="connsiteX12" fmla="*/ 4368355 w 4368355"/>
              <a:gd name="connsiteY12" fmla="*/ 3151342 h 3151342"/>
              <a:gd name="connsiteX0" fmla="*/ 77307 w 4368355"/>
              <a:gd name="connsiteY0" fmla="*/ 0 h 3151342"/>
              <a:gd name="connsiteX1" fmla="*/ 14962 w 4368355"/>
              <a:gd name="connsiteY1" fmla="*/ 187037 h 3151342"/>
              <a:gd name="connsiteX2" fmla="*/ 14962 w 4368355"/>
              <a:gd name="connsiteY2" fmla="*/ 727364 h 3151342"/>
              <a:gd name="connsiteX3" fmla="*/ 181216 w 4368355"/>
              <a:gd name="connsiteY3" fmla="*/ 1122219 h 3151342"/>
              <a:gd name="connsiteX4" fmla="*/ 409816 w 4368355"/>
              <a:gd name="connsiteY4" fmla="*/ 1496291 h 3151342"/>
              <a:gd name="connsiteX5" fmla="*/ 763107 w 4368355"/>
              <a:gd name="connsiteY5" fmla="*/ 1787237 h 3151342"/>
              <a:gd name="connsiteX6" fmla="*/ 1324216 w 4368355"/>
              <a:gd name="connsiteY6" fmla="*/ 1911928 h 3151342"/>
              <a:gd name="connsiteX7" fmla="*/ 1968453 w 4368355"/>
              <a:gd name="connsiteY7" fmla="*/ 1953491 h 3151342"/>
              <a:gd name="connsiteX8" fmla="*/ 2363307 w 4368355"/>
              <a:gd name="connsiteY8" fmla="*/ 2078182 h 3151342"/>
              <a:gd name="connsiteX9" fmla="*/ 2841289 w 4368355"/>
              <a:gd name="connsiteY9" fmla="*/ 2202873 h 3151342"/>
              <a:gd name="connsiteX10" fmla="*/ 3215362 w 4368355"/>
              <a:gd name="connsiteY10" fmla="*/ 2493819 h 3151342"/>
              <a:gd name="connsiteX11" fmla="*/ 3818035 w 4368355"/>
              <a:gd name="connsiteY11" fmla="*/ 2847110 h 3151342"/>
              <a:gd name="connsiteX12" fmla="*/ 4368355 w 4368355"/>
              <a:gd name="connsiteY12" fmla="*/ 3151342 h 3151342"/>
              <a:gd name="connsiteX0" fmla="*/ 77307 w 4388342"/>
              <a:gd name="connsiteY0" fmla="*/ 0 h 3138850"/>
              <a:gd name="connsiteX1" fmla="*/ 14962 w 4388342"/>
              <a:gd name="connsiteY1" fmla="*/ 187037 h 3138850"/>
              <a:gd name="connsiteX2" fmla="*/ 14962 w 4388342"/>
              <a:gd name="connsiteY2" fmla="*/ 727364 h 3138850"/>
              <a:gd name="connsiteX3" fmla="*/ 181216 w 4388342"/>
              <a:gd name="connsiteY3" fmla="*/ 1122219 h 3138850"/>
              <a:gd name="connsiteX4" fmla="*/ 409816 w 4388342"/>
              <a:gd name="connsiteY4" fmla="*/ 1496291 h 3138850"/>
              <a:gd name="connsiteX5" fmla="*/ 763107 w 4388342"/>
              <a:gd name="connsiteY5" fmla="*/ 1787237 h 3138850"/>
              <a:gd name="connsiteX6" fmla="*/ 1324216 w 4388342"/>
              <a:gd name="connsiteY6" fmla="*/ 1911928 h 3138850"/>
              <a:gd name="connsiteX7" fmla="*/ 1968453 w 4388342"/>
              <a:gd name="connsiteY7" fmla="*/ 1953491 h 3138850"/>
              <a:gd name="connsiteX8" fmla="*/ 2363307 w 4388342"/>
              <a:gd name="connsiteY8" fmla="*/ 2078182 h 3138850"/>
              <a:gd name="connsiteX9" fmla="*/ 2841289 w 4388342"/>
              <a:gd name="connsiteY9" fmla="*/ 2202873 h 3138850"/>
              <a:gd name="connsiteX10" fmla="*/ 3215362 w 4388342"/>
              <a:gd name="connsiteY10" fmla="*/ 2493819 h 3138850"/>
              <a:gd name="connsiteX11" fmla="*/ 3818035 w 4388342"/>
              <a:gd name="connsiteY11" fmla="*/ 2847110 h 3138850"/>
              <a:gd name="connsiteX12" fmla="*/ 4388342 w 4388342"/>
              <a:gd name="connsiteY12" fmla="*/ 3138850 h 3138850"/>
              <a:gd name="connsiteX0" fmla="*/ 77307 w 4388342"/>
              <a:gd name="connsiteY0" fmla="*/ 0 h 3143847"/>
              <a:gd name="connsiteX1" fmla="*/ 14962 w 4388342"/>
              <a:gd name="connsiteY1" fmla="*/ 187037 h 3143847"/>
              <a:gd name="connsiteX2" fmla="*/ 14962 w 4388342"/>
              <a:gd name="connsiteY2" fmla="*/ 727364 h 3143847"/>
              <a:gd name="connsiteX3" fmla="*/ 181216 w 4388342"/>
              <a:gd name="connsiteY3" fmla="*/ 1122219 h 3143847"/>
              <a:gd name="connsiteX4" fmla="*/ 409816 w 4388342"/>
              <a:gd name="connsiteY4" fmla="*/ 1496291 h 3143847"/>
              <a:gd name="connsiteX5" fmla="*/ 763107 w 4388342"/>
              <a:gd name="connsiteY5" fmla="*/ 1787237 h 3143847"/>
              <a:gd name="connsiteX6" fmla="*/ 1324216 w 4388342"/>
              <a:gd name="connsiteY6" fmla="*/ 1911928 h 3143847"/>
              <a:gd name="connsiteX7" fmla="*/ 1968453 w 4388342"/>
              <a:gd name="connsiteY7" fmla="*/ 1953491 h 3143847"/>
              <a:gd name="connsiteX8" fmla="*/ 2363307 w 4388342"/>
              <a:gd name="connsiteY8" fmla="*/ 2078182 h 3143847"/>
              <a:gd name="connsiteX9" fmla="*/ 2841289 w 4388342"/>
              <a:gd name="connsiteY9" fmla="*/ 2202873 h 3143847"/>
              <a:gd name="connsiteX10" fmla="*/ 3215362 w 4388342"/>
              <a:gd name="connsiteY10" fmla="*/ 2493819 h 3143847"/>
              <a:gd name="connsiteX11" fmla="*/ 3818035 w 4388342"/>
              <a:gd name="connsiteY11" fmla="*/ 2847110 h 3143847"/>
              <a:gd name="connsiteX12" fmla="*/ 4388342 w 4388342"/>
              <a:gd name="connsiteY12" fmla="*/ 3143847 h 3143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88342" h="3143847">
                <a:moveTo>
                  <a:pt x="77307" y="0"/>
                </a:moveTo>
                <a:cubicBezTo>
                  <a:pt x="51330" y="32905"/>
                  <a:pt x="25353" y="65810"/>
                  <a:pt x="14962" y="187037"/>
                </a:cubicBezTo>
                <a:cubicBezTo>
                  <a:pt x="4571" y="308264"/>
                  <a:pt x="-12747" y="571500"/>
                  <a:pt x="14962" y="727364"/>
                </a:cubicBezTo>
                <a:cubicBezTo>
                  <a:pt x="42671" y="883228"/>
                  <a:pt x="115407" y="994065"/>
                  <a:pt x="181216" y="1122219"/>
                </a:cubicBezTo>
                <a:cubicBezTo>
                  <a:pt x="247025" y="1250373"/>
                  <a:pt x="312834" y="1385455"/>
                  <a:pt x="409816" y="1496291"/>
                </a:cubicBezTo>
                <a:cubicBezTo>
                  <a:pt x="506798" y="1607127"/>
                  <a:pt x="610707" y="1717964"/>
                  <a:pt x="763107" y="1787237"/>
                </a:cubicBezTo>
                <a:cubicBezTo>
                  <a:pt x="915507" y="1856510"/>
                  <a:pt x="1123325" y="1884219"/>
                  <a:pt x="1324216" y="1911928"/>
                </a:cubicBezTo>
                <a:cubicBezTo>
                  <a:pt x="1525107" y="1939637"/>
                  <a:pt x="1795271" y="1925782"/>
                  <a:pt x="1968453" y="1953491"/>
                </a:cubicBezTo>
                <a:cubicBezTo>
                  <a:pt x="2141635" y="1981200"/>
                  <a:pt x="2217834" y="2036618"/>
                  <a:pt x="2363307" y="2078182"/>
                </a:cubicBezTo>
                <a:cubicBezTo>
                  <a:pt x="2508780" y="2119746"/>
                  <a:pt x="2699280" y="2133600"/>
                  <a:pt x="2841289" y="2202873"/>
                </a:cubicBezTo>
                <a:cubicBezTo>
                  <a:pt x="2983298" y="2272146"/>
                  <a:pt x="3052571" y="2386446"/>
                  <a:pt x="3215362" y="2493819"/>
                </a:cubicBezTo>
                <a:cubicBezTo>
                  <a:pt x="3378153" y="2601192"/>
                  <a:pt x="3622538" y="2738772"/>
                  <a:pt x="3818035" y="2847110"/>
                </a:cubicBezTo>
                <a:cubicBezTo>
                  <a:pt x="4013532" y="2955448"/>
                  <a:pt x="4277335" y="3127835"/>
                  <a:pt x="4388342" y="3143847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51273">
            <a:off x="9884687" y="7977583"/>
            <a:ext cx="1117619" cy="502893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11307227" y="10180504"/>
            <a:ext cx="1762933" cy="418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45th Pi </a:t>
            </a:r>
            <a:r>
              <a:rPr lang="en-US" sz="2000" b="1" dirty="0" err="1" smtClean="0"/>
              <a:t>Bn</a:t>
            </a:r>
            <a:endParaRPr lang="en-US" sz="2000" b="1" dirty="0"/>
          </a:p>
        </p:txBody>
      </p:sp>
      <p:sp>
        <p:nvSpPr>
          <p:cNvPr id="72" name="TextBox 71"/>
          <p:cNvSpPr txBox="1"/>
          <p:nvPr/>
        </p:nvSpPr>
        <p:spPr>
          <a:xfrm rot="932648">
            <a:off x="11567038" y="8452913"/>
            <a:ext cx="1520251" cy="418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162nd Pi </a:t>
            </a:r>
            <a:r>
              <a:rPr lang="en-US" sz="2000" b="1" dirty="0" err="1" smtClean="0"/>
              <a:t>Bn</a:t>
            </a:r>
            <a:endParaRPr lang="en-US" sz="2000" b="1" dirty="0"/>
          </a:p>
        </p:txBody>
      </p:sp>
      <p:sp>
        <p:nvSpPr>
          <p:cNvPr id="73" name="TextBox 72"/>
          <p:cNvSpPr txBox="1"/>
          <p:nvPr/>
        </p:nvSpPr>
        <p:spPr>
          <a:xfrm rot="2132661">
            <a:off x="9558369" y="7279071"/>
            <a:ext cx="1762933" cy="418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294th Pi </a:t>
            </a:r>
            <a:r>
              <a:rPr lang="en-US" sz="2000" b="1" dirty="0" err="1" smtClean="0"/>
              <a:t>Bn</a:t>
            </a:r>
            <a:endParaRPr lang="en-US" sz="2000" b="1" dirty="0"/>
          </a:p>
        </p:txBody>
      </p:sp>
      <p:sp>
        <p:nvSpPr>
          <p:cNvPr id="74" name="TextBox 73"/>
          <p:cNvSpPr txBox="1"/>
          <p:nvPr/>
        </p:nvSpPr>
        <p:spPr>
          <a:xfrm rot="3568686">
            <a:off x="6423616" y="3922358"/>
            <a:ext cx="1480938" cy="418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336th Pi </a:t>
            </a:r>
            <a:r>
              <a:rPr lang="en-US" sz="2000" b="1" dirty="0" err="1" smtClean="0"/>
              <a:t>Bn</a:t>
            </a:r>
            <a:endParaRPr lang="en-US" sz="2000" b="1" dirty="0"/>
          </a:p>
        </p:txBody>
      </p:sp>
      <p:sp>
        <p:nvSpPr>
          <p:cNvPr id="75" name="Rectangle 74"/>
          <p:cNvSpPr/>
          <p:nvPr/>
        </p:nvSpPr>
        <p:spPr>
          <a:xfrm rot="1315236">
            <a:off x="9589434" y="8547157"/>
            <a:ext cx="724155" cy="2101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 rot="1315236">
            <a:off x="9589908" y="8547630"/>
            <a:ext cx="724155" cy="210147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TextBox 76"/>
          <p:cNvSpPr txBox="1"/>
          <p:nvPr/>
        </p:nvSpPr>
        <p:spPr>
          <a:xfrm rot="1290443">
            <a:off x="9502319" y="8602259"/>
            <a:ext cx="1762933" cy="418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/>
              <a:t>50th </a:t>
            </a:r>
            <a:r>
              <a:rPr lang="en-US" sz="2000" b="1" dirty="0" err="1" smtClean="0"/>
              <a:t>Pz</a:t>
            </a:r>
            <a:r>
              <a:rPr lang="en-US" sz="2000" b="1" dirty="0" smtClean="0"/>
              <a:t> Pi </a:t>
            </a:r>
            <a:r>
              <a:rPr lang="en-US" sz="2000" b="1" dirty="0" err="1" smtClean="0"/>
              <a:t>Bn</a:t>
            </a:r>
            <a:endParaRPr lang="en-US" sz="2000" b="1" dirty="0"/>
          </a:p>
        </p:txBody>
      </p:sp>
      <p:sp>
        <p:nvSpPr>
          <p:cNvPr id="78" name="Oval 77"/>
          <p:cNvSpPr/>
          <p:nvPr/>
        </p:nvSpPr>
        <p:spPr>
          <a:xfrm>
            <a:off x="16719875" y="7491702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/>
          <p:cNvSpPr/>
          <p:nvPr/>
        </p:nvSpPr>
        <p:spPr>
          <a:xfrm>
            <a:off x="17444389" y="7033529"/>
            <a:ext cx="372017" cy="2669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17442022" y="7034002"/>
            <a:ext cx="372017" cy="266943"/>
          </a:xfrm>
          <a:prstGeom prst="rect">
            <a:avLst/>
          </a:prstGeom>
          <a:solidFill>
            <a:srgbClr val="FFF2CC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TextBox 80"/>
          <p:cNvSpPr txBox="1"/>
          <p:nvPr/>
        </p:nvSpPr>
        <p:spPr>
          <a:xfrm>
            <a:off x="16037427" y="7065801"/>
            <a:ext cx="2008882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Kremenskaia</a:t>
            </a:r>
            <a:endParaRPr lang="en-US" sz="2400" b="1" dirty="0"/>
          </a:p>
        </p:txBody>
      </p:sp>
      <p:sp>
        <p:nvSpPr>
          <p:cNvPr id="82" name="Oval 81"/>
          <p:cNvSpPr/>
          <p:nvPr/>
        </p:nvSpPr>
        <p:spPr>
          <a:xfrm>
            <a:off x="16916588" y="6359843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TextBox 82"/>
          <p:cNvSpPr txBox="1"/>
          <p:nvPr/>
        </p:nvSpPr>
        <p:spPr>
          <a:xfrm>
            <a:off x="17067129" y="6067290"/>
            <a:ext cx="1784873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Florovo</a:t>
            </a:r>
            <a:endParaRPr lang="en-US" sz="2400" b="1" dirty="0"/>
          </a:p>
        </p:txBody>
      </p:sp>
      <p:sp>
        <p:nvSpPr>
          <p:cNvPr id="84" name="Freeform 83"/>
          <p:cNvSpPr/>
          <p:nvPr/>
        </p:nvSpPr>
        <p:spPr>
          <a:xfrm>
            <a:off x="7503970" y="5160343"/>
            <a:ext cx="9746863" cy="4163880"/>
          </a:xfrm>
          <a:custGeom>
            <a:avLst/>
            <a:gdLst>
              <a:gd name="connsiteX0" fmla="*/ 24407 w 9328828"/>
              <a:gd name="connsiteY0" fmla="*/ 0 h 3932199"/>
              <a:gd name="connsiteX1" fmla="*/ 72533 w 9328828"/>
              <a:gd name="connsiteY1" fmla="*/ 368968 h 3932199"/>
              <a:gd name="connsiteX2" fmla="*/ 634007 w 9328828"/>
              <a:gd name="connsiteY2" fmla="*/ 1138989 h 3932199"/>
              <a:gd name="connsiteX3" fmla="*/ 1628618 w 9328828"/>
              <a:gd name="connsiteY3" fmla="*/ 1636295 h 3932199"/>
              <a:gd name="connsiteX4" fmla="*/ 4387860 w 9328828"/>
              <a:gd name="connsiteY4" fmla="*/ 3481137 h 3932199"/>
              <a:gd name="connsiteX5" fmla="*/ 6312912 w 9328828"/>
              <a:gd name="connsiteY5" fmla="*/ 3914274 h 3932199"/>
              <a:gd name="connsiteX6" fmla="*/ 7612323 w 9328828"/>
              <a:gd name="connsiteY6" fmla="*/ 3834063 h 3932199"/>
              <a:gd name="connsiteX7" fmla="*/ 8606933 w 9328828"/>
              <a:gd name="connsiteY7" fmla="*/ 3689684 h 3932199"/>
              <a:gd name="connsiteX8" fmla="*/ 9328828 w 9328828"/>
              <a:gd name="connsiteY8" fmla="*/ 3914274 h 3932199"/>
              <a:gd name="connsiteX0" fmla="*/ 24407 w 9312786"/>
              <a:gd name="connsiteY0" fmla="*/ 0 h 3978442"/>
              <a:gd name="connsiteX1" fmla="*/ 72533 w 9312786"/>
              <a:gd name="connsiteY1" fmla="*/ 368968 h 3978442"/>
              <a:gd name="connsiteX2" fmla="*/ 634007 w 9312786"/>
              <a:gd name="connsiteY2" fmla="*/ 1138989 h 3978442"/>
              <a:gd name="connsiteX3" fmla="*/ 1628618 w 9312786"/>
              <a:gd name="connsiteY3" fmla="*/ 1636295 h 3978442"/>
              <a:gd name="connsiteX4" fmla="*/ 4387860 w 9312786"/>
              <a:gd name="connsiteY4" fmla="*/ 3481137 h 3978442"/>
              <a:gd name="connsiteX5" fmla="*/ 6312912 w 9312786"/>
              <a:gd name="connsiteY5" fmla="*/ 3914274 h 3978442"/>
              <a:gd name="connsiteX6" fmla="*/ 7612323 w 9312786"/>
              <a:gd name="connsiteY6" fmla="*/ 3834063 h 3978442"/>
              <a:gd name="connsiteX7" fmla="*/ 8606933 w 9312786"/>
              <a:gd name="connsiteY7" fmla="*/ 3689684 h 3978442"/>
              <a:gd name="connsiteX8" fmla="*/ 9312786 w 9312786"/>
              <a:gd name="connsiteY8" fmla="*/ 3978442 h 3978442"/>
              <a:gd name="connsiteX0" fmla="*/ 24407 w 9312786"/>
              <a:gd name="connsiteY0" fmla="*/ 0 h 3978442"/>
              <a:gd name="connsiteX1" fmla="*/ 72533 w 9312786"/>
              <a:gd name="connsiteY1" fmla="*/ 368968 h 3978442"/>
              <a:gd name="connsiteX2" fmla="*/ 634007 w 9312786"/>
              <a:gd name="connsiteY2" fmla="*/ 1138989 h 3978442"/>
              <a:gd name="connsiteX3" fmla="*/ 1628618 w 9312786"/>
              <a:gd name="connsiteY3" fmla="*/ 1636295 h 3978442"/>
              <a:gd name="connsiteX4" fmla="*/ 4115539 w 9312786"/>
              <a:gd name="connsiteY4" fmla="*/ 3368711 h 3978442"/>
              <a:gd name="connsiteX5" fmla="*/ 6312912 w 9312786"/>
              <a:gd name="connsiteY5" fmla="*/ 3914274 h 3978442"/>
              <a:gd name="connsiteX6" fmla="*/ 7612323 w 9312786"/>
              <a:gd name="connsiteY6" fmla="*/ 3834063 h 3978442"/>
              <a:gd name="connsiteX7" fmla="*/ 8606933 w 9312786"/>
              <a:gd name="connsiteY7" fmla="*/ 3689684 h 3978442"/>
              <a:gd name="connsiteX8" fmla="*/ 9312786 w 9312786"/>
              <a:gd name="connsiteY8" fmla="*/ 3978442 h 397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12786" h="3978442">
                <a:moveTo>
                  <a:pt x="24407" y="0"/>
                </a:moveTo>
                <a:cubicBezTo>
                  <a:pt x="-2330" y="89568"/>
                  <a:pt x="-29067" y="179137"/>
                  <a:pt x="72533" y="368968"/>
                </a:cubicBezTo>
                <a:cubicBezTo>
                  <a:pt x="174133" y="558799"/>
                  <a:pt x="374660" y="927768"/>
                  <a:pt x="634007" y="1138989"/>
                </a:cubicBezTo>
                <a:cubicBezTo>
                  <a:pt x="893354" y="1350210"/>
                  <a:pt x="1048363" y="1264675"/>
                  <a:pt x="1628618" y="1636295"/>
                </a:cubicBezTo>
                <a:cubicBezTo>
                  <a:pt x="2208873" y="2007915"/>
                  <a:pt x="3334823" y="2989048"/>
                  <a:pt x="4115539" y="3368711"/>
                </a:cubicBezTo>
                <a:cubicBezTo>
                  <a:pt x="4896255" y="3748374"/>
                  <a:pt x="5730115" y="3836715"/>
                  <a:pt x="6312912" y="3914274"/>
                </a:cubicBezTo>
                <a:cubicBezTo>
                  <a:pt x="6895709" y="3991833"/>
                  <a:pt x="7229986" y="3871495"/>
                  <a:pt x="7612323" y="3834063"/>
                </a:cubicBezTo>
                <a:cubicBezTo>
                  <a:pt x="7994660" y="3796631"/>
                  <a:pt x="8323523" y="3665621"/>
                  <a:pt x="8606933" y="3689684"/>
                </a:cubicBezTo>
                <a:cubicBezTo>
                  <a:pt x="8890343" y="3713747"/>
                  <a:pt x="9094880" y="3872831"/>
                  <a:pt x="9312786" y="3978442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/>
          <p:cNvGrpSpPr/>
          <p:nvPr/>
        </p:nvGrpSpPr>
        <p:grpSpPr>
          <a:xfrm rot="6928401">
            <a:off x="8622476" y="6471910"/>
            <a:ext cx="1238684" cy="917533"/>
            <a:chOff x="2177519" y="2467101"/>
            <a:chExt cx="13436173" cy="8715105"/>
          </a:xfrm>
        </p:grpSpPr>
        <p:grpSp>
          <p:nvGrpSpPr>
            <p:cNvPr id="98" name="Group 97"/>
            <p:cNvGrpSpPr/>
            <p:nvPr/>
          </p:nvGrpSpPr>
          <p:grpSpPr>
            <a:xfrm>
              <a:off x="2177519" y="2467101"/>
              <a:ext cx="13436173" cy="8715105"/>
              <a:chOff x="2177519" y="2467101"/>
              <a:chExt cx="13436173" cy="8715105"/>
            </a:xfrm>
          </p:grpSpPr>
          <p:sp>
            <p:nvSpPr>
              <p:cNvPr id="100" name="Rectangle 99"/>
              <p:cNvSpPr/>
              <p:nvPr/>
            </p:nvSpPr>
            <p:spPr>
              <a:xfrm>
                <a:off x="7029450" y="3905250"/>
                <a:ext cx="542925" cy="4095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0220325" y="3857625"/>
                <a:ext cx="542925" cy="409575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Freeform 101"/>
              <p:cNvSpPr/>
              <p:nvPr/>
            </p:nvSpPr>
            <p:spPr>
              <a:xfrm>
                <a:off x="2177519" y="4042611"/>
                <a:ext cx="13436173" cy="2534652"/>
              </a:xfrm>
              <a:custGeom>
                <a:avLst/>
                <a:gdLst>
                  <a:gd name="connsiteX0" fmla="*/ 0 w 13379115"/>
                  <a:gd name="connsiteY0" fmla="*/ 930442 h 2534652"/>
                  <a:gd name="connsiteX1" fmla="*/ 5919536 w 13379115"/>
                  <a:gd name="connsiteY1" fmla="*/ 16042 h 2534652"/>
                  <a:gd name="connsiteX2" fmla="*/ 7427494 w 13379115"/>
                  <a:gd name="connsiteY2" fmla="*/ 0 h 2534652"/>
                  <a:gd name="connsiteX3" fmla="*/ 13379115 w 13379115"/>
                  <a:gd name="connsiteY3" fmla="*/ 1090863 h 2534652"/>
                  <a:gd name="connsiteX4" fmla="*/ 13266821 w 13379115"/>
                  <a:gd name="connsiteY4" fmla="*/ 1876926 h 2534652"/>
                  <a:gd name="connsiteX5" fmla="*/ 7475621 w 13379115"/>
                  <a:gd name="connsiteY5" fmla="*/ 2534652 h 2534652"/>
                  <a:gd name="connsiteX6" fmla="*/ 6031831 w 13379115"/>
                  <a:gd name="connsiteY6" fmla="*/ 2518610 h 2534652"/>
                  <a:gd name="connsiteX7" fmla="*/ 128336 w 13379115"/>
                  <a:gd name="connsiteY7" fmla="*/ 1716505 h 2534652"/>
                  <a:gd name="connsiteX8" fmla="*/ 0 w 13379115"/>
                  <a:gd name="connsiteY8" fmla="*/ 930442 h 2534652"/>
                  <a:gd name="connsiteX0" fmla="*/ 30117 w 13409232"/>
                  <a:gd name="connsiteY0" fmla="*/ 930442 h 2534652"/>
                  <a:gd name="connsiteX1" fmla="*/ 5949653 w 13409232"/>
                  <a:gd name="connsiteY1" fmla="*/ 16042 h 2534652"/>
                  <a:gd name="connsiteX2" fmla="*/ 7457611 w 13409232"/>
                  <a:gd name="connsiteY2" fmla="*/ 0 h 2534652"/>
                  <a:gd name="connsiteX3" fmla="*/ 13409232 w 13409232"/>
                  <a:gd name="connsiteY3" fmla="*/ 1090863 h 2534652"/>
                  <a:gd name="connsiteX4" fmla="*/ 13296938 w 13409232"/>
                  <a:gd name="connsiteY4" fmla="*/ 1876926 h 2534652"/>
                  <a:gd name="connsiteX5" fmla="*/ 7505738 w 13409232"/>
                  <a:gd name="connsiteY5" fmla="*/ 2534652 h 2534652"/>
                  <a:gd name="connsiteX6" fmla="*/ 6061948 w 13409232"/>
                  <a:gd name="connsiteY6" fmla="*/ 2518610 h 2534652"/>
                  <a:gd name="connsiteX7" fmla="*/ 158453 w 13409232"/>
                  <a:gd name="connsiteY7" fmla="*/ 1716505 h 2534652"/>
                  <a:gd name="connsiteX8" fmla="*/ 30117 w 13409232"/>
                  <a:gd name="connsiteY8" fmla="*/ 930442 h 2534652"/>
                  <a:gd name="connsiteX0" fmla="*/ 36292 w 13415407"/>
                  <a:gd name="connsiteY0" fmla="*/ 930442 h 2534652"/>
                  <a:gd name="connsiteX1" fmla="*/ 5955828 w 13415407"/>
                  <a:gd name="connsiteY1" fmla="*/ 16042 h 2534652"/>
                  <a:gd name="connsiteX2" fmla="*/ 7463786 w 13415407"/>
                  <a:gd name="connsiteY2" fmla="*/ 0 h 2534652"/>
                  <a:gd name="connsiteX3" fmla="*/ 13415407 w 13415407"/>
                  <a:gd name="connsiteY3" fmla="*/ 1090863 h 2534652"/>
                  <a:gd name="connsiteX4" fmla="*/ 13303113 w 13415407"/>
                  <a:gd name="connsiteY4" fmla="*/ 1876926 h 2534652"/>
                  <a:gd name="connsiteX5" fmla="*/ 7511913 w 13415407"/>
                  <a:gd name="connsiteY5" fmla="*/ 2534652 h 2534652"/>
                  <a:gd name="connsiteX6" fmla="*/ 6068123 w 13415407"/>
                  <a:gd name="connsiteY6" fmla="*/ 2518610 h 2534652"/>
                  <a:gd name="connsiteX7" fmla="*/ 164628 w 13415407"/>
                  <a:gd name="connsiteY7" fmla="*/ 1716505 h 2534652"/>
                  <a:gd name="connsiteX8" fmla="*/ 36292 w 13415407"/>
                  <a:gd name="connsiteY8" fmla="*/ 930442 h 2534652"/>
                  <a:gd name="connsiteX0" fmla="*/ 36292 w 13432088"/>
                  <a:gd name="connsiteY0" fmla="*/ 930442 h 2534652"/>
                  <a:gd name="connsiteX1" fmla="*/ 5955828 w 13432088"/>
                  <a:gd name="connsiteY1" fmla="*/ 16042 h 2534652"/>
                  <a:gd name="connsiteX2" fmla="*/ 7463786 w 13432088"/>
                  <a:gd name="connsiteY2" fmla="*/ 0 h 2534652"/>
                  <a:gd name="connsiteX3" fmla="*/ 13415407 w 13432088"/>
                  <a:gd name="connsiteY3" fmla="*/ 1090863 h 2534652"/>
                  <a:gd name="connsiteX4" fmla="*/ 13303113 w 13432088"/>
                  <a:gd name="connsiteY4" fmla="*/ 1876926 h 2534652"/>
                  <a:gd name="connsiteX5" fmla="*/ 7511913 w 13432088"/>
                  <a:gd name="connsiteY5" fmla="*/ 2534652 h 2534652"/>
                  <a:gd name="connsiteX6" fmla="*/ 6068123 w 13432088"/>
                  <a:gd name="connsiteY6" fmla="*/ 2518610 h 2534652"/>
                  <a:gd name="connsiteX7" fmla="*/ 164628 w 13432088"/>
                  <a:gd name="connsiteY7" fmla="*/ 1716505 h 2534652"/>
                  <a:gd name="connsiteX8" fmla="*/ 36292 w 13432088"/>
                  <a:gd name="connsiteY8" fmla="*/ 930442 h 2534652"/>
                  <a:gd name="connsiteX0" fmla="*/ 36292 w 13436173"/>
                  <a:gd name="connsiteY0" fmla="*/ 930442 h 2534652"/>
                  <a:gd name="connsiteX1" fmla="*/ 5955828 w 13436173"/>
                  <a:gd name="connsiteY1" fmla="*/ 16042 h 2534652"/>
                  <a:gd name="connsiteX2" fmla="*/ 7463786 w 13436173"/>
                  <a:gd name="connsiteY2" fmla="*/ 0 h 2534652"/>
                  <a:gd name="connsiteX3" fmla="*/ 13415407 w 13436173"/>
                  <a:gd name="connsiteY3" fmla="*/ 1090863 h 2534652"/>
                  <a:gd name="connsiteX4" fmla="*/ 13303113 w 13436173"/>
                  <a:gd name="connsiteY4" fmla="*/ 1876926 h 2534652"/>
                  <a:gd name="connsiteX5" fmla="*/ 7511913 w 13436173"/>
                  <a:gd name="connsiteY5" fmla="*/ 2534652 h 2534652"/>
                  <a:gd name="connsiteX6" fmla="*/ 6068123 w 13436173"/>
                  <a:gd name="connsiteY6" fmla="*/ 2518610 h 2534652"/>
                  <a:gd name="connsiteX7" fmla="*/ 164628 w 13436173"/>
                  <a:gd name="connsiteY7" fmla="*/ 1716505 h 2534652"/>
                  <a:gd name="connsiteX8" fmla="*/ 36292 w 13436173"/>
                  <a:gd name="connsiteY8" fmla="*/ 930442 h 2534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6173" h="2534652">
                    <a:moveTo>
                      <a:pt x="36292" y="930442"/>
                    </a:moveTo>
                    <a:lnTo>
                      <a:pt x="5955828" y="16042"/>
                    </a:lnTo>
                    <a:lnTo>
                      <a:pt x="7463786" y="0"/>
                    </a:lnTo>
                    <a:lnTo>
                      <a:pt x="13415407" y="1090863"/>
                    </a:lnTo>
                    <a:cubicBezTo>
                      <a:pt x="13479576" y="1495608"/>
                      <a:pt x="13381667" y="1610067"/>
                      <a:pt x="13303113" y="1876926"/>
                    </a:cubicBezTo>
                    <a:lnTo>
                      <a:pt x="7511913" y="2534652"/>
                    </a:lnTo>
                    <a:lnTo>
                      <a:pt x="6068123" y="2518610"/>
                    </a:lnTo>
                    <a:lnTo>
                      <a:pt x="164628" y="1716505"/>
                    </a:lnTo>
                    <a:cubicBezTo>
                      <a:pt x="71049" y="1468999"/>
                      <a:pt x="-66072" y="1245682"/>
                      <a:pt x="36292" y="9304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 102"/>
              <p:cNvSpPr/>
              <p:nvPr/>
            </p:nvSpPr>
            <p:spPr>
              <a:xfrm>
                <a:off x="8470232" y="2783011"/>
                <a:ext cx="898357" cy="8399195"/>
              </a:xfrm>
              <a:custGeom>
                <a:avLst/>
                <a:gdLst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98358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978569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978569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34189 w 898357"/>
                  <a:gd name="connsiteY9" fmla="*/ 866274 h 8438148"/>
                  <a:gd name="connsiteX10" fmla="*/ 818147 w 898357"/>
                  <a:gd name="connsiteY10" fmla="*/ 1299411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34189 w 898357"/>
                  <a:gd name="connsiteY9" fmla="*/ 86627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786063 w 898357"/>
                  <a:gd name="connsiteY9" fmla="*/ 802105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86063 w 898357"/>
                  <a:gd name="connsiteY8" fmla="*/ 48126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96252 w 898357"/>
                  <a:gd name="connsiteY1" fmla="*/ 4860758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818147 w 898357"/>
                  <a:gd name="connsiteY9" fmla="*/ 850231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352927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01053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37937 w 898357"/>
                  <a:gd name="connsiteY8" fmla="*/ 418470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8148 h 8438148"/>
                  <a:gd name="connsiteX1" fmla="*/ 128337 w 898357"/>
                  <a:gd name="connsiteY1" fmla="*/ 4876800 h 8438148"/>
                  <a:gd name="connsiteX2" fmla="*/ 64168 w 898357"/>
                  <a:gd name="connsiteY2" fmla="*/ 3818021 h 8438148"/>
                  <a:gd name="connsiteX3" fmla="*/ 0 w 898357"/>
                  <a:gd name="connsiteY3" fmla="*/ 1251284 h 8438148"/>
                  <a:gd name="connsiteX4" fmla="*/ 32084 w 898357"/>
                  <a:gd name="connsiteY4" fmla="*/ 850232 h 8438148"/>
                  <a:gd name="connsiteX5" fmla="*/ 64168 w 898357"/>
                  <a:gd name="connsiteY5" fmla="*/ 440012 h 8438148"/>
                  <a:gd name="connsiteX6" fmla="*/ 128336 w 898357"/>
                  <a:gd name="connsiteY6" fmla="*/ 0 h 8438148"/>
                  <a:gd name="connsiteX7" fmla="*/ 657726 w 898357"/>
                  <a:gd name="connsiteY7" fmla="*/ 16042 h 8438148"/>
                  <a:gd name="connsiteX8" fmla="*/ 746645 w 898357"/>
                  <a:gd name="connsiteY8" fmla="*/ 453304 h 8438148"/>
                  <a:gd name="connsiteX9" fmla="*/ 792021 w 898357"/>
                  <a:gd name="connsiteY9" fmla="*/ 832814 h 8438148"/>
                  <a:gd name="connsiteX10" fmla="*/ 834189 w 898357"/>
                  <a:gd name="connsiteY10" fmla="*/ 1251285 h 8438148"/>
                  <a:gd name="connsiteX11" fmla="*/ 898357 w 898357"/>
                  <a:gd name="connsiteY11" fmla="*/ 3818021 h 8438148"/>
                  <a:gd name="connsiteX12" fmla="*/ 866273 w 898357"/>
                  <a:gd name="connsiteY12" fmla="*/ 4860758 h 8438148"/>
                  <a:gd name="connsiteX13" fmla="*/ 561473 w 898357"/>
                  <a:gd name="connsiteY13" fmla="*/ 8438148 h 8438148"/>
                  <a:gd name="connsiteX0" fmla="*/ 561473 w 898357"/>
                  <a:gd name="connsiteY0" fmla="*/ 8430420 h 8430420"/>
                  <a:gd name="connsiteX1" fmla="*/ 128337 w 898357"/>
                  <a:gd name="connsiteY1" fmla="*/ 4869072 h 8430420"/>
                  <a:gd name="connsiteX2" fmla="*/ 64168 w 898357"/>
                  <a:gd name="connsiteY2" fmla="*/ 3810293 h 8430420"/>
                  <a:gd name="connsiteX3" fmla="*/ 0 w 898357"/>
                  <a:gd name="connsiteY3" fmla="*/ 1243556 h 8430420"/>
                  <a:gd name="connsiteX4" fmla="*/ 32084 w 898357"/>
                  <a:gd name="connsiteY4" fmla="*/ 842504 h 8430420"/>
                  <a:gd name="connsiteX5" fmla="*/ 64168 w 898357"/>
                  <a:gd name="connsiteY5" fmla="*/ 432284 h 8430420"/>
                  <a:gd name="connsiteX6" fmla="*/ 128336 w 898357"/>
                  <a:gd name="connsiteY6" fmla="*/ 0 h 8430420"/>
                  <a:gd name="connsiteX7" fmla="*/ 657726 w 898357"/>
                  <a:gd name="connsiteY7" fmla="*/ 8314 h 8430420"/>
                  <a:gd name="connsiteX8" fmla="*/ 746645 w 898357"/>
                  <a:gd name="connsiteY8" fmla="*/ 445576 h 8430420"/>
                  <a:gd name="connsiteX9" fmla="*/ 792021 w 898357"/>
                  <a:gd name="connsiteY9" fmla="*/ 825086 h 8430420"/>
                  <a:gd name="connsiteX10" fmla="*/ 834189 w 898357"/>
                  <a:gd name="connsiteY10" fmla="*/ 1243557 h 8430420"/>
                  <a:gd name="connsiteX11" fmla="*/ 898357 w 898357"/>
                  <a:gd name="connsiteY11" fmla="*/ 3810293 h 8430420"/>
                  <a:gd name="connsiteX12" fmla="*/ 866273 w 898357"/>
                  <a:gd name="connsiteY12" fmla="*/ 4853030 h 8430420"/>
                  <a:gd name="connsiteX13" fmla="*/ 561473 w 898357"/>
                  <a:gd name="connsiteY13" fmla="*/ 8430420 h 8430420"/>
                  <a:gd name="connsiteX0" fmla="*/ 561473 w 898357"/>
                  <a:gd name="connsiteY0" fmla="*/ 8385815 h 8385815"/>
                  <a:gd name="connsiteX1" fmla="*/ 128337 w 898357"/>
                  <a:gd name="connsiteY1" fmla="*/ 4869072 h 8385815"/>
                  <a:gd name="connsiteX2" fmla="*/ 64168 w 898357"/>
                  <a:gd name="connsiteY2" fmla="*/ 3810293 h 8385815"/>
                  <a:gd name="connsiteX3" fmla="*/ 0 w 898357"/>
                  <a:gd name="connsiteY3" fmla="*/ 1243556 h 8385815"/>
                  <a:gd name="connsiteX4" fmla="*/ 32084 w 898357"/>
                  <a:gd name="connsiteY4" fmla="*/ 842504 h 8385815"/>
                  <a:gd name="connsiteX5" fmla="*/ 64168 w 898357"/>
                  <a:gd name="connsiteY5" fmla="*/ 432284 h 8385815"/>
                  <a:gd name="connsiteX6" fmla="*/ 128336 w 898357"/>
                  <a:gd name="connsiteY6" fmla="*/ 0 h 8385815"/>
                  <a:gd name="connsiteX7" fmla="*/ 657726 w 898357"/>
                  <a:gd name="connsiteY7" fmla="*/ 8314 h 8385815"/>
                  <a:gd name="connsiteX8" fmla="*/ 746645 w 898357"/>
                  <a:gd name="connsiteY8" fmla="*/ 445576 h 8385815"/>
                  <a:gd name="connsiteX9" fmla="*/ 792021 w 898357"/>
                  <a:gd name="connsiteY9" fmla="*/ 825086 h 8385815"/>
                  <a:gd name="connsiteX10" fmla="*/ 834189 w 898357"/>
                  <a:gd name="connsiteY10" fmla="*/ 1243557 h 8385815"/>
                  <a:gd name="connsiteX11" fmla="*/ 898357 w 898357"/>
                  <a:gd name="connsiteY11" fmla="*/ 3810293 h 8385815"/>
                  <a:gd name="connsiteX12" fmla="*/ 866273 w 898357"/>
                  <a:gd name="connsiteY12" fmla="*/ 4853030 h 8385815"/>
                  <a:gd name="connsiteX13" fmla="*/ 561473 w 898357"/>
                  <a:gd name="connsiteY13" fmla="*/ 8385815 h 8385815"/>
                  <a:gd name="connsiteX0" fmla="*/ 561473 w 898357"/>
                  <a:gd name="connsiteY0" fmla="*/ 8385815 h 8385815"/>
                  <a:gd name="connsiteX1" fmla="*/ 526572 w 898357"/>
                  <a:gd name="connsiteY1" fmla="*/ 8296841 h 8385815"/>
                  <a:gd name="connsiteX2" fmla="*/ 128337 w 898357"/>
                  <a:gd name="connsiteY2" fmla="*/ 4869072 h 8385815"/>
                  <a:gd name="connsiteX3" fmla="*/ 64168 w 898357"/>
                  <a:gd name="connsiteY3" fmla="*/ 3810293 h 8385815"/>
                  <a:gd name="connsiteX4" fmla="*/ 0 w 898357"/>
                  <a:gd name="connsiteY4" fmla="*/ 1243556 h 8385815"/>
                  <a:gd name="connsiteX5" fmla="*/ 32084 w 898357"/>
                  <a:gd name="connsiteY5" fmla="*/ 842504 h 8385815"/>
                  <a:gd name="connsiteX6" fmla="*/ 64168 w 898357"/>
                  <a:gd name="connsiteY6" fmla="*/ 432284 h 8385815"/>
                  <a:gd name="connsiteX7" fmla="*/ 128336 w 898357"/>
                  <a:gd name="connsiteY7" fmla="*/ 0 h 8385815"/>
                  <a:gd name="connsiteX8" fmla="*/ 657726 w 898357"/>
                  <a:gd name="connsiteY8" fmla="*/ 8314 h 8385815"/>
                  <a:gd name="connsiteX9" fmla="*/ 746645 w 898357"/>
                  <a:gd name="connsiteY9" fmla="*/ 445576 h 8385815"/>
                  <a:gd name="connsiteX10" fmla="*/ 792021 w 898357"/>
                  <a:gd name="connsiteY10" fmla="*/ 825086 h 8385815"/>
                  <a:gd name="connsiteX11" fmla="*/ 834189 w 898357"/>
                  <a:gd name="connsiteY11" fmla="*/ 1243557 h 8385815"/>
                  <a:gd name="connsiteX12" fmla="*/ 898357 w 898357"/>
                  <a:gd name="connsiteY12" fmla="*/ 3810293 h 8385815"/>
                  <a:gd name="connsiteX13" fmla="*/ 866273 w 898357"/>
                  <a:gd name="connsiteY13" fmla="*/ 4853030 h 8385815"/>
                  <a:gd name="connsiteX14" fmla="*/ 561473 w 898357"/>
                  <a:gd name="connsiteY14" fmla="*/ 8385815 h 8385815"/>
                  <a:gd name="connsiteX0" fmla="*/ 561473 w 898357"/>
                  <a:gd name="connsiteY0" fmla="*/ 8385815 h 8385815"/>
                  <a:gd name="connsiteX1" fmla="*/ 526572 w 898357"/>
                  <a:gd name="connsiteY1" fmla="*/ 8296841 h 8385815"/>
                  <a:gd name="connsiteX2" fmla="*/ 128337 w 898357"/>
                  <a:gd name="connsiteY2" fmla="*/ 4869072 h 8385815"/>
                  <a:gd name="connsiteX3" fmla="*/ 64168 w 898357"/>
                  <a:gd name="connsiteY3" fmla="*/ 3810293 h 8385815"/>
                  <a:gd name="connsiteX4" fmla="*/ 0 w 898357"/>
                  <a:gd name="connsiteY4" fmla="*/ 1243556 h 8385815"/>
                  <a:gd name="connsiteX5" fmla="*/ 32084 w 898357"/>
                  <a:gd name="connsiteY5" fmla="*/ 842504 h 8385815"/>
                  <a:gd name="connsiteX6" fmla="*/ 64168 w 898357"/>
                  <a:gd name="connsiteY6" fmla="*/ 432284 h 8385815"/>
                  <a:gd name="connsiteX7" fmla="*/ 128336 w 898357"/>
                  <a:gd name="connsiteY7" fmla="*/ 0 h 8385815"/>
                  <a:gd name="connsiteX8" fmla="*/ 657726 w 898357"/>
                  <a:gd name="connsiteY8" fmla="*/ 8314 h 8385815"/>
                  <a:gd name="connsiteX9" fmla="*/ 746645 w 898357"/>
                  <a:gd name="connsiteY9" fmla="*/ 445576 h 8385815"/>
                  <a:gd name="connsiteX10" fmla="*/ 792021 w 898357"/>
                  <a:gd name="connsiteY10" fmla="*/ 825086 h 8385815"/>
                  <a:gd name="connsiteX11" fmla="*/ 834189 w 898357"/>
                  <a:gd name="connsiteY11" fmla="*/ 1243557 h 8385815"/>
                  <a:gd name="connsiteX12" fmla="*/ 898357 w 898357"/>
                  <a:gd name="connsiteY12" fmla="*/ 3810293 h 8385815"/>
                  <a:gd name="connsiteX13" fmla="*/ 866273 w 898357"/>
                  <a:gd name="connsiteY13" fmla="*/ 4853030 h 8385815"/>
                  <a:gd name="connsiteX14" fmla="*/ 597940 w 898357"/>
                  <a:gd name="connsiteY14" fmla="*/ 8296841 h 8385815"/>
                  <a:gd name="connsiteX15" fmla="*/ 561473 w 898357"/>
                  <a:gd name="connsiteY15" fmla="*/ 8385815 h 838581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65934 w 898357"/>
                  <a:gd name="connsiteY0" fmla="*/ 8390275 h 8390275"/>
                  <a:gd name="connsiteX1" fmla="*/ 526572 w 898357"/>
                  <a:gd name="connsiteY1" fmla="*/ 8296841 h 8390275"/>
                  <a:gd name="connsiteX2" fmla="*/ 128337 w 898357"/>
                  <a:gd name="connsiteY2" fmla="*/ 4869072 h 8390275"/>
                  <a:gd name="connsiteX3" fmla="*/ 64168 w 898357"/>
                  <a:gd name="connsiteY3" fmla="*/ 3810293 h 8390275"/>
                  <a:gd name="connsiteX4" fmla="*/ 0 w 898357"/>
                  <a:gd name="connsiteY4" fmla="*/ 1243556 h 8390275"/>
                  <a:gd name="connsiteX5" fmla="*/ 32084 w 898357"/>
                  <a:gd name="connsiteY5" fmla="*/ 842504 h 8390275"/>
                  <a:gd name="connsiteX6" fmla="*/ 64168 w 898357"/>
                  <a:gd name="connsiteY6" fmla="*/ 432284 h 8390275"/>
                  <a:gd name="connsiteX7" fmla="*/ 128336 w 898357"/>
                  <a:gd name="connsiteY7" fmla="*/ 0 h 8390275"/>
                  <a:gd name="connsiteX8" fmla="*/ 657726 w 898357"/>
                  <a:gd name="connsiteY8" fmla="*/ 8314 h 8390275"/>
                  <a:gd name="connsiteX9" fmla="*/ 746645 w 898357"/>
                  <a:gd name="connsiteY9" fmla="*/ 445576 h 8390275"/>
                  <a:gd name="connsiteX10" fmla="*/ 792021 w 898357"/>
                  <a:gd name="connsiteY10" fmla="*/ 825086 h 8390275"/>
                  <a:gd name="connsiteX11" fmla="*/ 834189 w 898357"/>
                  <a:gd name="connsiteY11" fmla="*/ 1243557 h 8390275"/>
                  <a:gd name="connsiteX12" fmla="*/ 898357 w 898357"/>
                  <a:gd name="connsiteY12" fmla="*/ 3810293 h 8390275"/>
                  <a:gd name="connsiteX13" fmla="*/ 866273 w 898357"/>
                  <a:gd name="connsiteY13" fmla="*/ 4853030 h 8390275"/>
                  <a:gd name="connsiteX14" fmla="*/ 597940 w 898357"/>
                  <a:gd name="connsiteY14" fmla="*/ 8296841 h 8390275"/>
                  <a:gd name="connsiteX15" fmla="*/ 565934 w 898357"/>
                  <a:gd name="connsiteY15" fmla="*/ 8390275 h 8390275"/>
                  <a:gd name="connsiteX0" fmla="*/ 557013 w 898357"/>
                  <a:gd name="connsiteY0" fmla="*/ 8376893 h 8376893"/>
                  <a:gd name="connsiteX1" fmla="*/ 526572 w 898357"/>
                  <a:gd name="connsiteY1" fmla="*/ 8296841 h 8376893"/>
                  <a:gd name="connsiteX2" fmla="*/ 128337 w 898357"/>
                  <a:gd name="connsiteY2" fmla="*/ 4869072 h 8376893"/>
                  <a:gd name="connsiteX3" fmla="*/ 64168 w 898357"/>
                  <a:gd name="connsiteY3" fmla="*/ 3810293 h 8376893"/>
                  <a:gd name="connsiteX4" fmla="*/ 0 w 898357"/>
                  <a:gd name="connsiteY4" fmla="*/ 1243556 h 8376893"/>
                  <a:gd name="connsiteX5" fmla="*/ 32084 w 898357"/>
                  <a:gd name="connsiteY5" fmla="*/ 842504 h 8376893"/>
                  <a:gd name="connsiteX6" fmla="*/ 64168 w 898357"/>
                  <a:gd name="connsiteY6" fmla="*/ 432284 h 8376893"/>
                  <a:gd name="connsiteX7" fmla="*/ 128336 w 898357"/>
                  <a:gd name="connsiteY7" fmla="*/ 0 h 8376893"/>
                  <a:gd name="connsiteX8" fmla="*/ 657726 w 898357"/>
                  <a:gd name="connsiteY8" fmla="*/ 8314 h 8376893"/>
                  <a:gd name="connsiteX9" fmla="*/ 746645 w 898357"/>
                  <a:gd name="connsiteY9" fmla="*/ 445576 h 8376893"/>
                  <a:gd name="connsiteX10" fmla="*/ 792021 w 898357"/>
                  <a:gd name="connsiteY10" fmla="*/ 825086 h 8376893"/>
                  <a:gd name="connsiteX11" fmla="*/ 834189 w 898357"/>
                  <a:gd name="connsiteY11" fmla="*/ 1243557 h 8376893"/>
                  <a:gd name="connsiteX12" fmla="*/ 898357 w 898357"/>
                  <a:gd name="connsiteY12" fmla="*/ 3810293 h 8376893"/>
                  <a:gd name="connsiteX13" fmla="*/ 866273 w 898357"/>
                  <a:gd name="connsiteY13" fmla="*/ 4853030 h 8376893"/>
                  <a:gd name="connsiteX14" fmla="*/ 597940 w 898357"/>
                  <a:gd name="connsiteY14" fmla="*/ 8296841 h 8376893"/>
                  <a:gd name="connsiteX15" fmla="*/ 557013 w 898357"/>
                  <a:gd name="connsiteY15" fmla="*/ 8376893 h 8376893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  <a:gd name="connsiteX0" fmla="*/ 565934 w 898357"/>
                  <a:gd name="connsiteY0" fmla="*/ 8399195 h 8399195"/>
                  <a:gd name="connsiteX1" fmla="*/ 526572 w 898357"/>
                  <a:gd name="connsiteY1" fmla="*/ 8296841 h 8399195"/>
                  <a:gd name="connsiteX2" fmla="*/ 128337 w 898357"/>
                  <a:gd name="connsiteY2" fmla="*/ 4869072 h 8399195"/>
                  <a:gd name="connsiteX3" fmla="*/ 64168 w 898357"/>
                  <a:gd name="connsiteY3" fmla="*/ 3810293 h 8399195"/>
                  <a:gd name="connsiteX4" fmla="*/ 0 w 898357"/>
                  <a:gd name="connsiteY4" fmla="*/ 1243556 h 8399195"/>
                  <a:gd name="connsiteX5" fmla="*/ 32084 w 898357"/>
                  <a:gd name="connsiteY5" fmla="*/ 842504 h 8399195"/>
                  <a:gd name="connsiteX6" fmla="*/ 64168 w 898357"/>
                  <a:gd name="connsiteY6" fmla="*/ 432284 h 8399195"/>
                  <a:gd name="connsiteX7" fmla="*/ 128336 w 898357"/>
                  <a:gd name="connsiteY7" fmla="*/ 0 h 8399195"/>
                  <a:gd name="connsiteX8" fmla="*/ 657726 w 898357"/>
                  <a:gd name="connsiteY8" fmla="*/ 8314 h 8399195"/>
                  <a:gd name="connsiteX9" fmla="*/ 746645 w 898357"/>
                  <a:gd name="connsiteY9" fmla="*/ 445576 h 8399195"/>
                  <a:gd name="connsiteX10" fmla="*/ 792021 w 898357"/>
                  <a:gd name="connsiteY10" fmla="*/ 825086 h 8399195"/>
                  <a:gd name="connsiteX11" fmla="*/ 834189 w 898357"/>
                  <a:gd name="connsiteY11" fmla="*/ 1243557 h 8399195"/>
                  <a:gd name="connsiteX12" fmla="*/ 898357 w 898357"/>
                  <a:gd name="connsiteY12" fmla="*/ 3810293 h 8399195"/>
                  <a:gd name="connsiteX13" fmla="*/ 866273 w 898357"/>
                  <a:gd name="connsiteY13" fmla="*/ 4853030 h 8399195"/>
                  <a:gd name="connsiteX14" fmla="*/ 597940 w 898357"/>
                  <a:gd name="connsiteY14" fmla="*/ 8296841 h 8399195"/>
                  <a:gd name="connsiteX15" fmla="*/ 565934 w 898357"/>
                  <a:gd name="connsiteY15" fmla="*/ 8399195 h 839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98357" h="8399195">
                    <a:moveTo>
                      <a:pt x="565934" y="8399195"/>
                    </a:moveTo>
                    <a:cubicBezTo>
                      <a:pt x="533484" y="8360615"/>
                      <a:pt x="532258" y="8326499"/>
                      <a:pt x="526572" y="8296841"/>
                    </a:cubicBezTo>
                    <a:lnTo>
                      <a:pt x="128337" y="4869072"/>
                    </a:lnTo>
                    <a:lnTo>
                      <a:pt x="64168" y="3810293"/>
                    </a:lnTo>
                    <a:lnTo>
                      <a:pt x="0" y="1243556"/>
                    </a:lnTo>
                    <a:lnTo>
                      <a:pt x="32084" y="842504"/>
                    </a:lnTo>
                    <a:lnTo>
                      <a:pt x="64168" y="432284"/>
                    </a:lnTo>
                    <a:lnTo>
                      <a:pt x="128336" y="0"/>
                    </a:lnTo>
                    <a:lnTo>
                      <a:pt x="657726" y="8314"/>
                    </a:lnTo>
                    <a:lnTo>
                      <a:pt x="746645" y="445576"/>
                    </a:lnTo>
                    <a:lnTo>
                      <a:pt x="792021" y="825086"/>
                    </a:lnTo>
                    <a:lnTo>
                      <a:pt x="834189" y="1243557"/>
                    </a:lnTo>
                    <a:lnTo>
                      <a:pt x="898357" y="3810293"/>
                    </a:lnTo>
                    <a:lnTo>
                      <a:pt x="866273" y="4853030"/>
                    </a:lnTo>
                    <a:cubicBezTo>
                      <a:pt x="767908" y="5992046"/>
                      <a:pt x="696305" y="7157825"/>
                      <a:pt x="597940" y="8296841"/>
                    </a:cubicBezTo>
                    <a:cubicBezTo>
                      <a:pt x="587271" y="8327986"/>
                      <a:pt x="594445" y="8359129"/>
                      <a:pt x="565934" y="8399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8534400" y="2467101"/>
                <a:ext cx="644434" cy="310932"/>
                <a:chOff x="8534400" y="2467101"/>
                <a:chExt cx="644434" cy="310932"/>
              </a:xfrm>
              <a:solidFill>
                <a:schemeClr val="tx1"/>
              </a:solidFill>
            </p:grpSpPr>
            <p:sp>
              <p:nvSpPr>
                <p:cNvPr id="113" name="Rounded Rectangle 112"/>
                <p:cNvSpPr/>
                <p:nvPr/>
              </p:nvSpPr>
              <p:spPr>
                <a:xfrm>
                  <a:off x="8534400" y="2638697"/>
                  <a:ext cx="644434" cy="139336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ounded Rectangle 113"/>
                <p:cNvSpPr/>
                <p:nvPr/>
              </p:nvSpPr>
              <p:spPr>
                <a:xfrm>
                  <a:off x="8822765" y="2467101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ectangle 114"/>
                <p:cNvSpPr/>
                <p:nvPr/>
              </p:nvSpPr>
              <p:spPr>
                <a:xfrm>
                  <a:off x="8690664" y="2604108"/>
                  <a:ext cx="350305" cy="77273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6918113" y="3410809"/>
                <a:ext cx="692362" cy="627791"/>
                <a:chOff x="6918113" y="3410809"/>
                <a:chExt cx="692362" cy="627791"/>
              </a:xfrm>
              <a:solidFill>
                <a:schemeClr val="tx1"/>
              </a:solidFill>
            </p:grpSpPr>
            <p:sp>
              <p:nvSpPr>
                <p:cNvPr id="111" name="Freeform 110"/>
                <p:cNvSpPr/>
                <p:nvPr/>
              </p:nvSpPr>
              <p:spPr>
                <a:xfrm>
                  <a:off x="6918113" y="3533473"/>
                  <a:ext cx="692362" cy="505127"/>
                </a:xfrm>
                <a:custGeom>
                  <a:avLst/>
                  <a:gdLst>
                    <a:gd name="connsiteX0" fmla="*/ 76917 w 736935"/>
                    <a:gd name="connsiteY0" fmla="*/ 505824 h 522285"/>
                    <a:gd name="connsiteX1" fmla="*/ 696042 w 736935"/>
                    <a:gd name="connsiteY1" fmla="*/ 448674 h 522285"/>
                    <a:gd name="connsiteX2" fmla="*/ 676992 w 736935"/>
                    <a:gd name="connsiteY2" fmla="*/ 124824 h 522285"/>
                    <a:gd name="connsiteX3" fmla="*/ 667467 w 736935"/>
                    <a:gd name="connsiteY3" fmla="*/ 29574 h 522285"/>
                    <a:gd name="connsiteX4" fmla="*/ 600792 w 736935"/>
                    <a:gd name="connsiteY4" fmla="*/ 999 h 522285"/>
                    <a:gd name="connsiteX5" fmla="*/ 57867 w 736935"/>
                    <a:gd name="connsiteY5" fmla="*/ 58149 h 522285"/>
                    <a:gd name="connsiteX6" fmla="*/ 10242 w 736935"/>
                    <a:gd name="connsiteY6" fmla="*/ 115299 h 522285"/>
                    <a:gd name="connsiteX7" fmla="*/ 10242 w 736935"/>
                    <a:gd name="connsiteY7" fmla="*/ 220074 h 522285"/>
                    <a:gd name="connsiteX8" fmla="*/ 76917 w 736935"/>
                    <a:gd name="connsiteY8" fmla="*/ 505824 h 522285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696042"/>
                    <a:gd name="connsiteY0" fmla="*/ 505824 h 505824"/>
                    <a:gd name="connsiteX1" fmla="*/ 696042 w 696042"/>
                    <a:gd name="connsiteY1" fmla="*/ 448674 h 505824"/>
                    <a:gd name="connsiteX2" fmla="*/ 676992 w 696042"/>
                    <a:gd name="connsiteY2" fmla="*/ 124824 h 505824"/>
                    <a:gd name="connsiteX3" fmla="*/ 667467 w 696042"/>
                    <a:gd name="connsiteY3" fmla="*/ 29574 h 505824"/>
                    <a:gd name="connsiteX4" fmla="*/ 600792 w 696042"/>
                    <a:gd name="connsiteY4" fmla="*/ 999 h 505824"/>
                    <a:gd name="connsiteX5" fmla="*/ 57867 w 696042"/>
                    <a:gd name="connsiteY5" fmla="*/ 58149 h 505824"/>
                    <a:gd name="connsiteX6" fmla="*/ 10242 w 696042"/>
                    <a:gd name="connsiteY6" fmla="*/ 115299 h 505824"/>
                    <a:gd name="connsiteX7" fmla="*/ 10242 w 696042"/>
                    <a:gd name="connsiteY7" fmla="*/ 220074 h 505824"/>
                    <a:gd name="connsiteX8" fmla="*/ 76917 w 696042"/>
                    <a:gd name="connsiteY8" fmla="*/ 505824 h 505824"/>
                    <a:gd name="connsiteX0" fmla="*/ 76917 w 740138"/>
                    <a:gd name="connsiteY0" fmla="*/ 505766 h 505766"/>
                    <a:gd name="connsiteX1" fmla="*/ 696042 w 740138"/>
                    <a:gd name="connsiteY1" fmla="*/ 448616 h 505766"/>
                    <a:gd name="connsiteX2" fmla="*/ 689088 w 740138"/>
                    <a:gd name="connsiteY2" fmla="*/ 117509 h 505766"/>
                    <a:gd name="connsiteX3" fmla="*/ 667467 w 740138"/>
                    <a:gd name="connsiteY3" fmla="*/ 29516 h 505766"/>
                    <a:gd name="connsiteX4" fmla="*/ 600792 w 740138"/>
                    <a:gd name="connsiteY4" fmla="*/ 941 h 505766"/>
                    <a:gd name="connsiteX5" fmla="*/ 57867 w 740138"/>
                    <a:gd name="connsiteY5" fmla="*/ 58091 h 505766"/>
                    <a:gd name="connsiteX6" fmla="*/ 10242 w 740138"/>
                    <a:gd name="connsiteY6" fmla="*/ 115241 h 505766"/>
                    <a:gd name="connsiteX7" fmla="*/ 10242 w 740138"/>
                    <a:gd name="connsiteY7" fmla="*/ 220016 h 505766"/>
                    <a:gd name="connsiteX8" fmla="*/ 76917 w 740138"/>
                    <a:gd name="connsiteY8" fmla="*/ 505766 h 505766"/>
                    <a:gd name="connsiteX0" fmla="*/ 73237 w 736458"/>
                    <a:gd name="connsiteY0" fmla="*/ 505766 h 505766"/>
                    <a:gd name="connsiteX1" fmla="*/ 692362 w 736458"/>
                    <a:gd name="connsiteY1" fmla="*/ 448616 h 505766"/>
                    <a:gd name="connsiteX2" fmla="*/ 685408 w 736458"/>
                    <a:gd name="connsiteY2" fmla="*/ 117509 h 505766"/>
                    <a:gd name="connsiteX3" fmla="*/ 663787 w 736458"/>
                    <a:gd name="connsiteY3" fmla="*/ 29516 h 505766"/>
                    <a:gd name="connsiteX4" fmla="*/ 597112 w 736458"/>
                    <a:gd name="connsiteY4" fmla="*/ 941 h 505766"/>
                    <a:gd name="connsiteX5" fmla="*/ 54187 w 736458"/>
                    <a:gd name="connsiteY5" fmla="*/ 58091 h 505766"/>
                    <a:gd name="connsiteX6" fmla="*/ 6562 w 736458"/>
                    <a:gd name="connsiteY6" fmla="*/ 115241 h 505766"/>
                    <a:gd name="connsiteX7" fmla="*/ 6562 w 736458"/>
                    <a:gd name="connsiteY7" fmla="*/ 220016 h 505766"/>
                    <a:gd name="connsiteX8" fmla="*/ 73237 w 736458"/>
                    <a:gd name="connsiteY8" fmla="*/ 505766 h 505766"/>
                    <a:gd name="connsiteX0" fmla="*/ 73237 w 736458"/>
                    <a:gd name="connsiteY0" fmla="*/ 505127 h 505127"/>
                    <a:gd name="connsiteX1" fmla="*/ 692362 w 736458"/>
                    <a:gd name="connsiteY1" fmla="*/ 447977 h 505127"/>
                    <a:gd name="connsiteX2" fmla="*/ 685408 w 736458"/>
                    <a:gd name="connsiteY2" fmla="*/ 116870 h 505127"/>
                    <a:gd name="connsiteX3" fmla="*/ 663787 w 736458"/>
                    <a:gd name="connsiteY3" fmla="*/ 28877 h 505127"/>
                    <a:gd name="connsiteX4" fmla="*/ 597112 w 736458"/>
                    <a:gd name="connsiteY4" fmla="*/ 302 h 505127"/>
                    <a:gd name="connsiteX5" fmla="*/ 54187 w 736458"/>
                    <a:gd name="connsiteY5" fmla="*/ 57452 h 505127"/>
                    <a:gd name="connsiteX6" fmla="*/ 6562 w 736458"/>
                    <a:gd name="connsiteY6" fmla="*/ 114602 h 505127"/>
                    <a:gd name="connsiteX7" fmla="*/ 6562 w 736458"/>
                    <a:gd name="connsiteY7" fmla="*/ 219377 h 505127"/>
                    <a:gd name="connsiteX8" fmla="*/ 73237 w 736458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362" h="505127">
                      <a:moveTo>
                        <a:pt x="73237" y="505127"/>
                      </a:moveTo>
                      <a:lnTo>
                        <a:pt x="692362" y="447977"/>
                      </a:lnTo>
                      <a:lnTo>
                        <a:pt x="685408" y="116870"/>
                      </a:lnTo>
                      <a:cubicBezTo>
                        <a:pt x="680646" y="47020"/>
                        <a:pt x="678503" y="48305"/>
                        <a:pt x="663787" y="28877"/>
                      </a:cubicBezTo>
                      <a:cubicBezTo>
                        <a:pt x="649071" y="9449"/>
                        <a:pt x="630979" y="-2042"/>
                        <a:pt x="597112" y="302"/>
                      </a:cubicBezTo>
                      <a:cubicBezTo>
                        <a:pt x="563245" y="2646"/>
                        <a:pt x="89716" y="48078"/>
                        <a:pt x="54187" y="57452"/>
                      </a:cubicBezTo>
                      <a:cubicBezTo>
                        <a:pt x="18658" y="66826"/>
                        <a:pt x="14499" y="87615"/>
                        <a:pt x="6562" y="114602"/>
                      </a:cubicBezTo>
                      <a:cubicBezTo>
                        <a:pt x="-1375" y="141589"/>
                        <a:pt x="-2963" y="154290"/>
                        <a:pt x="6562" y="219377"/>
                      </a:cubicBezTo>
                      <a:lnTo>
                        <a:pt x="73237" y="505127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ounded Rectangle 111"/>
                <p:cNvSpPr/>
                <p:nvPr/>
              </p:nvSpPr>
              <p:spPr>
                <a:xfrm rot="21321158">
                  <a:off x="7206655" y="3410809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10167555" y="3438279"/>
                <a:ext cx="692362" cy="618021"/>
                <a:chOff x="7660761" y="3304465"/>
                <a:chExt cx="692362" cy="618021"/>
              </a:xfrm>
              <a:solidFill>
                <a:schemeClr val="tx1"/>
              </a:solidFill>
            </p:grpSpPr>
            <p:sp>
              <p:nvSpPr>
                <p:cNvPr id="109" name="Freeform 108"/>
                <p:cNvSpPr/>
                <p:nvPr/>
              </p:nvSpPr>
              <p:spPr>
                <a:xfrm flipH="1">
                  <a:off x="7660761" y="3417359"/>
                  <a:ext cx="692362" cy="505127"/>
                </a:xfrm>
                <a:custGeom>
                  <a:avLst/>
                  <a:gdLst>
                    <a:gd name="connsiteX0" fmla="*/ 76917 w 736935"/>
                    <a:gd name="connsiteY0" fmla="*/ 505824 h 522285"/>
                    <a:gd name="connsiteX1" fmla="*/ 696042 w 736935"/>
                    <a:gd name="connsiteY1" fmla="*/ 448674 h 522285"/>
                    <a:gd name="connsiteX2" fmla="*/ 676992 w 736935"/>
                    <a:gd name="connsiteY2" fmla="*/ 124824 h 522285"/>
                    <a:gd name="connsiteX3" fmla="*/ 667467 w 736935"/>
                    <a:gd name="connsiteY3" fmla="*/ 29574 h 522285"/>
                    <a:gd name="connsiteX4" fmla="*/ 600792 w 736935"/>
                    <a:gd name="connsiteY4" fmla="*/ 999 h 522285"/>
                    <a:gd name="connsiteX5" fmla="*/ 57867 w 736935"/>
                    <a:gd name="connsiteY5" fmla="*/ 58149 h 522285"/>
                    <a:gd name="connsiteX6" fmla="*/ 10242 w 736935"/>
                    <a:gd name="connsiteY6" fmla="*/ 115299 h 522285"/>
                    <a:gd name="connsiteX7" fmla="*/ 10242 w 736935"/>
                    <a:gd name="connsiteY7" fmla="*/ 220074 h 522285"/>
                    <a:gd name="connsiteX8" fmla="*/ 76917 w 736935"/>
                    <a:gd name="connsiteY8" fmla="*/ 505824 h 522285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736935"/>
                    <a:gd name="connsiteY0" fmla="*/ 505824 h 505824"/>
                    <a:gd name="connsiteX1" fmla="*/ 696042 w 736935"/>
                    <a:gd name="connsiteY1" fmla="*/ 448674 h 505824"/>
                    <a:gd name="connsiteX2" fmla="*/ 676992 w 736935"/>
                    <a:gd name="connsiteY2" fmla="*/ 124824 h 505824"/>
                    <a:gd name="connsiteX3" fmla="*/ 667467 w 736935"/>
                    <a:gd name="connsiteY3" fmla="*/ 29574 h 505824"/>
                    <a:gd name="connsiteX4" fmla="*/ 600792 w 736935"/>
                    <a:gd name="connsiteY4" fmla="*/ 999 h 505824"/>
                    <a:gd name="connsiteX5" fmla="*/ 57867 w 736935"/>
                    <a:gd name="connsiteY5" fmla="*/ 58149 h 505824"/>
                    <a:gd name="connsiteX6" fmla="*/ 10242 w 736935"/>
                    <a:gd name="connsiteY6" fmla="*/ 115299 h 505824"/>
                    <a:gd name="connsiteX7" fmla="*/ 10242 w 736935"/>
                    <a:gd name="connsiteY7" fmla="*/ 220074 h 505824"/>
                    <a:gd name="connsiteX8" fmla="*/ 76917 w 736935"/>
                    <a:gd name="connsiteY8" fmla="*/ 505824 h 505824"/>
                    <a:gd name="connsiteX0" fmla="*/ 76917 w 696042"/>
                    <a:gd name="connsiteY0" fmla="*/ 505824 h 505824"/>
                    <a:gd name="connsiteX1" fmla="*/ 696042 w 696042"/>
                    <a:gd name="connsiteY1" fmla="*/ 448674 h 505824"/>
                    <a:gd name="connsiteX2" fmla="*/ 676992 w 696042"/>
                    <a:gd name="connsiteY2" fmla="*/ 124824 h 505824"/>
                    <a:gd name="connsiteX3" fmla="*/ 667467 w 696042"/>
                    <a:gd name="connsiteY3" fmla="*/ 29574 h 505824"/>
                    <a:gd name="connsiteX4" fmla="*/ 600792 w 696042"/>
                    <a:gd name="connsiteY4" fmla="*/ 999 h 505824"/>
                    <a:gd name="connsiteX5" fmla="*/ 57867 w 696042"/>
                    <a:gd name="connsiteY5" fmla="*/ 58149 h 505824"/>
                    <a:gd name="connsiteX6" fmla="*/ 10242 w 696042"/>
                    <a:gd name="connsiteY6" fmla="*/ 115299 h 505824"/>
                    <a:gd name="connsiteX7" fmla="*/ 10242 w 696042"/>
                    <a:gd name="connsiteY7" fmla="*/ 220074 h 505824"/>
                    <a:gd name="connsiteX8" fmla="*/ 76917 w 696042"/>
                    <a:gd name="connsiteY8" fmla="*/ 505824 h 505824"/>
                    <a:gd name="connsiteX0" fmla="*/ 76917 w 740138"/>
                    <a:gd name="connsiteY0" fmla="*/ 505766 h 505766"/>
                    <a:gd name="connsiteX1" fmla="*/ 696042 w 740138"/>
                    <a:gd name="connsiteY1" fmla="*/ 448616 h 505766"/>
                    <a:gd name="connsiteX2" fmla="*/ 689088 w 740138"/>
                    <a:gd name="connsiteY2" fmla="*/ 117509 h 505766"/>
                    <a:gd name="connsiteX3" fmla="*/ 667467 w 740138"/>
                    <a:gd name="connsiteY3" fmla="*/ 29516 h 505766"/>
                    <a:gd name="connsiteX4" fmla="*/ 600792 w 740138"/>
                    <a:gd name="connsiteY4" fmla="*/ 941 h 505766"/>
                    <a:gd name="connsiteX5" fmla="*/ 57867 w 740138"/>
                    <a:gd name="connsiteY5" fmla="*/ 58091 h 505766"/>
                    <a:gd name="connsiteX6" fmla="*/ 10242 w 740138"/>
                    <a:gd name="connsiteY6" fmla="*/ 115241 h 505766"/>
                    <a:gd name="connsiteX7" fmla="*/ 10242 w 740138"/>
                    <a:gd name="connsiteY7" fmla="*/ 220016 h 505766"/>
                    <a:gd name="connsiteX8" fmla="*/ 76917 w 740138"/>
                    <a:gd name="connsiteY8" fmla="*/ 505766 h 505766"/>
                    <a:gd name="connsiteX0" fmla="*/ 73237 w 736458"/>
                    <a:gd name="connsiteY0" fmla="*/ 505766 h 505766"/>
                    <a:gd name="connsiteX1" fmla="*/ 692362 w 736458"/>
                    <a:gd name="connsiteY1" fmla="*/ 448616 h 505766"/>
                    <a:gd name="connsiteX2" fmla="*/ 685408 w 736458"/>
                    <a:gd name="connsiteY2" fmla="*/ 117509 h 505766"/>
                    <a:gd name="connsiteX3" fmla="*/ 663787 w 736458"/>
                    <a:gd name="connsiteY3" fmla="*/ 29516 h 505766"/>
                    <a:gd name="connsiteX4" fmla="*/ 597112 w 736458"/>
                    <a:gd name="connsiteY4" fmla="*/ 941 h 505766"/>
                    <a:gd name="connsiteX5" fmla="*/ 54187 w 736458"/>
                    <a:gd name="connsiteY5" fmla="*/ 58091 h 505766"/>
                    <a:gd name="connsiteX6" fmla="*/ 6562 w 736458"/>
                    <a:gd name="connsiteY6" fmla="*/ 115241 h 505766"/>
                    <a:gd name="connsiteX7" fmla="*/ 6562 w 736458"/>
                    <a:gd name="connsiteY7" fmla="*/ 220016 h 505766"/>
                    <a:gd name="connsiteX8" fmla="*/ 73237 w 736458"/>
                    <a:gd name="connsiteY8" fmla="*/ 505766 h 505766"/>
                    <a:gd name="connsiteX0" fmla="*/ 73237 w 736458"/>
                    <a:gd name="connsiteY0" fmla="*/ 505127 h 505127"/>
                    <a:gd name="connsiteX1" fmla="*/ 692362 w 736458"/>
                    <a:gd name="connsiteY1" fmla="*/ 447977 h 505127"/>
                    <a:gd name="connsiteX2" fmla="*/ 685408 w 736458"/>
                    <a:gd name="connsiteY2" fmla="*/ 116870 h 505127"/>
                    <a:gd name="connsiteX3" fmla="*/ 663787 w 736458"/>
                    <a:gd name="connsiteY3" fmla="*/ 28877 h 505127"/>
                    <a:gd name="connsiteX4" fmla="*/ 597112 w 736458"/>
                    <a:gd name="connsiteY4" fmla="*/ 302 h 505127"/>
                    <a:gd name="connsiteX5" fmla="*/ 54187 w 736458"/>
                    <a:gd name="connsiteY5" fmla="*/ 57452 h 505127"/>
                    <a:gd name="connsiteX6" fmla="*/ 6562 w 736458"/>
                    <a:gd name="connsiteY6" fmla="*/ 114602 h 505127"/>
                    <a:gd name="connsiteX7" fmla="*/ 6562 w 736458"/>
                    <a:gd name="connsiteY7" fmla="*/ 219377 h 505127"/>
                    <a:gd name="connsiteX8" fmla="*/ 73237 w 736458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  <a:gd name="connsiteX0" fmla="*/ 73237 w 692362"/>
                    <a:gd name="connsiteY0" fmla="*/ 505127 h 505127"/>
                    <a:gd name="connsiteX1" fmla="*/ 692362 w 692362"/>
                    <a:gd name="connsiteY1" fmla="*/ 447977 h 505127"/>
                    <a:gd name="connsiteX2" fmla="*/ 685408 w 692362"/>
                    <a:gd name="connsiteY2" fmla="*/ 116870 h 505127"/>
                    <a:gd name="connsiteX3" fmla="*/ 663787 w 692362"/>
                    <a:gd name="connsiteY3" fmla="*/ 28877 h 505127"/>
                    <a:gd name="connsiteX4" fmla="*/ 597112 w 692362"/>
                    <a:gd name="connsiteY4" fmla="*/ 302 h 505127"/>
                    <a:gd name="connsiteX5" fmla="*/ 54187 w 692362"/>
                    <a:gd name="connsiteY5" fmla="*/ 57452 h 505127"/>
                    <a:gd name="connsiteX6" fmla="*/ 6562 w 692362"/>
                    <a:gd name="connsiteY6" fmla="*/ 114602 h 505127"/>
                    <a:gd name="connsiteX7" fmla="*/ 6562 w 692362"/>
                    <a:gd name="connsiteY7" fmla="*/ 219377 h 505127"/>
                    <a:gd name="connsiteX8" fmla="*/ 73237 w 692362"/>
                    <a:gd name="connsiteY8" fmla="*/ 505127 h 50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362" h="505127">
                      <a:moveTo>
                        <a:pt x="73237" y="505127"/>
                      </a:moveTo>
                      <a:lnTo>
                        <a:pt x="692362" y="447977"/>
                      </a:lnTo>
                      <a:lnTo>
                        <a:pt x="685408" y="116870"/>
                      </a:lnTo>
                      <a:cubicBezTo>
                        <a:pt x="680646" y="47020"/>
                        <a:pt x="678503" y="48305"/>
                        <a:pt x="663787" y="28877"/>
                      </a:cubicBezTo>
                      <a:cubicBezTo>
                        <a:pt x="649071" y="9449"/>
                        <a:pt x="630979" y="-2042"/>
                        <a:pt x="597112" y="302"/>
                      </a:cubicBezTo>
                      <a:cubicBezTo>
                        <a:pt x="563245" y="2646"/>
                        <a:pt x="89716" y="48078"/>
                        <a:pt x="54187" y="57452"/>
                      </a:cubicBezTo>
                      <a:cubicBezTo>
                        <a:pt x="18658" y="66826"/>
                        <a:pt x="14499" y="87615"/>
                        <a:pt x="6562" y="114602"/>
                      </a:cubicBezTo>
                      <a:cubicBezTo>
                        <a:pt x="-1375" y="141589"/>
                        <a:pt x="-2963" y="154290"/>
                        <a:pt x="6562" y="219377"/>
                      </a:cubicBezTo>
                      <a:lnTo>
                        <a:pt x="73237" y="505127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ounded Rectangle 109"/>
                <p:cNvSpPr/>
                <p:nvPr/>
              </p:nvSpPr>
              <p:spPr>
                <a:xfrm rot="278842" flipH="1">
                  <a:off x="7989589" y="3304465"/>
                  <a:ext cx="71385" cy="21427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Freeform 106"/>
              <p:cNvSpPr/>
              <p:nvPr/>
            </p:nvSpPr>
            <p:spPr>
              <a:xfrm>
                <a:off x="7070500" y="9545444"/>
                <a:ext cx="3873554" cy="744901"/>
              </a:xfrm>
              <a:custGeom>
                <a:avLst/>
                <a:gdLst>
                  <a:gd name="connsiteX0" fmla="*/ 66907 w 3844940"/>
                  <a:gd name="connsiteY0" fmla="*/ 718138 h 744901"/>
                  <a:gd name="connsiteX1" fmla="*/ 3809256 w 3844940"/>
                  <a:gd name="connsiteY1" fmla="*/ 744901 h 744901"/>
                  <a:gd name="connsiteX2" fmla="*/ 3844940 w 3844940"/>
                  <a:gd name="connsiteY2" fmla="*/ 245327 h 744901"/>
                  <a:gd name="connsiteX3" fmla="*/ 2109810 w 3844940"/>
                  <a:gd name="connsiteY3" fmla="*/ 0 h 744901"/>
                  <a:gd name="connsiteX4" fmla="*/ 1699445 w 3844940"/>
                  <a:gd name="connsiteY4" fmla="*/ 0 h 744901"/>
                  <a:gd name="connsiteX5" fmla="*/ 0 w 3844940"/>
                  <a:gd name="connsiteY5" fmla="*/ 209643 h 744901"/>
                  <a:gd name="connsiteX6" fmla="*/ 66907 w 3844940"/>
                  <a:gd name="connsiteY6" fmla="*/ 718138 h 744901"/>
                  <a:gd name="connsiteX0" fmla="*/ 75920 w 3853953"/>
                  <a:gd name="connsiteY0" fmla="*/ 718138 h 744901"/>
                  <a:gd name="connsiteX1" fmla="*/ 3818269 w 3853953"/>
                  <a:gd name="connsiteY1" fmla="*/ 744901 h 744901"/>
                  <a:gd name="connsiteX2" fmla="*/ 3853953 w 3853953"/>
                  <a:gd name="connsiteY2" fmla="*/ 245327 h 744901"/>
                  <a:gd name="connsiteX3" fmla="*/ 2118823 w 3853953"/>
                  <a:gd name="connsiteY3" fmla="*/ 0 h 744901"/>
                  <a:gd name="connsiteX4" fmla="*/ 1708458 w 3853953"/>
                  <a:gd name="connsiteY4" fmla="*/ 0 h 744901"/>
                  <a:gd name="connsiteX5" fmla="*/ 9013 w 3853953"/>
                  <a:gd name="connsiteY5" fmla="*/ 209643 h 744901"/>
                  <a:gd name="connsiteX6" fmla="*/ 75920 w 3853953"/>
                  <a:gd name="connsiteY6" fmla="*/ 718138 h 744901"/>
                  <a:gd name="connsiteX0" fmla="*/ 79662 w 3857695"/>
                  <a:gd name="connsiteY0" fmla="*/ 718138 h 744901"/>
                  <a:gd name="connsiteX1" fmla="*/ 3822011 w 3857695"/>
                  <a:gd name="connsiteY1" fmla="*/ 744901 h 744901"/>
                  <a:gd name="connsiteX2" fmla="*/ 3857695 w 3857695"/>
                  <a:gd name="connsiteY2" fmla="*/ 245327 h 744901"/>
                  <a:gd name="connsiteX3" fmla="*/ 2122565 w 3857695"/>
                  <a:gd name="connsiteY3" fmla="*/ 0 h 744901"/>
                  <a:gd name="connsiteX4" fmla="*/ 1712200 w 3857695"/>
                  <a:gd name="connsiteY4" fmla="*/ 0 h 744901"/>
                  <a:gd name="connsiteX5" fmla="*/ 12755 w 3857695"/>
                  <a:gd name="connsiteY5" fmla="*/ 209643 h 744901"/>
                  <a:gd name="connsiteX6" fmla="*/ 79662 w 3857695"/>
                  <a:gd name="connsiteY6" fmla="*/ 718138 h 744901"/>
                  <a:gd name="connsiteX0" fmla="*/ 79662 w 3867755"/>
                  <a:gd name="connsiteY0" fmla="*/ 718138 h 744901"/>
                  <a:gd name="connsiteX1" fmla="*/ 3822011 w 3867755"/>
                  <a:gd name="connsiteY1" fmla="*/ 744901 h 744901"/>
                  <a:gd name="connsiteX2" fmla="*/ 3857695 w 3867755"/>
                  <a:gd name="connsiteY2" fmla="*/ 245327 h 744901"/>
                  <a:gd name="connsiteX3" fmla="*/ 2122565 w 3867755"/>
                  <a:gd name="connsiteY3" fmla="*/ 0 h 744901"/>
                  <a:gd name="connsiteX4" fmla="*/ 1712200 w 3867755"/>
                  <a:gd name="connsiteY4" fmla="*/ 0 h 744901"/>
                  <a:gd name="connsiteX5" fmla="*/ 12755 w 3867755"/>
                  <a:gd name="connsiteY5" fmla="*/ 209643 h 744901"/>
                  <a:gd name="connsiteX6" fmla="*/ 79662 w 3867755"/>
                  <a:gd name="connsiteY6" fmla="*/ 718138 h 744901"/>
                  <a:gd name="connsiteX0" fmla="*/ 79662 w 3873554"/>
                  <a:gd name="connsiteY0" fmla="*/ 718138 h 744901"/>
                  <a:gd name="connsiteX1" fmla="*/ 3822011 w 3873554"/>
                  <a:gd name="connsiteY1" fmla="*/ 744901 h 744901"/>
                  <a:gd name="connsiteX2" fmla="*/ 3857695 w 3873554"/>
                  <a:gd name="connsiteY2" fmla="*/ 245327 h 744901"/>
                  <a:gd name="connsiteX3" fmla="*/ 2122565 w 3873554"/>
                  <a:gd name="connsiteY3" fmla="*/ 0 h 744901"/>
                  <a:gd name="connsiteX4" fmla="*/ 1712200 w 3873554"/>
                  <a:gd name="connsiteY4" fmla="*/ 0 h 744901"/>
                  <a:gd name="connsiteX5" fmla="*/ 12755 w 3873554"/>
                  <a:gd name="connsiteY5" fmla="*/ 209643 h 744901"/>
                  <a:gd name="connsiteX6" fmla="*/ 79662 w 3873554"/>
                  <a:gd name="connsiteY6" fmla="*/ 718138 h 74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3554" h="744901">
                    <a:moveTo>
                      <a:pt x="79662" y="718138"/>
                    </a:moveTo>
                    <a:lnTo>
                      <a:pt x="3822011" y="744901"/>
                    </a:lnTo>
                    <a:cubicBezTo>
                      <a:pt x="3869590" y="538231"/>
                      <a:pt x="3890405" y="469838"/>
                      <a:pt x="3857695" y="245327"/>
                    </a:cubicBezTo>
                    <a:lnTo>
                      <a:pt x="2122565" y="0"/>
                    </a:lnTo>
                    <a:lnTo>
                      <a:pt x="1712200" y="0"/>
                    </a:lnTo>
                    <a:lnTo>
                      <a:pt x="12755" y="209643"/>
                    </a:lnTo>
                    <a:cubicBezTo>
                      <a:pt x="-22930" y="428207"/>
                      <a:pt x="21676" y="544179"/>
                      <a:pt x="79662" y="7181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reeform 107"/>
              <p:cNvSpPr/>
              <p:nvPr/>
            </p:nvSpPr>
            <p:spPr>
              <a:xfrm>
                <a:off x="6917181" y="10178833"/>
                <a:ext cx="4209902" cy="468351"/>
              </a:xfrm>
              <a:custGeom>
                <a:avLst/>
                <a:gdLst>
                  <a:gd name="connsiteX0" fmla="*/ 0 w 4197319"/>
                  <a:gd name="connsiteY0" fmla="*/ 0 h 468351"/>
                  <a:gd name="connsiteX1" fmla="*/ 4197319 w 4197319"/>
                  <a:gd name="connsiteY1" fmla="*/ 35684 h 468351"/>
                  <a:gd name="connsiteX2" fmla="*/ 4179477 w 4197319"/>
                  <a:gd name="connsiteY2" fmla="*/ 392523 h 468351"/>
                  <a:gd name="connsiteX3" fmla="*/ 2194560 w 4197319"/>
                  <a:gd name="connsiteY3" fmla="*/ 468351 h 468351"/>
                  <a:gd name="connsiteX4" fmla="*/ 2011680 w 4197319"/>
                  <a:gd name="connsiteY4" fmla="*/ 468351 h 468351"/>
                  <a:gd name="connsiteX5" fmla="*/ 31223 w 4197319"/>
                  <a:gd name="connsiteY5" fmla="*/ 356839 h 468351"/>
                  <a:gd name="connsiteX6" fmla="*/ 0 w 4197319"/>
                  <a:gd name="connsiteY6" fmla="*/ 0 h 468351"/>
                  <a:gd name="connsiteX0" fmla="*/ 255 w 4197574"/>
                  <a:gd name="connsiteY0" fmla="*/ 0 h 468351"/>
                  <a:gd name="connsiteX1" fmla="*/ 4197574 w 4197574"/>
                  <a:gd name="connsiteY1" fmla="*/ 35684 h 468351"/>
                  <a:gd name="connsiteX2" fmla="*/ 4179732 w 4197574"/>
                  <a:gd name="connsiteY2" fmla="*/ 392523 h 468351"/>
                  <a:gd name="connsiteX3" fmla="*/ 2194815 w 4197574"/>
                  <a:gd name="connsiteY3" fmla="*/ 468351 h 468351"/>
                  <a:gd name="connsiteX4" fmla="*/ 2011935 w 4197574"/>
                  <a:gd name="connsiteY4" fmla="*/ 468351 h 468351"/>
                  <a:gd name="connsiteX5" fmla="*/ 31478 w 4197574"/>
                  <a:gd name="connsiteY5" fmla="*/ 356839 h 468351"/>
                  <a:gd name="connsiteX6" fmla="*/ 255 w 4197574"/>
                  <a:gd name="connsiteY6" fmla="*/ 0 h 468351"/>
                  <a:gd name="connsiteX0" fmla="*/ 1036 w 4198355"/>
                  <a:gd name="connsiteY0" fmla="*/ 0 h 468351"/>
                  <a:gd name="connsiteX1" fmla="*/ 4198355 w 4198355"/>
                  <a:gd name="connsiteY1" fmla="*/ 35684 h 468351"/>
                  <a:gd name="connsiteX2" fmla="*/ 4180513 w 4198355"/>
                  <a:gd name="connsiteY2" fmla="*/ 392523 h 468351"/>
                  <a:gd name="connsiteX3" fmla="*/ 2195596 w 4198355"/>
                  <a:gd name="connsiteY3" fmla="*/ 468351 h 468351"/>
                  <a:gd name="connsiteX4" fmla="*/ 2012716 w 4198355"/>
                  <a:gd name="connsiteY4" fmla="*/ 468351 h 468351"/>
                  <a:gd name="connsiteX5" fmla="*/ 32259 w 4198355"/>
                  <a:gd name="connsiteY5" fmla="*/ 356839 h 468351"/>
                  <a:gd name="connsiteX6" fmla="*/ 1036 w 4198355"/>
                  <a:gd name="connsiteY6" fmla="*/ 0 h 468351"/>
                  <a:gd name="connsiteX0" fmla="*/ 1036 w 4203385"/>
                  <a:gd name="connsiteY0" fmla="*/ 0 h 468351"/>
                  <a:gd name="connsiteX1" fmla="*/ 4198355 w 4203385"/>
                  <a:gd name="connsiteY1" fmla="*/ 35684 h 468351"/>
                  <a:gd name="connsiteX2" fmla="*/ 4180513 w 4203385"/>
                  <a:gd name="connsiteY2" fmla="*/ 392523 h 468351"/>
                  <a:gd name="connsiteX3" fmla="*/ 2195596 w 4203385"/>
                  <a:gd name="connsiteY3" fmla="*/ 468351 h 468351"/>
                  <a:gd name="connsiteX4" fmla="*/ 2012716 w 4203385"/>
                  <a:gd name="connsiteY4" fmla="*/ 468351 h 468351"/>
                  <a:gd name="connsiteX5" fmla="*/ 32259 w 4203385"/>
                  <a:gd name="connsiteY5" fmla="*/ 356839 h 468351"/>
                  <a:gd name="connsiteX6" fmla="*/ 1036 w 4203385"/>
                  <a:gd name="connsiteY6" fmla="*/ 0 h 468351"/>
                  <a:gd name="connsiteX0" fmla="*/ 1036 w 4209902"/>
                  <a:gd name="connsiteY0" fmla="*/ 0 h 468351"/>
                  <a:gd name="connsiteX1" fmla="*/ 4198355 w 4209902"/>
                  <a:gd name="connsiteY1" fmla="*/ 35684 h 468351"/>
                  <a:gd name="connsiteX2" fmla="*/ 4180513 w 4209902"/>
                  <a:gd name="connsiteY2" fmla="*/ 392523 h 468351"/>
                  <a:gd name="connsiteX3" fmla="*/ 2195596 w 4209902"/>
                  <a:gd name="connsiteY3" fmla="*/ 468351 h 468351"/>
                  <a:gd name="connsiteX4" fmla="*/ 2012716 w 4209902"/>
                  <a:gd name="connsiteY4" fmla="*/ 468351 h 468351"/>
                  <a:gd name="connsiteX5" fmla="*/ 32259 w 4209902"/>
                  <a:gd name="connsiteY5" fmla="*/ 356839 h 468351"/>
                  <a:gd name="connsiteX6" fmla="*/ 1036 w 4209902"/>
                  <a:gd name="connsiteY6" fmla="*/ 0 h 46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9902" h="468351">
                    <a:moveTo>
                      <a:pt x="1036" y="0"/>
                    </a:moveTo>
                    <a:lnTo>
                      <a:pt x="4198355" y="35684"/>
                    </a:lnTo>
                    <a:cubicBezTo>
                      <a:pt x="4214710" y="203695"/>
                      <a:pt x="4217684" y="246814"/>
                      <a:pt x="4180513" y="392523"/>
                    </a:cubicBezTo>
                    <a:lnTo>
                      <a:pt x="2195596" y="468351"/>
                    </a:lnTo>
                    <a:lnTo>
                      <a:pt x="2012716" y="468351"/>
                    </a:lnTo>
                    <a:lnTo>
                      <a:pt x="32259" y="356839"/>
                    </a:lnTo>
                    <a:cubicBezTo>
                      <a:pt x="-451" y="220051"/>
                      <a:pt x="-1938" y="159090"/>
                      <a:pt x="1036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9" name="Freeform 98"/>
            <p:cNvSpPr/>
            <p:nvPr/>
          </p:nvSpPr>
          <p:spPr>
            <a:xfrm>
              <a:off x="13325982" y="4032111"/>
              <a:ext cx="12536" cy="771347"/>
            </a:xfrm>
            <a:custGeom>
              <a:avLst/>
              <a:gdLst>
                <a:gd name="connsiteX0" fmla="*/ 0 w 41564"/>
                <a:gd name="connsiteY0" fmla="*/ 0 h 768928"/>
                <a:gd name="connsiteX1" fmla="*/ 41564 w 41564"/>
                <a:gd name="connsiteY1" fmla="*/ 768928 h 768928"/>
                <a:gd name="connsiteX0" fmla="*/ 0 w 12536"/>
                <a:gd name="connsiteY0" fmla="*/ 0 h 771347"/>
                <a:gd name="connsiteX1" fmla="*/ 12536 w 12536"/>
                <a:gd name="connsiteY1" fmla="*/ 771347 h 7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36" h="771347">
                  <a:moveTo>
                    <a:pt x="0" y="0"/>
                  </a:moveTo>
                  <a:lnTo>
                    <a:pt x="12536" y="771347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6" name="Rectangle 85"/>
          <p:cNvSpPr/>
          <p:nvPr/>
        </p:nvSpPr>
        <p:spPr>
          <a:xfrm>
            <a:off x="4774276" y="515551"/>
            <a:ext cx="17966535" cy="1727075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19260302" y="1023145"/>
            <a:ext cx="1784873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Rudnaya</a:t>
            </a:r>
            <a:endParaRPr lang="en-US" sz="24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20396765" y="2996848"/>
            <a:ext cx="1784873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Kotovo</a:t>
            </a:r>
            <a:endParaRPr lang="en-US" sz="2400" b="1" dirty="0"/>
          </a:p>
        </p:txBody>
      </p:sp>
      <p:sp>
        <p:nvSpPr>
          <p:cNvPr id="92" name="TextBox 91"/>
          <p:cNvSpPr txBox="1"/>
          <p:nvPr/>
        </p:nvSpPr>
        <p:spPr>
          <a:xfrm>
            <a:off x="11413845" y="2083370"/>
            <a:ext cx="2591996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Novoanninskii</a:t>
            </a:r>
            <a:endParaRPr lang="en-US" sz="2400" b="1" dirty="0"/>
          </a:p>
        </p:txBody>
      </p:sp>
      <p:sp>
        <p:nvSpPr>
          <p:cNvPr id="94" name="TextBox 93"/>
          <p:cNvSpPr txBox="1"/>
          <p:nvPr/>
        </p:nvSpPr>
        <p:spPr>
          <a:xfrm>
            <a:off x="15511970" y="3973806"/>
            <a:ext cx="2111387" cy="483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Mikhaylovka</a:t>
            </a:r>
            <a:endParaRPr lang="en-US" sz="2400" b="1" dirty="0"/>
          </a:p>
        </p:txBody>
      </p:sp>
      <p:sp>
        <p:nvSpPr>
          <p:cNvPr id="95" name="Freeform 94"/>
          <p:cNvSpPr/>
          <p:nvPr/>
        </p:nvSpPr>
        <p:spPr>
          <a:xfrm>
            <a:off x="17015774" y="10415562"/>
            <a:ext cx="1746144" cy="305589"/>
          </a:xfrm>
          <a:custGeom>
            <a:avLst/>
            <a:gdLst>
              <a:gd name="connsiteX0" fmla="*/ 0 w 1668379"/>
              <a:gd name="connsiteY0" fmla="*/ 0 h 291980"/>
              <a:gd name="connsiteX1" fmla="*/ 497306 w 1668379"/>
              <a:gd name="connsiteY1" fmla="*/ 192505 h 291980"/>
              <a:gd name="connsiteX2" fmla="*/ 1251285 w 1668379"/>
              <a:gd name="connsiteY2" fmla="*/ 288758 h 291980"/>
              <a:gd name="connsiteX3" fmla="*/ 1668379 w 1668379"/>
              <a:gd name="connsiteY3" fmla="*/ 80210 h 29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8379" h="291980">
                <a:moveTo>
                  <a:pt x="0" y="0"/>
                </a:moveTo>
                <a:cubicBezTo>
                  <a:pt x="144379" y="72189"/>
                  <a:pt x="288759" y="144379"/>
                  <a:pt x="497306" y="192505"/>
                </a:cubicBezTo>
                <a:cubicBezTo>
                  <a:pt x="705854" y="240631"/>
                  <a:pt x="1056106" y="307474"/>
                  <a:pt x="1251285" y="288758"/>
                </a:cubicBezTo>
                <a:cubicBezTo>
                  <a:pt x="1446464" y="270042"/>
                  <a:pt x="1557421" y="175126"/>
                  <a:pt x="1668379" y="80210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18207854" y="9940436"/>
            <a:ext cx="604435" cy="290438"/>
          </a:xfrm>
          <a:custGeom>
            <a:avLst/>
            <a:gdLst>
              <a:gd name="connsiteX0" fmla="*/ 0 w 577516"/>
              <a:gd name="connsiteY0" fmla="*/ 4787 h 277503"/>
              <a:gd name="connsiteX1" fmla="*/ 385010 w 577516"/>
              <a:gd name="connsiteY1" fmla="*/ 36871 h 277503"/>
              <a:gd name="connsiteX2" fmla="*/ 577516 w 577516"/>
              <a:gd name="connsiteY2" fmla="*/ 277503 h 27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7516" h="277503">
                <a:moveTo>
                  <a:pt x="0" y="4787"/>
                </a:moveTo>
                <a:cubicBezTo>
                  <a:pt x="144378" y="-1898"/>
                  <a:pt x="288757" y="-8582"/>
                  <a:pt x="385010" y="36871"/>
                </a:cubicBezTo>
                <a:cubicBezTo>
                  <a:pt x="481263" y="82324"/>
                  <a:pt x="529389" y="179913"/>
                  <a:pt x="577516" y="277503"/>
                </a:cubicBezTo>
              </a:path>
            </a:pathLst>
          </a:custGeom>
          <a:noFill/>
          <a:ln w="76200">
            <a:solidFill>
              <a:schemeClr val="tx1">
                <a:lumMod val="65000"/>
                <a:lumOff val="3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6" name="Group 165"/>
          <p:cNvGrpSpPr/>
          <p:nvPr/>
        </p:nvGrpSpPr>
        <p:grpSpPr>
          <a:xfrm>
            <a:off x="12398396" y="15327959"/>
            <a:ext cx="449296" cy="1204511"/>
            <a:chOff x="16799904" y="23202900"/>
            <a:chExt cx="597031" cy="1750437"/>
          </a:xfrm>
        </p:grpSpPr>
        <p:sp>
          <p:nvSpPr>
            <p:cNvPr id="167" name="Down Arrow 166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69" name="Oval 168"/>
          <p:cNvSpPr/>
          <p:nvPr/>
        </p:nvSpPr>
        <p:spPr>
          <a:xfrm>
            <a:off x="9393520" y="9445634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Oval 169"/>
          <p:cNvSpPr/>
          <p:nvPr/>
        </p:nvSpPr>
        <p:spPr>
          <a:xfrm>
            <a:off x="9059537" y="11728392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Oval 170"/>
          <p:cNvSpPr/>
          <p:nvPr/>
        </p:nvSpPr>
        <p:spPr>
          <a:xfrm>
            <a:off x="12639316" y="7029931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Oval 171"/>
          <p:cNvSpPr/>
          <p:nvPr/>
        </p:nvSpPr>
        <p:spPr>
          <a:xfrm>
            <a:off x="15324150" y="4228367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Oval 172"/>
          <p:cNvSpPr/>
          <p:nvPr/>
        </p:nvSpPr>
        <p:spPr>
          <a:xfrm>
            <a:off x="11196379" y="2260136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Oval 173"/>
          <p:cNvSpPr/>
          <p:nvPr/>
        </p:nvSpPr>
        <p:spPr>
          <a:xfrm>
            <a:off x="5722951" y="2350928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Oval 174"/>
          <p:cNvSpPr/>
          <p:nvPr/>
        </p:nvSpPr>
        <p:spPr>
          <a:xfrm>
            <a:off x="6906482" y="791260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Oval 175"/>
          <p:cNvSpPr/>
          <p:nvPr/>
        </p:nvSpPr>
        <p:spPr>
          <a:xfrm>
            <a:off x="19025294" y="1197043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Oval 176"/>
          <p:cNvSpPr/>
          <p:nvPr/>
        </p:nvSpPr>
        <p:spPr>
          <a:xfrm>
            <a:off x="20179180" y="3192758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8" name="Oval 177"/>
          <p:cNvSpPr/>
          <p:nvPr/>
        </p:nvSpPr>
        <p:spPr>
          <a:xfrm>
            <a:off x="7566265" y="4818357"/>
            <a:ext cx="180056" cy="180056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9" name="Group 178"/>
          <p:cNvGrpSpPr/>
          <p:nvPr/>
        </p:nvGrpSpPr>
        <p:grpSpPr>
          <a:xfrm>
            <a:off x="21466629" y="914402"/>
            <a:ext cx="1023257" cy="740229"/>
            <a:chOff x="27932743" y="3570514"/>
            <a:chExt cx="1023257" cy="740229"/>
          </a:xfrm>
        </p:grpSpPr>
        <p:sp>
          <p:nvSpPr>
            <p:cNvPr id="180" name="Oval 179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13-2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5930597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737076" y="4104629"/>
            <a:ext cx="15991954" cy="130189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4000" b="1" u="sng" dirty="0" smtClean="0"/>
              <a:t>45th Pioneer Battalion, 604th Pioneer Regiment</a:t>
            </a:r>
          </a:p>
          <a:p>
            <a:pPr lvl="0" algn="ctr"/>
            <a:endParaRPr lang="en-US" sz="4000" b="1" u="sng" dirty="0"/>
          </a:p>
          <a:p>
            <a:pPr lvl="0" algn="ctr"/>
            <a:r>
              <a:rPr lang="en-US" sz="4000" b="1" dirty="0" smtClean="0"/>
              <a:t>Location: </a:t>
            </a:r>
            <a:r>
              <a:rPr lang="en-US" sz="4000" b="1" dirty="0" err="1" smtClean="0"/>
              <a:t>Millerovo</a:t>
            </a:r>
            <a:r>
              <a:rPr lang="en-US" sz="4000" b="1" dirty="0" smtClean="0"/>
              <a:t> 			Strength: 255</a:t>
            </a:r>
          </a:p>
          <a:p>
            <a:pPr lvl="0" algn="ctr"/>
            <a:endParaRPr lang="en-US" sz="4000" b="1" u="sng" dirty="0" smtClean="0"/>
          </a:p>
          <a:p>
            <a:pPr lvl="0" algn="ctr"/>
            <a:r>
              <a:rPr lang="en-US" sz="4000" b="1" u="sng" dirty="0" smtClean="0"/>
              <a:t>50th Pioneer Battalion, 22nd Panzer Division </a:t>
            </a:r>
          </a:p>
          <a:p>
            <a:pPr lvl="0" algn="ctr"/>
            <a:endParaRPr lang="en-US" sz="4000" b="1" u="sng" dirty="0"/>
          </a:p>
          <a:p>
            <a:pPr lvl="0" algn="ctr"/>
            <a:r>
              <a:rPr lang="en-US" sz="4000" b="1" dirty="0" smtClean="0"/>
              <a:t>Location: </a:t>
            </a:r>
            <a:r>
              <a:rPr lang="en-US" sz="4000" b="1" dirty="0" err="1" smtClean="0"/>
              <a:t>Chertkovo</a:t>
            </a:r>
            <a:r>
              <a:rPr lang="en-US" sz="4000" b="1" dirty="0" smtClean="0"/>
              <a:t>	 		Strength: 459</a:t>
            </a:r>
          </a:p>
          <a:p>
            <a:pPr lvl="0" algn="ctr"/>
            <a:endParaRPr lang="en-US" sz="4000" b="1" u="sng" dirty="0" smtClean="0"/>
          </a:p>
          <a:p>
            <a:pPr lvl="0" algn="ctr"/>
            <a:r>
              <a:rPr lang="en-US" sz="4000" b="1" u="sng" dirty="0" smtClean="0"/>
              <a:t>162nd Pioneer Battalion, 62nd Infantry Division</a:t>
            </a:r>
          </a:p>
          <a:p>
            <a:pPr lvl="0" algn="ctr"/>
            <a:endParaRPr lang="en-US" sz="4000" b="1" u="sng" dirty="0"/>
          </a:p>
          <a:p>
            <a:pPr lvl="0" algn="ctr"/>
            <a:r>
              <a:rPr lang="en-US" sz="4000" b="1" dirty="0" smtClean="0"/>
              <a:t>Location:	</a:t>
            </a:r>
            <a:r>
              <a:rPr lang="en-US" sz="4000" b="1" dirty="0" err="1" smtClean="0"/>
              <a:t>Kazanskaia</a:t>
            </a:r>
            <a:r>
              <a:rPr lang="en-US" sz="4000" b="1" dirty="0" smtClean="0"/>
              <a:t>	 	Strength: 309</a:t>
            </a:r>
          </a:p>
          <a:p>
            <a:pPr lvl="0" algn="ctr"/>
            <a:endParaRPr lang="en-US" sz="4000" b="1" u="sng" dirty="0" smtClean="0"/>
          </a:p>
          <a:p>
            <a:pPr lvl="0" algn="ctr"/>
            <a:r>
              <a:rPr lang="en-US" sz="4000" b="1" u="sng" dirty="0" smtClean="0"/>
              <a:t>294th Pioneer Battalion, 294th Infantry Division</a:t>
            </a:r>
          </a:p>
          <a:p>
            <a:pPr lvl="0" algn="ctr"/>
            <a:endParaRPr lang="en-US" sz="4000" b="1" u="sng" dirty="0"/>
          </a:p>
          <a:p>
            <a:pPr lvl="0" algn="ctr"/>
            <a:r>
              <a:rPr lang="en-US" sz="4000" b="1" dirty="0" smtClean="0"/>
              <a:t>Location: </a:t>
            </a:r>
            <a:r>
              <a:rPr lang="en-US" sz="4000" b="1" dirty="0" err="1" smtClean="0"/>
              <a:t>Kantemirovka</a:t>
            </a:r>
            <a:r>
              <a:rPr lang="en-US" sz="4000" b="1" dirty="0" smtClean="0"/>
              <a:t>	 	Strength: 306</a:t>
            </a:r>
          </a:p>
          <a:p>
            <a:pPr lvl="0" algn="ctr"/>
            <a:endParaRPr lang="en-US" sz="4000" b="1" u="sng" dirty="0" smtClean="0"/>
          </a:p>
          <a:p>
            <a:pPr lvl="0" algn="ctr"/>
            <a:r>
              <a:rPr lang="en-US" sz="4000" b="1" u="sng" dirty="0" smtClean="0"/>
              <a:t>336th Pioneer Battalion, 336th Infantry Division</a:t>
            </a:r>
          </a:p>
          <a:p>
            <a:pPr lvl="0" algn="ctr"/>
            <a:endParaRPr lang="en-US" sz="4000" b="1" u="sng" dirty="0"/>
          </a:p>
          <a:p>
            <a:pPr lvl="0" algn="ctr"/>
            <a:r>
              <a:rPr lang="en-US" sz="4000" b="1" dirty="0" smtClean="0"/>
              <a:t>Location: </a:t>
            </a:r>
            <a:r>
              <a:rPr lang="en-US" sz="4000" b="1" dirty="0" err="1" smtClean="0"/>
              <a:t>Nikolayevka</a:t>
            </a:r>
            <a:r>
              <a:rPr lang="en-US" sz="4000" b="1" dirty="0" smtClean="0"/>
              <a:t>	 	Strength: 382</a:t>
            </a:r>
          </a:p>
          <a:p>
            <a:pPr lvl="0" algn="ctr"/>
            <a:endParaRPr lang="en-US" sz="4000" b="1" dirty="0"/>
          </a:p>
          <a:p>
            <a:pPr lvl="0" algn="ctr"/>
            <a:r>
              <a:rPr lang="en-US" sz="4000" b="1" i="1" u="sng" dirty="0" smtClean="0"/>
              <a:t>Total Strength Gained</a:t>
            </a:r>
            <a:r>
              <a:rPr lang="en-US" sz="4000" b="1" dirty="0" smtClean="0"/>
              <a:t>: </a:t>
            </a:r>
            <a:r>
              <a:rPr lang="en-US" sz="4800" b="1" dirty="0" smtClean="0"/>
              <a:t>1,711 Troops</a:t>
            </a:r>
            <a:endParaRPr lang="en-US" sz="4800" b="1" dirty="0"/>
          </a:p>
        </p:txBody>
      </p:sp>
      <p:sp>
        <p:nvSpPr>
          <p:cNvPr id="3" name="Rectangle 2"/>
          <p:cNvSpPr/>
          <p:nvPr/>
        </p:nvSpPr>
        <p:spPr>
          <a:xfrm>
            <a:off x="555171" y="628069"/>
            <a:ext cx="26419629" cy="2865120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663568" y="978589"/>
            <a:ext cx="13258800" cy="20805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 smtClean="0">
                <a:latin typeface="Arial Black" panose="020B0A04020102020204" pitchFamily="34" charset="0"/>
              </a:rPr>
              <a:t>Stalingrad 1942-43</a:t>
            </a:r>
          </a:p>
          <a:p>
            <a:pPr algn="ctr"/>
            <a:r>
              <a:rPr lang="en-US" dirty="0" smtClean="0">
                <a:latin typeface="Arial Black" panose="020B0A04020102020204" pitchFamily="34" charset="0"/>
              </a:rPr>
              <a:t>Operation HUBERTUS</a:t>
            </a:r>
          </a:p>
          <a:p>
            <a:pPr algn="ctr"/>
            <a:r>
              <a:rPr lang="en-US" sz="3200" dirty="0" smtClean="0">
                <a:latin typeface="Arial Black" panose="020B0A04020102020204" pitchFamily="34" charset="0"/>
              </a:rPr>
              <a:t>Strength of the Pioneer Battalions</a:t>
            </a:r>
            <a:endParaRPr lang="en-US" sz="3200" dirty="0">
              <a:latin typeface="Arial Black" panose="020B0A04020102020204" pitchFamily="34" charset="0"/>
            </a:endParaRPr>
          </a:p>
        </p:txBody>
      </p:sp>
      <p:pic>
        <p:nvPicPr>
          <p:cNvPr id="5" name="Picture 8" descr="I:\CSI Crest Mediu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53413" y="778519"/>
            <a:ext cx="2513267" cy="25519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8" descr="I:\CSI Crest Mediu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154478" y="835890"/>
            <a:ext cx="2513267" cy="25519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555171" y="3485269"/>
            <a:ext cx="26419629" cy="14143057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25799143" y="16655145"/>
            <a:ext cx="1023257" cy="740229"/>
            <a:chOff x="27932743" y="3570514"/>
            <a:chExt cx="1023257" cy="740229"/>
          </a:xfrm>
        </p:grpSpPr>
        <p:sp>
          <p:nvSpPr>
            <p:cNvPr id="9" name="Oval 8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13-3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378634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43" name="Freeform 242"/>
          <p:cNvSpPr/>
          <p:nvPr/>
        </p:nvSpPr>
        <p:spPr>
          <a:xfrm>
            <a:off x="324124" y="336885"/>
            <a:ext cx="21846359" cy="17147422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5594942 w 17191693"/>
              <a:gd name="connsiteY21" fmla="*/ 12006399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594942 w 17191693"/>
              <a:gd name="connsiteY22" fmla="*/ 12006399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850424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302600 w 17191693"/>
              <a:gd name="connsiteY21" fmla="*/ 10426178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199018 w 17191693"/>
              <a:gd name="connsiteY23" fmla="*/ 11089275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38245 w 17191693"/>
              <a:gd name="connsiteY24" fmla="*/ 11360581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359792 w 17191693"/>
              <a:gd name="connsiteY25" fmla="*/ 11651983 h 13429034"/>
              <a:gd name="connsiteX26" fmla="*/ 5645184 w 17191693"/>
              <a:gd name="connsiteY26" fmla="*/ 11915964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510471 w 17191693"/>
              <a:gd name="connsiteY29" fmla="*/ 13177360 h 13429034"/>
              <a:gd name="connsiteX30" fmla="*/ 3835353 w 17191693"/>
              <a:gd name="connsiteY30" fmla="*/ 12861166 h 13429034"/>
              <a:gd name="connsiteX31" fmla="*/ 2844042 w 17191693"/>
              <a:gd name="connsiteY31" fmla="*/ 12732979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54966 w 17191693"/>
              <a:gd name="connsiteY31" fmla="*/ 1330329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542592 w 17191693"/>
              <a:gd name="connsiteY32" fmla="*/ 12763124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035860 w 17191693"/>
              <a:gd name="connsiteY8" fmla="*/ 4842123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181704 w 17191693"/>
              <a:gd name="connsiteY10" fmla="*/ 5286262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499108 w 17191693"/>
              <a:gd name="connsiteY13" fmla="*/ 7221541 h 13429034"/>
              <a:gd name="connsiteX14" fmla="*/ 7793257 w 17191693"/>
              <a:gd name="connsiteY14" fmla="*/ 7285710 h 13429034"/>
              <a:gd name="connsiteX15" fmla="*/ 6923524 w 17191693"/>
              <a:gd name="connsiteY15" fmla="*/ 7351971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242310 w 17191693"/>
              <a:gd name="connsiteY22" fmla="*/ 10486469 h 13429034"/>
              <a:gd name="connsiteX23" fmla="*/ 6002886 w 17191693"/>
              <a:gd name="connsiteY23" fmla="*/ 10848115 h 13429034"/>
              <a:gd name="connsiteX24" fmla="*/ 5299501 w 17191693"/>
              <a:gd name="connsiteY24" fmla="*/ 11059130 h 13429034"/>
              <a:gd name="connsiteX25" fmla="*/ 5098535 w 17191693"/>
              <a:gd name="connsiteY25" fmla="*/ 11149565 h 13429034"/>
              <a:gd name="connsiteX26" fmla="*/ 5008100 w 17191693"/>
              <a:gd name="connsiteY26" fmla="*/ 11400775 h 13429034"/>
              <a:gd name="connsiteX27" fmla="*/ 5359792 w 17191693"/>
              <a:gd name="connsiteY27" fmla="*/ 11651983 h 13429034"/>
              <a:gd name="connsiteX28" fmla="*/ 5645184 w 17191693"/>
              <a:gd name="connsiteY28" fmla="*/ 11915964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1704 w 17191693"/>
              <a:gd name="connsiteY11" fmla="*/ 5286262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78177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117934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279581 w 17191693"/>
              <a:gd name="connsiteY29" fmla="*/ 11780319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868027 w 17191693"/>
              <a:gd name="connsiteY25" fmla="*/ 11178477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68027 w 17191693"/>
              <a:gd name="connsiteY26" fmla="*/ 11178477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10692 w 17191693"/>
              <a:gd name="connsiteY9" fmla="*/ 5094081 h 13429034"/>
              <a:gd name="connsiteX10" fmla="*/ 10370525 w 17191693"/>
              <a:gd name="connsiteY10" fmla="*/ 5244408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322645 w 17191693"/>
              <a:gd name="connsiteY13" fmla="*/ 7125289 h 13429034"/>
              <a:gd name="connsiteX14" fmla="*/ 7793257 w 17191693"/>
              <a:gd name="connsiteY14" fmla="*/ 7285710 h 13429034"/>
              <a:gd name="connsiteX15" fmla="*/ 7084298 w 17191693"/>
              <a:gd name="connsiteY15" fmla="*/ 7522793 h 13429034"/>
              <a:gd name="connsiteX16" fmla="*/ 6756513 w 17191693"/>
              <a:gd name="connsiteY16" fmla="*/ 784365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70525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408850 w 17191693"/>
              <a:gd name="connsiteY15" fmla="*/ 1050664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408850 w 17191693"/>
              <a:gd name="connsiteY16" fmla="*/ 1050664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216345 w 17191693"/>
              <a:gd name="connsiteY16" fmla="*/ 1026601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81007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113796 w 17191693"/>
              <a:gd name="connsiteY20" fmla="*/ 9883473 h 13429034"/>
              <a:gd name="connsiteX21" fmla="*/ 5675447 w 17191693"/>
              <a:gd name="connsiteY21" fmla="*/ 10310006 h 13429034"/>
              <a:gd name="connsiteX22" fmla="*/ 6179349 w 17191693"/>
              <a:gd name="connsiteY22" fmla="*/ 10623525 h 13429034"/>
              <a:gd name="connsiteX23" fmla="*/ 6033031 w 17191693"/>
              <a:gd name="connsiteY23" fmla="*/ 10858163 h 13429034"/>
              <a:gd name="connsiteX24" fmla="*/ 5817785 w 17191693"/>
              <a:gd name="connsiteY24" fmla="*/ 11218671 h 13429034"/>
              <a:gd name="connsiteX25" fmla="*/ 5337932 w 17191693"/>
              <a:gd name="connsiteY25" fmla="*/ 11067592 h 13429034"/>
              <a:gd name="connsiteX26" fmla="*/ 5061339 w 17191693"/>
              <a:gd name="connsiteY26" fmla="*/ 11170014 h 13429034"/>
              <a:gd name="connsiteX27" fmla="*/ 4932296 w 17191693"/>
              <a:gd name="connsiteY27" fmla="*/ 11531051 h 13429034"/>
              <a:gd name="connsiteX28" fmla="*/ 5183328 w 17191693"/>
              <a:gd name="connsiteY28" fmla="*/ 11876572 h 13429034"/>
              <a:gd name="connsiteX29" fmla="*/ 5597058 w 17191693"/>
              <a:gd name="connsiteY29" fmla="*/ 12204722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4113796 w 17191693"/>
              <a:gd name="connsiteY19" fmla="*/ 9883473 h 13429034"/>
              <a:gd name="connsiteX20" fmla="*/ 5675447 w 17191693"/>
              <a:gd name="connsiteY20" fmla="*/ 10310006 h 13429034"/>
              <a:gd name="connsiteX21" fmla="*/ 6179349 w 17191693"/>
              <a:gd name="connsiteY21" fmla="*/ 10623525 h 13429034"/>
              <a:gd name="connsiteX22" fmla="*/ 6033031 w 17191693"/>
              <a:gd name="connsiteY22" fmla="*/ 10858163 h 13429034"/>
              <a:gd name="connsiteX23" fmla="*/ 5817785 w 17191693"/>
              <a:gd name="connsiteY23" fmla="*/ 11218671 h 13429034"/>
              <a:gd name="connsiteX24" fmla="*/ 5337932 w 17191693"/>
              <a:gd name="connsiteY24" fmla="*/ 11067592 h 13429034"/>
              <a:gd name="connsiteX25" fmla="*/ 5061339 w 17191693"/>
              <a:gd name="connsiteY25" fmla="*/ 11170014 h 13429034"/>
              <a:gd name="connsiteX26" fmla="*/ 4932296 w 17191693"/>
              <a:gd name="connsiteY26" fmla="*/ 11531051 h 13429034"/>
              <a:gd name="connsiteX27" fmla="*/ 5183328 w 17191693"/>
              <a:gd name="connsiteY27" fmla="*/ 11876572 h 13429034"/>
              <a:gd name="connsiteX28" fmla="*/ 5597058 w 17191693"/>
              <a:gd name="connsiteY28" fmla="*/ 12204722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675447 w 17191693"/>
              <a:gd name="connsiteY19" fmla="*/ 10310006 h 13429034"/>
              <a:gd name="connsiteX20" fmla="*/ 6179349 w 17191693"/>
              <a:gd name="connsiteY20" fmla="*/ 10623525 h 13429034"/>
              <a:gd name="connsiteX21" fmla="*/ 6033031 w 17191693"/>
              <a:gd name="connsiteY21" fmla="*/ 10858163 h 13429034"/>
              <a:gd name="connsiteX22" fmla="*/ 5817785 w 17191693"/>
              <a:gd name="connsiteY22" fmla="*/ 11218671 h 13429034"/>
              <a:gd name="connsiteX23" fmla="*/ 5337932 w 17191693"/>
              <a:gd name="connsiteY23" fmla="*/ 11067592 h 13429034"/>
              <a:gd name="connsiteX24" fmla="*/ 5061339 w 17191693"/>
              <a:gd name="connsiteY24" fmla="*/ 11170014 h 13429034"/>
              <a:gd name="connsiteX25" fmla="*/ 4932296 w 17191693"/>
              <a:gd name="connsiteY25" fmla="*/ 11531051 h 13429034"/>
              <a:gd name="connsiteX26" fmla="*/ 5183328 w 17191693"/>
              <a:gd name="connsiteY26" fmla="*/ 11876572 h 13429034"/>
              <a:gd name="connsiteX27" fmla="*/ 5597058 w 17191693"/>
              <a:gd name="connsiteY27" fmla="*/ 12204722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6179349 w 17191693"/>
              <a:gd name="connsiteY19" fmla="*/ 10623525 h 13429034"/>
              <a:gd name="connsiteX20" fmla="*/ 6033031 w 17191693"/>
              <a:gd name="connsiteY20" fmla="*/ 10858163 h 13429034"/>
              <a:gd name="connsiteX21" fmla="*/ 5817785 w 17191693"/>
              <a:gd name="connsiteY21" fmla="*/ 11218671 h 13429034"/>
              <a:gd name="connsiteX22" fmla="*/ 5337932 w 17191693"/>
              <a:gd name="connsiteY22" fmla="*/ 11067592 h 13429034"/>
              <a:gd name="connsiteX23" fmla="*/ 5061339 w 17191693"/>
              <a:gd name="connsiteY23" fmla="*/ 11170014 h 13429034"/>
              <a:gd name="connsiteX24" fmla="*/ 4932296 w 17191693"/>
              <a:gd name="connsiteY24" fmla="*/ 11531051 h 13429034"/>
              <a:gd name="connsiteX25" fmla="*/ 5183328 w 17191693"/>
              <a:gd name="connsiteY25" fmla="*/ 11876572 h 13429034"/>
              <a:gd name="connsiteX26" fmla="*/ 5597058 w 17191693"/>
              <a:gd name="connsiteY26" fmla="*/ 12204722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319552 w 17191693"/>
              <a:gd name="connsiteY29" fmla="*/ 13287892 h 13429034"/>
              <a:gd name="connsiteX30" fmla="*/ 3704724 w 17191693"/>
              <a:gd name="connsiteY30" fmla="*/ 13182713 h 13429034"/>
              <a:gd name="connsiteX31" fmla="*/ 2643076 w 17191693"/>
              <a:gd name="connsiteY31" fmla="*/ 12863608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79349 w 17191693"/>
              <a:gd name="connsiteY18" fmla="*/ 10623525 h 13429034"/>
              <a:gd name="connsiteX19" fmla="*/ 6033031 w 17191693"/>
              <a:gd name="connsiteY19" fmla="*/ 10858163 h 13429034"/>
              <a:gd name="connsiteX20" fmla="*/ 5817785 w 17191693"/>
              <a:gd name="connsiteY20" fmla="*/ 11218671 h 13429034"/>
              <a:gd name="connsiteX21" fmla="*/ 5337932 w 17191693"/>
              <a:gd name="connsiteY21" fmla="*/ 11067592 h 13429034"/>
              <a:gd name="connsiteX22" fmla="*/ 5061339 w 17191693"/>
              <a:gd name="connsiteY22" fmla="*/ 11170014 h 13429034"/>
              <a:gd name="connsiteX23" fmla="*/ 4932296 w 17191693"/>
              <a:gd name="connsiteY23" fmla="*/ 11531051 h 13429034"/>
              <a:gd name="connsiteX24" fmla="*/ 5183328 w 17191693"/>
              <a:gd name="connsiteY24" fmla="*/ 11876572 h 13429034"/>
              <a:gd name="connsiteX25" fmla="*/ 5597058 w 17191693"/>
              <a:gd name="connsiteY25" fmla="*/ 12204722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319552 w 17191693"/>
              <a:gd name="connsiteY28" fmla="*/ 13287892 h 13429034"/>
              <a:gd name="connsiteX29" fmla="*/ 3704724 w 17191693"/>
              <a:gd name="connsiteY29" fmla="*/ 13182713 h 13429034"/>
              <a:gd name="connsiteX30" fmla="*/ 2643076 w 17191693"/>
              <a:gd name="connsiteY30" fmla="*/ 12863608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179349 w 17191693"/>
              <a:gd name="connsiteY17" fmla="*/ 10623525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1473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9519004 w 17191693"/>
              <a:gd name="connsiteY13" fmla="*/ 7418232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314467 w 17191693"/>
              <a:gd name="connsiteY13" fmla="*/ 7550579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37568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191694 w 17191694"/>
              <a:gd name="connsiteY0" fmla="*/ 0 h 13970455"/>
              <a:gd name="connsiteX1" fmla="*/ 15133321 w 17191694"/>
              <a:gd name="connsiteY1" fmla="*/ 1907594 h 13970455"/>
              <a:gd name="connsiteX2" fmla="*/ 14168314 w 17191694"/>
              <a:gd name="connsiteY2" fmla="*/ 2752885 h 13970455"/>
              <a:gd name="connsiteX3" fmla="*/ 12997319 w 17191694"/>
              <a:gd name="connsiteY3" fmla="*/ 3817652 h 13970455"/>
              <a:gd name="connsiteX4" fmla="*/ 12782351 w 17191694"/>
              <a:gd name="connsiteY4" fmla="*/ 4157499 h 13970455"/>
              <a:gd name="connsiteX5" fmla="*/ 12519662 w 17191694"/>
              <a:gd name="connsiteY5" fmla="*/ 4172539 h 13970455"/>
              <a:gd name="connsiteX6" fmla="*/ 12139142 w 17191694"/>
              <a:gd name="connsiteY6" fmla="*/ 4271319 h 13970455"/>
              <a:gd name="connsiteX7" fmla="*/ 11511616 w 17191694"/>
              <a:gd name="connsiteY7" fmla="*/ 4554164 h 13970455"/>
              <a:gd name="connsiteX8" fmla="*/ 10672138 w 17191694"/>
              <a:gd name="connsiteY8" fmla="*/ 4987938 h 13970455"/>
              <a:gd name="connsiteX9" fmla="*/ 10330442 w 17191694"/>
              <a:gd name="connsiteY9" fmla="*/ 5343799 h 13970455"/>
              <a:gd name="connsiteX10" fmla="*/ 9826857 w 17191694"/>
              <a:gd name="connsiteY10" fmla="*/ 5980885 h 13970455"/>
              <a:gd name="connsiteX11" fmla="*/ 9532431 w 17191694"/>
              <a:gd name="connsiteY11" fmla="*/ 6553877 h 13970455"/>
              <a:gd name="connsiteX12" fmla="*/ 9485699 w 17191694"/>
              <a:gd name="connsiteY12" fmla="*/ 7261647 h 13970455"/>
              <a:gd name="connsiteX13" fmla="*/ 9278373 w 17191694"/>
              <a:gd name="connsiteY13" fmla="*/ 7670895 h 13970455"/>
              <a:gd name="connsiteX14" fmla="*/ 7969720 w 17191694"/>
              <a:gd name="connsiteY14" fmla="*/ 8697415 h 13970455"/>
              <a:gd name="connsiteX15" fmla="*/ 7552625 w 17191694"/>
              <a:gd name="connsiteY15" fmla="*/ 9274931 h 13970455"/>
              <a:gd name="connsiteX16" fmla="*/ 7206696 w 17191694"/>
              <a:gd name="connsiteY16" fmla="*/ 9677974 h 13970455"/>
              <a:gd name="connsiteX17" fmla="*/ 6598450 w 17191694"/>
              <a:gd name="connsiteY17" fmla="*/ 10299675 h 13970455"/>
              <a:gd name="connsiteX18" fmla="*/ 6237569 w 17191694"/>
              <a:gd name="connsiteY18" fmla="*/ 10867688 h 13970455"/>
              <a:gd name="connsiteX19" fmla="*/ 5817786 w 17191694"/>
              <a:gd name="connsiteY19" fmla="*/ 11218671 h 13970455"/>
              <a:gd name="connsiteX20" fmla="*/ 5337933 w 17191694"/>
              <a:gd name="connsiteY20" fmla="*/ 11067592 h 13970455"/>
              <a:gd name="connsiteX21" fmla="*/ 4484871 w 17191694"/>
              <a:gd name="connsiteY21" fmla="*/ 10742631 h 13970455"/>
              <a:gd name="connsiteX22" fmla="*/ 4256437 w 17191694"/>
              <a:gd name="connsiteY22" fmla="*/ 11222938 h 13970455"/>
              <a:gd name="connsiteX23" fmla="*/ 5183329 w 17191694"/>
              <a:gd name="connsiteY23" fmla="*/ 11876572 h 13970455"/>
              <a:gd name="connsiteX24" fmla="*/ 5597059 w 17191694"/>
              <a:gd name="connsiteY24" fmla="*/ 12204722 h 13970455"/>
              <a:gd name="connsiteX25" fmla="*/ 5059729 w 17191694"/>
              <a:gd name="connsiteY25" fmla="*/ 12834207 h 13970455"/>
              <a:gd name="connsiteX26" fmla="*/ 4799976 w 17191694"/>
              <a:gd name="connsiteY26" fmla="*/ 13234254 h 13970455"/>
              <a:gd name="connsiteX27" fmla="*/ 4319553 w 17191694"/>
              <a:gd name="connsiteY27" fmla="*/ 13287892 h 13970455"/>
              <a:gd name="connsiteX28" fmla="*/ 3704725 w 17191694"/>
              <a:gd name="connsiteY28" fmla="*/ 13182713 h 13970455"/>
              <a:gd name="connsiteX29" fmla="*/ 2643077 w 17191694"/>
              <a:gd name="connsiteY29" fmla="*/ 12863608 h 13970455"/>
              <a:gd name="connsiteX30" fmla="*/ 0 w 17191694"/>
              <a:gd name="connsiteY30" fmla="*/ 13970455 h 1397045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077421 w 17155599"/>
              <a:gd name="connsiteY28" fmla="*/ 12445814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2606982 w 17155599"/>
              <a:gd name="connsiteY31" fmla="*/ 12863608 h 13898265"/>
              <a:gd name="connsiteX32" fmla="*/ 0 w 17155599"/>
              <a:gd name="connsiteY32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685344 w 17155599"/>
              <a:gd name="connsiteY26" fmla="*/ 12883640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98390 w 17155599"/>
              <a:gd name="connsiteY25" fmla="*/ 12702376 h 13898265"/>
              <a:gd name="connsiteX26" fmla="*/ 4685344 w 17155599"/>
              <a:gd name="connsiteY26" fmla="*/ 12883640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98390 w 17155599"/>
              <a:gd name="connsiteY25" fmla="*/ 12702376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98390 w 17155599"/>
              <a:gd name="connsiteY25" fmla="*/ 12702376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610241 w 17155599"/>
              <a:gd name="connsiteY19" fmla="*/ 11147914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119831 w 17155599"/>
              <a:gd name="connsiteY18" fmla="*/ 10753388 h 13898265"/>
              <a:gd name="connsiteX19" fmla="*/ 5610241 w 17155599"/>
              <a:gd name="connsiteY19" fmla="*/ 11147914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610241 w 17155599"/>
              <a:gd name="connsiteY19" fmla="*/ 11147914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566699 w 17155599"/>
              <a:gd name="connsiteY19" fmla="*/ 11142472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566699 w 17155599"/>
              <a:gd name="connsiteY19" fmla="*/ 11142472 h 13898265"/>
              <a:gd name="connsiteX20" fmla="*/ 5154881 w 17155599"/>
              <a:gd name="connsiteY20" fmla="*/ 109913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566699 w 17155599"/>
              <a:gd name="connsiteY19" fmla="*/ 11142472 h 13898265"/>
              <a:gd name="connsiteX20" fmla="*/ 5154881 w 17155599"/>
              <a:gd name="connsiteY20" fmla="*/ 109913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566699 w 17155599"/>
              <a:gd name="connsiteY19" fmla="*/ 11128864 h 13898265"/>
              <a:gd name="connsiteX20" fmla="*/ 5154881 w 17155599"/>
              <a:gd name="connsiteY20" fmla="*/ 109913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030024 w 17155599"/>
              <a:gd name="connsiteY18" fmla="*/ 10712567 h 13898265"/>
              <a:gd name="connsiteX19" fmla="*/ 5566699 w 17155599"/>
              <a:gd name="connsiteY19" fmla="*/ 11128864 h 13898265"/>
              <a:gd name="connsiteX20" fmla="*/ 5154881 w 17155599"/>
              <a:gd name="connsiteY20" fmla="*/ 109913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4947902 w 17155599"/>
              <a:gd name="connsiteY25" fmla="*/ 12705181 h 13898265"/>
              <a:gd name="connsiteX26" fmla="*/ 4685344 w 17155599"/>
              <a:gd name="connsiteY26" fmla="*/ 12883640 h 13898265"/>
              <a:gd name="connsiteX27" fmla="*/ 4311276 w 17155599"/>
              <a:gd name="connsiteY27" fmla="*/ 1316371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46917 w 17155599"/>
              <a:gd name="connsiteY13" fmla="*/ 7474721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46917 w 17155599"/>
              <a:gd name="connsiteY13" fmla="*/ 7474721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46917 w 17155599"/>
              <a:gd name="connsiteY13" fmla="*/ 7474721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33192 w 17155599"/>
              <a:gd name="connsiteY6" fmla="*/ 4060304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082104 h 13898265"/>
              <a:gd name="connsiteX6" fmla="*/ 12133192 w 17155599"/>
              <a:gd name="connsiteY6" fmla="*/ 4060304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082104 h 13898265"/>
              <a:gd name="connsiteX6" fmla="*/ 12133192 w 17155599"/>
              <a:gd name="connsiteY6" fmla="*/ 4060304 h 13898265"/>
              <a:gd name="connsiteX7" fmla="*/ 11475521 w 17155599"/>
              <a:gd name="connsiteY7" fmla="*/ 4473777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084447 w 17155599"/>
              <a:gd name="connsiteY12" fmla="*/ 7065488 h 13898265"/>
              <a:gd name="connsiteX13" fmla="*/ 9389167 w 17155599"/>
              <a:gd name="connsiteY13" fmla="*/ 7523006 h 13898265"/>
              <a:gd name="connsiteX14" fmla="*/ 9034048 w 17155599"/>
              <a:gd name="connsiteY14" fmla="*/ 7815751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030024 w 17155599"/>
              <a:gd name="connsiteY19" fmla="*/ 10712567 h 13898265"/>
              <a:gd name="connsiteX20" fmla="*/ 5566699 w 17155599"/>
              <a:gd name="connsiteY20" fmla="*/ 11128864 h 13898265"/>
              <a:gd name="connsiteX21" fmla="*/ 5154881 w 17155599"/>
              <a:gd name="connsiteY21" fmla="*/ 109913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4947902 w 17155599"/>
              <a:gd name="connsiteY26" fmla="*/ 12705181 h 13898265"/>
              <a:gd name="connsiteX27" fmla="*/ 4685344 w 17155599"/>
              <a:gd name="connsiteY27" fmla="*/ 12883640 h 13898265"/>
              <a:gd name="connsiteX28" fmla="*/ 4311276 w 17155599"/>
              <a:gd name="connsiteY28" fmla="*/ 1316371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5097226 w 15097226"/>
              <a:gd name="connsiteY0" fmla="*/ 0 h 11990671"/>
              <a:gd name="connsiteX1" fmla="*/ 14132219 w 15097226"/>
              <a:gd name="connsiteY1" fmla="*/ 845291 h 11990671"/>
              <a:gd name="connsiteX2" fmla="*/ 12961224 w 15097226"/>
              <a:gd name="connsiteY2" fmla="*/ 1910058 h 11990671"/>
              <a:gd name="connsiteX3" fmla="*/ 12746256 w 15097226"/>
              <a:gd name="connsiteY3" fmla="*/ 2249905 h 11990671"/>
              <a:gd name="connsiteX4" fmla="*/ 12483567 w 15097226"/>
              <a:gd name="connsiteY4" fmla="*/ 2174510 h 11990671"/>
              <a:gd name="connsiteX5" fmla="*/ 12133192 w 15097226"/>
              <a:gd name="connsiteY5" fmla="*/ 2152710 h 11990671"/>
              <a:gd name="connsiteX6" fmla="*/ 11475521 w 15097226"/>
              <a:gd name="connsiteY6" fmla="*/ 2566183 h 11990671"/>
              <a:gd name="connsiteX7" fmla="*/ 10636043 w 15097226"/>
              <a:gd name="connsiteY7" fmla="*/ 3080344 h 11990671"/>
              <a:gd name="connsiteX8" fmla="*/ 10294347 w 15097226"/>
              <a:gd name="connsiteY8" fmla="*/ 3436205 h 11990671"/>
              <a:gd name="connsiteX9" fmla="*/ 9790762 w 15097226"/>
              <a:gd name="connsiteY9" fmla="*/ 4073291 h 11990671"/>
              <a:gd name="connsiteX10" fmla="*/ 9496336 w 15097226"/>
              <a:gd name="connsiteY10" fmla="*/ 4646283 h 11990671"/>
              <a:gd name="connsiteX11" fmla="*/ 9084447 w 15097226"/>
              <a:gd name="connsiteY11" fmla="*/ 5157894 h 11990671"/>
              <a:gd name="connsiteX12" fmla="*/ 9389167 w 15097226"/>
              <a:gd name="connsiteY12" fmla="*/ 5615412 h 11990671"/>
              <a:gd name="connsiteX13" fmla="*/ 9034048 w 15097226"/>
              <a:gd name="connsiteY13" fmla="*/ 5908157 h 11990671"/>
              <a:gd name="connsiteX14" fmla="*/ 7933625 w 15097226"/>
              <a:gd name="connsiteY14" fmla="*/ 6789821 h 11990671"/>
              <a:gd name="connsiteX15" fmla="*/ 7516530 w 15097226"/>
              <a:gd name="connsiteY15" fmla="*/ 7367337 h 11990671"/>
              <a:gd name="connsiteX16" fmla="*/ 7170601 w 15097226"/>
              <a:gd name="connsiteY16" fmla="*/ 7770380 h 11990671"/>
              <a:gd name="connsiteX17" fmla="*/ 6562355 w 15097226"/>
              <a:gd name="connsiteY17" fmla="*/ 8392081 h 11990671"/>
              <a:gd name="connsiteX18" fmla="*/ 6030024 w 15097226"/>
              <a:gd name="connsiteY18" fmla="*/ 8804973 h 11990671"/>
              <a:gd name="connsiteX19" fmla="*/ 5566699 w 15097226"/>
              <a:gd name="connsiteY19" fmla="*/ 9221270 h 11990671"/>
              <a:gd name="connsiteX20" fmla="*/ 5154881 w 15097226"/>
              <a:gd name="connsiteY20" fmla="*/ 9083798 h 11990671"/>
              <a:gd name="connsiteX21" fmla="*/ 4448776 w 15097226"/>
              <a:gd name="connsiteY21" fmla="*/ 8835037 h 11990671"/>
              <a:gd name="connsiteX22" fmla="*/ 4220342 w 15097226"/>
              <a:gd name="connsiteY22" fmla="*/ 9315344 h 11990671"/>
              <a:gd name="connsiteX23" fmla="*/ 5147234 w 15097226"/>
              <a:gd name="connsiteY23" fmla="*/ 9968978 h 11990671"/>
              <a:gd name="connsiteX24" fmla="*/ 5560964 w 15097226"/>
              <a:gd name="connsiteY24" fmla="*/ 10297128 h 11990671"/>
              <a:gd name="connsiteX25" fmla="*/ 4947902 w 15097226"/>
              <a:gd name="connsiteY25" fmla="*/ 10797587 h 11990671"/>
              <a:gd name="connsiteX26" fmla="*/ 4685344 w 15097226"/>
              <a:gd name="connsiteY26" fmla="*/ 10976046 h 11990671"/>
              <a:gd name="connsiteX27" fmla="*/ 4311276 w 15097226"/>
              <a:gd name="connsiteY27" fmla="*/ 11256123 h 11990671"/>
              <a:gd name="connsiteX28" fmla="*/ 4256207 w 15097226"/>
              <a:gd name="connsiteY28" fmla="*/ 11061551 h 11990671"/>
              <a:gd name="connsiteX29" fmla="*/ 4320754 w 15097226"/>
              <a:gd name="connsiteY29" fmla="*/ 10609730 h 11990671"/>
              <a:gd name="connsiteX30" fmla="*/ 3996739 w 15097226"/>
              <a:gd name="connsiteY30" fmla="*/ 10441401 h 11990671"/>
              <a:gd name="connsiteX31" fmla="*/ 3551581 w 15097226"/>
              <a:gd name="connsiteY31" fmla="*/ 10851776 h 11990671"/>
              <a:gd name="connsiteX32" fmla="*/ 2606982 w 15097226"/>
              <a:gd name="connsiteY32" fmla="*/ 10956014 h 11990671"/>
              <a:gd name="connsiteX33" fmla="*/ 0 w 15097226"/>
              <a:gd name="connsiteY33" fmla="*/ 11990671 h 11990671"/>
              <a:gd name="connsiteX0" fmla="*/ 14132219 w 14132219"/>
              <a:gd name="connsiteY0" fmla="*/ 0 h 11145380"/>
              <a:gd name="connsiteX1" fmla="*/ 12961224 w 14132219"/>
              <a:gd name="connsiteY1" fmla="*/ 1064767 h 11145380"/>
              <a:gd name="connsiteX2" fmla="*/ 12746256 w 14132219"/>
              <a:gd name="connsiteY2" fmla="*/ 1404614 h 11145380"/>
              <a:gd name="connsiteX3" fmla="*/ 12483567 w 14132219"/>
              <a:gd name="connsiteY3" fmla="*/ 1329219 h 11145380"/>
              <a:gd name="connsiteX4" fmla="*/ 12133192 w 14132219"/>
              <a:gd name="connsiteY4" fmla="*/ 1307419 h 11145380"/>
              <a:gd name="connsiteX5" fmla="*/ 11475521 w 14132219"/>
              <a:gd name="connsiteY5" fmla="*/ 1720892 h 11145380"/>
              <a:gd name="connsiteX6" fmla="*/ 10636043 w 14132219"/>
              <a:gd name="connsiteY6" fmla="*/ 2235053 h 11145380"/>
              <a:gd name="connsiteX7" fmla="*/ 10294347 w 14132219"/>
              <a:gd name="connsiteY7" fmla="*/ 2590914 h 11145380"/>
              <a:gd name="connsiteX8" fmla="*/ 9790762 w 14132219"/>
              <a:gd name="connsiteY8" fmla="*/ 3228000 h 11145380"/>
              <a:gd name="connsiteX9" fmla="*/ 9496336 w 14132219"/>
              <a:gd name="connsiteY9" fmla="*/ 3800992 h 11145380"/>
              <a:gd name="connsiteX10" fmla="*/ 9084447 w 14132219"/>
              <a:gd name="connsiteY10" fmla="*/ 4312603 h 11145380"/>
              <a:gd name="connsiteX11" fmla="*/ 9389167 w 14132219"/>
              <a:gd name="connsiteY11" fmla="*/ 4770121 h 11145380"/>
              <a:gd name="connsiteX12" fmla="*/ 9034048 w 14132219"/>
              <a:gd name="connsiteY12" fmla="*/ 5062866 h 11145380"/>
              <a:gd name="connsiteX13" fmla="*/ 7933625 w 14132219"/>
              <a:gd name="connsiteY13" fmla="*/ 5944530 h 11145380"/>
              <a:gd name="connsiteX14" fmla="*/ 7516530 w 14132219"/>
              <a:gd name="connsiteY14" fmla="*/ 6522046 h 11145380"/>
              <a:gd name="connsiteX15" fmla="*/ 7170601 w 14132219"/>
              <a:gd name="connsiteY15" fmla="*/ 6925089 h 11145380"/>
              <a:gd name="connsiteX16" fmla="*/ 6562355 w 14132219"/>
              <a:gd name="connsiteY16" fmla="*/ 7546790 h 11145380"/>
              <a:gd name="connsiteX17" fmla="*/ 6030024 w 14132219"/>
              <a:gd name="connsiteY17" fmla="*/ 7959682 h 11145380"/>
              <a:gd name="connsiteX18" fmla="*/ 5566699 w 14132219"/>
              <a:gd name="connsiteY18" fmla="*/ 8375979 h 11145380"/>
              <a:gd name="connsiteX19" fmla="*/ 5154881 w 14132219"/>
              <a:gd name="connsiteY19" fmla="*/ 8238507 h 11145380"/>
              <a:gd name="connsiteX20" fmla="*/ 4448776 w 14132219"/>
              <a:gd name="connsiteY20" fmla="*/ 7989746 h 11145380"/>
              <a:gd name="connsiteX21" fmla="*/ 4220342 w 14132219"/>
              <a:gd name="connsiteY21" fmla="*/ 8470053 h 11145380"/>
              <a:gd name="connsiteX22" fmla="*/ 5147234 w 14132219"/>
              <a:gd name="connsiteY22" fmla="*/ 9123687 h 11145380"/>
              <a:gd name="connsiteX23" fmla="*/ 5560964 w 14132219"/>
              <a:gd name="connsiteY23" fmla="*/ 9451837 h 11145380"/>
              <a:gd name="connsiteX24" fmla="*/ 4947902 w 14132219"/>
              <a:gd name="connsiteY24" fmla="*/ 9952296 h 11145380"/>
              <a:gd name="connsiteX25" fmla="*/ 4685344 w 14132219"/>
              <a:gd name="connsiteY25" fmla="*/ 10130755 h 11145380"/>
              <a:gd name="connsiteX26" fmla="*/ 4311276 w 14132219"/>
              <a:gd name="connsiteY26" fmla="*/ 10410832 h 11145380"/>
              <a:gd name="connsiteX27" fmla="*/ 4256207 w 14132219"/>
              <a:gd name="connsiteY27" fmla="*/ 10216260 h 11145380"/>
              <a:gd name="connsiteX28" fmla="*/ 4320754 w 14132219"/>
              <a:gd name="connsiteY28" fmla="*/ 9764439 h 11145380"/>
              <a:gd name="connsiteX29" fmla="*/ 3996739 w 14132219"/>
              <a:gd name="connsiteY29" fmla="*/ 9596110 h 11145380"/>
              <a:gd name="connsiteX30" fmla="*/ 3551581 w 14132219"/>
              <a:gd name="connsiteY30" fmla="*/ 10006485 h 11145380"/>
              <a:gd name="connsiteX31" fmla="*/ 2606982 w 14132219"/>
              <a:gd name="connsiteY31" fmla="*/ 10110723 h 11145380"/>
              <a:gd name="connsiteX32" fmla="*/ 0 w 14132219"/>
              <a:gd name="connsiteY32" fmla="*/ 11145380 h 11145380"/>
              <a:gd name="connsiteX0" fmla="*/ 13977198 w 13977198"/>
              <a:gd name="connsiteY0" fmla="*/ 0 h 10990359"/>
              <a:gd name="connsiteX1" fmla="*/ 12961224 w 13977198"/>
              <a:gd name="connsiteY1" fmla="*/ 909746 h 10990359"/>
              <a:gd name="connsiteX2" fmla="*/ 12746256 w 13977198"/>
              <a:gd name="connsiteY2" fmla="*/ 1249593 h 10990359"/>
              <a:gd name="connsiteX3" fmla="*/ 12483567 w 13977198"/>
              <a:gd name="connsiteY3" fmla="*/ 1174198 h 10990359"/>
              <a:gd name="connsiteX4" fmla="*/ 12133192 w 13977198"/>
              <a:gd name="connsiteY4" fmla="*/ 1152398 h 10990359"/>
              <a:gd name="connsiteX5" fmla="*/ 11475521 w 13977198"/>
              <a:gd name="connsiteY5" fmla="*/ 1565871 h 10990359"/>
              <a:gd name="connsiteX6" fmla="*/ 10636043 w 13977198"/>
              <a:gd name="connsiteY6" fmla="*/ 2080032 h 10990359"/>
              <a:gd name="connsiteX7" fmla="*/ 10294347 w 13977198"/>
              <a:gd name="connsiteY7" fmla="*/ 2435893 h 10990359"/>
              <a:gd name="connsiteX8" fmla="*/ 9790762 w 13977198"/>
              <a:gd name="connsiteY8" fmla="*/ 3072979 h 10990359"/>
              <a:gd name="connsiteX9" fmla="*/ 9496336 w 13977198"/>
              <a:gd name="connsiteY9" fmla="*/ 3645971 h 10990359"/>
              <a:gd name="connsiteX10" fmla="*/ 9084447 w 13977198"/>
              <a:gd name="connsiteY10" fmla="*/ 4157582 h 10990359"/>
              <a:gd name="connsiteX11" fmla="*/ 9389167 w 13977198"/>
              <a:gd name="connsiteY11" fmla="*/ 4615100 h 10990359"/>
              <a:gd name="connsiteX12" fmla="*/ 9034048 w 13977198"/>
              <a:gd name="connsiteY12" fmla="*/ 4907845 h 10990359"/>
              <a:gd name="connsiteX13" fmla="*/ 7933625 w 13977198"/>
              <a:gd name="connsiteY13" fmla="*/ 5789509 h 10990359"/>
              <a:gd name="connsiteX14" fmla="*/ 7516530 w 13977198"/>
              <a:gd name="connsiteY14" fmla="*/ 6367025 h 10990359"/>
              <a:gd name="connsiteX15" fmla="*/ 7170601 w 13977198"/>
              <a:gd name="connsiteY15" fmla="*/ 6770068 h 10990359"/>
              <a:gd name="connsiteX16" fmla="*/ 6562355 w 13977198"/>
              <a:gd name="connsiteY16" fmla="*/ 7391769 h 10990359"/>
              <a:gd name="connsiteX17" fmla="*/ 6030024 w 13977198"/>
              <a:gd name="connsiteY17" fmla="*/ 7804661 h 10990359"/>
              <a:gd name="connsiteX18" fmla="*/ 5566699 w 13977198"/>
              <a:gd name="connsiteY18" fmla="*/ 8220958 h 10990359"/>
              <a:gd name="connsiteX19" fmla="*/ 5154881 w 13977198"/>
              <a:gd name="connsiteY19" fmla="*/ 8083486 h 10990359"/>
              <a:gd name="connsiteX20" fmla="*/ 4448776 w 13977198"/>
              <a:gd name="connsiteY20" fmla="*/ 7834725 h 10990359"/>
              <a:gd name="connsiteX21" fmla="*/ 4220342 w 13977198"/>
              <a:gd name="connsiteY21" fmla="*/ 8315032 h 10990359"/>
              <a:gd name="connsiteX22" fmla="*/ 5147234 w 13977198"/>
              <a:gd name="connsiteY22" fmla="*/ 8968666 h 10990359"/>
              <a:gd name="connsiteX23" fmla="*/ 5560964 w 13977198"/>
              <a:gd name="connsiteY23" fmla="*/ 9296816 h 10990359"/>
              <a:gd name="connsiteX24" fmla="*/ 4947902 w 13977198"/>
              <a:gd name="connsiteY24" fmla="*/ 9797275 h 10990359"/>
              <a:gd name="connsiteX25" fmla="*/ 4685344 w 13977198"/>
              <a:gd name="connsiteY25" fmla="*/ 9975734 h 10990359"/>
              <a:gd name="connsiteX26" fmla="*/ 4311276 w 13977198"/>
              <a:gd name="connsiteY26" fmla="*/ 10255811 h 10990359"/>
              <a:gd name="connsiteX27" fmla="*/ 4256207 w 13977198"/>
              <a:gd name="connsiteY27" fmla="*/ 10061239 h 10990359"/>
              <a:gd name="connsiteX28" fmla="*/ 4320754 w 13977198"/>
              <a:gd name="connsiteY28" fmla="*/ 9609418 h 10990359"/>
              <a:gd name="connsiteX29" fmla="*/ 3996739 w 13977198"/>
              <a:gd name="connsiteY29" fmla="*/ 9441089 h 10990359"/>
              <a:gd name="connsiteX30" fmla="*/ 3551581 w 13977198"/>
              <a:gd name="connsiteY30" fmla="*/ 9851464 h 10990359"/>
              <a:gd name="connsiteX31" fmla="*/ 2606982 w 13977198"/>
              <a:gd name="connsiteY31" fmla="*/ 9955702 h 10990359"/>
              <a:gd name="connsiteX32" fmla="*/ 0 w 13977198"/>
              <a:gd name="connsiteY32" fmla="*/ 10990359 h 10990359"/>
              <a:gd name="connsiteX0" fmla="*/ 14074033 w 14074033"/>
              <a:gd name="connsiteY0" fmla="*/ 0 h 11046847"/>
              <a:gd name="connsiteX1" fmla="*/ 13058059 w 14074033"/>
              <a:gd name="connsiteY1" fmla="*/ 909746 h 11046847"/>
              <a:gd name="connsiteX2" fmla="*/ 12843091 w 14074033"/>
              <a:gd name="connsiteY2" fmla="*/ 1249593 h 11046847"/>
              <a:gd name="connsiteX3" fmla="*/ 12580402 w 14074033"/>
              <a:gd name="connsiteY3" fmla="*/ 1174198 h 11046847"/>
              <a:gd name="connsiteX4" fmla="*/ 12230027 w 14074033"/>
              <a:gd name="connsiteY4" fmla="*/ 1152398 h 11046847"/>
              <a:gd name="connsiteX5" fmla="*/ 11572356 w 14074033"/>
              <a:gd name="connsiteY5" fmla="*/ 1565871 h 11046847"/>
              <a:gd name="connsiteX6" fmla="*/ 10732878 w 14074033"/>
              <a:gd name="connsiteY6" fmla="*/ 2080032 h 11046847"/>
              <a:gd name="connsiteX7" fmla="*/ 10391182 w 14074033"/>
              <a:gd name="connsiteY7" fmla="*/ 2435893 h 11046847"/>
              <a:gd name="connsiteX8" fmla="*/ 9887597 w 14074033"/>
              <a:gd name="connsiteY8" fmla="*/ 3072979 h 11046847"/>
              <a:gd name="connsiteX9" fmla="*/ 9593171 w 14074033"/>
              <a:gd name="connsiteY9" fmla="*/ 3645971 h 11046847"/>
              <a:gd name="connsiteX10" fmla="*/ 9181282 w 14074033"/>
              <a:gd name="connsiteY10" fmla="*/ 4157582 h 11046847"/>
              <a:gd name="connsiteX11" fmla="*/ 9486002 w 14074033"/>
              <a:gd name="connsiteY11" fmla="*/ 4615100 h 11046847"/>
              <a:gd name="connsiteX12" fmla="*/ 9130883 w 14074033"/>
              <a:gd name="connsiteY12" fmla="*/ 4907845 h 11046847"/>
              <a:gd name="connsiteX13" fmla="*/ 8030460 w 14074033"/>
              <a:gd name="connsiteY13" fmla="*/ 5789509 h 11046847"/>
              <a:gd name="connsiteX14" fmla="*/ 7613365 w 14074033"/>
              <a:gd name="connsiteY14" fmla="*/ 6367025 h 11046847"/>
              <a:gd name="connsiteX15" fmla="*/ 7267436 w 14074033"/>
              <a:gd name="connsiteY15" fmla="*/ 6770068 h 11046847"/>
              <a:gd name="connsiteX16" fmla="*/ 6659190 w 14074033"/>
              <a:gd name="connsiteY16" fmla="*/ 7391769 h 11046847"/>
              <a:gd name="connsiteX17" fmla="*/ 6126859 w 14074033"/>
              <a:gd name="connsiteY17" fmla="*/ 7804661 h 11046847"/>
              <a:gd name="connsiteX18" fmla="*/ 5663534 w 14074033"/>
              <a:gd name="connsiteY18" fmla="*/ 8220958 h 11046847"/>
              <a:gd name="connsiteX19" fmla="*/ 5251716 w 14074033"/>
              <a:gd name="connsiteY19" fmla="*/ 8083486 h 11046847"/>
              <a:gd name="connsiteX20" fmla="*/ 4545611 w 14074033"/>
              <a:gd name="connsiteY20" fmla="*/ 7834725 h 11046847"/>
              <a:gd name="connsiteX21" fmla="*/ 4317177 w 14074033"/>
              <a:gd name="connsiteY21" fmla="*/ 8315032 h 11046847"/>
              <a:gd name="connsiteX22" fmla="*/ 5244069 w 14074033"/>
              <a:gd name="connsiteY22" fmla="*/ 8968666 h 11046847"/>
              <a:gd name="connsiteX23" fmla="*/ 5657799 w 14074033"/>
              <a:gd name="connsiteY23" fmla="*/ 9296816 h 11046847"/>
              <a:gd name="connsiteX24" fmla="*/ 5044737 w 14074033"/>
              <a:gd name="connsiteY24" fmla="*/ 9797275 h 11046847"/>
              <a:gd name="connsiteX25" fmla="*/ 4782179 w 14074033"/>
              <a:gd name="connsiteY25" fmla="*/ 9975734 h 11046847"/>
              <a:gd name="connsiteX26" fmla="*/ 4408111 w 14074033"/>
              <a:gd name="connsiteY26" fmla="*/ 10255811 h 11046847"/>
              <a:gd name="connsiteX27" fmla="*/ 4353042 w 14074033"/>
              <a:gd name="connsiteY27" fmla="*/ 10061239 h 11046847"/>
              <a:gd name="connsiteX28" fmla="*/ 4417589 w 14074033"/>
              <a:gd name="connsiteY28" fmla="*/ 9609418 h 11046847"/>
              <a:gd name="connsiteX29" fmla="*/ 4093574 w 14074033"/>
              <a:gd name="connsiteY29" fmla="*/ 9441089 h 11046847"/>
              <a:gd name="connsiteX30" fmla="*/ 3648416 w 14074033"/>
              <a:gd name="connsiteY30" fmla="*/ 9851464 h 11046847"/>
              <a:gd name="connsiteX31" fmla="*/ 2703817 w 14074033"/>
              <a:gd name="connsiteY31" fmla="*/ 9955702 h 11046847"/>
              <a:gd name="connsiteX32" fmla="*/ 0 w 14074033"/>
              <a:gd name="connsiteY32" fmla="*/ 11046847 h 1104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074033" h="11046847">
                <a:moveTo>
                  <a:pt x="14074033" y="0"/>
                </a:moveTo>
                <a:cubicBezTo>
                  <a:pt x="13718033" y="318343"/>
                  <a:pt x="13263216" y="701480"/>
                  <a:pt x="13058059" y="909746"/>
                </a:cubicBezTo>
                <a:cubicBezTo>
                  <a:pt x="12852902" y="1118012"/>
                  <a:pt x="12922700" y="1205518"/>
                  <a:pt x="12843091" y="1249593"/>
                </a:cubicBezTo>
                <a:cubicBezTo>
                  <a:pt x="12763482" y="1293668"/>
                  <a:pt x="12682579" y="1190397"/>
                  <a:pt x="12580402" y="1174198"/>
                </a:cubicBezTo>
                <a:cubicBezTo>
                  <a:pt x="12478225" y="1157999"/>
                  <a:pt x="12398035" y="1087119"/>
                  <a:pt x="12230027" y="1152398"/>
                </a:cubicBezTo>
                <a:cubicBezTo>
                  <a:pt x="12062019" y="1217677"/>
                  <a:pt x="11821881" y="1411265"/>
                  <a:pt x="11572356" y="1565871"/>
                </a:cubicBezTo>
                <a:cubicBezTo>
                  <a:pt x="11322831" y="1720477"/>
                  <a:pt x="10929740" y="1935028"/>
                  <a:pt x="10732878" y="2080032"/>
                </a:cubicBezTo>
                <a:cubicBezTo>
                  <a:pt x="10536016" y="2225036"/>
                  <a:pt x="10532062" y="2270402"/>
                  <a:pt x="10391182" y="2435893"/>
                </a:cubicBezTo>
                <a:cubicBezTo>
                  <a:pt x="10250302" y="2601384"/>
                  <a:pt x="10020599" y="2871299"/>
                  <a:pt x="9887597" y="3072979"/>
                </a:cubicBezTo>
                <a:cubicBezTo>
                  <a:pt x="9754595" y="3274659"/>
                  <a:pt x="9710890" y="3465204"/>
                  <a:pt x="9593171" y="3645971"/>
                </a:cubicBezTo>
                <a:cubicBezTo>
                  <a:pt x="9475452" y="3826738"/>
                  <a:pt x="9199143" y="3996061"/>
                  <a:pt x="9181282" y="4157582"/>
                </a:cubicBezTo>
                <a:cubicBezTo>
                  <a:pt x="9163421" y="4319103"/>
                  <a:pt x="9396323" y="4502127"/>
                  <a:pt x="9486002" y="4615100"/>
                </a:cubicBezTo>
                <a:cubicBezTo>
                  <a:pt x="9358398" y="4743162"/>
                  <a:pt x="9373473" y="4712110"/>
                  <a:pt x="9130883" y="4907845"/>
                </a:cubicBezTo>
                <a:cubicBezTo>
                  <a:pt x="8888293" y="5103580"/>
                  <a:pt x="8222907" y="5477386"/>
                  <a:pt x="8030460" y="5789509"/>
                </a:cubicBezTo>
                <a:cubicBezTo>
                  <a:pt x="8006979" y="6101632"/>
                  <a:pt x="7623061" y="6057465"/>
                  <a:pt x="7613365" y="6367025"/>
                </a:cubicBezTo>
                <a:cubicBezTo>
                  <a:pt x="7603669" y="6676585"/>
                  <a:pt x="7426465" y="6599277"/>
                  <a:pt x="7267436" y="6770068"/>
                </a:cubicBezTo>
                <a:cubicBezTo>
                  <a:pt x="7108407" y="6940859"/>
                  <a:pt x="6849286" y="7219337"/>
                  <a:pt x="6659190" y="7391769"/>
                </a:cubicBezTo>
                <a:cubicBezTo>
                  <a:pt x="6469094" y="7564201"/>
                  <a:pt x="6292802" y="7666463"/>
                  <a:pt x="6126859" y="7804661"/>
                </a:cubicBezTo>
                <a:cubicBezTo>
                  <a:pt x="5960916" y="7942859"/>
                  <a:pt x="5809391" y="8174487"/>
                  <a:pt x="5663534" y="8220958"/>
                </a:cubicBezTo>
                <a:cubicBezTo>
                  <a:pt x="5517677" y="8267429"/>
                  <a:pt x="5438037" y="8147858"/>
                  <a:pt x="5251716" y="8083486"/>
                </a:cubicBezTo>
                <a:cubicBezTo>
                  <a:pt x="5065396" y="8019114"/>
                  <a:pt x="4701368" y="7796134"/>
                  <a:pt x="4545611" y="7834725"/>
                </a:cubicBezTo>
                <a:cubicBezTo>
                  <a:pt x="4389854" y="7873316"/>
                  <a:pt x="4200767" y="8126042"/>
                  <a:pt x="4317177" y="8315032"/>
                </a:cubicBezTo>
                <a:cubicBezTo>
                  <a:pt x="4433587" y="8504022"/>
                  <a:pt x="5020632" y="8805035"/>
                  <a:pt x="5244069" y="8968666"/>
                </a:cubicBezTo>
                <a:cubicBezTo>
                  <a:pt x="5467506" y="9132297"/>
                  <a:pt x="5691021" y="9158715"/>
                  <a:pt x="5657799" y="9296816"/>
                </a:cubicBezTo>
                <a:cubicBezTo>
                  <a:pt x="5624577" y="9434918"/>
                  <a:pt x="5190674" y="9684122"/>
                  <a:pt x="5044737" y="9797275"/>
                </a:cubicBezTo>
                <a:cubicBezTo>
                  <a:pt x="4898800" y="9910428"/>
                  <a:pt x="4888283" y="9899311"/>
                  <a:pt x="4782179" y="9975734"/>
                </a:cubicBezTo>
                <a:cubicBezTo>
                  <a:pt x="4676075" y="10052157"/>
                  <a:pt x="4507683" y="10308878"/>
                  <a:pt x="4408111" y="10255811"/>
                </a:cubicBezTo>
                <a:cubicBezTo>
                  <a:pt x="4308539" y="10202744"/>
                  <a:pt x="4351462" y="10168971"/>
                  <a:pt x="4353042" y="10061239"/>
                </a:cubicBezTo>
                <a:cubicBezTo>
                  <a:pt x="4354622" y="9953507"/>
                  <a:pt x="4446490" y="9718155"/>
                  <a:pt x="4417589" y="9609418"/>
                </a:cubicBezTo>
                <a:cubicBezTo>
                  <a:pt x="4313325" y="9512103"/>
                  <a:pt x="4221770" y="9400748"/>
                  <a:pt x="4093574" y="9441089"/>
                </a:cubicBezTo>
                <a:cubicBezTo>
                  <a:pt x="3965379" y="9481430"/>
                  <a:pt x="3893489" y="9781832"/>
                  <a:pt x="3648416" y="9851464"/>
                </a:cubicBezTo>
                <a:cubicBezTo>
                  <a:pt x="3403343" y="9921096"/>
                  <a:pt x="3301126" y="9737199"/>
                  <a:pt x="2703817" y="9955702"/>
                </a:cubicBezTo>
                <a:cubicBezTo>
                  <a:pt x="1933422" y="10099344"/>
                  <a:pt x="741363" y="10453847"/>
                  <a:pt x="0" y="11046847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Freeform 243"/>
          <p:cNvSpPr/>
          <p:nvPr/>
        </p:nvSpPr>
        <p:spPr>
          <a:xfrm>
            <a:off x="358588" y="11269712"/>
            <a:ext cx="11259076" cy="6559705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078506"/>
              <a:gd name="connsiteY0" fmla="*/ 9128935 h 9128935"/>
              <a:gd name="connsiteX1" fmla="*/ 2454800 w 12078506"/>
              <a:gd name="connsiteY1" fmla="*/ 8569314 h 9128935"/>
              <a:gd name="connsiteX2" fmla="*/ 3378308 w 12078506"/>
              <a:gd name="connsiteY2" fmla="*/ 8783429 h 9128935"/>
              <a:gd name="connsiteX3" fmla="*/ 4059435 w 12078506"/>
              <a:gd name="connsiteY3" fmla="*/ 8957256 h 9128935"/>
              <a:gd name="connsiteX4" fmla="*/ 4783024 w 12078506"/>
              <a:gd name="connsiteY4" fmla="*/ 8921542 h 9128935"/>
              <a:gd name="connsiteX5" fmla="*/ 5157623 w 12078506"/>
              <a:gd name="connsiteY5" fmla="*/ 8526722 h 9128935"/>
              <a:gd name="connsiteX6" fmla="*/ 5822054 w 12078506"/>
              <a:gd name="connsiteY6" fmla="*/ 7644429 h 9128935"/>
              <a:gd name="connsiteX7" fmla="*/ 5150343 w 12078506"/>
              <a:gd name="connsiteY7" fmla="*/ 7148722 h 9128935"/>
              <a:gd name="connsiteX8" fmla="*/ 5322399 w 12078506"/>
              <a:gd name="connsiteY8" fmla="*/ 6790329 h 9128935"/>
              <a:gd name="connsiteX9" fmla="*/ 5870299 w 12078506"/>
              <a:gd name="connsiteY9" fmla="*/ 6954629 h 9128935"/>
              <a:gd name="connsiteX10" fmla="*/ 6031073 w 12078506"/>
              <a:gd name="connsiteY10" fmla="*/ 6733566 h 9128935"/>
              <a:gd name="connsiteX11" fmla="*/ 6332592 w 12078506"/>
              <a:gd name="connsiteY11" fmla="*/ 5893054 h 9128935"/>
              <a:gd name="connsiteX12" fmla="*/ 4826785 w 12078506"/>
              <a:gd name="connsiteY12" fmla="*/ 5383838 h 9128935"/>
              <a:gd name="connsiteX13" fmla="*/ 3824730 w 12078506"/>
              <a:gd name="connsiteY13" fmla="*/ 4796188 h 9128935"/>
              <a:gd name="connsiteX14" fmla="*/ 4061654 w 12078506"/>
              <a:gd name="connsiteY14" fmla="*/ 3913250 h 9128935"/>
              <a:gd name="connsiteX15" fmla="*/ 5231900 w 12078506"/>
              <a:gd name="connsiteY15" fmla="*/ 3861145 h 9128935"/>
              <a:gd name="connsiteX16" fmla="*/ 5992268 w 12078506"/>
              <a:gd name="connsiteY16" fmla="*/ 3468695 h 9128935"/>
              <a:gd name="connsiteX17" fmla="*/ 6823755 w 12078506"/>
              <a:gd name="connsiteY17" fmla="*/ 3507208 h 9128935"/>
              <a:gd name="connsiteX18" fmla="*/ 7155022 w 12078506"/>
              <a:gd name="connsiteY18" fmla="*/ 3143825 h 9128935"/>
              <a:gd name="connsiteX19" fmla="*/ 8285898 w 12078506"/>
              <a:gd name="connsiteY19" fmla="*/ 2885725 h 9128935"/>
              <a:gd name="connsiteX20" fmla="*/ 9554487 w 12078506"/>
              <a:gd name="connsiteY20" fmla="*/ 2083013 h 9128935"/>
              <a:gd name="connsiteX21" fmla="*/ 10031873 w 12078506"/>
              <a:gd name="connsiteY21" fmla="*/ 1310116 h 9128935"/>
              <a:gd name="connsiteX22" fmla="*/ 10539463 w 12078506"/>
              <a:gd name="connsiteY22" fmla="*/ 759689 h 9128935"/>
              <a:gd name="connsiteX23" fmla="*/ 10724802 w 12078506"/>
              <a:gd name="connsiteY23" fmla="*/ 550684 h 9128935"/>
              <a:gd name="connsiteX24" fmla="*/ 11171504 w 12078506"/>
              <a:gd name="connsiteY24" fmla="*/ 359716 h 9128935"/>
              <a:gd name="connsiteX25" fmla="*/ 12078506 w 12078506"/>
              <a:gd name="connsiteY25" fmla="*/ 0 h 9128935"/>
              <a:gd name="connsiteX0" fmla="*/ 0 w 11171504"/>
              <a:gd name="connsiteY0" fmla="*/ 8769219 h 8769219"/>
              <a:gd name="connsiteX1" fmla="*/ 2454800 w 11171504"/>
              <a:gd name="connsiteY1" fmla="*/ 8209598 h 8769219"/>
              <a:gd name="connsiteX2" fmla="*/ 3378308 w 11171504"/>
              <a:gd name="connsiteY2" fmla="*/ 8423713 h 8769219"/>
              <a:gd name="connsiteX3" fmla="*/ 4059435 w 11171504"/>
              <a:gd name="connsiteY3" fmla="*/ 8597540 h 8769219"/>
              <a:gd name="connsiteX4" fmla="*/ 4783024 w 11171504"/>
              <a:gd name="connsiteY4" fmla="*/ 8561826 h 8769219"/>
              <a:gd name="connsiteX5" fmla="*/ 5157623 w 11171504"/>
              <a:gd name="connsiteY5" fmla="*/ 8167006 h 8769219"/>
              <a:gd name="connsiteX6" fmla="*/ 5822054 w 11171504"/>
              <a:gd name="connsiteY6" fmla="*/ 7284713 h 8769219"/>
              <a:gd name="connsiteX7" fmla="*/ 5150343 w 11171504"/>
              <a:gd name="connsiteY7" fmla="*/ 6789006 h 8769219"/>
              <a:gd name="connsiteX8" fmla="*/ 5322399 w 11171504"/>
              <a:gd name="connsiteY8" fmla="*/ 6430613 h 8769219"/>
              <a:gd name="connsiteX9" fmla="*/ 5870299 w 11171504"/>
              <a:gd name="connsiteY9" fmla="*/ 6594913 h 8769219"/>
              <a:gd name="connsiteX10" fmla="*/ 6031073 w 11171504"/>
              <a:gd name="connsiteY10" fmla="*/ 6373850 h 8769219"/>
              <a:gd name="connsiteX11" fmla="*/ 6332592 w 11171504"/>
              <a:gd name="connsiteY11" fmla="*/ 5533338 h 8769219"/>
              <a:gd name="connsiteX12" fmla="*/ 4826785 w 11171504"/>
              <a:gd name="connsiteY12" fmla="*/ 5024122 h 8769219"/>
              <a:gd name="connsiteX13" fmla="*/ 3824730 w 11171504"/>
              <a:gd name="connsiteY13" fmla="*/ 4436472 h 8769219"/>
              <a:gd name="connsiteX14" fmla="*/ 4061654 w 11171504"/>
              <a:gd name="connsiteY14" fmla="*/ 3553534 h 8769219"/>
              <a:gd name="connsiteX15" fmla="*/ 5231900 w 11171504"/>
              <a:gd name="connsiteY15" fmla="*/ 3501429 h 8769219"/>
              <a:gd name="connsiteX16" fmla="*/ 5992268 w 11171504"/>
              <a:gd name="connsiteY16" fmla="*/ 3108979 h 8769219"/>
              <a:gd name="connsiteX17" fmla="*/ 6823755 w 11171504"/>
              <a:gd name="connsiteY17" fmla="*/ 3147492 h 8769219"/>
              <a:gd name="connsiteX18" fmla="*/ 7155022 w 11171504"/>
              <a:gd name="connsiteY18" fmla="*/ 2784109 h 8769219"/>
              <a:gd name="connsiteX19" fmla="*/ 8285898 w 11171504"/>
              <a:gd name="connsiteY19" fmla="*/ 2526009 h 8769219"/>
              <a:gd name="connsiteX20" fmla="*/ 9554487 w 11171504"/>
              <a:gd name="connsiteY20" fmla="*/ 1723297 h 8769219"/>
              <a:gd name="connsiteX21" fmla="*/ 10031873 w 11171504"/>
              <a:gd name="connsiteY21" fmla="*/ 950400 h 8769219"/>
              <a:gd name="connsiteX22" fmla="*/ 10539463 w 11171504"/>
              <a:gd name="connsiteY22" fmla="*/ 399973 h 8769219"/>
              <a:gd name="connsiteX23" fmla="*/ 10724802 w 11171504"/>
              <a:gd name="connsiteY23" fmla="*/ 190968 h 8769219"/>
              <a:gd name="connsiteX24" fmla="*/ 11171504 w 11171504"/>
              <a:gd name="connsiteY24" fmla="*/ 0 h 8769219"/>
              <a:gd name="connsiteX0" fmla="*/ 0 w 10724802"/>
              <a:gd name="connsiteY0" fmla="*/ 8578251 h 8578251"/>
              <a:gd name="connsiteX1" fmla="*/ 2454800 w 10724802"/>
              <a:gd name="connsiteY1" fmla="*/ 8018630 h 8578251"/>
              <a:gd name="connsiteX2" fmla="*/ 3378308 w 10724802"/>
              <a:gd name="connsiteY2" fmla="*/ 8232745 h 8578251"/>
              <a:gd name="connsiteX3" fmla="*/ 4059435 w 10724802"/>
              <a:gd name="connsiteY3" fmla="*/ 8406572 h 8578251"/>
              <a:gd name="connsiteX4" fmla="*/ 4783024 w 10724802"/>
              <a:gd name="connsiteY4" fmla="*/ 8370858 h 8578251"/>
              <a:gd name="connsiteX5" fmla="*/ 5157623 w 10724802"/>
              <a:gd name="connsiteY5" fmla="*/ 7976038 h 8578251"/>
              <a:gd name="connsiteX6" fmla="*/ 5822054 w 10724802"/>
              <a:gd name="connsiteY6" fmla="*/ 7093745 h 8578251"/>
              <a:gd name="connsiteX7" fmla="*/ 5150343 w 10724802"/>
              <a:gd name="connsiteY7" fmla="*/ 6598038 h 8578251"/>
              <a:gd name="connsiteX8" fmla="*/ 5322399 w 10724802"/>
              <a:gd name="connsiteY8" fmla="*/ 6239645 h 8578251"/>
              <a:gd name="connsiteX9" fmla="*/ 5870299 w 10724802"/>
              <a:gd name="connsiteY9" fmla="*/ 6403945 h 8578251"/>
              <a:gd name="connsiteX10" fmla="*/ 6031073 w 10724802"/>
              <a:gd name="connsiteY10" fmla="*/ 6182882 h 8578251"/>
              <a:gd name="connsiteX11" fmla="*/ 6332592 w 10724802"/>
              <a:gd name="connsiteY11" fmla="*/ 5342370 h 8578251"/>
              <a:gd name="connsiteX12" fmla="*/ 4826785 w 10724802"/>
              <a:gd name="connsiteY12" fmla="*/ 4833154 h 8578251"/>
              <a:gd name="connsiteX13" fmla="*/ 3824730 w 10724802"/>
              <a:gd name="connsiteY13" fmla="*/ 4245504 h 8578251"/>
              <a:gd name="connsiteX14" fmla="*/ 4061654 w 10724802"/>
              <a:gd name="connsiteY14" fmla="*/ 3362566 h 8578251"/>
              <a:gd name="connsiteX15" fmla="*/ 5231900 w 10724802"/>
              <a:gd name="connsiteY15" fmla="*/ 3310461 h 8578251"/>
              <a:gd name="connsiteX16" fmla="*/ 5992268 w 10724802"/>
              <a:gd name="connsiteY16" fmla="*/ 2918011 h 8578251"/>
              <a:gd name="connsiteX17" fmla="*/ 6823755 w 10724802"/>
              <a:gd name="connsiteY17" fmla="*/ 2956524 h 8578251"/>
              <a:gd name="connsiteX18" fmla="*/ 7155022 w 10724802"/>
              <a:gd name="connsiteY18" fmla="*/ 2593141 h 8578251"/>
              <a:gd name="connsiteX19" fmla="*/ 8285898 w 10724802"/>
              <a:gd name="connsiteY19" fmla="*/ 2335041 h 8578251"/>
              <a:gd name="connsiteX20" fmla="*/ 9554487 w 10724802"/>
              <a:gd name="connsiteY20" fmla="*/ 1532329 h 8578251"/>
              <a:gd name="connsiteX21" fmla="*/ 10031873 w 10724802"/>
              <a:gd name="connsiteY21" fmla="*/ 759432 h 8578251"/>
              <a:gd name="connsiteX22" fmla="*/ 10539463 w 10724802"/>
              <a:gd name="connsiteY22" fmla="*/ 209005 h 8578251"/>
              <a:gd name="connsiteX23" fmla="*/ 10724802 w 10724802"/>
              <a:gd name="connsiteY23" fmla="*/ 0 h 8578251"/>
              <a:gd name="connsiteX0" fmla="*/ 0 w 10539463"/>
              <a:gd name="connsiteY0" fmla="*/ 8369246 h 8369246"/>
              <a:gd name="connsiteX1" fmla="*/ 2454800 w 10539463"/>
              <a:gd name="connsiteY1" fmla="*/ 7809625 h 8369246"/>
              <a:gd name="connsiteX2" fmla="*/ 3378308 w 10539463"/>
              <a:gd name="connsiteY2" fmla="*/ 8023740 h 8369246"/>
              <a:gd name="connsiteX3" fmla="*/ 4059435 w 10539463"/>
              <a:gd name="connsiteY3" fmla="*/ 8197567 h 8369246"/>
              <a:gd name="connsiteX4" fmla="*/ 4783024 w 10539463"/>
              <a:gd name="connsiteY4" fmla="*/ 8161853 h 8369246"/>
              <a:gd name="connsiteX5" fmla="*/ 5157623 w 10539463"/>
              <a:gd name="connsiteY5" fmla="*/ 7767033 h 8369246"/>
              <a:gd name="connsiteX6" fmla="*/ 5822054 w 10539463"/>
              <a:gd name="connsiteY6" fmla="*/ 6884740 h 8369246"/>
              <a:gd name="connsiteX7" fmla="*/ 5150343 w 10539463"/>
              <a:gd name="connsiteY7" fmla="*/ 6389033 h 8369246"/>
              <a:gd name="connsiteX8" fmla="*/ 5322399 w 10539463"/>
              <a:gd name="connsiteY8" fmla="*/ 6030640 h 8369246"/>
              <a:gd name="connsiteX9" fmla="*/ 5870299 w 10539463"/>
              <a:gd name="connsiteY9" fmla="*/ 6194940 h 8369246"/>
              <a:gd name="connsiteX10" fmla="*/ 6031073 w 10539463"/>
              <a:gd name="connsiteY10" fmla="*/ 5973877 h 8369246"/>
              <a:gd name="connsiteX11" fmla="*/ 6332592 w 10539463"/>
              <a:gd name="connsiteY11" fmla="*/ 5133365 h 8369246"/>
              <a:gd name="connsiteX12" fmla="*/ 4826785 w 10539463"/>
              <a:gd name="connsiteY12" fmla="*/ 4624149 h 8369246"/>
              <a:gd name="connsiteX13" fmla="*/ 3824730 w 10539463"/>
              <a:gd name="connsiteY13" fmla="*/ 4036499 h 8369246"/>
              <a:gd name="connsiteX14" fmla="*/ 4061654 w 10539463"/>
              <a:gd name="connsiteY14" fmla="*/ 3153561 h 8369246"/>
              <a:gd name="connsiteX15" fmla="*/ 5231900 w 10539463"/>
              <a:gd name="connsiteY15" fmla="*/ 3101456 h 8369246"/>
              <a:gd name="connsiteX16" fmla="*/ 5992268 w 10539463"/>
              <a:gd name="connsiteY16" fmla="*/ 2709006 h 8369246"/>
              <a:gd name="connsiteX17" fmla="*/ 6823755 w 10539463"/>
              <a:gd name="connsiteY17" fmla="*/ 2747519 h 8369246"/>
              <a:gd name="connsiteX18" fmla="*/ 7155022 w 10539463"/>
              <a:gd name="connsiteY18" fmla="*/ 2384136 h 8369246"/>
              <a:gd name="connsiteX19" fmla="*/ 8285898 w 10539463"/>
              <a:gd name="connsiteY19" fmla="*/ 2126036 h 8369246"/>
              <a:gd name="connsiteX20" fmla="*/ 9554487 w 10539463"/>
              <a:gd name="connsiteY20" fmla="*/ 1323324 h 8369246"/>
              <a:gd name="connsiteX21" fmla="*/ 10031873 w 10539463"/>
              <a:gd name="connsiteY21" fmla="*/ 550427 h 8369246"/>
              <a:gd name="connsiteX22" fmla="*/ 10539463 w 10539463"/>
              <a:gd name="connsiteY22" fmla="*/ 0 h 8369246"/>
              <a:gd name="connsiteX0" fmla="*/ 0 w 10031873"/>
              <a:gd name="connsiteY0" fmla="*/ 7818819 h 7818819"/>
              <a:gd name="connsiteX1" fmla="*/ 2454800 w 10031873"/>
              <a:gd name="connsiteY1" fmla="*/ 7259198 h 7818819"/>
              <a:gd name="connsiteX2" fmla="*/ 3378308 w 10031873"/>
              <a:gd name="connsiteY2" fmla="*/ 7473313 h 7818819"/>
              <a:gd name="connsiteX3" fmla="*/ 4059435 w 10031873"/>
              <a:gd name="connsiteY3" fmla="*/ 7647140 h 7818819"/>
              <a:gd name="connsiteX4" fmla="*/ 4783024 w 10031873"/>
              <a:gd name="connsiteY4" fmla="*/ 7611426 h 7818819"/>
              <a:gd name="connsiteX5" fmla="*/ 5157623 w 10031873"/>
              <a:gd name="connsiteY5" fmla="*/ 7216606 h 7818819"/>
              <a:gd name="connsiteX6" fmla="*/ 5822054 w 10031873"/>
              <a:gd name="connsiteY6" fmla="*/ 6334313 h 7818819"/>
              <a:gd name="connsiteX7" fmla="*/ 5150343 w 10031873"/>
              <a:gd name="connsiteY7" fmla="*/ 5838606 h 7818819"/>
              <a:gd name="connsiteX8" fmla="*/ 5322399 w 10031873"/>
              <a:gd name="connsiteY8" fmla="*/ 5480213 h 7818819"/>
              <a:gd name="connsiteX9" fmla="*/ 5870299 w 10031873"/>
              <a:gd name="connsiteY9" fmla="*/ 5644513 h 7818819"/>
              <a:gd name="connsiteX10" fmla="*/ 6031073 w 10031873"/>
              <a:gd name="connsiteY10" fmla="*/ 5423450 h 7818819"/>
              <a:gd name="connsiteX11" fmla="*/ 6332592 w 10031873"/>
              <a:gd name="connsiteY11" fmla="*/ 4582938 h 7818819"/>
              <a:gd name="connsiteX12" fmla="*/ 4826785 w 10031873"/>
              <a:gd name="connsiteY12" fmla="*/ 4073722 h 7818819"/>
              <a:gd name="connsiteX13" fmla="*/ 3824730 w 10031873"/>
              <a:gd name="connsiteY13" fmla="*/ 3486072 h 7818819"/>
              <a:gd name="connsiteX14" fmla="*/ 4061654 w 10031873"/>
              <a:gd name="connsiteY14" fmla="*/ 2603134 h 7818819"/>
              <a:gd name="connsiteX15" fmla="*/ 5231900 w 10031873"/>
              <a:gd name="connsiteY15" fmla="*/ 2551029 h 7818819"/>
              <a:gd name="connsiteX16" fmla="*/ 5992268 w 10031873"/>
              <a:gd name="connsiteY16" fmla="*/ 2158579 h 7818819"/>
              <a:gd name="connsiteX17" fmla="*/ 6823755 w 10031873"/>
              <a:gd name="connsiteY17" fmla="*/ 2197092 h 7818819"/>
              <a:gd name="connsiteX18" fmla="*/ 7155022 w 10031873"/>
              <a:gd name="connsiteY18" fmla="*/ 1833709 h 7818819"/>
              <a:gd name="connsiteX19" fmla="*/ 8285898 w 10031873"/>
              <a:gd name="connsiteY19" fmla="*/ 1575609 h 7818819"/>
              <a:gd name="connsiteX20" fmla="*/ 9554487 w 10031873"/>
              <a:gd name="connsiteY20" fmla="*/ 772897 h 7818819"/>
              <a:gd name="connsiteX21" fmla="*/ 10031873 w 10031873"/>
              <a:gd name="connsiteY21" fmla="*/ 0 h 7818819"/>
              <a:gd name="connsiteX0" fmla="*/ 0 w 9554487"/>
              <a:gd name="connsiteY0" fmla="*/ 7045922 h 7045922"/>
              <a:gd name="connsiteX1" fmla="*/ 2454800 w 9554487"/>
              <a:gd name="connsiteY1" fmla="*/ 6486301 h 7045922"/>
              <a:gd name="connsiteX2" fmla="*/ 3378308 w 9554487"/>
              <a:gd name="connsiteY2" fmla="*/ 6700416 h 7045922"/>
              <a:gd name="connsiteX3" fmla="*/ 4059435 w 9554487"/>
              <a:gd name="connsiteY3" fmla="*/ 6874243 h 7045922"/>
              <a:gd name="connsiteX4" fmla="*/ 4783024 w 9554487"/>
              <a:gd name="connsiteY4" fmla="*/ 6838529 h 7045922"/>
              <a:gd name="connsiteX5" fmla="*/ 5157623 w 9554487"/>
              <a:gd name="connsiteY5" fmla="*/ 6443709 h 7045922"/>
              <a:gd name="connsiteX6" fmla="*/ 5822054 w 9554487"/>
              <a:gd name="connsiteY6" fmla="*/ 5561416 h 7045922"/>
              <a:gd name="connsiteX7" fmla="*/ 5150343 w 9554487"/>
              <a:gd name="connsiteY7" fmla="*/ 5065709 h 7045922"/>
              <a:gd name="connsiteX8" fmla="*/ 5322399 w 9554487"/>
              <a:gd name="connsiteY8" fmla="*/ 4707316 h 7045922"/>
              <a:gd name="connsiteX9" fmla="*/ 5870299 w 9554487"/>
              <a:gd name="connsiteY9" fmla="*/ 4871616 h 7045922"/>
              <a:gd name="connsiteX10" fmla="*/ 6031073 w 9554487"/>
              <a:gd name="connsiteY10" fmla="*/ 4650553 h 7045922"/>
              <a:gd name="connsiteX11" fmla="*/ 6332592 w 9554487"/>
              <a:gd name="connsiteY11" fmla="*/ 3810041 h 7045922"/>
              <a:gd name="connsiteX12" fmla="*/ 4826785 w 9554487"/>
              <a:gd name="connsiteY12" fmla="*/ 3300825 h 7045922"/>
              <a:gd name="connsiteX13" fmla="*/ 3824730 w 9554487"/>
              <a:gd name="connsiteY13" fmla="*/ 2713175 h 7045922"/>
              <a:gd name="connsiteX14" fmla="*/ 4061654 w 9554487"/>
              <a:gd name="connsiteY14" fmla="*/ 1830237 h 7045922"/>
              <a:gd name="connsiteX15" fmla="*/ 5231900 w 9554487"/>
              <a:gd name="connsiteY15" fmla="*/ 1778132 h 7045922"/>
              <a:gd name="connsiteX16" fmla="*/ 5992268 w 9554487"/>
              <a:gd name="connsiteY16" fmla="*/ 1385682 h 7045922"/>
              <a:gd name="connsiteX17" fmla="*/ 6823755 w 9554487"/>
              <a:gd name="connsiteY17" fmla="*/ 1424195 h 7045922"/>
              <a:gd name="connsiteX18" fmla="*/ 7155022 w 9554487"/>
              <a:gd name="connsiteY18" fmla="*/ 1060812 h 7045922"/>
              <a:gd name="connsiteX19" fmla="*/ 8285898 w 9554487"/>
              <a:gd name="connsiteY19" fmla="*/ 802712 h 7045922"/>
              <a:gd name="connsiteX20" fmla="*/ 9554487 w 9554487"/>
              <a:gd name="connsiteY20" fmla="*/ 0 h 7045922"/>
              <a:gd name="connsiteX0" fmla="*/ 0 w 8285898"/>
              <a:gd name="connsiteY0" fmla="*/ 6243210 h 6243210"/>
              <a:gd name="connsiteX1" fmla="*/ 2454800 w 8285898"/>
              <a:gd name="connsiteY1" fmla="*/ 5683589 h 6243210"/>
              <a:gd name="connsiteX2" fmla="*/ 3378308 w 8285898"/>
              <a:gd name="connsiteY2" fmla="*/ 5897704 h 6243210"/>
              <a:gd name="connsiteX3" fmla="*/ 4059435 w 8285898"/>
              <a:gd name="connsiteY3" fmla="*/ 6071531 h 6243210"/>
              <a:gd name="connsiteX4" fmla="*/ 4783024 w 8285898"/>
              <a:gd name="connsiteY4" fmla="*/ 6035817 h 6243210"/>
              <a:gd name="connsiteX5" fmla="*/ 5157623 w 8285898"/>
              <a:gd name="connsiteY5" fmla="*/ 5640997 h 6243210"/>
              <a:gd name="connsiteX6" fmla="*/ 5822054 w 8285898"/>
              <a:gd name="connsiteY6" fmla="*/ 4758704 h 6243210"/>
              <a:gd name="connsiteX7" fmla="*/ 5150343 w 8285898"/>
              <a:gd name="connsiteY7" fmla="*/ 4262997 h 6243210"/>
              <a:gd name="connsiteX8" fmla="*/ 5322399 w 8285898"/>
              <a:gd name="connsiteY8" fmla="*/ 3904604 h 6243210"/>
              <a:gd name="connsiteX9" fmla="*/ 5870299 w 8285898"/>
              <a:gd name="connsiteY9" fmla="*/ 4068904 h 6243210"/>
              <a:gd name="connsiteX10" fmla="*/ 6031073 w 8285898"/>
              <a:gd name="connsiteY10" fmla="*/ 3847841 h 6243210"/>
              <a:gd name="connsiteX11" fmla="*/ 6332592 w 8285898"/>
              <a:gd name="connsiteY11" fmla="*/ 3007329 h 6243210"/>
              <a:gd name="connsiteX12" fmla="*/ 4826785 w 8285898"/>
              <a:gd name="connsiteY12" fmla="*/ 2498113 h 6243210"/>
              <a:gd name="connsiteX13" fmla="*/ 3824730 w 8285898"/>
              <a:gd name="connsiteY13" fmla="*/ 1910463 h 6243210"/>
              <a:gd name="connsiteX14" fmla="*/ 4061654 w 8285898"/>
              <a:gd name="connsiteY14" fmla="*/ 1027525 h 6243210"/>
              <a:gd name="connsiteX15" fmla="*/ 5231900 w 8285898"/>
              <a:gd name="connsiteY15" fmla="*/ 975420 h 6243210"/>
              <a:gd name="connsiteX16" fmla="*/ 5992268 w 8285898"/>
              <a:gd name="connsiteY16" fmla="*/ 582970 h 6243210"/>
              <a:gd name="connsiteX17" fmla="*/ 6823755 w 8285898"/>
              <a:gd name="connsiteY17" fmla="*/ 621483 h 6243210"/>
              <a:gd name="connsiteX18" fmla="*/ 7155022 w 8285898"/>
              <a:gd name="connsiteY18" fmla="*/ 258100 h 6243210"/>
              <a:gd name="connsiteX19" fmla="*/ 8285898 w 8285898"/>
              <a:gd name="connsiteY19" fmla="*/ 0 h 6243210"/>
              <a:gd name="connsiteX0" fmla="*/ 0 w 7155022"/>
              <a:gd name="connsiteY0" fmla="*/ 5985110 h 5985110"/>
              <a:gd name="connsiteX1" fmla="*/ 2454800 w 7155022"/>
              <a:gd name="connsiteY1" fmla="*/ 5425489 h 5985110"/>
              <a:gd name="connsiteX2" fmla="*/ 3378308 w 7155022"/>
              <a:gd name="connsiteY2" fmla="*/ 5639604 h 5985110"/>
              <a:gd name="connsiteX3" fmla="*/ 4059435 w 7155022"/>
              <a:gd name="connsiteY3" fmla="*/ 5813431 h 5985110"/>
              <a:gd name="connsiteX4" fmla="*/ 4783024 w 7155022"/>
              <a:gd name="connsiteY4" fmla="*/ 5777717 h 5985110"/>
              <a:gd name="connsiteX5" fmla="*/ 5157623 w 7155022"/>
              <a:gd name="connsiteY5" fmla="*/ 5382897 h 5985110"/>
              <a:gd name="connsiteX6" fmla="*/ 5822054 w 7155022"/>
              <a:gd name="connsiteY6" fmla="*/ 4500604 h 5985110"/>
              <a:gd name="connsiteX7" fmla="*/ 5150343 w 7155022"/>
              <a:gd name="connsiteY7" fmla="*/ 4004897 h 5985110"/>
              <a:gd name="connsiteX8" fmla="*/ 5322399 w 7155022"/>
              <a:gd name="connsiteY8" fmla="*/ 3646504 h 5985110"/>
              <a:gd name="connsiteX9" fmla="*/ 5870299 w 7155022"/>
              <a:gd name="connsiteY9" fmla="*/ 3810804 h 5985110"/>
              <a:gd name="connsiteX10" fmla="*/ 6031073 w 7155022"/>
              <a:gd name="connsiteY10" fmla="*/ 3589741 h 5985110"/>
              <a:gd name="connsiteX11" fmla="*/ 6332592 w 7155022"/>
              <a:gd name="connsiteY11" fmla="*/ 2749229 h 5985110"/>
              <a:gd name="connsiteX12" fmla="*/ 4826785 w 7155022"/>
              <a:gd name="connsiteY12" fmla="*/ 2240013 h 5985110"/>
              <a:gd name="connsiteX13" fmla="*/ 3824730 w 7155022"/>
              <a:gd name="connsiteY13" fmla="*/ 1652363 h 5985110"/>
              <a:gd name="connsiteX14" fmla="*/ 4061654 w 7155022"/>
              <a:gd name="connsiteY14" fmla="*/ 769425 h 5985110"/>
              <a:gd name="connsiteX15" fmla="*/ 5231900 w 7155022"/>
              <a:gd name="connsiteY15" fmla="*/ 717320 h 5985110"/>
              <a:gd name="connsiteX16" fmla="*/ 5992268 w 7155022"/>
              <a:gd name="connsiteY16" fmla="*/ 324870 h 5985110"/>
              <a:gd name="connsiteX17" fmla="*/ 6823755 w 7155022"/>
              <a:gd name="connsiteY17" fmla="*/ 363383 h 5985110"/>
              <a:gd name="connsiteX18" fmla="*/ 7155022 w 7155022"/>
              <a:gd name="connsiteY18" fmla="*/ 0 h 5985110"/>
              <a:gd name="connsiteX0" fmla="*/ 0 w 6823755"/>
              <a:gd name="connsiteY0" fmla="*/ 5674111 h 5674111"/>
              <a:gd name="connsiteX1" fmla="*/ 2454800 w 6823755"/>
              <a:gd name="connsiteY1" fmla="*/ 5114490 h 5674111"/>
              <a:gd name="connsiteX2" fmla="*/ 3378308 w 6823755"/>
              <a:gd name="connsiteY2" fmla="*/ 5328605 h 5674111"/>
              <a:gd name="connsiteX3" fmla="*/ 4059435 w 6823755"/>
              <a:gd name="connsiteY3" fmla="*/ 5502432 h 5674111"/>
              <a:gd name="connsiteX4" fmla="*/ 4783024 w 6823755"/>
              <a:gd name="connsiteY4" fmla="*/ 5466718 h 5674111"/>
              <a:gd name="connsiteX5" fmla="*/ 5157623 w 6823755"/>
              <a:gd name="connsiteY5" fmla="*/ 5071898 h 5674111"/>
              <a:gd name="connsiteX6" fmla="*/ 5822054 w 6823755"/>
              <a:gd name="connsiteY6" fmla="*/ 4189605 h 5674111"/>
              <a:gd name="connsiteX7" fmla="*/ 5150343 w 6823755"/>
              <a:gd name="connsiteY7" fmla="*/ 3693898 h 5674111"/>
              <a:gd name="connsiteX8" fmla="*/ 5322399 w 6823755"/>
              <a:gd name="connsiteY8" fmla="*/ 3335505 h 5674111"/>
              <a:gd name="connsiteX9" fmla="*/ 5870299 w 6823755"/>
              <a:gd name="connsiteY9" fmla="*/ 3499805 h 5674111"/>
              <a:gd name="connsiteX10" fmla="*/ 6031073 w 6823755"/>
              <a:gd name="connsiteY10" fmla="*/ 3278742 h 5674111"/>
              <a:gd name="connsiteX11" fmla="*/ 6332592 w 6823755"/>
              <a:gd name="connsiteY11" fmla="*/ 2438230 h 5674111"/>
              <a:gd name="connsiteX12" fmla="*/ 4826785 w 6823755"/>
              <a:gd name="connsiteY12" fmla="*/ 1929014 h 5674111"/>
              <a:gd name="connsiteX13" fmla="*/ 3824730 w 6823755"/>
              <a:gd name="connsiteY13" fmla="*/ 1341364 h 5674111"/>
              <a:gd name="connsiteX14" fmla="*/ 4061654 w 6823755"/>
              <a:gd name="connsiteY14" fmla="*/ 458426 h 5674111"/>
              <a:gd name="connsiteX15" fmla="*/ 5231900 w 6823755"/>
              <a:gd name="connsiteY15" fmla="*/ 406321 h 5674111"/>
              <a:gd name="connsiteX16" fmla="*/ 5992268 w 6823755"/>
              <a:gd name="connsiteY16" fmla="*/ 13871 h 5674111"/>
              <a:gd name="connsiteX17" fmla="*/ 6823755 w 6823755"/>
              <a:gd name="connsiteY17" fmla="*/ 52384 h 5674111"/>
              <a:gd name="connsiteX0" fmla="*/ 0 w 8219419"/>
              <a:gd name="connsiteY0" fmla="*/ 5775716 h 5775716"/>
              <a:gd name="connsiteX1" fmla="*/ 2454800 w 8219419"/>
              <a:gd name="connsiteY1" fmla="*/ 5216095 h 5775716"/>
              <a:gd name="connsiteX2" fmla="*/ 3378308 w 8219419"/>
              <a:gd name="connsiteY2" fmla="*/ 5430210 h 5775716"/>
              <a:gd name="connsiteX3" fmla="*/ 4059435 w 8219419"/>
              <a:gd name="connsiteY3" fmla="*/ 5604037 h 5775716"/>
              <a:gd name="connsiteX4" fmla="*/ 4783024 w 8219419"/>
              <a:gd name="connsiteY4" fmla="*/ 5568323 h 5775716"/>
              <a:gd name="connsiteX5" fmla="*/ 5157623 w 8219419"/>
              <a:gd name="connsiteY5" fmla="*/ 5173503 h 5775716"/>
              <a:gd name="connsiteX6" fmla="*/ 5822054 w 8219419"/>
              <a:gd name="connsiteY6" fmla="*/ 4291210 h 5775716"/>
              <a:gd name="connsiteX7" fmla="*/ 5150343 w 8219419"/>
              <a:gd name="connsiteY7" fmla="*/ 3795503 h 5775716"/>
              <a:gd name="connsiteX8" fmla="*/ 5322399 w 8219419"/>
              <a:gd name="connsiteY8" fmla="*/ 3437110 h 5775716"/>
              <a:gd name="connsiteX9" fmla="*/ 5870299 w 8219419"/>
              <a:gd name="connsiteY9" fmla="*/ 3601410 h 5775716"/>
              <a:gd name="connsiteX10" fmla="*/ 6031073 w 8219419"/>
              <a:gd name="connsiteY10" fmla="*/ 3380347 h 5775716"/>
              <a:gd name="connsiteX11" fmla="*/ 6332592 w 8219419"/>
              <a:gd name="connsiteY11" fmla="*/ 2539835 h 5775716"/>
              <a:gd name="connsiteX12" fmla="*/ 4826785 w 8219419"/>
              <a:gd name="connsiteY12" fmla="*/ 2030619 h 5775716"/>
              <a:gd name="connsiteX13" fmla="*/ 3824730 w 8219419"/>
              <a:gd name="connsiteY13" fmla="*/ 1442969 h 5775716"/>
              <a:gd name="connsiteX14" fmla="*/ 4061654 w 8219419"/>
              <a:gd name="connsiteY14" fmla="*/ 560031 h 5775716"/>
              <a:gd name="connsiteX15" fmla="*/ 5231900 w 8219419"/>
              <a:gd name="connsiteY15" fmla="*/ 507926 h 5775716"/>
              <a:gd name="connsiteX16" fmla="*/ 5992268 w 8219419"/>
              <a:gd name="connsiteY16" fmla="*/ 115476 h 5775716"/>
              <a:gd name="connsiteX17" fmla="*/ 8219419 w 8219419"/>
              <a:gd name="connsiteY17" fmla="*/ 2833020 h 5775716"/>
              <a:gd name="connsiteX0" fmla="*/ 0 w 8219419"/>
              <a:gd name="connsiteY0" fmla="*/ 5364722 h 5364722"/>
              <a:gd name="connsiteX1" fmla="*/ 2454800 w 8219419"/>
              <a:gd name="connsiteY1" fmla="*/ 4805101 h 5364722"/>
              <a:gd name="connsiteX2" fmla="*/ 3378308 w 8219419"/>
              <a:gd name="connsiteY2" fmla="*/ 5019216 h 5364722"/>
              <a:gd name="connsiteX3" fmla="*/ 4059435 w 8219419"/>
              <a:gd name="connsiteY3" fmla="*/ 5193043 h 5364722"/>
              <a:gd name="connsiteX4" fmla="*/ 4783024 w 8219419"/>
              <a:gd name="connsiteY4" fmla="*/ 5157329 h 5364722"/>
              <a:gd name="connsiteX5" fmla="*/ 5157623 w 8219419"/>
              <a:gd name="connsiteY5" fmla="*/ 4762509 h 5364722"/>
              <a:gd name="connsiteX6" fmla="*/ 5822054 w 8219419"/>
              <a:gd name="connsiteY6" fmla="*/ 3880216 h 5364722"/>
              <a:gd name="connsiteX7" fmla="*/ 5150343 w 8219419"/>
              <a:gd name="connsiteY7" fmla="*/ 3384509 h 5364722"/>
              <a:gd name="connsiteX8" fmla="*/ 5322399 w 8219419"/>
              <a:gd name="connsiteY8" fmla="*/ 3026116 h 5364722"/>
              <a:gd name="connsiteX9" fmla="*/ 5870299 w 8219419"/>
              <a:gd name="connsiteY9" fmla="*/ 3190416 h 5364722"/>
              <a:gd name="connsiteX10" fmla="*/ 6031073 w 8219419"/>
              <a:gd name="connsiteY10" fmla="*/ 2969353 h 5364722"/>
              <a:gd name="connsiteX11" fmla="*/ 6332592 w 8219419"/>
              <a:gd name="connsiteY11" fmla="*/ 2128841 h 5364722"/>
              <a:gd name="connsiteX12" fmla="*/ 4826785 w 8219419"/>
              <a:gd name="connsiteY12" fmla="*/ 1619625 h 5364722"/>
              <a:gd name="connsiteX13" fmla="*/ 3824730 w 8219419"/>
              <a:gd name="connsiteY13" fmla="*/ 1031975 h 5364722"/>
              <a:gd name="connsiteX14" fmla="*/ 4061654 w 8219419"/>
              <a:gd name="connsiteY14" fmla="*/ 149037 h 5364722"/>
              <a:gd name="connsiteX15" fmla="*/ 5231900 w 8219419"/>
              <a:gd name="connsiteY15" fmla="*/ 96932 h 5364722"/>
              <a:gd name="connsiteX16" fmla="*/ 6120605 w 8219419"/>
              <a:gd name="connsiteY16" fmla="*/ 201787 h 5364722"/>
              <a:gd name="connsiteX17" fmla="*/ 8219419 w 8219419"/>
              <a:gd name="connsiteY17" fmla="*/ 2422026 h 5364722"/>
              <a:gd name="connsiteX0" fmla="*/ 0 w 8219419"/>
              <a:gd name="connsiteY0" fmla="*/ 5322553 h 5322553"/>
              <a:gd name="connsiteX1" fmla="*/ 2454800 w 8219419"/>
              <a:gd name="connsiteY1" fmla="*/ 4762932 h 5322553"/>
              <a:gd name="connsiteX2" fmla="*/ 3378308 w 8219419"/>
              <a:gd name="connsiteY2" fmla="*/ 4977047 h 5322553"/>
              <a:gd name="connsiteX3" fmla="*/ 4059435 w 8219419"/>
              <a:gd name="connsiteY3" fmla="*/ 5150874 h 5322553"/>
              <a:gd name="connsiteX4" fmla="*/ 4783024 w 8219419"/>
              <a:gd name="connsiteY4" fmla="*/ 5115160 h 5322553"/>
              <a:gd name="connsiteX5" fmla="*/ 5157623 w 8219419"/>
              <a:gd name="connsiteY5" fmla="*/ 4720340 h 5322553"/>
              <a:gd name="connsiteX6" fmla="*/ 5822054 w 8219419"/>
              <a:gd name="connsiteY6" fmla="*/ 3838047 h 5322553"/>
              <a:gd name="connsiteX7" fmla="*/ 5150343 w 8219419"/>
              <a:gd name="connsiteY7" fmla="*/ 3342340 h 5322553"/>
              <a:gd name="connsiteX8" fmla="*/ 5322399 w 8219419"/>
              <a:gd name="connsiteY8" fmla="*/ 2983947 h 5322553"/>
              <a:gd name="connsiteX9" fmla="*/ 5870299 w 8219419"/>
              <a:gd name="connsiteY9" fmla="*/ 3148247 h 5322553"/>
              <a:gd name="connsiteX10" fmla="*/ 6031073 w 8219419"/>
              <a:gd name="connsiteY10" fmla="*/ 2927184 h 5322553"/>
              <a:gd name="connsiteX11" fmla="*/ 6332592 w 8219419"/>
              <a:gd name="connsiteY11" fmla="*/ 2086672 h 5322553"/>
              <a:gd name="connsiteX12" fmla="*/ 4826785 w 8219419"/>
              <a:gd name="connsiteY12" fmla="*/ 1577456 h 5322553"/>
              <a:gd name="connsiteX13" fmla="*/ 3824730 w 8219419"/>
              <a:gd name="connsiteY13" fmla="*/ 989806 h 5322553"/>
              <a:gd name="connsiteX14" fmla="*/ 4061654 w 8219419"/>
              <a:gd name="connsiteY14" fmla="*/ 106868 h 5322553"/>
              <a:gd name="connsiteX15" fmla="*/ 5231900 w 8219419"/>
              <a:gd name="connsiteY15" fmla="*/ 54763 h 5322553"/>
              <a:gd name="connsiteX16" fmla="*/ 6361236 w 8219419"/>
              <a:gd name="connsiteY16" fmla="*/ 464418 h 5322553"/>
              <a:gd name="connsiteX17" fmla="*/ 8219419 w 8219419"/>
              <a:gd name="connsiteY17" fmla="*/ 2379857 h 5322553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8219419 w 8219419"/>
              <a:gd name="connsiteY17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8219419 w 8219419"/>
              <a:gd name="connsiteY18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72845 w 8219419"/>
              <a:gd name="connsiteY17" fmla="*/ 1075527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7386192"/>
              <a:gd name="connsiteY0" fmla="*/ 5313626 h 5313626"/>
              <a:gd name="connsiteX1" fmla="*/ 2454800 w 7386192"/>
              <a:gd name="connsiteY1" fmla="*/ 4754005 h 5313626"/>
              <a:gd name="connsiteX2" fmla="*/ 3378308 w 7386192"/>
              <a:gd name="connsiteY2" fmla="*/ 4968120 h 5313626"/>
              <a:gd name="connsiteX3" fmla="*/ 4059435 w 7386192"/>
              <a:gd name="connsiteY3" fmla="*/ 5141947 h 5313626"/>
              <a:gd name="connsiteX4" fmla="*/ 4783024 w 7386192"/>
              <a:gd name="connsiteY4" fmla="*/ 5106233 h 5313626"/>
              <a:gd name="connsiteX5" fmla="*/ 5157623 w 7386192"/>
              <a:gd name="connsiteY5" fmla="*/ 4711413 h 5313626"/>
              <a:gd name="connsiteX6" fmla="*/ 5822054 w 7386192"/>
              <a:gd name="connsiteY6" fmla="*/ 3829120 h 5313626"/>
              <a:gd name="connsiteX7" fmla="*/ 5150343 w 7386192"/>
              <a:gd name="connsiteY7" fmla="*/ 3333413 h 5313626"/>
              <a:gd name="connsiteX8" fmla="*/ 5322399 w 7386192"/>
              <a:gd name="connsiteY8" fmla="*/ 2975020 h 5313626"/>
              <a:gd name="connsiteX9" fmla="*/ 5870299 w 7386192"/>
              <a:gd name="connsiteY9" fmla="*/ 3139320 h 5313626"/>
              <a:gd name="connsiteX10" fmla="*/ 6031073 w 7386192"/>
              <a:gd name="connsiteY10" fmla="*/ 2918257 h 5313626"/>
              <a:gd name="connsiteX11" fmla="*/ 6332592 w 7386192"/>
              <a:gd name="connsiteY11" fmla="*/ 2077745 h 5313626"/>
              <a:gd name="connsiteX12" fmla="*/ 4826785 w 7386192"/>
              <a:gd name="connsiteY12" fmla="*/ 1568529 h 5313626"/>
              <a:gd name="connsiteX13" fmla="*/ 3824730 w 7386192"/>
              <a:gd name="connsiteY13" fmla="*/ 980879 h 5313626"/>
              <a:gd name="connsiteX14" fmla="*/ 4061654 w 7386192"/>
              <a:gd name="connsiteY14" fmla="*/ 97941 h 5313626"/>
              <a:gd name="connsiteX15" fmla="*/ 5231900 w 7386192"/>
              <a:gd name="connsiteY15" fmla="*/ 45836 h 5313626"/>
              <a:gd name="connsiteX16" fmla="*/ 6297067 w 7386192"/>
              <a:gd name="connsiteY16" fmla="*/ 311112 h 5313626"/>
              <a:gd name="connsiteX17" fmla="*/ 6872845 w 7386192"/>
              <a:gd name="connsiteY17" fmla="*/ 1075527 h 5313626"/>
              <a:gd name="connsiteX18" fmla="*/ 7386192 w 7386192"/>
              <a:gd name="connsiteY18" fmla="*/ 1781379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6494"/>
              <a:gd name="connsiteY0" fmla="*/ 5313626 h 5313626"/>
              <a:gd name="connsiteX1" fmla="*/ 2454800 w 7396494"/>
              <a:gd name="connsiteY1" fmla="*/ 4754005 h 5313626"/>
              <a:gd name="connsiteX2" fmla="*/ 3378308 w 7396494"/>
              <a:gd name="connsiteY2" fmla="*/ 4968120 h 5313626"/>
              <a:gd name="connsiteX3" fmla="*/ 4059435 w 7396494"/>
              <a:gd name="connsiteY3" fmla="*/ 5141947 h 5313626"/>
              <a:gd name="connsiteX4" fmla="*/ 4783024 w 7396494"/>
              <a:gd name="connsiteY4" fmla="*/ 5106233 h 5313626"/>
              <a:gd name="connsiteX5" fmla="*/ 5157623 w 7396494"/>
              <a:gd name="connsiteY5" fmla="*/ 4711413 h 5313626"/>
              <a:gd name="connsiteX6" fmla="*/ 5822054 w 7396494"/>
              <a:gd name="connsiteY6" fmla="*/ 3829120 h 5313626"/>
              <a:gd name="connsiteX7" fmla="*/ 5150343 w 7396494"/>
              <a:gd name="connsiteY7" fmla="*/ 3333413 h 5313626"/>
              <a:gd name="connsiteX8" fmla="*/ 5322399 w 7396494"/>
              <a:gd name="connsiteY8" fmla="*/ 2975020 h 5313626"/>
              <a:gd name="connsiteX9" fmla="*/ 5870299 w 7396494"/>
              <a:gd name="connsiteY9" fmla="*/ 3139320 h 5313626"/>
              <a:gd name="connsiteX10" fmla="*/ 6031073 w 7396494"/>
              <a:gd name="connsiteY10" fmla="*/ 2918257 h 5313626"/>
              <a:gd name="connsiteX11" fmla="*/ 6332592 w 7396494"/>
              <a:gd name="connsiteY11" fmla="*/ 2077745 h 5313626"/>
              <a:gd name="connsiteX12" fmla="*/ 4826785 w 7396494"/>
              <a:gd name="connsiteY12" fmla="*/ 1568529 h 5313626"/>
              <a:gd name="connsiteX13" fmla="*/ 3824730 w 7396494"/>
              <a:gd name="connsiteY13" fmla="*/ 980879 h 5313626"/>
              <a:gd name="connsiteX14" fmla="*/ 4061654 w 7396494"/>
              <a:gd name="connsiteY14" fmla="*/ 97941 h 5313626"/>
              <a:gd name="connsiteX15" fmla="*/ 5231900 w 7396494"/>
              <a:gd name="connsiteY15" fmla="*/ 45836 h 5313626"/>
              <a:gd name="connsiteX16" fmla="*/ 6297067 w 7396494"/>
              <a:gd name="connsiteY16" fmla="*/ 311112 h 5313626"/>
              <a:gd name="connsiteX17" fmla="*/ 6872845 w 7396494"/>
              <a:gd name="connsiteY17" fmla="*/ 1075527 h 5313626"/>
              <a:gd name="connsiteX18" fmla="*/ 7396494 w 7396494"/>
              <a:gd name="connsiteY18" fmla="*/ 1760773 h 5313626"/>
              <a:gd name="connsiteX0" fmla="*/ 0 w 7393918"/>
              <a:gd name="connsiteY0" fmla="*/ 5313626 h 5313626"/>
              <a:gd name="connsiteX1" fmla="*/ 2454800 w 7393918"/>
              <a:gd name="connsiteY1" fmla="*/ 4754005 h 5313626"/>
              <a:gd name="connsiteX2" fmla="*/ 3378308 w 7393918"/>
              <a:gd name="connsiteY2" fmla="*/ 4968120 h 5313626"/>
              <a:gd name="connsiteX3" fmla="*/ 4059435 w 7393918"/>
              <a:gd name="connsiteY3" fmla="*/ 5141947 h 5313626"/>
              <a:gd name="connsiteX4" fmla="*/ 4783024 w 7393918"/>
              <a:gd name="connsiteY4" fmla="*/ 5106233 h 5313626"/>
              <a:gd name="connsiteX5" fmla="*/ 5157623 w 7393918"/>
              <a:gd name="connsiteY5" fmla="*/ 4711413 h 5313626"/>
              <a:gd name="connsiteX6" fmla="*/ 5822054 w 7393918"/>
              <a:gd name="connsiteY6" fmla="*/ 3829120 h 5313626"/>
              <a:gd name="connsiteX7" fmla="*/ 5150343 w 7393918"/>
              <a:gd name="connsiteY7" fmla="*/ 3333413 h 5313626"/>
              <a:gd name="connsiteX8" fmla="*/ 5322399 w 7393918"/>
              <a:gd name="connsiteY8" fmla="*/ 2975020 h 5313626"/>
              <a:gd name="connsiteX9" fmla="*/ 5870299 w 7393918"/>
              <a:gd name="connsiteY9" fmla="*/ 3139320 h 5313626"/>
              <a:gd name="connsiteX10" fmla="*/ 6031073 w 7393918"/>
              <a:gd name="connsiteY10" fmla="*/ 2918257 h 5313626"/>
              <a:gd name="connsiteX11" fmla="*/ 6332592 w 7393918"/>
              <a:gd name="connsiteY11" fmla="*/ 2077745 h 5313626"/>
              <a:gd name="connsiteX12" fmla="*/ 4826785 w 7393918"/>
              <a:gd name="connsiteY12" fmla="*/ 1568529 h 5313626"/>
              <a:gd name="connsiteX13" fmla="*/ 3824730 w 7393918"/>
              <a:gd name="connsiteY13" fmla="*/ 980879 h 5313626"/>
              <a:gd name="connsiteX14" fmla="*/ 4061654 w 7393918"/>
              <a:gd name="connsiteY14" fmla="*/ 97941 h 5313626"/>
              <a:gd name="connsiteX15" fmla="*/ 5231900 w 7393918"/>
              <a:gd name="connsiteY15" fmla="*/ 45836 h 5313626"/>
              <a:gd name="connsiteX16" fmla="*/ 6297067 w 7393918"/>
              <a:gd name="connsiteY16" fmla="*/ 311112 h 5313626"/>
              <a:gd name="connsiteX17" fmla="*/ 6872845 w 7393918"/>
              <a:gd name="connsiteY17" fmla="*/ 1075527 h 5313626"/>
              <a:gd name="connsiteX18" fmla="*/ 7393918 w 7393918"/>
              <a:gd name="connsiteY18" fmla="*/ 1768500 h 5313626"/>
              <a:gd name="connsiteX0" fmla="*/ 0 w 7388767"/>
              <a:gd name="connsiteY0" fmla="*/ 5313626 h 5313626"/>
              <a:gd name="connsiteX1" fmla="*/ 2454800 w 7388767"/>
              <a:gd name="connsiteY1" fmla="*/ 4754005 h 5313626"/>
              <a:gd name="connsiteX2" fmla="*/ 3378308 w 7388767"/>
              <a:gd name="connsiteY2" fmla="*/ 4968120 h 5313626"/>
              <a:gd name="connsiteX3" fmla="*/ 4059435 w 7388767"/>
              <a:gd name="connsiteY3" fmla="*/ 5141947 h 5313626"/>
              <a:gd name="connsiteX4" fmla="*/ 4783024 w 7388767"/>
              <a:gd name="connsiteY4" fmla="*/ 5106233 h 5313626"/>
              <a:gd name="connsiteX5" fmla="*/ 5157623 w 7388767"/>
              <a:gd name="connsiteY5" fmla="*/ 4711413 h 5313626"/>
              <a:gd name="connsiteX6" fmla="*/ 5822054 w 7388767"/>
              <a:gd name="connsiteY6" fmla="*/ 3829120 h 5313626"/>
              <a:gd name="connsiteX7" fmla="*/ 5150343 w 7388767"/>
              <a:gd name="connsiteY7" fmla="*/ 3333413 h 5313626"/>
              <a:gd name="connsiteX8" fmla="*/ 5322399 w 7388767"/>
              <a:gd name="connsiteY8" fmla="*/ 2975020 h 5313626"/>
              <a:gd name="connsiteX9" fmla="*/ 5870299 w 7388767"/>
              <a:gd name="connsiteY9" fmla="*/ 3139320 h 5313626"/>
              <a:gd name="connsiteX10" fmla="*/ 6031073 w 7388767"/>
              <a:gd name="connsiteY10" fmla="*/ 2918257 h 5313626"/>
              <a:gd name="connsiteX11" fmla="*/ 6332592 w 7388767"/>
              <a:gd name="connsiteY11" fmla="*/ 2077745 h 5313626"/>
              <a:gd name="connsiteX12" fmla="*/ 4826785 w 7388767"/>
              <a:gd name="connsiteY12" fmla="*/ 1568529 h 5313626"/>
              <a:gd name="connsiteX13" fmla="*/ 3824730 w 7388767"/>
              <a:gd name="connsiteY13" fmla="*/ 980879 h 5313626"/>
              <a:gd name="connsiteX14" fmla="*/ 4061654 w 7388767"/>
              <a:gd name="connsiteY14" fmla="*/ 97941 h 5313626"/>
              <a:gd name="connsiteX15" fmla="*/ 5231900 w 7388767"/>
              <a:gd name="connsiteY15" fmla="*/ 45836 h 5313626"/>
              <a:gd name="connsiteX16" fmla="*/ 6297067 w 7388767"/>
              <a:gd name="connsiteY16" fmla="*/ 311112 h 5313626"/>
              <a:gd name="connsiteX17" fmla="*/ 6872845 w 7388767"/>
              <a:gd name="connsiteY17" fmla="*/ 1075527 h 5313626"/>
              <a:gd name="connsiteX18" fmla="*/ 7388767 w 7388767"/>
              <a:gd name="connsiteY18" fmla="*/ 1773652 h 5313626"/>
              <a:gd name="connsiteX0" fmla="*/ 0 w 7388767"/>
              <a:gd name="connsiteY0" fmla="*/ 5299546 h 5299546"/>
              <a:gd name="connsiteX1" fmla="*/ 2454800 w 7388767"/>
              <a:gd name="connsiteY1" fmla="*/ 4739925 h 5299546"/>
              <a:gd name="connsiteX2" fmla="*/ 3378308 w 7388767"/>
              <a:gd name="connsiteY2" fmla="*/ 4954040 h 5299546"/>
              <a:gd name="connsiteX3" fmla="*/ 4059435 w 7388767"/>
              <a:gd name="connsiteY3" fmla="*/ 5127867 h 5299546"/>
              <a:gd name="connsiteX4" fmla="*/ 4783024 w 7388767"/>
              <a:gd name="connsiteY4" fmla="*/ 5092153 h 5299546"/>
              <a:gd name="connsiteX5" fmla="*/ 5157623 w 7388767"/>
              <a:gd name="connsiteY5" fmla="*/ 4697333 h 5299546"/>
              <a:gd name="connsiteX6" fmla="*/ 5822054 w 7388767"/>
              <a:gd name="connsiteY6" fmla="*/ 3815040 h 5299546"/>
              <a:gd name="connsiteX7" fmla="*/ 5150343 w 7388767"/>
              <a:gd name="connsiteY7" fmla="*/ 3319333 h 5299546"/>
              <a:gd name="connsiteX8" fmla="*/ 5322399 w 7388767"/>
              <a:gd name="connsiteY8" fmla="*/ 2960940 h 5299546"/>
              <a:gd name="connsiteX9" fmla="*/ 5870299 w 7388767"/>
              <a:gd name="connsiteY9" fmla="*/ 3125240 h 5299546"/>
              <a:gd name="connsiteX10" fmla="*/ 6031073 w 7388767"/>
              <a:gd name="connsiteY10" fmla="*/ 2904177 h 5299546"/>
              <a:gd name="connsiteX11" fmla="*/ 6332592 w 7388767"/>
              <a:gd name="connsiteY11" fmla="*/ 2063665 h 5299546"/>
              <a:gd name="connsiteX12" fmla="*/ 4826785 w 7388767"/>
              <a:gd name="connsiteY12" fmla="*/ 1554449 h 5299546"/>
              <a:gd name="connsiteX13" fmla="*/ 3824730 w 7388767"/>
              <a:gd name="connsiteY13" fmla="*/ 966799 h 5299546"/>
              <a:gd name="connsiteX14" fmla="*/ 5231900 w 7388767"/>
              <a:gd name="connsiteY14" fmla="*/ 31756 h 5299546"/>
              <a:gd name="connsiteX15" fmla="*/ 6297067 w 7388767"/>
              <a:gd name="connsiteY15" fmla="*/ 297032 h 5299546"/>
              <a:gd name="connsiteX16" fmla="*/ 6872845 w 7388767"/>
              <a:gd name="connsiteY16" fmla="*/ 1061447 h 5299546"/>
              <a:gd name="connsiteX17" fmla="*/ 7388767 w 7388767"/>
              <a:gd name="connsiteY17" fmla="*/ 1759572 h 5299546"/>
              <a:gd name="connsiteX0" fmla="*/ 0 w 7388767"/>
              <a:gd name="connsiteY0" fmla="*/ 5338977 h 5338977"/>
              <a:gd name="connsiteX1" fmla="*/ 2454800 w 7388767"/>
              <a:gd name="connsiteY1" fmla="*/ 4779356 h 5338977"/>
              <a:gd name="connsiteX2" fmla="*/ 3378308 w 7388767"/>
              <a:gd name="connsiteY2" fmla="*/ 4993471 h 5338977"/>
              <a:gd name="connsiteX3" fmla="*/ 4059435 w 7388767"/>
              <a:gd name="connsiteY3" fmla="*/ 5167298 h 5338977"/>
              <a:gd name="connsiteX4" fmla="*/ 4783024 w 7388767"/>
              <a:gd name="connsiteY4" fmla="*/ 5131584 h 5338977"/>
              <a:gd name="connsiteX5" fmla="*/ 5157623 w 7388767"/>
              <a:gd name="connsiteY5" fmla="*/ 4736764 h 5338977"/>
              <a:gd name="connsiteX6" fmla="*/ 5822054 w 7388767"/>
              <a:gd name="connsiteY6" fmla="*/ 3854471 h 5338977"/>
              <a:gd name="connsiteX7" fmla="*/ 5150343 w 7388767"/>
              <a:gd name="connsiteY7" fmla="*/ 3358764 h 5338977"/>
              <a:gd name="connsiteX8" fmla="*/ 5322399 w 7388767"/>
              <a:gd name="connsiteY8" fmla="*/ 3000371 h 5338977"/>
              <a:gd name="connsiteX9" fmla="*/ 5870299 w 7388767"/>
              <a:gd name="connsiteY9" fmla="*/ 3164671 h 5338977"/>
              <a:gd name="connsiteX10" fmla="*/ 6031073 w 7388767"/>
              <a:gd name="connsiteY10" fmla="*/ 2943608 h 5338977"/>
              <a:gd name="connsiteX11" fmla="*/ 6332592 w 7388767"/>
              <a:gd name="connsiteY11" fmla="*/ 2103096 h 5338977"/>
              <a:gd name="connsiteX12" fmla="*/ 4826785 w 7388767"/>
              <a:gd name="connsiteY12" fmla="*/ 1593880 h 5338977"/>
              <a:gd name="connsiteX13" fmla="*/ 5231900 w 7388767"/>
              <a:gd name="connsiteY13" fmla="*/ 71187 h 5338977"/>
              <a:gd name="connsiteX14" fmla="*/ 6297067 w 7388767"/>
              <a:gd name="connsiteY14" fmla="*/ 336463 h 5338977"/>
              <a:gd name="connsiteX15" fmla="*/ 6872845 w 7388767"/>
              <a:gd name="connsiteY15" fmla="*/ 1100878 h 5338977"/>
              <a:gd name="connsiteX16" fmla="*/ 7388767 w 7388767"/>
              <a:gd name="connsiteY16" fmla="*/ 1799003 h 5338977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4826785 w 7388767"/>
              <a:gd name="connsiteY12" fmla="*/ 1257417 h 5002514"/>
              <a:gd name="connsiteX13" fmla="*/ 6297067 w 7388767"/>
              <a:gd name="connsiteY13" fmla="*/ 0 h 5002514"/>
              <a:gd name="connsiteX14" fmla="*/ 6872845 w 7388767"/>
              <a:gd name="connsiteY14" fmla="*/ 764415 h 5002514"/>
              <a:gd name="connsiteX15" fmla="*/ 7388767 w 7388767"/>
              <a:gd name="connsiteY15" fmla="*/ 1462540 h 5002514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6297067 w 7388767"/>
              <a:gd name="connsiteY12" fmla="*/ 0 h 5002514"/>
              <a:gd name="connsiteX13" fmla="*/ 6872845 w 7388767"/>
              <a:gd name="connsiteY13" fmla="*/ 764415 h 5002514"/>
              <a:gd name="connsiteX14" fmla="*/ 7388767 w 7388767"/>
              <a:gd name="connsiteY14" fmla="*/ 1462540 h 5002514"/>
              <a:gd name="connsiteX0" fmla="*/ 0 w 7388767"/>
              <a:gd name="connsiteY0" fmla="*/ 4238099 h 4238099"/>
              <a:gd name="connsiteX1" fmla="*/ 2454800 w 7388767"/>
              <a:gd name="connsiteY1" fmla="*/ 3678478 h 4238099"/>
              <a:gd name="connsiteX2" fmla="*/ 3378308 w 7388767"/>
              <a:gd name="connsiteY2" fmla="*/ 3892593 h 4238099"/>
              <a:gd name="connsiteX3" fmla="*/ 4059435 w 7388767"/>
              <a:gd name="connsiteY3" fmla="*/ 4066420 h 4238099"/>
              <a:gd name="connsiteX4" fmla="*/ 4783024 w 7388767"/>
              <a:gd name="connsiteY4" fmla="*/ 4030706 h 4238099"/>
              <a:gd name="connsiteX5" fmla="*/ 5157623 w 7388767"/>
              <a:gd name="connsiteY5" fmla="*/ 3635886 h 4238099"/>
              <a:gd name="connsiteX6" fmla="*/ 5822054 w 7388767"/>
              <a:gd name="connsiteY6" fmla="*/ 2753593 h 4238099"/>
              <a:gd name="connsiteX7" fmla="*/ 5150343 w 7388767"/>
              <a:gd name="connsiteY7" fmla="*/ 2257886 h 4238099"/>
              <a:gd name="connsiteX8" fmla="*/ 5322399 w 7388767"/>
              <a:gd name="connsiteY8" fmla="*/ 1899493 h 4238099"/>
              <a:gd name="connsiteX9" fmla="*/ 5870299 w 7388767"/>
              <a:gd name="connsiteY9" fmla="*/ 2063793 h 4238099"/>
              <a:gd name="connsiteX10" fmla="*/ 6031073 w 7388767"/>
              <a:gd name="connsiteY10" fmla="*/ 1842730 h 4238099"/>
              <a:gd name="connsiteX11" fmla="*/ 6332592 w 7388767"/>
              <a:gd name="connsiteY11" fmla="*/ 1002218 h 4238099"/>
              <a:gd name="connsiteX12" fmla="*/ 6872845 w 7388767"/>
              <a:gd name="connsiteY12" fmla="*/ 0 h 4238099"/>
              <a:gd name="connsiteX13" fmla="*/ 7388767 w 7388767"/>
              <a:gd name="connsiteY13" fmla="*/ 698125 h 4238099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6332592 w 7388767"/>
              <a:gd name="connsiteY11" fmla="*/ 304093 h 3539974"/>
              <a:gd name="connsiteX12" fmla="*/ 7388767 w 7388767"/>
              <a:gd name="connsiteY12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6944533 w 7388767"/>
              <a:gd name="connsiteY11" fmla="*/ 108992 h 3539974"/>
              <a:gd name="connsiteX12" fmla="*/ 7388767 w 7388767"/>
              <a:gd name="connsiteY12" fmla="*/ 0 h 3539974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5150343 w 7192818"/>
              <a:gd name="connsiteY7" fmla="*/ 1693974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03942 w 7192818"/>
              <a:gd name="connsiteY8" fmla="*/ 965467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366277 w 7180787"/>
              <a:gd name="connsiteY2" fmla="*/ 3328681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47404 w 7180787"/>
              <a:gd name="connsiteY4" fmla="*/ 3502508 h 4287797"/>
              <a:gd name="connsiteX5" fmla="*/ 4770993 w 7180787"/>
              <a:gd name="connsiteY5" fmla="*/ 3466794 h 4287797"/>
              <a:gd name="connsiteX6" fmla="*/ 5145592 w 7180787"/>
              <a:gd name="connsiteY6" fmla="*/ 3071974 h 4287797"/>
              <a:gd name="connsiteX7" fmla="*/ 5810023 w 7180787"/>
              <a:gd name="connsiteY7" fmla="*/ 2189681 h 4287797"/>
              <a:gd name="connsiteX8" fmla="*/ 4448883 w 7180787"/>
              <a:gd name="connsiteY8" fmla="*/ 1292412 h 4287797"/>
              <a:gd name="connsiteX9" fmla="*/ 4604006 w 7180787"/>
              <a:gd name="connsiteY9" fmla="*/ 979981 h 4287797"/>
              <a:gd name="connsiteX10" fmla="*/ 5820168 w 7180787"/>
              <a:gd name="connsiteY10" fmla="*/ 1461781 h 4287797"/>
              <a:gd name="connsiteX11" fmla="*/ 6257167 w 7180787"/>
              <a:gd name="connsiteY11" fmla="*/ 1088318 h 4287797"/>
              <a:gd name="connsiteX12" fmla="*/ 6932502 w 7180787"/>
              <a:gd name="connsiteY12" fmla="*/ 243205 h 4287797"/>
              <a:gd name="connsiteX13" fmla="*/ 7180787 w 7180787"/>
              <a:gd name="connsiteY13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7404 w 7180787"/>
              <a:gd name="connsiteY5" fmla="*/ 3502508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07381 w 7180787"/>
              <a:gd name="connsiteY2" fmla="*/ 2942702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18138 w 7180787"/>
              <a:gd name="connsiteY2" fmla="*/ 2980353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65524 w 7180787"/>
              <a:gd name="connsiteY4" fmla="*/ 2548752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206102 w 7180787"/>
              <a:gd name="connsiteY1" fmla="*/ 3173732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3838670 w 7180787"/>
              <a:gd name="connsiteY4" fmla="*/ 2813610 h 4287797"/>
              <a:gd name="connsiteX5" fmla="*/ 4027872 w 7180787"/>
              <a:gd name="connsiteY5" fmla="*/ 2602540 h 4287797"/>
              <a:gd name="connsiteX6" fmla="*/ 4172157 w 7180787"/>
              <a:gd name="connsiteY6" fmla="*/ 2700655 h 4287797"/>
              <a:gd name="connsiteX7" fmla="*/ 4032308 w 7180787"/>
              <a:gd name="connsiteY7" fmla="*/ 3217022 h 4287797"/>
              <a:gd name="connsiteX8" fmla="*/ 4042025 w 7180787"/>
              <a:gd name="connsiteY8" fmla="*/ 3400310 h 4287797"/>
              <a:gd name="connsiteX9" fmla="*/ 4770993 w 7180787"/>
              <a:gd name="connsiteY9" fmla="*/ 3466794 h 4287797"/>
              <a:gd name="connsiteX10" fmla="*/ 5145592 w 7180787"/>
              <a:gd name="connsiteY10" fmla="*/ 3071974 h 4287797"/>
              <a:gd name="connsiteX11" fmla="*/ 5810023 w 7180787"/>
              <a:gd name="connsiteY11" fmla="*/ 2189681 h 4287797"/>
              <a:gd name="connsiteX12" fmla="*/ 4448883 w 7180787"/>
              <a:gd name="connsiteY12" fmla="*/ 1292412 h 4287797"/>
              <a:gd name="connsiteX13" fmla="*/ 4604006 w 7180787"/>
              <a:gd name="connsiteY13" fmla="*/ 979981 h 4287797"/>
              <a:gd name="connsiteX14" fmla="*/ 5820168 w 7180787"/>
              <a:gd name="connsiteY14" fmla="*/ 1461781 h 4287797"/>
              <a:gd name="connsiteX15" fmla="*/ 6257167 w 7180787"/>
              <a:gd name="connsiteY15" fmla="*/ 1088318 h 4287797"/>
              <a:gd name="connsiteX16" fmla="*/ 6932502 w 7180787"/>
              <a:gd name="connsiteY16" fmla="*/ 243205 h 4287797"/>
              <a:gd name="connsiteX17" fmla="*/ 7180787 w 7180787"/>
              <a:gd name="connsiteY17" fmla="*/ 0 h 4287797"/>
              <a:gd name="connsiteX0" fmla="*/ 0 w 7180787"/>
              <a:gd name="connsiteY0" fmla="*/ 4287797 h 4287797"/>
              <a:gd name="connsiteX1" fmla="*/ 998651 w 7180787"/>
              <a:gd name="connsiteY1" fmla="*/ 3561267 h 4287797"/>
              <a:gd name="connsiteX2" fmla="*/ 2184587 w 7180787"/>
              <a:gd name="connsiteY2" fmla="*/ 3227521 h 4287797"/>
              <a:gd name="connsiteX3" fmla="*/ 3069498 w 7180787"/>
              <a:gd name="connsiteY3" fmla="*/ 2969596 h 4287797"/>
              <a:gd name="connsiteX4" fmla="*/ 3558971 w 7180787"/>
              <a:gd name="connsiteY4" fmla="*/ 2985732 h 4287797"/>
              <a:gd name="connsiteX5" fmla="*/ 3838670 w 7180787"/>
              <a:gd name="connsiteY5" fmla="*/ 2813610 h 4287797"/>
              <a:gd name="connsiteX6" fmla="*/ 4027872 w 7180787"/>
              <a:gd name="connsiteY6" fmla="*/ 2602540 h 4287797"/>
              <a:gd name="connsiteX7" fmla="*/ 4172157 w 7180787"/>
              <a:gd name="connsiteY7" fmla="*/ 2700655 h 4287797"/>
              <a:gd name="connsiteX8" fmla="*/ 4032308 w 7180787"/>
              <a:gd name="connsiteY8" fmla="*/ 3217022 h 4287797"/>
              <a:gd name="connsiteX9" fmla="*/ 4042025 w 7180787"/>
              <a:gd name="connsiteY9" fmla="*/ 3400310 h 4287797"/>
              <a:gd name="connsiteX10" fmla="*/ 4770993 w 7180787"/>
              <a:gd name="connsiteY10" fmla="*/ 3466794 h 4287797"/>
              <a:gd name="connsiteX11" fmla="*/ 5145592 w 7180787"/>
              <a:gd name="connsiteY11" fmla="*/ 3071974 h 4287797"/>
              <a:gd name="connsiteX12" fmla="*/ 5810023 w 7180787"/>
              <a:gd name="connsiteY12" fmla="*/ 2189681 h 4287797"/>
              <a:gd name="connsiteX13" fmla="*/ 4448883 w 7180787"/>
              <a:gd name="connsiteY13" fmla="*/ 1292412 h 4287797"/>
              <a:gd name="connsiteX14" fmla="*/ 4604006 w 7180787"/>
              <a:gd name="connsiteY14" fmla="*/ 979981 h 4287797"/>
              <a:gd name="connsiteX15" fmla="*/ 5820168 w 7180787"/>
              <a:gd name="connsiteY15" fmla="*/ 1461781 h 4287797"/>
              <a:gd name="connsiteX16" fmla="*/ 6257167 w 7180787"/>
              <a:gd name="connsiteY16" fmla="*/ 1088318 h 4287797"/>
              <a:gd name="connsiteX17" fmla="*/ 6932502 w 7180787"/>
              <a:gd name="connsiteY17" fmla="*/ 243205 h 4287797"/>
              <a:gd name="connsiteX18" fmla="*/ 7180787 w 7180787"/>
              <a:gd name="connsiteY18" fmla="*/ 0 h 4287797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200723 w 7196923"/>
              <a:gd name="connsiteY2" fmla="*/ 3227521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45476 w 7196923"/>
              <a:gd name="connsiteY12" fmla="*/ 211437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747431 w 7196923"/>
              <a:gd name="connsiteY10" fmla="*/ 3104236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05935 w 7196923"/>
              <a:gd name="connsiteY9" fmla="*/ 3383975 h 4201736"/>
              <a:gd name="connsiteX10" fmla="*/ 4747431 w 7196923"/>
              <a:gd name="connsiteY10" fmla="*/ 3104236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747431 w 7196923"/>
              <a:gd name="connsiteY10" fmla="*/ 3104236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567192 w 7196923"/>
              <a:gd name="connsiteY15" fmla="*/ 1334460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564298 w 7196923"/>
              <a:gd name="connsiteY15" fmla="*/ 1360503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564298 w 7196923"/>
              <a:gd name="connsiteY15" fmla="*/ 1360503 h 4201736"/>
              <a:gd name="connsiteX16" fmla="*/ 6131513 w 7196923"/>
              <a:gd name="connsiteY16" fmla="*/ 929166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564298 w 7196923"/>
              <a:gd name="connsiteY15" fmla="*/ 1360503 h 4201736"/>
              <a:gd name="connsiteX16" fmla="*/ 6131513 w 7196923"/>
              <a:gd name="connsiteY16" fmla="*/ 929166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07763 w 7196923"/>
              <a:gd name="connsiteY9" fmla="*/ 3395194 h 4201736"/>
              <a:gd name="connsiteX10" fmla="*/ 4817554 w 7196923"/>
              <a:gd name="connsiteY10" fmla="*/ 3067772 h 4201736"/>
              <a:gd name="connsiteX11" fmla="*/ 5344047 w 7196923"/>
              <a:gd name="connsiteY11" fmla="*/ 2701726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564298 w 7196923"/>
              <a:gd name="connsiteY15" fmla="*/ 1360503 h 4201736"/>
              <a:gd name="connsiteX16" fmla="*/ 6131513 w 7196923"/>
              <a:gd name="connsiteY16" fmla="*/ 929166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253410"/>
              <a:gd name="connsiteY0" fmla="*/ 4225945 h 4225945"/>
              <a:gd name="connsiteX1" fmla="*/ 1071274 w 7253410"/>
              <a:gd name="connsiteY1" fmla="*/ 3561267 h 4225945"/>
              <a:gd name="connsiteX2" fmla="*/ 2224937 w 7253410"/>
              <a:gd name="connsiteY2" fmla="*/ 3200627 h 4225945"/>
              <a:gd name="connsiteX3" fmla="*/ 3142121 w 7253410"/>
              <a:gd name="connsiteY3" fmla="*/ 2969596 h 4225945"/>
              <a:gd name="connsiteX4" fmla="*/ 3631594 w 7253410"/>
              <a:gd name="connsiteY4" fmla="*/ 2985732 h 4225945"/>
              <a:gd name="connsiteX5" fmla="*/ 3911293 w 7253410"/>
              <a:gd name="connsiteY5" fmla="*/ 2813610 h 4225945"/>
              <a:gd name="connsiteX6" fmla="*/ 4100495 w 7253410"/>
              <a:gd name="connsiteY6" fmla="*/ 2602540 h 4225945"/>
              <a:gd name="connsiteX7" fmla="*/ 4244780 w 7253410"/>
              <a:gd name="connsiteY7" fmla="*/ 2700655 h 4225945"/>
              <a:gd name="connsiteX8" fmla="*/ 4104931 w 7253410"/>
              <a:gd name="connsiteY8" fmla="*/ 3217022 h 4225945"/>
              <a:gd name="connsiteX9" fmla="*/ 4364250 w 7253410"/>
              <a:gd name="connsiteY9" fmla="*/ 3395194 h 4225945"/>
              <a:gd name="connsiteX10" fmla="*/ 4874041 w 7253410"/>
              <a:gd name="connsiteY10" fmla="*/ 3067772 h 4225945"/>
              <a:gd name="connsiteX11" fmla="*/ 5400534 w 7253410"/>
              <a:gd name="connsiteY11" fmla="*/ 2701726 h 4225945"/>
              <a:gd name="connsiteX12" fmla="*/ 5818100 w 7253410"/>
              <a:gd name="connsiteY12" fmla="*/ 2157407 h 4225945"/>
              <a:gd name="connsiteX13" fmla="*/ 4521506 w 7253410"/>
              <a:gd name="connsiteY13" fmla="*/ 1292412 h 4225945"/>
              <a:gd name="connsiteX14" fmla="*/ 4676629 w 7253410"/>
              <a:gd name="connsiteY14" fmla="*/ 979981 h 4225945"/>
              <a:gd name="connsiteX15" fmla="*/ 5620785 w 7253410"/>
              <a:gd name="connsiteY15" fmla="*/ 1360503 h 4225945"/>
              <a:gd name="connsiteX16" fmla="*/ 6188000 w 7253410"/>
              <a:gd name="connsiteY16" fmla="*/ 929166 h 4225945"/>
              <a:gd name="connsiteX17" fmla="*/ 7005125 w 7253410"/>
              <a:gd name="connsiteY17" fmla="*/ 243205 h 4225945"/>
              <a:gd name="connsiteX18" fmla="*/ 7253410 w 7253410"/>
              <a:gd name="connsiteY18" fmla="*/ 0 h 422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253410" h="4225945">
                <a:moveTo>
                  <a:pt x="0" y="4225945"/>
                </a:moveTo>
                <a:cubicBezTo>
                  <a:pt x="168235" y="4121890"/>
                  <a:pt x="700451" y="3732153"/>
                  <a:pt x="1071274" y="3561267"/>
                </a:cubicBezTo>
                <a:cubicBezTo>
                  <a:pt x="1442097" y="3390381"/>
                  <a:pt x="1879796" y="3299239"/>
                  <a:pt x="2224937" y="3200627"/>
                </a:cubicBezTo>
                <a:cubicBezTo>
                  <a:pt x="2570078" y="3102015"/>
                  <a:pt x="2946226" y="2991965"/>
                  <a:pt x="3142121" y="2969596"/>
                </a:cubicBezTo>
                <a:cubicBezTo>
                  <a:pt x="3338016" y="2947227"/>
                  <a:pt x="3507881" y="3018005"/>
                  <a:pt x="3631594" y="2985732"/>
                </a:cubicBezTo>
                <a:cubicBezTo>
                  <a:pt x="3755307" y="2953459"/>
                  <a:pt x="3833143" y="2877475"/>
                  <a:pt x="3911293" y="2813610"/>
                </a:cubicBezTo>
                <a:cubicBezTo>
                  <a:pt x="3989443" y="2749745"/>
                  <a:pt x="4044914" y="2621366"/>
                  <a:pt x="4100495" y="2602540"/>
                </a:cubicBezTo>
                <a:cubicBezTo>
                  <a:pt x="4156076" y="2583714"/>
                  <a:pt x="4249420" y="2578519"/>
                  <a:pt x="4244780" y="2700655"/>
                </a:cubicBezTo>
                <a:cubicBezTo>
                  <a:pt x="4240140" y="2822791"/>
                  <a:pt x="4085019" y="3101266"/>
                  <a:pt x="4104931" y="3217022"/>
                </a:cubicBezTo>
                <a:cubicBezTo>
                  <a:pt x="4124843" y="3332778"/>
                  <a:pt x="4231274" y="3332051"/>
                  <a:pt x="4364250" y="3395194"/>
                </a:cubicBezTo>
                <a:cubicBezTo>
                  <a:pt x="4564481" y="3478170"/>
                  <a:pt x="4701327" y="3183350"/>
                  <a:pt x="4874041" y="3067772"/>
                </a:cubicBezTo>
                <a:cubicBezTo>
                  <a:pt x="5046755" y="2952194"/>
                  <a:pt x="5243191" y="2853453"/>
                  <a:pt x="5400534" y="2701726"/>
                </a:cubicBezTo>
                <a:cubicBezTo>
                  <a:pt x="5557877" y="2549999"/>
                  <a:pt x="5964605" y="2392293"/>
                  <a:pt x="5818100" y="2157407"/>
                </a:cubicBezTo>
                <a:cubicBezTo>
                  <a:pt x="5671595" y="1922521"/>
                  <a:pt x="4711751" y="1488650"/>
                  <a:pt x="4521506" y="1292412"/>
                </a:cubicBezTo>
                <a:cubicBezTo>
                  <a:pt x="4331261" y="1096174"/>
                  <a:pt x="4493416" y="968633"/>
                  <a:pt x="4676629" y="979981"/>
                </a:cubicBezTo>
                <a:cubicBezTo>
                  <a:pt x="4859842" y="991330"/>
                  <a:pt x="5368890" y="1368972"/>
                  <a:pt x="5620785" y="1360503"/>
                </a:cubicBezTo>
                <a:cubicBezTo>
                  <a:pt x="5872680" y="1352034"/>
                  <a:pt x="5957277" y="1115382"/>
                  <a:pt x="6188000" y="929166"/>
                </a:cubicBezTo>
                <a:cubicBezTo>
                  <a:pt x="6418723" y="742950"/>
                  <a:pt x="6854469" y="398345"/>
                  <a:pt x="7005125" y="243205"/>
                </a:cubicBezTo>
                <a:cubicBezTo>
                  <a:pt x="7075537" y="162544"/>
                  <a:pt x="7192450" y="69215"/>
                  <a:pt x="7253410" y="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244"/>
          <p:cNvSpPr/>
          <p:nvPr/>
        </p:nvSpPr>
        <p:spPr>
          <a:xfrm>
            <a:off x="13180715" y="2282711"/>
            <a:ext cx="6907899" cy="7082766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0165356"/>
              <a:gd name="connsiteY0" fmla="*/ 8715260 h 9137873"/>
              <a:gd name="connsiteX1" fmla="*/ 923508 w 10165356"/>
              <a:gd name="connsiteY1" fmla="*/ 8929375 h 9137873"/>
              <a:gd name="connsiteX2" fmla="*/ 1604635 w 10165356"/>
              <a:gd name="connsiteY2" fmla="*/ 9103202 h 9137873"/>
              <a:gd name="connsiteX3" fmla="*/ 2328224 w 10165356"/>
              <a:gd name="connsiteY3" fmla="*/ 9067488 h 9137873"/>
              <a:gd name="connsiteX4" fmla="*/ 2702823 w 10165356"/>
              <a:gd name="connsiteY4" fmla="*/ 8672668 h 9137873"/>
              <a:gd name="connsiteX5" fmla="*/ 3367254 w 10165356"/>
              <a:gd name="connsiteY5" fmla="*/ 7790375 h 9137873"/>
              <a:gd name="connsiteX6" fmla="*/ 2695543 w 10165356"/>
              <a:gd name="connsiteY6" fmla="*/ 7294668 h 9137873"/>
              <a:gd name="connsiteX7" fmla="*/ 2867599 w 10165356"/>
              <a:gd name="connsiteY7" fmla="*/ 6936275 h 9137873"/>
              <a:gd name="connsiteX8" fmla="*/ 3415499 w 10165356"/>
              <a:gd name="connsiteY8" fmla="*/ 7100575 h 9137873"/>
              <a:gd name="connsiteX9" fmla="*/ 3576273 w 10165356"/>
              <a:gd name="connsiteY9" fmla="*/ 6879512 h 9137873"/>
              <a:gd name="connsiteX10" fmla="*/ 3877792 w 10165356"/>
              <a:gd name="connsiteY10" fmla="*/ 6039000 h 9137873"/>
              <a:gd name="connsiteX11" fmla="*/ 2371985 w 10165356"/>
              <a:gd name="connsiteY11" fmla="*/ 5529784 h 9137873"/>
              <a:gd name="connsiteX12" fmla="*/ 1369930 w 10165356"/>
              <a:gd name="connsiteY12" fmla="*/ 4942134 h 9137873"/>
              <a:gd name="connsiteX13" fmla="*/ 1606854 w 10165356"/>
              <a:gd name="connsiteY13" fmla="*/ 4059196 h 9137873"/>
              <a:gd name="connsiteX14" fmla="*/ 2777100 w 10165356"/>
              <a:gd name="connsiteY14" fmla="*/ 4007091 h 9137873"/>
              <a:gd name="connsiteX15" fmla="*/ 3537468 w 10165356"/>
              <a:gd name="connsiteY15" fmla="*/ 3614641 h 9137873"/>
              <a:gd name="connsiteX16" fmla="*/ 4368955 w 10165356"/>
              <a:gd name="connsiteY16" fmla="*/ 3653154 h 9137873"/>
              <a:gd name="connsiteX17" fmla="*/ 4700222 w 10165356"/>
              <a:gd name="connsiteY17" fmla="*/ 3289771 h 9137873"/>
              <a:gd name="connsiteX18" fmla="*/ 5831098 w 10165356"/>
              <a:gd name="connsiteY18" fmla="*/ 3031671 h 9137873"/>
              <a:gd name="connsiteX19" fmla="*/ 7099687 w 10165356"/>
              <a:gd name="connsiteY19" fmla="*/ 2228959 h 9137873"/>
              <a:gd name="connsiteX20" fmla="*/ 7577073 w 10165356"/>
              <a:gd name="connsiteY20" fmla="*/ 1456062 h 9137873"/>
              <a:gd name="connsiteX21" fmla="*/ 8084663 w 10165356"/>
              <a:gd name="connsiteY21" fmla="*/ 905635 h 9137873"/>
              <a:gd name="connsiteX22" fmla="*/ 8270002 w 10165356"/>
              <a:gd name="connsiteY22" fmla="*/ 696630 h 9137873"/>
              <a:gd name="connsiteX23" fmla="*/ 8716704 w 10165356"/>
              <a:gd name="connsiteY23" fmla="*/ 505662 h 9137873"/>
              <a:gd name="connsiteX24" fmla="*/ 9623706 w 10165356"/>
              <a:gd name="connsiteY24" fmla="*/ 145946 h 9137873"/>
              <a:gd name="connsiteX25" fmla="*/ 10165356 w 10165356"/>
              <a:gd name="connsiteY25" fmla="*/ 0 h 9137873"/>
              <a:gd name="connsiteX0" fmla="*/ 0 w 9241848"/>
              <a:gd name="connsiteY0" fmla="*/ 8929375 h 9137873"/>
              <a:gd name="connsiteX1" fmla="*/ 681127 w 9241848"/>
              <a:gd name="connsiteY1" fmla="*/ 9103202 h 9137873"/>
              <a:gd name="connsiteX2" fmla="*/ 1404716 w 9241848"/>
              <a:gd name="connsiteY2" fmla="*/ 9067488 h 9137873"/>
              <a:gd name="connsiteX3" fmla="*/ 1779315 w 9241848"/>
              <a:gd name="connsiteY3" fmla="*/ 8672668 h 9137873"/>
              <a:gd name="connsiteX4" fmla="*/ 2443746 w 9241848"/>
              <a:gd name="connsiteY4" fmla="*/ 7790375 h 9137873"/>
              <a:gd name="connsiteX5" fmla="*/ 1772035 w 9241848"/>
              <a:gd name="connsiteY5" fmla="*/ 7294668 h 9137873"/>
              <a:gd name="connsiteX6" fmla="*/ 1944091 w 9241848"/>
              <a:gd name="connsiteY6" fmla="*/ 6936275 h 9137873"/>
              <a:gd name="connsiteX7" fmla="*/ 2491991 w 9241848"/>
              <a:gd name="connsiteY7" fmla="*/ 7100575 h 9137873"/>
              <a:gd name="connsiteX8" fmla="*/ 2652765 w 9241848"/>
              <a:gd name="connsiteY8" fmla="*/ 6879512 h 9137873"/>
              <a:gd name="connsiteX9" fmla="*/ 2954284 w 9241848"/>
              <a:gd name="connsiteY9" fmla="*/ 6039000 h 9137873"/>
              <a:gd name="connsiteX10" fmla="*/ 1448477 w 9241848"/>
              <a:gd name="connsiteY10" fmla="*/ 5529784 h 9137873"/>
              <a:gd name="connsiteX11" fmla="*/ 446422 w 9241848"/>
              <a:gd name="connsiteY11" fmla="*/ 4942134 h 9137873"/>
              <a:gd name="connsiteX12" fmla="*/ 683346 w 9241848"/>
              <a:gd name="connsiteY12" fmla="*/ 4059196 h 9137873"/>
              <a:gd name="connsiteX13" fmla="*/ 1853592 w 9241848"/>
              <a:gd name="connsiteY13" fmla="*/ 4007091 h 9137873"/>
              <a:gd name="connsiteX14" fmla="*/ 2613960 w 9241848"/>
              <a:gd name="connsiteY14" fmla="*/ 3614641 h 9137873"/>
              <a:gd name="connsiteX15" fmla="*/ 3445447 w 9241848"/>
              <a:gd name="connsiteY15" fmla="*/ 3653154 h 9137873"/>
              <a:gd name="connsiteX16" fmla="*/ 3776714 w 9241848"/>
              <a:gd name="connsiteY16" fmla="*/ 3289771 h 9137873"/>
              <a:gd name="connsiteX17" fmla="*/ 4907590 w 9241848"/>
              <a:gd name="connsiteY17" fmla="*/ 3031671 h 9137873"/>
              <a:gd name="connsiteX18" fmla="*/ 6176179 w 9241848"/>
              <a:gd name="connsiteY18" fmla="*/ 2228959 h 9137873"/>
              <a:gd name="connsiteX19" fmla="*/ 6653565 w 9241848"/>
              <a:gd name="connsiteY19" fmla="*/ 1456062 h 9137873"/>
              <a:gd name="connsiteX20" fmla="*/ 7161155 w 9241848"/>
              <a:gd name="connsiteY20" fmla="*/ 905635 h 9137873"/>
              <a:gd name="connsiteX21" fmla="*/ 7346494 w 9241848"/>
              <a:gd name="connsiteY21" fmla="*/ 696630 h 9137873"/>
              <a:gd name="connsiteX22" fmla="*/ 7793196 w 9241848"/>
              <a:gd name="connsiteY22" fmla="*/ 505662 h 9137873"/>
              <a:gd name="connsiteX23" fmla="*/ 8700198 w 9241848"/>
              <a:gd name="connsiteY23" fmla="*/ 145946 h 9137873"/>
              <a:gd name="connsiteX24" fmla="*/ 9241848 w 9241848"/>
              <a:gd name="connsiteY24" fmla="*/ 0 h 9137873"/>
              <a:gd name="connsiteX0" fmla="*/ 284705 w 8845426"/>
              <a:gd name="connsiteY0" fmla="*/ 9103202 h 9137873"/>
              <a:gd name="connsiteX1" fmla="*/ 1008294 w 8845426"/>
              <a:gd name="connsiteY1" fmla="*/ 9067488 h 9137873"/>
              <a:gd name="connsiteX2" fmla="*/ 1382893 w 8845426"/>
              <a:gd name="connsiteY2" fmla="*/ 8672668 h 9137873"/>
              <a:gd name="connsiteX3" fmla="*/ 2047324 w 8845426"/>
              <a:gd name="connsiteY3" fmla="*/ 7790375 h 9137873"/>
              <a:gd name="connsiteX4" fmla="*/ 1375613 w 8845426"/>
              <a:gd name="connsiteY4" fmla="*/ 7294668 h 9137873"/>
              <a:gd name="connsiteX5" fmla="*/ 1547669 w 8845426"/>
              <a:gd name="connsiteY5" fmla="*/ 6936275 h 9137873"/>
              <a:gd name="connsiteX6" fmla="*/ 2095569 w 8845426"/>
              <a:gd name="connsiteY6" fmla="*/ 7100575 h 9137873"/>
              <a:gd name="connsiteX7" fmla="*/ 2256343 w 8845426"/>
              <a:gd name="connsiteY7" fmla="*/ 6879512 h 9137873"/>
              <a:gd name="connsiteX8" fmla="*/ 2557862 w 8845426"/>
              <a:gd name="connsiteY8" fmla="*/ 6039000 h 9137873"/>
              <a:gd name="connsiteX9" fmla="*/ 1052055 w 8845426"/>
              <a:gd name="connsiteY9" fmla="*/ 5529784 h 9137873"/>
              <a:gd name="connsiteX10" fmla="*/ 50000 w 8845426"/>
              <a:gd name="connsiteY10" fmla="*/ 4942134 h 9137873"/>
              <a:gd name="connsiteX11" fmla="*/ 286924 w 8845426"/>
              <a:gd name="connsiteY11" fmla="*/ 4059196 h 9137873"/>
              <a:gd name="connsiteX12" fmla="*/ 1457170 w 8845426"/>
              <a:gd name="connsiteY12" fmla="*/ 4007091 h 9137873"/>
              <a:gd name="connsiteX13" fmla="*/ 2217538 w 8845426"/>
              <a:gd name="connsiteY13" fmla="*/ 3614641 h 9137873"/>
              <a:gd name="connsiteX14" fmla="*/ 3049025 w 8845426"/>
              <a:gd name="connsiteY14" fmla="*/ 3653154 h 9137873"/>
              <a:gd name="connsiteX15" fmla="*/ 3380292 w 8845426"/>
              <a:gd name="connsiteY15" fmla="*/ 3289771 h 9137873"/>
              <a:gd name="connsiteX16" fmla="*/ 4511168 w 8845426"/>
              <a:gd name="connsiteY16" fmla="*/ 3031671 h 9137873"/>
              <a:gd name="connsiteX17" fmla="*/ 5779757 w 8845426"/>
              <a:gd name="connsiteY17" fmla="*/ 2228959 h 9137873"/>
              <a:gd name="connsiteX18" fmla="*/ 6257143 w 8845426"/>
              <a:gd name="connsiteY18" fmla="*/ 1456062 h 9137873"/>
              <a:gd name="connsiteX19" fmla="*/ 6764733 w 8845426"/>
              <a:gd name="connsiteY19" fmla="*/ 905635 h 9137873"/>
              <a:gd name="connsiteX20" fmla="*/ 6950072 w 8845426"/>
              <a:gd name="connsiteY20" fmla="*/ 696630 h 9137873"/>
              <a:gd name="connsiteX21" fmla="*/ 7396774 w 8845426"/>
              <a:gd name="connsiteY21" fmla="*/ 505662 h 9137873"/>
              <a:gd name="connsiteX22" fmla="*/ 8303776 w 8845426"/>
              <a:gd name="connsiteY22" fmla="*/ 145946 h 9137873"/>
              <a:gd name="connsiteX23" fmla="*/ 8845426 w 8845426"/>
              <a:gd name="connsiteY23" fmla="*/ 0 h 9137873"/>
              <a:gd name="connsiteX0" fmla="*/ 1008294 w 8845426"/>
              <a:gd name="connsiteY0" fmla="*/ 9067488 h 9067488"/>
              <a:gd name="connsiteX1" fmla="*/ 1382893 w 8845426"/>
              <a:gd name="connsiteY1" fmla="*/ 8672668 h 9067488"/>
              <a:gd name="connsiteX2" fmla="*/ 2047324 w 8845426"/>
              <a:gd name="connsiteY2" fmla="*/ 7790375 h 9067488"/>
              <a:gd name="connsiteX3" fmla="*/ 1375613 w 8845426"/>
              <a:gd name="connsiteY3" fmla="*/ 7294668 h 9067488"/>
              <a:gd name="connsiteX4" fmla="*/ 1547669 w 8845426"/>
              <a:gd name="connsiteY4" fmla="*/ 6936275 h 9067488"/>
              <a:gd name="connsiteX5" fmla="*/ 2095569 w 8845426"/>
              <a:gd name="connsiteY5" fmla="*/ 7100575 h 9067488"/>
              <a:gd name="connsiteX6" fmla="*/ 2256343 w 8845426"/>
              <a:gd name="connsiteY6" fmla="*/ 6879512 h 9067488"/>
              <a:gd name="connsiteX7" fmla="*/ 2557862 w 8845426"/>
              <a:gd name="connsiteY7" fmla="*/ 6039000 h 9067488"/>
              <a:gd name="connsiteX8" fmla="*/ 1052055 w 8845426"/>
              <a:gd name="connsiteY8" fmla="*/ 5529784 h 9067488"/>
              <a:gd name="connsiteX9" fmla="*/ 50000 w 8845426"/>
              <a:gd name="connsiteY9" fmla="*/ 4942134 h 9067488"/>
              <a:gd name="connsiteX10" fmla="*/ 286924 w 8845426"/>
              <a:gd name="connsiteY10" fmla="*/ 4059196 h 9067488"/>
              <a:gd name="connsiteX11" fmla="*/ 1457170 w 8845426"/>
              <a:gd name="connsiteY11" fmla="*/ 4007091 h 9067488"/>
              <a:gd name="connsiteX12" fmla="*/ 2217538 w 8845426"/>
              <a:gd name="connsiteY12" fmla="*/ 3614641 h 9067488"/>
              <a:gd name="connsiteX13" fmla="*/ 3049025 w 8845426"/>
              <a:gd name="connsiteY13" fmla="*/ 3653154 h 9067488"/>
              <a:gd name="connsiteX14" fmla="*/ 3380292 w 8845426"/>
              <a:gd name="connsiteY14" fmla="*/ 3289771 h 9067488"/>
              <a:gd name="connsiteX15" fmla="*/ 4511168 w 8845426"/>
              <a:gd name="connsiteY15" fmla="*/ 3031671 h 9067488"/>
              <a:gd name="connsiteX16" fmla="*/ 5779757 w 8845426"/>
              <a:gd name="connsiteY16" fmla="*/ 2228959 h 9067488"/>
              <a:gd name="connsiteX17" fmla="*/ 6257143 w 8845426"/>
              <a:gd name="connsiteY17" fmla="*/ 1456062 h 9067488"/>
              <a:gd name="connsiteX18" fmla="*/ 6764733 w 8845426"/>
              <a:gd name="connsiteY18" fmla="*/ 905635 h 9067488"/>
              <a:gd name="connsiteX19" fmla="*/ 6950072 w 8845426"/>
              <a:gd name="connsiteY19" fmla="*/ 696630 h 9067488"/>
              <a:gd name="connsiteX20" fmla="*/ 7396774 w 8845426"/>
              <a:gd name="connsiteY20" fmla="*/ 505662 h 9067488"/>
              <a:gd name="connsiteX21" fmla="*/ 8303776 w 8845426"/>
              <a:gd name="connsiteY21" fmla="*/ 145946 h 9067488"/>
              <a:gd name="connsiteX22" fmla="*/ 8845426 w 8845426"/>
              <a:gd name="connsiteY22" fmla="*/ 0 h 9067488"/>
              <a:gd name="connsiteX0" fmla="*/ 1382893 w 8845426"/>
              <a:gd name="connsiteY0" fmla="*/ 8672668 h 8672668"/>
              <a:gd name="connsiteX1" fmla="*/ 2047324 w 8845426"/>
              <a:gd name="connsiteY1" fmla="*/ 7790375 h 8672668"/>
              <a:gd name="connsiteX2" fmla="*/ 1375613 w 8845426"/>
              <a:gd name="connsiteY2" fmla="*/ 7294668 h 8672668"/>
              <a:gd name="connsiteX3" fmla="*/ 1547669 w 8845426"/>
              <a:gd name="connsiteY3" fmla="*/ 6936275 h 8672668"/>
              <a:gd name="connsiteX4" fmla="*/ 2095569 w 8845426"/>
              <a:gd name="connsiteY4" fmla="*/ 7100575 h 8672668"/>
              <a:gd name="connsiteX5" fmla="*/ 2256343 w 8845426"/>
              <a:gd name="connsiteY5" fmla="*/ 6879512 h 8672668"/>
              <a:gd name="connsiteX6" fmla="*/ 2557862 w 8845426"/>
              <a:gd name="connsiteY6" fmla="*/ 6039000 h 8672668"/>
              <a:gd name="connsiteX7" fmla="*/ 1052055 w 8845426"/>
              <a:gd name="connsiteY7" fmla="*/ 5529784 h 8672668"/>
              <a:gd name="connsiteX8" fmla="*/ 50000 w 8845426"/>
              <a:gd name="connsiteY8" fmla="*/ 4942134 h 8672668"/>
              <a:gd name="connsiteX9" fmla="*/ 286924 w 8845426"/>
              <a:gd name="connsiteY9" fmla="*/ 4059196 h 8672668"/>
              <a:gd name="connsiteX10" fmla="*/ 1457170 w 8845426"/>
              <a:gd name="connsiteY10" fmla="*/ 4007091 h 8672668"/>
              <a:gd name="connsiteX11" fmla="*/ 2217538 w 8845426"/>
              <a:gd name="connsiteY11" fmla="*/ 3614641 h 8672668"/>
              <a:gd name="connsiteX12" fmla="*/ 3049025 w 8845426"/>
              <a:gd name="connsiteY12" fmla="*/ 3653154 h 8672668"/>
              <a:gd name="connsiteX13" fmla="*/ 3380292 w 8845426"/>
              <a:gd name="connsiteY13" fmla="*/ 3289771 h 8672668"/>
              <a:gd name="connsiteX14" fmla="*/ 4511168 w 8845426"/>
              <a:gd name="connsiteY14" fmla="*/ 3031671 h 8672668"/>
              <a:gd name="connsiteX15" fmla="*/ 5779757 w 8845426"/>
              <a:gd name="connsiteY15" fmla="*/ 2228959 h 8672668"/>
              <a:gd name="connsiteX16" fmla="*/ 6257143 w 8845426"/>
              <a:gd name="connsiteY16" fmla="*/ 1456062 h 8672668"/>
              <a:gd name="connsiteX17" fmla="*/ 6764733 w 8845426"/>
              <a:gd name="connsiteY17" fmla="*/ 905635 h 8672668"/>
              <a:gd name="connsiteX18" fmla="*/ 6950072 w 8845426"/>
              <a:gd name="connsiteY18" fmla="*/ 696630 h 8672668"/>
              <a:gd name="connsiteX19" fmla="*/ 7396774 w 8845426"/>
              <a:gd name="connsiteY19" fmla="*/ 505662 h 8672668"/>
              <a:gd name="connsiteX20" fmla="*/ 8303776 w 8845426"/>
              <a:gd name="connsiteY20" fmla="*/ 145946 h 8672668"/>
              <a:gd name="connsiteX21" fmla="*/ 8845426 w 8845426"/>
              <a:gd name="connsiteY21" fmla="*/ 0 h 8672668"/>
              <a:gd name="connsiteX0" fmla="*/ 2047324 w 8845426"/>
              <a:gd name="connsiteY0" fmla="*/ 7790375 h 7790375"/>
              <a:gd name="connsiteX1" fmla="*/ 1375613 w 8845426"/>
              <a:gd name="connsiteY1" fmla="*/ 7294668 h 7790375"/>
              <a:gd name="connsiteX2" fmla="*/ 1547669 w 8845426"/>
              <a:gd name="connsiteY2" fmla="*/ 6936275 h 7790375"/>
              <a:gd name="connsiteX3" fmla="*/ 2095569 w 8845426"/>
              <a:gd name="connsiteY3" fmla="*/ 7100575 h 7790375"/>
              <a:gd name="connsiteX4" fmla="*/ 2256343 w 8845426"/>
              <a:gd name="connsiteY4" fmla="*/ 6879512 h 7790375"/>
              <a:gd name="connsiteX5" fmla="*/ 2557862 w 8845426"/>
              <a:gd name="connsiteY5" fmla="*/ 6039000 h 7790375"/>
              <a:gd name="connsiteX6" fmla="*/ 1052055 w 8845426"/>
              <a:gd name="connsiteY6" fmla="*/ 5529784 h 7790375"/>
              <a:gd name="connsiteX7" fmla="*/ 50000 w 8845426"/>
              <a:gd name="connsiteY7" fmla="*/ 4942134 h 7790375"/>
              <a:gd name="connsiteX8" fmla="*/ 286924 w 8845426"/>
              <a:gd name="connsiteY8" fmla="*/ 4059196 h 7790375"/>
              <a:gd name="connsiteX9" fmla="*/ 1457170 w 8845426"/>
              <a:gd name="connsiteY9" fmla="*/ 4007091 h 7790375"/>
              <a:gd name="connsiteX10" fmla="*/ 2217538 w 8845426"/>
              <a:gd name="connsiteY10" fmla="*/ 3614641 h 7790375"/>
              <a:gd name="connsiteX11" fmla="*/ 3049025 w 8845426"/>
              <a:gd name="connsiteY11" fmla="*/ 3653154 h 7790375"/>
              <a:gd name="connsiteX12" fmla="*/ 3380292 w 8845426"/>
              <a:gd name="connsiteY12" fmla="*/ 3289771 h 7790375"/>
              <a:gd name="connsiteX13" fmla="*/ 4511168 w 8845426"/>
              <a:gd name="connsiteY13" fmla="*/ 3031671 h 7790375"/>
              <a:gd name="connsiteX14" fmla="*/ 5779757 w 8845426"/>
              <a:gd name="connsiteY14" fmla="*/ 2228959 h 7790375"/>
              <a:gd name="connsiteX15" fmla="*/ 6257143 w 8845426"/>
              <a:gd name="connsiteY15" fmla="*/ 1456062 h 7790375"/>
              <a:gd name="connsiteX16" fmla="*/ 6764733 w 8845426"/>
              <a:gd name="connsiteY16" fmla="*/ 905635 h 7790375"/>
              <a:gd name="connsiteX17" fmla="*/ 6950072 w 8845426"/>
              <a:gd name="connsiteY17" fmla="*/ 696630 h 7790375"/>
              <a:gd name="connsiteX18" fmla="*/ 7396774 w 8845426"/>
              <a:gd name="connsiteY18" fmla="*/ 505662 h 7790375"/>
              <a:gd name="connsiteX19" fmla="*/ 8303776 w 8845426"/>
              <a:gd name="connsiteY19" fmla="*/ 145946 h 7790375"/>
              <a:gd name="connsiteX20" fmla="*/ 8845426 w 8845426"/>
              <a:gd name="connsiteY20" fmla="*/ 0 h 7790375"/>
              <a:gd name="connsiteX0" fmla="*/ 1375613 w 8845426"/>
              <a:gd name="connsiteY0" fmla="*/ 7294668 h 7294668"/>
              <a:gd name="connsiteX1" fmla="*/ 1547669 w 8845426"/>
              <a:gd name="connsiteY1" fmla="*/ 6936275 h 7294668"/>
              <a:gd name="connsiteX2" fmla="*/ 2095569 w 8845426"/>
              <a:gd name="connsiteY2" fmla="*/ 7100575 h 7294668"/>
              <a:gd name="connsiteX3" fmla="*/ 2256343 w 8845426"/>
              <a:gd name="connsiteY3" fmla="*/ 6879512 h 7294668"/>
              <a:gd name="connsiteX4" fmla="*/ 2557862 w 8845426"/>
              <a:gd name="connsiteY4" fmla="*/ 6039000 h 7294668"/>
              <a:gd name="connsiteX5" fmla="*/ 1052055 w 8845426"/>
              <a:gd name="connsiteY5" fmla="*/ 5529784 h 7294668"/>
              <a:gd name="connsiteX6" fmla="*/ 50000 w 8845426"/>
              <a:gd name="connsiteY6" fmla="*/ 4942134 h 7294668"/>
              <a:gd name="connsiteX7" fmla="*/ 286924 w 8845426"/>
              <a:gd name="connsiteY7" fmla="*/ 4059196 h 7294668"/>
              <a:gd name="connsiteX8" fmla="*/ 1457170 w 8845426"/>
              <a:gd name="connsiteY8" fmla="*/ 4007091 h 7294668"/>
              <a:gd name="connsiteX9" fmla="*/ 2217538 w 8845426"/>
              <a:gd name="connsiteY9" fmla="*/ 3614641 h 7294668"/>
              <a:gd name="connsiteX10" fmla="*/ 3049025 w 8845426"/>
              <a:gd name="connsiteY10" fmla="*/ 3653154 h 7294668"/>
              <a:gd name="connsiteX11" fmla="*/ 3380292 w 8845426"/>
              <a:gd name="connsiteY11" fmla="*/ 3289771 h 7294668"/>
              <a:gd name="connsiteX12" fmla="*/ 4511168 w 8845426"/>
              <a:gd name="connsiteY12" fmla="*/ 3031671 h 7294668"/>
              <a:gd name="connsiteX13" fmla="*/ 5779757 w 8845426"/>
              <a:gd name="connsiteY13" fmla="*/ 2228959 h 7294668"/>
              <a:gd name="connsiteX14" fmla="*/ 6257143 w 8845426"/>
              <a:gd name="connsiteY14" fmla="*/ 1456062 h 7294668"/>
              <a:gd name="connsiteX15" fmla="*/ 6764733 w 8845426"/>
              <a:gd name="connsiteY15" fmla="*/ 905635 h 7294668"/>
              <a:gd name="connsiteX16" fmla="*/ 6950072 w 8845426"/>
              <a:gd name="connsiteY16" fmla="*/ 696630 h 7294668"/>
              <a:gd name="connsiteX17" fmla="*/ 7396774 w 8845426"/>
              <a:gd name="connsiteY17" fmla="*/ 505662 h 7294668"/>
              <a:gd name="connsiteX18" fmla="*/ 8303776 w 8845426"/>
              <a:gd name="connsiteY18" fmla="*/ 145946 h 7294668"/>
              <a:gd name="connsiteX19" fmla="*/ 8845426 w 8845426"/>
              <a:gd name="connsiteY19" fmla="*/ 0 h 7294668"/>
              <a:gd name="connsiteX0" fmla="*/ 1547669 w 8845426"/>
              <a:gd name="connsiteY0" fmla="*/ 6936275 h 7101288"/>
              <a:gd name="connsiteX1" fmla="*/ 2095569 w 8845426"/>
              <a:gd name="connsiteY1" fmla="*/ 7100575 h 7101288"/>
              <a:gd name="connsiteX2" fmla="*/ 2256343 w 8845426"/>
              <a:gd name="connsiteY2" fmla="*/ 6879512 h 7101288"/>
              <a:gd name="connsiteX3" fmla="*/ 2557862 w 8845426"/>
              <a:gd name="connsiteY3" fmla="*/ 6039000 h 7101288"/>
              <a:gd name="connsiteX4" fmla="*/ 1052055 w 8845426"/>
              <a:gd name="connsiteY4" fmla="*/ 5529784 h 7101288"/>
              <a:gd name="connsiteX5" fmla="*/ 50000 w 8845426"/>
              <a:gd name="connsiteY5" fmla="*/ 4942134 h 7101288"/>
              <a:gd name="connsiteX6" fmla="*/ 286924 w 8845426"/>
              <a:gd name="connsiteY6" fmla="*/ 4059196 h 7101288"/>
              <a:gd name="connsiteX7" fmla="*/ 1457170 w 8845426"/>
              <a:gd name="connsiteY7" fmla="*/ 4007091 h 7101288"/>
              <a:gd name="connsiteX8" fmla="*/ 2217538 w 8845426"/>
              <a:gd name="connsiteY8" fmla="*/ 3614641 h 7101288"/>
              <a:gd name="connsiteX9" fmla="*/ 3049025 w 8845426"/>
              <a:gd name="connsiteY9" fmla="*/ 3653154 h 7101288"/>
              <a:gd name="connsiteX10" fmla="*/ 3380292 w 8845426"/>
              <a:gd name="connsiteY10" fmla="*/ 3289771 h 7101288"/>
              <a:gd name="connsiteX11" fmla="*/ 4511168 w 8845426"/>
              <a:gd name="connsiteY11" fmla="*/ 3031671 h 7101288"/>
              <a:gd name="connsiteX12" fmla="*/ 5779757 w 8845426"/>
              <a:gd name="connsiteY12" fmla="*/ 2228959 h 7101288"/>
              <a:gd name="connsiteX13" fmla="*/ 6257143 w 8845426"/>
              <a:gd name="connsiteY13" fmla="*/ 1456062 h 7101288"/>
              <a:gd name="connsiteX14" fmla="*/ 6764733 w 8845426"/>
              <a:gd name="connsiteY14" fmla="*/ 905635 h 7101288"/>
              <a:gd name="connsiteX15" fmla="*/ 6950072 w 8845426"/>
              <a:gd name="connsiteY15" fmla="*/ 696630 h 7101288"/>
              <a:gd name="connsiteX16" fmla="*/ 7396774 w 8845426"/>
              <a:gd name="connsiteY16" fmla="*/ 505662 h 7101288"/>
              <a:gd name="connsiteX17" fmla="*/ 8303776 w 8845426"/>
              <a:gd name="connsiteY17" fmla="*/ 145946 h 7101288"/>
              <a:gd name="connsiteX18" fmla="*/ 8845426 w 8845426"/>
              <a:gd name="connsiteY18" fmla="*/ 0 h 7101288"/>
              <a:gd name="connsiteX0" fmla="*/ 2095569 w 8845426"/>
              <a:gd name="connsiteY0" fmla="*/ 7100575 h 7100575"/>
              <a:gd name="connsiteX1" fmla="*/ 2256343 w 8845426"/>
              <a:gd name="connsiteY1" fmla="*/ 6879512 h 7100575"/>
              <a:gd name="connsiteX2" fmla="*/ 2557862 w 8845426"/>
              <a:gd name="connsiteY2" fmla="*/ 6039000 h 7100575"/>
              <a:gd name="connsiteX3" fmla="*/ 1052055 w 8845426"/>
              <a:gd name="connsiteY3" fmla="*/ 5529784 h 7100575"/>
              <a:gd name="connsiteX4" fmla="*/ 50000 w 8845426"/>
              <a:gd name="connsiteY4" fmla="*/ 4942134 h 7100575"/>
              <a:gd name="connsiteX5" fmla="*/ 286924 w 8845426"/>
              <a:gd name="connsiteY5" fmla="*/ 4059196 h 7100575"/>
              <a:gd name="connsiteX6" fmla="*/ 1457170 w 8845426"/>
              <a:gd name="connsiteY6" fmla="*/ 4007091 h 7100575"/>
              <a:gd name="connsiteX7" fmla="*/ 2217538 w 8845426"/>
              <a:gd name="connsiteY7" fmla="*/ 3614641 h 7100575"/>
              <a:gd name="connsiteX8" fmla="*/ 3049025 w 8845426"/>
              <a:gd name="connsiteY8" fmla="*/ 3653154 h 7100575"/>
              <a:gd name="connsiteX9" fmla="*/ 3380292 w 8845426"/>
              <a:gd name="connsiteY9" fmla="*/ 3289771 h 7100575"/>
              <a:gd name="connsiteX10" fmla="*/ 4511168 w 8845426"/>
              <a:gd name="connsiteY10" fmla="*/ 3031671 h 7100575"/>
              <a:gd name="connsiteX11" fmla="*/ 5779757 w 8845426"/>
              <a:gd name="connsiteY11" fmla="*/ 2228959 h 7100575"/>
              <a:gd name="connsiteX12" fmla="*/ 6257143 w 8845426"/>
              <a:gd name="connsiteY12" fmla="*/ 1456062 h 7100575"/>
              <a:gd name="connsiteX13" fmla="*/ 6764733 w 8845426"/>
              <a:gd name="connsiteY13" fmla="*/ 905635 h 7100575"/>
              <a:gd name="connsiteX14" fmla="*/ 6950072 w 8845426"/>
              <a:gd name="connsiteY14" fmla="*/ 696630 h 7100575"/>
              <a:gd name="connsiteX15" fmla="*/ 7396774 w 8845426"/>
              <a:gd name="connsiteY15" fmla="*/ 505662 h 7100575"/>
              <a:gd name="connsiteX16" fmla="*/ 8303776 w 8845426"/>
              <a:gd name="connsiteY16" fmla="*/ 145946 h 7100575"/>
              <a:gd name="connsiteX17" fmla="*/ 8845426 w 8845426"/>
              <a:gd name="connsiteY17" fmla="*/ 0 h 7100575"/>
              <a:gd name="connsiteX0" fmla="*/ 2256343 w 8845426"/>
              <a:gd name="connsiteY0" fmla="*/ 6879512 h 6879512"/>
              <a:gd name="connsiteX1" fmla="*/ 2557862 w 8845426"/>
              <a:gd name="connsiteY1" fmla="*/ 6039000 h 6879512"/>
              <a:gd name="connsiteX2" fmla="*/ 1052055 w 8845426"/>
              <a:gd name="connsiteY2" fmla="*/ 5529784 h 6879512"/>
              <a:gd name="connsiteX3" fmla="*/ 50000 w 8845426"/>
              <a:gd name="connsiteY3" fmla="*/ 4942134 h 6879512"/>
              <a:gd name="connsiteX4" fmla="*/ 286924 w 8845426"/>
              <a:gd name="connsiteY4" fmla="*/ 4059196 h 6879512"/>
              <a:gd name="connsiteX5" fmla="*/ 1457170 w 8845426"/>
              <a:gd name="connsiteY5" fmla="*/ 4007091 h 6879512"/>
              <a:gd name="connsiteX6" fmla="*/ 2217538 w 8845426"/>
              <a:gd name="connsiteY6" fmla="*/ 3614641 h 6879512"/>
              <a:gd name="connsiteX7" fmla="*/ 3049025 w 8845426"/>
              <a:gd name="connsiteY7" fmla="*/ 3653154 h 6879512"/>
              <a:gd name="connsiteX8" fmla="*/ 3380292 w 8845426"/>
              <a:gd name="connsiteY8" fmla="*/ 3289771 h 6879512"/>
              <a:gd name="connsiteX9" fmla="*/ 4511168 w 8845426"/>
              <a:gd name="connsiteY9" fmla="*/ 3031671 h 6879512"/>
              <a:gd name="connsiteX10" fmla="*/ 5779757 w 8845426"/>
              <a:gd name="connsiteY10" fmla="*/ 2228959 h 6879512"/>
              <a:gd name="connsiteX11" fmla="*/ 6257143 w 8845426"/>
              <a:gd name="connsiteY11" fmla="*/ 1456062 h 6879512"/>
              <a:gd name="connsiteX12" fmla="*/ 6764733 w 8845426"/>
              <a:gd name="connsiteY12" fmla="*/ 905635 h 6879512"/>
              <a:gd name="connsiteX13" fmla="*/ 6950072 w 8845426"/>
              <a:gd name="connsiteY13" fmla="*/ 696630 h 6879512"/>
              <a:gd name="connsiteX14" fmla="*/ 7396774 w 8845426"/>
              <a:gd name="connsiteY14" fmla="*/ 505662 h 6879512"/>
              <a:gd name="connsiteX15" fmla="*/ 8303776 w 8845426"/>
              <a:gd name="connsiteY15" fmla="*/ 145946 h 6879512"/>
              <a:gd name="connsiteX16" fmla="*/ 8845426 w 8845426"/>
              <a:gd name="connsiteY16" fmla="*/ 0 h 6879512"/>
              <a:gd name="connsiteX0" fmla="*/ 2557862 w 8845426"/>
              <a:gd name="connsiteY0" fmla="*/ 6039000 h 6039000"/>
              <a:gd name="connsiteX1" fmla="*/ 1052055 w 8845426"/>
              <a:gd name="connsiteY1" fmla="*/ 5529784 h 6039000"/>
              <a:gd name="connsiteX2" fmla="*/ 50000 w 8845426"/>
              <a:gd name="connsiteY2" fmla="*/ 4942134 h 6039000"/>
              <a:gd name="connsiteX3" fmla="*/ 286924 w 8845426"/>
              <a:gd name="connsiteY3" fmla="*/ 4059196 h 6039000"/>
              <a:gd name="connsiteX4" fmla="*/ 1457170 w 8845426"/>
              <a:gd name="connsiteY4" fmla="*/ 4007091 h 6039000"/>
              <a:gd name="connsiteX5" fmla="*/ 2217538 w 8845426"/>
              <a:gd name="connsiteY5" fmla="*/ 3614641 h 6039000"/>
              <a:gd name="connsiteX6" fmla="*/ 3049025 w 8845426"/>
              <a:gd name="connsiteY6" fmla="*/ 3653154 h 6039000"/>
              <a:gd name="connsiteX7" fmla="*/ 3380292 w 8845426"/>
              <a:gd name="connsiteY7" fmla="*/ 3289771 h 6039000"/>
              <a:gd name="connsiteX8" fmla="*/ 4511168 w 8845426"/>
              <a:gd name="connsiteY8" fmla="*/ 3031671 h 6039000"/>
              <a:gd name="connsiteX9" fmla="*/ 5779757 w 8845426"/>
              <a:gd name="connsiteY9" fmla="*/ 2228959 h 6039000"/>
              <a:gd name="connsiteX10" fmla="*/ 6257143 w 8845426"/>
              <a:gd name="connsiteY10" fmla="*/ 1456062 h 6039000"/>
              <a:gd name="connsiteX11" fmla="*/ 6764733 w 8845426"/>
              <a:gd name="connsiteY11" fmla="*/ 905635 h 6039000"/>
              <a:gd name="connsiteX12" fmla="*/ 6950072 w 8845426"/>
              <a:gd name="connsiteY12" fmla="*/ 696630 h 6039000"/>
              <a:gd name="connsiteX13" fmla="*/ 7396774 w 8845426"/>
              <a:gd name="connsiteY13" fmla="*/ 505662 h 6039000"/>
              <a:gd name="connsiteX14" fmla="*/ 8303776 w 8845426"/>
              <a:gd name="connsiteY14" fmla="*/ 145946 h 6039000"/>
              <a:gd name="connsiteX15" fmla="*/ 8845426 w 8845426"/>
              <a:gd name="connsiteY15" fmla="*/ 0 h 6039000"/>
              <a:gd name="connsiteX0" fmla="*/ 1052055 w 8845426"/>
              <a:gd name="connsiteY0" fmla="*/ 5529784 h 5529784"/>
              <a:gd name="connsiteX1" fmla="*/ 50000 w 8845426"/>
              <a:gd name="connsiteY1" fmla="*/ 4942134 h 5529784"/>
              <a:gd name="connsiteX2" fmla="*/ 286924 w 8845426"/>
              <a:gd name="connsiteY2" fmla="*/ 4059196 h 5529784"/>
              <a:gd name="connsiteX3" fmla="*/ 1457170 w 8845426"/>
              <a:gd name="connsiteY3" fmla="*/ 4007091 h 5529784"/>
              <a:gd name="connsiteX4" fmla="*/ 2217538 w 8845426"/>
              <a:gd name="connsiteY4" fmla="*/ 3614641 h 5529784"/>
              <a:gd name="connsiteX5" fmla="*/ 3049025 w 8845426"/>
              <a:gd name="connsiteY5" fmla="*/ 3653154 h 5529784"/>
              <a:gd name="connsiteX6" fmla="*/ 3380292 w 8845426"/>
              <a:gd name="connsiteY6" fmla="*/ 3289771 h 5529784"/>
              <a:gd name="connsiteX7" fmla="*/ 4511168 w 8845426"/>
              <a:gd name="connsiteY7" fmla="*/ 3031671 h 5529784"/>
              <a:gd name="connsiteX8" fmla="*/ 5779757 w 8845426"/>
              <a:gd name="connsiteY8" fmla="*/ 2228959 h 5529784"/>
              <a:gd name="connsiteX9" fmla="*/ 6257143 w 8845426"/>
              <a:gd name="connsiteY9" fmla="*/ 1456062 h 5529784"/>
              <a:gd name="connsiteX10" fmla="*/ 6764733 w 8845426"/>
              <a:gd name="connsiteY10" fmla="*/ 905635 h 5529784"/>
              <a:gd name="connsiteX11" fmla="*/ 6950072 w 8845426"/>
              <a:gd name="connsiteY11" fmla="*/ 696630 h 5529784"/>
              <a:gd name="connsiteX12" fmla="*/ 7396774 w 8845426"/>
              <a:gd name="connsiteY12" fmla="*/ 505662 h 5529784"/>
              <a:gd name="connsiteX13" fmla="*/ 8303776 w 8845426"/>
              <a:gd name="connsiteY13" fmla="*/ 145946 h 5529784"/>
              <a:gd name="connsiteX14" fmla="*/ 8845426 w 8845426"/>
              <a:gd name="connsiteY14" fmla="*/ 0 h 5529784"/>
              <a:gd name="connsiteX0" fmla="*/ 50000 w 8845426"/>
              <a:gd name="connsiteY0" fmla="*/ 4942134 h 4942134"/>
              <a:gd name="connsiteX1" fmla="*/ 286924 w 8845426"/>
              <a:gd name="connsiteY1" fmla="*/ 4059196 h 4942134"/>
              <a:gd name="connsiteX2" fmla="*/ 1457170 w 8845426"/>
              <a:gd name="connsiteY2" fmla="*/ 4007091 h 4942134"/>
              <a:gd name="connsiteX3" fmla="*/ 2217538 w 8845426"/>
              <a:gd name="connsiteY3" fmla="*/ 3614641 h 4942134"/>
              <a:gd name="connsiteX4" fmla="*/ 3049025 w 8845426"/>
              <a:gd name="connsiteY4" fmla="*/ 3653154 h 4942134"/>
              <a:gd name="connsiteX5" fmla="*/ 3380292 w 8845426"/>
              <a:gd name="connsiteY5" fmla="*/ 3289771 h 4942134"/>
              <a:gd name="connsiteX6" fmla="*/ 4511168 w 8845426"/>
              <a:gd name="connsiteY6" fmla="*/ 3031671 h 4942134"/>
              <a:gd name="connsiteX7" fmla="*/ 5779757 w 8845426"/>
              <a:gd name="connsiteY7" fmla="*/ 2228959 h 4942134"/>
              <a:gd name="connsiteX8" fmla="*/ 6257143 w 8845426"/>
              <a:gd name="connsiteY8" fmla="*/ 1456062 h 4942134"/>
              <a:gd name="connsiteX9" fmla="*/ 6764733 w 8845426"/>
              <a:gd name="connsiteY9" fmla="*/ 905635 h 4942134"/>
              <a:gd name="connsiteX10" fmla="*/ 6950072 w 8845426"/>
              <a:gd name="connsiteY10" fmla="*/ 696630 h 4942134"/>
              <a:gd name="connsiteX11" fmla="*/ 7396774 w 8845426"/>
              <a:gd name="connsiteY11" fmla="*/ 505662 h 4942134"/>
              <a:gd name="connsiteX12" fmla="*/ 8303776 w 8845426"/>
              <a:gd name="connsiteY12" fmla="*/ 145946 h 4942134"/>
              <a:gd name="connsiteX13" fmla="*/ 8845426 w 8845426"/>
              <a:gd name="connsiteY13" fmla="*/ 0 h 4942134"/>
              <a:gd name="connsiteX0" fmla="*/ 0 w 8558502"/>
              <a:gd name="connsiteY0" fmla="*/ 4059196 h 4059196"/>
              <a:gd name="connsiteX1" fmla="*/ 1170246 w 8558502"/>
              <a:gd name="connsiteY1" fmla="*/ 4007091 h 4059196"/>
              <a:gd name="connsiteX2" fmla="*/ 1930614 w 8558502"/>
              <a:gd name="connsiteY2" fmla="*/ 3614641 h 4059196"/>
              <a:gd name="connsiteX3" fmla="*/ 2762101 w 8558502"/>
              <a:gd name="connsiteY3" fmla="*/ 3653154 h 4059196"/>
              <a:gd name="connsiteX4" fmla="*/ 3093368 w 8558502"/>
              <a:gd name="connsiteY4" fmla="*/ 3289771 h 4059196"/>
              <a:gd name="connsiteX5" fmla="*/ 4224244 w 8558502"/>
              <a:gd name="connsiteY5" fmla="*/ 3031671 h 4059196"/>
              <a:gd name="connsiteX6" fmla="*/ 5492833 w 8558502"/>
              <a:gd name="connsiteY6" fmla="*/ 2228959 h 4059196"/>
              <a:gd name="connsiteX7" fmla="*/ 5970219 w 8558502"/>
              <a:gd name="connsiteY7" fmla="*/ 1456062 h 4059196"/>
              <a:gd name="connsiteX8" fmla="*/ 6477809 w 8558502"/>
              <a:gd name="connsiteY8" fmla="*/ 905635 h 4059196"/>
              <a:gd name="connsiteX9" fmla="*/ 6663148 w 8558502"/>
              <a:gd name="connsiteY9" fmla="*/ 696630 h 4059196"/>
              <a:gd name="connsiteX10" fmla="*/ 7109850 w 8558502"/>
              <a:gd name="connsiteY10" fmla="*/ 505662 h 4059196"/>
              <a:gd name="connsiteX11" fmla="*/ 8016852 w 8558502"/>
              <a:gd name="connsiteY11" fmla="*/ 145946 h 4059196"/>
              <a:gd name="connsiteX12" fmla="*/ 8558502 w 8558502"/>
              <a:gd name="connsiteY12" fmla="*/ 0 h 4059196"/>
              <a:gd name="connsiteX0" fmla="*/ 0 w 7388256"/>
              <a:gd name="connsiteY0" fmla="*/ 4007091 h 4007091"/>
              <a:gd name="connsiteX1" fmla="*/ 760368 w 7388256"/>
              <a:gd name="connsiteY1" fmla="*/ 3614641 h 4007091"/>
              <a:gd name="connsiteX2" fmla="*/ 1591855 w 7388256"/>
              <a:gd name="connsiteY2" fmla="*/ 3653154 h 4007091"/>
              <a:gd name="connsiteX3" fmla="*/ 1923122 w 7388256"/>
              <a:gd name="connsiteY3" fmla="*/ 3289771 h 4007091"/>
              <a:gd name="connsiteX4" fmla="*/ 3053998 w 7388256"/>
              <a:gd name="connsiteY4" fmla="*/ 3031671 h 4007091"/>
              <a:gd name="connsiteX5" fmla="*/ 4322587 w 7388256"/>
              <a:gd name="connsiteY5" fmla="*/ 2228959 h 4007091"/>
              <a:gd name="connsiteX6" fmla="*/ 4799973 w 7388256"/>
              <a:gd name="connsiteY6" fmla="*/ 1456062 h 4007091"/>
              <a:gd name="connsiteX7" fmla="*/ 5307563 w 7388256"/>
              <a:gd name="connsiteY7" fmla="*/ 905635 h 4007091"/>
              <a:gd name="connsiteX8" fmla="*/ 5492902 w 7388256"/>
              <a:gd name="connsiteY8" fmla="*/ 696630 h 4007091"/>
              <a:gd name="connsiteX9" fmla="*/ 5939604 w 7388256"/>
              <a:gd name="connsiteY9" fmla="*/ 505662 h 4007091"/>
              <a:gd name="connsiteX10" fmla="*/ 6846606 w 7388256"/>
              <a:gd name="connsiteY10" fmla="*/ 145946 h 4007091"/>
              <a:gd name="connsiteX11" fmla="*/ 7388256 w 7388256"/>
              <a:gd name="connsiteY11" fmla="*/ 0 h 4007091"/>
              <a:gd name="connsiteX0" fmla="*/ 0 w 6627888"/>
              <a:gd name="connsiteY0" fmla="*/ 3614641 h 3665050"/>
              <a:gd name="connsiteX1" fmla="*/ 831487 w 6627888"/>
              <a:gd name="connsiteY1" fmla="*/ 3653154 h 3665050"/>
              <a:gd name="connsiteX2" fmla="*/ 1162754 w 6627888"/>
              <a:gd name="connsiteY2" fmla="*/ 3289771 h 3665050"/>
              <a:gd name="connsiteX3" fmla="*/ 2293630 w 6627888"/>
              <a:gd name="connsiteY3" fmla="*/ 3031671 h 3665050"/>
              <a:gd name="connsiteX4" fmla="*/ 3562219 w 6627888"/>
              <a:gd name="connsiteY4" fmla="*/ 2228959 h 3665050"/>
              <a:gd name="connsiteX5" fmla="*/ 4039605 w 6627888"/>
              <a:gd name="connsiteY5" fmla="*/ 1456062 h 3665050"/>
              <a:gd name="connsiteX6" fmla="*/ 4547195 w 6627888"/>
              <a:gd name="connsiteY6" fmla="*/ 905635 h 3665050"/>
              <a:gd name="connsiteX7" fmla="*/ 4732534 w 6627888"/>
              <a:gd name="connsiteY7" fmla="*/ 696630 h 3665050"/>
              <a:gd name="connsiteX8" fmla="*/ 5179236 w 6627888"/>
              <a:gd name="connsiteY8" fmla="*/ 505662 h 3665050"/>
              <a:gd name="connsiteX9" fmla="*/ 6086238 w 6627888"/>
              <a:gd name="connsiteY9" fmla="*/ 145946 h 3665050"/>
              <a:gd name="connsiteX10" fmla="*/ 6627888 w 6627888"/>
              <a:gd name="connsiteY10" fmla="*/ 0 h 3665050"/>
              <a:gd name="connsiteX0" fmla="*/ 0 w 5796401"/>
              <a:gd name="connsiteY0" fmla="*/ 3653154 h 3653154"/>
              <a:gd name="connsiteX1" fmla="*/ 331267 w 5796401"/>
              <a:gd name="connsiteY1" fmla="*/ 3289771 h 3653154"/>
              <a:gd name="connsiteX2" fmla="*/ 1462143 w 5796401"/>
              <a:gd name="connsiteY2" fmla="*/ 3031671 h 3653154"/>
              <a:gd name="connsiteX3" fmla="*/ 2730732 w 5796401"/>
              <a:gd name="connsiteY3" fmla="*/ 2228959 h 3653154"/>
              <a:gd name="connsiteX4" fmla="*/ 3208118 w 5796401"/>
              <a:gd name="connsiteY4" fmla="*/ 1456062 h 3653154"/>
              <a:gd name="connsiteX5" fmla="*/ 3715708 w 5796401"/>
              <a:gd name="connsiteY5" fmla="*/ 905635 h 3653154"/>
              <a:gd name="connsiteX6" fmla="*/ 3901047 w 5796401"/>
              <a:gd name="connsiteY6" fmla="*/ 696630 h 3653154"/>
              <a:gd name="connsiteX7" fmla="*/ 4347749 w 5796401"/>
              <a:gd name="connsiteY7" fmla="*/ 505662 h 3653154"/>
              <a:gd name="connsiteX8" fmla="*/ 5254751 w 5796401"/>
              <a:gd name="connsiteY8" fmla="*/ 145946 h 3653154"/>
              <a:gd name="connsiteX9" fmla="*/ 5796401 w 5796401"/>
              <a:gd name="connsiteY9" fmla="*/ 0 h 3653154"/>
              <a:gd name="connsiteX0" fmla="*/ 1713752 w 5472806"/>
              <a:gd name="connsiteY0" fmla="*/ 5209238 h 5209238"/>
              <a:gd name="connsiteX1" fmla="*/ 7672 w 5472806"/>
              <a:gd name="connsiteY1" fmla="*/ 3289771 h 5209238"/>
              <a:gd name="connsiteX2" fmla="*/ 1138548 w 5472806"/>
              <a:gd name="connsiteY2" fmla="*/ 3031671 h 5209238"/>
              <a:gd name="connsiteX3" fmla="*/ 2407137 w 5472806"/>
              <a:gd name="connsiteY3" fmla="*/ 2228959 h 5209238"/>
              <a:gd name="connsiteX4" fmla="*/ 2884523 w 5472806"/>
              <a:gd name="connsiteY4" fmla="*/ 1456062 h 5209238"/>
              <a:gd name="connsiteX5" fmla="*/ 3392113 w 5472806"/>
              <a:gd name="connsiteY5" fmla="*/ 905635 h 5209238"/>
              <a:gd name="connsiteX6" fmla="*/ 3577452 w 5472806"/>
              <a:gd name="connsiteY6" fmla="*/ 696630 h 5209238"/>
              <a:gd name="connsiteX7" fmla="*/ 4024154 w 5472806"/>
              <a:gd name="connsiteY7" fmla="*/ 505662 h 5209238"/>
              <a:gd name="connsiteX8" fmla="*/ 4931156 w 5472806"/>
              <a:gd name="connsiteY8" fmla="*/ 145946 h 5209238"/>
              <a:gd name="connsiteX9" fmla="*/ 5472806 w 5472806"/>
              <a:gd name="connsiteY9" fmla="*/ 0 h 5209238"/>
              <a:gd name="connsiteX0" fmla="*/ 1098388 w 4857442"/>
              <a:gd name="connsiteY0" fmla="*/ 5209238 h 5209238"/>
              <a:gd name="connsiteX1" fmla="*/ 17950 w 4857442"/>
              <a:gd name="connsiteY1" fmla="*/ 3754992 h 5209238"/>
              <a:gd name="connsiteX2" fmla="*/ 523184 w 4857442"/>
              <a:gd name="connsiteY2" fmla="*/ 3031671 h 5209238"/>
              <a:gd name="connsiteX3" fmla="*/ 1791773 w 4857442"/>
              <a:gd name="connsiteY3" fmla="*/ 2228959 h 5209238"/>
              <a:gd name="connsiteX4" fmla="*/ 2269159 w 4857442"/>
              <a:gd name="connsiteY4" fmla="*/ 1456062 h 5209238"/>
              <a:gd name="connsiteX5" fmla="*/ 2776749 w 4857442"/>
              <a:gd name="connsiteY5" fmla="*/ 905635 h 5209238"/>
              <a:gd name="connsiteX6" fmla="*/ 2962088 w 4857442"/>
              <a:gd name="connsiteY6" fmla="*/ 696630 h 5209238"/>
              <a:gd name="connsiteX7" fmla="*/ 3408790 w 4857442"/>
              <a:gd name="connsiteY7" fmla="*/ 505662 h 5209238"/>
              <a:gd name="connsiteX8" fmla="*/ 4315792 w 4857442"/>
              <a:gd name="connsiteY8" fmla="*/ 145946 h 5209238"/>
              <a:gd name="connsiteX9" fmla="*/ 4857442 w 4857442"/>
              <a:gd name="connsiteY9" fmla="*/ 0 h 5209238"/>
              <a:gd name="connsiteX0" fmla="*/ 1114648 w 4873702"/>
              <a:gd name="connsiteY0" fmla="*/ 5209238 h 5209238"/>
              <a:gd name="connsiteX1" fmla="*/ 34210 w 4873702"/>
              <a:gd name="connsiteY1" fmla="*/ 3754992 h 5209238"/>
              <a:gd name="connsiteX2" fmla="*/ 411107 w 4873702"/>
              <a:gd name="connsiteY2" fmla="*/ 3047714 h 5209238"/>
              <a:gd name="connsiteX3" fmla="*/ 1808033 w 4873702"/>
              <a:gd name="connsiteY3" fmla="*/ 2228959 h 5209238"/>
              <a:gd name="connsiteX4" fmla="*/ 2285419 w 4873702"/>
              <a:gd name="connsiteY4" fmla="*/ 1456062 h 5209238"/>
              <a:gd name="connsiteX5" fmla="*/ 2793009 w 4873702"/>
              <a:gd name="connsiteY5" fmla="*/ 905635 h 5209238"/>
              <a:gd name="connsiteX6" fmla="*/ 2978348 w 4873702"/>
              <a:gd name="connsiteY6" fmla="*/ 696630 h 5209238"/>
              <a:gd name="connsiteX7" fmla="*/ 3425050 w 4873702"/>
              <a:gd name="connsiteY7" fmla="*/ 505662 h 5209238"/>
              <a:gd name="connsiteX8" fmla="*/ 4332052 w 4873702"/>
              <a:gd name="connsiteY8" fmla="*/ 145946 h 5209238"/>
              <a:gd name="connsiteX9" fmla="*/ 4873702 w 4873702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03118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212263 w 4907149"/>
              <a:gd name="connsiteY0" fmla="*/ 5209238 h 5209238"/>
              <a:gd name="connsiteX1" fmla="*/ 35572 w 4907149"/>
              <a:gd name="connsiteY1" fmla="*/ 3883329 h 5209238"/>
              <a:gd name="connsiteX2" fmla="*/ 444554 w 4907149"/>
              <a:gd name="connsiteY2" fmla="*/ 3047714 h 5209238"/>
              <a:gd name="connsiteX3" fmla="*/ 1841480 w 4907149"/>
              <a:gd name="connsiteY3" fmla="*/ 2228959 h 5209238"/>
              <a:gd name="connsiteX4" fmla="*/ 2318866 w 4907149"/>
              <a:gd name="connsiteY4" fmla="*/ 1456062 h 5209238"/>
              <a:gd name="connsiteX5" fmla="*/ 2826456 w 4907149"/>
              <a:gd name="connsiteY5" fmla="*/ 905635 h 5209238"/>
              <a:gd name="connsiteX6" fmla="*/ 3011795 w 4907149"/>
              <a:gd name="connsiteY6" fmla="*/ 696630 h 5209238"/>
              <a:gd name="connsiteX7" fmla="*/ 3458497 w 4907149"/>
              <a:gd name="connsiteY7" fmla="*/ 505662 h 5209238"/>
              <a:gd name="connsiteX8" fmla="*/ 4365499 w 4907149"/>
              <a:gd name="connsiteY8" fmla="*/ 145946 h 5209238"/>
              <a:gd name="connsiteX9" fmla="*/ 4907149 w 4907149"/>
              <a:gd name="connsiteY9" fmla="*/ 0 h 5209238"/>
              <a:gd name="connsiteX0" fmla="*/ 406671 w 4871578"/>
              <a:gd name="connsiteY0" fmla="*/ 4423174 h 4423174"/>
              <a:gd name="connsiteX1" fmla="*/ 1 w 4871578"/>
              <a:gd name="connsiteY1" fmla="*/ 3883329 h 4423174"/>
              <a:gd name="connsiteX2" fmla="*/ 408983 w 4871578"/>
              <a:gd name="connsiteY2" fmla="*/ 3047714 h 4423174"/>
              <a:gd name="connsiteX3" fmla="*/ 1805909 w 4871578"/>
              <a:gd name="connsiteY3" fmla="*/ 2228959 h 4423174"/>
              <a:gd name="connsiteX4" fmla="*/ 2283295 w 4871578"/>
              <a:gd name="connsiteY4" fmla="*/ 1456062 h 4423174"/>
              <a:gd name="connsiteX5" fmla="*/ 2790885 w 4871578"/>
              <a:gd name="connsiteY5" fmla="*/ 905635 h 4423174"/>
              <a:gd name="connsiteX6" fmla="*/ 2976224 w 4871578"/>
              <a:gd name="connsiteY6" fmla="*/ 696630 h 4423174"/>
              <a:gd name="connsiteX7" fmla="*/ 3422926 w 4871578"/>
              <a:gd name="connsiteY7" fmla="*/ 505662 h 4423174"/>
              <a:gd name="connsiteX8" fmla="*/ 4329928 w 4871578"/>
              <a:gd name="connsiteY8" fmla="*/ 145946 h 4423174"/>
              <a:gd name="connsiteX9" fmla="*/ 4871578 w 4871578"/>
              <a:gd name="connsiteY9" fmla="*/ 0 h 4423174"/>
              <a:gd name="connsiteX0" fmla="*/ 302157 w 4872671"/>
              <a:gd name="connsiteY0" fmla="*/ 4381962 h 4381962"/>
              <a:gd name="connsiteX1" fmla="*/ 1094 w 4872671"/>
              <a:gd name="connsiteY1" fmla="*/ 3883329 h 4381962"/>
              <a:gd name="connsiteX2" fmla="*/ 410076 w 4872671"/>
              <a:gd name="connsiteY2" fmla="*/ 3047714 h 4381962"/>
              <a:gd name="connsiteX3" fmla="*/ 1807002 w 4872671"/>
              <a:gd name="connsiteY3" fmla="*/ 2228959 h 4381962"/>
              <a:gd name="connsiteX4" fmla="*/ 2284388 w 4872671"/>
              <a:gd name="connsiteY4" fmla="*/ 1456062 h 4381962"/>
              <a:gd name="connsiteX5" fmla="*/ 2791978 w 4872671"/>
              <a:gd name="connsiteY5" fmla="*/ 905635 h 4381962"/>
              <a:gd name="connsiteX6" fmla="*/ 2977317 w 4872671"/>
              <a:gd name="connsiteY6" fmla="*/ 696630 h 4381962"/>
              <a:gd name="connsiteX7" fmla="*/ 3424019 w 4872671"/>
              <a:gd name="connsiteY7" fmla="*/ 505662 h 4381962"/>
              <a:gd name="connsiteX8" fmla="*/ 4331021 w 4872671"/>
              <a:gd name="connsiteY8" fmla="*/ 145946 h 4381962"/>
              <a:gd name="connsiteX9" fmla="*/ 4872671 w 4872671"/>
              <a:gd name="connsiteY9" fmla="*/ 0 h 4381962"/>
              <a:gd name="connsiteX0" fmla="*/ 9831 w 4580345"/>
              <a:gd name="connsiteY0" fmla="*/ 4381962 h 4381962"/>
              <a:gd name="connsiteX1" fmla="*/ 782194 w 4580345"/>
              <a:gd name="connsiteY1" fmla="*/ 3803816 h 4381962"/>
              <a:gd name="connsiteX2" fmla="*/ 117750 w 4580345"/>
              <a:gd name="connsiteY2" fmla="*/ 3047714 h 4381962"/>
              <a:gd name="connsiteX3" fmla="*/ 1514676 w 4580345"/>
              <a:gd name="connsiteY3" fmla="*/ 2228959 h 4381962"/>
              <a:gd name="connsiteX4" fmla="*/ 1992062 w 4580345"/>
              <a:gd name="connsiteY4" fmla="*/ 1456062 h 4381962"/>
              <a:gd name="connsiteX5" fmla="*/ 2499652 w 4580345"/>
              <a:gd name="connsiteY5" fmla="*/ 905635 h 4381962"/>
              <a:gd name="connsiteX6" fmla="*/ 2684991 w 4580345"/>
              <a:gd name="connsiteY6" fmla="*/ 696630 h 4381962"/>
              <a:gd name="connsiteX7" fmla="*/ 3131693 w 4580345"/>
              <a:gd name="connsiteY7" fmla="*/ 505662 h 4381962"/>
              <a:gd name="connsiteX8" fmla="*/ 4038695 w 4580345"/>
              <a:gd name="connsiteY8" fmla="*/ 145946 h 4381962"/>
              <a:gd name="connsiteX9" fmla="*/ 4580345 w 4580345"/>
              <a:gd name="connsiteY9" fmla="*/ 0 h 4381962"/>
              <a:gd name="connsiteX0" fmla="*/ 10099 w 4550796"/>
              <a:gd name="connsiteY0" fmla="*/ 4381962 h 4381962"/>
              <a:gd name="connsiteX1" fmla="*/ 752645 w 4550796"/>
              <a:gd name="connsiteY1" fmla="*/ 3803816 h 4381962"/>
              <a:gd name="connsiteX2" fmla="*/ 88201 w 4550796"/>
              <a:gd name="connsiteY2" fmla="*/ 3047714 h 4381962"/>
              <a:gd name="connsiteX3" fmla="*/ 1485127 w 4550796"/>
              <a:gd name="connsiteY3" fmla="*/ 2228959 h 4381962"/>
              <a:gd name="connsiteX4" fmla="*/ 1962513 w 4550796"/>
              <a:gd name="connsiteY4" fmla="*/ 1456062 h 4381962"/>
              <a:gd name="connsiteX5" fmla="*/ 2470103 w 4550796"/>
              <a:gd name="connsiteY5" fmla="*/ 905635 h 4381962"/>
              <a:gd name="connsiteX6" fmla="*/ 2655442 w 4550796"/>
              <a:gd name="connsiteY6" fmla="*/ 696630 h 4381962"/>
              <a:gd name="connsiteX7" fmla="*/ 3102144 w 4550796"/>
              <a:gd name="connsiteY7" fmla="*/ 505662 h 4381962"/>
              <a:gd name="connsiteX8" fmla="*/ 4009146 w 4550796"/>
              <a:gd name="connsiteY8" fmla="*/ 145946 h 4381962"/>
              <a:gd name="connsiteX9" fmla="*/ 4550796 w 4550796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78102 w 4540697"/>
              <a:gd name="connsiteY2" fmla="*/ 3047714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181346 w 4540697"/>
              <a:gd name="connsiteY2" fmla="*/ 3216679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9824 w 4540697"/>
              <a:gd name="connsiteY2" fmla="*/ 3117288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53966 w 4540697"/>
              <a:gd name="connsiteY2" fmla="*/ 3135395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11717 w 4540697"/>
              <a:gd name="connsiteY2" fmla="*/ 3216876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41895 w 4540697"/>
              <a:gd name="connsiteY2" fmla="*/ 3183680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41895 w 4540697"/>
              <a:gd name="connsiteY2" fmla="*/ 3183680 h 4381962"/>
              <a:gd name="connsiteX3" fmla="*/ 1094788 w 4540697"/>
              <a:gd name="connsiteY3" fmla="*/ 2746022 h 4381962"/>
              <a:gd name="connsiteX4" fmla="*/ 1475028 w 4540697"/>
              <a:gd name="connsiteY4" fmla="*/ 2228959 h 4381962"/>
              <a:gd name="connsiteX5" fmla="*/ 1952414 w 4540697"/>
              <a:gd name="connsiteY5" fmla="*/ 1456062 h 4381962"/>
              <a:gd name="connsiteX6" fmla="*/ 2460004 w 4540697"/>
              <a:gd name="connsiteY6" fmla="*/ 905635 h 4381962"/>
              <a:gd name="connsiteX7" fmla="*/ 2645343 w 4540697"/>
              <a:gd name="connsiteY7" fmla="*/ 696630 h 4381962"/>
              <a:gd name="connsiteX8" fmla="*/ 3092045 w 4540697"/>
              <a:gd name="connsiteY8" fmla="*/ 505662 h 4381962"/>
              <a:gd name="connsiteX9" fmla="*/ 3999047 w 4540697"/>
              <a:gd name="connsiteY9" fmla="*/ 145946 h 4381962"/>
              <a:gd name="connsiteX10" fmla="*/ 4540697 w 4540697"/>
              <a:gd name="connsiteY10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41895 w 4540697"/>
              <a:gd name="connsiteY2" fmla="*/ 3183680 h 4381962"/>
              <a:gd name="connsiteX3" fmla="*/ 1094788 w 4540697"/>
              <a:gd name="connsiteY3" fmla="*/ 2785253 h 4381962"/>
              <a:gd name="connsiteX4" fmla="*/ 1475028 w 4540697"/>
              <a:gd name="connsiteY4" fmla="*/ 2228959 h 4381962"/>
              <a:gd name="connsiteX5" fmla="*/ 1952414 w 4540697"/>
              <a:gd name="connsiteY5" fmla="*/ 1456062 h 4381962"/>
              <a:gd name="connsiteX6" fmla="*/ 2460004 w 4540697"/>
              <a:gd name="connsiteY6" fmla="*/ 905635 h 4381962"/>
              <a:gd name="connsiteX7" fmla="*/ 2645343 w 4540697"/>
              <a:gd name="connsiteY7" fmla="*/ 696630 h 4381962"/>
              <a:gd name="connsiteX8" fmla="*/ 3092045 w 4540697"/>
              <a:gd name="connsiteY8" fmla="*/ 505662 h 4381962"/>
              <a:gd name="connsiteX9" fmla="*/ 3999047 w 4540697"/>
              <a:gd name="connsiteY9" fmla="*/ 145946 h 4381962"/>
              <a:gd name="connsiteX10" fmla="*/ 4540697 w 4540697"/>
              <a:gd name="connsiteY10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6806 w 4540697"/>
              <a:gd name="connsiteY2" fmla="*/ 3213858 h 4381962"/>
              <a:gd name="connsiteX3" fmla="*/ 1094788 w 4540697"/>
              <a:gd name="connsiteY3" fmla="*/ 2785253 h 4381962"/>
              <a:gd name="connsiteX4" fmla="*/ 1475028 w 4540697"/>
              <a:gd name="connsiteY4" fmla="*/ 2228959 h 4381962"/>
              <a:gd name="connsiteX5" fmla="*/ 1952414 w 4540697"/>
              <a:gd name="connsiteY5" fmla="*/ 1456062 h 4381962"/>
              <a:gd name="connsiteX6" fmla="*/ 2460004 w 4540697"/>
              <a:gd name="connsiteY6" fmla="*/ 905635 h 4381962"/>
              <a:gd name="connsiteX7" fmla="*/ 2645343 w 4540697"/>
              <a:gd name="connsiteY7" fmla="*/ 696630 h 4381962"/>
              <a:gd name="connsiteX8" fmla="*/ 3092045 w 4540697"/>
              <a:gd name="connsiteY8" fmla="*/ 505662 h 4381962"/>
              <a:gd name="connsiteX9" fmla="*/ 3999047 w 4540697"/>
              <a:gd name="connsiteY9" fmla="*/ 145946 h 4381962"/>
              <a:gd name="connsiteX10" fmla="*/ 4540697 w 4540697"/>
              <a:gd name="connsiteY10" fmla="*/ 0 h 4381962"/>
              <a:gd name="connsiteX0" fmla="*/ 0 w 4540697"/>
              <a:gd name="connsiteY0" fmla="*/ 4560927 h 4560927"/>
              <a:gd name="connsiteX1" fmla="*/ 742546 w 4540697"/>
              <a:gd name="connsiteY1" fmla="*/ 3982781 h 4560927"/>
              <a:gd name="connsiteX2" fmla="*/ 1426806 w 4540697"/>
              <a:gd name="connsiteY2" fmla="*/ 3392823 h 4560927"/>
              <a:gd name="connsiteX3" fmla="*/ 1094788 w 4540697"/>
              <a:gd name="connsiteY3" fmla="*/ 2964218 h 4560927"/>
              <a:gd name="connsiteX4" fmla="*/ 1475028 w 4540697"/>
              <a:gd name="connsiteY4" fmla="*/ 2407924 h 4560927"/>
              <a:gd name="connsiteX5" fmla="*/ 1952414 w 4540697"/>
              <a:gd name="connsiteY5" fmla="*/ 1635027 h 4560927"/>
              <a:gd name="connsiteX6" fmla="*/ 2460004 w 4540697"/>
              <a:gd name="connsiteY6" fmla="*/ 1084600 h 4560927"/>
              <a:gd name="connsiteX7" fmla="*/ 2645343 w 4540697"/>
              <a:gd name="connsiteY7" fmla="*/ 875595 h 4560927"/>
              <a:gd name="connsiteX8" fmla="*/ 3092045 w 4540697"/>
              <a:gd name="connsiteY8" fmla="*/ 684627 h 4560927"/>
              <a:gd name="connsiteX9" fmla="*/ 4079433 w 4540697"/>
              <a:gd name="connsiteY9" fmla="*/ 3364 h 4560927"/>
              <a:gd name="connsiteX10" fmla="*/ 4540697 w 4540697"/>
              <a:gd name="connsiteY10" fmla="*/ 178965 h 4560927"/>
              <a:gd name="connsiteX0" fmla="*/ 0 w 4540697"/>
              <a:gd name="connsiteY0" fmla="*/ 4562286 h 4562286"/>
              <a:gd name="connsiteX1" fmla="*/ 742546 w 4540697"/>
              <a:gd name="connsiteY1" fmla="*/ 3984140 h 4562286"/>
              <a:gd name="connsiteX2" fmla="*/ 1426806 w 4540697"/>
              <a:gd name="connsiteY2" fmla="*/ 3394182 h 4562286"/>
              <a:gd name="connsiteX3" fmla="*/ 1094788 w 4540697"/>
              <a:gd name="connsiteY3" fmla="*/ 2965577 h 4562286"/>
              <a:gd name="connsiteX4" fmla="*/ 1475028 w 4540697"/>
              <a:gd name="connsiteY4" fmla="*/ 2409283 h 4562286"/>
              <a:gd name="connsiteX5" fmla="*/ 1952414 w 4540697"/>
              <a:gd name="connsiteY5" fmla="*/ 1636386 h 4562286"/>
              <a:gd name="connsiteX6" fmla="*/ 2460004 w 4540697"/>
              <a:gd name="connsiteY6" fmla="*/ 1085959 h 4562286"/>
              <a:gd name="connsiteX7" fmla="*/ 2645343 w 4540697"/>
              <a:gd name="connsiteY7" fmla="*/ 876954 h 4562286"/>
              <a:gd name="connsiteX8" fmla="*/ 3092045 w 4540697"/>
              <a:gd name="connsiteY8" fmla="*/ 685986 h 4562286"/>
              <a:gd name="connsiteX9" fmla="*/ 4079433 w 4540697"/>
              <a:gd name="connsiteY9" fmla="*/ 4723 h 4562286"/>
              <a:gd name="connsiteX10" fmla="*/ 4540697 w 4540697"/>
              <a:gd name="connsiteY10" fmla="*/ 180324 h 4562286"/>
              <a:gd name="connsiteX0" fmla="*/ 0 w 4450261"/>
              <a:gd name="connsiteY0" fmla="*/ 4562915 h 4562915"/>
              <a:gd name="connsiteX1" fmla="*/ 742546 w 4450261"/>
              <a:gd name="connsiteY1" fmla="*/ 3984769 h 4562915"/>
              <a:gd name="connsiteX2" fmla="*/ 1426806 w 4450261"/>
              <a:gd name="connsiteY2" fmla="*/ 3394811 h 4562915"/>
              <a:gd name="connsiteX3" fmla="*/ 1094788 w 4450261"/>
              <a:gd name="connsiteY3" fmla="*/ 2966206 h 4562915"/>
              <a:gd name="connsiteX4" fmla="*/ 1475028 w 4450261"/>
              <a:gd name="connsiteY4" fmla="*/ 2409912 h 4562915"/>
              <a:gd name="connsiteX5" fmla="*/ 1952414 w 4450261"/>
              <a:gd name="connsiteY5" fmla="*/ 1637015 h 4562915"/>
              <a:gd name="connsiteX6" fmla="*/ 2460004 w 4450261"/>
              <a:gd name="connsiteY6" fmla="*/ 1086588 h 4562915"/>
              <a:gd name="connsiteX7" fmla="*/ 2645343 w 4450261"/>
              <a:gd name="connsiteY7" fmla="*/ 877583 h 4562915"/>
              <a:gd name="connsiteX8" fmla="*/ 3092045 w 4450261"/>
              <a:gd name="connsiteY8" fmla="*/ 686615 h 4562915"/>
              <a:gd name="connsiteX9" fmla="*/ 4079433 w 4450261"/>
              <a:gd name="connsiteY9" fmla="*/ 5352 h 4562915"/>
              <a:gd name="connsiteX10" fmla="*/ 4450261 w 4450261"/>
              <a:gd name="connsiteY10" fmla="*/ 160857 h 4562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50261" h="4562915">
                <a:moveTo>
                  <a:pt x="0" y="4562915"/>
                </a:moveTo>
                <a:cubicBezTo>
                  <a:pt x="207044" y="4269708"/>
                  <a:pt x="504745" y="4179453"/>
                  <a:pt x="742546" y="3984769"/>
                </a:cubicBezTo>
                <a:cubicBezTo>
                  <a:pt x="980347" y="3790085"/>
                  <a:pt x="1368099" y="3564572"/>
                  <a:pt x="1426806" y="3394811"/>
                </a:cubicBezTo>
                <a:cubicBezTo>
                  <a:pt x="1485513" y="3225051"/>
                  <a:pt x="1089266" y="3125326"/>
                  <a:pt x="1094788" y="2966206"/>
                </a:cubicBezTo>
                <a:cubicBezTo>
                  <a:pt x="1100310" y="2807086"/>
                  <a:pt x="1332090" y="2631444"/>
                  <a:pt x="1475028" y="2409912"/>
                </a:cubicBezTo>
                <a:cubicBezTo>
                  <a:pt x="1617966" y="2188380"/>
                  <a:pt x="1788251" y="1857569"/>
                  <a:pt x="1952414" y="1637015"/>
                </a:cubicBezTo>
                <a:cubicBezTo>
                  <a:pt x="2116577" y="1416461"/>
                  <a:pt x="2344516" y="1213160"/>
                  <a:pt x="2460004" y="1086588"/>
                </a:cubicBezTo>
                <a:cubicBezTo>
                  <a:pt x="2575492" y="960016"/>
                  <a:pt x="2540003" y="944245"/>
                  <a:pt x="2645343" y="877583"/>
                </a:cubicBezTo>
                <a:cubicBezTo>
                  <a:pt x="2750683" y="810921"/>
                  <a:pt x="2853030" y="831987"/>
                  <a:pt x="3092045" y="686615"/>
                </a:cubicBezTo>
                <a:cubicBezTo>
                  <a:pt x="3331060" y="541243"/>
                  <a:pt x="3862519" y="37869"/>
                  <a:pt x="4079433" y="5352"/>
                </a:cubicBezTo>
                <a:cubicBezTo>
                  <a:pt x="4296347" y="-27165"/>
                  <a:pt x="4323135" y="96462"/>
                  <a:pt x="4450261" y="160857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6" name="Freeform 245"/>
          <p:cNvSpPr/>
          <p:nvPr/>
        </p:nvSpPr>
        <p:spPr>
          <a:xfrm>
            <a:off x="11604628" y="9305452"/>
            <a:ext cx="1542134" cy="1980757"/>
          </a:xfrm>
          <a:custGeom>
            <a:avLst/>
            <a:gdLst>
              <a:gd name="connsiteX0" fmla="*/ 802105 w 859282"/>
              <a:gd name="connsiteY0" fmla="*/ 0 h 1487518"/>
              <a:gd name="connsiteX1" fmla="*/ 850231 w 859282"/>
              <a:gd name="connsiteY1" fmla="*/ 176463 h 1487518"/>
              <a:gd name="connsiteX2" fmla="*/ 641684 w 859282"/>
              <a:gd name="connsiteY2" fmla="*/ 320842 h 1487518"/>
              <a:gd name="connsiteX3" fmla="*/ 304800 w 859282"/>
              <a:gd name="connsiteY3" fmla="*/ 529390 h 1487518"/>
              <a:gd name="connsiteX4" fmla="*/ 272715 w 859282"/>
              <a:gd name="connsiteY4" fmla="*/ 834190 h 1487518"/>
              <a:gd name="connsiteX5" fmla="*/ 385010 w 859282"/>
              <a:gd name="connsiteY5" fmla="*/ 1203158 h 1487518"/>
              <a:gd name="connsiteX6" fmla="*/ 224589 w 859282"/>
              <a:gd name="connsiteY6" fmla="*/ 1475874 h 1487518"/>
              <a:gd name="connsiteX7" fmla="*/ 0 w 859282"/>
              <a:gd name="connsiteY7" fmla="*/ 1411706 h 1487518"/>
              <a:gd name="connsiteX0" fmla="*/ 871651 w 928828"/>
              <a:gd name="connsiteY0" fmla="*/ 0 h 1478490"/>
              <a:gd name="connsiteX1" fmla="*/ 919777 w 928828"/>
              <a:gd name="connsiteY1" fmla="*/ 176463 h 1478490"/>
              <a:gd name="connsiteX2" fmla="*/ 711230 w 928828"/>
              <a:gd name="connsiteY2" fmla="*/ 320842 h 1478490"/>
              <a:gd name="connsiteX3" fmla="*/ 374346 w 928828"/>
              <a:gd name="connsiteY3" fmla="*/ 529390 h 1478490"/>
              <a:gd name="connsiteX4" fmla="*/ 342261 w 928828"/>
              <a:gd name="connsiteY4" fmla="*/ 834190 h 1478490"/>
              <a:gd name="connsiteX5" fmla="*/ 454556 w 928828"/>
              <a:gd name="connsiteY5" fmla="*/ 1203158 h 1478490"/>
              <a:gd name="connsiteX6" fmla="*/ 294135 w 928828"/>
              <a:gd name="connsiteY6" fmla="*/ 1475874 h 1478490"/>
              <a:gd name="connsiteX7" fmla="*/ 0 w 928828"/>
              <a:gd name="connsiteY7" fmla="*/ 1331857 h 1478490"/>
              <a:gd name="connsiteX0" fmla="*/ 884530 w 941707"/>
              <a:gd name="connsiteY0" fmla="*/ 0 h 1478940"/>
              <a:gd name="connsiteX1" fmla="*/ 932656 w 941707"/>
              <a:gd name="connsiteY1" fmla="*/ 176463 h 1478940"/>
              <a:gd name="connsiteX2" fmla="*/ 724109 w 941707"/>
              <a:gd name="connsiteY2" fmla="*/ 320842 h 1478940"/>
              <a:gd name="connsiteX3" fmla="*/ 387225 w 941707"/>
              <a:gd name="connsiteY3" fmla="*/ 529390 h 1478940"/>
              <a:gd name="connsiteX4" fmla="*/ 355140 w 941707"/>
              <a:gd name="connsiteY4" fmla="*/ 834190 h 1478940"/>
              <a:gd name="connsiteX5" fmla="*/ 467435 w 941707"/>
              <a:gd name="connsiteY5" fmla="*/ 1203158 h 1478940"/>
              <a:gd name="connsiteX6" fmla="*/ 307014 w 941707"/>
              <a:gd name="connsiteY6" fmla="*/ 1475874 h 1478940"/>
              <a:gd name="connsiteX7" fmla="*/ 0 w 941707"/>
              <a:gd name="connsiteY7" fmla="*/ 1339585 h 1478940"/>
              <a:gd name="connsiteX0" fmla="*/ 889681 w 942855"/>
              <a:gd name="connsiteY0" fmla="*/ 0 h 1481516"/>
              <a:gd name="connsiteX1" fmla="*/ 932656 w 942855"/>
              <a:gd name="connsiteY1" fmla="*/ 179039 h 1481516"/>
              <a:gd name="connsiteX2" fmla="*/ 724109 w 942855"/>
              <a:gd name="connsiteY2" fmla="*/ 323418 h 1481516"/>
              <a:gd name="connsiteX3" fmla="*/ 387225 w 942855"/>
              <a:gd name="connsiteY3" fmla="*/ 531966 h 1481516"/>
              <a:gd name="connsiteX4" fmla="*/ 355140 w 942855"/>
              <a:gd name="connsiteY4" fmla="*/ 836766 h 1481516"/>
              <a:gd name="connsiteX5" fmla="*/ 467435 w 942855"/>
              <a:gd name="connsiteY5" fmla="*/ 1205734 h 1481516"/>
              <a:gd name="connsiteX6" fmla="*/ 307014 w 942855"/>
              <a:gd name="connsiteY6" fmla="*/ 1478450 h 1481516"/>
              <a:gd name="connsiteX7" fmla="*/ 0 w 942855"/>
              <a:gd name="connsiteY7" fmla="*/ 1342161 h 1481516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55140 w 943483"/>
              <a:gd name="connsiteY4" fmla="*/ 841918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75747 w 943483"/>
              <a:gd name="connsiteY4" fmla="*/ 746614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6087"/>
              <a:gd name="connsiteY0" fmla="*/ 0 h 1486668"/>
              <a:gd name="connsiteX1" fmla="*/ 932656 w 946087"/>
              <a:gd name="connsiteY1" fmla="*/ 184191 h 1486668"/>
              <a:gd name="connsiteX2" fmla="*/ 688049 w 946087"/>
              <a:gd name="connsiteY2" fmla="*/ 315691 h 1486668"/>
              <a:gd name="connsiteX3" fmla="*/ 418135 w 946087"/>
              <a:gd name="connsiteY3" fmla="*/ 483027 h 1486668"/>
              <a:gd name="connsiteX4" fmla="*/ 375747 w 946087"/>
              <a:gd name="connsiteY4" fmla="*/ 746614 h 1486668"/>
              <a:gd name="connsiteX5" fmla="*/ 467435 w 946087"/>
              <a:gd name="connsiteY5" fmla="*/ 1210886 h 1486668"/>
              <a:gd name="connsiteX6" fmla="*/ 307014 w 946087"/>
              <a:gd name="connsiteY6" fmla="*/ 1483602 h 1486668"/>
              <a:gd name="connsiteX7" fmla="*/ 0 w 946087"/>
              <a:gd name="connsiteY7" fmla="*/ 1347313 h 1486668"/>
              <a:gd name="connsiteX0" fmla="*/ 892256 w 905875"/>
              <a:gd name="connsiteY0" fmla="*/ 0 h 1486668"/>
              <a:gd name="connsiteX1" fmla="*/ 847655 w 905875"/>
              <a:gd name="connsiteY1" fmla="*/ 186767 h 1486668"/>
              <a:gd name="connsiteX2" fmla="*/ 688049 w 905875"/>
              <a:gd name="connsiteY2" fmla="*/ 315691 h 1486668"/>
              <a:gd name="connsiteX3" fmla="*/ 418135 w 905875"/>
              <a:gd name="connsiteY3" fmla="*/ 483027 h 1486668"/>
              <a:gd name="connsiteX4" fmla="*/ 375747 w 905875"/>
              <a:gd name="connsiteY4" fmla="*/ 746614 h 1486668"/>
              <a:gd name="connsiteX5" fmla="*/ 467435 w 905875"/>
              <a:gd name="connsiteY5" fmla="*/ 1210886 h 1486668"/>
              <a:gd name="connsiteX6" fmla="*/ 307014 w 905875"/>
              <a:gd name="connsiteY6" fmla="*/ 1483602 h 1486668"/>
              <a:gd name="connsiteX7" fmla="*/ 0 w 905875"/>
              <a:gd name="connsiteY7" fmla="*/ 1347313 h 1486668"/>
              <a:gd name="connsiteX0" fmla="*/ 766043 w 849539"/>
              <a:gd name="connsiteY0" fmla="*/ 0 h 1507274"/>
              <a:gd name="connsiteX1" fmla="*/ 847655 w 849539"/>
              <a:gd name="connsiteY1" fmla="*/ 207373 h 1507274"/>
              <a:gd name="connsiteX2" fmla="*/ 688049 w 849539"/>
              <a:gd name="connsiteY2" fmla="*/ 336297 h 1507274"/>
              <a:gd name="connsiteX3" fmla="*/ 418135 w 849539"/>
              <a:gd name="connsiteY3" fmla="*/ 503633 h 1507274"/>
              <a:gd name="connsiteX4" fmla="*/ 375747 w 849539"/>
              <a:gd name="connsiteY4" fmla="*/ 767220 h 1507274"/>
              <a:gd name="connsiteX5" fmla="*/ 467435 w 849539"/>
              <a:gd name="connsiteY5" fmla="*/ 1231492 h 1507274"/>
              <a:gd name="connsiteX6" fmla="*/ 307014 w 849539"/>
              <a:gd name="connsiteY6" fmla="*/ 1504208 h 1507274"/>
              <a:gd name="connsiteX7" fmla="*/ 0 w 849539"/>
              <a:gd name="connsiteY7" fmla="*/ 1367919 h 1507274"/>
              <a:gd name="connsiteX0" fmla="*/ 766043 w 796937"/>
              <a:gd name="connsiteY0" fmla="*/ 0 h 1507274"/>
              <a:gd name="connsiteX1" fmla="*/ 788412 w 796937"/>
              <a:gd name="connsiteY1" fmla="*/ 207373 h 1507274"/>
              <a:gd name="connsiteX2" fmla="*/ 688049 w 796937"/>
              <a:gd name="connsiteY2" fmla="*/ 336297 h 1507274"/>
              <a:gd name="connsiteX3" fmla="*/ 418135 w 796937"/>
              <a:gd name="connsiteY3" fmla="*/ 503633 h 1507274"/>
              <a:gd name="connsiteX4" fmla="*/ 375747 w 796937"/>
              <a:gd name="connsiteY4" fmla="*/ 767220 h 1507274"/>
              <a:gd name="connsiteX5" fmla="*/ 467435 w 796937"/>
              <a:gd name="connsiteY5" fmla="*/ 1231492 h 1507274"/>
              <a:gd name="connsiteX6" fmla="*/ 307014 w 796937"/>
              <a:gd name="connsiteY6" fmla="*/ 1504208 h 1507274"/>
              <a:gd name="connsiteX7" fmla="*/ 0 w 796937"/>
              <a:gd name="connsiteY7" fmla="*/ 1367919 h 1507274"/>
              <a:gd name="connsiteX0" fmla="*/ 781497 w 804943"/>
              <a:gd name="connsiteY0" fmla="*/ 0 h 1517578"/>
              <a:gd name="connsiteX1" fmla="*/ 788412 w 804943"/>
              <a:gd name="connsiteY1" fmla="*/ 217677 h 1517578"/>
              <a:gd name="connsiteX2" fmla="*/ 688049 w 804943"/>
              <a:gd name="connsiteY2" fmla="*/ 346601 h 1517578"/>
              <a:gd name="connsiteX3" fmla="*/ 418135 w 804943"/>
              <a:gd name="connsiteY3" fmla="*/ 513937 h 1517578"/>
              <a:gd name="connsiteX4" fmla="*/ 375747 w 804943"/>
              <a:gd name="connsiteY4" fmla="*/ 777524 h 1517578"/>
              <a:gd name="connsiteX5" fmla="*/ 467435 w 804943"/>
              <a:gd name="connsiteY5" fmla="*/ 1241796 h 1517578"/>
              <a:gd name="connsiteX6" fmla="*/ 307014 w 804943"/>
              <a:gd name="connsiteY6" fmla="*/ 1514512 h 1517578"/>
              <a:gd name="connsiteX7" fmla="*/ 0 w 804943"/>
              <a:gd name="connsiteY7" fmla="*/ 1378223 h 1517578"/>
              <a:gd name="connsiteX0" fmla="*/ 781497 w 797553"/>
              <a:gd name="connsiteY0" fmla="*/ 0 h 1517578"/>
              <a:gd name="connsiteX1" fmla="*/ 788412 w 797553"/>
              <a:gd name="connsiteY1" fmla="*/ 217677 h 1517578"/>
              <a:gd name="connsiteX2" fmla="*/ 688049 w 797553"/>
              <a:gd name="connsiteY2" fmla="*/ 346601 h 1517578"/>
              <a:gd name="connsiteX3" fmla="*/ 418135 w 797553"/>
              <a:gd name="connsiteY3" fmla="*/ 513937 h 1517578"/>
              <a:gd name="connsiteX4" fmla="*/ 375747 w 797553"/>
              <a:gd name="connsiteY4" fmla="*/ 777524 h 1517578"/>
              <a:gd name="connsiteX5" fmla="*/ 467435 w 797553"/>
              <a:gd name="connsiteY5" fmla="*/ 1241796 h 1517578"/>
              <a:gd name="connsiteX6" fmla="*/ 307014 w 797553"/>
              <a:gd name="connsiteY6" fmla="*/ 1514512 h 1517578"/>
              <a:gd name="connsiteX7" fmla="*/ 0 w 797553"/>
              <a:gd name="connsiteY7" fmla="*/ 1378223 h 1517578"/>
              <a:gd name="connsiteX0" fmla="*/ 799528 w 808310"/>
              <a:gd name="connsiteY0" fmla="*/ 0 h 1525305"/>
              <a:gd name="connsiteX1" fmla="*/ 788412 w 808310"/>
              <a:gd name="connsiteY1" fmla="*/ 225404 h 1525305"/>
              <a:gd name="connsiteX2" fmla="*/ 688049 w 808310"/>
              <a:gd name="connsiteY2" fmla="*/ 354328 h 1525305"/>
              <a:gd name="connsiteX3" fmla="*/ 418135 w 808310"/>
              <a:gd name="connsiteY3" fmla="*/ 521664 h 1525305"/>
              <a:gd name="connsiteX4" fmla="*/ 375747 w 808310"/>
              <a:gd name="connsiteY4" fmla="*/ 785251 h 1525305"/>
              <a:gd name="connsiteX5" fmla="*/ 467435 w 808310"/>
              <a:gd name="connsiteY5" fmla="*/ 1249523 h 1525305"/>
              <a:gd name="connsiteX6" fmla="*/ 307014 w 808310"/>
              <a:gd name="connsiteY6" fmla="*/ 1522239 h 1525305"/>
              <a:gd name="connsiteX7" fmla="*/ 0 w 808310"/>
              <a:gd name="connsiteY7" fmla="*/ 1385950 h 1525305"/>
              <a:gd name="connsiteX0" fmla="*/ 794376 w 804674"/>
              <a:gd name="connsiteY0" fmla="*/ 0 h 1522729"/>
              <a:gd name="connsiteX1" fmla="*/ 788412 w 804674"/>
              <a:gd name="connsiteY1" fmla="*/ 222828 h 1522729"/>
              <a:gd name="connsiteX2" fmla="*/ 688049 w 804674"/>
              <a:gd name="connsiteY2" fmla="*/ 351752 h 1522729"/>
              <a:gd name="connsiteX3" fmla="*/ 418135 w 804674"/>
              <a:gd name="connsiteY3" fmla="*/ 519088 h 1522729"/>
              <a:gd name="connsiteX4" fmla="*/ 375747 w 804674"/>
              <a:gd name="connsiteY4" fmla="*/ 782675 h 1522729"/>
              <a:gd name="connsiteX5" fmla="*/ 467435 w 804674"/>
              <a:gd name="connsiteY5" fmla="*/ 1246947 h 1522729"/>
              <a:gd name="connsiteX6" fmla="*/ 307014 w 804674"/>
              <a:gd name="connsiteY6" fmla="*/ 1519663 h 1522729"/>
              <a:gd name="connsiteX7" fmla="*/ 0 w 804674"/>
              <a:gd name="connsiteY7" fmla="*/ 1383374 h 1522729"/>
              <a:gd name="connsiteX0" fmla="*/ 794376 w 813610"/>
              <a:gd name="connsiteY0" fmla="*/ 0 h 1522729"/>
              <a:gd name="connsiteX1" fmla="*/ 788412 w 813610"/>
              <a:gd name="connsiteY1" fmla="*/ 222828 h 1522729"/>
              <a:gd name="connsiteX2" fmla="*/ 688049 w 813610"/>
              <a:gd name="connsiteY2" fmla="*/ 351752 h 1522729"/>
              <a:gd name="connsiteX3" fmla="*/ 418135 w 813610"/>
              <a:gd name="connsiteY3" fmla="*/ 519088 h 1522729"/>
              <a:gd name="connsiteX4" fmla="*/ 375747 w 813610"/>
              <a:gd name="connsiteY4" fmla="*/ 782675 h 1522729"/>
              <a:gd name="connsiteX5" fmla="*/ 467435 w 813610"/>
              <a:gd name="connsiteY5" fmla="*/ 1246947 h 1522729"/>
              <a:gd name="connsiteX6" fmla="*/ 307014 w 813610"/>
              <a:gd name="connsiteY6" fmla="*/ 1519663 h 1522729"/>
              <a:gd name="connsiteX7" fmla="*/ 0 w 813610"/>
              <a:gd name="connsiteY7" fmla="*/ 1383374 h 1522729"/>
              <a:gd name="connsiteX0" fmla="*/ 789225 w 809971"/>
              <a:gd name="connsiteY0" fmla="*/ 0 h 1522729"/>
              <a:gd name="connsiteX1" fmla="*/ 788412 w 809971"/>
              <a:gd name="connsiteY1" fmla="*/ 222828 h 1522729"/>
              <a:gd name="connsiteX2" fmla="*/ 688049 w 809971"/>
              <a:gd name="connsiteY2" fmla="*/ 351752 h 1522729"/>
              <a:gd name="connsiteX3" fmla="*/ 418135 w 809971"/>
              <a:gd name="connsiteY3" fmla="*/ 519088 h 1522729"/>
              <a:gd name="connsiteX4" fmla="*/ 375747 w 809971"/>
              <a:gd name="connsiteY4" fmla="*/ 782675 h 1522729"/>
              <a:gd name="connsiteX5" fmla="*/ 467435 w 809971"/>
              <a:gd name="connsiteY5" fmla="*/ 1246947 h 1522729"/>
              <a:gd name="connsiteX6" fmla="*/ 307014 w 809971"/>
              <a:gd name="connsiteY6" fmla="*/ 1519663 h 1522729"/>
              <a:gd name="connsiteX7" fmla="*/ 0 w 809971"/>
              <a:gd name="connsiteY7" fmla="*/ 1383374 h 1522729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467435 w 809971"/>
              <a:gd name="connsiteY5" fmla="*/ 1246947 h 1383374"/>
              <a:gd name="connsiteX6" fmla="*/ 0 w 809971"/>
              <a:gd name="connsiteY6" fmla="*/ 1383374 h 1383374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0 w 809971"/>
              <a:gd name="connsiteY5" fmla="*/ 1383374 h 1383374"/>
              <a:gd name="connsiteX0" fmla="*/ 970200 w 990946"/>
              <a:gd name="connsiteY0" fmla="*/ 0 h 1278599"/>
              <a:gd name="connsiteX1" fmla="*/ 969387 w 990946"/>
              <a:gd name="connsiteY1" fmla="*/ 222828 h 1278599"/>
              <a:gd name="connsiteX2" fmla="*/ 869024 w 990946"/>
              <a:gd name="connsiteY2" fmla="*/ 351752 h 1278599"/>
              <a:gd name="connsiteX3" fmla="*/ 599110 w 990946"/>
              <a:gd name="connsiteY3" fmla="*/ 519088 h 1278599"/>
              <a:gd name="connsiteX4" fmla="*/ 556722 w 990946"/>
              <a:gd name="connsiteY4" fmla="*/ 782675 h 1278599"/>
              <a:gd name="connsiteX5" fmla="*/ 0 w 990946"/>
              <a:gd name="connsiteY5" fmla="*/ 1278599 h 127859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3486" h="1276059">
                <a:moveTo>
                  <a:pt x="972740" y="0"/>
                </a:moveTo>
                <a:cubicBezTo>
                  <a:pt x="1010171" y="79524"/>
                  <a:pt x="988790" y="164203"/>
                  <a:pt x="971927" y="222828"/>
                </a:cubicBezTo>
                <a:cubicBezTo>
                  <a:pt x="955064" y="281453"/>
                  <a:pt x="933277" y="302375"/>
                  <a:pt x="871564" y="351752"/>
                </a:cubicBezTo>
                <a:cubicBezTo>
                  <a:pt x="809851" y="401129"/>
                  <a:pt x="653700" y="447268"/>
                  <a:pt x="601650" y="519088"/>
                </a:cubicBezTo>
                <a:cubicBezTo>
                  <a:pt x="549600" y="590908"/>
                  <a:pt x="659537" y="656513"/>
                  <a:pt x="559262" y="782675"/>
                </a:cubicBezTo>
                <a:cubicBezTo>
                  <a:pt x="458987" y="908837"/>
                  <a:pt x="101141" y="1166154"/>
                  <a:pt x="0" y="1276059"/>
                </a:cubicBezTo>
              </a:path>
            </a:pathLst>
          </a:custGeom>
          <a:noFill/>
          <a:ln w="152400" cmpd="thinThick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7" name="Group 246"/>
          <p:cNvGrpSpPr/>
          <p:nvPr/>
        </p:nvGrpSpPr>
        <p:grpSpPr>
          <a:xfrm>
            <a:off x="4831224" y="10589773"/>
            <a:ext cx="2680030" cy="1170948"/>
            <a:chOff x="15051765" y="7426522"/>
            <a:chExt cx="2680030" cy="1170948"/>
          </a:xfrm>
        </p:grpSpPr>
        <p:grpSp>
          <p:nvGrpSpPr>
            <p:cNvPr id="248" name="Group 24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60" name="Rectangle 25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Rectangle 26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4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58" name="Rectangle 25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Rectangle 25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" name="Group 24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5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54" name="Rectangle 25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5" name="Straight Connector 254"/>
                <p:cNvCxnSpPr>
                  <a:stCxn id="254" idx="0"/>
                  <a:endCxn id="25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6" name="Freeform 25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7" name="Freeform 25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52" name="TextBox 25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3" name="TextBox 25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77" name="Group 276"/>
          <p:cNvGrpSpPr/>
          <p:nvPr/>
        </p:nvGrpSpPr>
        <p:grpSpPr>
          <a:xfrm>
            <a:off x="442688" y="15117208"/>
            <a:ext cx="2680030" cy="1170948"/>
            <a:chOff x="40199" y="5669003"/>
            <a:chExt cx="2680030" cy="1170948"/>
          </a:xfrm>
        </p:grpSpPr>
        <p:grpSp>
          <p:nvGrpSpPr>
            <p:cNvPr id="278" name="Group 277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290" name="Rectangle 289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Rectangle 290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9" name="Group 27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88" name="Rectangle 28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0" name="Group 279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8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84" name="Rectangle 2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5" name="Straight Connector 284"/>
                <p:cNvCxnSpPr>
                  <a:stCxn id="284" idx="0"/>
                  <a:endCxn id="2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6" name="Freeform 2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7" name="Freeform 2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82" name="TextBox 28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TextBox 282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92" name="Group 291"/>
          <p:cNvGrpSpPr/>
          <p:nvPr/>
        </p:nvGrpSpPr>
        <p:grpSpPr>
          <a:xfrm>
            <a:off x="8679048" y="8876878"/>
            <a:ext cx="2593256" cy="1213602"/>
            <a:chOff x="3915829" y="7798919"/>
            <a:chExt cx="2593256" cy="1213602"/>
          </a:xfrm>
        </p:grpSpPr>
        <p:grpSp>
          <p:nvGrpSpPr>
            <p:cNvPr id="293" name="Group 292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305" name="Rectangle 30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ectangle 305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4" name="Group 293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303" name="Rectangle 30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Rectangle 303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5" name="Group 294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296" name="Group 295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29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301" name="Rectangle 30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02" name="Straight Connector 301"/>
                  <p:cNvCxnSpPr>
                    <a:stCxn id="301" idx="0"/>
                    <a:endCxn id="30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9" name="TextBox 298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00" name="TextBox 299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97" name="Rounded Rectangle 296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7" name="Group 306"/>
          <p:cNvGrpSpPr/>
          <p:nvPr/>
        </p:nvGrpSpPr>
        <p:grpSpPr>
          <a:xfrm>
            <a:off x="13805523" y="797332"/>
            <a:ext cx="2680030" cy="1170948"/>
            <a:chOff x="-115444" y="5669003"/>
            <a:chExt cx="2680030" cy="1170948"/>
          </a:xfrm>
        </p:grpSpPr>
        <p:grpSp>
          <p:nvGrpSpPr>
            <p:cNvPr id="308" name="Group 307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320" name="Rectangle 31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Rectangle 320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9" name="Group 30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318" name="Rectangle 31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0" name="Group 309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31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14" name="Rectangle 31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15" name="Straight Connector 314"/>
                <p:cNvCxnSpPr>
                  <a:stCxn id="314" idx="0"/>
                  <a:endCxn id="31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16" name="Freeform 31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17" name="Freeform 31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12" name="TextBox 31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13" name="TextBox 312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322" name="Group 321"/>
          <p:cNvGrpSpPr/>
          <p:nvPr/>
        </p:nvGrpSpPr>
        <p:grpSpPr>
          <a:xfrm>
            <a:off x="2244765" y="13984740"/>
            <a:ext cx="2593256" cy="1213602"/>
            <a:chOff x="3915829" y="7798919"/>
            <a:chExt cx="2593256" cy="1213602"/>
          </a:xfrm>
        </p:grpSpPr>
        <p:grpSp>
          <p:nvGrpSpPr>
            <p:cNvPr id="323" name="Group 322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335" name="Rectangle 33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4" name="Group 323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333" name="Rectangle 33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5" name="Group 324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326" name="Group 325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32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331" name="Rectangle 33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32" name="Straight Connector 331"/>
                  <p:cNvCxnSpPr>
                    <a:stCxn id="331" idx="0"/>
                    <a:endCxn id="33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9" name="TextBox 328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330" name="TextBox 329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327" name="Rounded Rectangle 326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7" name="Group 336"/>
          <p:cNvGrpSpPr/>
          <p:nvPr/>
        </p:nvGrpSpPr>
        <p:grpSpPr>
          <a:xfrm>
            <a:off x="16695194" y="3431955"/>
            <a:ext cx="2914678" cy="1213602"/>
            <a:chOff x="931564" y="-1260763"/>
            <a:chExt cx="2914678" cy="1213602"/>
          </a:xfrm>
        </p:grpSpPr>
        <p:grpSp>
          <p:nvGrpSpPr>
            <p:cNvPr id="338" name="Group 337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350" name="Rectangle 34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351" name="Rectangle 350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39" name="Group 338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348" name="Rectangle 34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349" name="Rectangle 348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40" name="Group 339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34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345" name="Straight Connector 344"/>
                <p:cNvCxnSpPr>
                  <a:stCxn id="344" idx="0"/>
                  <a:endCxn id="34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6" name="Freeform 34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47" name="Freeform 34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42" name="TextBox 341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3" name="TextBox 342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52" name="Group 351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353" name="Group 352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65" name="Rectangle 36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Rectangle 365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4" name="Group 35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63" name="Rectangle 36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Rectangle 36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356" name="TextBox 35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57" name="TextBox 356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5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59" name="Rectangle 35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60" name="Straight Connector 359"/>
                <p:cNvCxnSpPr>
                  <a:stCxn id="359" idx="0"/>
                  <a:endCxn id="35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1" name="Freeform 36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62" name="Freeform 36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82" name="Group 381"/>
          <p:cNvGrpSpPr/>
          <p:nvPr/>
        </p:nvGrpSpPr>
        <p:grpSpPr>
          <a:xfrm>
            <a:off x="10307767" y="11994989"/>
            <a:ext cx="2435129" cy="1195795"/>
            <a:chOff x="1454454" y="15038019"/>
            <a:chExt cx="2435129" cy="1195795"/>
          </a:xfrm>
        </p:grpSpPr>
        <p:grpSp>
          <p:nvGrpSpPr>
            <p:cNvPr id="383" name="Group 382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395" name="Rectangle 394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ectangle 395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4" name="Group 38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93" name="Rectangle 39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Rectangle 39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5" name="Group 384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386" name="TextBox 38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87" name="TextBox 386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8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89" name="Rectangle 38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90" name="Straight Connector 389"/>
                <p:cNvCxnSpPr>
                  <a:stCxn id="389" idx="0"/>
                  <a:endCxn id="38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1" name="Freeform 39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92" name="Freeform 39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97" name="Group 396"/>
          <p:cNvGrpSpPr/>
          <p:nvPr/>
        </p:nvGrpSpPr>
        <p:grpSpPr>
          <a:xfrm>
            <a:off x="13434898" y="8952850"/>
            <a:ext cx="2435129" cy="1195795"/>
            <a:chOff x="1454454" y="15038019"/>
            <a:chExt cx="2435129" cy="1195795"/>
          </a:xfrm>
        </p:grpSpPr>
        <p:grpSp>
          <p:nvGrpSpPr>
            <p:cNvPr id="398" name="Group 397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410" name="Rectangle 409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Rectangle 410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9" name="Group 39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408" name="Rectangle 40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Rectangle 40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0" name="Group 399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401" name="TextBox 40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rgbClr val="C00000"/>
                    </a:solidFill>
                  </a:rPr>
                  <a:t>9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40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404" name="Rectangle 40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05" name="Straight Connector 404"/>
                <p:cNvCxnSpPr>
                  <a:stCxn id="404" idx="0"/>
                  <a:endCxn id="40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6" name="Freeform 40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07" name="Freeform 40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412" name="Group 411"/>
          <p:cNvGrpSpPr/>
          <p:nvPr/>
        </p:nvGrpSpPr>
        <p:grpSpPr>
          <a:xfrm>
            <a:off x="12292380" y="10330055"/>
            <a:ext cx="2435129" cy="1195795"/>
            <a:chOff x="1241461" y="15038019"/>
            <a:chExt cx="2435129" cy="1195795"/>
          </a:xfrm>
        </p:grpSpPr>
        <p:grpSp>
          <p:nvGrpSpPr>
            <p:cNvPr id="413" name="Group 412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425" name="Rectangle 42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Rectangle 425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423" name="Rectangle 42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Rectangle 42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5" name="Group 414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416" name="TextBox 41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17" name="TextBox 416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41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419" name="Rectangle 41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20" name="Straight Connector 419"/>
                <p:cNvCxnSpPr>
                  <a:stCxn id="419" idx="0"/>
                  <a:endCxn id="41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1" name="Freeform 42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22" name="Freeform 42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427" name="TextBox 426"/>
          <p:cNvSpPr txBox="1"/>
          <p:nvPr/>
        </p:nvSpPr>
        <p:spPr>
          <a:xfrm>
            <a:off x="18837112" y="14239702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Operations at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Plan for Operation HUBERTUS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11 November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4408166" y="2571590"/>
            <a:ext cx="2640429" cy="1307095"/>
            <a:chOff x="22599666" y="8248490"/>
            <a:chExt cx="2640429" cy="1307095"/>
          </a:xfrm>
        </p:grpSpPr>
        <p:grpSp>
          <p:nvGrpSpPr>
            <p:cNvPr id="10" name="Group 9"/>
            <p:cNvGrpSpPr/>
            <p:nvPr/>
          </p:nvGrpSpPr>
          <p:grpSpPr>
            <a:xfrm>
              <a:off x="22668524" y="8951037"/>
              <a:ext cx="2286618" cy="495024"/>
              <a:chOff x="22668524" y="8951037"/>
              <a:chExt cx="2286618" cy="495024"/>
            </a:xfrm>
          </p:grpSpPr>
          <p:sp>
            <p:nvSpPr>
              <p:cNvPr id="589" name="Rectangle 588"/>
              <p:cNvSpPr/>
              <p:nvPr/>
            </p:nvSpPr>
            <p:spPr>
              <a:xfrm>
                <a:off x="22668524" y="8951037"/>
                <a:ext cx="2282710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Rectangle 611"/>
              <p:cNvSpPr/>
              <p:nvPr/>
            </p:nvSpPr>
            <p:spPr>
              <a:xfrm>
                <a:off x="22672432" y="8954945"/>
                <a:ext cx="2282710" cy="49111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23520707" y="8377319"/>
              <a:ext cx="360846" cy="358671"/>
              <a:chOff x="23520707" y="8377319"/>
              <a:chExt cx="360846" cy="358671"/>
            </a:xfrm>
          </p:grpSpPr>
          <p:sp>
            <p:nvSpPr>
              <p:cNvPr id="590" name="Rectangle 589"/>
              <p:cNvSpPr/>
              <p:nvPr/>
            </p:nvSpPr>
            <p:spPr>
              <a:xfrm>
                <a:off x="23520707" y="8377319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Rectangle 612"/>
              <p:cNvSpPr/>
              <p:nvPr/>
            </p:nvSpPr>
            <p:spPr>
              <a:xfrm>
                <a:off x="23524615" y="8381227"/>
                <a:ext cx="356938" cy="354763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1" name="Group 590"/>
            <p:cNvGrpSpPr/>
            <p:nvPr/>
          </p:nvGrpSpPr>
          <p:grpSpPr>
            <a:xfrm>
              <a:off x="22599666" y="8248490"/>
              <a:ext cx="2640429" cy="1307095"/>
              <a:chOff x="23929309" y="3689139"/>
              <a:chExt cx="2640429" cy="1307095"/>
            </a:xfrm>
          </p:grpSpPr>
          <p:sp>
            <p:nvSpPr>
              <p:cNvPr id="592" name="TextBox 591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593" name="TextBox 592"/>
              <p:cNvSpPr txBox="1"/>
              <p:nvPr/>
            </p:nvSpPr>
            <p:spPr>
              <a:xfrm>
                <a:off x="23929309" y="4337457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45             604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594" name="Group 593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595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598" name="Rectangle 59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599" name="Straight Connector 598"/>
                  <p:cNvCxnSpPr>
                    <a:stCxn id="598" idx="0"/>
                    <a:endCxn id="59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96" name="Freeform 595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7" name="Freeform 596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80" name="Group 679"/>
          <p:cNvGrpSpPr/>
          <p:nvPr/>
        </p:nvGrpSpPr>
        <p:grpSpPr>
          <a:xfrm>
            <a:off x="11204781" y="6905405"/>
            <a:ext cx="2640429" cy="1307095"/>
            <a:chOff x="22385565" y="6972732"/>
            <a:chExt cx="2640429" cy="1307095"/>
          </a:xfrm>
        </p:grpSpPr>
        <p:grpSp>
          <p:nvGrpSpPr>
            <p:cNvPr id="681" name="Group 680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694" name="Rectangle 693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Rectangle 694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2" name="Group 681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692" name="Rectangle 691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Rectangle 692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3" name="Group 682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684" name="TextBox 683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85" name="TextBox 684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294             294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686" name="Group 685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687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90" name="Rectangle 689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91" name="Straight Connector 690"/>
                  <p:cNvCxnSpPr>
                    <a:stCxn id="690" idx="0"/>
                    <a:endCxn id="690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88" name="Freeform 687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Freeform 688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96" name="Group 695"/>
          <p:cNvGrpSpPr/>
          <p:nvPr/>
        </p:nvGrpSpPr>
        <p:grpSpPr>
          <a:xfrm>
            <a:off x="3882082" y="12238710"/>
            <a:ext cx="2426244" cy="1307095"/>
            <a:chOff x="22385566" y="6972732"/>
            <a:chExt cx="2426244" cy="1307095"/>
          </a:xfrm>
        </p:grpSpPr>
        <p:grpSp>
          <p:nvGrpSpPr>
            <p:cNvPr id="697" name="Group 696"/>
            <p:cNvGrpSpPr/>
            <p:nvPr/>
          </p:nvGrpSpPr>
          <p:grpSpPr>
            <a:xfrm>
              <a:off x="22450928" y="7632295"/>
              <a:ext cx="2297999" cy="495023"/>
              <a:chOff x="22450928" y="7632295"/>
              <a:chExt cx="2297999" cy="495023"/>
            </a:xfrm>
          </p:grpSpPr>
          <p:sp>
            <p:nvSpPr>
              <p:cNvPr id="710" name="Rectangle 709"/>
              <p:cNvSpPr/>
              <p:nvPr/>
            </p:nvSpPr>
            <p:spPr>
              <a:xfrm>
                <a:off x="22450928" y="7636202"/>
                <a:ext cx="2295379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" name="Rectangle 710"/>
              <p:cNvSpPr/>
              <p:nvPr/>
            </p:nvSpPr>
            <p:spPr>
              <a:xfrm>
                <a:off x="22450929" y="7632295"/>
                <a:ext cx="229799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8" name="Group 697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708" name="Rectangle 707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" name="Rectangle 708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9" name="Group 698"/>
            <p:cNvGrpSpPr/>
            <p:nvPr/>
          </p:nvGrpSpPr>
          <p:grpSpPr>
            <a:xfrm>
              <a:off x="22385566" y="6972732"/>
              <a:ext cx="2426244" cy="1307095"/>
              <a:chOff x="23720762" y="3689139"/>
              <a:chExt cx="2426244" cy="1307095"/>
            </a:xfrm>
          </p:grpSpPr>
          <p:sp>
            <p:nvSpPr>
              <p:cNvPr id="700" name="TextBox 699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701" name="TextBox 700"/>
              <p:cNvSpPr txBox="1"/>
              <p:nvPr/>
            </p:nvSpPr>
            <p:spPr>
              <a:xfrm>
                <a:off x="23720762" y="4305373"/>
                <a:ext cx="2426244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179             79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702" name="Group 701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703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706" name="Rectangle 70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707" name="Straight Connector 706"/>
                  <p:cNvCxnSpPr>
                    <a:stCxn id="706" idx="0"/>
                    <a:endCxn id="70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4" name="Freeform 703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Freeform 704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31" name="Group 730"/>
          <p:cNvGrpSpPr/>
          <p:nvPr/>
        </p:nvGrpSpPr>
        <p:grpSpPr>
          <a:xfrm>
            <a:off x="5040735" y="13443008"/>
            <a:ext cx="2206697" cy="1307095"/>
            <a:chOff x="15311606" y="12096068"/>
            <a:chExt cx="2206697" cy="1307095"/>
          </a:xfrm>
        </p:grpSpPr>
        <p:grpSp>
          <p:nvGrpSpPr>
            <p:cNvPr id="732" name="Group 731"/>
            <p:cNvGrpSpPr/>
            <p:nvPr/>
          </p:nvGrpSpPr>
          <p:grpSpPr>
            <a:xfrm>
              <a:off x="15311606" y="12096068"/>
              <a:ext cx="2206697" cy="1307095"/>
              <a:chOff x="22599666" y="8248490"/>
              <a:chExt cx="2206697" cy="1307095"/>
            </a:xfrm>
          </p:grpSpPr>
          <p:grpSp>
            <p:nvGrpSpPr>
              <p:cNvPr id="738" name="Group 737"/>
              <p:cNvGrpSpPr/>
              <p:nvPr/>
            </p:nvGrpSpPr>
            <p:grpSpPr>
              <a:xfrm>
                <a:off x="22668524" y="8951037"/>
                <a:ext cx="2128603" cy="495024"/>
                <a:chOff x="22668524" y="8951037"/>
                <a:chExt cx="2128603" cy="495024"/>
              </a:xfrm>
            </p:grpSpPr>
            <p:sp>
              <p:nvSpPr>
                <p:cNvPr id="748" name="Rectangle 747"/>
                <p:cNvSpPr/>
                <p:nvPr/>
              </p:nvSpPr>
              <p:spPr>
                <a:xfrm>
                  <a:off x="22668524" y="8951037"/>
                  <a:ext cx="2128603" cy="491116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" name="Rectangle 748"/>
                <p:cNvSpPr/>
                <p:nvPr/>
              </p:nvSpPr>
              <p:spPr>
                <a:xfrm>
                  <a:off x="22672432" y="8954945"/>
                  <a:ext cx="2121616" cy="49111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9" name="Group 738"/>
              <p:cNvGrpSpPr/>
              <p:nvPr/>
            </p:nvGrpSpPr>
            <p:grpSpPr>
              <a:xfrm>
                <a:off x="23520707" y="8377319"/>
                <a:ext cx="360846" cy="358671"/>
                <a:chOff x="23520707" y="8377319"/>
                <a:chExt cx="360846" cy="358671"/>
              </a:xfrm>
            </p:grpSpPr>
            <p:sp>
              <p:nvSpPr>
                <p:cNvPr id="746" name="Rectangle 745"/>
                <p:cNvSpPr/>
                <p:nvPr/>
              </p:nvSpPr>
              <p:spPr>
                <a:xfrm>
                  <a:off x="23520707" y="8377319"/>
                  <a:ext cx="356938" cy="35476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Rectangle 746"/>
                <p:cNvSpPr/>
                <p:nvPr/>
              </p:nvSpPr>
              <p:spPr>
                <a:xfrm>
                  <a:off x="23524615" y="8381227"/>
                  <a:ext cx="356938" cy="354763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0" name="Group 739"/>
              <p:cNvGrpSpPr/>
              <p:nvPr/>
            </p:nvGrpSpPr>
            <p:grpSpPr>
              <a:xfrm>
                <a:off x="22599666" y="8248490"/>
                <a:ext cx="2206697" cy="1307095"/>
                <a:chOff x="23929309" y="3689139"/>
                <a:chExt cx="2206697" cy="1307095"/>
              </a:xfrm>
            </p:grpSpPr>
            <p:sp>
              <p:nvSpPr>
                <p:cNvPr id="741" name="TextBox 740"/>
                <p:cNvSpPr txBox="1"/>
                <p:nvPr/>
              </p:nvSpPr>
              <p:spPr>
                <a:xfrm>
                  <a:off x="24379937" y="3689139"/>
                  <a:ext cx="1284376" cy="584776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II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742" name="TextBox 741"/>
                <p:cNvSpPr txBox="1"/>
                <p:nvPr/>
              </p:nvSpPr>
              <p:spPr>
                <a:xfrm>
                  <a:off x="23929309" y="4337457"/>
                  <a:ext cx="2206697" cy="584775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4</a:t>
                  </a:r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0             24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grpSp>
              <p:nvGrpSpPr>
                <p:cNvPr id="743" name="Group 44"/>
                <p:cNvGrpSpPr>
                  <a:grpSpLocks/>
                </p:cNvGrpSpPr>
                <p:nvPr/>
              </p:nvGrpSpPr>
              <p:grpSpPr bwMode="auto">
                <a:xfrm>
                  <a:off x="24473592" y="4207438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744" name="Rectangle 743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745" name="Straight Connector 744"/>
                  <p:cNvCxnSpPr>
                    <a:stCxn id="744" idx="0"/>
                    <a:endCxn id="744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733" name="Group 732"/>
            <p:cNvGrpSpPr/>
            <p:nvPr/>
          </p:nvGrpSpPr>
          <p:grpSpPr>
            <a:xfrm>
              <a:off x="16020060" y="12818493"/>
              <a:ext cx="765933" cy="375415"/>
              <a:chOff x="16016981" y="13606662"/>
              <a:chExt cx="765933" cy="375415"/>
            </a:xfrm>
          </p:grpSpPr>
          <p:sp>
            <p:nvSpPr>
              <p:cNvPr id="734" name="Rounded Rectangle 733"/>
              <p:cNvSpPr/>
              <p:nvPr/>
            </p:nvSpPr>
            <p:spPr>
              <a:xfrm>
                <a:off x="16016981" y="13606662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5" name="Group 734"/>
              <p:cNvGrpSpPr/>
              <p:nvPr/>
            </p:nvGrpSpPr>
            <p:grpSpPr>
              <a:xfrm>
                <a:off x="16233730" y="13712886"/>
                <a:ext cx="365525" cy="178479"/>
                <a:chOff x="16160175" y="12961324"/>
                <a:chExt cx="802336" cy="438153"/>
              </a:xfrm>
            </p:grpSpPr>
            <p:sp>
              <p:nvSpPr>
                <p:cNvPr id="736" name="Freeform 735"/>
                <p:cNvSpPr/>
                <p:nvPr/>
              </p:nvSpPr>
              <p:spPr>
                <a:xfrm>
                  <a:off x="16160175" y="12961324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Freeform 736"/>
                <p:cNvSpPr/>
                <p:nvPr/>
              </p:nvSpPr>
              <p:spPr>
                <a:xfrm>
                  <a:off x="16563629" y="12961324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50" name="Freeform 749"/>
          <p:cNvSpPr/>
          <p:nvPr/>
        </p:nvSpPr>
        <p:spPr>
          <a:xfrm rot="8965124">
            <a:off x="19234988" y="1667182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1" name="Freeform 750"/>
          <p:cNvSpPr/>
          <p:nvPr/>
        </p:nvSpPr>
        <p:spPr>
          <a:xfrm rot="5582642">
            <a:off x="17836883" y="2356294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2" name="Freeform 751"/>
          <p:cNvSpPr/>
          <p:nvPr/>
        </p:nvSpPr>
        <p:spPr>
          <a:xfrm rot="3952036">
            <a:off x="17055006" y="2965896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16899165" y="895782"/>
            <a:ext cx="2640429" cy="1307095"/>
            <a:chOff x="22385565" y="6972732"/>
            <a:chExt cx="2640429" cy="1307095"/>
          </a:xfrm>
        </p:grpSpPr>
        <p:grpSp>
          <p:nvGrpSpPr>
            <p:cNvPr id="24" name="Group 23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601" name="Rectangle 600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" name="Rectangle 613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602" name="Rectangle 601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" name="Rectangle 614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3" name="Group 602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604" name="TextBox 603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05" name="TextBox 604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389             389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606" name="Group 605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607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10" name="Rectangle 609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11" name="Straight Connector 610"/>
                  <p:cNvCxnSpPr>
                    <a:stCxn id="610" idx="0"/>
                    <a:endCxn id="610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08" name="Freeform 607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Freeform 608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32" name="Group 631"/>
          <p:cNvGrpSpPr/>
          <p:nvPr/>
        </p:nvGrpSpPr>
        <p:grpSpPr>
          <a:xfrm>
            <a:off x="15446271" y="1758635"/>
            <a:ext cx="2426244" cy="1307095"/>
            <a:chOff x="22385566" y="6972732"/>
            <a:chExt cx="2426244" cy="1307095"/>
          </a:xfrm>
        </p:grpSpPr>
        <p:grpSp>
          <p:nvGrpSpPr>
            <p:cNvPr id="633" name="Group 632"/>
            <p:cNvGrpSpPr/>
            <p:nvPr/>
          </p:nvGrpSpPr>
          <p:grpSpPr>
            <a:xfrm>
              <a:off x="22450928" y="7632295"/>
              <a:ext cx="2297999" cy="495023"/>
              <a:chOff x="22450928" y="7632295"/>
              <a:chExt cx="2297999" cy="495023"/>
            </a:xfrm>
          </p:grpSpPr>
          <p:sp>
            <p:nvSpPr>
              <p:cNvPr id="646" name="Rectangle 645"/>
              <p:cNvSpPr/>
              <p:nvPr/>
            </p:nvSpPr>
            <p:spPr>
              <a:xfrm>
                <a:off x="22450928" y="7636202"/>
                <a:ext cx="2295379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7" name="Rectangle 646"/>
              <p:cNvSpPr/>
              <p:nvPr/>
            </p:nvSpPr>
            <p:spPr>
              <a:xfrm>
                <a:off x="22450929" y="7632295"/>
                <a:ext cx="229799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4" name="Group 633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644" name="Rectangle 643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Rectangle 644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5" name="Group 634"/>
            <p:cNvGrpSpPr/>
            <p:nvPr/>
          </p:nvGrpSpPr>
          <p:grpSpPr>
            <a:xfrm>
              <a:off x="22385566" y="6972732"/>
              <a:ext cx="2426244" cy="1307095"/>
              <a:chOff x="23720762" y="3689139"/>
              <a:chExt cx="2426244" cy="1307095"/>
            </a:xfrm>
          </p:grpSpPr>
          <p:sp>
            <p:nvSpPr>
              <p:cNvPr id="636" name="TextBox 635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37" name="TextBox 636"/>
              <p:cNvSpPr txBox="1"/>
              <p:nvPr/>
            </p:nvSpPr>
            <p:spPr>
              <a:xfrm>
                <a:off x="23720762" y="4305373"/>
                <a:ext cx="2426244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162             62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638" name="Group 637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639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42" name="Rectangle 641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43" name="Straight Connector 642"/>
                  <p:cNvCxnSpPr>
                    <a:stCxn id="642" idx="0"/>
                    <a:endCxn id="642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40" name="Freeform 639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Freeform 640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53" name="Freeform 752"/>
          <p:cNvSpPr/>
          <p:nvPr/>
        </p:nvSpPr>
        <p:spPr>
          <a:xfrm rot="3952036">
            <a:off x="16001457" y="3959808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4" name="Freeform 753"/>
          <p:cNvSpPr/>
          <p:nvPr/>
        </p:nvSpPr>
        <p:spPr>
          <a:xfrm rot="3952036">
            <a:off x="15477997" y="4927217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5" name="Freeform 754"/>
          <p:cNvSpPr/>
          <p:nvPr/>
        </p:nvSpPr>
        <p:spPr>
          <a:xfrm rot="3952036">
            <a:off x="14497336" y="6212677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6" name="Freeform 755"/>
          <p:cNvSpPr/>
          <p:nvPr/>
        </p:nvSpPr>
        <p:spPr>
          <a:xfrm rot="2622841">
            <a:off x="14311806" y="6921669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7" name="Freeform 756"/>
          <p:cNvSpPr/>
          <p:nvPr/>
        </p:nvSpPr>
        <p:spPr>
          <a:xfrm rot="2594101">
            <a:off x="13311266" y="8107738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Freeform 757"/>
          <p:cNvSpPr/>
          <p:nvPr/>
        </p:nvSpPr>
        <p:spPr>
          <a:xfrm rot="4958619">
            <a:off x="6784570" y="14919354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Freeform 758"/>
          <p:cNvSpPr/>
          <p:nvPr/>
        </p:nvSpPr>
        <p:spPr>
          <a:xfrm rot="1940891">
            <a:off x="6738189" y="13123686"/>
            <a:ext cx="1090874" cy="664526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1 w 1673853"/>
              <a:gd name="connsiteY0" fmla="*/ 514949 h 916235"/>
              <a:gd name="connsiteX1" fmla="*/ 878982 w 1673853"/>
              <a:gd name="connsiteY1" fmla="*/ 179294 h 916235"/>
              <a:gd name="connsiteX2" fmla="*/ 807265 w 1673853"/>
              <a:gd name="connsiteY2" fmla="*/ 17929 h 916235"/>
              <a:gd name="connsiteX3" fmla="*/ 1673853 w 1673853"/>
              <a:gd name="connsiteY3" fmla="*/ 0 h 916235"/>
              <a:gd name="connsiteX4" fmla="*/ 1094135 w 1673853"/>
              <a:gd name="connsiteY4" fmla="*/ 657412 h 916235"/>
              <a:gd name="connsiteX5" fmla="*/ 1016441 w 1673853"/>
              <a:gd name="connsiteY5" fmla="*/ 496047 h 916235"/>
              <a:gd name="connsiteX6" fmla="*/ 200359 w 1673853"/>
              <a:gd name="connsiteY6" fmla="*/ 916234 h 916235"/>
              <a:gd name="connsiteX0" fmla="*/ -1 w 1673851"/>
              <a:gd name="connsiteY0" fmla="*/ 514949 h 916234"/>
              <a:gd name="connsiteX1" fmla="*/ 878980 w 1673851"/>
              <a:gd name="connsiteY1" fmla="*/ 179294 h 916234"/>
              <a:gd name="connsiteX2" fmla="*/ 807263 w 1673851"/>
              <a:gd name="connsiteY2" fmla="*/ 17929 h 916234"/>
              <a:gd name="connsiteX3" fmla="*/ 1673851 w 1673851"/>
              <a:gd name="connsiteY3" fmla="*/ 0 h 916234"/>
              <a:gd name="connsiteX4" fmla="*/ 1094133 w 1673851"/>
              <a:gd name="connsiteY4" fmla="*/ 657412 h 916234"/>
              <a:gd name="connsiteX5" fmla="*/ 1016439 w 1673851"/>
              <a:gd name="connsiteY5" fmla="*/ 496047 h 916234"/>
              <a:gd name="connsiteX6" fmla="*/ 200357 w 1673851"/>
              <a:gd name="connsiteY6" fmla="*/ 916234 h 916234"/>
              <a:gd name="connsiteX0" fmla="*/ 1 w 1673853"/>
              <a:gd name="connsiteY0" fmla="*/ 514949 h 916234"/>
              <a:gd name="connsiteX1" fmla="*/ 878982 w 1673853"/>
              <a:gd name="connsiteY1" fmla="*/ 179294 h 916234"/>
              <a:gd name="connsiteX2" fmla="*/ 807265 w 1673853"/>
              <a:gd name="connsiteY2" fmla="*/ 17929 h 916234"/>
              <a:gd name="connsiteX3" fmla="*/ 1673853 w 1673853"/>
              <a:gd name="connsiteY3" fmla="*/ 0 h 916234"/>
              <a:gd name="connsiteX4" fmla="*/ 1094135 w 1673853"/>
              <a:gd name="connsiteY4" fmla="*/ 657412 h 916234"/>
              <a:gd name="connsiteX5" fmla="*/ 1016441 w 1673853"/>
              <a:gd name="connsiteY5" fmla="*/ 496047 h 916234"/>
              <a:gd name="connsiteX6" fmla="*/ 200359 w 1673853"/>
              <a:gd name="connsiteY6" fmla="*/ 916234 h 916234"/>
              <a:gd name="connsiteX0" fmla="*/ -1 w 1673851"/>
              <a:gd name="connsiteY0" fmla="*/ 514949 h 883618"/>
              <a:gd name="connsiteX1" fmla="*/ 878980 w 1673851"/>
              <a:gd name="connsiteY1" fmla="*/ 179294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78982 w 1673853"/>
              <a:gd name="connsiteY1" fmla="*/ 179294 h 883618"/>
              <a:gd name="connsiteX2" fmla="*/ 807265 w 1673853"/>
              <a:gd name="connsiteY2" fmla="*/ 17929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  <a:gd name="connsiteX0" fmla="*/ -1 w 1673851"/>
              <a:gd name="connsiteY0" fmla="*/ 514949 h 883618"/>
              <a:gd name="connsiteX1" fmla="*/ 849980 w 1673851"/>
              <a:gd name="connsiteY1" fmla="*/ 195826 h 883618"/>
              <a:gd name="connsiteX2" fmla="*/ 807263 w 1673851"/>
              <a:gd name="connsiteY2" fmla="*/ 17929 h 883618"/>
              <a:gd name="connsiteX3" fmla="*/ 1673851 w 1673851"/>
              <a:gd name="connsiteY3" fmla="*/ 0 h 883618"/>
              <a:gd name="connsiteX4" fmla="*/ 1094133 w 1673851"/>
              <a:gd name="connsiteY4" fmla="*/ 657412 h 883618"/>
              <a:gd name="connsiteX5" fmla="*/ 1016439 w 1673851"/>
              <a:gd name="connsiteY5" fmla="*/ 496047 h 883618"/>
              <a:gd name="connsiteX6" fmla="*/ 189785 w 1673851"/>
              <a:gd name="connsiteY6" fmla="*/ 883618 h 883618"/>
              <a:gd name="connsiteX0" fmla="*/ 1 w 1673853"/>
              <a:gd name="connsiteY0" fmla="*/ 514949 h 883618"/>
              <a:gd name="connsiteX1" fmla="*/ 849982 w 1673853"/>
              <a:gd name="connsiteY1" fmla="*/ 195826 h 883618"/>
              <a:gd name="connsiteX2" fmla="*/ 743977 w 1673853"/>
              <a:gd name="connsiteY2" fmla="*/ 34688 h 883618"/>
              <a:gd name="connsiteX3" fmla="*/ 1673853 w 1673853"/>
              <a:gd name="connsiteY3" fmla="*/ 0 h 883618"/>
              <a:gd name="connsiteX4" fmla="*/ 1094135 w 1673853"/>
              <a:gd name="connsiteY4" fmla="*/ 657412 h 883618"/>
              <a:gd name="connsiteX5" fmla="*/ 1016441 w 1673853"/>
              <a:gd name="connsiteY5" fmla="*/ 496047 h 883618"/>
              <a:gd name="connsiteX6" fmla="*/ 189787 w 1673853"/>
              <a:gd name="connsiteY6" fmla="*/ 883618 h 88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3853" h="883618">
                <a:moveTo>
                  <a:pt x="1" y="514949"/>
                </a:moveTo>
                <a:lnTo>
                  <a:pt x="849982" y="195826"/>
                </a:lnTo>
                <a:lnTo>
                  <a:pt x="743977" y="34688"/>
                </a:lnTo>
                <a:lnTo>
                  <a:pt x="1673853" y="0"/>
                </a:lnTo>
                <a:lnTo>
                  <a:pt x="1094135" y="657412"/>
                </a:lnTo>
                <a:lnTo>
                  <a:pt x="1016441" y="496047"/>
                </a:lnTo>
                <a:lnTo>
                  <a:pt x="189787" y="883618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7" name="Group 366"/>
          <p:cNvGrpSpPr/>
          <p:nvPr/>
        </p:nvGrpSpPr>
        <p:grpSpPr>
          <a:xfrm>
            <a:off x="15211413" y="5890439"/>
            <a:ext cx="2435129" cy="1195795"/>
            <a:chOff x="1241461" y="15038019"/>
            <a:chExt cx="2435129" cy="1195795"/>
          </a:xfrm>
        </p:grpSpPr>
        <p:grpSp>
          <p:nvGrpSpPr>
            <p:cNvPr id="368" name="Group 367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80" name="Rectangle 37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Rectangle 380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9" name="Group 36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78" name="Rectangle 37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Rectangle 37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0" name="Group 369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371" name="TextBox 37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2" name="TextBox 371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7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74" name="Rectangle 37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5" name="Straight Connector 374"/>
                <p:cNvCxnSpPr>
                  <a:stCxn id="374" idx="0"/>
                  <a:endCxn id="37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6" name="Freeform 37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77" name="Freeform 37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7" name="Group 36"/>
          <p:cNvGrpSpPr/>
          <p:nvPr/>
        </p:nvGrpSpPr>
        <p:grpSpPr>
          <a:xfrm>
            <a:off x="12130256" y="5885768"/>
            <a:ext cx="2206697" cy="1307095"/>
            <a:chOff x="15311606" y="12096068"/>
            <a:chExt cx="2206697" cy="1307095"/>
          </a:xfrm>
        </p:grpSpPr>
        <p:grpSp>
          <p:nvGrpSpPr>
            <p:cNvPr id="664" name="Group 663"/>
            <p:cNvGrpSpPr/>
            <p:nvPr/>
          </p:nvGrpSpPr>
          <p:grpSpPr>
            <a:xfrm>
              <a:off x="15311606" y="12096068"/>
              <a:ext cx="2206697" cy="1307095"/>
              <a:chOff x="22599666" y="8248490"/>
              <a:chExt cx="2206697" cy="1307095"/>
            </a:xfrm>
          </p:grpSpPr>
          <p:grpSp>
            <p:nvGrpSpPr>
              <p:cNvPr id="665" name="Group 664"/>
              <p:cNvGrpSpPr/>
              <p:nvPr/>
            </p:nvGrpSpPr>
            <p:grpSpPr>
              <a:xfrm>
                <a:off x="22668524" y="8951037"/>
                <a:ext cx="2128603" cy="495024"/>
                <a:chOff x="22668524" y="8951037"/>
                <a:chExt cx="2128603" cy="495024"/>
              </a:xfrm>
            </p:grpSpPr>
            <p:sp>
              <p:nvSpPr>
                <p:cNvPr id="678" name="Rectangle 677"/>
                <p:cNvSpPr/>
                <p:nvPr/>
              </p:nvSpPr>
              <p:spPr>
                <a:xfrm>
                  <a:off x="22668524" y="8951037"/>
                  <a:ext cx="2128603" cy="491116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Rectangle 678"/>
                <p:cNvSpPr/>
                <p:nvPr/>
              </p:nvSpPr>
              <p:spPr>
                <a:xfrm>
                  <a:off x="22672432" y="8954945"/>
                  <a:ext cx="2121616" cy="49111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6" name="Group 665"/>
              <p:cNvGrpSpPr/>
              <p:nvPr/>
            </p:nvGrpSpPr>
            <p:grpSpPr>
              <a:xfrm>
                <a:off x="23520707" y="8377319"/>
                <a:ext cx="360846" cy="358671"/>
                <a:chOff x="23520707" y="8377319"/>
                <a:chExt cx="360846" cy="358671"/>
              </a:xfrm>
            </p:grpSpPr>
            <p:sp>
              <p:nvSpPr>
                <p:cNvPr id="676" name="Rectangle 675"/>
                <p:cNvSpPr/>
                <p:nvPr/>
              </p:nvSpPr>
              <p:spPr>
                <a:xfrm>
                  <a:off x="23520707" y="8377319"/>
                  <a:ext cx="356938" cy="35476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>
                  <a:off x="23524615" y="8381227"/>
                  <a:ext cx="356938" cy="354763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7" name="Group 666"/>
              <p:cNvGrpSpPr/>
              <p:nvPr/>
            </p:nvGrpSpPr>
            <p:grpSpPr>
              <a:xfrm>
                <a:off x="22599666" y="8248490"/>
                <a:ext cx="2206697" cy="1307095"/>
                <a:chOff x="23929309" y="3689139"/>
                <a:chExt cx="2206697" cy="1307095"/>
              </a:xfrm>
            </p:grpSpPr>
            <p:sp>
              <p:nvSpPr>
                <p:cNvPr id="668" name="TextBox 667"/>
                <p:cNvSpPr txBox="1"/>
                <p:nvPr/>
              </p:nvSpPr>
              <p:spPr>
                <a:xfrm>
                  <a:off x="24379937" y="3689139"/>
                  <a:ext cx="1284376" cy="584776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II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669" name="TextBox 668"/>
                <p:cNvSpPr txBox="1"/>
                <p:nvPr/>
              </p:nvSpPr>
              <p:spPr>
                <a:xfrm>
                  <a:off x="23929309" y="4337457"/>
                  <a:ext cx="2206697" cy="584775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50             22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grpSp>
              <p:nvGrpSpPr>
                <p:cNvPr id="671" name="Group 44"/>
                <p:cNvGrpSpPr>
                  <a:grpSpLocks/>
                </p:cNvGrpSpPr>
                <p:nvPr/>
              </p:nvGrpSpPr>
              <p:grpSpPr bwMode="auto">
                <a:xfrm>
                  <a:off x="24473592" y="4207438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74" name="Rectangle 673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75" name="Straight Connector 674"/>
                  <p:cNvCxnSpPr>
                    <a:stCxn id="674" idx="0"/>
                    <a:endCxn id="674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36" name="Group 35"/>
            <p:cNvGrpSpPr/>
            <p:nvPr/>
          </p:nvGrpSpPr>
          <p:grpSpPr>
            <a:xfrm>
              <a:off x="16020060" y="12818493"/>
              <a:ext cx="765933" cy="375415"/>
              <a:chOff x="16016981" y="13606662"/>
              <a:chExt cx="765933" cy="375415"/>
            </a:xfrm>
          </p:grpSpPr>
          <p:sp>
            <p:nvSpPr>
              <p:cNvPr id="728" name="Rounded Rectangle 727"/>
              <p:cNvSpPr/>
              <p:nvPr/>
            </p:nvSpPr>
            <p:spPr>
              <a:xfrm>
                <a:off x="16016981" y="13606662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34"/>
              <p:cNvGrpSpPr/>
              <p:nvPr/>
            </p:nvGrpSpPr>
            <p:grpSpPr>
              <a:xfrm>
                <a:off x="16233730" y="13712886"/>
                <a:ext cx="365525" cy="178479"/>
                <a:chOff x="16160175" y="12961324"/>
                <a:chExt cx="802336" cy="438153"/>
              </a:xfrm>
            </p:grpSpPr>
            <p:sp>
              <p:nvSpPr>
                <p:cNvPr id="729" name="Freeform 728"/>
                <p:cNvSpPr/>
                <p:nvPr/>
              </p:nvSpPr>
              <p:spPr>
                <a:xfrm>
                  <a:off x="16160175" y="12961324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Freeform 729"/>
                <p:cNvSpPr/>
                <p:nvPr/>
              </p:nvSpPr>
              <p:spPr>
                <a:xfrm>
                  <a:off x="16563629" y="12961324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48" name="Group 647"/>
          <p:cNvGrpSpPr/>
          <p:nvPr/>
        </p:nvGrpSpPr>
        <p:grpSpPr>
          <a:xfrm>
            <a:off x="12920846" y="4964654"/>
            <a:ext cx="2640429" cy="1307095"/>
            <a:chOff x="22385565" y="6972732"/>
            <a:chExt cx="2640429" cy="1307095"/>
          </a:xfrm>
        </p:grpSpPr>
        <p:grpSp>
          <p:nvGrpSpPr>
            <p:cNvPr id="649" name="Group 648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662" name="Rectangle 661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3" name="Rectangle 662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0" name="Group 649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660" name="Rectangle 659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Rectangle 660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1" name="Group 650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652" name="TextBox 651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53" name="TextBox 652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305             305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654" name="Group 653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655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58" name="Rectangle 65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59" name="Straight Connector 658"/>
                  <p:cNvCxnSpPr>
                    <a:stCxn id="658" idx="0"/>
                    <a:endCxn id="65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56" name="Freeform 655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Freeform 656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16" name="Group 615"/>
          <p:cNvGrpSpPr/>
          <p:nvPr/>
        </p:nvGrpSpPr>
        <p:grpSpPr>
          <a:xfrm>
            <a:off x="13914741" y="3840958"/>
            <a:ext cx="2640429" cy="1307095"/>
            <a:chOff x="22385565" y="6972732"/>
            <a:chExt cx="2640429" cy="1307095"/>
          </a:xfrm>
        </p:grpSpPr>
        <p:grpSp>
          <p:nvGrpSpPr>
            <p:cNvPr id="617" name="Group 616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630" name="Rectangle 629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" name="Rectangle 630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8" name="Group 617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628" name="Rectangle 627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Rectangle 628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9" name="Group 618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620" name="TextBox 619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21" name="TextBox 620"/>
              <p:cNvSpPr txBox="1"/>
              <p:nvPr/>
            </p:nvSpPr>
            <p:spPr>
              <a:xfrm>
                <a:off x="23720761" y="4305373"/>
                <a:ext cx="2640429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336             336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622" name="Group 621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623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626" name="Rectangle 62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27" name="Straight Connector 626"/>
                  <p:cNvCxnSpPr>
                    <a:stCxn id="626" idx="0"/>
                    <a:endCxn id="62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24" name="Freeform 623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5" name="Freeform 624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60" name="Group 759"/>
          <p:cNvGrpSpPr/>
          <p:nvPr/>
        </p:nvGrpSpPr>
        <p:grpSpPr>
          <a:xfrm>
            <a:off x="10232823" y="4052976"/>
            <a:ext cx="2680030" cy="1170948"/>
            <a:chOff x="14493468" y="7426522"/>
            <a:chExt cx="2680030" cy="1170948"/>
          </a:xfrm>
        </p:grpSpPr>
        <p:grpSp>
          <p:nvGrpSpPr>
            <p:cNvPr id="761" name="Group 760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773" name="Rectangle 772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Rectangle 773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2" name="Group 761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771" name="Rectangle 770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Rectangle 771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3" name="Group 762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764" name="Group 763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767" name="Rectangle 76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768" name="Straight Connector 767"/>
                <p:cNvCxnSpPr>
                  <a:stCxn id="767" idx="0"/>
                  <a:endCxn id="76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69" name="Freeform 76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70" name="Freeform 76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765" name="TextBox 764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766" name="TextBox 765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428" name="Group 427"/>
          <p:cNvGrpSpPr/>
          <p:nvPr/>
        </p:nvGrpSpPr>
        <p:grpSpPr>
          <a:xfrm rot="17439648">
            <a:off x="21373307" y="4640004"/>
            <a:ext cx="882402" cy="831640"/>
            <a:chOff x="10093105" y="18721057"/>
            <a:chExt cx="851026" cy="860079"/>
          </a:xfrm>
        </p:grpSpPr>
        <p:grpSp>
          <p:nvGrpSpPr>
            <p:cNvPr id="429" name="Group 428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31" name="Oval 430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reeform 431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Freeform 432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Freeform 433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0" name="Freeform 429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Group 434"/>
          <p:cNvGrpSpPr/>
          <p:nvPr/>
        </p:nvGrpSpPr>
        <p:grpSpPr>
          <a:xfrm rot="17192931">
            <a:off x="20758920" y="5540828"/>
            <a:ext cx="916334" cy="933203"/>
            <a:chOff x="13616412" y="15626281"/>
            <a:chExt cx="851026" cy="860079"/>
          </a:xfrm>
        </p:grpSpPr>
        <p:sp>
          <p:nvSpPr>
            <p:cNvPr id="436" name="Oval 435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 436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 437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 438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0" name="Group 439"/>
          <p:cNvGrpSpPr/>
          <p:nvPr/>
        </p:nvGrpSpPr>
        <p:grpSpPr>
          <a:xfrm rot="19160320">
            <a:off x="22682877" y="11981010"/>
            <a:ext cx="882402" cy="831640"/>
            <a:chOff x="10093105" y="18721057"/>
            <a:chExt cx="851026" cy="860079"/>
          </a:xfrm>
        </p:grpSpPr>
        <p:grpSp>
          <p:nvGrpSpPr>
            <p:cNvPr id="441" name="Group 440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43" name="Oval 442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Freeform 443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reeform 444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Freeform 445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2" name="Freeform 441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7" name="Group 446"/>
          <p:cNvGrpSpPr/>
          <p:nvPr/>
        </p:nvGrpSpPr>
        <p:grpSpPr>
          <a:xfrm rot="19493308">
            <a:off x="21724109" y="12464823"/>
            <a:ext cx="916333" cy="933203"/>
            <a:chOff x="13616412" y="15626281"/>
            <a:chExt cx="851026" cy="860079"/>
          </a:xfrm>
        </p:grpSpPr>
        <p:sp>
          <p:nvSpPr>
            <p:cNvPr id="448" name="Oval 447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 448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Freeform 449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 450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2" name="Group 451"/>
          <p:cNvGrpSpPr/>
          <p:nvPr/>
        </p:nvGrpSpPr>
        <p:grpSpPr>
          <a:xfrm>
            <a:off x="587829" y="696688"/>
            <a:ext cx="1023257" cy="740229"/>
            <a:chOff x="27932743" y="3570514"/>
            <a:chExt cx="1023257" cy="740229"/>
          </a:xfrm>
        </p:grpSpPr>
        <p:sp>
          <p:nvSpPr>
            <p:cNvPr id="453" name="Oval 452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54" name="TextBox 4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13-4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7700707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8851759" y="14234470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Operations at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 HUBERTUS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Dark, 11 November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323640" y="334268"/>
            <a:ext cx="21844770" cy="17169432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5594942 w 17191693"/>
              <a:gd name="connsiteY21" fmla="*/ 12006399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594942 w 17191693"/>
              <a:gd name="connsiteY22" fmla="*/ 12006399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850424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302600 w 17191693"/>
              <a:gd name="connsiteY21" fmla="*/ 10426178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199018 w 17191693"/>
              <a:gd name="connsiteY23" fmla="*/ 11089275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38245 w 17191693"/>
              <a:gd name="connsiteY24" fmla="*/ 11360581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359792 w 17191693"/>
              <a:gd name="connsiteY25" fmla="*/ 11651983 h 13429034"/>
              <a:gd name="connsiteX26" fmla="*/ 5645184 w 17191693"/>
              <a:gd name="connsiteY26" fmla="*/ 11915964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510471 w 17191693"/>
              <a:gd name="connsiteY29" fmla="*/ 13177360 h 13429034"/>
              <a:gd name="connsiteX30" fmla="*/ 3835353 w 17191693"/>
              <a:gd name="connsiteY30" fmla="*/ 12861166 h 13429034"/>
              <a:gd name="connsiteX31" fmla="*/ 2844042 w 17191693"/>
              <a:gd name="connsiteY31" fmla="*/ 12732979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54966 w 17191693"/>
              <a:gd name="connsiteY31" fmla="*/ 1330329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542592 w 17191693"/>
              <a:gd name="connsiteY32" fmla="*/ 12763124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035860 w 17191693"/>
              <a:gd name="connsiteY8" fmla="*/ 4842123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181704 w 17191693"/>
              <a:gd name="connsiteY10" fmla="*/ 5286262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499108 w 17191693"/>
              <a:gd name="connsiteY13" fmla="*/ 7221541 h 13429034"/>
              <a:gd name="connsiteX14" fmla="*/ 7793257 w 17191693"/>
              <a:gd name="connsiteY14" fmla="*/ 7285710 h 13429034"/>
              <a:gd name="connsiteX15" fmla="*/ 6923524 w 17191693"/>
              <a:gd name="connsiteY15" fmla="*/ 7351971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242310 w 17191693"/>
              <a:gd name="connsiteY22" fmla="*/ 10486469 h 13429034"/>
              <a:gd name="connsiteX23" fmla="*/ 6002886 w 17191693"/>
              <a:gd name="connsiteY23" fmla="*/ 10848115 h 13429034"/>
              <a:gd name="connsiteX24" fmla="*/ 5299501 w 17191693"/>
              <a:gd name="connsiteY24" fmla="*/ 11059130 h 13429034"/>
              <a:gd name="connsiteX25" fmla="*/ 5098535 w 17191693"/>
              <a:gd name="connsiteY25" fmla="*/ 11149565 h 13429034"/>
              <a:gd name="connsiteX26" fmla="*/ 5008100 w 17191693"/>
              <a:gd name="connsiteY26" fmla="*/ 11400775 h 13429034"/>
              <a:gd name="connsiteX27" fmla="*/ 5359792 w 17191693"/>
              <a:gd name="connsiteY27" fmla="*/ 11651983 h 13429034"/>
              <a:gd name="connsiteX28" fmla="*/ 5645184 w 17191693"/>
              <a:gd name="connsiteY28" fmla="*/ 11915964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1704 w 17191693"/>
              <a:gd name="connsiteY11" fmla="*/ 5286262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78177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117934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279581 w 17191693"/>
              <a:gd name="connsiteY29" fmla="*/ 11780319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868027 w 17191693"/>
              <a:gd name="connsiteY25" fmla="*/ 11178477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68027 w 17191693"/>
              <a:gd name="connsiteY26" fmla="*/ 11178477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10692 w 17191693"/>
              <a:gd name="connsiteY9" fmla="*/ 5094081 h 13429034"/>
              <a:gd name="connsiteX10" fmla="*/ 10370525 w 17191693"/>
              <a:gd name="connsiteY10" fmla="*/ 5244408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322645 w 17191693"/>
              <a:gd name="connsiteY13" fmla="*/ 7125289 h 13429034"/>
              <a:gd name="connsiteX14" fmla="*/ 7793257 w 17191693"/>
              <a:gd name="connsiteY14" fmla="*/ 7285710 h 13429034"/>
              <a:gd name="connsiteX15" fmla="*/ 7084298 w 17191693"/>
              <a:gd name="connsiteY15" fmla="*/ 7522793 h 13429034"/>
              <a:gd name="connsiteX16" fmla="*/ 6756513 w 17191693"/>
              <a:gd name="connsiteY16" fmla="*/ 784365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70525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408850 w 17191693"/>
              <a:gd name="connsiteY15" fmla="*/ 1050664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408850 w 17191693"/>
              <a:gd name="connsiteY16" fmla="*/ 1050664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216345 w 17191693"/>
              <a:gd name="connsiteY16" fmla="*/ 1026601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81007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113796 w 17191693"/>
              <a:gd name="connsiteY20" fmla="*/ 9883473 h 13429034"/>
              <a:gd name="connsiteX21" fmla="*/ 5675447 w 17191693"/>
              <a:gd name="connsiteY21" fmla="*/ 10310006 h 13429034"/>
              <a:gd name="connsiteX22" fmla="*/ 6179349 w 17191693"/>
              <a:gd name="connsiteY22" fmla="*/ 10623525 h 13429034"/>
              <a:gd name="connsiteX23" fmla="*/ 6033031 w 17191693"/>
              <a:gd name="connsiteY23" fmla="*/ 10858163 h 13429034"/>
              <a:gd name="connsiteX24" fmla="*/ 5817785 w 17191693"/>
              <a:gd name="connsiteY24" fmla="*/ 11218671 h 13429034"/>
              <a:gd name="connsiteX25" fmla="*/ 5337932 w 17191693"/>
              <a:gd name="connsiteY25" fmla="*/ 11067592 h 13429034"/>
              <a:gd name="connsiteX26" fmla="*/ 5061339 w 17191693"/>
              <a:gd name="connsiteY26" fmla="*/ 11170014 h 13429034"/>
              <a:gd name="connsiteX27" fmla="*/ 4932296 w 17191693"/>
              <a:gd name="connsiteY27" fmla="*/ 11531051 h 13429034"/>
              <a:gd name="connsiteX28" fmla="*/ 5183328 w 17191693"/>
              <a:gd name="connsiteY28" fmla="*/ 11876572 h 13429034"/>
              <a:gd name="connsiteX29" fmla="*/ 5597058 w 17191693"/>
              <a:gd name="connsiteY29" fmla="*/ 12204722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4113796 w 17191693"/>
              <a:gd name="connsiteY19" fmla="*/ 9883473 h 13429034"/>
              <a:gd name="connsiteX20" fmla="*/ 5675447 w 17191693"/>
              <a:gd name="connsiteY20" fmla="*/ 10310006 h 13429034"/>
              <a:gd name="connsiteX21" fmla="*/ 6179349 w 17191693"/>
              <a:gd name="connsiteY21" fmla="*/ 10623525 h 13429034"/>
              <a:gd name="connsiteX22" fmla="*/ 6033031 w 17191693"/>
              <a:gd name="connsiteY22" fmla="*/ 10858163 h 13429034"/>
              <a:gd name="connsiteX23" fmla="*/ 5817785 w 17191693"/>
              <a:gd name="connsiteY23" fmla="*/ 11218671 h 13429034"/>
              <a:gd name="connsiteX24" fmla="*/ 5337932 w 17191693"/>
              <a:gd name="connsiteY24" fmla="*/ 11067592 h 13429034"/>
              <a:gd name="connsiteX25" fmla="*/ 5061339 w 17191693"/>
              <a:gd name="connsiteY25" fmla="*/ 11170014 h 13429034"/>
              <a:gd name="connsiteX26" fmla="*/ 4932296 w 17191693"/>
              <a:gd name="connsiteY26" fmla="*/ 11531051 h 13429034"/>
              <a:gd name="connsiteX27" fmla="*/ 5183328 w 17191693"/>
              <a:gd name="connsiteY27" fmla="*/ 11876572 h 13429034"/>
              <a:gd name="connsiteX28" fmla="*/ 5597058 w 17191693"/>
              <a:gd name="connsiteY28" fmla="*/ 12204722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675447 w 17191693"/>
              <a:gd name="connsiteY19" fmla="*/ 10310006 h 13429034"/>
              <a:gd name="connsiteX20" fmla="*/ 6179349 w 17191693"/>
              <a:gd name="connsiteY20" fmla="*/ 10623525 h 13429034"/>
              <a:gd name="connsiteX21" fmla="*/ 6033031 w 17191693"/>
              <a:gd name="connsiteY21" fmla="*/ 10858163 h 13429034"/>
              <a:gd name="connsiteX22" fmla="*/ 5817785 w 17191693"/>
              <a:gd name="connsiteY22" fmla="*/ 11218671 h 13429034"/>
              <a:gd name="connsiteX23" fmla="*/ 5337932 w 17191693"/>
              <a:gd name="connsiteY23" fmla="*/ 11067592 h 13429034"/>
              <a:gd name="connsiteX24" fmla="*/ 5061339 w 17191693"/>
              <a:gd name="connsiteY24" fmla="*/ 11170014 h 13429034"/>
              <a:gd name="connsiteX25" fmla="*/ 4932296 w 17191693"/>
              <a:gd name="connsiteY25" fmla="*/ 11531051 h 13429034"/>
              <a:gd name="connsiteX26" fmla="*/ 5183328 w 17191693"/>
              <a:gd name="connsiteY26" fmla="*/ 11876572 h 13429034"/>
              <a:gd name="connsiteX27" fmla="*/ 5597058 w 17191693"/>
              <a:gd name="connsiteY27" fmla="*/ 12204722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6179349 w 17191693"/>
              <a:gd name="connsiteY19" fmla="*/ 10623525 h 13429034"/>
              <a:gd name="connsiteX20" fmla="*/ 6033031 w 17191693"/>
              <a:gd name="connsiteY20" fmla="*/ 10858163 h 13429034"/>
              <a:gd name="connsiteX21" fmla="*/ 5817785 w 17191693"/>
              <a:gd name="connsiteY21" fmla="*/ 11218671 h 13429034"/>
              <a:gd name="connsiteX22" fmla="*/ 5337932 w 17191693"/>
              <a:gd name="connsiteY22" fmla="*/ 11067592 h 13429034"/>
              <a:gd name="connsiteX23" fmla="*/ 5061339 w 17191693"/>
              <a:gd name="connsiteY23" fmla="*/ 11170014 h 13429034"/>
              <a:gd name="connsiteX24" fmla="*/ 4932296 w 17191693"/>
              <a:gd name="connsiteY24" fmla="*/ 11531051 h 13429034"/>
              <a:gd name="connsiteX25" fmla="*/ 5183328 w 17191693"/>
              <a:gd name="connsiteY25" fmla="*/ 11876572 h 13429034"/>
              <a:gd name="connsiteX26" fmla="*/ 5597058 w 17191693"/>
              <a:gd name="connsiteY26" fmla="*/ 12204722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319552 w 17191693"/>
              <a:gd name="connsiteY29" fmla="*/ 13287892 h 13429034"/>
              <a:gd name="connsiteX30" fmla="*/ 3704724 w 17191693"/>
              <a:gd name="connsiteY30" fmla="*/ 13182713 h 13429034"/>
              <a:gd name="connsiteX31" fmla="*/ 2643076 w 17191693"/>
              <a:gd name="connsiteY31" fmla="*/ 12863608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79349 w 17191693"/>
              <a:gd name="connsiteY18" fmla="*/ 10623525 h 13429034"/>
              <a:gd name="connsiteX19" fmla="*/ 6033031 w 17191693"/>
              <a:gd name="connsiteY19" fmla="*/ 10858163 h 13429034"/>
              <a:gd name="connsiteX20" fmla="*/ 5817785 w 17191693"/>
              <a:gd name="connsiteY20" fmla="*/ 11218671 h 13429034"/>
              <a:gd name="connsiteX21" fmla="*/ 5337932 w 17191693"/>
              <a:gd name="connsiteY21" fmla="*/ 11067592 h 13429034"/>
              <a:gd name="connsiteX22" fmla="*/ 5061339 w 17191693"/>
              <a:gd name="connsiteY22" fmla="*/ 11170014 h 13429034"/>
              <a:gd name="connsiteX23" fmla="*/ 4932296 w 17191693"/>
              <a:gd name="connsiteY23" fmla="*/ 11531051 h 13429034"/>
              <a:gd name="connsiteX24" fmla="*/ 5183328 w 17191693"/>
              <a:gd name="connsiteY24" fmla="*/ 11876572 h 13429034"/>
              <a:gd name="connsiteX25" fmla="*/ 5597058 w 17191693"/>
              <a:gd name="connsiteY25" fmla="*/ 12204722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319552 w 17191693"/>
              <a:gd name="connsiteY28" fmla="*/ 13287892 h 13429034"/>
              <a:gd name="connsiteX29" fmla="*/ 3704724 w 17191693"/>
              <a:gd name="connsiteY29" fmla="*/ 13182713 h 13429034"/>
              <a:gd name="connsiteX30" fmla="*/ 2643076 w 17191693"/>
              <a:gd name="connsiteY30" fmla="*/ 12863608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179349 w 17191693"/>
              <a:gd name="connsiteY17" fmla="*/ 10623525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1473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9519004 w 17191693"/>
              <a:gd name="connsiteY13" fmla="*/ 7418232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314467 w 17191693"/>
              <a:gd name="connsiteY13" fmla="*/ 7550579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37568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191694 w 17191694"/>
              <a:gd name="connsiteY0" fmla="*/ 0 h 13970455"/>
              <a:gd name="connsiteX1" fmla="*/ 15133321 w 17191694"/>
              <a:gd name="connsiteY1" fmla="*/ 1907594 h 13970455"/>
              <a:gd name="connsiteX2" fmla="*/ 14168314 w 17191694"/>
              <a:gd name="connsiteY2" fmla="*/ 2752885 h 13970455"/>
              <a:gd name="connsiteX3" fmla="*/ 12997319 w 17191694"/>
              <a:gd name="connsiteY3" fmla="*/ 3817652 h 13970455"/>
              <a:gd name="connsiteX4" fmla="*/ 12782351 w 17191694"/>
              <a:gd name="connsiteY4" fmla="*/ 4157499 h 13970455"/>
              <a:gd name="connsiteX5" fmla="*/ 12519662 w 17191694"/>
              <a:gd name="connsiteY5" fmla="*/ 4172539 h 13970455"/>
              <a:gd name="connsiteX6" fmla="*/ 12139142 w 17191694"/>
              <a:gd name="connsiteY6" fmla="*/ 4271319 h 13970455"/>
              <a:gd name="connsiteX7" fmla="*/ 11511616 w 17191694"/>
              <a:gd name="connsiteY7" fmla="*/ 4554164 h 13970455"/>
              <a:gd name="connsiteX8" fmla="*/ 10672138 w 17191694"/>
              <a:gd name="connsiteY8" fmla="*/ 4987938 h 13970455"/>
              <a:gd name="connsiteX9" fmla="*/ 10330442 w 17191694"/>
              <a:gd name="connsiteY9" fmla="*/ 5343799 h 13970455"/>
              <a:gd name="connsiteX10" fmla="*/ 9826857 w 17191694"/>
              <a:gd name="connsiteY10" fmla="*/ 5980885 h 13970455"/>
              <a:gd name="connsiteX11" fmla="*/ 9532431 w 17191694"/>
              <a:gd name="connsiteY11" fmla="*/ 6553877 h 13970455"/>
              <a:gd name="connsiteX12" fmla="*/ 9485699 w 17191694"/>
              <a:gd name="connsiteY12" fmla="*/ 7261647 h 13970455"/>
              <a:gd name="connsiteX13" fmla="*/ 9278373 w 17191694"/>
              <a:gd name="connsiteY13" fmla="*/ 7670895 h 13970455"/>
              <a:gd name="connsiteX14" fmla="*/ 7969720 w 17191694"/>
              <a:gd name="connsiteY14" fmla="*/ 8697415 h 13970455"/>
              <a:gd name="connsiteX15" fmla="*/ 7552625 w 17191694"/>
              <a:gd name="connsiteY15" fmla="*/ 9274931 h 13970455"/>
              <a:gd name="connsiteX16" fmla="*/ 7206696 w 17191694"/>
              <a:gd name="connsiteY16" fmla="*/ 9677974 h 13970455"/>
              <a:gd name="connsiteX17" fmla="*/ 6598450 w 17191694"/>
              <a:gd name="connsiteY17" fmla="*/ 10299675 h 13970455"/>
              <a:gd name="connsiteX18" fmla="*/ 6237569 w 17191694"/>
              <a:gd name="connsiteY18" fmla="*/ 10867688 h 13970455"/>
              <a:gd name="connsiteX19" fmla="*/ 5817786 w 17191694"/>
              <a:gd name="connsiteY19" fmla="*/ 11218671 h 13970455"/>
              <a:gd name="connsiteX20" fmla="*/ 5337933 w 17191694"/>
              <a:gd name="connsiteY20" fmla="*/ 11067592 h 13970455"/>
              <a:gd name="connsiteX21" fmla="*/ 4484871 w 17191694"/>
              <a:gd name="connsiteY21" fmla="*/ 10742631 h 13970455"/>
              <a:gd name="connsiteX22" fmla="*/ 4256437 w 17191694"/>
              <a:gd name="connsiteY22" fmla="*/ 11222938 h 13970455"/>
              <a:gd name="connsiteX23" fmla="*/ 5183329 w 17191694"/>
              <a:gd name="connsiteY23" fmla="*/ 11876572 h 13970455"/>
              <a:gd name="connsiteX24" fmla="*/ 5597059 w 17191694"/>
              <a:gd name="connsiteY24" fmla="*/ 12204722 h 13970455"/>
              <a:gd name="connsiteX25" fmla="*/ 5059729 w 17191694"/>
              <a:gd name="connsiteY25" fmla="*/ 12834207 h 13970455"/>
              <a:gd name="connsiteX26" fmla="*/ 4799976 w 17191694"/>
              <a:gd name="connsiteY26" fmla="*/ 13234254 h 13970455"/>
              <a:gd name="connsiteX27" fmla="*/ 4319553 w 17191694"/>
              <a:gd name="connsiteY27" fmla="*/ 13287892 h 13970455"/>
              <a:gd name="connsiteX28" fmla="*/ 3704725 w 17191694"/>
              <a:gd name="connsiteY28" fmla="*/ 13182713 h 13970455"/>
              <a:gd name="connsiteX29" fmla="*/ 2643077 w 17191694"/>
              <a:gd name="connsiteY29" fmla="*/ 12863608 h 13970455"/>
              <a:gd name="connsiteX30" fmla="*/ 0 w 17191694"/>
              <a:gd name="connsiteY30" fmla="*/ 13970455 h 1397045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077421 w 17155599"/>
              <a:gd name="connsiteY28" fmla="*/ 12445814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2606982 w 17155599"/>
              <a:gd name="connsiteY31" fmla="*/ 12863608 h 13898265"/>
              <a:gd name="connsiteX32" fmla="*/ 0 w 17155599"/>
              <a:gd name="connsiteY32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631232 w 17155599"/>
              <a:gd name="connsiteY9" fmla="*/ 5391925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518937 w 17155599"/>
              <a:gd name="connsiteY9" fmla="*/ 5407967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1027585 w 17155599"/>
              <a:gd name="connsiteY9" fmla="*/ 5821843 h 13898265"/>
              <a:gd name="connsiteX10" fmla="*/ 10518937 w 17155599"/>
              <a:gd name="connsiteY10" fmla="*/ 5407967 h 13898265"/>
              <a:gd name="connsiteX11" fmla="*/ 9790762 w 17155599"/>
              <a:gd name="connsiteY11" fmla="*/ 5980885 h 13898265"/>
              <a:gd name="connsiteX12" fmla="*/ 9496336 w 17155599"/>
              <a:gd name="connsiteY12" fmla="*/ 6553877 h 13898265"/>
              <a:gd name="connsiteX13" fmla="*/ 9449604 w 17155599"/>
              <a:gd name="connsiteY13" fmla="*/ 7261647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201474 w 17155599"/>
              <a:gd name="connsiteY19" fmla="*/ 10867688 h 13898265"/>
              <a:gd name="connsiteX20" fmla="*/ 5781691 w 17155599"/>
              <a:gd name="connsiteY20" fmla="*/ 11218671 h 13898265"/>
              <a:gd name="connsiteX21" fmla="*/ 5301838 w 17155599"/>
              <a:gd name="connsiteY21" fmla="*/ 110675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5023634 w 17155599"/>
              <a:gd name="connsiteY26" fmla="*/ 12834207 h 13898265"/>
              <a:gd name="connsiteX27" fmla="*/ 4763881 w 17155599"/>
              <a:gd name="connsiteY27" fmla="*/ 13234254 h 13898265"/>
              <a:gd name="connsiteX28" fmla="*/ 4288837 w 17155599"/>
              <a:gd name="connsiteY28" fmla="*/ 1317493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518937 w 17155599"/>
              <a:gd name="connsiteY10" fmla="*/ 5407967 h 13898265"/>
              <a:gd name="connsiteX11" fmla="*/ 9790762 w 17155599"/>
              <a:gd name="connsiteY11" fmla="*/ 5980885 h 13898265"/>
              <a:gd name="connsiteX12" fmla="*/ 9496336 w 17155599"/>
              <a:gd name="connsiteY12" fmla="*/ 6553877 h 13898265"/>
              <a:gd name="connsiteX13" fmla="*/ 9449604 w 17155599"/>
              <a:gd name="connsiteY13" fmla="*/ 7261647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201474 w 17155599"/>
              <a:gd name="connsiteY19" fmla="*/ 10867688 h 13898265"/>
              <a:gd name="connsiteX20" fmla="*/ 5781691 w 17155599"/>
              <a:gd name="connsiteY20" fmla="*/ 11218671 h 13898265"/>
              <a:gd name="connsiteX21" fmla="*/ 5301838 w 17155599"/>
              <a:gd name="connsiteY21" fmla="*/ 110675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5023634 w 17155599"/>
              <a:gd name="connsiteY26" fmla="*/ 12834207 h 13898265"/>
              <a:gd name="connsiteX27" fmla="*/ 4763881 w 17155599"/>
              <a:gd name="connsiteY27" fmla="*/ 13234254 h 13898265"/>
              <a:gd name="connsiteX28" fmla="*/ 4288837 w 17155599"/>
              <a:gd name="connsiteY28" fmla="*/ 1317493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518937 w 17155599"/>
              <a:gd name="connsiteY11" fmla="*/ 5407967 h 13898265"/>
              <a:gd name="connsiteX12" fmla="*/ 9790762 w 17155599"/>
              <a:gd name="connsiteY12" fmla="*/ 5980885 h 13898265"/>
              <a:gd name="connsiteX13" fmla="*/ 9496336 w 17155599"/>
              <a:gd name="connsiteY13" fmla="*/ 6553877 h 13898265"/>
              <a:gd name="connsiteX14" fmla="*/ 9449604 w 17155599"/>
              <a:gd name="connsiteY14" fmla="*/ 7261647 h 13898265"/>
              <a:gd name="connsiteX15" fmla="*/ 9242278 w 17155599"/>
              <a:gd name="connsiteY15" fmla="*/ 7670895 h 13898265"/>
              <a:gd name="connsiteX16" fmla="*/ 7933625 w 17155599"/>
              <a:gd name="connsiteY16" fmla="*/ 8697415 h 13898265"/>
              <a:gd name="connsiteX17" fmla="*/ 7516530 w 17155599"/>
              <a:gd name="connsiteY17" fmla="*/ 9274931 h 13898265"/>
              <a:gd name="connsiteX18" fmla="*/ 7170601 w 17155599"/>
              <a:gd name="connsiteY18" fmla="*/ 9677974 h 13898265"/>
              <a:gd name="connsiteX19" fmla="*/ 6562355 w 17155599"/>
              <a:gd name="connsiteY19" fmla="*/ 10299675 h 13898265"/>
              <a:gd name="connsiteX20" fmla="*/ 6201474 w 17155599"/>
              <a:gd name="connsiteY20" fmla="*/ 10867688 h 13898265"/>
              <a:gd name="connsiteX21" fmla="*/ 5781691 w 17155599"/>
              <a:gd name="connsiteY21" fmla="*/ 11218671 h 13898265"/>
              <a:gd name="connsiteX22" fmla="*/ 5301838 w 17155599"/>
              <a:gd name="connsiteY22" fmla="*/ 11067592 h 13898265"/>
              <a:gd name="connsiteX23" fmla="*/ 4448776 w 17155599"/>
              <a:gd name="connsiteY23" fmla="*/ 10742631 h 13898265"/>
              <a:gd name="connsiteX24" fmla="*/ 4220342 w 17155599"/>
              <a:gd name="connsiteY24" fmla="*/ 11222938 h 13898265"/>
              <a:gd name="connsiteX25" fmla="*/ 5147234 w 17155599"/>
              <a:gd name="connsiteY25" fmla="*/ 11876572 h 13898265"/>
              <a:gd name="connsiteX26" fmla="*/ 5560964 w 17155599"/>
              <a:gd name="connsiteY26" fmla="*/ 12204722 h 13898265"/>
              <a:gd name="connsiteX27" fmla="*/ 5023634 w 17155599"/>
              <a:gd name="connsiteY27" fmla="*/ 12834207 h 13898265"/>
              <a:gd name="connsiteX28" fmla="*/ 4763881 w 17155599"/>
              <a:gd name="connsiteY28" fmla="*/ 13234254 h 13898265"/>
              <a:gd name="connsiteX29" fmla="*/ 4288837 w 17155599"/>
              <a:gd name="connsiteY29" fmla="*/ 13174937 h 13898265"/>
              <a:gd name="connsiteX30" fmla="*/ 4256207 w 17155599"/>
              <a:gd name="connsiteY30" fmla="*/ 12969145 h 13898265"/>
              <a:gd name="connsiteX31" fmla="*/ 4320754 w 17155599"/>
              <a:gd name="connsiteY31" fmla="*/ 12517324 h 13898265"/>
              <a:gd name="connsiteX32" fmla="*/ 3996739 w 17155599"/>
              <a:gd name="connsiteY32" fmla="*/ 12348995 h 13898265"/>
              <a:gd name="connsiteX33" fmla="*/ 3551581 w 17155599"/>
              <a:gd name="connsiteY33" fmla="*/ 12759370 h 13898265"/>
              <a:gd name="connsiteX34" fmla="*/ 2606982 w 17155599"/>
              <a:gd name="connsiteY34" fmla="*/ 12863608 h 13898265"/>
              <a:gd name="connsiteX35" fmla="*/ 0 w 17155599"/>
              <a:gd name="connsiteY35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90762 w 17155599"/>
              <a:gd name="connsiteY13" fmla="*/ 598088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90762 w 17155599"/>
              <a:gd name="connsiteY13" fmla="*/ 598088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73932 w 17155599"/>
              <a:gd name="connsiteY13" fmla="*/ 596966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73932 w 17155599"/>
              <a:gd name="connsiteY13" fmla="*/ 5969665 h 13898265"/>
              <a:gd name="connsiteX14" fmla="*/ 9462677 w 17155599"/>
              <a:gd name="connsiteY14" fmla="*/ 6503389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9773932 w 17155599"/>
              <a:gd name="connsiteY13" fmla="*/ 5969665 h 13898265"/>
              <a:gd name="connsiteX14" fmla="*/ 9462677 w 17155599"/>
              <a:gd name="connsiteY14" fmla="*/ 6503389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462677 w 17155599"/>
              <a:gd name="connsiteY15" fmla="*/ 6503389 h 13898265"/>
              <a:gd name="connsiteX16" fmla="*/ 9449604 w 17155599"/>
              <a:gd name="connsiteY16" fmla="*/ 7261647 h 13898265"/>
              <a:gd name="connsiteX17" fmla="*/ 9242278 w 17155599"/>
              <a:gd name="connsiteY17" fmla="*/ 7670895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473896 w 17155599"/>
              <a:gd name="connsiteY15" fmla="*/ 6581926 h 13898265"/>
              <a:gd name="connsiteX16" fmla="*/ 9449604 w 17155599"/>
              <a:gd name="connsiteY16" fmla="*/ 7261647 h 13898265"/>
              <a:gd name="connsiteX17" fmla="*/ 9242278 w 17155599"/>
              <a:gd name="connsiteY17" fmla="*/ 7670895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85862 w 17155599"/>
              <a:gd name="connsiteY15" fmla="*/ 6259409 h 13898265"/>
              <a:gd name="connsiteX16" fmla="*/ 9473896 w 17155599"/>
              <a:gd name="connsiteY16" fmla="*/ 6581926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3896 w 17155599"/>
              <a:gd name="connsiteY16" fmla="*/ 6581926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507555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32622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702045 w 17155599"/>
              <a:gd name="connsiteY17" fmla="*/ 7087744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778048 w 17155599"/>
              <a:gd name="connsiteY19" fmla="*/ 8110647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778048 w 17155599"/>
              <a:gd name="connsiteY19" fmla="*/ 8110647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749999 w 17155599"/>
              <a:gd name="connsiteY19" fmla="*/ 808820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9235 w 17155599"/>
              <a:gd name="connsiteY20" fmla="*/ 8725464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939235 w 17155599"/>
              <a:gd name="connsiteY20" fmla="*/ 8725464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8261946 w 17155599"/>
              <a:gd name="connsiteY20" fmla="*/ 8980169 h 13898265"/>
              <a:gd name="connsiteX21" fmla="*/ 7611897 w 17155599"/>
              <a:gd name="connsiteY21" fmla="*/ 9347858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29513 w 17155599"/>
              <a:gd name="connsiteY19" fmla="*/ 8374309 h 13898265"/>
              <a:gd name="connsiteX20" fmla="*/ 8261946 w 17155599"/>
              <a:gd name="connsiteY20" fmla="*/ 8980169 h 13898265"/>
              <a:gd name="connsiteX21" fmla="*/ 7611897 w 17155599"/>
              <a:gd name="connsiteY21" fmla="*/ 9347858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5097226 w 15097226"/>
              <a:gd name="connsiteY0" fmla="*/ 0 h 11990671"/>
              <a:gd name="connsiteX1" fmla="*/ 14132219 w 15097226"/>
              <a:gd name="connsiteY1" fmla="*/ 845291 h 11990671"/>
              <a:gd name="connsiteX2" fmla="*/ 12961224 w 15097226"/>
              <a:gd name="connsiteY2" fmla="*/ 1910058 h 11990671"/>
              <a:gd name="connsiteX3" fmla="*/ 12746256 w 15097226"/>
              <a:gd name="connsiteY3" fmla="*/ 2249905 h 11990671"/>
              <a:gd name="connsiteX4" fmla="*/ 12467525 w 15097226"/>
              <a:gd name="connsiteY4" fmla="*/ 2537661 h 11990671"/>
              <a:gd name="connsiteX5" fmla="*/ 12006795 w 15097226"/>
              <a:gd name="connsiteY5" fmla="*/ 2989367 h 11990671"/>
              <a:gd name="connsiteX6" fmla="*/ 11651984 w 15097226"/>
              <a:gd name="connsiteY6" fmla="*/ 3496801 h 11990671"/>
              <a:gd name="connsiteX7" fmla="*/ 11278515 w 15097226"/>
              <a:gd name="connsiteY7" fmla="*/ 4058912 h 11990671"/>
              <a:gd name="connsiteX8" fmla="*/ 11027585 w 15097226"/>
              <a:gd name="connsiteY8" fmla="*/ 3914249 h 11990671"/>
              <a:gd name="connsiteX9" fmla="*/ 10803192 w 15097226"/>
              <a:gd name="connsiteY9" fmla="*/ 3689856 h 11990671"/>
              <a:gd name="connsiteX10" fmla="*/ 10462838 w 15097226"/>
              <a:gd name="connsiteY10" fmla="*/ 3500373 h 11990671"/>
              <a:gd name="connsiteX11" fmla="*/ 10152454 w 15097226"/>
              <a:gd name="connsiteY11" fmla="*/ 3684247 h 11990671"/>
              <a:gd name="connsiteX12" fmla="*/ 9773932 w 15097226"/>
              <a:gd name="connsiteY12" fmla="*/ 4062071 h 11990671"/>
              <a:gd name="connsiteX13" fmla="*/ 9569032 w 15097226"/>
              <a:gd name="connsiteY13" fmla="*/ 4329375 h 11990671"/>
              <a:gd name="connsiteX14" fmla="*/ 9479506 w 15097226"/>
              <a:gd name="connsiteY14" fmla="*/ 4730430 h 11990671"/>
              <a:gd name="connsiteX15" fmla="*/ 9702045 w 15097226"/>
              <a:gd name="connsiteY15" fmla="*/ 5180150 h 11990671"/>
              <a:gd name="connsiteX16" fmla="*/ 10246433 w 15097226"/>
              <a:gd name="connsiteY16" fmla="*/ 5931595 h 11990671"/>
              <a:gd name="connsiteX17" fmla="*/ 9440007 w 15097226"/>
              <a:gd name="connsiteY17" fmla="*/ 7010868 h 11990671"/>
              <a:gd name="connsiteX18" fmla="*/ 9339030 w 15097226"/>
              <a:gd name="connsiteY18" fmla="*/ 6825744 h 11990671"/>
              <a:gd name="connsiteX19" fmla="*/ 8929513 w 15097226"/>
              <a:gd name="connsiteY19" fmla="*/ 6466715 h 11990671"/>
              <a:gd name="connsiteX20" fmla="*/ 8261946 w 15097226"/>
              <a:gd name="connsiteY20" fmla="*/ 7072575 h 11990671"/>
              <a:gd name="connsiteX21" fmla="*/ 7611897 w 15097226"/>
              <a:gd name="connsiteY21" fmla="*/ 7440264 h 11990671"/>
              <a:gd name="connsiteX22" fmla="*/ 7170601 w 15097226"/>
              <a:gd name="connsiteY22" fmla="*/ 7770380 h 11990671"/>
              <a:gd name="connsiteX23" fmla="*/ 6562355 w 15097226"/>
              <a:gd name="connsiteY23" fmla="*/ 8392081 h 11990671"/>
              <a:gd name="connsiteX24" fmla="*/ 6201474 w 15097226"/>
              <a:gd name="connsiteY24" fmla="*/ 8960094 h 11990671"/>
              <a:gd name="connsiteX25" fmla="*/ 5781691 w 15097226"/>
              <a:gd name="connsiteY25" fmla="*/ 9311077 h 11990671"/>
              <a:gd name="connsiteX26" fmla="*/ 5301838 w 15097226"/>
              <a:gd name="connsiteY26" fmla="*/ 9159998 h 11990671"/>
              <a:gd name="connsiteX27" fmla="*/ 4448776 w 15097226"/>
              <a:gd name="connsiteY27" fmla="*/ 8835037 h 11990671"/>
              <a:gd name="connsiteX28" fmla="*/ 4220342 w 15097226"/>
              <a:gd name="connsiteY28" fmla="*/ 9315344 h 11990671"/>
              <a:gd name="connsiteX29" fmla="*/ 5147234 w 15097226"/>
              <a:gd name="connsiteY29" fmla="*/ 9968978 h 11990671"/>
              <a:gd name="connsiteX30" fmla="*/ 5560964 w 15097226"/>
              <a:gd name="connsiteY30" fmla="*/ 10297128 h 11990671"/>
              <a:gd name="connsiteX31" fmla="*/ 5023634 w 15097226"/>
              <a:gd name="connsiteY31" fmla="*/ 10926613 h 11990671"/>
              <a:gd name="connsiteX32" fmla="*/ 4763881 w 15097226"/>
              <a:gd name="connsiteY32" fmla="*/ 11326660 h 11990671"/>
              <a:gd name="connsiteX33" fmla="*/ 4288837 w 15097226"/>
              <a:gd name="connsiteY33" fmla="*/ 11267343 h 11990671"/>
              <a:gd name="connsiteX34" fmla="*/ 4256207 w 15097226"/>
              <a:gd name="connsiteY34" fmla="*/ 11061551 h 11990671"/>
              <a:gd name="connsiteX35" fmla="*/ 4320754 w 15097226"/>
              <a:gd name="connsiteY35" fmla="*/ 10609730 h 11990671"/>
              <a:gd name="connsiteX36" fmla="*/ 3996739 w 15097226"/>
              <a:gd name="connsiteY36" fmla="*/ 10441401 h 11990671"/>
              <a:gd name="connsiteX37" fmla="*/ 3551581 w 15097226"/>
              <a:gd name="connsiteY37" fmla="*/ 10851776 h 11990671"/>
              <a:gd name="connsiteX38" fmla="*/ 2606982 w 15097226"/>
              <a:gd name="connsiteY38" fmla="*/ 10956014 h 11990671"/>
              <a:gd name="connsiteX39" fmla="*/ 0 w 15097226"/>
              <a:gd name="connsiteY39" fmla="*/ 11990671 h 11990671"/>
              <a:gd name="connsiteX0" fmla="*/ 14132219 w 14132219"/>
              <a:gd name="connsiteY0" fmla="*/ 0 h 11145380"/>
              <a:gd name="connsiteX1" fmla="*/ 12961224 w 14132219"/>
              <a:gd name="connsiteY1" fmla="*/ 1064767 h 11145380"/>
              <a:gd name="connsiteX2" fmla="*/ 12746256 w 14132219"/>
              <a:gd name="connsiteY2" fmla="*/ 1404614 h 11145380"/>
              <a:gd name="connsiteX3" fmla="*/ 12467525 w 14132219"/>
              <a:gd name="connsiteY3" fmla="*/ 1692370 h 11145380"/>
              <a:gd name="connsiteX4" fmla="*/ 12006795 w 14132219"/>
              <a:gd name="connsiteY4" fmla="*/ 2144076 h 11145380"/>
              <a:gd name="connsiteX5" fmla="*/ 11651984 w 14132219"/>
              <a:gd name="connsiteY5" fmla="*/ 2651510 h 11145380"/>
              <a:gd name="connsiteX6" fmla="*/ 11278515 w 14132219"/>
              <a:gd name="connsiteY6" fmla="*/ 3213621 h 11145380"/>
              <a:gd name="connsiteX7" fmla="*/ 11027585 w 14132219"/>
              <a:gd name="connsiteY7" fmla="*/ 3068958 h 11145380"/>
              <a:gd name="connsiteX8" fmla="*/ 10803192 w 14132219"/>
              <a:gd name="connsiteY8" fmla="*/ 2844565 h 11145380"/>
              <a:gd name="connsiteX9" fmla="*/ 10462838 w 14132219"/>
              <a:gd name="connsiteY9" fmla="*/ 2655082 h 11145380"/>
              <a:gd name="connsiteX10" fmla="*/ 10152454 w 14132219"/>
              <a:gd name="connsiteY10" fmla="*/ 2838956 h 11145380"/>
              <a:gd name="connsiteX11" fmla="*/ 9773932 w 14132219"/>
              <a:gd name="connsiteY11" fmla="*/ 3216780 h 11145380"/>
              <a:gd name="connsiteX12" fmla="*/ 9569032 w 14132219"/>
              <a:gd name="connsiteY12" fmla="*/ 3484084 h 11145380"/>
              <a:gd name="connsiteX13" fmla="*/ 9479506 w 14132219"/>
              <a:gd name="connsiteY13" fmla="*/ 3885139 h 11145380"/>
              <a:gd name="connsiteX14" fmla="*/ 9702045 w 14132219"/>
              <a:gd name="connsiteY14" fmla="*/ 4334859 h 11145380"/>
              <a:gd name="connsiteX15" fmla="*/ 10246433 w 14132219"/>
              <a:gd name="connsiteY15" fmla="*/ 5086304 h 11145380"/>
              <a:gd name="connsiteX16" fmla="*/ 9440007 w 14132219"/>
              <a:gd name="connsiteY16" fmla="*/ 6165577 h 11145380"/>
              <a:gd name="connsiteX17" fmla="*/ 9339030 w 14132219"/>
              <a:gd name="connsiteY17" fmla="*/ 5980453 h 11145380"/>
              <a:gd name="connsiteX18" fmla="*/ 8929513 w 14132219"/>
              <a:gd name="connsiteY18" fmla="*/ 5621424 h 11145380"/>
              <a:gd name="connsiteX19" fmla="*/ 8261946 w 14132219"/>
              <a:gd name="connsiteY19" fmla="*/ 6227284 h 11145380"/>
              <a:gd name="connsiteX20" fmla="*/ 7611897 w 14132219"/>
              <a:gd name="connsiteY20" fmla="*/ 6594973 h 11145380"/>
              <a:gd name="connsiteX21" fmla="*/ 7170601 w 14132219"/>
              <a:gd name="connsiteY21" fmla="*/ 6925089 h 11145380"/>
              <a:gd name="connsiteX22" fmla="*/ 6562355 w 14132219"/>
              <a:gd name="connsiteY22" fmla="*/ 7546790 h 11145380"/>
              <a:gd name="connsiteX23" fmla="*/ 6201474 w 14132219"/>
              <a:gd name="connsiteY23" fmla="*/ 8114803 h 11145380"/>
              <a:gd name="connsiteX24" fmla="*/ 5781691 w 14132219"/>
              <a:gd name="connsiteY24" fmla="*/ 8465786 h 11145380"/>
              <a:gd name="connsiteX25" fmla="*/ 5301838 w 14132219"/>
              <a:gd name="connsiteY25" fmla="*/ 8314707 h 11145380"/>
              <a:gd name="connsiteX26" fmla="*/ 4448776 w 14132219"/>
              <a:gd name="connsiteY26" fmla="*/ 7989746 h 11145380"/>
              <a:gd name="connsiteX27" fmla="*/ 4220342 w 14132219"/>
              <a:gd name="connsiteY27" fmla="*/ 8470053 h 11145380"/>
              <a:gd name="connsiteX28" fmla="*/ 5147234 w 14132219"/>
              <a:gd name="connsiteY28" fmla="*/ 9123687 h 11145380"/>
              <a:gd name="connsiteX29" fmla="*/ 5560964 w 14132219"/>
              <a:gd name="connsiteY29" fmla="*/ 9451837 h 11145380"/>
              <a:gd name="connsiteX30" fmla="*/ 5023634 w 14132219"/>
              <a:gd name="connsiteY30" fmla="*/ 10081322 h 11145380"/>
              <a:gd name="connsiteX31" fmla="*/ 4763881 w 14132219"/>
              <a:gd name="connsiteY31" fmla="*/ 10481369 h 11145380"/>
              <a:gd name="connsiteX32" fmla="*/ 4288837 w 14132219"/>
              <a:gd name="connsiteY32" fmla="*/ 10422052 h 11145380"/>
              <a:gd name="connsiteX33" fmla="*/ 4256207 w 14132219"/>
              <a:gd name="connsiteY33" fmla="*/ 10216260 h 11145380"/>
              <a:gd name="connsiteX34" fmla="*/ 4320754 w 14132219"/>
              <a:gd name="connsiteY34" fmla="*/ 9764439 h 11145380"/>
              <a:gd name="connsiteX35" fmla="*/ 3996739 w 14132219"/>
              <a:gd name="connsiteY35" fmla="*/ 9596110 h 11145380"/>
              <a:gd name="connsiteX36" fmla="*/ 3551581 w 14132219"/>
              <a:gd name="connsiteY36" fmla="*/ 10006485 h 11145380"/>
              <a:gd name="connsiteX37" fmla="*/ 2606982 w 14132219"/>
              <a:gd name="connsiteY37" fmla="*/ 10110723 h 11145380"/>
              <a:gd name="connsiteX38" fmla="*/ 0 w 14132219"/>
              <a:gd name="connsiteY38" fmla="*/ 11145380 h 11145380"/>
              <a:gd name="connsiteX0" fmla="*/ 13940962 w 13940962"/>
              <a:gd name="connsiteY0" fmla="*/ 0 h 10962092"/>
              <a:gd name="connsiteX1" fmla="*/ 12961224 w 13940962"/>
              <a:gd name="connsiteY1" fmla="*/ 881479 h 10962092"/>
              <a:gd name="connsiteX2" fmla="*/ 12746256 w 13940962"/>
              <a:gd name="connsiteY2" fmla="*/ 1221326 h 10962092"/>
              <a:gd name="connsiteX3" fmla="*/ 12467525 w 13940962"/>
              <a:gd name="connsiteY3" fmla="*/ 1509082 h 10962092"/>
              <a:gd name="connsiteX4" fmla="*/ 12006795 w 13940962"/>
              <a:gd name="connsiteY4" fmla="*/ 1960788 h 10962092"/>
              <a:gd name="connsiteX5" fmla="*/ 11651984 w 13940962"/>
              <a:gd name="connsiteY5" fmla="*/ 2468222 h 10962092"/>
              <a:gd name="connsiteX6" fmla="*/ 11278515 w 13940962"/>
              <a:gd name="connsiteY6" fmla="*/ 3030333 h 10962092"/>
              <a:gd name="connsiteX7" fmla="*/ 11027585 w 13940962"/>
              <a:gd name="connsiteY7" fmla="*/ 2885670 h 10962092"/>
              <a:gd name="connsiteX8" fmla="*/ 10803192 w 13940962"/>
              <a:gd name="connsiteY8" fmla="*/ 2661277 h 10962092"/>
              <a:gd name="connsiteX9" fmla="*/ 10462838 w 13940962"/>
              <a:gd name="connsiteY9" fmla="*/ 2471794 h 10962092"/>
              <a:gd name="connsiteX10" fmla="*/ 10152454 w 13940962"/>
              <a:gd name="connsiteY10" fmla="*/ 2655668 h 10962092"/>
              <a:gd name="connsiteX11" fmla="*/ 9773932 w 13940962"/>
              <a:gd name="connsiteY11" fmla="*/ 3033492 h 10962092"/>
              <a:gd name="connsiteX12" fmla="*/ 9569032 w 13940962"/>
              <a:gd name="connsiteY12" fmla="*/ 3300796 h 10962092"/>
              <a:gd name="connsiteX13" fmla="*/ 9479506 w 13940962"/>
              <a:gd name="connsiteY13" fmla="*/ 3701851 h 10962092"/>
              <a:gd name="connsiteX14" fmla="*/ 9702045 w 13940962"/>
              <a:gd name="connsiteY14" fmla="*/ 4151571 h 10962092"/>
              <a:gd name="connsiteX15" fmla="*/ 10246433 w 13940962"/>
              <a:gd name="connsiteY15" fmla="*/ 4903016 h 10962092"/>
              <a:gd name="connsiteX16" fmla="*/ 9440007 w 13940962"/>
              <a:gd name="connsiteY16" fmla="*/ 5982289 h 10962092"/>
              <a:gd name="connsiteX17" fmla="*/ 9339030 w 13940962"/>
              <a:gd name="connsiteY17" fmla="*/ 5797165 h 10962092"/>
              <a:gd name="connsiteX18" fmla="*/ 8929513 w 13940962"/>
              <a:gd name="connsiteY18" fmla="*/ 5438136 h 10962092"/>
              <a:gd name="connsiteX19" fmla="*/ 8261946 w 13940962"/>
              <a:gd name="connsiteY19" fmla="*/ 6043996 h 10962092"/>
              <a:gd name="connsiteX20" fmla="*/ 7611897 w 13940962"/>
              <a:gd name="connsiteY20" fmla="*/ 6411685 h 10962092"/>
              <a:gd name="connsiteX21" fmla="*/ 7170601 w 13940962"/>
              <a:gd name="connsiteY21" fmla="*/ 6741801 h 10962092"/>
              <a:gd name="connsiteX22" fmla="*/ 6562355 w 13940962"/>
              <a:gd name="connsiteY22" fmla="*/ 7363502 h 10962092"/>
              <a:gd name="connsiteX23" fmla="*/ 6201474 w 13940962"/>
              <a:gd name="connsiteY23" fmla="*/ 7931515 h 10962092"/>
              <a:gd name="connsiteX24" fmla="*/ 5781691 w 13940962"/>
              <a:gd name="connsiteY24" fmla="*/ 8282498 h 10962092"/>
              <a:gd name="connsiteX25" fmla="*/ 5301838 w 13940962"/>
              <a:gd name="connsiteY25" fmla="*/ 8131419 h 10962092"/>
              <a:gd name="connsiteX26" fmla="*/ 4448776 w 13940962"/>
              <a:gd name="connsiteY26" fmla="*/ 7806458 h 10962092"/>
              <a:gd name="connsiteX27" fmla="*/ 4220342 w 13940962"/>
              <a:gd name="connsiteY27" fmla="*/ 8286765 h 10962092"/>
              <a:gd name="connsiteX28" fmla="*/ 5147234 w 13940962"/>
              <a:gd name="connsiteY28" fmla="*/ 8940399 h 10962092"/>
              <a:gd name="connsiteX29" fmla="*/ 5560964 w 13940962"/>
              <a:gd name="connsiteY29" fmla="*/ 9268549 h 10962092"/>
              <a:gd name="connsiteX30" fmla="*/ 5023634 w 13940962"/>
              <a:gd name="connsiteY30" fmla="*/ 9898034 h 10962092"/>
              <a:gd name="connsiteX31" fmla="*/ 4763881 w 13940962"/>
              <a:gd name="connsiteY31" fmla="*/ 10298081 h 10962092"/>
              <a:gd name="connsiteX32" fmla="*/ 4288837 w 13940962"/>
              <a:gd name="connsiteY32" fmla="*/ 10238764 h 10962092"/>
              <a:gd name="connsiteX33" fmla="*/ 4256207 w 13940962"/>
              <a:gd name="connsiteY33" fmla="*/ 10032972 h 10962092"/>
              <a:gd name="connsiteX34" fmla="*/ 4320754 w 13940962"/>
              <a:gd name="connsiteY34" fmla="*/ 9581151 h 10962092"/>
              <a:gd name="connsiteX35" fmla="*/ 3996739 w 13940962"/>
              <a:gd name="connsiteY35" fmla="*/ 9412822 h 10962092"/>
              <a:gd name="connsiteX36" fmla="*/ 3551581 w 13940962"/>
              <a:gd name="connsiteY36" fmla="*/ 9823197 h 10962092"/>
              <a:gd name="connsiteX37" fmla="*/ 2606982 w 13940962"/>
              <a:gd name="connsiteY37" fmla="*/ 9927435 h 10962092"/>
              <a:gd name="connsiteX38" fmla="*/ 0 w 13940962"/>
              <a:gd name="connsiteY38" fmla="*/ 10962092 h 10962092"/>
              <a:gd name="connsiteX0" fmla="*/ 13992760 w 13992760"/>
              <a:gd name="connsiteY0" fmla="*/ 0 h 10997952"/>
              <a:gd name="connsiteX1" fmla="*/ 13013022 w 13992760"/>
              <a:gd name="connsiteY1" fmla="*/ 881479 h 10997952"/>
              <a:gd name="connsiteX2" fmla="*/ 12798054 w 13992760"/>
              <a:gd name="connsiteY2" fmla="*/ 1221326 h 10997952"/>
              <a:gd name="connsiteX3" fmla="*/ 12519323 w 13992760"/>
              <a:gd name="connsiteY3" fmla="*/ 1509082 h 10997952"/>
              <a:gd name="connsiteX4" fmla="*/ 12058593 w 13992760"/>
              <a:gd name="connsiteY4" fmla="*/ 1960788 h 10997952"/>
              <a:gd name="connsiteX5" fmla="*/ 11703782 w 13992760"/>
              <a:gd name="connsiteY5" fmla="*/ 2468222 h 10997952"/>
              <a:gd name="connsiteX6" fmla="*/ 11330313 w 13992760"/>
              <a:gd name="connsiteY6" fmla="*/ 3030333 h 10997952"/>
              <a:gd name="connsiteX7" fmla="*/ 11079383 w 13992760"/>
              <a:gd name="connsiteY7" fmla="*/ 2885670 h 10997952"/>
              <a:gd name="connsiteX8" fmla="*/ 10854990 w 13992760"/>
              <a:gd name="connsiteY8" fmla="*/ 2661277 h 10997952"/>
              <a:gd name="connsiteX9" fmla="*/ 10514636 w 13992760"/>
              <a:gd name="connsiteY9" fmla="*/ 2471794 h 10997952"/>
              <a:gd name="connsiteX10" fmla="*/ 10204252 w 13992760"/>
              <a:gd name="connsiteY10" fmla="*/ 2655668 h 10997952"/>
              <a:gd name="connsiteX11" fmla="*/ 9825730 w 13992760"/>
              <a:gd name="connsiteY11" fmla="*/ 3033492 h 10997952"/>
              <a:gd name="connsiteX12" fmla="*/ 9620830 w 13992760"/>
              <a:gd name="connsiteY12" fmla="*/ 3300796 h 10997952"/>
              <a:gd name="connsiteX13" fmla="*/ 9531304 w 13992760"/>
              <a:gd name="connsiteY13" fmla="*/ 3701851 h 10997952"/>
              <a:gd name="connsiteX14" fmla="*/ 9753843 w 13992760"/>
              <a:gd name="connsiteY14" fmla="*/ 4151571 h 10997952"/>
              <a:gd name="connsiteX15" fmla="*/ 10298231 w 13992760"/>
              <a:gd name="connsiteY15" fmla="*/ 4903016 h 10997952"/>
              <a:gd name="connsiteX16" fmla="*/ 9491805 w 13992760"/>
              <a:gd name="connsiteY16" fmla="*/ 5982289 h 10997952"/>
              <a:gd name="connsiteX17" fmla="*/ 9390828 w 13992760"/>
              <a:gd name="connsiteY17" fmla="*/ 5797165 h 10997952"/>
              <a:gd name="connsiteX18" fmla="*/ 8981311 w 13992760"/>
              <a:gd name="connsiteY18" fmla="*/ 5438136 h 10997952"/>
              <a:gd name="connsiteX19" fmla="*/ 8313744 w 13992760"/>
              <a:gd name="connsiteY19" fmla="*/ 6043996 h 10997952"/>
              <a:gd name="connsiteX20" fmla="*/ 7663695 w 13992760"/>
              <a:gd name="connsiteY20" fmla="*/ 6411685 h 10997952"/>
              <a:gd name="connsiteX21" fmla="*/ 7222399 w 13992760"/>
              <a:gd name="connsiteY21" fmla="*/ 6741801 h 10997952"/>
              <a:gd name="connsiteX22" fmla="*/ 6614153 w 13992760"/>
              <a:gd name="connsiteY22" fmla="*/ 7363502 h 10997952"/>
              <a:gd name="connsiteX23" fmla="*/ 6253272 w 13992760"/>
              <a:gd name="connsiteY23" fmla="*/ 7931515 h 10997952"/>
              <a:gd name="connsiteX24" fmla="*/ 5833489 w 13992760"/>
              <a:gd name="connsiteY24" fmla="*/ 8282498 h 10997952"/>
              <a:gd name="connsiteX25" fmla="*/ 5353636 w 13992760"/>
              <a:gd name="connsiteY25" fmla="*/ 8131419 h 10997952"/>
              <a:gd name="connsiteX26" fmla="*/ 4500574 w 13992760"/>
              <a:gd name="connsiteY26" fmla="*/ 7806458 h 10997952"/>
              <a:gd name="connsiteX27" fmla="*/ 4272140 w 13992760"/>
              <a:gd name="connsiteY27" fmla="*/ 8286765 h 10997952"/>
              <a:gd name="connsiteX28" fmla="*/ 5199032 w 13992760"/>
              <a:gd name="connsiteY28" fmla="*/ 8940399 h 10997952"/>
              <a:gd name="connsiteX29" fmla="*/ 5612762 w 13992760"/>
              <a:gd name="connsiteY29" fmla="*/ 9268549 h 10997952"/>
              <a:gd name="connsiteX30" fmla="*/ 5075432 w 13992760"/>
              <a:gd name="connsiteY30" fmla="*/ 9898034 h 10997952"/>
              <a:gd name="connsiteX31" fmla="*/ 4815679 w 13992760"/>
              <a:gd name="connsiteY31" fmla="*/ 10298081 h 10997952"/>
              <a:gd name="connsiteX32" fmla="*/ 4340635 w 13992760"/>
              <a:gd name="connsiteY32" fmla="*/ 10238764 h 10997952"/>
              <a:gd name="connsiteX33" fmla="*/ 4308005 w 13992760"/>
              <a:gd name="connsiteY33" fmla="*/ 10032972 h 10997952"/>
              <a:gd name="connsiteX34" fmla="*/ 4372552 w 13992760"/>
              <a:gd name="connsiteY34" fmla="*/ 9581151 h 10997952"/>
              <a:gd name="connsiteX35" fmla="*/ 4048537 w 13992760"/>
              <a:gd name="connsiteY35" fmla="*/ 9412822 h 10997952"/>
              <a:gd name="connsiteX36" fmla="*/ 3603379 w 13992760"/>
              <a:gd name="connsiteY36" fmla="*/ 9823197 h 10997952"/>
              <a:gd name="connsiteX37" fmla="*/ 2658780 w 13992760"/>
              <a:gd name="connsiteY37" fmla="*/ 9927435 h 10997952"/>
              <a:gd name="connsiteX38" fmla="*/ 0 w 13992760"/>
              <a:gd name="connsiteY38" fmla="*/ 10997952 h 10997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992760" h="10997952">
                <a:moveTo>
                  <a:pt x="13992760" y="0"/>
                </a:moveTo>
                <a:cubicBezTo>
                  <a:pt x="13636760" y="318343"/>
                  <a:pt x="13212140" y="677925"/>
                  <a:pt x="13013022" y="881479"/>
                </a:cubicBezTo>
                <a:cubicBezTo>
                  <a:pt x="12813904" y="1085033"/>
                  <a:pt x="12880337" y="1116726"/>
                  <a:pt x="12798054" y="1221326"/>
                </a:cubicBezTo>
                <a:cubicBezTo>
                  <a:pt x="12715771" y="1325926"/>
                  <a:pt x="12642566" y="1385838"/>
                  <a:pt x="12519323" y="1509082"/>
                </a:cubicBezTo>
                <a:cubicBezTo>
                  <a:pt x="12396080" y="1632326"/>
                  <a:pt x="12194517" y="1800931"/>
                  <a:pt x="12058593" y="1960788"/>
                </a:cubicBezTo>
                <a:cubicBezTo>
                  <a:pt x="11922670" y="2120645"/>
                  <a:pt x="11825162" y="2289964"/>
                  <a:pt x="11703782" y="2468222"/>
                </a:cubicBezTo>
                <a:cubicBezTo>
                  <a:pt x="11582402" y="2646480"/>
                  <a:pt x="11434380" y="2960758"/>
                  <a:pt x="11330313" y="3030333"/>
                </a:cubicBezTo>
                <a:cubicBezTo>
                  <a:pt x="11226247" y="3099908"/>
                  <a:pt x="11158604" y="2947179"/>
                  <a:pt x="11079383" y="2885670"/>
                </a:cubicBezTo>
                <a:cubicBezTo>
                  <a:pt x="11000163" y="2824161"/>
                  <a:pt x="10949114" y="2730256"/>
                  <a:pt x="10854990" y="2661277"/>
                </a:cubicBezTo>
                <a:cubicBezTo>
                  <a:pt x="10760866" y="2592298"/>
                  <a:pt x="10623092" y="2472729"/>
                  <a:pt x="10514636" y="2471794"/>
                </a:cubicBezTo>
                <a:cubicBezTo>
                  <a:pt x="10406180" y="2470859"/>
                  <a:pt x="10319070" y="2562052"/>
                  <a:pt x="10204252" y="2655668"/>
                </a:cubicBezTo>
                <a:cubicBezTo>
                  <a:pt x="10089434" y="2749284"/>
                  <a:pt x="9922967" y="2925971"/>
                  <a:pt x="9825730" y="3033492"/>
                </a:cubicBezTo>
                <a:cubicBezTo>
                  <a:pt x="9728493" y="3141013"/>
                  <a:pt x="9670836" y="3198752"/>
                  <a:pt x="9620830" y="3300796"/>
                </a:cubicBezTo>
                <a:cubicBezTo>
                  <a:pt x="9570824" y="3402840"/>
                  <a:pt x="9509135" y="3560055"/>
                  <a:pt x="9531304" y="3701851"/>
                </a:cubicBezTo>
                <a:cubicBezTo>
                  <a:pt x="9553473" y="3843647"/>
                  <a:pt x="9666754" y="3957405"/>
                  <a:pt x="9753843" y="4151571"/>
                </a:cubicBezTo>
                <a:cubicBezTo>
                  <a:pt x="9835322" y="4345737"/>
                  <a:pt x="9972148" y="4606689"/>
                  <a:pt x="10298231" y="4903016"/>
                </a:cubicBezTo>
                <a:cubicBezTo>
                  <a:pt x="10251753" y="5081915"/>
                  <a:pt x="9826784" y="5704615"/>
                  <a:pt x="9491805" y="5982289"/>
                </a:cubicBezTo>
                <a:cubicBezTo>
                  <a:pt x="9445288" y="5934035"/>
                  <a:pt x="9459080" y="5915906"/>
                  <a:pt x="9390828" y="5797165"/>
                </a:cubicBezTo>
                <a:cubicBezTo>
                  <a:pt x="9305746" y="5706473"/>
                  <a:pt x="9153345" y="5396063"/>
                  <a:pt x="8981311" y="5438136"/>
                </a:cubicBezTo>
                <a:cubicBezTo>
                  <a:pt x="8757853" y="5438136"/>
                  <a:pt x="8538021" y="5867713"/>
                  <a:pt x="8313744" y="6043996"/>
                </a:cubicBezTo>
                <a:cubicBezTo>
                  <a:pt x="8089467" y="6220279"/>
                  <a:pt x="7818472" y="6285100"/>
                  <a:pt x="7663695" y="6411685"/>
                </a:cubicBezTo>
                <a:cubicBezTo>
                  <a:pt x="7508918" y="6538270"/>
                  <a:pt x="7397323" y="6583165"/>
                  <a:pt x="7222399" y="6741801"/>
                </a:cubicBezTo>
                <a:cubicBezTo>
                  <a:pt x="7047475" y="6900437"/>
                  <a:pt x="6775674" y="7165216"/>
                  <a:pt x="6614153" y="7363502"/>
                </a:cubicBezTo>
                <a:cubicBezTo>
                  <a:pt x="6452632" y="7561788"/>
                  <a:pt x="6383383" y="7778349"/>
                  <a:pt x="6253272" y="7931515"/>
                </a:cubicBezTo>
                <a:cubicBezTo>
                  <a:pt x="6123161" y="8084681"/>
                  <a:pt x="5983428" y="8249181"/>
                  <a:pt x="5833489" y="8282498"/>
                </a:cubicBezTo>
                <a:cubicBezTo>
                  <a:pt x="5683550" y="8315815"/>
                  <a:pt x="5575788" y="8210759"/>
                  <a:pt x="5353636" y="8131419"/>
                </a:cubicBezTo>
                <a:cubicBezTo>
                  <a:pt x="5131484" y="8052079"/>
                  <a:pt x="4680823" y="7780567"/>
                  <a:pt x="4500574" y="7806458"/>
                </a:cubicBezTo>
                <a:cubicBezTo>
                  <a:pt x="4320325" y="7832349"/>
                  <a:pt x="4155730" y="8097775"/>
                  <a:pt x="4272140" y="8286765"/>
                </a:cubicBezTo>
                <a:cubicBezTo>
                  <a:pt x="4388550" y="8475755"/>
                  <a:pt x="4975595" y="8776768"/>
                  <a:pt x="5199032" y="8940399"/>
                </a:cubicBezTo>
                <a:cubicBezTo>
                  <a:pt x="5422469" y="9104030"/>
                  <a:pt x="5633362" y="9108943"/>
                  <a:pt x="5612762" y="9268549"/>
                </a:cubicBezTo>
                <a:cubicBezTo>
                  <a:pt x="5592162" y="9428155"/>
                  <a:pt x="5208279" y="9726445"/>
                  <a:pt x="5075432" y="9898034"/>
                </a:cubicBezTo>
                <a:cubicBezTo>
                  <a:pt x="4942585" y="10069623"/>
                  <a:pt x="4938145" y="10241293"/>
                  <a:pt x="4815679" y="10298081"/>
                </a:cubicBezTo>
                <a:cubicBezTo>
                  <a:pt x="4693213" y="10354869"/>
                  <a:pt x="4425247" y="10282949"/>
                  <a:pt x="4340635" y="10238764"/>
                </a:cubicBezTo>
                <a:cubicBezTo>
                  <a:pt x="4256023" y="10194579"/>
                  <a:pt x="4310754" y="10152435"/>
                  <a:pt x="4308005" y="10032972"/>
                </a:cubicBezTo>
                <a:cubicBezTo>
                  <a:pt x="4305256" y="9913509"/>
                  <a:pt x="4401453" y="9689888"/>
                  <a:pt x="4372552" y="9581151"/>
                </a:cubicBezTo>
                <a:cubicBezTo>
                  <a:pt x="4268288" y="9483836"/>
                  <a:pt x="4176733" y="9372481"/>
                  <a:pt x="4048537" y="9412822"/>
                </a:cubicBezTo>
                <a:cubicBezTo>
                  <a:pt x="3920342" y="9453163"/>
                  <a:pt x="3848452" y="9753565"/>
                  <a:pt x="3603379" y="9823197"/>
                </a:cubicBezTo>
                <a:cubicBezTo>
                  <a:pt x="3358306" y="9892829"/>
                  <a:pt x="3256089" y="9708932"/>
                  <a:pt x="2658780" y="9927435"/>
                </a:cubicBezTo>
                <a:cubicBezTo>
                  <a:pt x="1888385" y="10071077"/>
                  <a:pt x="741363" y="10404952"/>
                  <a:pt x="0" y="10997952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376175" y="11285666"/>
            <a:ext cx="11235462" cy="6559532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078506"/>
              <a:gd name="connsiteY0" fmla="*/ 9128935 h 9128935"/>
              <a:gd name="connsiteX1" fmla="*/ 2454800 w 12078506"/>
              <a:gd name="connsiteY1" fmla="*/ 8569314 h 9128935"/>
              <a:gd name="connsiteX2" fmla="*/ 3378308 w 12078506"/>
              <a:gd name="connsiteY2" fmla="*/ 8783429 h 9128935"/>
              <a:gd name="connsiteX3" fmla="*/ 4059435 w 12078506"/>
              <a:gd name="connsiteY3" fmla="*/ 8957256 h 9128935"/>
              <a:gd name="connsiteX4" fmla="*/ 4783024 w 12078506"/>
              <a:gd name="connsiteY4" fmla="*/ 8921542 h 9128935"/>
              <a:gd name="connsiteX5" fmla="*/ 5157623 w 12078506"/>
              <a:gd name="connsiteY5" fmla="*/ 8526722 h 9128935"/>
              <a:gd name="connsiteX6" fmla="*/ 5822054 w 12078506"/>
              <a:gd name="connsiteY6" fmla="*/ 7644429 h 9128935"/>
              <a:gd name="connsiteX7" fmla="*/ 5150343 w 12078506"/>
              <a:gd name="connsiteY7" fmla="*/ 7148722 h 9128935"/>
              <a:gd name="connsiteX8" fmla="*/ 5322399 w 12078506"/>
              <a:gd name="connsiteY8" fmla="*/ 6790329 h 9128935"/>
              <a:gd name="connsiteX9" fmla="*/ 5870299 w 12078506"/>
              <a:gd name="connsiteY9" fmla="*/ 6954629 h 9128935"/>
              <a:gd name="connsiteX10" fmla="*/ 6031073 w 12078506"/>
              <a:gd name="connsiteY10" fmla="*/ 6733566 h 9128935"/>
              <a:gd name="connsiteX11" fmla="*/ 6332592 w 12078506"/>
              <a:gd name="connsiteY11" fmla="*/ 5893054 h 9128935"/>
              <a:gd name="connsiteX12" fmla="*/ 4826785 w 12078506"/>
              <a:gd name="connsiteY12" fmla="*/ 5383838 h 9128935"/>
              <a:gd name="connsiteX13" fmla="*/ 3824730 w 12078506"/>
              <a:gd name="connsiteY13" fmla="*/ 4796188 h 9128935"/>
              <a:gd name="connsiteX14" fmla="*/ 4061654 w 12078506"/>
              <a:gd name="connsiteY14" fmla="*/ 3913250 h 9128935"/>
              <a:gd name="connsiteX15" fmla="*/ 5231900 w 12078506"/>
              <a:gd name="connsiteY15" fmla="*/ 3861145 h 9128935"/>
              <a:gd name="connsiteX16" fmla="*/ 5992268 w 12078506"/>
              <a:gd name="connsiteY16" fmla="*/ 3468695 h 9128935"/>
              <a:gd name="connsiteX17" fmla="*/ 6823755 w 12078506"/>
              <a:gd name="connsiteY17" fmla="*/ 3507208 h 9128935"/>
              <a:gd name="connsiteX18" fmla="*/ 7155022 w 12078506"/>
              <a:gd name="connsiteY18" fmla="*/ 3143825 h 9128935"/>
              <a:gd name="connsiteX19" fmla="*/ 8285898 w 12078506"/>
              <a:gd name="connsiteY19" fmla="*/ 2885725 h 9128935"/>
              <a:gd name="connsiteX20" fmla="*/ 9554487 w 12078506"/>
              <a:gd name="connsiteY20" fmla="*/ 2083013 h 9128935"/>
              <a:gd name="connsiteX21" fmla="*/ 10031873 w 12078506"/>
              <a:gd name="connsiteY21" fmla="*/ 1310116 h 9128935"/>
              <a:gd name="connsiteX22" fmla="*/ 10539463 w 12078506"/>
              <a:gd name="connsiteY22" fmla="*/ 759689 h 9128935"/>
              <a:gd name="connsiteX23" fmla="*/ 10724802 w 12078506"/>
              <a:gd name="connsiteY23" fmla="*/ 550684 h 9128935"/>
              <a:gd name="connsiteX24" fmla="*/ 11171504 w 12078506"/>
              <a:gd name="connsiteY24" fmla="*/ 359716 h 9128935"/>
              <a:gd name="connsiteX25" fmla="*/ 12078506 w 12078506"/>
              <a:gd name="connsiteY25" fmla="*/ 0 h 9128935"/>
              <a:gd name="connsiteX0" fmla="*/ 0 w 11171504"/>
              <a:gd name="connsiteY0" fmla="*/ 8769219 h 8769219"/>
              <a:gd name="connsiteX1" fmla="*/ 2454800 w 11171504"/>
              <a:gd name="connsiteY1" fmla="*/ 8209598 h 8769219"/>
              <a:gd name="connsiteX2" fmla="*/ 3378308 w 11171504"/>
              <a:gd name="connsiteY2" fmla="*/ 8423713 h 8769219"/>
              <a:gd name="connsiteX3" fmla="*/ 4059435 w 11171504"/>
              <a:gd name="connsiteY3" fmla="*/ 8597540 h 8769219"/>
              <a:gd name="connsiteX4" fmla="*/ 4783024 w 11171504"/>
              <a:gd name="connsiteY4" fmla="*/ 8561826 h 8769219"/>
              <a:gd name="connsiteX5" fmla="*/ 5157623 w 11171504"/>
              <a:gd name="connsiteY5" fmla="*/ 8167006 h 8769219"/>
              <a:gd name="connsiteX6" fmla="*/ 5822054 w 11171504"/>
              <a:gd name="connsiteY6" fmla="*/ 7284713 h 8769219"/>
              <a:gd name="connsiteX7" fmla="*/ 5150343 w 11171504"/>
              <a:gd name="connsiteY7" fmla="*/ 6789006 h 8769219"/>
              <a:gd name="connsiteX8" fmla="*/ 5322399 w 11171504"/>
              <a:gd name="connsiteY8" fmla="*/ 6430613 h 8769219"/>
              <a:gd name="connsiteX9" fmla="*/ 5870299 w 11171504"/>
              <a:gd name="connsiteY9" fmla="*/ 6594913 h 8769219"/>
              <a:gd name="connsiteX10" fmla="*/ 6031073 w 11171504"/>
              <a:gd name="connsiteY10" fmla="*/ 6373850 h 8769219"/>
              <a:gd name="connsiteX11" fmla="*/ 6332592 w 11171504"/>
              <a:gd name="connsiteY11" fmla="*/ 5533338 h 8769219"/>
              <a:gd name="connsiteX12" fmla="*/ 4826785 w 11171504"/>
              <a:gd name="connsiteY12" fmla="*/ 5024122 h 8769219"/>
              <a:gd name="connsiteX13" fmla="*/ 3824730 w 11171504"/>
              <a:gd name="connsiteY13" fmla="*/ 4436472 h 8769219"/>
              <a:gd name="connsiteX14" fmla="*/ 4061654 w 11171504"/>
              <a:gd name="connsiteY14" fmla="*/ 3553534 h 8769219"/>
              <a:gd name="connsiteX15" fmla="*/ 5231900 w 11171504"/>
              <a:gd name="connsiteY15" fmla="*/ 3501429 h 8769219"/>
              <a:gd name="connsiteX16" fmla="*/ 5992268 w 11171504"/>
              <a:gd name="connsiteY16" fmla="*/ 3108979 h 8769219"/>
              <a:gd name="connsiteX17" fmla="*/ 6823755 w 11171504"/>
              <a:gd name="connsiteY17" fmla="*/ 3147492 h 8769219"/>
              <a:gd name="connsiteX18" fmla="*/ 7155022 w 11171504"/>
              <a:gd name="connsiteY18" fmla="*/ 2784109 h 8769219"/>
              <a:gd name="connsiteX19" fmla="*/ 8285898 w 11171504"/>
              <a:gd name="connsiteY19" fmla="*/ 2526009 h 8769219"/>
              <a:gd name="connsiteX20" fmla="*/ 9554487 w 11171504"/>
              <a:gd name="connsiteY20" fmla="*/ 1723297 h 8769219"/>
              <a:gd name="connsiteX21" fmla="*/ 10031873 w 11171504"/>
              <a:gd name="connsiteY21" fmla="*/ 950400 h 8769219"/>
              <a:gd name="connsiteX22" fmla="*/ 10539463 w 11171504"/>
              <a:gd name="connsiteY22" fmla="*/ 399973 h 8769219"/>
              <a:gd name="connsiteX23" fmla="*/ 10724802 w 11171504"/>
              <a:gd name="connsiteY23" fmla="*/ 190968 h 8769219"/>
              <a:gd name="connsiteX24" fmla="*/ 11171504 w 11171504"/>
              <a:gd name="connsiteY24" fmla="*/ 0 h 8769219"/>
              <a:gd name="connsiteX0" fmla="*/ 0 w 10724802"/>
              <a:gd name="connsiteY0" fmla="*/ 8578251 h 8578251"/>
              <a:gd name="connsiteX1" fmla="*/ 2454800 w 10724802"/>
              <a:gd name="connsiteY1" fmla="*/ 8018630 h 8578251"/>
              <a:gd name="connsiteX2" fmla="*/ 3378308 w 10724802"/>
              <a:gd name="connsiteY2" fmla="*/ 8232745 h 8578251"/>
              <a:gd name="connsiteX3" fmla="*/ 4059435 w 10724802"/>
              <a:gd name="connsiteY3" fmla="*/ 8406572 h 8578251"/>
              <a:gd name="connsiteX4" fmla="*/ 4783024 w 10724802"/>
              <a:gd name="connsiteY4" fmla="*/ 8370858 h 8578251"/>
              <a:gd name="connsiteX5" fmla="*/ 5157623 w 10724802"/>
              <a:gd name="connsiteY5" fmla="*/ 7976038 h 8578251"/>
              <a:gd name="connsiteX6" fmla="*/ 5822054 w 10724802"/>
              <a:gd name="connsiteY6" fmla="*/ 7093745 h 8578251"/>
              <a:gd name="connsiteX7" fmla="*/ 5150343 w 10724802"/>
              <a:gd name="connsiteY7" fmla="*/ 6598038 h 8578251"/>
              <a:gd name="connsiteX8" fmla="*/ 5322399 w 10724802"/>
              <a:gd name="connsiteY8" fmla="*/ 6239645 h 8578251"/>
              <a:gd name="connsiteX9" fmla="*/ 5870299 w 10724802"/>
              <a:gd name="connsiteY9" fmla="*/ 6403945 h 8578251"/>
              <a:gd name="connsiteX10" fmla="*/ 6031073 w 10724802"/>
              <a:gd name="connsiteY10" fmla="*/ 6182882 h 8578251"/>
              <a:gd name="connsiteX11" fmla="*/ 6332592 w 10724802"/>
              <a:gd name="connsiteY11" fmla="*/ 5342370 h 8578251"/>
              <a:gd name="connsiteX12" fmla="*/ 4826785 w 10724802"/>
              <a:gd name="connsiteY12" fmla="*/ 4833154 h 8578251"/>
              <a:gd name="connsiteX13" fmla="*/ 3824730 w 10724802"/>
              <a:gd name="connsiteY13" fmla="*/ 4245504 h 8578251"/>
              <a:gd name="connsiteX14" fmla="*/ 4061654 w 10724802"/>
              <a:gd name="connsiteY14" fmla="*/ 3362566 h 8578251"/>
              <a:gd name="connsiteX15" fmla="*/ 5231900 w 10724802"/>
              <a:gd name="connsiteY15" fmla="*/ 3310461 h 8578251"/>
              <a:gd name="connsiteX16" fmla="*/ 5992268 w 10724802"/>
              <a:gd name="connsiteY16" fmla="*/ 2918011 h 8578251"/>
              <a:gd name="connsiteX17" fmla="*/ 6823755 w 10724802"/>
              <a:gd name="connsiteY17" fmla="*/ 2956524 h 8578251"/>
              <a:gd name="connsiteX18" fmla="*/ 7155022 w 10724802"/>
              <a:gd name="connsiteY18" fmla="*/ 2593141 h 8578251"/>
              <a:gd name="connsiteX19" fmla="*/ 8285898 w 10724802"/>
              <a:gd name="connsiteY19" fmla="*/ 2335041 h 8578251"/>
              <a:gd name="connsiteX20" fmla="*/ 9554487 w 10724802"/>
              <a:gd name="connsiteY20" fmla="*/ 1532329 h 8578251"/>
              <a:gd name="connsiteX21" fmla="*/ 10031873 w 10724802"/>
              <a:gd name="connsiteY21" fmla="*/ 759432 h 8578251"/>
              <a:gd name="connsiteX22" fmla="*/ 10539463 w 10724802"/>
              <a:gd name="connsiteY22" fmla="*/ 209005 h 8578251"/>
              <a:gd name="connsiteX23" fmla="*/ 10724802 w 10724802"/>
              <a:gd name="connsiteY23" fmla="*/ 0 h 8578251"/>
              <a:gd name="connsiteX0" fmla="*/ 0 w 10539463"/>
              <a:gd name="connsiteY0" fmla="*/ 8369246 h 8369246"/>
              <a:gd name="connsiteX1" fmla="*/ 2454800 w 10539463"/>
              <a:gd name="connsiteY1" fmla="*/ 7809625 h 8369246"/>
              <a:gd name="connsiteX2" fmla="*/ 3378308 w 10539463"/>
              <a:gd name="connsiteY2" fmla="*/ 8023740 h 8369246"/>
              <a:gd name="connsiteX3" fmla="*/ 4059435 w 10539463"/>
              <a:gd name="connsiteY3" fmla="*/ 8197567 h 8369246"/>
              <a:gd name="connsiteX4" fmla="*/ 4783024 w 10539463"/>
              <a:gd name="connsiteY4" fmla="*/ 8161853 h 8369246"/>
              <a:gd name="connsiteX5" fmla="*/ 5157623 w 10539463"/>
              <a:gd name="connsiteY5" fmla="*/ 7767033 h 8369246"/>
              <a:gd name="connsiteX6" fmla="*/ 5822054 w 10539463"/>
              <a:gd name="connsiteY6" fmla="*/ 6884740 h 8369246"/>
              <a:gd name="connsiteX7" fmla="*/ 5150343 w 10539463"/>
              <a:gd name="connsiteY7" fmla="*/ 6389033 h 8369246"/>
              <a:gd name="connsiteX8" fmla="*/ 5322399 w 10539463"/>
              <a:gd name="connsiteY8" fmla="*/ 6030640 h 8369246"/>
              <a:gd name="connsiteX9" fmla="*/ 5870299 w 10539463"/>
              <a:gd name="connsiteY9" fmla="*/ 6194940 h 8369246"/>
              <a:gd name="connsiteX10" fmla="*/ 6031073 w 10539463"/>
              <a:gd name="connsiteY10" fmla="*/ 5973877 h 8369246"/>
              <a:gd name="connsiteX11" fmla="*/ 6332592 w 10539463"/>
              <a:gd name="connsiteY11" fmla="*/ 5133365 h 8369246"/>
              <a:gd name="connsiteX12" fmla="*/ 4826785 w 10539463"/>
              <a:gd name="connsiteY12" fmla="*/ 4624149 h 8369246"/>
              <a:gd name="connsiteX13" fmla="*/ 3824730 w 10539463"/>
              <a:gd name="connsiteY13" fmla="*/ 4036499 h 8369246"/>
              <a:gd name="connsiteX14" fmla="*/ 4061654 w 10539463"/>
              <a:gd name="connsiteY14" fmla="*/ 3153561 h 8369246"/>
              <a:gd name="connsiteX15" fmla="*/ 5231900 w 10539463"/>
              <a:gd name="connsiteY15" fmla="*/ 3101456 h 8369246"/>
              <a:gd name="connsiteX16" fmla="*/ 5992268 w 10539463"/>
              <a:gd name="connsiteY16" fmla="*/ 2709006 h 8369246"/>
              <a:gd name="connsiteX17" fmla="*/ 6823755 w 10539463"/>
              <a:gd name="connsiteY17" fmla="*/ 2747519 h 8369246"/>
              <a:gd name="connsiteX18" fmla="*/ 7155022 w 10539463"/>
              <a:gd name="connsiteY18" fmla="*/ 2384136 h 8369246"/>
              <a:gd name="connsiteX19" fmla="*/ 8285898 w 10539463"/>
              <a:gd name="connsiteY19" fmla="*/ 2126036 h 8369246"/>
              <a:gd name="connsiteX20" fmla="*/ 9554487 w 10539463"/>
              <a:gd name="connsiteY20" fmla="*/ 1323324 h 8369246"/>
              <a:gd name="connsiteX21" fmla="*/ 10031873 w 10539463"/>
              <a:gd name="connsiteY21" fmla="*/ 550427 h 8369246"/>
              <a:gd name="connsiteX22" fmla="*/ 10539463 w 10539463"/>
              <a:gd name="connsiteY22" fmla="*/ 0 h 8369246"/>
              <a:gd name="connsiteX0" fmla="*/ 0 w 10031873"/>
              <a:gd name="connsiteY0" fmla="*/ 7818819 h 7818819"/>
              <a:gd name="connsiteX1" fmla="*/ 2454800 w 10031873"/>
              <a:gd name="connsiteY1" fmla="*/ 7259198 h 7818819"/>
              <a:gd name="connsiteX2" fmla="*/ 3378308 w 10031873"/>
              <a:gd name="connsiteY2" fmla="*/ 7473313 h 7818819"/>
              <a:gd name="connsiteX3" fmla="*/ 4059435 w 10031873"/>
              <a:gd name="connsiteY3" fmla="*/ 7647140 h 7818819"/>
              <a:gd name="connsiteX4" fmla="*/ 4783024 w 10031873"/>
              <a:gd name="connsiteY4" fmla="*/ 7611426 h 7818819"/>
              <a:gd name="connsiteX5" fmla="*/ 5157623 w 10031873"/>
              <a:gd name="connsiteY5" fmla="*/ 7216606 h 7818819"/>
              <a:gd name="connsiteX6" fmla="*/ 5822054 w 10031873"/>
              <a:gd name="connsiteY6" fmla="*/ 6334313 h 7818819"/>
              <a:gd name="connsiteX7" fmla="*/ 5150343 w 10031873"/>
              <a:gd name="connsiteY7" fmla="*/ 5838606 h 7818819"/>
              <a:gd name="connsiteX8" fmla="*/ 5322399 w 10031873"/>
              <a:gd name="connsiteY8" fmla="*/ 5480213 h 7818819"/>
              <a:gd name="connsiteX9" fmla="*/ 5870299 w 10031873"/>
              <a:gd name="connsiteY9" fmla="*/ 5644513 h 7818819"/>
              <a:gd name="connsiteX10" fmla="*/ 6031073 w 10031873"/>
              <a:gd name="connsiteY10" fmla="*/ 5423450 h 7818819"/>
              <a:gd name="connsiteX11" fmla="*/ 6332592 w 10031873"/>
              <a:gd name="connsiteY11" fmla="*/ 4582938 h 7818819"/>
              <a:gd name="connsiteX12" fmla="*/ 4826785 w 10031873"/>
              <a:gd name="connsiteY12" fmla="*/ 4073722 h 7818819"/>
              <a:gd name="connsiteX13" fmla="*/ 3824730 w 10031873"/>
              <a:gd name="connsiteY13" fmla="*/ 3486072 h 7818819"/>
              <a:gd name="connsiteX14" fmla="*/ 4061654 w 10031873"/>
              <a:gd name="connsiteY14" fmla="*/ 2603134 h 7818819"/>
              <a:gd name="connsiteX15" fmla="*/ 5231900 w 10031873"/>
              <a:gd name="connsiteY15" fmla="*/ 2551029 h 7818819"/>
              <a:gd name="connsiteX16" fmla="*/ 5992268 w 10031873"/>
              <a:gd name="connsiteY16" fmla="*/ 2158579 h 7818819"/>
              <a:gd name="connsiteX17" fmla="*/ 6823755 w 10031873"/>
              <a:gd name="connsiteY17" fmla="*/ 2197092 h 7818819"/>
              <a:gd name="connsiteX18" fmla="*/ 7155022 w 10031873"/>
              <a:gd name="connsiteY18" fmla="*/ 1833709 h 7818819"/>
              <a:gd name="connsiteX19" fmla="*/ 8285898 w 10031873"/>
              <a:gd name="connsiteY19" fmla="*/ 1575609 h 7818819"/>
              <a:gd name="connsiteX20" fmla="*/ 9554487 w 10031873"/>
              <a:gd name="connsiteY20" fmla="*/ 772897 h 7818819"/>
              <a:gd name="connsiteX21" fmla="*/ 10031873 w 10031873"/>
              <a:gd name="connsiteY21" fmla="*/ 0 h 7818819"/>
              <a:gd name="connsiteX0" fmla="*/ 0 w 9554487"/>
              <a:gd name="connsiteY0" fmla="*/ 7045922 h 7045922"/>
              <a:gd name="connsiteX1" fmla="*/ 2454800 w 9554487"/>
              <a:gd name="connsiteY1" fmla="*/ 6486301 h 7045922"/>
              <a:gd name="connsiteX2" fmla="*/ 3378308 w 9554487"/>
              <a:gd name="connsiteY2" fmla="*/ 6700416 h 7045922"/>
              <a:gd name="connsiteX3" fmla="*/ 4059435 w 9554487"/>
              <a:gd name="connsiteY3" fmla="*/ 6874243 h 7045922"/>
              <a:gd name="connsiteX4" fmla="*/ 4783024 w 9554487"/>
              <a:gd name="connsiteY4" fmla="*/ 6838529 h 7045922"/>
              <a:gd name="connsiteX5" fmla="*/ 5157623 w 9554487"/>
              <a:gd name="connsiteY5" fmla="*/ 6443709 h 7045922"/>
              <a:gd name="connsiteX6" fmla="*/ 5822054 w 9554487"/>
              <a:gd name="connsiteY6" fmla="*/ 5561416 h 7045922"/>
              <a:gd name="connsiteX7" fmla="*/ 5150343 w 9554487"/>
              <a:gd name="connsiteY7" fmla="*/ 5065709 h 7045922"/>
              <a:gd name="connsiteX8" fmla="*/ 5322399 w 9554487"/>
              <a:gd name="connsiteY8" fmla="*/ 4707316 h 7045922"/>
              <a:gd name="connsiteX9" fmla="*/ 5870299 w 9554487"/>
              <a:gd name="connsiteY9" fmla="*/ 4871616 h 7045922"/>
              <a:gd name="connsiteX10" fmla="*/ 6031073 w 9554487"/>
              <a:gd name="connsiteY10" fmla="*/ 4650553 h 7045922"/>
              <a:gd name="connsiteX11" fmla="*/ 6332592 w 9554487"/>
              <a:gd name="connsiteY11" fmla="*/ 3810041 h 7045922"/>
              <a:gd name="connsiteX12" fmla="*/ 4826785 w 9554487"/>
              <a:gd name="connsiteY12" fmla="*/ 3300825 h 7045922"/>
              <a:gd name="connsiteX13" fmla="*/ 3824730 w 9554487"/>
              <a:gd name="connsiteY13" fmla="*/ 2713175 h 7045922"/>
              <a:gd name="connsiteX14" fmla="*/ 4061654 w 9554487"/>
              <a:gd name="connsiteY14" fmla="*/ 1830237 h 7045922"/>
              <a:gd name="connsiteX15" fmla="*/ 5231900 w 9554487"/>
              <a:gd name="connsiteY15" fmla="*/ 1778132 h 7045922"/>
              <a:gd name="connsiteX16" fmla="*/ 5992268 w 9554487"/>
              <a:gd name="connsiteY16" fmla="*/ 1385682 h 7045922"/>
              <a:gd name="connsiteX17" fmla="*/ 6823755 w 9554487"/>
              <a:gd name="connsiteY17" fmla="*/ 1424195 h 7045922"/>
              <a:gd name="connsiteX18" fmla="*/ 7155022 w 9554487"/>
              <a:gd name="connsiteY18" fmla="*/ 1060812 h 7045922"/>
              <a:gd name="connsiteX19" fmla="*/ 8285898 w 9554487"/>
              <a:gd name="connsiteY19" fmla="*/ 802712 h 7045922"/>
              <a:gd name="connsiteX20" fmla="*/ 9554487 w 9554487"/>
              <a:gd name="connsiteY20" fmla="*/ 0 h 7045922"/>
              <a:gd name="connsiteX0" fmla="*/ 0 w 8285898"/>
              <a:gd name="connsiteY0" fmla="*/ 6243210 h 6243210"/>
              <a:gd name="connsiteX1" fmla="*/ 2454800 w 8285898"/>
              <a:gd name="connsiteY1" fmla="*/ 5683589 h 6243210"/>
              <a:gd name="connsiteX2" fmla="*/ 3378308 w 8285898"/>
              <a:gd name="connsiteY2" fmla="*/ 5897704 h 6243210"/>
              <a:gd name="connsiteX3" fmla="*/ 4059435 w 8285898"/>
              <a:gd name="connsiteY3" fmla="*/ 6071531 h 6243210"/>
              <a:gd name="connsiteX4" fmla="*/ 4783024 w 8285898"/>
              <a:gd name="connsiteY4" fmla="*/ 6035817 h 6243210"/>
              <a:gd name="connsiteX5" fmla="*/ 5157623 w 8285898"/>
              <a:gd name="connsiteY5" fmla="*/ 5640997 h 6243210"/>
              <a:gd name="connsiteX6" fmla="*/ 5822054 w 8285898"/>
              <a:gd name="connsiteY6" fmla="*/ 4758704 h 6243210"/>
              <a:gd name="connsiteX7" fmla="*/ 5150343 w 8285898"/>
              <a:gd name="connsiteY7" fmla="*/ 4262997 h 6243210"/>
              <a:gd name="connsiteX8" fmla="*/ 5322399 w 8285898"/>
              <a:gd name="connsiteY8" fmla="*/ 3904604 h 6243210"/>
              <a:gd name="connsiteX9" fmla="*/ 5870299 w 8285898"/>
              <a:gd name="connsiteY9" fmla="*/ 4068904 h 6243210"/>
              <a:gd name="connsiteX10" fmla="*/ 6031073 w 8285898"/>
              <a:gd name="connsiteY10" fmla="*/ 3847841 h 6243210"/>
              <a:gd name="connsiteX11" fmla="*/ 6332592 w 8285898"/>
              <a:gd name="connsiteY11" fmla="*/ 3007329 h 6243210"/>
              <a:gd name="connsiteX12" fmla="*/ 4826785 w 8285898"/>
              <a:gd name="connsiteY12" fmla="*/ 2498113 h 6243210"/>
              <a:gd name="connsiteX13" fmla="*/ 3824730 w 8285898"/>
              <a:gd name="connsiteY13" fmla="*/ 1910463 h 6243210"/>
              <a:gd name="connsiteX14" fmla="*/ 4061654 w 8285898"/>
              <a:gd name="connsiteY14" fmla="*/ 1027525 h 6243210"/>
              <a:gd name="connsiteX15" fmla="*/ 5231900 w 8285898"/>
              <a:gd name="connsiteY15" fmla="*/ 975420 h 6243210"/>
              <a:gd name="connsiteX16" fmla="*/ 5992268 w 8285898"/>
              <a:gd name="connsiteY16" fmla="*/ 582970 h 6243210"/>
              <a:gd name="connsiteX17" fmla="*/ 6823755 w 8285898"/>
              <a:gd name="connsiteY17" fmla="*/ 621483 h 6243210"/>
              <a:gd name="connsiteX18" fmla="*/ 7155022 w 8285898"/>
              <a:gd name="connsiteY18" fmla="*/ 258100 h 6243210"/>
              <a:gd name="connsiteX19" fmla="*/ 8285898 w 8285898"/>
              <a:gd name="connsiteY19" fmla="*/ 0 h 6243210"/>
              <a:gd name="connsiteX0" fmla="*/ 0 w 7155022"/>
              <a:gd name="connsiteY0" fmla="*/ 5985110 h 5985110"/>
              <a:gd name="connsiteX1" fmla="*/ 2454800 w 7155022"/>
              <a:gd name="connsiteY1" fmla="*/ 5425489 h 5985110"/>
              <a:gd name="connsiteX2" fmla="*/ 3378308 w 7155022"/>
              <a:gd name="connsiteY2" fmla="*/ 5639604 h 5985110"/>
              <a:gd name="connsiteX3" fmla="*/ 4059435 w 7155022"/>
              <a:gd name="connsiteY3" fmla="*/ 5813431 h 5985110"/>
              <a:gd name="connsiteX4" fmla="*/ 4783024 w 7155022"/>
              <a:gd name="connsiteY4" fmla="*/ 5777717 h 5985110"/>
              <a:gd name="connsiteX5" fmla="*/ 5157623 w 7155022"/>
              <a:gd name="connsiteY5" fmla="*/ 5382897 h 5985110"/>
              <a:gd name="connsiteX6" fmla="*/ 5822054 w 7155022"/>
              <a:gd name="connsiteY6" fmla="*/ 4500604 h 5985110"/>
              <a:gd name="connsiteX7" fmla="*/ 5150343 w 7155022"/>
              <a:gd name="connsiteY7" fmla="*/ 4004897 h 5985110"/>
              <a:gd name="connsiteX8" fmla="*/ 5322399 w 7155022"/>
              <a:gd name="connsiteY8" fmla="*/ 3646504 h 5985110"/>
              <a:gd name="connsiteX9" fmla="*/ 5870299 w 7155022"/>
              <a:gd name="connsiteY9" fmla="*/ 3810804 h 5985110"/>
              <a:gd name="connsiteX10" fmla="*/ 6031073 w 7155022"/>
              <a:gd name="connsiteY10" fmla="*/ 3589741 h 5985110"/>
              <a:gd name="connsiteX11" fmla="*/ 6332592 w 7155022"/>
              <a:gd name="connsiteY11" fmla="*/ 2749229 h 5985110"/>
              <a:gd name="connsiteX12" fmla="*/ 4826785 w 7155022"/>
              <a:gd name="connsiteY12" fmla="*/ 2240013 h 5985110"/>
              <a:gd name="connsiteX13" fmla="*/ 3824730 w 7155022"/>
              <a:gd name="connsiteY13" fmla="*/ 1652363 h 5985110"/>
              <a:gd name="connsiteX14" fmla="*/ 4061654 w 7155022"/>
              <a:gd name="connsiteY14" fmla="*/ 769425 h 5985110"/>
              <a:gd name="connsiteX15" fmla="*/ 5231900 w 7155022"/>
              <a:gd name="connsiteY15" fmla="*/ 717320 h 5985110"/>
              <a:gd name="connsiteX16" fmla="*/ 5992268 w 7155022"/>
              <a:gd name="connsiteY16" fmla="*/ 324870 h 5985110"/>
              <a:gd name="connsiteX17" fmla="*/ 6823755 w 7155022"/>
              <a:gd name="connsiteY17" fmla="*/ 363383 h 5985110"/>
              <a:gd name="connsiteX18" fmla="*/ 7155022 w 7155022"/>
              <a:gd name="connsiteY18" fmla="*/ 0 h 5985110"/>
              <a:gd name="connsiteX0" fmla="*/ 0 w 6823755"/>
              <a:gd name="connsiteY0" fmla="*/ 5674111 h 5674111"/>
              <a:gd name="connsiteX1" fmla="*/ 2454800 w 6823755"/>
              <a:gd name="connsiteY1" fmla="*/ 5114490 h 5674111"/>
              <a:gd name="connsiteX2" fmla="*/ 3378308 w 6823755"/>
              <a:gd name="connsiteY2" fmla="*/ 5328605 h 5674111"/>
              <a:gd name="connsiteX3" fmla="*/ 4059435 w 6823755"/>
              <a:gd name="connsiteY3" fmla="*/ 5502432 h 5674111"/>
              <a:gd name="connsiteX4" fmla="*/ 4783024 w 6823755"/>
              <a:gd name="connsiteY4" fmla="*/ 5466718 h 5674111"/>
              <a:gd name="connsiteX5" fmla="*/ 5157623 w 6823755"/>
              <a:gd name="connsiteY5" fmla="*/ 5071898 h 5674111"/>
              <a:gd name="connsiteX6" fmla="*/ 5822054 w 6823755"/>
              <a:gd name="connsiteY6" fmla="*/ 4189605 h 5674111"/>
              <a:gd name="connsiteX7" fmla="*/ 5150343 w 6823755"/>
              <a:gd name="connsiteY7" fmla="*/ 3693898 h 5674111"/>
              <a:gd name="connsiteX8" fmla="*/ 5322399 w 6823755"/>
              <a:gd name="connsiteY8" fmla="*/ 3335505 h 5674111"/>
              <a:gd name="connsiteX9" fmla="*/ 5870299 w 6823755"/>
              <a:gd name="connsiteY9" fmla="*/ 3499805 h 5674111"/>
              <a:gd name="connsiteX10" fmla="*/ 6031073 w 6823755"/>
              <a:gd name="connsiteY10" fmla="*/ 3278742 h 5674111"/>
              <a:gd name="connsiteX11" fmla="*/ 6332592 w 6823755"/>
              <a:gd name="connsiteY11" fmla="*/ 2438230 h 5674111"/>
              <a:gd name="connsiteX12" fmla="*/ 4826785 w 6823755"/>
              <a:gd name="connsiteY12" fmla="*/ 1929014 h 5674111"/>
              <a:gd name="connsiteX13" fmla="*/ 3824730 w 6823755"/>
              <a:gd name="connsiteY13" fmla="*/ 1341364 h 5674111"/>
              <a:gd name="connsiteX14" fmla="*/ 4061654 w 6823755"/>
              <a:gd name="connsiteY14" fmla="*/ 458426 h 5674111"/>
              <a:gd name="connsiteX15" fmla="*/ 5231900 w 6823755"/>
              <a:gd name="connsiteY15" fmla="*/ 406321 h 5674111"/>
              <a:gd name="connsiteX16" fmla="*/ 5992268 w 6823755"/>
              <a:gd name="connsiteY16" fmla="*/ 13871 h 5674111"/>
              <a:gd name="connsiteX17" fmla="*/ 6823755 w 6823755"/>
              <a:gd name="connsiteY17" fmla="*/ 52384 h 5674111"/>
              <a:gd name="connsiteX0" fmla="*/ 0 w 8219419"/>
              <a:gd name="connsiteY0" fmla="*/ 5775716 h 5775716"/>
              <a:gd name="connsiteX1" fmla="*/ 2454800 w 8219419"/>
              <a:gd name="connsiteY1" fmla="*/ 5216095 h 5775716"/>
              <a:gd name="connsiteX2" fmla="*/ 3378308 w 8219419"/>
              <a:gd name="connsiteY2" fmla="*/ 5430210 h 5775716"/>
              <a:gd name="connsiteX3" fmla="*/ 4059435 w 8219419"/>
              <a:gd name="connsiteY3" fmla="*/ 5604037 h 5775716"/>
              <a:gd name="connsiteX4" fmla="*/ 4783024 w 8219419"/>
              <a:gd name="connsiteY4" fmla="*/ 5568323 h 5775716"/>
              <a:gd name="connsiteX5" fmla="*/ 5157623 w 8219419"/>
              <a:gd name="connsiteY5" fmla="*/ 5173503 h 5775716"/>
              <a:gd name="connsiteX6" fmla="*/ 5822054 w 8219419"/>
              <a:gd name="connsiteY6" fmla="*/ 4291210 h 5775716"/>
              <a:gd name="connsiteX7" fmla="*/ 5150343 w 8219419"/>
              <a:gd name="connsiteY7" fmla="*/ 3795503 h 5775716"/>
              <a:gd name="connsiteX8" fmla="*/ 5322399 w 8219419"/>
              <a:gd name="connsiteY8" fmla="*/ 3437110 h 5775716"/>
              <a:gd name="connsiteX9" fmla="*/ 5870299 w 8219419"/>
              <a:gd name="connsiteY9" fmla="*/ 3601410 h 5775716"/>
              <a:gd name="connsiteX10" fmla="*/ 6031073 w 8219419"/>
              <a:gd name="connsiteY10" fmla="*/ 3380347 h 5775716"/>
              <a:gd name="connsiteX11" fmla="*/ 6332592 w 8219419"/>
              <a:gd name="connsiteY11" fmla="*/ 2539835 h 5775716"/>
              <a:gd name="connsiteX12" fmla="*/ 4826785 w 8219419"/>
              <a:gd name="connsiteY12" fmla="*/ 2030619 h 5775716"/>
              <a:gd name="connsiteX13" fmla="*/ 3824730 w 8219419"/>
              <a:gd name="connsiteY13" fmla="*/ 1442969 h 5775716"/>
              <a:gd name="connsiteX14" fmla="*/ 4061654 w 8219419"/>
              <a:gd name="connsiteY14" fmla="*/ 560031 h 5775716"/>
              <a:gd name="connsiteX15" fmla="*/ 5231900 w 8219419"/>
              <a:gd name="connsiteY15" fmla="*/ 507926 h 5775716"/>
              <a:gd name="connsiteX16" fmla="*/ 5992268 w 8219419"/>
              <a:gd name="connsiteY16" fmla="*/ 115476 h 5775716"/>
              <a:gd name="connsiteX17" fmla="*/ 8219419 w 8219419"/>
              <a:gd name="connsiteY17" fmla="*/ 2833020 h 5775716"/>
              <a:gd name="connsiteX0" fmla="*/ 0 w 8219419"/>
              <a:gd name="connsiteY0" fmla="*/ 5364722 h 5364722"/>
              <a:gd name="connsiteX1" fmla="*/ 2454800 w 8219419"/>
              <a:gd name="connsiteY1" fmla="*/ 4805101 h 5364722"/>
              <a:gd name="connsiteX2" fmla="*/ 3378308 w 8219419"/>
              <a:gd name="connsiteY2" fmla="*/ 5019216 h 5364722"/>
              <a:gd name="connsiteX3" fmla="*/ 4059435 w 8219419"/>
              <a:gd name="connsiteY3" fmla="*/ 5193043 h 5364722"/>
              <a:gd name="connsiteX4" fmla="*/ 4783024 w 8219419"/>
              <a:gd name="connsiteY4" fmla="*/ 5157329 h 5364722"/>
              <a:gd name="connsiteX5" fmla="*/ 5157623 w 8219419"/>
              <a:gd name="connsiteY5" fmla="*/ 4762509 h 5364722"/>
              <a:gd name="connsiteX6" fmla="*/ 5822054 w 8219419"/>
              <a:gd name="connsiteY6" fmla="*/ 3880216 h 5364722"/>
              <a:gd name="connsiteX7" fmla="*/ 5150343 w 8219419"/>
              <a:gd name="connsiteY7" fmla="*/ 3384509 h 5364722"/>
              <a:gd name="connsiteX8" fmla="*/ 5322399 w 8219419"/>
              <a:gd name="connsiteY8" fmla="*/ 3026116 h 5364722"/>
              <a:gd name="connsiteX9" fmla="*/ 5870299 w 8219419"/>
              <a:gd name="connsiteY9" fmla="*/ 3190416 h 5364722"/>
              <a:gd name="connsiteX10" fmla="*/ 6031073 w 8219419"/>
              <a:gd name="connsiteY10" fmla="*/ 2969353 h 5364722"/>
              <a:gd name="connsiteX11" fmla="*/ 6332592 w 8219419"/>
              <a:gd name="connsiteY11" fmla="*/ 2128841 h 5364722"/>
              <a:gd name="connsiteX12" fmla="*/ 4826785 w 8219419"/>
              <a:gd name="connsiteY12" fmla="*/ 1619625 h 5364722"/>
              <a:gd name="connsiteX13" fmla="*/ 3824730 w 8219419"/>
              <a:gd name="connsiteY13" fmla="*/ 1031975 h 5364722"/>
              <a:gd name="connsiteX14" fmla="*/ 4061654 w 8219419"/>
              <a:gd name="connsiteY14" fmla="*/ 149037 h 5364722"/>
              <a:gd name="connsiteX15" fmla="*/ 5231900 w 8219419"/>
              <a:gd name="connsiteY15" fmla="*/ 96932 h 5364722"/>
              <a:gd name="connsiteX16" fmla="*/ 6120605 w 8219419"/>
              <a:gd name="connsiteY16" fmla="*/ 201787 h 5364722"/>
              <a:gd name="connsiteX17" fmla="*/ 8219419 w 8219419"/>
              <a:gd name="connsiteY17" fmla="*/ 2422026 h 5364722"/>
              <a:gd name="connsiteX0" fmla="*/ 0 w 8219419"/>
              <a:gd name="connsiteY0" fmla="*/ 5322553 h 5322553"/>
              <a:gd name="connsiteX1" fmla="*/ 2454800 w 8219419"/>
              <a:gd name="connsiteY1" fmla="*/ 4762932 h 5322553"/>
              <a:gd name="connsiteX2" fmla="*/ 3378308 w 8219419"/>
              <a:gd name="connsiteY2" fmla="*/ 4977047 h 5322553"/>
              <a:gd name="connsiteX3" fmla="*/ 4059435 w 8219419"/>
              <a:gd name="connsiteY3" fmla="*/ 5150874 h 5322553"/>
              <a:gd name="connsiteX4" fmla="*/ 4783024 w 8219419"/>
              <a:gd name="connsiteY4" fmla="*/ 5115160 h 5322553"/>
              <a:gd name="connsiteX5" fmla="*/ 5157623 w 8219419"/>
              <a:gd name="connsiteY5" fmla="*/ 4720340 h 5322553"/>
              <a:gd name="connsiteX6" fmla="*/ 5822054 w 8219419"/>
              <a:gd name="connsiteY6" fmla="*/ 3838047 h 5322553"/>
              <a:gd name="connsiteX7" fmla="*/ 5150343 w 8219419"/>
              <a:gd name="connsiteY7" fmla="*/ 3342340 h 5322553"/>
              <a:gd name="connsiteX8" fmla="*/ 5322399 w 8219419"/>
              <a:gd name="connsiteY8" fmla="*/ 2983947 h 5322553"/>
              <a:gd name="connsiteX9" fmla="*/ 5870299 w 8219419"/>
              <a:gd name="connsiteY9" fmla="*/ 3148247 h 5322553"/>
              <a:gd name="connsiteX10" fmla="*/ 6031073 w 8219419"/>
              <a:gd name="connsiteY10" fmla="*/ 2927184 h 5322553"/>
              <a:gd name="connsiteX11" fmla="*/ 6332592 w 8219419"/>
              <a:gd name="connsiteY11" fmla="*/ 2086672 h 5322553"/>
              <a:gd name="connsiteX12" fmla="*/ 4826785 w 8219419"/>
              <a:gd name="connsiteY12" fmla="*/ 1577456 h 5322553"/>
              <a:gd name="connsiteX13" fmla="*/ 3824730 w 8219419"/>
              <a:gd name="connsiteY13" fmla="*/ 989806 h 5322553"/>
              <a:gd name="connsiteX14" fmla="*/ 4061654 w 8219419"/>
              <a:gd name="connsiteY14" fmla="*/ 106868 h 5322553"/>
              <a:gd name="connsiteX15" fmla="*/ 5231900 w 8219419"/>
              <a:gd name="connsiteY15" fmla="*/ 54763 h 5322553"/>
              <a:gd name="connsiteX16" fmla="*/ 6361236 w 8219419"/>
              <a:gd name="connsiteY16" fmla="*/ 464418 h 5322553"/>
              <a:gd name="connsiteX17" fmla="*/ 8219419 w 8219419"/>
              <a:gd name="connsiteY17" fmla="*/ 2379857 h 5322553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8219419 w 8219419"/>
              <a:gd name="connsiteY17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8219419 w 8219419"/>
              <a:gd name="connsiteY18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72845 w 8219419"/>
              <a:gd name="connsiteY17" fmla="*/ 1075527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7386192"/>
              <a:gd name="connsiteY0" fmla="*/ 5313626 h 5313626"/>
              <a:gd name="connsiteX1" fmla="*/ 2454800 w 7386192"/>
              <a:gd name="connsiteY1" fmla="*/ 4754005 h 5313626"/>
              <a:gd name="connsiteX2" fmla="*/ 3378308 w 7386192"/>
              <a:gd name="connsiteY2" fmla="*/ 4968120 h 5313626"/>
              <a:gd name="connsiteX3" fmla="*/ 4059435 w 7386192"/>
              <a:gd name="connsiteY3" fmla="*/ 5141947 h 5313626"/>
              <a:gd name="connsiteX4" fmla="*/ 4783024 w 7386192"/>
              <a:gd name="connsiteY4" fmla="*/ 5106233 h 5313626"/>
              <a:gd name="connsiteX5" fmla="*/ 5157623 w 7386192"/>
              <a:gd name="connsiteY5" fmla="*/ 4711413 h 5313626"/>
              <a:gd name="connsiteX6" fmla="*/ 5822054 w 7386192"/>
              <a:gd name="connsiteY6" fmla="*/ 3829120 h 5313626"/>
              <a:gd name="connsiteX7" fmla="*/ 5150343 w 7386192"/>
              <a:gd name="connsiteY7" fmla="*/ 3333413 h 5313626"/>
              <a:gd name="connsiteX8" fmla="*/ 5322399 w 7386192"/>
              <a:gd name="connsiteY8" fmla="*/ 2975020 h 5313626"/>
              <a:gd name="connsiteX9" fmla="*/ 5870299 w 7386192"/>
              <a:gd name="connsiteY9" fmla="*/ 3139320 h 5313626"/>
              <a:gd name="connsiteX10" fmla="*/ 6031073 w 7386192"/>
              <a:gd name="connsiteY10" fmla="*/ 2918257 h 5313626"/>
              <a:gd name="connsiteX11" fmla="*/ 6332592 w 7386192"/>
              <a:gd name="connsiteY11" fmla="*/ 2077745 h 5313626"/>
              <a:gd name="connsiteX12" fmla="*/ 4826785 w 7386192"/>
              <a:gd name="connsiteY12" fmla="*/ 1568529 h 5313626"/>
              <a:gd name="connsiteX13" fmla="*/ 3824730 w 7386192"/>
              <a:gd name="connsiteY13" fmla="*/ 980879 h 5313626"/>
              <a:gd name="connsiteX14" fmla="*/ 4061654 w 7386192"/>
              <a:gd name="connsiteY14" fmla="*/ 97941 h 5313626"/>
              <a:gd name="connsiteX15" fmla="*/ 5231900 w 7386192"/>
              <a:gd name="connsiteY15" fmla="*/ 45836 h 5313626"/>
              <a:gd name="connsiteX16" fmla="*/ 6297067 w 7386192"/>
              <a:gd name="connsiteY16" fmla="*/ 311112 h 5313626"/>
              <a:gd name="connsiteX17" fmla="*/ 6872845 w 7386192"/>
              <a:gd name="connsiteY17" fmla="*/ 1075527 h 5313626"/>
              <a:gd name="connsiteX18" fmla="*/ 7386192 w 7386192"/>
              <a:gd name="connsiteY18" fmla="*/ 1781379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6494"/>
              <a:gd name="connsiteY0" fmla="*/ 5313626 h 5313626"/>
              <a:gd name="connsiteX1" fmla="*/ 2454800 w 7396494"/>
              <a:gd name="connsiteY1" fmla="*/ 4754005 h 5313626"/>
              <a:gd name="connsiteX2" fmla="*/ 3378308 w 7396494"/>
              <a:gd name="connsiteY2" fmla="*/ 4968120 h 5313626"/>
              <a:gd name="connsiteX3" fmla="*/ 4059435 w 7396494"/>
              <a:gd name="connsiteY3" fmla="*/ 5141947 h 5313626"/>
              <a:gd name="connsiteX4" fmla="*/ 4783024 w 7396494"/>
              <a:gd name="connsiteY4" fmla="*/ 5106233 h 5313626"/>
              <a:gd name="connsiteX5" fmla="*/ 5157623 w 7396494"/>
              <a:gd name="connsiteY5" fmla="*/ 4711413 h 5313626"/>
              <a:gd name="connsiteX6" fmla="*/ 5822054 w 7396494"/>
              <a:gd name="connsiteY6" fmla="*/ 3829120 h 5313626"/>
              <a:gd name="connsiteX7" fmla="*/ 5150343 w 7396494"/>
              <a:gd name="connsiteY7" fmla="*/ 3333413 h 5313626"/>
              <a:gd name="connsiteX8" fmla="*/ 5322399 w 7396494"/>
              <a:gd name="connsiteY8" fmla="*/ 2975020 h 5313626"/>
              <a:gd name="connsiteX9" fmla="*/ 5870299 w 7396494"/>
              <a:gd name="connsiteY9" fmla="*/ 3139320 h 5313626"/>
              <a:gd name="connsiteX10" fmla="*/ 6031073 w 7396494"/>
              <a:gd name="connsiteY10" fmla="*/ 2918257 h 5313626"/>
              <a:gd name="connsiteX11" fmla="*/ 6332592 w 7396494"/>
              <a:gd name="connsiteY11" fmla="*/ 2077745 h 5313626"/>
              <a:gd name="connsiteX12" fmla="*/ 4826785 w 7396494"/>
              <a:gd name="connsiteY12" fmla="*/ 1568529 h 5313626"/>
              <a:gd name="connsiteX13" fmla="*/ 3824730 w 7396494"/>
              <a:gd name="connsiteY13" fmla="*/ 980879 h 5313626"/>
              <a:gd name="connsiteX14" fmla="*/ 4061654 w 7396494"/>
              <a:gd name="connsiteY14" fmla="*/ 97941 h 5313626"/>
              <a:gd name="connsiteX15" fmla="*/ 5231900 w 7396494"/>
              <a:gd name="connsiteY15" fmla="*/ 45836 h 5313626"/>
              <a:gd name="connsiteX16" fmla="*/ 6297067 w 7396494"/>
              <a:gd name="connsiteY16" fmla="*/ 311112 h 5313626"/>
              <a:gd name="connsiteX17" fmla="*/ 6872845 w 7396494"/>
              <a:gd name="connsiteY17" fmla="*/ 1075527 h 5313626"/>
              <a:gd name="connsiteX18" fmla="*/ 7396494 w 7396494"/>
              <a:gd name="connsiteY18" fmla="*/ 1760773 h 5313626"/>
              <a:gd name="connsiteX0" fmla="*/ 0 w 7393918"/>
              <a:gd name="connsiteY0" fmla="*/ 5313626 h 5313626"/>
              <a:gd name="connsiteX1" fmla="*/ 2454800 w 7393918"/>
              <a:gd name="connsiteY1" fmla="*/ 4754005 h 5313626"/>
              <a:gd name="connsiteX2" fmla="*/ 3378308 w 7393918"/>
              <a:gd name="connsiteY2" fmla="*/ 4968120 h 5313626"/>
              <a:gd name="connsiteX3" fmla="*/ 4059435 w 7393918"/>
              <a:gd name="connsiteY3" fmla="*/ 5141947 h 5313626"/>
              <a:gd name="connsiteX4" fmla="*/ 4783024 w 7393918"/>
              <a:gd name="connsiteY4" fmla="*/ 5106233 h 5313626"/>
              <a:gd name="connsiteX5" fmla="*/ 5157623 w 7393918"/>
              <a:gd name="connsiteY5" fmla="*/ 4711413 h 5313626"/>
              <a:gd name="connsiteX6" fmla="*/ 5822054 w 7393918"/>
              <a:gd name="connsiteY6" fmla="*/ 3829120 h 5313626"/>
              <a:gd name="connsiteX7" fmla="*/ 5150343 w 7393918"/>
              <a:gd name="connsiteY7" fmla="*/ 3333413 h 5313626"/>
              <a:gd name="connsiteX8" fmla="*/ 5322399 w 7393918"/>
              <a:gd name="connsiteY8" fmla="*/ 2975020 h 5313626"/>
              <a:gd name="connsiteX9" fmla="*/ 5870299 w 7393918"/>
              <a:gd name="connsiteY9" fmla="*/ 3139320 h 5313626"/>
              <a:gd name="connsiteX10" fmla="*/ 6031073 w 7393918"/>
              <a:gd name="connsiteY10" fmla="*/ 2918257 h 5313626"/>
              <a:gd name="connsiteX11" fmla="*/ 6332592 w 7393918"/>
              <a:gd name="connsiteY11" fmla="*/ 2077745 h 5313626"/>
              <a:gd name="connsiteX12" fmla="*/ 4826785 w 7393918"/>
              <a:gd name="connsiteY12" fmla="*/ 1568529 h 5313626"/>
              <a:gd name="connsiteX13" fmla="*/ 3824730 w 7393918"/>
              <a:gd name="connsiteY13" fmla="*/ 980879 h 5313626"/>
              <a:gd name="connsiteX14" fmla="*/ 4061654 w 7393918"/>
              <a:gd name="connsiteY14" fmla="*/ 97941 h 5313626"/>
              <a:gd name="connsiteX15" fmla="*/ 5231900 w 7393918"/>
              <a:gd name="connsiteY15" fmla="*/ 45836 h 5313626"/>
              <a:gd name="connsiteX16" fmla="*/ 6297067 w 7393918"/>
              <a:gd name="connsiteY16" fmla="*/ 311112 h 5313626"/>
              <a:gd name="connsiteX17" fmla="*/ 6872845 w 7393918"/>
              <a:gd name="connsiteY17" fmla="*/ 1075527 h 5313626"/>
              <a:gd name="connsiteX18" fmla="*/ 7393918 w 7393918"/>
              <a:gd name="connsiteY18" fmla="*/ 1768500 h 5313626"/>
              <a:gd name="connsiteX0" fmla="*/ 0 w 7388767"/>
              <a:gd name="connsiteY0" fmla="*/ 5313626 h 5313626"/>
              <a:gd name="connsiteX1" fmla="*/ 2454800 w 7388767"/>
              <a:gd name="connsiteY1" fmla="*/ 4754005 h 5313626"/>
              <a:gd name="connsiteX2" fmla="*/ 3378308 w 7388767"/>
              <a:gd name="connsiteY2" fmla="*/ 4968120 h 5313626"/>
              <a:gd name="connsiteX3" fmla="*/ 4059435 w 7388767"/>
              <a:gd name="connsiteY3" fmla="*/ 5141947 h 5313626"/>
              <a:gd name="connsiteX4" fmla="*/ 4783024 w 7388767"/>
              <a:gd name="connsiteY4" fmla="*/ 5106233 h 5313626"/>
              <a:gd name="connsiteX5" fmla="*/ 5157623 w 7388767"/>
              <a:gd name="connsiteY5" fmla="*/ 4711413 h 5313626"/>
              <a:gd name="connsiteX6" fmla="*/ 5822054 w 7388767"/>
              <a:gd name="connsiteY6" fmla="*/ 3829120 h 5313626"/>
              <a:gd name="connsiteX7" fmla="*/ 5150343 w 7388767"/>
              <a:gd name="connsiteY7" fmla="*/ 3333413 h 5313626"/>
              <a:gd name="connsiteX8" fmla="*/ 5322399 w 7388767"/>
              <a:gd name="connsiteY8" fmla="*/ 2975020 h 5313626"/>
              <a:gd name="connsiteX9" fmla="*/ 5870299 w 7388767"/>
              <a:gd name="connsiteY9" fmla="*/ 3139320 h 5313626"/>
              <a:gd name="connsiteX10" fmla="*/ 6031073 w 7388767"/>
              <a:gd name="connsiteY10" fmla="*/ 2918257 h 5313626"/>
              <a:gd name="connsiteX11" fmla="*/ 6332592 w 7388767"/>
              <a:gd name="connsiteY11" fmla="*/ 2077745 h 5313626"/>
              <a:gd name="connsiteX12" fmla="*/ 4826785 w 7388767"/>
              <a:gd name="connsiteY12" fmla="*/ 1568529 h 5313626"/>
              <a:gd name="connsiteX13" fmla="*/ 3824730 w 7388767"/>
              <a:gd name="connsiteY13" fmla="*/ 980879 h 5313626"/>
              <a:gd name="connsiteX14" fmla="*/ 4061654 w 7388767"/>
              <a:gd name="connsiteY14" fmla="*/ 97941 h 5313626"/>
              <a:gd name="connsiteX15" fmla="*/ 5231900 w 7388767"/>
              <a:gd name="connsiteY15" fmla="*/ 45836 h 5313626"/>
              <a:gd name="connsiteX16" fmla="*/ 6297067 w 7388767"/>
              <a:gd name="connsiteY16" fmla="*/ 311112 h 5313626"/>
              <a:gd name="connsiteX17" fmla="*/ 6872845 w 7388767"/>
              <a:gd name="connsiteY17" fmla="*/ 1075527 h 5313626"/>
              <a:gd name="connsiteX18" fmla="*/ 7388767 w 7388767"/>
              <a:gd name="connsiteY18" fmla="*/ 1773652 h 5313626"/>
              <a:gd name="connsiteX0" fmla="*/ 0 w 7388767"/>
              <a:gd name="connsiteY0" fmla="*/ 5299546 h 5299546"/>
              <a:gd name="connsiteX1" fmla="*/ 2454800 w 7388767"/>
              <a:gd name="connsiteY1" fmla="*/ 4739925 h 5299546"/>
              <a:gd name="connsiteX2" fmla="*/ 3378308 w 7388767"/>
              <a:gd name="connsiteY2" fmla="*/ 4954040 h 5299546"/>
              <a:gd name="connsiteX3" fmla="*/ 4059435 w 7388767"/>
              <a:gd name="connsiteY3" fmla="*/ 5127867 h 5299546"/>
              <a:gd name="connsiteX4" fmla="*/ 4783024 w 7388767"/>
              <a:gd name="connsiteY4" fmla="*/ 5092153 h 5299546"/>
              <a:gd name="connsiteX5" fmla="*/ 5157623 w 7388767"/>
              <a:gd name="connsiteY5" fmla="*/ 4697333 h 5299546"/>
              <a:gd name="connsiteX6" fmla="*/ 5822054 w 7388767"/>
              <a:gd name="connsiteY6" fmla="*/ 3815040 h 5299546"/>
              <a:gd name="connsiteX7" fmla="*/ 5150343 w 7388767"/>
              <a:gd name="connsiteY7" fmla="*/ 3319333 h 5299546"/>
              <a:gd name="connsiteX8" fmla="*/ 5322399 w 7388767"/>
              <a:gd name="connsiteY8" fmla="*/ 2960940 h 5299546"/>
              <a:gd name="connsiteX9" fmla="*/ 5870299 w 7388767"/>
              <a:gd name="connsiteY9" fmla="*/ 3125240 h 5299546"/>
              <a:gd name="connsiteX10" fmla="*/ 6031073 w 7388767"/>
              <a:gd name="connsiteY10" fmla="*/ 2904177 h 5299546"/>
              <a:gd name="connsiteX11" fmla="*/ 6332592 w 7388767"/>
              <a:gd name="connsiteY11" fmla="*/ 2063665 h 5299546"/>
              <a:gd name="connsiteX12" fmla="*/ 4826785 w 7388767"/>
              <a:gd name="connsiteY12" fmla="*/ 1554449 h 5299546"/>
              <a:gd name="connsiteX13" fmla="*/ 3824730 w 7388767"/>
              <a:gd name="connsiteY13" fmla="*/ 966799 h 5299546"/>
              <a:gd name="connsiteX14" fmla="*/ 5231900 w 7388767"/>
              <a:gd name="connsiteY14" fmla="*/ 31756 h 5299546"/>
              <a:gd name="connsiteX15" fmla="*/ 6297067 w 7388767"/>
              <a:gd name="connsiteY15" fmla="*/ 297032 h 5299546"/>
              <a:gd name="connsiteX16" fmla="*/ 6872845 w 7388767"/>
              <a:gd name="connsiteY16" fmla="*/ 1061447 h 5299546"/>
              <a:gd name="connsiteX17" fmla="*/ 7388767 w 7388767"/>
              <a:gd name="connsiteY17" fmla="*/ 1759572 h 5299546"/>
              <a:gd name="connsiteX0" fmla="*/ 0 w 7388767"/>
              <a:gd name="connsiteY0" fmla="*/ 5338977 h 5338977"/>
              <a:gd name="connsiteX1" fmla="*/ 2454800 w 7388767"/>
              <a:gd name="connsiteY1" fmla="*/ 4779356 h 5338977"/>
              <a:gd name="connsiteX2" fmla="*/ 3378308 w 7388767"/>
              <a:gd name="connsiteY2" fmla="*/ 4993471 h 5338977"/>
              <a:gd name="connsiteX3" fmla="*/ 4059435 w 7388767"/>
              <a:gd name="connsiteY3" fmla="*/ 5167298 h 5338977"/>
              <a:gd name="connsiteX4" fmla="*/ 4783024 w 7388767"/>
              <a:gd name="connsiteY4" fmla="*/ 5131584 h 5338977"/>
              <a:gd name="connsiteX5" fmla="*/ 5157623 w 7388767"/>
              <a:gd name="connsiteY5" fmla="*/ 4736764 h 5338977"/>
              <a:gd name="connsiteX6" fmla="*/ 5822054 w 7388767"/>
              <a:gd name="connsiteY6" fmla="*/ 3854471 h 5338977"/>
              <a:gd name="connsiteX7" fmla="*/ 5150343 w 7388767"/>
              <a:gd name="connsiteY7" fmla="*/ 3358764 h 5338977"/>
              <a:gd name="connsiteX8" fmla="*/ 5322399 w 7388767"/>
              <a:gd name="connsiteY8" fmla="*/ 3000371 h 5338977"/>
              <a:gd name="connsiteX9" fmla="*/ 5870299 w 7388767"/>
              <a:gd name="connsiteY9" fmla="*/ 3164671 h 5338977"/>
              <a:gd name="connsiteX10" fmla="*/ 6031073 w 7388767"/>
              <a:gd name="connsiteY10" fmla="*/ 2943608 h 5338977"/>
              <a:gd name="connsiteX11" fmla="*/ 6332592 w 7388767"/>
              <a:gd name="connsiteY11" fmla="*/ 2103096 h 5338977"/>
              <a:gd name="connsiteX12" fmla="*/ 4826785 w 7388767"/>
              <a:gd name="connsiteY12" fmla="*/ 1593880 h 5338977"/>
              <a:gd name="connsiteX13" fmla="*/ 5231900 w 7388767"/>
              <a:gd name="connsiteY13" fmla="*/ 71187 h 5338977"/>
              <a:gd name="connsiteX14" fmla="*/ 6297067 w 7388767"/>
              <a:gd name="connsiteY14" fmla="*/ 336463 h 5338977"/>
              <a:gd name="connsiteX15" fmla="*/ 6872845 w 7388767"/>
              <a:gd name="connsiteY15" fmla="*/ 1100878 h 5338977"/>
              <a:gd name="connsiteX16" fmla="*/ 7388767 w 7388767"/>
              <a:gd name="connsiteY16" fmla="*/ 1799003 h 5338977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4826785 w 7388767"/>
              <a:gd name="connsiteY12" fmla="*/ 1257417 h 5002514"/>
              <a:gd name="connsiteX13" fmla="*/ 6297067 w 7388767"/>
              <a:gd name="connsiteY13" fmla="*/ 0 h 5002514"/>
              <a:gd name="connsiteX14" fmla="*/ 6872845 w 7388767"/>
              <a:gd name="connsiteY14" fmla="*/ 764415 h 5002514"/>
              <a:gd name="connsiteX15" fmla="*/ 7388767 w 7388767"/>
              <a:gd name="connsiteY15" fmla="*/ 1462540 h 5002514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6297067 w 7388767"/>
              <a:gd name="connsiteY12" fmla="*/ 0 h 5002514"/>
              <a:gd name="connsiteX13" fmla="*/ 6872845 w 7388767"/>
              <a:gd name="connsiteY13" fmla="*/ 764415 h 5002514"/>
              <a:gd name="connsiteX14" fmla="*/ 7388767 w 7388767"/>
              <a:gd name="connsiteY14" fmla="*/ 1462540 h 5002514"/>
              <a:gd name="connsiteX0" fmla="*/ 0 w 7388767"/>
              <a:gd name="connsiteY0" fmla="*/ 4238099 h 4238099"/>
              <a:gd name="connsiteX1" fmla="*/ 2454800 w 7388767"/>
              <a:gd name="connsiteY1" fmla="*/ 3678478 h 4238099"/>
              <a:gd name="connsiteX2" fmla="*/ 3378308 w 7388767"/>
              <a:gd name="connsiteY2" fmla="*/ 3892593 h 4238099"/>
              <a:gd name="connsiteX3" fmla="*/ 4059435 w 7388767"/>
              <a:gd name="connsiteY3" fmla="*/ 4066420 h 4238099"/>
              <a:gd name="connsiteX4" fmla="*/ 4783024 w 7388767"/>
              <a:gd name="connsiteY4" fmla="*/ 4030706 h 4238099"/>
              <a:gd name="connsiteX5" fmla="*/ 5157623 w 7388767"/>
              <a:gd name="connsiteY5" fmla="*/ 3635886 h 4238099"/>
              <a:gd name="connsiteX6" fmla="*/ 5822054 w 7388767"/>
              <a:gd name="connsiteY6" fmla="*/ 2753593 h 4238099"/>
              <a:gd name="connsiteX7" fmla="*/ 5150343 w 7388767"/>
              <a:gd name="connsiteY7" fmla="*/ 2257886 h 4238099"/>
              <a:gd name="connsiteX8" fmla="*/ 5322399 w 7388767"/>
              <a:gd name="connsiteY8" fmla="*/ 1899493 h 4238099"/>
              <a:gd name="connsiteX9" fmla="*/ 5870299 w 7388767"/>
              <a:gd name="connsiteY9" fmla="*/ 2063793 h 4238099"/>
              <a:gd name="connsiteX10" fmla="*/ 6031073 w 7388767"/>
              <a:gd name="connsiteY10" fmla="*/ 1842730 h 4238099"/>
              <a:gd name="connsiteX11" fmla="*/ 6332592 w 7388767"/>
              <a:gd name="connsiteY11" fmla="*/ 1002218 h 4238099"/>
              <a:gd name="connsiteX12" fmla="*/ 6872845 w 7388767"/>
              <a:gd name="connsiteY12" fmla="*/ 0 h 4238099"/>
              <a:gd name="connsiteX13" fmla="*/ 7388767 w 7388767"/>
              <a:gd name="connsiteY13" fmla="*/ 698125 h 4238099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6332592 w 7388767"/>
              <a:gd name="connsiteY11" fmla="*/ 304093 h 3539974"/>
              <a:gd name="connsiteX12" fmla="*/ 7388767 w 7388767"/>
              <a:gd name="connsiteY12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6944533 w 7388767"/>
              <a:gd name="connsiteY11" fmla="*/ 108992 h 3539974"/>
              <a:gd name="connsiteX12" fmla="*/ 7388767 w 7388767"/>
              <a:gd name="connsiteY12" fmla="*/ 0 h 3539974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5150343 w 7192818"/>
              <a:gd name="connsiteY7" fmla="*/ 1693974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03942 w 7192818"/>
              <a:gd name="connsiteY8" fmla="*/ 965467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366277 w 7180787"/>
              <a:gd name="connsiteY2" fmla="*/ 3328681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47404 w 7180787"/>
              <a:gd name="connsiteY4" fmla="*/ 3502508 h 4287797"/>
              <a:gd name="connsiteX5" fmla="*/ 4770993 w 7180787"/>
              <a:gd name="connsiteY5" fmla="*/ 3466794 h 4287797"/>
              <a:gd name="connsiteX6" fmla="*/ 5145592 w 7180787"/>
              <a:gd name="connsiteY6" fmla="*/ 3071974 h 4287797"/>
              <a:gd name="connsiteX7" fmla="*/ 5810023 w 7180787"/>
              <a:gd name="connsiteY7" fmla="*/ 2189681 h 4287797"/>
              <a:gd name="connsiteX8" fmla="*/ 4448883 w 7180787"/>
              <a:gd name="connsiteY8" fmla="*/ 1292412 h 4287797"/>
              <a:gd name="connsiteX9" fmla="*/ 4604006 w 7180787"/>
              <a:gd name="connsiteY9" fmla="*/ 979981 h 4287797"/>
              <a:gd name="connsiteX10" fmla="*/ 5820168 w 7180787"/>
              <a:gd name="connsiteY10" fmla="*/ 1461781 h 4287797"/>
              <a:gd name="connsiteX11" fmla="*/ 6257167 w 7180787"/>
              <a:gd name="connsiteY11" fmla="*/ 1088318 h 4287797"/>
              <a:gd name="connsiteX12" fmla="*/ 6932502 w 7180787"/>
              <a:gd name="connsiteY12" fmla="*/ 243205 h 4287797"/>
              <a:gd name="connsiteX13" fmla="*/ 7180787 w 7180787"/>
              <a:gd name="connsiteY13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7404 w 7180787"/>
              <a:gd name="connsiteY5" fmla="*/ 3502508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07381 w 7180787"/>
              <a:gd name="connsiteY2" fmla="*/ 2942702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18138 w 7180787"/>
              <a:gd name="connsiteY2" fmla="*/ 2980353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65524 w 7180787"/>
              <a:gd name="connsiteY4" fmla="*/ 2548752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206102 w 7180787"/>
              <a:gd name="connsiteY1" fmla="*/ 3173732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3838670 w 7180787"/>
              <a:gd name="connsiteY4" fmla="*/ 2813610 h 4287797"/>
              <a:gd name="connsiteX5" fmla="*/ 4027872 w 7180787"/>
              <a:gd name="connsiteY5" fmla="*/ 2602540 h 4287797"/>
              <a:gd name="connsiteX6" fmla="*/ 4172157 w 7180787"/>
              <a:gd name="connsiteY6" fmla="*/ 2700655 h 4287797"/>
              <a:gd name="connsiteX7" fmla="*/ 4032308 w 7180787"/>
              <a:gd name="connsiteY7" fmla="*/ 3217022 h 4287797"/>
              <a:gd name="connsiteX8" fmla="*/ 4042025 w 7180787"/>
              <a:gd name="connsiteY8" fmla="*/ 3400310 h 4287797"/>
              <a:gd name="connsiteX9" fmla="*/ 4770993 w 7180787"/>
              <a:gd name="connsiteY9" fmla="*/ 3466794 h 4287797"/>
              <a:gd name="connsiteX10" fmla="*/ 5145592 w 7180787"/>
              <a:gd name="connsiteY10" fmla="*/ 3071974 h 4287797"/>
              <a:gd name="connsiteX11" fmla="*/ 5810023 w 7180787"/>
              <a:gd name="connsiteY11" fmla="*/ 2189681 h 4287797"/>
              <a:gd name="connsiteX12" fmla="*/ 4448883 w 7180787"/>
              <a:gd name="connsiteY12" fmla="*/ 1292412 h 4287797"/>
              <a:gd name="connsiteX13" fmla="*/ 4604006 w 7180787"/>
              <a:gd name="connsiteY13" fmla="*/ 979981 h 4287797"/>
              <a:gd name="connsiteX14" fmla="*/ 5820168 w 7180787"/>
              <a:gd name="connsiteY14" fmla="*/ 1461781 h 4287797"/>
              <a:gd name="connsiteX15" fmla="*/ 6257167 w 7180787"/>
              <a:gd name="connsiteY15" fmla="*/ 1088318 h 4287797"/>
              <a:gd name="connsiteX16" fmla="*/ 6932502 w 7180787"/>
              <a:gd name="connsiteY16" fmla="*/ 243205 h 4287797"/>
              <a:gd name="connsiteX17" fmla="*/ 7180787 w 7180787"/>
              <a:gd name="connsiteY17" fmla="*/ 0 h 4287797"/>
              <a:gd name="connsiteX0" fmla="*/ 0 w 7180787"/>
              <a:gd name="connsiteY0" fmla="*/ 4287797 h 4287797"/>
              <a:gd name="connsiteX1" fmla="*/ 998651 w 7180787"/>
              <a:gd name="connsiteY1" fmla="*/ 3561267 h 4287797"/>
              <a:gd name="connsiteX2" fmla="*/ 2184587 w 7180787"/>
              <a:gd name="connsiteY2" fmla="*/ 3227521 h 4287797"/>
              <a:gd name="connsiteX3" fmla="*/ 3069498 w 7180787"/>
              <a:gd name="connsiteY3" fmla="*/ 2969596 h 4287797"/>
              <a:gd name="connsiteX4" fmla="*/ 3558971 w 7180787"/>
              <a:gd name="connsiteY4" fmla="*/ 2985732 h 4287797"/>
              <a:gd name="connsiteX5" fmla="*/ 3838670 w 7180787"/>
              <a:gd name="connsiteY5" fmla="*/ 2813610 h 4287797"/>
              <a:gd name="connsiteX6" fmla="*/ 4027872 w 7180787"/>
              <a:gd name="connsiteY6" fmla="*/ 2602540 h 4287797"/>
              <a:gd name="connsiteX7" fmla="*/ 4172157 w 7180787"/>
              <a:gd name="connsiteY7" fmla="*/ 2700655 h 4287797"/>
              <a:gd name="connsiteX8" fmla="*/ 4032308 w 7180787"/>
              <a:gd name="connsiteY8" fmla="*/ 3217022 h 4287797"/>
              <a:gd name="connsiteX9" fmla="*/ 4042025 w 7180787"/>
              <a:gd name="connsiteY9" fmla="*/ 3400310 h 4287797"/>
              <a:gd name="connsiteX10" fmla="*/ 4770993 w 7180787"/>
              <a:gd name="connsiteY10" fmla="*/ 3466794 h 4287797"/>
              <a:gd name="connsiteX11" fmla="*/ 5145592 w 7180787"/>
              <a:gd name="connsiteY11" fmla="*/ 3071974 h 4287797"/>
              <a:gd name="connsiteX12" fmla="*/ 5810023 w 7180787"/>
              <a:gd name="connsiteY12" fmla="*/ 2189681 h 4287797"/>
              <a:gd name="connsiteX13" fmla="*/ 4448883 w 7180787"/>
              <a:gd name="connsiteY13" fmla="*/ 1292412 h 4287797"/>
              <a:gd name="connsiteX14" fmla="*/ 4604006 w 7180787"/>
              <a:gd name="connsiteY14" fmla="*/ 979981 h 4287797"/>
              <a:gd name="connsiteX15" fmla="*/ 5820168 w 7180787"/>
              <a:gd name="connsiteY15" fmla="*/ 1461781 h 4287797"/>
              <a:gd name="connsiteX16" fmla="*/ 6257167 w 7180787"/>
              <a:gd name="connsiteY16" fmla="*/ 1088318 h 4287797"/>
              <a:gd name="connsiteX17" fmla="*/ 6932502 w 7180787"/>
              <a:gd name="connsiteY17" fmla="*/ 243205 h 4287797"/>
              <a:gd name="connsiteX18" fmla="*/ 7180787 w 7180787"/>
              <a:gd name="connsiteY18" fmla="*/ 0 h 4287797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200723 w 7196923"/>
              <a:gd name="connsiteY2" fmla="*/ 3227521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45476 w 7196923"/>
              <a:gd name="connsiteY12" fmla="*/ 211437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96923" h="4201736">
                <a:moveTo>
                  <a:pt x="0" y="4201736"/>
                </a:moveTo>
                <a:cubicBezTo>
                  <a:pt x="168235" y="4097681"/>
                  <a:pt x="650689" y="3737980"/>
                  <a:pt x="1014787" y="3561267"/>
                </a:cubicBezTo>
                <a:cubicBezTo>
                  <a:pt x="1378885" y="3384554"/>
                  <a:pt x="1823309" y="3299239"/>
                  <a:pt x="2168450" y="3200627"/>
                </a:cubicBezTo>
                <a:cubicBezTo>
                  <a:pt x="2513591" y="3102015"/>
                  <a:pt x="2889739" y="2991965"/>
                  <a:pt x="3085634" y="2969596"/>
                </a:cubicBezTo>
                <a:cubicBezTo>
                  <a:pt x="3281529" y="2947227"/>
                  <a:pt x="3451394" y="3018005"/>
                  <a:pt x="3575107" y="2985732"/>
                </a:cubicBezTo>
                <a:cubicBezTo>
                  <a:pt x="3698820" y="2953459"/>
                  <a:pt x="3776656" y="2877475"/>
                  <a:pt x="3854806" y="2813610"/>
                </a:cubicBezTo>
                <a:cubicBezTo>
                  <a:pt x="3932956" y="2749745"/>
                  <a:pt x="3988427" y="2621366"/>
                  <a:pt x="4044008" y="2602540"/>
                </a:cubicBezTo>
                <a:cubicBezTo>
                  <a:pt x="4099589" y="2583714"/>
                  <a:pt x="4192933" y="2578519"/>
                  <a:pt x="4188293" y="2700655"/>
                </a:cubicBezTo>
                <a:cubicBezTo>
                  <a:pt x="4183653" y="2822791"/>
                  <a:pt x="4069236" y="3083380"/>
                  <a:pt x="4048444" y="3217022"/>
                </a:cubicBezTo>
                <a:cubicBezTo>
                  <a:pt x="4027652" y="3350664"/>
                  <a:pt x="4317838" y="3390955"/>
                  <a:pt x="4450814" y="3454098"/>
                </a:cubicBezTo>
                <a:cubicBezTo>
                  <a:pt x="4651045" y="3537074"/>
                  <a:pt x="4743946" y="3482072"/>
                  <a:pt x="4862432" y="3418385"/>
                </a:cubicBezTo>
                <a:cubicBezTo>
                  <a:pt x="4980918" y="3354698"/>
                  <a:pt x="5011865" y="3282137"/>
                  <a:pt x="5161728" y="3071974"/>
                </a:cubicBezTo>
                <a:cubicBezTo>
                  <a:pt x="5311592" y="2861811"/>
                  <a:pt x="5877731" y="2454001"/>
                  <a:pt x="5761613" y="2157407"/>
                </a:cubicBezTo>
                <a:cubicBezTo>
                  <a:pt x="5645495" y="1860813"/>
                  <a:pt x="4655264" y="1488650"/>
                  <a:pt x="4465019" y="1292412"/>
                </a:cubicBezTo>
                <a:cubicBezTo>
                  <a:pt x="4274774" y="1096174"/>
                  <a:pt x="4442395" y="929982"/>
                  <a:pt x="4620142" y="979981"/>
                </a:cubicBezTo>
                <a:cubicBezTo>
                  <a:pt x="4797889" y="1029980"/>
                  <a:pt x="5560777" y="1443725"/>
                  <a:pt x="5836304" y="1461781"/>
                </a:cubicBezTo>
                <a:cubicBezTo>
                  <a:pt x="6111831" y="1479837"/>
                  <a:pt x="6087914" y="1291414"/>
                  <a:pt x="6273303" y="1088318"/>
                </a:cubicBezTo>
                <a:cubicBezTo>
                  <a:pt x="6458692" y="885222"/>
                  <a:pt x="6797982" y="398345"/>
                  <a:pt x="6948638" y="243205"/>
                </a:cubicBezTo>
                <a:cubicBezTo>
                  <a:pt x="7024838" y="214630"/>
                  <a:pt x="7135963" y="69215"/>
                  <a:pt x="7196923" y="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5482461" y="4480845"/>
            <a:ext cx="2403109" cy="3379207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0165356"/>
              <a:gd name="connsiteY0" fmla="*/ 8715260 h 9137873"/>
              <a:gd name="connsiteX1" fmla="*/ 923508 w 10165356"/>
              <a:gd name="connsiteY1" fmla="*/ 8929375 h 9137873"/>
              <a:gd name="connsiteX2" fmla="*/ 1604635 w 10165356"/>
              <a:gd name="connsiteY2" fmla="*/ 9103202 h 9137873"/>
              <a:gd name="connsiteX3" fmla="*/ 2328224 w 10165356"/>
              <a:gd name="connsiteY3" fmla="*/ 9067488 h 9137873"/>
              <a:gd name="connsiteX4" fmla="*/ 2702823 w 10165356"/>
              <a:gd name="connsiteY4" fmla="*/ 8672668 h 9137873"/>
              <a:gd name="connsiteX5" fmla="*/ 3367254 w 10165356"/>
              <a:gd name="connsiteY5" fmla="*/ 7790375 h 9137873"/>
              <a:gd name="connsiteX6" fmla="*/ 2695543 w 10165356"/>
              <a:gd name="connsiteY6" fmla="*/ 7294668 h 9137873"/>
              <a:gd name="connsiteX7" fmla="*/ 2867599 w 10165356"/>
              <a:gd name="connsiteY7" fmla="*/ 6936275 h 9137873"/>
              <a:gd name="connsiteX8" fmla="*/ 3415499 w 10165356"/>
              <a:gd name="connsiteY8" fmla="*/ 7100575 h 9137873"/>
              <a:gd name="connsiteX9" fmla="*/ 3576273 w 10165356"/>
              <a:gd name="connsiteY9" fmla="*/ 6879512 h 9137873"/>
              <a:gd name="connsiteX10" fmla="*/ 3877792 w 10165356"/>
              <a:gd name="connsiteY10" fmla="*/ 6039000 h 9137873"/>
              <a:gd name="connsiteX11" fmla="*/ 2371985 w 10165356"/>
              <a:gd name="connsiteY11" fmla="*/ 5529784 h 9137873"/>
              <a:gd name="connsiteX12" fmla="*/ 1369930 w 10165356"/>
              <a:gd name="connsiteY12" fmla="*/ 4942134 h 9137873"/>
              <a:gd name="connsiteX13" fmla="*/ 1606854 w 10165356"/>
              <a:gd name="connsiteY13" fmla="*/ 4059196 h 9137873"/>
              <a:gd name="connsiteX14" fmla="*/ 2777100 w 10165356"/>
              <a:gd name="connsiteY14" fmla="*/ 4007091 h 9137873"/>
              <a:gd name="connsiteX15" fmla="*/ 3537468 w 10165356"/>
              <a:gd name="connsiteY15" fmla="*/ 3614641 h 9137873"/>
              <a:gd name="connsiteX16" fmla="*/ 4368955 w 10165356"/>
              <a:gd name="connsiteY16" fmla="*/ 3653154 h 9137873"/>
              <a:gd name="connsiteX17" fmla="*/ 4700222 w 10165356"/>
              <a:gd name="connsiteY17" fmla="*/ 3289771 h 9137873"/>
              <a:gd name="connsiteX18" fmla="*/ 5831098 w 10165356"/>
              <a:gd name="connsiteY18" fmla="*/ 3031671 h 9137873"/>
              <a:gd name="connsiteX19" fmla="*/ 7099687 w 10165356"/>
              <a:gd name="connsiteY19" fmla="*/ 2228959 h 9137873"/>
              <a:gd name="connsiteX20" fmla="*/ 7577073 w 10165356"/>
              <a:gd name="connsiteY20" fmla="*/ 1456062 h 9137873"/>
              <a:gd name="connsiteX21" fmla="*/ 8084663 w 10165356"/>
              <a:gd name="connsiteY21" fmla="*/ 905635 h 9137873"/>
              <a:gd name="connsiteX22" fmla="*/ 8270002 w 10165356"/>
              <a:gd name="connsiteY22" fmla="*/ 696630 h 9137873"/>
              <a:gd name="connsiteX23" fmla="*/ 8716704 w 10165356"/>
              <a:gd name="connsiteY23" fmla="*/ 505662 h 9137873"/>
              <a:gd name="connsiteX24" fmla="*/ 9623706 w 10165356"/>
              <a:gd name="connsiteY24" fmla="*/ 145946 h 9137873"/>
              <a:gd name="connsiteX25" fmla="*/ 10165356 w 10165356"/>
              <a:gd name="connsiteY25" fmla="*/ 0 h 9137873"/>
              <a:gd name="connsiteX0" fmla="*/ 0 w 9241848"/>
              <a:gd name="connsiteY0" fmla="*/ 8929375 h 9137873"/>
              <a:gd name="connsiteX1" fmla="*/ 681127 w 9241848"/>
              <a:gd name="connsiteY1" fmla="*/ 9103202 h 9137873"/>
              <a:gd name="connsiteX2" fmla="*/ 1404716 w 9241848"/>
              <a:gd name="connsiteY2" fmla="*/ 9067488 h 9137873"/>
              <a:gd name="connsiteX3" fmla="*/ 1779315 w 9241848"/>
              <a:gd name="connsiteY3" fmla="*/ 8672668 h 9137873"/>
              <a:gd name="connsiteX4" fmla="*/ 2443746 w 9241848"/>
              <a:gd name="connsiteY4" fmla="*/ 7790375 h 9137873"/>
              <a:gd name="connsiteX5" fmla="*/ 1772035 w 9241848"/>
              <a:gd name="connsiteY5" fmla="*/ 7294668 h 9137873"/>
              <a:gd name="connsiteX6" fmla="*/ 1944091 w 9241848"/>
              <a:gd name="connsiteY6" fmla="*/ 6936275 h 9137873"/>
              <a:gd name="connsiteX7" fmla="*/ 2491991 w 9241848"/>
              <a:gd name="connsiteY7" fmla="*/ 7100575 h 9137873"/>
              <a:gd name="connsiteX8" fmla="*/ 2652765 w 9241848"/>
              <a:gd name="connsiteY8" fmla="*/ 6879512 h 9137873"/>
              <a:gd name="connsiteX9" fmla="*/ 2954284 w 9241848"/>
              <a:gd name="connsiteY9" fmla="*/ 6039000 h 9137873"/>
              <a:gd name="connsiteX10" fmla="*/ 1448477 w 9241848"/>
              <a:gd name="connsiteY10" fmla="*/ 5529784 h 9137873"/>
              <a:gd name="connsiteX11" fmla="*/ 446422 w 9241848"/>
              <a:gd name="connsiteY11" fmla="*/ 4942134 h 9137873"/>
              <a:gd name="connsiteX12" fmla="*/ 683346 w 9241848"/>
              <a:gd name="connsiteY12" fmla="*/ 4059196 h 9137873"/>
              <a:gd name="connsiteX13" fmla="*/ 1853592 w 9241848"/>
              <a:gd name="connsiteY13" fmla="*/ 4007091 h 9137873"/>
              <a:gd name="connsiteX14" fmla="*/ 2613960 w 9241848"/>
              <a:gd name="connsiteY14" fmla="*/ 3614641 h 9137873"/>
              <a:gd name="connsiteX15" fmla="*/ 3445447 w 9241848"/>
              <a:gd name="connsiteY15" fmla="*/ 3653154 h 9137873"/>
              <a:gd name="connsiteX16" fmla="*/ 3776714 w 9241848"/>
              <a:gd name="connsiteY16" fmla="*/ 3289771 h 9137873"/>
              <a:gd name="connsiteX17" fmla="*/ 4907590 w 9241848"/>
              <a:gd name="connsiteY17" fmla="*/ 3031671 h 9137873"/>
              <a:gd name="connsiteX18" fmla="*/ 6176179 w 9241848"/>
              <a:gd name="connsiteY18" fmla="*/ 2228959 h 9137873"/>
              <a:gd name="connsiteX19" fmla="*/ 6653565 w 9241848"/>
              <a:gd name="connsiteY19" fmla="*/ 1456062 h 9137873"/>
              <a:gd name="connsiteX20" fmla="*/ 7161155 w 9241848"/>
              <a:gd name="connsiteY20" fmla="*/ 905635 h 9137873"/>
              <a:gd name="connsiteX21" fmla="*/ 7346494 w 9241848"/>
              <a:gd name="connsiteY21" fmla="*/ 696630 h 9137873"/>
              <a:gd name="connsiteX22" fmla="*/ 7793196 w 9241848"/>
              <a:gd name="connsiteY22" fmla="*/ 505662 h 9137873"/>
              <a:gd name="connsiteX23" fmla="*/ 8700198 w 9241848"/>
              <a:gd name="connsiteY23" fmla="*/ 145946 h 9137873"/>
              <a:gd name="connsiteX24" fmla="*/ 9241848 w 9241848"/>
              <a:gd name="connsiteY24" fmla="*/ 0 h 9137873"/>
              <a:gd name="connsiteX0" fmla="*/ 284705 w 8845426"/>
              <a:gd name="connsiteY0" fmla="*/ 9103202 h 9137873"/>
              <a:gd name="connsiteX1" fmla="*/ 1008294 w 8845426"/>
              <a:gd name="connsiteY1" fmla="*/ 9067488 h 9137873"/>
              <a:gd name="connsiteX2" fmla="*/ 1382893 w 8845426"/>
              <a:gd name="connsiteY2" fmla="*/ 8672668 h 9137873"/>
              <a:gd name="connsiteX3" fmla="*/ 2047324 w 8845426"/>
              <a:gd name="connsiteY3" fmla="*/ 7790375 h 9137873"/>
              <a:gd name="connsiteX4" fmla="*/ 1375613 w 8845426"/>
              <a:gd name="connsiteY4" fmla="*/ 7294668 h 9137873"/>
              <a:gd name="connsiteX5" fmla="*/ 1547669 w 8845426"/>
              <a:gd name="connsiteY5" fmla="*/ 6936275 h 9137873"/>
              <a:gd name="connsiteX6" fmla="*/ 2095569 w 8845426"/>
              <a:gd name="connsiteY6" fmla="*/ 7100575 h 9137873"/>
              <a:gd name="connsiteX7" fmla="*/ 2256343 w 8845426"/>
              <a:gd name="connsiteY7" fmla="*/ 6879512 h 9137873"/>
              <a:gd name="connsiteX8" fmla="*/ 2557862 w 8845426"/>
              <a:gd name="connsiteY8" fmla="*/ 6039000 h 9137873"/>
              <a:gd name="connsiteX9" fmla="*/ 1052055 w 8845426"/>
              <a:gd name="connsiteY9" fmla="*/ 5529784 h 9137873"/>
              <a:gd name="connsiteX10" fmla="*/ 50000 w 8845426"/>
              <a:gd name="connsiteY10" fmla="*/ 4942134 h 9137873"/>
              <a:gd name="connsiteX11" fmla="*/ 286924 w 8845426"/>
              <a:gd name="connsiteY11" fmla="*/ 4059196 h 9137873"/>
              <a:gd name="connsiteX12" fmla="*/ 1457170 w 8845426"/>
              <a:gd name="connsiteY12" fmla="*/ 4007091 h 9137873"/>
              <a:gd name="connsiteX13" fmla="*/ 2217538 w 8845426"/>
              <a:gd name="connsiteY13" fmla="*/ 3614641 h 9137873"/>
              <a:gd name="connsiteX14" fmla="*/ 3049025 w 8845426"/>
              <a:gd name="connsiteY14" fmla="*/ 3653154 h 9137873"/>
              <a:gd name="connsiteX15" fmla="*/ 3380292 w 8845426"/>
              <a:gd name="connsiteY15" fmla="*/ 3289771 h 9137873"/>
              <a:gd name="connsiteX16" fmla="*/ 4511168 w 8845426"/>
              <a:gd name="connsiteY16" fmla="*/ 3031671 h 9137873"/>
              <a:gd name="connsiteX17" fmla="*/ 5779757 w 8845426"/>
              <a:gd name="connsiteY17" fmla="*/ 2228959 h 9137873"/>
              <a:gd name="connsiteX18" fmla="*/ 6257143 w 8845426"/>
              <a:gd name="connsiteY18" fmla="*/ 1456062 h 9137873"/>
              <a:gd name="connsiteX19" fmla="*/ 6764733 w 8845426"/>
              <a:gd name="connsiteY19" fmla="*/ 905635 h 9137873"/>
              <a:gd name="connsiteX20" fmla="*/ 6950072 w 8845426"/>
              <a:gd name="connsiteY20" fmla="*/ 696630 h 9137873"/>
              <a:gd name="connsiteX21" fmla="*/ 7396774 w 8845426"/>
              <a:gd name="connsiteY21" fmla="*/ 505662 h 9137873"/>
              <a:gd name="connsiteX22" fmla="*/ 8303776 w 8845426"/>
              <a:gd name="connsiteY22" fmla="*/ 145946 h 9137873"/>
              <a:gd name="connsiteX23" fmla="*/ 8845426 w 8845426"/>
              <a:gd name="connsiteY23" fmla="*/ 0 h 9137873"/>
              <a:gd name="connsiteX0" fmla="*/ 1008294 w 8845426"/>
              <a:gd name="connsiteY0" fmla="*/ 9067488 h 9067488"/>
              <a:gd name="connsiteX1" fmla="*/ 1382893 w 8845426"/>
              <a:gd name="connsiteY1" fmla="*/ 8672668 h 9067488"/>
              <a:gd name="connsiteX2" fmla="*/ 2047324 w 8845426"/>
              <a:gd name="connsiteY2" fmla="*/ 7790375 h 9067488"/>
              <a:gd name="connsiteX3" fmla="*/ 1375613 w 8845426"/>
              <a:gd name="connsiteY3" fmla="*/ 7294668 h 9067488"/>
              <a:gd name="connsiteX4" fmla="*/ 1547669 w 8845426"/>
              <a:gd name="connsiteY4" fmla="*/ 6936275 h 9067488"/>
              <a:gd name="connsiteX5" fmla="*/ 2095569 w 8845426"/>
              <a:gd name="connsiteY5" fmla="*/ 7100575 h 9067488"/>
              <a:gd name="connsiteX6" fmla="*/ 2256343 w 8845426"/>
              <a:gd name="connsiteY6" fmla="*/ 6879512 h 9067488"/>
              <a:gd name="connsiteX7" fmla="*/ 2557862 w 8845426"/>
              <a:gd name="connsiteY7" fmla="*/ 6039000 h 9067488"/>
              <a:gd name="connsiteX8" fmla="*/ 1052055 w 8845426"/>
              <a:gd name="connsiteY8" fmla="*/ 5529784 h 9067488"/>
              <a:gd name="connsiteX9" fmla="*/ 50000 w 8845426"/>
              <a:gd name="connsiteY9" fmla="*/ 4942134 h 9067488"/>
              <a:gd name="connsiteX10" fmla="*/ 286924 w 8845426"/>
              <a:gd name="connsiteY10" fmla="*/ 4059196 h 9067488"/>
              <a:gd name="connsiteX11" fmla="*/ 1457170 w 8845426"/>
              <a:gd name="connsiteY11" fmla="*/ 4007091 h 9067488"/>
              <a:gd name="connsiteX12" fmla="*/ 2217538 w 8845426"/>
              <a:gd name="connsiteY12" fmla="*/ 3614641 h 9067488"/>
              <a:gd name="connsiteX13" fmla="*/ 3049025 w 8845426"/>
              <a:gd name="connsiteY13" fmla="*/ 3653154 h 9067488"/>
              <a:gd name="connsiteX14" fmla="*/ 3380292 w 8845426"/>
              <a:gd name="connsiteY14" fmla="*/ 3289771 h 9067488"/>
              <a:gd name="connsiteX15" fmla="*/ 4511168 w 8845426"/>
              <a:gd name="connsiteY15" fmla="*/ 3031671 h 9067488"/>
              <a:gd name="connsiteX16" fmla="*/ 5779757 w 8845426"/>
              <a:gd name="connsiteY16" fmla="*/ 2228959 h 9067488"/>
              <a:gd name="connsiteX17" fmla="*/ 6257143 w 8845426"/>
              <a:gd name="connsiteY17" fmla="*/ 1456062 h 9067488"/>
              <a:gd name="connsiteX18" fmla="*/ 6764733 w 8845426"/>
              <a:gd name="connsiteY18" fmla="*/ 905635 h 9067488"/>
              <a:gd name="connsiteX19" fmla="*/ 6950072 w 8845426"/>
              <a:gd name="connsiteY19" fmla="*/ 696630 h 9067488"/>
              <a:gd name="connsiteX20" fmla="*/ 7396774 w 8845426"/>
              <a:gd name="connsiteY20" fmla="*/ 505662 h 9067488"/>
              <a:gd name="connsiteX21" fmla="*/ 8303776 w 8845426"/>
              <a:gd name="connsiteY21" fmla="*/ 145946 h 9067488"/>
              <a:gd name="connsiteX22" fmla="*/ 8845426 w 8845426"/>
              <a:gd name="connsiteY22" fmla="*/ 0 h 9067488"/>
              <a:gd name="connsiteX0" fmla="*/ 1382893 w 8845426"/>
              <a:gd name="connsiteY0" fmla="*/ 8672668 h 8672668"/>
              <a:gd name="connsiteX1" fmla="*/ 2047324 w 8845426"/>
              <a:gd name="connsiteY1" fmla="*/ 7790375 h 8672668"/>
              <a:gd name="connsiteX2" fmla="*/ 1375613 w 8845426"/>
              <a:gd name="connsiteY2" fmla="*/ 7294668 h 8672668"/>
              <a:gd name="connsiteX3" fmla="*/ 1547669 w 8845426"/>
              <a:gd name="connsiteY3" fmla="*/ 6936275 h 8672668"/>
              <a:gd name="connsiteX4" fmla="*/ 2095569 w 8845426"/>
              <a:gd name="connsiteY4" fmla="*/ 7100575 h 8672668"/>
              <a:gd name="connsiteX5" fmla="*/ 2256343 w 8845426"/>
              <a:gd name="connsiteY5" fmla="*/ 6879512 h 8672668"/>
              <a:gd name="connsiteX6" fmla="*/ 2557862 w 8845426"/>
              <a:gd name="connsiteY6" fmla="*/ 6039000 h 8672668"/>
              <a:gd name="connsiteX7" fmla="*/ 1052055 w 8845426"/>
              <a:gd name="connsiteY7" fmla="*/ 5529784 h 8672668"/>
              <a:gd name="connsiteX8" fmla="*/ 50000 w 8845426"/>
              <a:gd name="connsiteY8" fmla="*/ 4942134 h 8672668"/>
              <a:gd name="connsiteX9" fmla="*/ 286924 w 8845426"/>
              <a:gd name="connsiteY9" fmla="*/ 4059196 h 8672668"/>
              <a:gd name="connsiteX10" fmla="*/ 1457170 w 8845426"/>
              <a:gd name="connsiteY10" fmla="*/ 4007091 h 8672668"/>
              <a:gd name="connsiteX11" fmla="*/ 2217538 w 8845426"/>
              <a:gd name="connsiteY11" fmla="*/ 3614641 h 8672668"/>
              <a:gd name="connsiteX12" fmla="*/ 3049025 w 8845426"/>
              <a:gd name="connsiteY12" fmla="*/ 3653154 h 8672668"/>
              <a:gd name="connsiteX13" fmla="*/ 3380292 w 8845426"/>
              <a:gd name="connsiteY13" fmla="*/ 3289771 h 8672668"/>
              <a:gd name="connsiteX14" fmla="*/ 4511168 w 8845426"/>
              <a:gd name="connsiteY14" fmla="*/ 3031671 h 8672668"/>
              <a:gd name="connsiteX15" fmla="*/ 5779757 w 8845426"/>
              <a:gd name="connsiteY15" fmla="*/ 2228959 h 8672668"/>
              <a:gd name="connsiteX16" fmla="*/ 6257143 w 8845426"/>
              <a:gd name="connsiteY16" fmla="*/ 1456062 h 8672668"/>
              <a:gd name="connsiteX17" fmla="*/ 6764733 w 8845426"/>
              <a:gd name="connsiteY17" fmla="*/ 905635 h 8672668"/>
              <a:gd name="connsiteX18" fmla="*/ 6950072 w 8845426"/>
              <a:gd name="connsiteY18" fmla="*/ 696630 h 8672668"/>
              <a:gd name="connsiteX19" fmla="*/ 7396774 w 8845426"/>
              <a:gd name="connsiteY19" fmla="*/ 505662 h 8672668"/>
              <a:gd name="connsiteX20" fmla="*/ 8303776 w 8845426"/>
              <a:gd name="connsiteY20" fmla="*/ 145946 h 8672668"/>
              <a:gd name="connsiteX21" fmla="*/ 8845426 w 8845426"/>
              <a:gd name="connsiteY21" fmla="*/ 0 h 8672668"/>
              <a:gd name="connsiteX0" fmla="*/ 2047324 w 8845426"/>
              <a:gd name="connsiteY0" fmla="*/ 7790375 h 7790375"/>
              <a:gd name="connsiteX1" fmla="*/ 1375613 w 8845426"/>
              <a:gd name="connsiteY1" fmla="*/ 7294668 h 7790375"/>
              <a:gd name="connsiteX2" fmla="*/ 1547669 w 8845426"/>
              <a:gd name="connsiteY2" fmla="*/ 6936275 h 7790375"/>
              <a:gd name="connsiteX3" fmla="*/ 2095569 w 8845426"/>
              <a:gd name="connsiteY3" fmla="*/ 7100575 h 7790375"/>
              <a:gd name="connsiteX4" fmla="*/ 2256343 w 8845426"/>
              <a:gd name="connsiteY4" fmla="*/ 6879512 h 7790375"/>
              <a:gd name="connsiteX5" fmla="*/ 2557862 w 8845426"/>
              <a:gd name="connsiteY5" fmla="*/ 6039000 h 7790375"/>
              <a:gd name="connsiteX6" fmla="*/ 1052055 w 8845426"/>
              <a:gd name="connsiteY6" fmla="*/ 5529784 h 7790375"/>
              <a:gd name="connsiteX7" fmla="*/ 50000 w 8845426"/>
              <a:gd name="connsiteY7" fmla="*/ 4942134 h 7790375"/>
              <a:gd name="connsiteX8" fmla="*/ 286924 w 8845426"/>
              <a:gd name="connsiteY8" fmla="*/ 4059196 h 7790375"/>
              <a:gd name="connsiteX9" fmla="*/ 1457170 w 8845426"/>
              <a:gd name="connsiteY9" fmla="*/ 4007091 h 7790375"/>
              <a:gd name="connsiteX10" fmla="*/ 2217538 w 8845426"/>
              <a:gd name="connsiteY10" fmla="*/ 3614641 h 7790375"/>
              <a:gd name="connsiteX11" fmla="*/ 3049025 w 8845426"/>
              <a:gd name="connsiteY11" fmla="*/ 3653154 h 7790375"/>
              <a:gd name="connsiteX12" fmla="*/ 3380292 w 8845426"/>
              <a:gd name="connsiteY12" fmla="*/ 3289771 h 7790375"/>
              <a:gd name="connsiteX13" fmla="*/ 4511168 w 8845426"/>
              <a:gd name="connsiteY13" fmla="*/ 3031671 h 7790375"/>
              <a:gd name="connsiteX14" fmla="*/ 5779757 w 8845426"/>
              <a:gd name="connsiteY14" fmla="*/ 2228959 h 7790375"/>
              <a:gd name="connsiteX15" fmla="*/ 6257143 w 8845426"/>
              <a:gd name="connsiteY15" fmla="*/ 1456062 h 7790375"/>
              <a:gd name="connsiteX16" fmla="*/ 6764733 w 8845426"/>
              <a:gd name="connsiteY16" fmla="*/ 905635 h 7790375"/>
              <a:gd name="connsiteX17" fmla="*/ 6950072 w 8845426"/>
              <a:gd name="connsiteY17" fmla="*/ 696630 h 7790375"/>
              <a:gd name="connsiteX18" fmla="*/ 7396774 w 8845426"/>
              <a:gd name="connsiteY18" fmla="*/ 505662 h 7790375"/>
              <a:gd name="connsiteX19" fmla="*/ 8303776 w 8845426"/>
              <a:gd name="connsiteY19" fmla="*/ 145946 h 7790375"/>
              <a:gd name="connsiteX20" fmla="*/ 8845426 w 8845426"/>
              <a:gd name="connsiteY20" fmla="*/ 0 h 7790375"/>
              <a:gd name="connsiteX0" fmla="*/ 1375613 w 8845426"/>
              <a:gd name="connsiteY0" fmla="*/ 7294668 h 7294668"/>
              <a:gd name="connsiteX1" fmla="*/ 1547669 w 8845426"/>
              <a:gd name="connsiteY1" fmla="*/ 6936275 h 7294668"/>
              <a:gd name="connsiteX2" fmla="*/ 2095569 w 8845426"/>
              <a:gd name="connsiteY2" fmla="*/ 7100575 h 7294668"/>
              <a:gd name="connsiteX3" fmla="*/ 2256343 w 8845426"/>
              <a:gd name="connsiteY3" fmla="*/ 6879512 h 7294668"/>
              <a:gd name="connsiteX4" fmla="*/ 2557862 w 8845426"/>
              <a:gd name="connsiteY4" fmla="*/ 6039000 h 7294668"/>
              <a:gd name="connsiteX5" fmla="*/ 1052055 w 8845426"/>
              <a:gd name="connsiteY5" fmla="*/ 5529784 h 7294668"/>
              <a:gd name="connsiteX6" fmla="*/ 50000 w 8845426"/>
              <a:gd name="connsiteY6" fmla="*/ 4942134 h 7294668"/>
              <a:gd name="connsiteX7" fmla="*/ 286924 w 8845426"/>
              <a:gd name="connsiteY7" fmla="*/ 4059196 h 7294668"/>
              <a:gd name="connsiteX8" fmla="*/ 1457170 w 8845426"/>
              <a:gd name="connsiteY8" fmla="*/ 4007091 h 7294668"/>
              <a:gd name="connsiteX9" fmla="*/ 2217538 w 8845426"/>
              <a:gd name="connsiteY9" fmla="*/ 3614641 h 7294668"/>
              <a:gd name="connsiteX10" fmla="*/ 3049025 w 8845426"/>
              <a:gd name="connsiteY10" fmla="*/ 3653154 h 7294668"/>
              <a:gd name="connsiteX11" fmla="*/ 3380292 w 8845426"/>
              <a:gd name="connsiteY11" fmla="*/ 3289771 h 7294668"/>
              <a:gd name="connsiteX12" fmla="*/ 4511168 w 8845426"/>
              <a:gd name="connsiteY12" fmla="*/ 3031671 h 7294668"/>
              <a:gd name="connsiteX13" fmla="*/ 5779757 w 8845426"/>
              <a:gd name="connsiteY13" fmla="*/ 2228959 h 7294668"/>
              <a:gd name="connsiteX14" fmla="*/ 6257143 w 8845426"/>
              <a:gd name="connsiteY14" fmla="*/ 1456062 h 7294668"/>
              <a:gd name="connsiteX15" fmla="*/ 6764733 w 8845426"/>
              <a:gd name="connsiteY15" fmla="*/ 905635 h 7294668"/>
              <a:gd name="connsiteX16" fmla="*/ 6950072 w 8845426"/>
              <a:gd name="connsiteY16" fmla="*/ 696630 h 7294668"/>
              <a:gd name="connsiteX17" fmla="*/ 7396774 w 8845426"/>
              <a:gd name="connsiteY17" fmla="*/ 505662 h 7294668"/>
              <a:gd name="connsiteX18" fmla="*/ 8303776 w 8845426"/>
              <a:gd name="connsiteY18" fmla="*/ 145946 h 7294668"/>
              <a:gd name="connsiteX19" fmla="*/ 8845426 w 8845426"/>
              <a:gd name="connsiteY19" fmla="*/ 0 h 7294668"/>
              <a:gd name="connsiteX0" fmla="*/ 1547669 w 8845426"/>
              <a:gd name="connsiteY0" fmla="*/ 6936275 h 7101288"/>
              <a:gd name="connsiteX1" fmla="*/ 2095569 w 8845426"/>
              <a:gd name="connsiteY1" fmla="*/ 7100575 h 7101288"/>
              <a:gd name="connsiteX2" fmla="*/ 2256343 w 8845426"/>
              <a:gd name="connsiteY2" fmla="*/ 6879512 h 7101288"/>
              <a:gd name="connsiteX3" fmla="*/ 2557862 w 8845426"/>
              <a:gd name="connsiteY3" fmla="*/ 6039000 h 7101288"/>
              <a:gd name="connsiteX4" fmla="*/ 1052055 w 8845426"/>
              <a:gd name="connsiteY4" fmla="*/ 5529784 h 7101288"/>
              <a:gd name="connsiteX5" fmla="*/ 50000 w 8845426"/>
              <a:gd name="connsiteY5" fmla="*/ 4942134 h 7101288"/>
              <a:gd name="connsiteX6" fmla="*/ 286924 w 8845426"/>
              <a:gd name="connsiteY6" fmla="*/ 4059196 h 7101288"/>
              <a:gd name="connsiteX7" fmla="*/ 1457170 w 8845426"/>
              <a:gd name="connsiteY7" fmla="*/ 4007091 h 7101288"/>
              <a:gd name="connsiteX8" fmla="*/ 2217538 w 8845426"/>
              <a:gd name="connsiteY8" fmla="*/ 3614641 h 7101288"/>
              <a:gd name="connsiteX9" fmla="*/ 3049025 w 8845426"/>
              <a:gd name="connsiteY9" fmla="*/ 3653154 h 7101288"/>
              <a:gd name="connsiteX10" fmla="*/ 3380292 w 8845426"/>
              <a:gd name="connsiteY10" fmla="*/ 3289771 h 7101288"/>
              <a:gd name="connsiteX11" fmla="*/ 4511168 w 8845426"/>
              <a:gd name="connsiteY11" fmla="*/ 3031671 h 7101288"/>
              <a:gd name="connsiteX12" fmla="*/ 5779757 w 8845426"/>
              <a:gd name="connsiteY12" fmla="*/ 2228959 h 7101288"/>
              <a:gd name="connsiteX13" fmla="*/ 6257143 w 8845426"/>
              <a:gd name="connsiteY13" fmla="*/ 1456062 h 7101288"/>
              <a:gd name="connsiteX14" fmla="*/ 6764733 w 8845426"/>
              <a:gd name="connsiteY14" fmla="*/ 905635 h 7101288"/>
              <a:gd name="connsiteX15" fmla="*/ 6950072 w 8845426"/>
              <a:gd name="connsiteY15" fmla="*/ 696630 h 7101288"/>
              <a:gd name="connsiteX16" fmla="*/ 7396774 w 8845426"/>
              <a:gd name="connsiteY16" fmla="*/ 505662 h 7101288"/>
              <a:gd name="connsiteX17" fmla="*/ 8303776 w 8845426"/>
              <a:gd name="connsiteY17" fmla="*/ 145946 h 7101288"/>
              <a:gd name="connsiteX18" fmla="*/ 8845426 w 8845426"/>
              <a:gd name="connsiteY18" fmla="*/ 0 h 7101288"/>
              <a:gd name="connsiteX0" fmla="*/ 2095569 w 8845426"/>
              <a:gd name="connsiteY0" fmla="*/ 7100575 h 7100575"/>
              <a:gd name="connsiteX1" fmla="*/ 2256343 w 8845426"/>
              <a:gd name="connsiteY1" fmla="*/ 6879512 h 7100575"/>
              <a:gd name="connsiteX2" fmla="*/ 2557862 w 8845426"/>
              <a:gd name="connsiteY2" fmla="*/ 6039000 h 7100575"/>
              <a:gd name="connsiteX3" fmla="*/ 1052055 w 8845426"/>
              <a:gd name="connsiteY3" fmla="*/ 5529784 h 7100575"/>
              <a:gd name="connsiteX4" fmla="*/ 50000 w 8845426"/>
              <a:gd name="connsiteY4" fmla="*/ 4942134 h 7100575"/>
              <a:gd name="connsiteX5" fmla="*/ 286924 w 8845426"/>
              <a:gd name="connsiteY5" fmla="*/ 4059196 h 7100575"/>
              <a:gd name="connsiteX6" fmla="*/ 1457170 w 8845426"/>
              <a:gd name="connsiteY6" fmla="*/ 4007091 h 7100575"/>
              <a:gd name="connsiteX7" fmla="*/ 2217538 w 8845426"/>
              <a:gd name="connsiteY7" fmla="*/ 3614641 h 7100575"/>
              <a:gd name="connsiteX8" fmla="*/ 3049025 w 8845426"/>
              <a:gd name="connsiteY8" fmla="*/ 3653154 h 7100575"/>
              <a:gd name="connsiteX9" fmla="*/ 3380292 w 8845426"/>
              <a:gd name="connsiteY9" fmla="*/ 3289771 h 7100575"/>
              <a:gd name="connsiteX10" fmla="*/ 4511168 w 8845426"/>
              <a:gd name="connsiteY10" fmla="*/ 3031671 h 7100575"/>
              <a:gd name="connsiteX11" fmla="*/ 5779757 w 8845426"/>
              <a:gd name="connsiteY11" fmla="*/ 2228959 h 7100575"/>
              <a:gd name="connsiteX12" fmla="*/ 6257143 w 8845426"/>
              <a:gd name="connsiteY12" fmla="*/ 1456062 h 7100575"/>
              <a:gd name="connsiteX13" fmla="*/ 6764733 w 8845426"/>
              <a:gd name="connsiteY13" fmla="*/ 905635 h 7100575"/>
              <a:gd name="connsiteX14" fmla="*/ 6950072 w 8845426"/>
              <a:gd name="connsiteY14" fmla="*/ 696630 h 7100575"/>
              <a:gd name="connsiteX15" fmla="*/ 7396774 w 8845426"/>
              <a:gd name="connsiteY15" fmla="*/ 505662 h 7100575"/>
              <a:gd name="connsiteX16" fmla="*/ 8303776 w 8845426"/>
              <a:gd name="connsiteY16" fmla="*/ 145946 h 7100575"/>
              <a:gd name="connsiteX17" fmla="*/ 8845426 w 8845426"/>
              <a:gd name="connsiteY17" fmla="*/ 0 h 7100575"/>
              <a:gd name="connsiteX0" fmla="*/ 2256343 w 8845426"/>
              <a:gd name="connsiteY0" fmla="*/ 6879512 h 6879512"/>
              <a:gd name="connsiteX1" fmla="*/ 2557862 w 8845426"/>
              <a:gd name="connsiteY1" fmla="*/ 6039000 h 6879512"/>
              <a:gd name="connsiteX2" fmla="*/ 1052055 w 8845426"/>
              <a:gd name="connsiteY2" fmla="*/ 5529784 h 6879512"/>
              <a:gd name="connsiteX3" fmla="*/ 50000 w 8845426"/>
              <a:gd name="connsiteY3" fmla="*/ 4942134 h 6879512"/>
              <a:gd name="connsiteX4" fmla="*/ 286924 w 8845426"/>
              <a:gd name="connsiteY4" fmla="*/ 4059196 h 6879512"/>
              <a:gd name="connsiteX5" fmla="*/ 1457170 w 8845426"/>
              <a:gd name="connsiteY5" fmla="*/ 4007091 h 6879512"/>
              <a:gd name="connsiteX6" fmla="*/ 2217538 w 8845426"/>
              <a:gd name="connsiteY6" fmla="*/ 3614641 h 6879512"/>
              <a:gd name="connsiteX7" fmla="*/ 3049025 w 8845426"/>
              <a:gd name="connsiteY7" fmla="*/ 3653154 h 6879512"/>
              <a:gd name="connsiteX8" fmla="*/ 3380292 w 8845426"/>
              <a:gd name="connsiteY8" fmla="*/ 3289771 h 6879512"/>
              <a:gd name="connsiteX9" fmla="*/ 4511168 w 8845426"/>
              <a:gd name="connsiteY9" fmla="*/ 3031671 h 6879512"/>
              <a:gd name="connsiteX10" fmla="*/ 5779757 w 8845426"/>
              <a:gd name="connsiteY10" fmla="*/ 2228959 h 6879512"/>
              <a:gd name="connsiteX11" fmla="*/ 6257143 w 8845426"/>
              <a:gd name="connsiteY11" fmla="*/ 1456062 h 6879512"/>
              <a:gd name="connsiteX12" fmla="*/ 6764733 w 8845426"/>
              <a:gd name="connsiteY12" fmla="*/ 905635 h 6879512"/>
              <a:gd name="connsiteX13" fmla="*/ 6950072 w 8845426"/>
              <a:gd name="connsiteY13" fmla="*/ 696630 h 6879512"/>
              <a:gd name="connsiteX14" fmla="*/ 7396774 w 8845426"/>
              <a:gd name="connsiteY14" fmla="*/ 505662 h 6879512"/>
              <a:gd name="connsiteX15" fmla="*/ 8303776 w 8845426"/>
              <a:gd name="connsiteY15" fmla="*/ 145946 h 6879512"/>
              <a:gd name="connsiteX16" fmla="*/ 8845426 w 8845426"/>
              <a:gd name="connsiteY16" fmla="*/ 0 h 6879512"/>
              <a:gd name="connsiteX0" fmla="*/ 2557862 w 8845426"/>
              <a:gd name="connsiteY0" fmla="*/ 6039000 h 6039000"/>
              <a:gd name="connsiteX1" fmla="*/ 1052055 w 8845426"/>
              <a:gd name="connsiteY1" fmla="*/ 5529784 h 6039000"/>
              <a:gd name="connsiteX2" fmla="*/ 50000 w 8845426"/>
              <a:gd name="connsiteY2" fmla="*/ 4942134 h 6039000"/>
              <a:gd name="connsiteX3" fmla="*/ 286924 w 8845426"/>
              <a:gd name="connsiteY3" fmla="*/ 4059196 h 6039000"/>
              <a:gd name="connsiteX4" fmla="*/ 1457170 w 8845426"/>
              <a:gd name="connsiteY4" fmla="*/ 4007091 h 6039000"/>
              <a:gd name="connsiteX5" fmla="*/ 2217538 w 8845426"/>
              <a:gd name="connsiteY5" fmla="*/ 3614641 h 6039000"/>
              <a:gd name="connsiteX6" fmla="*/ 3049025 w 8845426"/>
              <a:gd name="connsiteY6" fmla="*/ 3653154 h 6039000"/>
              <a:gd name="connsiteX7" fmla="*/ 3380292 w 8845426"/>
              <a:gd name="connsiteY7" fmla="*/ 3289771 h 6039000"/>
              <a:gd name="connsiteX8" fmla="*/ 4511168 w 8845426"/>
              <a:gd name="connsiteY8" fmla="*/ 3031671 h 6039000"/>
              <a:gd name="connsiteX9" fmla="*/ 5779757 w 8845426"/>
              <a:gd name="connsiteY9" fmla="*/ 2228959 h 6039000"/>
              <a:gd name="connsiteX10" fmla="*/ 6257143 w 8845426"/>
              <a:gd name="connsiteY10" fmla="*/ 1456062 h 6039000"/>
              <a:gd name="connsiteX11" fmla="*/ 6764733 w 8845426"/>
              <a:gd name="connsiteY11" fmla="*/ 905635 h 6039000"/>
              <a:gd name="connsiteX12" fmla="*/ 6950072 w 8845426"/>
              <a:gd name="connsiteY12" fmla="*/ 696630 h 6039000"/>
              <a:gd name="connsiteX13" fmla="*/ 7396774 w 8845426"/>
              <a:gd name="connsiteY13" fmla="*/ 505662 h 6039000"/>
              <a:gd name="connsiteX14" fmla="*/ 8303776 w 8845426"/>
              <a:gd name="connsiteY14" fmla="*/ 145946 h 6039000"/>
              <a:gd name="connsiteX15" fmla="*/ 8845426 w 8845426"/>
              <a:gd name="connsiteY15" fmla="*/ 0 h 6039000"/>
              <a:gd name="connsiteX0" fmla="*/ 1052055 w 8845426"/>
              <a:gd name="connsiteY0" fmla="*/ 5529784 h 5529784"/>
              <a:gd name="connsiteX1" fmla="*/ 50000 w 8845426"/>
              <a:gd name="connsiteY1" fmla="*/ 4942134 h 5529784"/>
              <a:gd name="connsiteX2" fmla="*/ 286924 w 8845426"/>
              <a:gd name="connsiteY2" fmla="*/ 4059196 h 5529784"/>
              <a:gd name="connsiteX3" fmla="*/ 1457170 w 8845426"/>
              <a:gd name="connsiteY3" fmla="*/ 4007091 h 5529784"/>
              <a:gd name="connsiteX4" fmla="*/ 2217538 w 8845426"/>
              <a:gd name="connsiteY4" fmla="*/ 3614641 h 5529784"/>
              <a:gd name="connsiteX5" fmla="*/ 3049025 w 8845426"/>
              <a:gd name="connsiteY5" fmla="*/ 3653154 h 5529784"/>
              <a:gd name="connsiteX6" fmla="*/ 3380292 w 8845426"/>
              <a:gd name="connsiteY6" fmla="*/ 3289771 h 5529784"/>
              <a:gd name="connsiteX7" fmla="*/ 4511168 w 8845426"/>
              <a:gd name="connsiteY7" fmla="*/ 3031671 h 5529784"/>
              <a:gd name="connsiteX8" fmla="*/ 5779757 w 8845426"/>
              <a:gd name="connsiteY8" fmla="*/ 2228959 h 5529784"/>
              <a:gd name="connsiteX9" fmla="*/ 6257143 w 8845426"/>
              <a:gd name="connsiteY9" fmla="*/ 1456062 h 5529784"/>
              <a:gd name="connsiteX10" fmla="*/ 6764733 w 8845426"/>
              <a:gd name="connsiteY10" fmla="*/ 905635 h 5529784"/>
              <a:gd name="connsiteX11" fmla="*/ 6950072 w 8845426"/>
              <a:gd name="connsiteY11" fmla="*/ 696630 h 5529784"/>
              <a:gd name="connsiteX12" fmla="*/ 7396774 w 8845426"/>
              <a:gd name="connsiteY12" fmla="*/ 505662 h 5529784"/>
              <a:gd name="connsiteX13" fmla="*/ 8303776 w 8845426"/>
              <a:gd name="connsiteY13" fmla="*/ 145946 h 5529784"/>
              <a:gd name="connsiteX14" fmla="*/ 8845426 w 8845426"/>
              <a:gd name="connsiteY14" fmla="*/ 0 h 5529784"/>
              <a:gd name="connsiteX0" fmla="*/ 50000 w 8845426"/>
              <a:gd name="connsiteY0" fmla="*/ 4942134 h 4942134"/>
              <a:gd name="connsiteX1" fmla="*/ 286924 w 8845426"/>
              <a:gd name="connsiteY1" fmla="*/ 4059196 h 4942134"/>
              <a:gd name="connsiteX2" fmla="*/ 1457170 w 8845426"/>
              <a:gd name="connsiteY2" fmla="*/ 4007091 h 4942134"/>
              <a:gd name="connsiteX3" fmla="*/ 2217538 w 8845426"/>
              <a:gd name="connsiteY3" fmla="*/ 3614641 h 4942134"/>
              <a:gd name="connsiteX4" fmla="*/ 3049025 w 8845426"/>
              <a:gd name="connsiteY4" fmla="*/ 3653154 h 4942134"/>
              <a:gd name="connsiteX5" fmla="*/ 3380292 w 8845426"/>
              <a:gd name="connsiteY5" fmla="*/ 3289771 h 4942134"/>
              <a:gd name="connsiteX6" fmla="*/ 4511168 w 8845426"/>
              <a:gd name="connsiteY6" fmla="*/ 3031671 h 4942134"/>
              <a:gd name="connsiteX7" fmla="*/ 5779757 w 8845426"/>
              <a:gd name="connsiteY7" fmla="*/ 2228959 h 4942134"/>
              <a:gd name="connsiteX8" fmla="*/ 6257143 w 8845426"/>
              <a:gd name="connsiteY8" fmla="*/ 1456062 h 4942134"/>
              <a:gd name="connsiteX9" fmla="*/ 6764733 w 8845426"/>
              <a:gd name="connsiteY9" fmla="*/ 905635 h 4942134"/>
              <a:gd name="connsiteX10" fmla="*/ 6950072 w 8845426"/>
              <a:gd name="connsiteY10" fmla="*/ 696630 h 4942134"/>
              <a:gd name="connsiteX11" fmla="*/ 7396774 w 8845426"/>
              <a:gd name="connsiteY11" fmla="*/ 505662 h 4942134"/>
              <a:gd name="connsiteX12" fmla="*/ 8303776 w 8845426"/>
              <a:gd name="connsiteY12" fmla="*/ 145946 h 4942134"/>
              <a:gd name="connsiteX13" fmla="*/ 8845426 w 8845426"/>
              <a:gd name="connsiteY13" fmla="*/ 0 h 4942134"/>
              <a:gd name="connsiteX0" fmla="*/ 0 w 8558502"/>
              <a:gd name="connsiteY0" fmla="*/ 4059196 h 4059196"/>
              <a:gd name="connsiteX1" fmla="*/ 1170246 w 8558502"/>
              <a:gd name="connsiteY1" fmla="*/ 4007091 h 4059196"/>
              <a:gd name="connsiteX2" fmla="*/ 1930614 w 8558502"/>
              <a:gd name="connsiteY2" fmla="*/ 3614641 h 4059196"/>
              <a:gd name="connsiteX3" fmla="*/ 2762101 w 8558502"/>
              <a:gd name="connsiteY3" fmla="*/ 3653154 h 4059196"/>
              <a:gd name="connsiteX4" fmla="*/ 3093368 w 8558502"/>
              <a:gd name="connsiteY4" fmla="*/ 3289771 h 4059196"/>
              <a:gd name="connsiteX5" fmla="*/ 4224244 w 8558502"/>
              <a:gd name="connsiteY5" fmla="*/ 3031671 h 4059196"/>
              <a:gd name="connsiteX6" fmla="*/ 5492833 w 8558502"/>
              <a:gd name="connsiteY6" fmla="*/ 2228959 h 4059196"/>
              <a:gd name="connsiteX7" fmla="*/ 5970219 w 8558502"/>
              <a:gd name="connsiteY7" fmla="*/ 1456062 h 4059196"/>
              <a:gd name="connsiteX8" fmla="*/ 6477809 w 8558502"/>
              <a:gd name="connsiteY8" fmla="*/ 905635 h 4059196"/>
              <a:gd name="connsiteX9" fmla="*/ 6663148 w 8558502"/>
              <a:gd name="connsiteY9" fmla="*/ 696630 h 4059196"/>
              <a:gd name="connsiteX10" fmla="*/ 7109850 w 8558502"/>
              <a:gd name="connsiteY10" fmla="*/ 505662 h 4059196"/>
              <a:gd name="connsiteX11" fmla="*/ 8016852 w 8558502"/>
              <a:gd name="connsiteY11" fmla="*/ 145946 h 4059196"/>
              <a:gd name="connsiteX12" fmla="*/ 8558502 w 8558502"/>
              <a:gd name="connsiteY12" fmla="*/ 0 h 4059196"/>
              <a:gd name="connsiteX0" fmla="*/ 0 w 7388256"/>
              <a:gd name="connsiteY0" fmla="*/ 4007091 h 4007091"/>
              <a:gd name="connsiteX1" fmla="*/ 760368 w 7388256"/>
              <a:gd name="connsiteY1" fmla="*/ 3614641 h 4007091"/>
              <a:gd name="connsiteX2" fmla="*/ 1591855 w 7388256"/>
              <a:gd name="connsiteY2" fmla="*/ 3653154 h 4007091"/>
              <a:gd name="connsiteX3" fmla="*/ 1923122 w 7388256"/>
              <a:gd name="connsiteY3" fmla="*/ 3289771 h 4007091"/>
              <a:gd name="connsiteX4" fmla="*/ 3053998 w 7388256"/>
              <a:gd name="connsiteY4" fmla="*/ 3031671 h 4007091"/>
              <a:gd name="connsiteX5" fmla="*/ 4322587 w 7388256"/>
              <a:gd name="connsiteY5" fmla="*/ 2228959 h 4007091"/>
              <a:gd name="connsiteX6" fmla="*/ 4799973 w 7388256"/>
              <a:gd name="connsiteY6" fmla="*/ 1456062 h 4007091"/>
              <a:gd name="connsiteX7" fmla="*/ 5307563 w 7388256"/>
              <a:gd name="connsiteY7" fmla="*/ 905635 h 4007091"/>
              <a:gd name="connsiteX8" fmla="*/ 5492902 w 7388256"/>
              <a:gd name="connsiteY8" fmla="*/ 696630 h 4007091"/>
              <a:gd name="connsiteX9" fmla="*/ 5939604 w 7388256"/>
              <a:gd name="connsiteY9" fmla="*/ 505662 h 4007091"/>
              <a:gd name="connsiteX10" fmla="*/ 6846606 w 7388256"/>
              <a:gd name="connsiteY10" fmla="*/ 145946 h 4007091"/>
              <a:gd name="connsiteX11" fmla="*/ 7388256 w 7388256"/>
              <a:gd name="connsiteY11" fmla="*/ 0 h 4007091"/>
              <a:gd name="connsiteX0" fmla="*/ 0 w 6627888"/>
              <a:gd name="connsiteY0" fmla="*/ 3614641 h 3665050"/>
              <a:gd name="connsiteX1" fmla="*/ 831487 w 6627888"/>
              <a:gd name="connsiteY1" fmla="*/ 3653154 h 3665050"/>
              <a:gd name="connsiteX2" fmla="*/ 1162754 w 6627888"/>
              <a:gd name="connsiteY2" fmla="*/ 3289771 h 3665050"/>
              <a:gd name="connsiteX3" fmla="*/ 2293630 w 6627888"/>
              <a:gd name="connsiteY3" fmla="*/ 3031671 h 3665050"/>
              <a:gd name="connsiteX4" fmla="*/ 3562219 w 6627888"/>
              <a:gd name="connsiteY4" fmla="*/ 2228959 h 3665050"/>
              <a:gd name="connsiteX5" fmla="*/ 4039605 w 6627888"/>
              <a:gd name="connsiteY5" fmla="*/ 1456062 h 3665050"/>
              <a:gd name="connsiteX6" fmla="*/ 4547195 w 6627888"/>
              <a:gd name="connsiteY6" fmla="*/ 905635 h 3665050"/>
              <a:gd name="connsiteX7" fmla="*/ 4732534 w 6627888"/>
              <a:gd name="connsiteY7" fmla="*/ 696630 h 3665050"/>
              <a:gd name="connsiteX8" fmla="*/ 5179236 w 6627888"/>
              <a:gd name="connsiteY8" fmla="*/ 505662 h 3665050"/>
              <a:gd name="connsiteX9" fmla="*/ 6086238 w 6627888"/>
              <a:gd name="connsiteY9" fmla="*/ 145946 h 3665050"/>
              <a:gd name="connsiteX10" fmla="*/ 6627888 w 6627888"/>
              <a:gd name="connsiteY10" fmla="*/ 0 h 3665050"/>
              <a:gd name="connsiteX0" fmla="*/ 0 w 5796401"/>
              <a:gd name="connsiteY0" fmla="*/ 3653154 h 3653154"/>
              <a:gd name="connsiteX1" fmla="*/ 331267 w 5796401"/>
              <a:gd name="connsiteY1" fmla="*/ 3289771 h 3653154"/>
              <a:gd name="connsiteX2" fmla="*/ 1462143 w 5796401"/>
              <a:gd name="connsiteY2" fmla="*/ 3031671 h 3653154"/>
              <a:gd name="connsiteX3" fmla="*/ 2730732 w 5796401"/>
              <a:gd name="connsiteY3" fmla="*/ 2228959 h 3653154"/>
              <a:gd name="connsiteX4" fmla="*/ 3208118 w 5796401"/>
              <a:gd name="connsiteY4" fmla="*/ 1456062 h 3653154"/>
              <a:gd name="connsiteX5" fmla="*/ 3715708 w 5796401"/>
              <a:gd name="connsiteY5" fmla="*/ 905635 h 3653154"/>
              <a:gd name="connsiteX6" fmla="*/ 3901047 w 5796401"/>
              <a:gd name="connsiteY6" fmla="*/ 696630 h 3653154"/>
              <a:gd name="connsiteX7" fmla="*/ 4347749 w 5796401"/>
              <a:gd name="connsiteY7" fmla="*/ 505662 h 3653154"/>
              <a:gd name="connsiteX8" fmla="*/ 5254751 w 5796401"/>
              <a:gd name="connsiteY8" fmla="*/ 145946 h 3653154"/>
              <a:gd name="connsiteX9" fmla="*/ 5796401 w 5796401"/>
              <a:gd name="connsiteY9" fmla="*/ 0 h 3653154"/>
              <a:gd name="connsiteX0" fmla="*/ 1713752 w 5472806"/>
              <a:gd name="connsiteY0" fmla="*/ 5209238 h 5209238"/>
              <a:gd name="connsiteX1" fmla="*/ 7672 w 5472806"/>
              <a:gd name="connsiteY1" fmla="*/ 3289771 h 5209238"/>
              <a:gd name="connsiteX2" fmla="*/ 1138548 w 5472806"/>
              <a:gd name="connsiteY2" fmla="*/ 3031671 h 5209238"/>
              <a:gd name="connsiteX3" fmla="*/ 2407137 w 5472806"/>
              <a:gd name="connsiteY3" fmla="*/ 2228959 h 5209238"/>
              <a:gd name="connsiteX4" fmla="*/ 2884523 w 5472806"/>
              <a:gd name="connsiteY4" fmla="*/ 1456062 h 5209238"/>
              <a:gd name="connsiteX5" fmla="*/ 3392113 w 5472806"/>
              <a:gd name="connsiteY5" fmla="*/ 905635 h 5209238"/>
              <a:gd name="connsiteX6" fmla="*/ 3577452 w 5472806"/>
              <a:gd name="connsiteY6" fmla="*/ 696630 h 5209238"/>
              <a:gd name="connsiteX7" fmla="*/ 4024154 w 5472806"/>
              <a:gd name="connsiteY7" fmla="*/ 505662 h 5209238"/>
              <a:gd name="connsiteX8" fmla="*/ 4931156 w 5472806"/>
              <a:gd name="connsiteY8" fmla="*/ 145946 h 5209238"/>
              <a:gd name="connsiteX9" fmla="*/ 5472806 w 5472806"/>
              <a:gd name="connsiteY9" fmla="*/ 0 h 5209238"/>
              <a:gd name="connsiteX0" fmla="*/ 1098388 w 4857442"/>
              <a:gd name="connsiteY0" fmla="*/ 5209238 h 5209238"/>
              <a:gd name="connsiteX1" fmla="*/ 17950 w 4857442"/>
              <a:gd name="connsiteY1" fmla="*/ 3754992 h 5209238"/>
              <a:gd name="connsiteX2" fmla="*/ 523184 w 4857442"/>
              <a:gd name="connsiteY2" fmla="*/ 3031671 h 5209238"/>
              <a:gd name="connsiteX3" fmla="*/ 1791773 w 4857442"/>
              <a:gd name="connsiteY3" fmla="*/ 2228959 h 5209238"/>
              <a:gd name="connsiteX4" fmla="*/ 2269159 w 4857442"/>
              <a:gd name="connsiteY4" fmla="*/ 1456062 h 5209238"/>
              <a:gd name="connsiteX5" fmla="*/ 2776749 w 4857442"/>
              <a:gd name="connsiteY5" fmla="*/ 905635 h 5209238"/>
              <a:gd name="connsiteX6" fmla="*/ 2962088 w 4857442"/>
              <a:gd name="connsiteY6" fmla="*/ 696630 h 5209238"/>
              <a:gd name="connsiteX7" fmla="*/ 3408790 w 4857442"/>
              <a:gd name="connsiteY7" fmla="*/ 505662 h 5209238"/>
              <a:gd name="connsiteX8" fmla="*/ 4315792 w 4857442"/>
              <a:gd name="connsiteY8" fmla="*/ 145946 h 5209238"/>
              <a:gd name="connsiteX9" fmla="*/ 4857442 w 4857442"/>
              <a:gd name="connsiteY9" fmla="*/ 0 h 5209238"/>
              <a:gd name="connsiteX0" fmla="*/ 1114648 w 4873702"/>
              <a:gd name="connsiteY0" fmla="*/ 5209238 h 5209238"/>
              <a:gd name="connsiteX1" fmla="*/ 34210 w 4873702"/>
              <a:gd name="connsiteY1" fmla="*/ 3754992 h 5209238"/>
              <a:gd name="connsiteX2" fmla="*/ 411107 w 4873702"/>
              <a:gd name="connsiteY2" fmla="*/ 3047714 h 5209238"/>
              <a:gd name="connsiteX3" fmla="*/ 1808033 w 4873702"/>
              <a:gd name="connsiteY3" fmla="*/ 2228959 h 5209238"/>
              <a:gd name="connsiteX4" fmla="*/ 2285419 w 4873702"/>
              <a:gd name="connsiteY4" fmla="*/ 1456062 h 5209238"/>
              <a:gd name="connsiteX5" fmla="*/ 2793009 w 4873702"/>
              <a:gd name="connsiteY5" fmla="*/ 905635 h 5209238"/>
              <a:gd name="connsiteX6" fmla="*/ 2978348 w 4873702"/>
              <a:gd name="connsiteY6" fmla="*/ 696630 h 5209238"/>
              <a:gd name="connsiteX7" fmla="*/ 3425050 w 4873702"/>
              <a:gd name="connsiteY7" fmla="*/ 505662 h 5209238"/>
              <a:gd name="connsiteX8" fmla="*/ 4332052 w 4873702"/>
              <a:gd name="connsiteY8" fmla="*/ 145946 h 5209238"/>
              <a:gd name="connsiteX9" fmla="*/ 4873702 w 4873702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03118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212263 w 4907149"/>
              <a:gd name="connsiteY0" fmla="*/ 5209238 h 5209238"/>
              <a:gd name="connsiteX1" fmla="*/ 35572 w 4907149"/>
              <a:gd name="connsiteY1" fmla="*/ 3883329 h 5209238"/>
              <a:gd name="connsiteX2" fmla="*/ 444554 w 4907149"/>
              <a:gd name="connsiteY2" fmla="*/ 3047714 h 5209238"/>
              <a:gd name="connsiteX3" fmla="*/ 1841480 w 4907149"/>
              <a:gd name="connsiteY3" fmla="*/ 2228959 h 5209238"/>
              <a:gd name="connsiteX4" fmla="*/ 2318866 w 4907149"/>
              <a:gd name="connsiteY4" fmla="*/ 1456062 h 5209238"/>
              <a:gd name="connsiteX5" fmla="*/ 2826456 w 4907149"/>
              <a:gd name="connsiteY5" fmla="*/ 905635 h 5209238"/>
              <a:gd name="connsiteX6" fmla="*/ 3011795 w 4907149"/>
              <a:gd name="connsiteY6" fmla="*/ 696630 h 5209238"/>
              <a:gd name="connsiteX7" fmla="*/ 3458497 w 4907149"/>
              <a:gd name="connsiteY7" fmla="*/ 505662 h 5209238"/>
              <a:gd name="connsiteX8" fmla="*/ 4365499 w 4907149"/>
              <a:gd name="connsiteY8" fmla="*/ 145946 h 5209238"/>
              <a:gd name="connsiteX9" fmla="*/ 4907149 w 4907149"/>
              <a:gd name="connsiteY9" fmla="*/ 0 h 5209238"/>
              <a:gd name="connsiteX0" fmla="*/ 406671 w 4871578"/>
              <a:gd name="connsiteY0" fmla="*/ 4423174 h 4423174"/>
              <a:gd name="connsiteX1" fmla="*/ 1 w 4871578"/>
              <a:gd name="connsiteY1" fmla="*/ 3883329 h 4423174"/>
              <a:gd name="connsiteX2" fmla="*/ 408983 w 4871578"/>
              <a:gd name="connsiteY2" fmla="*/ 3047714 h 4423174"/>
              <a:gd name="connsiteX3" fmla="*/ 1805909 w 4871578"/>
              <a:gd name="connsiteY3" fmla="*/ 2228959 h 4423174"/>
              <a:gd name="connsiteX4" fmla="*/ 2283295 w 4871578"/>
              <a:gd name="connsiteY4" fmla="*/ 1456062 h 4423174"/>
              <a:gd name="connsiteX5" fmla="*/ 2790885 w 4871578"/>
              <a:gd name="connsiteY5" fmla="*/ 905635 h 4423174"/>
              <a:gd name="connsiteX6" fmla="*/ 2976224 w 4871578"/>
              <a:gd name="connsiteY6" fmla="*/ 696630 h 4423174"/>
              <a:gd name="connsiteX7" fmla="*/ 3422926 w 4871578"/>
              <a:gd name="connsiteY7" fmla="*/ 505662 h 4423174"/>
              <a:gd name="connsiteX8" fmla="*/ 4329928 w 4871578"/>
              <a:gd name="connsiteY8" fmla="*/ 145946 h 4423174"/>
              <a:gd name="connsiteX9" fmla="*/ 4871578 w 4871578"/>
              <a:gd name="connsiteY9" fmla="*/ 0 h 4423174"/>
              <a:gd name="connsiteX0" fmla="*/ 302157 w 4872671"/>
              <a:gd name="connsiteY0" fmla="*/ 4381962 h 4381962"/>
              <a:gd name="connsiteX1" fmla="*/ 1094 w 4872671"/>
              <a:gd name="connsiteY1" fmla="*/ 3883329 h 4381962"/>
              <a:gd name="connsiteX2" fmla="*/ 410076 w 4872671"/>
              <a:gd name="connsiteY2" fmla="*/ 3047714 h 4381962"/>
              <a:gd name="connsiteX3" fmla="*/ 1807002 w 4872671"/>
              <a:gd name="connsiteY3" fmla="*/ 2228959 h 4381962"/>
              <a:gd name="connsiteX4" fmla="*/ 2284388 w 4872671"/>
              <a:gd name="connsiteY4" fmla="*/ 1456062 h 4381962"/>
              <a:gd name="connsiteX5" fmla="*/ 2791978 w 4872671"/>
              <a:gd name="connsiteY5" fmla="*/ 905635 h 4381962"/>
              <a:gd name="connsiteX6" fmla="*/ 2977317 w 4872671"/>
              <a:gd name="connsiteY6" fmla="*/ 696630 h 4381962"/>
              <a:gd name="connsiteX7" fmla="*/ 3424019 w 4872671"/>
              <a:gd name="connsiteY7" fmla="*/ 505662 h 4381962"/>
              <a:gd name="connsiteX8" fmla="*/ 4331021 w 4872671"/>
              <a:gd name="connsiteY8" fmla="*/ 145946 h 4381962"/>
              <a:gd name="connsiteX9" fmla="*/ 4872671 w 4872671"/>
              <a:gd name="connsiteY9" fmla="*/ 0 h 4381962"/>
              <a:gd name="connsiteX0" fmla="*/ 9831 w 4580345"/>
              <a:gd name="connsiteY0" fmla="*/ 4381962 h 4381962"/>
              <a:gd name="connsiteX1" fmla="*/ 782194 w 4580345"/>
              <a:gd name="connsiteY1" fmla="*/ 3803816 h 4381962"/>
              <a:gd name="connsiteX2" fmla="*/ 117750 w 4580345"/>
              <a:gd name="connsiteY2" fmla="*/ 3047714 h 4381962"/>
              <a:gd name="connsiteX3" fmla="*/ 1514676 w 4580345"/>
              <a:gd name="connsiteY3" fmla="*/ 2228959 h 4381962"/>
              <a:gd name="connsiteX4" fmla="*/ 1992062 w 4580345"/>
              <a:gd name="connsiteY4" fmla="*/ 1456062 h 4381962"/>
              <a:gd name="connsiteX5" fmla="*/ 2499652 w 4580345"/>
              <a:gd name="connsiteY5" fmla="*/ 905635 h 4381962"/>
              <a:gd name="connsiteX6" fmla="*/ 2684991 w 4580345"/>
              <a:gd name="connsiteY6" fmla="*/ 696630 h 4381962"/>
              <a:gd name="connsiteX7" fmla="*/ 3131693 w 4580345"/>
              <a:gd name="connsiteY7" fmla="*/ 505662 h 4381962"/>
              <a:gd name="connsiteX8" fmla="*/ 4038695 w 4580345"/>
              <a:gd name="connsiteY8" fmla="*/ 145946 h 4381962"/>
              <a:gd name="connsiteX9" fmla="*/ 4580345 w 4580345"/>
              <a:gd name="connsiteY9" fmla="*/ 0 h 4381962"/>
              <a:gd name="connsiteX0" fmla="*/ 10099 w 4550796"/>
              <a:gd name="connsiteY0" fmla="*/ 4381962 h 4381962"/>
              <a:gd name="connsiteX1" fmla="*/ 752645 w 4550796"/>
              <a:gd name="connsiteY1" fmla="*/ 3803816 h 4381962"/>
              <a:gd name="connsiteX2" fmla="*/ 88201 w 4550796"/>
              <a:gd name="connsiteY2" fmla="*/ 3047714 h 4381962"/>
              <a:gd name="connsiteX3" fmla="*/ 1485127 w 4550796"/>
              <a:gd name="connsiteY3" fmla="*/ 2228959 h 4381962"/>
              <a:gd name="connsiteX4" fmla="*/ 1962513 w 4550796"/>
              <a:gd name="connsiteY4" fmla="*/ 1456062 h 4381962"/>
              <a:gd name="connsiteX5" fmla="*/ 2470103 w 4550796"/>
              <a:gd name="connsiteY5" fmla="*/ 905635 h 4381962"/>
              <a:gd name="connsiteX6" fmla="*/ 2655442 w 4550796"/>
              <a:gd name="connsiteY6" fmla="*/ 696630 h 4381962"/>
              <a:gd name="connsiteX7" fmla="*/ 3102144 w 4550796"/>
              <a:gd name="connsiteY7" fmla="*/ 505662 h 4381962"/>
              <a:gd name="connsiteX8" fmla="*/ 4009146 w 4550796"/>
              <a:gd name="connsiteY8" fmla="*/ 145946 h 4381962"/>
              <a:gd name="connsiteX9" fmla="*/ 4550796 w 4550796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78102 w 4540697"/>
              <a:gd name="connsiteY2" fmla="*/ 3047714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181346 w 4540697"/>
              <a:gd name="connsiteY2" fmla="*/ 3216679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9824 w 4540697"/>
              <a:gd name="connsiteY2" fmla="*/ 3117288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3999047"/>
              <a:gd name="connsiteY0" fmla="*/ 4236016 h 4236016"/>
              <a:gd name="connsiteX1" fmla="*/ 742546 w 3999047"/>
              <a:gd name="connsiteY1" fmla="*/ 3657870 h 4236016"/>
              <a:gd name="connsiteX2" fmla="*/ 1429824 w 3999047"/>
              <a:gd name="connsiteY2" fmla="*/ 2971342 h 4236016"/>
              <a:gd name="connsiteX3" fmla="*/ 1475028 w 3999047"/>
              <a:gd name="connsiteY3" fmla="*/ 2083013 h 4236016"/>
              <a:gd name="connsiteX4" fmla="*/ 1952414 w 3999047"/>
              <a:gd name="connsiteY4" fmla="*/ 1310116 h 4236016"/>
              <a:gd name="connsiteX5" fmla="*/ 2460004 w 3999047"/>
              <a:gd name="connsiteY5" fmla="*/ 759689 h 4236016"/>
              <a:gd name="connsiteX6" fmla="*/ 2645343 w 3999047"/>
              <a:gd name="connsiteY6" fmla="*/ 550684 h 4236016"/>
              <a:gd name="connsiteX7" fmla="*/ 3092045 w 3999047"/>
              <a:gd name="connsiteY7" fmla="*/ 359716 h 4236016"/>
              <a:gd name="connsiteX8" fmla="*/ 3999047 w 3999047"/>
              <a:gd name="connsiteY8" fmla="*/ 0 h 4236016"/>
              <a:gd name="connsiteX0" fmla="*/ 0 w 3092045"/>
              <a:gd name="connsiteY0" fmla="*/ 3876300 h 3876300"/>
              <a:gd name="connsiteX1" fmla="*/ 742546 w 3092045"/>
              <a:gd name="connsiteY1" fmla="*/ 3298154 h 3876300"/>
              <a:gd name="connsiteX2" fmla="*/ 1429824 w 3092045"/>
              <a:gd name="connsiteY2" fmla="*/ 2611626 h 3876300"/>
              <a:gd name="connsiteX3" fmla="*/ 1475028 w 3092045"/>
              <a:gd name="connsiteY3" fmla="*/ 1723297 h 3876300"/>
              <a:gd name="connsiteX4" fmla="*/ 1952414 w 3092045"/>
              <a:gd name="connsiteY4" fmla="*/ 950400 h 3876300"/>
              <a:gd name="connsiteX5" fmla="*/ 2460004 w 3092045"/>
              <a:gd name="connsiteY5" fmla="*/ 399973 h 3876300"/>
              <a:gd name="connsiteX6" fmla="*/ 2645343 w 3092045"/>
              <a:gd name="connsiteY6" fmla="*/ 190968 h 3876300"/>
              <a:gd name="connsiteX7" fmla="*/ 3092045 w 3092045"/>
              <a:gd name="connsiteY7" fmla="*/ 0 h 3876300"/>
              <a:gd name="connsiteX0" fmla="*/ 0 w 2995792"/>
              <a:gd name="connsiteY0" fmla="*/ 3748423 h 3748423"/>
              <a:gd name="connsiteX1" fmla="*/ 742546 w 2995792"/>
              <a:gd name="connsiteY1" fmla="*/ 3170277 h 3748423"/>
              <a:gd name="connsiteX2" fmla="*/ 1429824 w 2995792"/>
              <a:gd name="connsiteY2" fmla="*/ 2483749 h 3748423"/>
              <a:gd name="connsiteX3" fmla="*/ 1475028 w 2995792"/>
              <a:gd name="connsiteY3" fmla="*/ 1595420 h 3748423"/>
              <a:gd name="connsiteX4" fmla="*/ 1952414 w 2995792"/>
              <a:gd name="connsiteY4" fmla="*/ 822523 h 3748423"/>
              <a:gd name="connsiteX5" fmla="*/ 2460004 w 2995792"/>
              <a:gd name="connsiteY5" fmla="*/ 272096 h 3748423"/>
              <a:gd name="connsiteX6" fmla="*/ 2645343 w 2995792"/>
              <a:gd name="connsiteY6" fmla="*/ 63091 h 3748423"/>
              <a:gd name="connsiteX7" fmla="*/ 2995792 w 2995792"/>
              <a:gd name="connsiteY7" fmla="*/ 1380081 h 3748423"/>
              <a:gd name="connsiteX0" fmla="*/ 0 w 2995792"/>
              <a:gd name="connsiteY0" fmla="*/ 3478533 h 3478533"/>
              <a:gd name="connsiteX1" fmla="*/ 742546 w 2995792"/>
              <a:gd name="connsiteY1" fmla="*/ 2900387 h 3478533"/>
              <a:gd name="connsiteX2" fmla="*/ 1429824 w 2995792"/>
              <a:gd name="connsiteY2" fmla="*/ 2213859 h 3478533"/>
              <a:gd name="connsiteX3" fmla="*/ 1475028 w 2995792"/>
              <a:gd name="connsiteY3" fmla="*/ 1325530 h 3478533"/>
              <a:gd name="connsiteX4" fmla="*/ 1952414 w 2995792"/>
              <a:gd name="connsiteY4" fmla="*/ 552633 h 3478533"/>
              <a:gd name="connsiteX5" fmla="*/ 2460004 w 2995792"/>
              <a:gd name="connsiteY5" fmla="*/ 2206 h 3478533"/>
              <a:gd name="connsiteX6" fmla="*/ 2645343 w 2995792"/>
              <a:gd name="connsiteY6" fmla="*/ 755727 h 3478533"/>
              <a:gd name="connsiteX7" fmla="*/ 2995792 w 2995792"/>
              <a:gd name="connsiteY7" fmla="*/ 1110191 h 3478533"/>
              <a:gd name="connsiteX0" fmla="*/ 0 w 2995792"/>
              <a:gd name="connsiteY0" fmla="*/ 3102150 h 3102150"/>
              <a:gd name="connsiteX1" fmla="*/ 742546 w 2995792"/>
              <a:gd name="connsiteY1" fmla="*/ 2524004 h 3102150"/>
              <a:gd name="connsiteX2" fmla="*/ 1429824 w 2995792"/>
              <a:gd name="connsiteY2" fmla="*/ 1837476 h 3102150"/>
              <a:gd name="connsiteX3" fmla="*/ 1475028 w 2995792"/>
              <a:gd name="connsiteY3" fmla="*/ 949147 h 3102150"/>
              <a:gd name="connsiteX4" fmla="*/ 1952414 w 2995792"/>
              <a:gd name="connsiteY4" fmla="*/ 176250 h 3102150"/>
              <a:gd name="connsiteX5" fmla="*/ 2395836 w 2995792"/>
              <a:gd name="connsiteY5" fmla="*/ 10834 h 3102150"/>
              <a:gd name="connsiteX6" fmla="*/ 2645343 w 2995792"/>
              <a:gd name="connsiteY6" fmla="*/ 379344 h 3102150"/>
              <a:gd name="connsiteX7" fmla="*/ 2995792 w 2995792"/>
              <a:gd name="connsiteY7" fmla="*/ 733808 h 3102150"/>
              <a:gd name="connsiteX0" fmla="*/ 0 w 2995792"/>
              <a:gd name="connsiteY0" fmla="*/ 3102150 h 3102150"/>
              <a:gd name="connsiteX1" fmla="*/ 742546 w 2995792"/>
              <a:gd name="connsiteY1" fmla="*/ 2524004 h 3102150"/>
              <a:gd name="connsiteX2" fmla="*/ 1429824 w 2995792"/>
              <a:gd name="connsiteY2" fmla="*/ 1837476 h 3102150"/>
              <a:gd name="connsiteX3" fmla="*/ 1475028 w 2995792"/>
              <a:gd name="connsiteY3" fmla="*/ 949147 h 3102150"/>
              <a:gd name="connsiteX4" fmla="*/ 1952414 w 2995792"/>
              <a:gd name="connsiteY4" fmla="*/ 176250 h 3102150"/>
              <a:gd name="connsiteX5" fmla="*/ 2395836 w 2995792"/>
              <a:gd name="connsiteY5" fmla="*/ 10834 h 3102150"/>
              <a:gd name="connsiteX6" fmla="*/ 2645343 w 2995792"/>
              <a:gd name="connsiteY6" fmla="*/ 379344 h 3102150"/>
              <a:gd name="connsiteX7" fmla="*/ 2995792 w 2995792"/>
              <a:gd name="connsiteY7" fmla="*/ 733808 h 3102150"/>
              <a:gd name="connsiteX0" fmla="*/ 0 w 3011834"/>
              <a:gd name="connsiteY0" fmla="*/ 3102150 h 3102150"/>
              <a:gd name="connsiteX1" fmla="*/ 742546 w 3011834"/>
              <a:gd name="connsiteY1" fmla="*/ 2524004 h 3102150"/>
              <a:gd name="connsiteX2" fmla="*/ 1429824 w 3011834"/>
              <a:gd name="connsiteY2" fmla="*/ 1837476 h 3102150"/>
              <a:gd name="connsiteX3" fmla="*/ 1475028 w 3011834"/>
              <a:gd name="connsiteY3" fmla="*/ 949147 h 3102150"/>
              <a:gd name="connsiteX4" fmla="*/ 1952414 w 3011834"/>
              <a:gd name="connsiteY4" fmla="*/ 176250 h 3102150"/>
              <a:gd name="connsiteX5" fmla="*/ 2395836 w 3011834"/>
              <a:gd name="connsiteY5" fmla="*/ 10834 h 3102150"/>
              <a:gd name="connsiteX6" fmla="*/ 2645343 w 3011834"/>
              <a:gd name="connsiteY6" fmla="*/ 379344 h 3102150"/>
              <a:gd name="connsiteX7" fmla="*/ 3011834 w 3011834"/>
              <a:gd name="connsiteY7" fmla="*/ 605471 h 3102150"/>
              <a:gd name="connsiteX0" fmla="*/ 0 w 3011834"/>
              <a:gd name="connsiteY0" fmla="*/ 3097069 h 3097069"/>
              <a:gd name="connsiteX1" fmla="*/ 742546 w 3011834"/>
              <a:gd name="connsiteY1" fmla="*/ 2518923 h 3097069"/>
              <a:gd name="connsiteX2" fmla="*/ 1429824 w 3011834"/>
              <a:gd name="connsiteY2" fmla="*/ 1832395 h 3097069"/>
              <a:gd name="connsiteX3" fmla="*/ 1475028 w 3011834"/>
              <a:gd name="connsiteY3" fmla="*/ 944066 h 3097069"/>
              <a:gd name="connsiteX4" fmla="*/ 1952414 w 3011834"/>
              <a:gd name="connsiteY4" fmla="*/ 171169 h 3097069"/>
              <a:gd name="connsiteX5" fmla="*/ 2395836 w 3011834"/>
              <a:gd name="connsiteY5" fmla="*/ 5753 h 3097069"/>
              <a:gd name="connsiteX6" fmla="*/ 2645343 w 3011834"/>
              <a:gd name="connsiteY6" fmla="*/ 294053 h 3097069"/>
              <a:gd name="connsiteX7" fmla="*/ 3011834 w 3011834"/>
              <a:gd name="connsiteY7" fmla="*/ 600390 h 3097069"/>
              <a:gd name="connsiteX0" fmla="*/ 0 w 3011834"/>
              <a:gd name="connsiteY0" fmla="*/ 3097069 h 3097069"/>
              <a:gd name="connsiteX1" fmla="*/ 742546 w 3011834"/>
              <a:gd name="connsiteY1" fmla="*/ 2518923 h 3097069"/>
              <a:gd name="connsiteX2" fmla="*/ 1429824 w 3011834"/>
              <a:gd name="connsiteY2" fmla="*/ 1832395 h 3097069"/>
              <a:gd name="connsiteX3" fmla="*/ 1475028 w 3011834"/>
              <a:gd name="connsiteY3" fmla="*/ 944066 h 3097069"/>
              <a:gd name="connsiteX4" fmla="*/ 1952414 w 3011834"/>
              <a:gd name="connsiteY4" fmla="*/ 171169 h 3097069"/>
              <a:gd name="connsiteX5" fmla="*/ 2395836 w 3011834"/>
              <a:gd name="connsiteY5" fmla="*/ 5753 h 3097069"/>
              <a:gd name="connsiteX6" fmla="*/ 2645343 w 3011834"/>
              <a:gd name="connsiteY6" fmla="*/ 294053 h 3097069"/>
              <a:gd name="connsiteX7" fmla="*/ 3011834 w 3011834"/>
              <a:gd name="connsiteY7" fmla="*/ 600390 h 3097069"/>
              <a:gd name="connsiteX0" fmla="*/ 0 w 3011834"/>
              <a:gd name="connsiteY0" fmla="*/ 3091446 h 3091446"/>
              <a:gd name="connsiteX1" fmla="*/ 742546 w 3011834"/>
              <a:gd name="connsiteY1" fmla="*/ 2513300 h 3091446"/>
              <a:gd name="connsiteX2" fmla="*/ 1429824 w 3011834"/>
              <a:gd name="connsiteY2" fmla="*/ 1826772 h 3091446"/>
              <a:gd name="connsiteX3" fmla="*/ 1475028 w 3011834"/>
              <a:gd name="connsiteY3" fmla="*/ 938443 h 3091446"/>
              <a:gd name="connsiteX4" fmla="*/ 1952414 w 3011834"/>
              <a:gd name="connsiteY4" fmla="*/ 261799 h 3091446"/>
              <a:gd name="connsiteX5" fmla="*/ 2395836 w 3011834"/>
              <a:gd name="connsiteY5" fmla="*/ 130 h 3091446"/>
              <a:gd name="connsiteX6" fmla="*/ 2645343 w 3011834"/>
              <a:gd name="connsiteY6" fmla="*/ 288430 h 3091446"/>
              <a:gd name="connsiteX7" fmla="*/ 3011834 w 3011834"/>
              <a:gd name="connsiteY7" fmla="*/ 594767 h 3091446"/>
              <a:gd name="connsiteX0" fmla="*/ 0 w 3011834"/>
              <a:gd name="connsiteY0" fmla="*/ 3091446 h 3091446"/>
              <a:gd name="connsiteX1" fmla="*/ 742546 w 3011834"/>
              <a:gd name="connsiteY1" fmla="*/ 2513300 h 3091446"/>
              <a:gd name="connsiteX2" fmla="*/ 2055466 w 3011834"/>
              <a:gd name="connsiteY2" fmla="*/ 2211782 h 3091446"/>
              <a:gd name="connsiteX3" fmla="*/ 1475028 w 3011834"/>
              <a:gd name="connsiteY3" fmla="*/ 938443 h 3091446"/>
              <a:gd name="connsiteX4" fmla="*/ 1952414 w 3011834"/>
              <a:gd name="connsiteY4" fmla="*/ 261799 h 3091446"/>
              <a:gd name="connsiteX5" fmla="*/ 2395836 w 3011834"/>
              <a:gd name="connsiteY5" fmla="*/ 130 h 3091446"/>
              <a:gd name="connsiteX6" fmla="*/ 2645343 w 3011834"/>
              <a:gd name="connsiteY6" fmla="*/ 288430 h 3091446"/>
              <a:gd name="connsiteX7" fmla="*/ 3011834 w 3011834"/>
              <a:gd name="connsiteY7" fmla="*/ 594767 h 3091446"/>
              <a:gd name="connsiteX0" fmla="*/ 0 w 3011834"/>
              <a:gd name="connsiteY0" fmla="*/ 3091446 h 3197690"/>
              <a:gd name="connsiteX1" fmla="*/ 1352146 w 3011834"/>
              <a:gd name="connsiteY1" fmla="*/ 3171026 h 3197690"/>
              <a:gd name="connsiteX2" fmla="*/ 2055466 w 3011834"/>
              <a:gd name="connsiteY2" fmla="*/ 2211782 h 3197690"/>
              <a:gd name="connsiteX3" fmla="*/ 1475028 w 3011834"/>
              <a:gd name="connsiteY3" fmla="*/ 938443 h 3197690"/>
              <a:gd name="connsiteX4" fmla="*/ 1952414 w 3011834"/>
              <a:gd name="connsiteY4" fmla="*/ 261799 h 3197690"/>
              <a:gd name="connsiteX5" fmla="*/ 2395836 w 3011834"/>
              <a:gd name="connsiteY5" fmla="*/ 130 h 3197690"/>
              <a:gd name="connsiteX6" fmla="*/ 2645343 w 3011834"/>
              <a:gd name="connsiteY6" fmla="*/ 288430 h 3197690"/>
              <a:gd name="connsiteX7" fmla="*/ 3011834 w 3011834"/>
              <a:gd name="connsiteY7" fmla="*/ 594767 h 3197690"/>
              <a:gd name="connsiteX0" fmla="*/ 0 w 3011834"/>
              <a:gd name="connsiteY0" fmla="*/ 3091446 h 3246611"/>
              <a:gd name="connsiteX1" fmla="*/ 1352146 w 3011834"/>
              <a:gd name="connsiteY1" fmla="*/ 3171026 h 3246611"/>
              <a:gd name="connsiteX2" fmla="*/ 2055466 w 3011834"/>
              <a:gd name="connsiteY2" fmla="*/ 2211782 h 3246611"/>
              <a:gd name="connsiteX3" fmla="*/ 1475028 w 3011834"/>
              <a:gd name="connsiteY3" fmla="*/ 938443 h 3246611"/>
              <a:gd name="connsiteX4" fmla="*/ 1952414 w 3011834"/>
              <a:gd name="connsiteY4" fmla="*/ 261799 h 3246611"/>
              <a:gd name="connsiteX5" fmla="*/ 2395836 w 3011834"/>
              <a:gd name="connsiteY5" fmla="*/ 130 h 3246611"/>
              <a:gd name="connsiteX6" fmla="*/ 2645343 w 3011834"/>
              <a:gd name="connsiteY6" fmla="*/ 288430 h 3246611"/>
              <a:gd name="connsiteX7" fmla="*/ 3011834 w 3011834"/>
              <a:gd name="connsiteY7" fmla="*/ 594767 h 3246611"/>
              <a:gd name="connsiteX0" fmla="*/ 0 w 2322024"/>
              <a:gd name="connsiteY0" fmla="*/ 2979151 h 3188834"/>
              <a:gd name="connsiteX1" fmla="*/ 662336 w 2322024"/>
              <a:gd name="connsiteY1" fmla="*/ 3171026 h 3188834"/>
              <a:gd name="connsiteX2" fmla="*/ 1365656 w 2322024"/>
              <a:gd name="connsiteY2" fmla="*/ 2211782 h 3188834"/>
              <a:gd name="connsiteX3" fmla="*/ 785218 w 2322024"/>
              <a:gd name="connsiteY3" fmla="*/ 938443 h 3188834"/>
              <a:gd name="connsiteX4" fmla="*/ 1262604 w 2322024"/>
              <a:gd name="connsiteY4" fmla="*/ 261799 h 3188834"/>
              <a:gd name="connsiteX5" fmla="*/ 1706026 w 2322024"/>
              <a:gd name="connsiteY5" fmla="*/ 130 h 3188834"/>
              <a:gd name="connsiteX6" fmla="*/ 1955533 w 2322024"/>
              <a:gd name="connsiteY6" fmla="*/ 288430 h 3188834"/>
              <a:gd name="connsiteX7" fmla="*/ 2322024 w 2322024"/>
              <a:gd name="connsiteY7" fmla="*/ 594767 h 3188834"/>
              <a:gd name="connsiteX0" fmla="*/ 0 w 2402235"/>
              <a:gd name="connsiteY0" fmla="*/ 2834772 h 3181183"/>
              <a:gd name="connsiteX1" fmla="*/ 742547 w 2402235"/>
              <a:gd name="connsiteY1" fmla="*/ 3171026 h 3181183"/>
              <a:gd name="connsiteX2" fmla="*/ 1445867 w 2402235"/>
              <a:gd name="connsiteY2" fmla="*/ 2211782 h 3181183"/>
              <a:gd name="connsiteX3" fmla="*/ 865429 w 2402235"/>
              <a:gd name="connsiteY3" fmla="*/ 938443 h 3181183"/>
              <a:gd name="connsiteX4" fmla="*/ 1342815 w 2402235"/>
              <a:gd name="connsiteY4" fmla="*/ 261799 h 3181183"/>
              <a:gd name="connsiteX5" fmla="*/ 1786237 w 2402235"/>
              <a:gd name="connsiteY5" fmla="*/ 130 h 3181183"/>
              <a:gd name="connsiteX6" fmla="*/ 2035744 w 2402235"/>
              <a:gd name="connsiteY6" fmla="*/ 288430 h 3181183"/>
              <a:gd name="connsiteX7" fmla="*/ 2402235 w 2402235"/>
              <a:gd name="connsiteY7" fmla="*/ 594767 h 3181183"/>
              <a:gd name="connsiteX0" fmla="*/ 0 w 2402235"/>
              <a:gd name="connsiteY0" fmla="*/ 2834896 h 3181307"/>
              <a:gd name="connsiteX1" fmla="*/ 742547 w 2402235"/>
              <a:gd name="connsiteY1" fmla="*/ 3171150 h 3181307"/>
              <a:gd name="connsiteX2" fmla="*/ 1445867 w 2402235"/>
              <a:gd name="connsiteY2" fmla="*/ 2211906 h 3181307"/>
              <a:gd name="connsiteX3" fmla="*/ 865429 w 2402235"/>
              <a:gd name="connsiteY3" fmla="*/ 938567 h 3181307"/>
              <a:gd name="connsiteX4" fmla="*/ 1342815 w 2402235"/>
              <a:gd name="connsiteY4" fmla="*/ 261923 h 3181307"/>
              <a:gd name="connsiteX5" fmla="*/ 1786237 w 2402235"/>
              <a:gd name="connsiteY5" fmla="*/ 254 h 3181307"/>
              <a:gd name="connsiteX6" fmla="*/ 1940377 w 2402235"/>
              <a:gd name="connsiteY6" fmla="*/ 299774 h 3181307"/>
              <a:gd name="connsiteX7" fmla="*/ 2402235 w 2402235"/>
              <a:gd name="connsiteY7" fmla="*/ 594891 h 3181307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40377 w 2402235"/>
              <a:gd name="connsiteY7" fmla="*/ 302761 h 3184294"/>
              <a:gd name="connsiteX8" fmla="*/ 2402235 w 2402235"/>
              <a:gd name="connsiteY8" fmla="*/ 597878 h 3184294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40377 w 2402235"/>
              <a:gd name="connsiteY7" fmla="*/ 302761 h 3184294"/>
              <a:gd name="connsiteX8" fmla="*/ 2131273 w 2402235"/>
              <a:gd name="connsiteY8" fmla="*/ 332264 h 3184294"/>
              <a:gd name="connsiteX9" fmla="*/ 2402235 w 2402235"/>
              <a:gd name="connsiteY9" fmla="*/ 597878 h 3184294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12328 w 2402235"/>
              <a:gd name="connsiteY7" fmla="*/ 330810 h 3184294"/>
              <a:gd name="connsiteX8" fmla="*/ 2131273 w 2402235"/>
              <a:gd name="connsiteY8" fmla="*/ 332264 h 3184294"/>
              <a:gd name="connsiteX9" fmla="*/ 2402235 w 2402235"/>
              <a:gd name="connsiteY9" fmla="*/ 597878 h 3184294"/>
              <a:gd name="connsiteX0" fmla="*/ 0 w 2402235"/>
              <a:gd name="connsiteY0" fmla="*/ 2810832 h 3157243"/>
              <a:gd name="connsiteX1" fmla="*/ 742547 w 2402235"/>
              <a:gd name="connsiteY1" fmla="*/ 3147086 h 3157243"/>
              <a:gd name="connsiteX2" fmla="*/ 1445867 w 2402235"/>
              <a:gd name="connsiteY2" fmla="*/ 2187842 h 3157243"/>
              <a:gd name="connsiteX3" fmla="*/ 865429 w 2402235"/>
              <a:gd name="connsiteY3" fmla="*/ 914503 h 3157243"/>
              <a:gd name="connsiteX4" fmla="*/ 1342815 w 2402235"/>
              <a:gd name="connsiteY4" fmla="*/ 237859 h 3157243"/>
              <a:gd name="connsiteX5" fmla="*/ 1741359 w 2402235"/>
              <a:gd name="connsiteY5" fmla="*/ 4239 h 3157243"/>
              <a:gd name="connsiteX6" fmla="*/ 1895661 w 2402235"/>
              <a:gd name="connsiteY6" fmla="*/ 103260 h 3157243"/>
              <a:gd name="connsiteX7" fmla="*/ 1912328 w 2402235"/>
              <a:gd name="connsiteY7" fmla="*/ 303759 h 3157243"/>
              <a:gd name="connsiteX8" fmla="*/ 2131273 w 2402235"/>
              <a:gd name="connsiteY8" fmla="*/ 305213 h 3157243"/>
              <a:gd name="connsiteX9" fmla="*/ 2402235 w 2402235"/>
              <a:gd name="connsiteY9" fmla="*/ 570827 h 3157243"/>
              <a:gd name="connsiteX0" fmla="*/ 0 w 2402235"/>
              <a:gd name="connsiteY0" fmla="*/ 2808361 h 3154772"/>
              <a:gd name="connsiteX1" fmla="*/ 742547 w 2402235"/>
              <a:gd name="connsiteY1" fmla="*/ 3144615 h 3154772"/>
              <a:gd name="connsiteX2" fmla="*/ 1445867 w 2402235"/>
              <a:gd name="connsiteY2" fmla="*/ 2185371 h 3154772"/>
              <a:gd name="connsiteX3" fmla="*/ 865429 w 2402235"/>
              <a:gd name="connsiteY3" fmla="*/ 912032 h 3154772"/>
              <a:gd name="connsiteX4" fmla="*/ 1342815 w 2402235"/>
              <a:gd name="connsiteY4" fmla="*/ 179290 h 3154772"/>
              <a:gd name="connsiteX5" fmla="*/ 1741359 w 2402235"/>
              <a:gd name="connsiteY5" fmla="*/ 1768 h 3154772"/>
              <a:gd name="connsiteX6" fmla="*/ 1895661 w 2402235"/>
              <a:gd name="connsiteY6" fmla="*/ 100789 h 3154772"/>
              <a:gd name="connsiteX7" fmla="*/ 1912328 w 2402235"/>
              <a:gd name="connsiteY7" fmla="*/ 301288 h 3154772"/>
              <a:gd name="connsiteX8" fmla="*/ 2131273 w 2402235"/>
              <a:gd name="connsiteY8" fmla="*/ 302742 h 3154772"/>
              <a:gd name="connsiteX9" fmla="*/ 2402235 w 2402235"/>
              <a:gd name="connsiteY9" fmla="*/ 568356 h 3154772"/>
              <a:gd name="connsiteX0" fmla="*/ 0 w 2402235"/>
              <a:gd name="connsiteY0" fmla="*/ 2869262 h 3215673"/>
              <a:gd name="connsiteX1" fmla="*/ 742547 w 2402235"/>
              <a:gd name="connsiteY1" fmla="*/ 3205516 h 3215673"/>
              <a:gd name="connsiteX2" fmla="*/ 1445867 w 2402235"/>
              <a:gd name="connsiteY2" fmla="*/ 2246272 h 3215673"/>
              <a:gd name="connsiteX3" fmla="*/ 865429 w 2402235"/>
              <a:gd name="connsiteY3" fmla="*/ 972933 h 3215673"/>
              <a:gd name="connsiteX4" fmla="*/ 1342815 w 2402235"/>
              <a:gd name="connsiteY4" fmla="*/ 240191 h 3215673"/>
              <a:gd name="connsiteX5" fmla="*/ 1657211 w 2402235"/>
              <a:gd name="connsiteY5" fmla="*/ 961 h 3215673"/>
              <a:gd name="connsiteX6" fmla="*/ 1895661 w 2402235"/>
              <a:gd name="connsiteY6" fmla="*/ 161690 h 3215673"/>
              <a:gd name="connsiteX7" fmla="*/ 1912328 w 2402235"/>
              <a:gd name="connsiteY7" fmla="*/ 362189 h 3215673"/>
              <a:gd name="connsiteX8" fmla="*/ 2131273 w 2402235"/>
              <a:gd name="connsiteY8" fmla="*/ 363643 h 3215673"/>
              <a:gd name="connsiteX9" fmla="*/ 2402235 w 2402235"/>
              <a:gd name="connsiteY9" fmla="*/ 629257 h 3215673"/>
              <a:gd name="connsiteX0" fmla="*/ 0 w 2402235"/>
              <a:gd name="connsiteY0" fmla="*/ 2908312 h 3254723"/>
              <a:gd name="connsiteX1" fmla="*/ 742547 w 2402235"/>
              <a:gd name="connsiteY1" fmla="*/ 3244566 h 3254723"/>
              <a:gd name="connsiteX2" fmla="*/ 1445867 w 2402235"/>
              <a:gd name="connsiteY2" fmla="*/ 2285322 h 3254723"/>
              <a:gd name="connsiteX3" fmla="*/ 865429 w 2402235"/>
              <a:gd name="connsiteY3" fmla="*/ 1011983 h 3254723"/>
              <a:gd name="connsiteX4" fmla="*/ 1342815 w 2402235"/>
              <a:gd name="connsiteY4" fmla="*/ 279241 h 3254723"/>
              <a:gd name="connsiteX5" fmla="*/ 1724529 w 2402235"/>
              <a:gd name="connsiteY5" fmla="*/ 743 h 3254723"/>
              <a:gd name="connsiteX6" fmla="*/ 1895661 w 2402235"/>
              <a:gd name="connsiteY6" fmla="*/ 200740 h 3254723"/>
              <a:gd name="connsiteX7" fmla="*/ 1912328 w 2402235"/>
              <a:gd name="connsiteY7" fmla="*/ 401239 h 3254723"/>
              <a:gd name="connsiteX8" fmla="*/ 2131273 w 2402235"/>
              <a:gd name="connsiteY8" fmla="*/ 402693 h 3254723"/>
              <a:gd name="connsiteX9" fmla="*/ 2402235 w 2402235"/>
              <a:gd name="connsiteY9" fmla="*/ 668307 h 3254723"/>
              <a:gd name="connsiteX0" fmla="*/ 0 w 2402235"/>
              <a:gd name="connsiteY0" fmla="*/ 2880407 h 3226818"/>
              <a:gd name="connsiteX1" fmla="*/ 742547 w 2402235"/>
              <a:gd name="connsiteY1" fmla="*/ 3216661 h 3226818"/>
              <a:gd name="connsiteX2" fmla="*/ 1445867 w 2402235"/>
              <a:gd name="connsiteY2" fmla="*/ 2257417 h 3226818"/>
              <a:gd name="connsiteX3" fmla="*/ 865429 w 2402235"/>
              <a:gd name="connsiteY3" fmla="*/ 984078 h 3226818"/>
              <a:gd name="connsiteX4" fmla="*/ 1342815 w 2402235"/>
              <a:gd name="connsiteY4" fmla="*/ 251336 h 3226818"/>
              <a:gd name="connsiteX5" fmla="*/ 1724529 w 2402235"/>
              <a:gd name="connsiteY5" fmla="*/ 888 h 3226818"/>
              <a:gd name="connsiteX6" fmla="*/ 1895661 w 2402235"/>
              <a:gd name="connsiteY6" fmla="*/ 172835 h 3226818"/>
              <a:gd name="connsiteX7" fmla="*/ 1912328 w 2402235"/>
              <a:gd name="connsiteY7" fmla="*/ 373334 h 3226818"/>
              <a:gd name="connsiteX8" fmla="*/ 2131273 w 2402235"/>
              <a:gd name="connsiteY8" fmla="*/ 374788 h 3226818"/>
              <a:gd name="connsiteX9" fmla="*/ 2402235 w 2402235"/>
              <a:gd name="connsiteY9" fmla="*/ 640402 h 3226818"/>
              <a:gd name="connsiteX0" fmla="*/ 0 w 2402235"/>
              <a:gd name="connsiteY0" fmla="*/ 2880407 h 3226818"/>
              <a:gd name="connsiteX1" fmla="*/ 742547 w 2402235"/>
              <a:gd name="connsiteY1" fmla="*/ 3216661 h 3226818"/>
              <a:gd name="connsiteX2" fmla="*/ 1445867 w 2402235"/>
              <a:gd name="connsiteY2" fmla="*/ 2257417 h 3226818"/>
              <a:gd name="connsiteX3" fmla="*/ 865429 w 2402235"/>
              <a:gd name="connsiteY3" fmla="*/ 984078 h 3226818"/>
              <a:gd name="connsiteX4" fmla="*/ 1342815 w 2402235"/>
              <a:gd name="connsiteY4" fmla="*/ 251336 h 3226818"/>
              <a:gd name="connsiteX5" fmla="*/ 1724529 w 2402235"/>
              <a:gd name="connsiteY5" fmla="*/ 888 h 3226818"/>
              <a:gd name="connsiteX6" fmla="*/ 1895661 w 2402235"/>
              <a:gd name="connsiteY6" fmla="*/ 172835 h 3226818"/>
              <a:gd name="connsiteX7" fmla="*/ 1856230 w 2402235"/>
              <a:gd name="connsiteY7" fmla="*/ 435042 h 3226818"/>
              <a:gd name="connsiteX8" fmla="*/ 2131273 w 2402235"/>
              <a:gd name="connsiteY8" fmla="*/ 374788 h 3226818"/>
              <a:gd name="connsiteX9" fmla="*/ 2402235 w 2402235"/>
              <a:gd name="connsiteY9" fmla="*/ 640402 h 3226818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31273 w 2402235"/>
              <a:gd name="connsiteY8" fmla="*/ 375325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31273 w 2402235"/>
              <a:gd name="connsiteY8" fmla="*/ 375325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87371 w 2402235"/>
              <a:gd name="connsiteY8" fmla="*/ 425813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87371 w 2402235"/>
              <a:gd name="connsiteY8" fmla="*/ 425813 h 3227355"/>
              <a:gd name="connsiteX9" fmla="*/ 2402235 w 2402235"/>
              <a:gd name="connsiteY9" fmla="*/ 640939 h 3227355"/>
              <a:gd name="connsiteX0" fmla="*/ 0 w 1659688"/>
              <a:gd name="connsiteY0" fmla="*/ 3217198 h 3217198"/>
              <a:gd name="connsiteX1" fmla="*/ 703320 w 1659688"/>
              <a:gd name="connsiteY1" fmla="*/ 2257954 h 3217198"/>
              <a:gd name="connsiteX2" fmla="*/ 122882 w 1659688"/>
              <a:gd name="connsiteY2" fmla="*/ 984615 h 3217198"/>
              <a:gd name="connsiteX3" fmla="*/ 600268 w 1659688"/>
              <a:gd name="connsiteY3" fmla="*/ 251873 h 3217198"/>
              <a:gd name="connsiteX4" fmla="*/ 981982 w 1659688"/>
              <a:gd name="connsiteY4" fmla="*/ 1425 h 3217198"/>
              <a:gd name="connsiteX5" fmla="*/ 1125065 w 1659688"/>
              <a:gd name="connsiteY5" fmla="*/ 156543 h 3217198"/>
              <a:gd name="connsiteX6" fmla="*/ 1113683 w 1659688"/>
              <a:gd name="connsiteY6" fmla="*/ 435579 h 3217198"/>
              <a:gd name="connsiteX7" fmla="*/ 1444824 w 1659688"/>
              <a:gd name="connsiteY7" fmla="*/ 425813 h 3217198"/>
              <a:gd name="connsiteX8" fmla="*/ 1659688 w 1659688"/>
              <a:gd name="connsiteY8" fmla="*/ 640939 h 3217198"/>
              <a:gd name="connsiteX0" fmla="*/ 581046 w 1537414"/>
              <a:gd name="connsiteY0" fmla="*/ 2257954 h 2257954"/>
              <a:gd name="connsiteX1" fmla="*/ 608 w 1537414"/>
              <a:gd name="connsiteY1" fmla="*/ 984615 h 2257954"/>
              <a:gd name="connsiteX2" fmla="*/ 477994 w 1537414"/>
              <a:gd name="connsiteY2" fmla="*/ 251873 h 2257954"/>
              <a:gd name="connsiteX3" fmla="*/ 859708 w 1537414"/>
              <a:gd name="connsiteY3" fmla="*/ 1425 h 2257954"/>
              <a:gd name="connsiteX4" fmla="*/ 1002791 w 1537414"/>
              <a:gd name="connsiteY4" fmla="*/ 156543 h 2257954"/>
              <a:gd name="connsiteX5" fmla="*/ 991409 w 1537414"/>
              <a:gd name="connsiteY5" fmla="*/ 435579 h 2257954"/>
              <a:gd name="connsiteX6" fmla="*/ 1322550 w 1537414"/>
              <a:gd name="connsiteY6" fmla="*/ 425813 h 2257954"/>
              <a:gd name="connsiteX7" fmla="*/ 1537414 w 1537414"/>
              <a:gd name="connsiteY7" fmla="*/ 640939 h 2257954"/>
              <a:gd name="connsiteX0" fmla="*/ 609449 w 1537768"/>
              <a:gd name="connsiteY0" fmla="*/ 2185027 h 2185027"/>
              <a:gd name="connsiteX1" fmla="*/ 962 w 1537768"/>
              <a:gd name="connsiteY1" fmla="*/ 984615 h 2185027"/>
              <a:gd name="connsiteX2" fmla="*/ 478348 w 1537768"/>
              <a:gd name="connsiteY2" fmla="*/ 251873 h 2185027"/>
              <a:gd name="connsiteX3" fmla="*/ 860062 w 1537768"/>
              <a:gd name="connsiteY3" fmla="*/ 1425 h 2185027"/>
              <a:gd name="connsiteX4" fmla="*/ 1003145 w 1537768"/>
              <a:gd name="connsiteY4" fmla="*/ 156543 h 2185027"/>
              <a:gd name="connsiteX5" fmla="*/ 991763 w 1537768"/>
              <a:gd name="connsiteY5" fmla="*/ 435579 h 2185027"/>
              <a:gd name="connsiteX6" fmla="*/ 1322904 w 1537768"/>
              <a:gd name="connsiteY6" fmla="*/ 425813 h 2185027"/>
              <a:gd name="connsiteX7" fmla="*/ 1537768 w 1537768"/>
              <a:gd name="connsiteY7" fmla="*/ 640939 h 2185027"/>
              <a:gd name="connsiteX0" fmla="*/ 609449 w 1537768"/>
              <a:gd name="connsiteY0" fmla="*/ 2185027 h 2185027"/>
              <a:gd name="connsiteX1" fmla="*/ 962 w 1537768"/>
              <a:gd name="connsiteY1" fmla="*/ 984615 h 2185027"/>
              <a:gd name="connsiteX2" fmla="*/ 478348 w 1537768"/>
              <a:gd name="connsiteY2" fmla="*/ 251873 h 2185027"/>
              <a:gd name="connsiteX3" fmla="*/ 860062 w 1537768"/>
              <a:gd name="connsiteY3" fmla="*/ 1425 h 2185027"/>
              <a:gd name="connsiteX4" fmla="*/ 1003145 w 1537768"/>
              <a:gd name="connsiteY4" fmla="*/ 156543 h 2185027"/>
              <a:gd name="connsiteX5" fmla="*/ 991763 w 1537768"/>
              <a:gd name="connsiteY5" fmla="*/ 435579 h 2185027"/>
              <a:gd name="connsiteX6" fmla="*/ 1322904 w 1537768"/>
              <a:gd name="connsiteY6" fmla="*/ 425813 h 2185027"/>
              <a:gd name="connsiteX7" fmla="*/ 1537768 w 1537768"/>
              <a:gd name="connsiteY7" fmla="*/ 640939 h 2185027"/>
              <a:gd name="connsiteX0" fmla="*/ 723732 w 1539855"/>
              <a:gd name="connsiteY0" fmla="*/ 2128929 h 2128929"/>
              <a:gd name="connsiteX1" fmla="*/ 3049 w 1539855"/>
              <a:gd name="connsiteY1" fmla="*/ 984615 h 2128929"/>
              <a:gd name="connsiteX2" fmla="*/ 480435 w 1539855"/>
              <a:gd name="connsiteY2" fmla="*/ 251873 h 2128929"/>
              <a:gd name="connsiteX3" fmla="*/ 862149 w 1539855"/>
              <a:gd name="connsiteY3" fmla="*/ 1425 h 2128929"/>
              <a:gd name="connsiteX4" fmla="*/ 1005232 w 1539855"/>
              <a:gd name="connsiteY4" fmla="*/ 156543 h 2128929"/>
              <a:gd name="connsiteX5" fmla="*/ 993850 w 1539855"/>
              <a:gd name="connsiteY5" fmla="*/ 435579 h 2128929"/>
              <a:gd name="connsiteX6" fmla="*/ 1324991 w 1539855"/>
              <a:gd name="connsiteY6" fmla="*/ 425813 h 2128929"/>
              <a:gd name="connsiteX7" fmla="*/ 1539855 w 1539855"/>
              <a:gd name="connsiteY7" fmla="*/ 640939 h 2128929"/>
              <a:gd name="connsiteX0" fmla="*/ 723732 w 1539855"/>
              <a:gd name="connsiteY0" fmla="*/ 2128929 h 2141401"/>
              <a:gd name="connsiteX1" fmla="*/ 3049 w 1539855"/>
              <a:gd name="connsiteY1" fmla="*/ 984615 h 2141401"/>
              <a:gd name="connsiteX2" fmla="*/ 480435 w 1539855"/>
              <a:gd name="connsiteY2" fmla="*/ 251873 h 2141401"/>
              <a:gd name="connsiteX3" fmla="*/ 862149 w 1539855"/>
              <a:gd name="connsiteY3" fmla="*/ 1425 h 2141401"/>
              <a:gd name="connsiteX4" fmla="*/ 1005232 w 1539855"/>
              <a:gd name="connsiteY4" fmla="*/ 156543 h 2141401"/>
              <a:gd name="connsiteX5" fmla="*/ 993850 w 1539855"/>
              <a:gd name="connsiteY5" fmla="*/ 435579 h 2141401"/>
              <a:gd name="connsiteX6" fmla="*/ 1324991 w 1539855"/>
              <a:gd name="connsiteY6" fmla="*/ 425813 h 2141401"/>
              <a:gd name="connsiteX7" fmla="*/ 1539855 w 1539855"/>
              <a:gd name="connsiteY7" fmla="*/ 640939 h 2141401"/>
              <a:gd name="connsiteX0" fmla="*/ 729471 w 1539984"/>
              <a:gd name="connsiteY0" fmla="*/ 2078441 h 2091427"/>
              <a:gd name="connsiteX1" fmla="*/ 3178 w 1539984"/>
              <a:gd name="connsiteY1" fmla="*/ 984615 h 2091427"/>
              <a:gd name="connsiteX2" fmla="*/ 480564 w 1539984"/>
              <a:gd name="connsiteY2" fmla="*/ 251873 h 2091427"/>
              <a:gd name="connsiteX3" fmla="*/ 862278 w 1539984"/>
              <a:gd name="connsiteY3" fmla="*/ 1425 h 2091427"/>
              <a:gd name="connsiteX4" fmla="*/ 1005361 w 1539984"/>
              <a:gd name="connsiteY4" fmla="*/ 156543 h 2091427"/>
              <a:gd name="connsiteX5" fmla="*/ 993979 w 1539984"/>
              <a:gd name="connsiteY5" fmla="*/ 435579 h 2091427"/>
              <a:gd name="connsiteX6" fmla="*/ 1325120 w 1539984"/>
              <a:gd name="connsiteY6" fmla="*/ 425813 h 2091427"/>
              <a:gd name="connsiteX7" fmla="*/ 1539984 w 1539984"/>
              <a:gd name="connsiteY7" fmla="*/ 640939 h 2091427"/>
              <a:gd name="connsiteX0" fmla="*/ 729471 w 1539984"/>
              <a:gd name="connsiteY0" fmla="*/ 2078695 h 2091681"/>
              <a:gd name="connsiteX1" fmla="*/ 3178 w 1539984"/>
              <a:gd name="connsiteY1" fmla="*/ 984869 h 2091681"/>
              <a:gd name="connsiteX2" fmla="*/ 480564 w 1539984"/>
              <a:gd name="connsiteY2" fmla="*/ 252127 h 2091681"/>
              <a:gd name="connsiteX3" fmla="*/ 862278 w 1539984"/>
              <a:gd name="connsiteY3" fmla="*/ 1679 h 2091681"/>
              <a:gd name="connsiteX4" fmla="*/ 1005361 w 1539984"/>
              <a:gd name="connsiteY4" fmla="*/ 156797 h 2091681"/>
              <a:gd name="connsiteX5" fmla="*/ 1325120 w 1539984"/>
              <a:gd name="connsiteY5" fmla="*/ 426067 h 2091681"/>
              <a:gd name="connsiteX6" fmla="*/ 1539984 w 1539984"/>
              <a:gd name="connsiteY6" fmla="*/ 641193 h 2091681"/>
              <a:gd name="connsiteX0" fmla="*/ 729471 w 1539984"/>
              <a:gd name="connsiteY0" fmla="*/ 2078049 h 2091035"/>
              <a:gd name="connsiteX1" fmla="*/ 3178 w 1539984"/>
              <a:gd name="connsiteY1" fmla="*/ 984223 h 2091035"/>
              <a:gd name="connsiteX2" fmla="*/ 480564 w 1539984"/>
              <a:gd name="connsiteY2" fmla="*/ 251481 h 2091035"/>
              <a:gd name="connsiteX3" fmla="*/ 862278 w 1539984"/>
              <a:gd name="connsiteY3" fmla="*/ 1033 h 2091035"/>
              <a:gd name="connsiteX4" fmla="*/ 1061459 w 1539984"/>
              <a:gd name="connsiteY4" fmla="*/ 172980 h 2091035"/>
              <a:gd name="connsiteX5" fmla="*/ 1325120 w 1539984"/>
              <a:gd name="connsiteY5" fmla="*/ 425421 h 2091035"/>
              <a:gd name="connsiteX6" fmla="*/ 1539984 w 1539984"/>
              <a:gd name="connsiteY6" fmla="*/ 640547 h 2091035"/>
              <a:gd name="connsiteX0" fmla="*/ 729423 w 1539936"/>
              <a:gd name="connsiteY0" fmla="*/ 2072487 h 2085473"/>
              <a:gd name="connsiteX1" fmla="*/ 3130 w 1539936"/>
              <a:gd name="connsiteY1" fmla="*/ 978661 h 2085473"/>
              <a:gd name="connsiteX2" fmla="*/ 480516 w 1539936"/>
              <a:gd name="connsiteY2" fmla="*/ 245919 h 2085473"/>
              <a:gd name="connsiteX3" fmla="*/ 822961 w 1539936"/>
              <a:gd name="connsiteY3" fmla="*/ 1081 h 2085473"/>
              <a:gd name="connsiteX4" fmla="*/ 1061411 w 1539936"/>
              <a:gd name="connsiteY4" fmla="*/ 167418 h 2085473"/>
              <a:gd name="connsiteX5" fmla="*/ 1325072 w 1539936"/>
              <a:gd name="connsiteY5" fmla="*/ 419859 h 2085473"/>
              <a:gd name="connsiteX6" fmla="*/ 1539936 w 1539936"/>
              <a:gd name="connsiteY6" fmla="*/ 634985 h 2085473"/>
              <a:gd name="connsiteX0" fmla="*/ 729423 w 1539936"/>
              <a:gd name="connsiteY0" fmla="*/ 2076749 h 2089735"/>
              <a:gd name="connsiteX1" fmla="*/ 3130 w 1539936"/>
              <a:gd name="connsiteY1" fmla="*/ 982923 h 2089735"/>
              <a:gd name="connsiteX2" fmla="*/ 480516 w 1539936"/>
              <a:gd name="connsiteY2" fmla="*/ 250181 h 2089735"/>
              <a:gd name="connsiteX3" fmla="*/ 822961 w 1539936"/>
              <a:gd name="connsiteY3" fmla="*/ 5343 h 2089735"/>
              <a:gd name="connsiteX4" fmla="*/ 1061411 w 1539936"/>
              <a:gd name="connsiteY4" fmla="*/ 171680 h 2089735"/>
              <a:gd name="connsiteX5" fmla="*/ 1325072 w 1539936"/>
              <a:gd name="connsiteY5" fmla="*/ 424121 h 2089735"/>
              <a:gd name="connsiteX6" fmla="*/ 1539936 w 1539936"/>
              <a:gd name="connsiteY6" fmla="*/ 639247 h 2089735"/>
              <a:gd name="connsiteX0" fmla="*/ 729423 w 1539936"/>
              <a:gd name="connsiteY0" fmla="*/ 2072922 h 2085908"/>
              <a:gd name="connsiteX1" fmla="*/ 3130 w 1539936"/>
              <a:gd name="connsiteY1" fmla="*/ 979096 h 2085908"/>
              <a:gd name="connsiteX2" fmla="*/ 480516 w 1539936"/>
              <a:gd name="connsiteY2" fmla="*/ 246354 h 2085908"/>
              <a:gd name="connsiteX3" fmla="*/ 822961 w 1539936"/>
              <a:gd name="connsiteY3" fmla="*/ 1516 h 2085908"/>
              <a:gd name="connsiteX4" fmla="*/ 1061411 w 1539936"/>
              <a:gd name="connsiteY4" fmla="*/ 167853 h 2085908"/>
              <a:gd name="connsiteX5" fmla="*/ 1325072 w 1539936"/>
              <a:gd name="connsiteY5" fmla="*/ 420294 h 2085908"/>
              <a:gd name="connsiteX6" fmla="*/ 1539936 w 1539936"/>
              <a:gd name="connsiteY6" fmla="*/ 635420 h 2085908"/>
              <a:gd name="connsiteX0" fmla="*/ 729423 w 1539936"/>
              <a:gd name="connsiteY0" fmla="*/ 2072922 h 2072922"/>
              <a:gd name="connsiteX1" fmla="*/ 3130 w 1539936"/>
              <a:gd name="connsiteY1" fmla="*/ 979096 h 2072922"/>
              <a:gd name="connsiteX2" fmla="*/ 480516 w 1539936"/>
              <a:gd name="connsiteY2" fmla="*/ 246354 h 2072922"/>
              <a:gd name="connsiteX3" fmla="*/ 822961 w 1539936"/>
              <a:gd name="connsiteY3" fmla="*/ 1516 h 2072922"/>
              <a:gd name="connsiteX4" fmla="*/ 1061411 w 1539936"/>
              <a:gd name="connsiteY4" fmla="*/ 167853 h 2072922"/>
              <a:gd name="connsiteX5" fmla="*/ 1325072 w 1539936"/>
              <a:gd name="connsiteY5" fmla="*/ 420294 h 2072922"/>
              <a:gd name="connsiteX6" fmla="*/ 1539936 w 1539936"/>
              <a:gd name="connsiteY6" fmla="*/ 635420 h 2072922"/>
              <a:gd name="connsiteX0" fmla="*/ 672471 w 1538767"/>
              <a:gd name="connsiteY0" fmla="*/ 2180504 h 2180504"/>
              <a:gd name="connsiteX1" fmla="*/ 1961 w 1538767"/>
              <a:gd name="connsiteY1" fmla="*/ 979096 h 2180504"/>
              <a:gd name="connsiteX2" fmla="*/ 479347 w 1538767"/>
              <a:gd name="connsiteY2" fmla="*/ 246354 h 2180504"/>
              <a:gd name="connsiteX3" fmla="*/ 821792 w 1538767"/>
              <a:gd name="connsiteY3" fmla="*/ 1516 h 2180504"/>
              <a:gd name="connsiteX4" fmla="*/ 1060242 w 1538767"/>
              <a:gd name="connsiteY4" fmla="*/ 167853 h 2180504"/>
              <a:gd name="connsiteX5" fmla="*/ 1323903 w 1538767"/>
              <a:gd name="connsiteY5" fmla="*/ 420294 h 2180504"/>
              <a:gd name="connsiteX6" fmla="*/ 1538767 w 1538767"/>
              <a:gd name="connsiteY6" fmla="*/ 635420 h 2180504"/>
              <a:gd name="connsiteX0" fmla="*/ 672471 w 1538767"/>
              <a:gd name="connsiteY0" fmla="*/ 2180504 h 2180504"/>
              <a:gd name="connsiteX1" fmla="*/ 1961 w 1538767"/>
              <a:gd name="connsiteY1" fmla="*/ 979096 h 2180504"/>
              <a:gd name="connsiteX2" fmla="*/ 479347 w 1538767"/>
              <a:gd name="connsiteY2" fmla="*/ 246354 h 2180504"/>
              <a:gd name="connsiteX3" fmla="*/ 821792 w 1538767"/>
              <a:gd name="connsiteY3" fmla="*/ 1516 h 2180504"/>
              <a:gd name="connsiteX4" fmla="*/ 1060242 w 1538767"/>
              <a:gd name="connsiteY4" fmla="*/ 167853 h 2180504"/>
              <a:gd name="connsiteX5" fmla="*/ 1323903 w 1538767"/>
              <a:gd name="connsiteY5" fmla="*/ 420294 h 2180504"/>
              <a:gd name="connsiteX6" fmla="*/ 1538767 w 1538767"/>
              <a:gd name="connsiteY6" fmla="*/ 635420 h 2180504"/>
              <a:gd name="connsiteX0" fmla="*/ 700918 w 1539322"/>
              <a:gd name="connsiteY0" fmla="*/ 2164566 h 2164566"/>
              <a:gd name="connsiteX1" fmla="*/ 2516 w 1539322"/>
              <a:gd name="connsiteY1" fmla="*/ 979096 h 2164566"/>
              <a:gd name="connsiteX2" fmla="*/ 479902 w 1539322"/>
              <a:gd name="connsiteY2" fmla="*/ 246354 h 2164566"/>
              <a:gd name="connsiteX3" fmla="*/ 822347 w 1539322"/>
              <a:gd name="connsiteY3" fmla="*/ 1516 h 2164566"/>
              <a:gd name="connsiteX4" fmla="*/ 1060797 w 1539322"/>
              <a:gd name="connsiteY4" fmla="*/ 167853 h 2164566"/>
              <a:gd name="connsiteX5" fmla="*/ 1324458 w 1539322"/>
              <a:gd name="connsiteY5" fmla="*/ 420294 h 2164566"/>
              <a:gd name="connsiteX6" fmla="*/ 1539322 w 1539322"/>
              <a:gd name="connsiteY6" fmla="*/ 635420 h 216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9322" h="2164566">
                <a:moveTo>
                  <a:pt x="700918" y="2164566"/>
                </a:moveTo>
                <a:cubicBezTo>
                  <a:pt x="550902" y="2090159"/>
                  <a:pt x="39352" y="1298798"/>
                  <a:pt x="2516" y="979096"/>
                </a:cubicBezTo>
                <a:cubicBezTo>
                  <a:pt x="-34320" y="659394"/>
                  <a:pt x="343264" y="409284"/>
                  <a:pt x="479902" y="246354"/>
                </a:cubicBezTo>
                <a:cubicBezTo>
                  <a:pt x="616541" y="83424"/>
                  <a:pt x="725531" y="-13449"/>
                  <a:pt x="822347" y="1516"/>
                </a:cubicBezTo>
                <a:cubicBezTo>
                  <a:pt x="919163" y="16481"/>
                  <a:pt x="983657" y="97122"/>
                  <a:pt x="1060797" y="167853"/>
                </a:cubicBezTo>
                <a:cubicBezTo>
                  <a:pt x="1137937" y="238584"/>
                  <a:pt x="1235354" y="339561"/>
                  <a:pt x="1324458" y="420294"/>
                </a:cubicBezTo>
                <a:cubicBezTo>
                  <a:pt x="1401434" y="469480"/>
                  <a:pt x="1489487" y="601436"/>
                  <a:pt x="1539322" y="63542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11572256" y="9085597"/>
            <a:ext cx="3551041" cy="2242935"/>
          </a:xfrm>
          <a:custGeom>
            <a:avLst/>
            <a:gdLst>
              <a:gd name="connsiteX0" fmla="*/ 802105 w 859282"/>
              <a:gd name="connsiteY0" fmla="*/ 0 h 1487518"/>
              <a:gd name="connsiteX1" fmla="*/ 850231 w 859282"/>
              <a:gd name="connsiteY1" fmla="*/ 176463 h 1487518"/>
              <a:gd name="connsiteX2" fmla="*/ 641684 w 859282"/>
              <a:gd name="connsiteY2" fmla="*/ 320842 h 1487518"/>
              <a:gd name="connsiteX3" fmla="*/ 304800 w 859282"/>
              <a:gd name="connsiteY3" fmla="*/ 529390 h 1487518"/>
              <a:gd name="connsiteX4" fmla="*/ 272715 w 859282"/>
              <a:gd name="connsiteY4" fmla="*/ 834190 h 1487518"/>
              <a:gd name="connsiteX5" fmla="*/ 385010 w 859282"/>
              <a:gd name="connsiteY5" fmla="*/ 1203158 h 1487518"/>
              <a:gd name="connsiteX6" fmla="*/ 224589 w 859282"/>
              <a:gd name="connsiteY6" fmla="*/ 1475874 h 1487518"/>
              <a:gd name="connsiteX7" fmla="*/ 0 w 859282"/>
              <a:gd name="connsiteY7" fmla="*/ 1411706 h 1487518"/>
              <a:gd name="connsiteX0" fmla="*/ 871651 w 928828"/>
              <a:gd name="connsiteY0" fmla="*/ 0 h 1478490"/>
              <a:gd name="connsiteX1" fmla="*/ 919777 w 928828"/>
              <a:gd name="connsiteY1" fmla="*/ 176463 h 1478490"/>
              <a:gd name="connsiteX2" fmla="*/ 711230 w 928828"/>
              <a:gd name="connsiteY2" fmla="*/ 320842 h 1478490"/>
              <a:gd name="connsiteX3" fmla="*/ 374346 w 928828"/>
              <a:gd name="connsiteY3" fmla="*/ 529390 h 1478490"/>
              <a:gd name="connsiteX4" fmla="*/ 342261 w 928828"/>
              <a:gd name="connsiteY4" fmla="*/ 834190 h 1478490"/>
              <a:gd name="connsiteX5" fmla="*/ 454556 w 928828"/>
              <a:gd name="connsiteY5" fmla="*/ 1203158 h 1478490"/>
              <a:gd name="connsiteX6" fmla="*/ 294135 w 928828"/>
              <a:gd name="connsiteY6" fmla="*/ 1475874 h 1478490"/>
              <a:gd name="connsiteX7" fmla="*/ 0 w 928828"/>
              <a:gd name="connsiteY7" fmla="*/ 1331857 h 1478490"/>
              <a:gd name="connsiteX0" fmla="*/ 884530 w 941707"/>
              <a:gd name="connsiteY0" fmla="*/ 0 h 1478940"/>
              <a:gd name="connsiteX1" fmla="*/ 932656 w 941707"/>
              <a:gd name="connsiteY1" fmla="*/ 176463 h 1478940"/>
              <a:gd name="connsiteX2" fmla="*/ 724109 w 941707"/>
              <a:gd name="connsiteY2" fmla="*/ 320842 h 1478940"/>
              <a:gd name="connsiteX3" fmla="*/ 387225 w 941707"/>
              <a:gd name="connsiteY3" fmla="*/ 529390 h 1478940"/>
              <a:gd name="connsiteX4" fmla="*/ 355140 w 941707"/>
              <a:gd name="connsiteY4" fmla="*/ 834190 h 1478940"/>
              <a:gd name="connsiteX5" fmla="*/ 467435 w 941707"/>
              <a:gd name="connsiteY5" fmla="*/ 1203158 h 1478940"/>
              <a:gd name="connsiteX6" fmla="*/ 307014 w 941707"/>
              <a:gd name="connsiteY6" fmla="*/ 1475874 h 1478940"/>
              <a:gd name="connsiteX7" fmla="*/ 0 w 941707"/>
              <a:gd name="connsiteY7" fmla="*/ 1339585 h 1478940"/>
              <a:gd name="connsiteX0" fmla="*/ 889681 w 942855"/>
              <a:gd name="connsiteY0" fmla="*/ 0 h 1481516"/>
              <a:gd name="connsiteX1" fmla="*/ 932656 w 942855"/>
              <a:gd name="connsiteY1" fmla="*/ 179039 h 1481516"/>
              <a:gd name="connsiteX2" fmla="*/ 724109 w 942855"/>
              <a:gd name="connsiteY2" fmla="*/ 323418 h 1481516"/>
              <a:gd name="connsiteX3" fmla="*/ 387225 w 942855"/>
              <a:gd name="connsiteY3" fmla="*/ 531966 h 1481516"/>
              <a:gd name="connsiteX4" fmla="*/ 355140 w 942855"/>
              <a:gd name="connsiteY4" fmla="*/ 836766 h 1481516"/>
              <a:gd name="connsiteX5" fmla="*/ 467435 w 942855"/>
              <a:gd name="connsiteY5" fmla="*/ 1205734 h 1481516"/>
              <a:gd name="connsiteX6" fmla="*/ 307014 w 942855"/>
              <a:gd name="connsiteY6" fmla="*/ 1478450 h 1481516"/>
              <a:gd name="connsiteX7" fmla="*/ 0 w 942855"/>
              <a:gd name="connsiteY7" fmla="*/ 1342161 h 1481516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55140 w 943483"/>
              <a:gd name="connsiteY4" fmla="*/ 841918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75747 w 943483"/>
              <a:gd name="connsiteY4" fmla="*/ 746614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6087"/>
              <a:gd name="connsiteY0" fmla="*/ 0 h 1486668"/>
              <a:gd name="connsiteX1" fmla="*/ 932656 w 946087"/>
              <a:gd name="connsiteY1" fmla="*/ 184191 h 1486668"/>
              <a:gd name="connsiteX2" fmla="*/ 688049 w 946087"/>
              <a:gd name="connsiteY2" fmla="*/ 315691 h 1486668"/>
              <a:gd name="connsiteX3" fmla="*/ 418135 w 946087"/>
              <a:gd name="connsiteY3" fmla="*/ 483027 h 1486668"/>
              <a:gd name="connsiteX4" fmla="*/ 375747 w 946087"/>
              <a:gd name="connsiteY4" fmla="*/ 746614 h 1486668"/>
              <a:gd name="connsiteX5" fmla="*/ 467435 w 946087"/>
              <a:gd name="connsiteY5" fmla="*/ 1210886 h 1486668"/>
              <a:gd name="connsiteX6" fmla="*/ 307014 w 946087"/>
              <a:gd name="connsiteY6" fmla="*/ 1483602 h 1486668"/>
              <a:gd name="connsiteX7" fmla="*/ 0 w 946087"/>
              <a:gd name="connsiteY7" fmla="*/ 1347313 h 1486668"/>
              <a:gd name="connsiteX0" fmla="*/ 892256 w 905875"/>
              <a:gd name="connsiteY0" fmla="*/ 0 h 1486668"/>
              <a:gd name="connsiteX1" fmla="*/ 847655 w 905875"/>
              <a:gd name="connsiteY1" fmla="*/ 186767 h 1486668"/>
              <a:gd name="connsiteX2" fmla="*/ 688049 w 905875"/>
              <a:gd name="connsiteY2" fmla="*/ 315691 h 1486668"/>
              <a:gd name="connsiteX3" fmla="*/ 418135 w 905875"/>
              <a:gd name="connsiteY3" fmla="*/ 483027 h 1486668"/>
              <a:gd name="connsiteX4" fmla="*/ 375747 w 905875"/>
              <a:gd name="connsiteY4" fmla="*/ 746614 h 1486668"/>
              <a:gd name="connsiteX5" fmla="*/ 467435 w 905875"/>
              <a:gd name="connsiteY5" fmla="*/ 1210886 h 1486668"/>
              <a:gd name="connsiteX6" fmla="*/ 307014 w 905875"/>
              <a:gd name="connsiteY6" fmla="*/ 1483602 h 1486668"/>
              <a:gd name="connsiteX7" fmla="*/ 0 w 905875"/>
              <a:gd name="connsiteY7" fmla="*/ 1347313 h 1486668"/>
              <a:gd name="connsiteX0" fmla="*/ 766043 w 849539"/>
              <a:gd name="connsiteY0" fmla="*/ 0 h 1507274"/>
              <a:gd name="connsiteX1" fmla="*/ 847655 w 849539"/>
              <a:gd name="connsiteY1" fmla="*/ 207373 h 1507274"/>
              <a:gd name="connsiteX2" fmla="*/ 688049 w 849539"/>
              <a:gd name="connsiteY2" fmla="*/ 336297 h 1507274"/>
              <a:gd name="connsiteX3" fmla="*/ 418135 w 849539"/>
              <a:gd name="connsiteY3" fmla="*/ 503633 h 1507274"/>
              <a:gd name="connsiteX4" fmla="*/ 375747 w 849539"/>
              <a:gd name="connsiteY4" fmla="*/ 767220 h 1507274"/>
              <a:gd name="connsiteX5" fmla="*/ 467435 w 849539"/>
              <a:gd name="connsiteY5" fmla="*/ 1231492 h 1507274"/>
              <a:gd name="connsiteX6" fmla="*/ 307014 w 849539"/>
              <a:gd name="connsiteY6" fmla="*/ 1504208 h 1507274"/>
              <a:gd name="connsiteX7" fmla="*/ 0 w 849539"/>
              <a:gd name="connsiteY7" fmla="*/ 1367919 h 1507274"/>
              <a:gd name="connsiteX0" fmla="*/ 766043 w 796937"/>
              <a:gd name="connsiteY0" fmla="*/ 0 h 1507274"/>
              <a:gd name="connsiteX1" fmla="*/ 788412 w 796937"/>
              <a:gd name="connsiteY1" fmla="*/ 207373 h 1507274"/>
              <a:gd name="connsiteX2" fmla="*/ 688049 w 796937"/>
              <a:gd name="connsiteY2" fmla="*/ 336297 h 1507274"/>
              <a:gd name="connsiteX3" fmla="*/ 418135 w 796937"/>
              <a:gd name="connsiteY3" fmla="*/ 503633 h 1507274"/>
              <a:gd name="connsiteX4" fmla="*/ 375747 w 796937"/>
              <a:gd name="connsiteY4" fmla="*/ 767220 h 1507274"/>
              <a:gd name="connsiteX5" fmla="*/ 467435 w 796937"/>
              <a:gd name="connsiteY5" fmla="*/ 1231492 h 1507274"/>
              <a:gd name="connsiteX6" fmla="*/ 307014 w 796937"/>
              <a:gd name="connsiteY6" fmla="*/ 1504208 h 1507274"/>
              <a:gd name="connsiteX7" fmla="*/ 0 w 796937"/>
              <a:gd name="connsiteY7" fmla="*/ 1367919 h 1507274"/>
              <a:gd name="connsiteX0" fmla="*/ 781497 w 804943"/>
              <a:gd name="connsiteY0" fmla="*/ 0 h 1517578"/>
              <a:gd name="connsiteX1" fmla="*/ 788412 w 804943"/>
              <a:gd name="connsiteY1" fmla="*/ 217677 h 1517578"/>
              <a:gd name="connsiteX2" fmla="*/ 688049 w 804943"/>
              <a:gd name="connsiteY2" fmla="*/ 346601 h 1517578"/>
              <a:gd name="connsiteX3" fmla="*/ 418135 w 804943"/>
              <a:gd name="connsiteY3" fmla="*/ 513937 h 1517578"/>
              <a:gd name="connsiteX4" fmla="*/ 375747 w 804943"/>
              <a:gd name="connsiteY4" fmla="*/ 777524 h 1517578"/>
              <a:gd name="connsiteX5" fmla="*/ 467435 w 804943"/>
              <a:gd name="connsiteY5" fmla="*/ 1241796 h 1517578"/>
              <a:gd name="connsiteX6" fmla="*/ 307014 w 804943"/>
              <a:gd name="connsiteY6" fmla="*/ 1514512 h 1517578"/>
              <a:gd name="connsiteX7" fmla="*/ 0 w 804943"/>
              <a:gd name="connsiteY7" fmla="*/ 1378223 h 1517578"/>
              <a:gd name="connsiteX0" fmla="*/ 781497 w 797553"/>
              <a:gd name="connsiteY0" fmla="*/ 0 h 1517578"/>
              <a:gd name="connsiteX1" fmla="*/ 788412 w 797553"/>
              <a:gd name="connsiteY1" fmla="*/ 217677 h 1517578"/>
              <a:gd name="connsiteX2" fmla="*/ 688049 w 797553"/>
              <a:gd name="connsiteY2" fmla="*/ 346601 h 1517578"/>
              <a:gd name="connsiteX3" fmla="*/ 418135 w 797553"/>
              <a:gd name="connsiteY3" fmla="*/ 513937 h 1517578"/>
              <a:gd name="connsiteX4" fmla="*/ 375747 w 797553"/>
              <a:gd name="connsiteY4" fmla="*/ 777524 h 1517578"/>
              <a:gd name="connsiteX5" fmla="*/ 467435 w 797553"/>
              <a:gd name="connsiteY5" fmla="*/ 1241796 h 1517578"/>
              <a:gd name="connsiteX6" fmla="*/ 307014 w 797553"/>
              <a:gd name="connsiteY6" fmla="*/ 1514512 h 1517578"/>
              <a:gd name="connsiteX7" fmla="*/ 0 w 797553"/>
              <a:gd name="connsiteY7" fmla="*/ 1378223 h 1517578"/>
              <a:gd name="connsiteX0" fmla="*/ 799528 w 808310"/>
              <a:gd name="connsiteY0" fmla="*/ 0 h 1525305"/>
              <a:gd name="connsiteX1" fmla="*/ 788412 w 808310"/>
              <a:gd name="connsiteY1" fmla="*/ 225404 h 1525305"/>
              <a:gd name="connsiteX2" fmla="*/ 688049 w 808310"/>
              <a:gd name="connsiteY2" fmla="*/ 354328 h 1525305"/>
              <a:gd name="connsiteX3" fmla="*/ 418135 w 808310"/>
              <a:gd name="connsiteY3" fmla="*/ 521664 h 1525305"/>
              <a:gd name="connsiteX4" fmla="*/ 375747 w 808310"/>
              <a:gd name="connsiteY4" fmla="*/ 785251 h 1525305"/>
              <a:gd name="connsiteX5" fmla="*/ 467435 w 808310"/>
              <a:gd name="connsiteY5" fmla="*/ 1249523 h 1525305"/>
              <a:gd name="connsiteX6" fmla="*/ 307014 w 808310"/>
              <a:gd name="connsiteY6" fmla="*/ 1522239 h 1525305"/>
              <a:gd name="connsiteX7" fmla="*/ 0 w 808310"/>
              <a:gd name="connsiteY7" fmla="*/ 1385950 h 1525305"/>
              <a:gd name="connsiteX0" fmla="*/ 794376 w 804674"/>
              <a:gd name="connsiteY0" fmla="*/ 0 h 1522729"/>
              <a:gd name="connsiteX1" fmla="*/ 788412 w 804674"/>
              <a:gd name="connsiteY1" fmla="*/ 222828 h 1522729"/>
              <a:gd name="connsiteX2" fmla="*/ 688049 w 804674"/>
              <a:gd name="connsiteY2" fmla="*/ 351752 h 1522729"/>
              <a:gd name="connsiteX3" fmla="*/ 418135 w 804674"/>
              <a:gd name="connsiteY3" fmla="*/ 519088 h 1522729"/>
              <a:gd name="connsiteX4" fmla="*/ 375747 w 804674"/>
              <a:gd name="connsiteY4" fmla="*/ 782675 h 1522729"/>
              <a:gd name="connsiteX5" fmla="*/ 467435 w 804674"/>
              <a:gd name="connsiteY5" fmla="*/ 1246947 h 1522729"/>
              <a:gd name="connsiteX6" fmla="*/ 307014 w 804674"/>
              <a:gd name="connsiteY6" fmla="*/ 1519663 h 1522729"/>
              <a:gd name="connsiteX7" fmla="*/ 0 w 804674"/>
              <a:gd name="connsiteY7" fmla="*/ 1383374 h 1522729"/>
              <a:gd name="connsiteX0" fmla="*/ 794376 w 813610"/>
              <a:gd name="connsiteY0" fmla="*/ 0 h 1522729"/>
              <a:gd name="connsiteX1" fmla="*/ 788412 w 813610"/>
              <a:gd name="connsiteY1" fmla="*/ 222828 h 1522729"/>
              <a:gd name="connsiteX2" fmla="*/ 688049 w 813610"/>
              <a:gd name="connsiteY2" fmla="*/ 351752 h 1522729"/>
              <a:gd name="connsiteX3" fmla="*/ 418135 w 813610"/>
              <a:gd name="connsiteY3" fmla="*/ 519088 h 1522729"/>
              <a:gd name="connsiteX4" fmla="*/ 375747 w 813610"/>
              <a:gd name="connsiteY4" fmla="*/ 782675 h 1522729"/>
              <a:gd name="connsiteX5" fmla="*/ 467435 w 813610"/>
              <a:gd name="connsiteY5" fmla="*/ 1246947 h 1522729"/>
              <a:gd name="connsiteX6" fmla="*/ 307014 w 813610"/>
              <a:gd name="connsiteY6" fmla="*/ 1519663 h 1522729"/>
              <a:gd name="connsiteX7" fmla="*/ 0 w 813610"/>
              <a:gd name="connsiteY7" fmla="*/ 1383374 h 1522729"/>
              <a:gd name="connsiteX0" fmla="*/ 789225 w 809971"/>
              <a:gd name="connsiteY0" fmla="*/ 0 h 1522729"/>
              <a:gd name="connsiteX1" fmla="*/ 788412 w 809971"/>
              <a:gd name="connsiteY1" fmla="*/ 222828 h 1522729"/>
              <a:gd name="connsiteX2" fmla="*/ 688049 w 809971"/>
              <a:gd name="connsiteY2" fmla="*/ 351752 h 1522729"/>
              <a:gd name="connsiteX3" fmla="*/ 418135 w 809971"/>
              <a:gd name="connsiteY3" fmla="*/ 519088 h 1522729"/>
              <a:gd name="connsiteX4" fmla="*/ 375747 w 809971"/>
              <a:gd name="connsiteY4" fmla="*/ 782675 h 1522729"/>
              <a:gd name="connsiteX5" fmla="*/ 467435 w 809971"/>
              <a:gd name="connsiteY5" fmla="*/ 1246947 h 1522729"/>
              <a:gd name="connsiteX6" fmla="*/ 307014 w 809971"/>
              <a:gd name="connsiteY6" fmla="*/ 1519663 h 1522729"/>
              <a:gd name="connsiteX7" fmla="*/ 0 w 809971"/>
              <a:gd name="connsiteY7" fmla="*/ 1383374 h 1522729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467435 w 809971"/>
              <a:gd name="connsiteY5" fmla="*/ 1246947 h 1383374"/>
              <a:gd name="connsiteX6" fmla="*/ 0 w 809971"/>
              <a:gd name="connsiteY6" fmla="*/ 1383374 h 1383374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0 w 809971"/>
              <a:gd name="connsiteY5" fmla="*/ 1383374 h 1383374"/>
              <a:gd name="connsiteX0" fmla="*/ 970200 w 990946"/>
              <a:gd name="connsiteY0" fmla="*/ 0 h 1278599"/>
              <a:gd name="connsiteX1" fmla="*/ 969387 w 990946"/>
              <a:gd name="connsiteY1" fmla="*/ 222828 h 1278599"/>
              <a:gd name="connsiteX2" fmla="*/ 869024 w 990946"/>
              <a:gd name="connsiteY2" fmla="*/ 351752 h 1278599"/>
              <a:gd name="connsiteX3" fmla="*/ 599110 w 990946"/>
              <a:gd name="connsiteY3" fmla="*/ 519088 h 1278599"/>
              <a:gd name="connsiteX4" fmla="*/ 556722 w 990946"/>
              <a:gd name="connsiteY4" fmla="*/ 782675 h 1278599"/>
              <a:gd name="connsiteX5" fmla="*/ 0 w 990946"/>
              <a:gd name="connsiteY5" fmla="*/ 1278599 h 127859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2201290 w 2202270"/>
              <a:gd name="connsiteY0" fmla="*/ 193151 h 1054084"/>
              <a:gd name="connsiteX1" fmla="*/ 971927 w 2202270"/>
              <a:gd name="connsiteY1" fmla="*/ 853 h 1054084"/>
              <a:gd name="connsiteX2" fmla="*/ 871564 w 2202270"/>
              <a:gd name="connsiteY2" fmla="*/ 129777 h 1054084"/>
              <a:gd name="connsiteX3" fmla="*/ 601650 w 2202270"/>
              <a:gd name="connsiteY3" fmla="*/ 297113 h 1054084"/>
              <a:gd name="connsiteX4" fmla="*/ 559262 w 2202270"/>
              <a:gd name="connsiteY4" fmla="*/ 560700 h 1054084"/>
              <a:gd name="connsiteX5" fmla="*/ 0 w 2202270"/>
              <a:gd name="connsiteY5" fmla="*/ 1054084 h 1054084"/>
              <a:gd name="connsiteX0" fmla="*/ 2201290 w 2201290"/>
              <a:gd name="connsiteY0" fmla="*/ 193151 h 1054084"/>
              <a:gd name="connsiteX1" fmla="*/ 971927 w 2201290"/>
              <a:gd name="connsiteY1" fmla="*/ 853 h 1054084"/>
              <a:gd name="connsiteX2" fmla="*/ 871564 w 2201290"/>
              <a:gd name="connsiteY2" fmla="*/ 129777 h 1054084"/>
              <a:gd name="connsiteX3" fmla="*/ 601650 w 2201290"/>
              <a:gd name="connsiteY3" fmla="*/ 297113 h 1054084"/>
              <a:gd name="connsiteX4" fmla="*/ 559262 w 2201290"/>
              <a:gd name="connsiteY4" fmla="*/ 560700 h 1054084"/>
              <a:gd name="connsiteX5" fmla="*/ 0 w 2201290"/>
              <a:gd name="connsiteY5" fmla="*/ 1054084 h 1054084"/>
              <a:gd name="connsiteX0" fmla="*/ 2201290 w 2201290"/>
              <a:gd name="connsiteY0" fmla="*/ 193151 h 1054084"/>
              <a:gd name="connsiteX1" fmla="*/ 971927 w 2201290"/>
              <a:gd name="connsiteY1" fmla="*/ 853 h 1054084"/>
              <a:gd name="connsiteX2" fmla="*/ 871564 w 2201290"/>
              <a:gd name="connsiteY2" fmla="*/ 129777 h 1054084"/>
              <a:gd name="connsiteX3" fmla="*/ 601650 w 2201290"/>
              <a:gd name="connsiteY3" fmla="*/ 297113 h 1054084"/>
              <a:gd name="connsiteX4" fmla="*/ 559262 w 2201290"/>
              <a:gd name="connsiteY4" fmla="*/ 560700 h 1054084"/>
              <a:gd name="connsiteX5" fmla="*/ 0 w 2201290"/>
              <a:gd name="connsiteY5" fmla="*/ 1054084 h 1054084"/>
              <a:gd name="connsiteX0" fmla="*/ 2190070 w 2190070"/>
              <a:gd name="connsiteY0" fmla="*/ 221985 h 1054869"/>
              <a:gd name="connsiteX1" fmla="*/ 971927 w 2190070"/>
              <a:gd name="connsiteY1" fmla="*/ 1638 h 1054869"/>
              <a:gd name="connsiteX2" fmla="*/ 871564 w 2190070"/>
              <a:gd name="connsiteY2" fmla="*/ 130562 h 1054869"/>
              <a:gd name="connsiteX3" fmla="*/ 601650 w 2190070"/>
              <a:gd name="connsiteY3" fmla="*/ 297898 h 1054869"/>
              <a:gd name="connsiteX4" fmla="*/ 559262 w 2190070"/>
              <a:gd name="connsiteY4" fmla="*/ 561485 h 1054869"/>
              <a:gd name="connsiteX5" fmla="*/ 0 w 2190070"/>
              <a:gd name="connsiteY5" fmla="*/ 1054869 h 1054869"/>
              <a:gd name="connsiteX0" fmla="*/ 2190070 w 2190070"/>
              <a:gd name="connsiteY0" fmla="*/ 585410 h 1418294"/>
              <a:gd name="connsiteX1" fmla="*/ 1774131 w 2190070"/>
              <a:gd name="connsiteY1" fmla="*/ 425 h 1418294"/>
              <a:gd name="connsiteX2" fmla="*/ 871564 w 2190070"/>
              <a:gd name="connsiteY2" fmla="*/ 493987 h 1418294"/>
              <a:gd name="connsiteX3" fmla="*/ 601650 w 2190070"/>
              <a:gd name="connsiteY3" fmla="*/ 661323 h 1418294"/>
              <a:gd name="connsiteX4" fmla="*/ 559262 w 2190070"/>
              <a:gd name="connsiteY4" fmla="*/ 924910 h 1418294"/>
              <a:gd name="connsiteX5" fmla="*/ 0 w 2190070"/>
              <a:gd name="connsiteY5" fmla="*/ 1418294 h 1418294"/>
              <a:gd name="connsiteX0" fmla="*/ 2190070 w 2190070"/>
              <a:gd name="connsiteY0" fmla="*/ 588168 h 1421052"/>
              <a:gd name="connsiteX1" fmla="*/ 1774131 w 2190070"/>
              <a:gd name="connsiteY1" fmla="*/ 3183 h 1421052"/>
              <a:gd name="connsiteX2" fmla="*/ 1398887 w 2190070"/>
              <a:gd name="connsiteY2" fmla="*/ 367719 h 1421052"/>
              <a:gd name="connsiteX3" fmla="*/ 601650 w 2190070"/>
              <a:gd name="connsiteY3" fmla="*/ 664081 h 1421052"/>
              <a:gd name="connsiteX4" fmla="*/ 559262 w 2190070"/>
              <a:gd name="connsiteY4" fmla="*/ 927668 h 1421052"/>
              <a:gd name="connsiteX5" fmla="*/ 0 w 2190070"/>
              <a:gd name="connsiteY5" fmla="*/ 1421052 h 1421052"/>
              <a:gd name="connsiteX0" fmla="*/ 2190070 w 2190070"/>
              <a:gd name="connsiteY0" fmla="*/ 588142 h 1421026"/>
              <a:gd name="connsiteX1" fmla="*/ 1774131 w 2190070"/>
              <a:gd name="connsiteY1" fmla="*/ 3157 h 1421026"/>
              <a:gd name="connsiteX2" fmla="*/ 1398887 w 2190070"/>
              <a:gd name="connsiteY2" fmla="*/ 367693 h 1421026"/>
              <a:gd name="connsiteX3" fmla="*/ 1151412 w 2190070"/>
              <a:gd name="connsiteY3" fmla="*/ 647225 h 1421026"/>
              <a:gd name="connsiteX4" fmla="*/ 559262 w 2190070"/>
              <a:gd name="connsiteY4" fmla="*/ 927642 h 1421026"/>
              <a:gd name="connsiteX5" fmla="*/ 0 w 2190070"/>
              <a:gd name="connsiteY5" fmla="*/ 1421026 h 1421026"/>
              <a:gd name="connsiteX0" fmla="*/ 2190070 w 2190070"/>
              <a:gd name="connsiteY0" fmla="*/ 588142 h 1421026"/>
              <a:gd name="connsiteX1" fmla="*/ 1774131 w 2190070"/>
              <a:gd name="connsiteY1" fmla="*/ 3157 h 1421026"/>
              <a:gd name="connsiteX2" fmla="*/ 1398887 w 2190070"/>
              <a:gd name="connsiteY2" fmla="*/ 367693 h 1421026"/>
              <a:gd name="connsiteX3" fmla="*/ 1151412 w 2190070"/>
              <a:gd name="connsiteY3" fmla="*/ 647225 h 1421026"/>
              <a:gd name="connsiteX4" fmla="*/ 525604 w 2190070"/>
              <a:gd name="connsiteY4" fmla="*/ 966911 h 1421026"/>
              <a:gd name="connsiteX5" fmla="*/ 0 w 2190070"/>
              <a:gd name="connsiteY5" fmla="*/ 1421026 h 1421026"/>
              <a:gd name="connsiteX0" fmla="*/ 2330315 w 2330315"/>
              <a:gd name="connsiteY0" fmla="*/ 588142 h 1538832"/>
              <a:gd name="connsiteX1" fmla="*/ 1914376 w 2330315"/>
              <a:gd name="connsiteY1" fmla="*/ 3157 h 1538832"/>
              <a:gd name="connsiteX2" fmla="*/ 1539132 w 2330315"/>
              <a:gd name="connsiteY2" fmla="*/ 367693 h 1538832"/>
              <a:gd name="connsiteX3" fmla="*/ 1291657 w 2330315"/>
              <a:gd name="connsiteY3" fmla="*/ 647225 h 1538832"/>
              <a:gd name="connsiteX4" fmla="*/ 665849 w 2330315"/>
              <a:gd name="connsiteY4" fmla="*/ 966911 h 1538832"/>
              <a:gd name="connsiteX5" fmla="*/ 0 w 2330315"/>
              <a:gd name="connsiteY5" fmla="*/ 1538832 h 1538832"/>
              <a:gd name="connsiteX0" fmla="*/ 2319095 w 2319095"/>
              <a:gd name="connsiteY0" fmla="*/ 588142 h 1555661"/>
              <a:gd name="connsiteX1" fmla="*/ 1903156 w 2319095"/>
              <a:gd name="connsiteY1" fmla="*/ 3157 h 1555661"/>
              <a:gd name="connsiteX2" fmla="*/ 1527912 w 2319095"/>
              <a:gd name="connsiteY2" fmla="*/ 367693 h 1555661"/>
              <a:gd name="connsiteX3" fmla="*/ 1280437 w 2319095"/>
              <a:gd name="connsiteY3" fmla="*/ 647225 h 1555661"/>
              <a:gd name="connsiteX4" fmla="*/ 654629 w 2319095"/>
              <a:gd name="connsiteY4" fmla="*/ 966911 h 1555661"/>
              <a:gd name="connsiteX5" fmla="*/ 0 w 2319095"/>
              <a:gd name="connsiteY5" fmla="*/ 1555661 h 1555661"/>
              <a:gd name="connsiteX0" fmla="*/ 2319095 w 2319095"/>
              <a:gd name="connsiteY0" fmla="*/ 588142 h 1561271"/>
              <a:gd name="connsiteX1" fmla="*/ 1903156 w 2319095"/>
              <a:gd name="connsiteY1" fmla="*/ 3157 h 1561271"/>
              <a:gd name="connsiteX2" fmla="*/ 1527912 w 2319095"/>
              <a:gd name="connsiteY2" fmla="*/ 367693 h 1561271"/>
              <a:gd name="connsiteX3" fmla="*/ 1280437 w 2319095"/>
              <a:gd name="connsiteY3" fmla="*/ 647225 h 1561271"/>
              <a:gd name="connsiteX4" fmla="*/ 654629 w 2319095"/>
              <a:gd name="connsiteY4" fmla="*/ 966911 h 1561271"/>
              <a:gd name="connsiteX5" fmla="*/ 0 w 2319095"/>
              <a:gd name="connsiteY5" fmla="*/ 1561271 h 1561271"/>
              <a:gd name="connsiteX0" fmla="*/ 2307875 w 2307875"/>
              <a:gd name="connsiteY0" fmla="*/ 588142 h 1561271"/>
              <a:gd name="connsiteX1" fmla="*/ 1891936 w 2307875"/>
              <a:gd name="connsiteY1" fmla="*/ 3157 h 1561271"/>
              <a:gd name="connsiteX2" fmla="*/ 1516692 w 2307875"/>
              <a:gd name="connsiteY2" fmla="*/ 367693 h 1561271"/>
              <a:gd name="connsiteX3" fmla="*/ 1269217 w 2307875"/>
              <a:gd name="connsiteY3" fmla="*/ 647225 h 1561271"/>
              <a:gd name="connsiteX4" fmla="*/ 643409 w 2307875"/>
              <a:gd name="connsiteY4" fmla="*/ 966911 h 1561271"/>
              <a:gd name="connsiteX5" fmla="*/ 0 w 2307875"/>
              <a:gd name="connsiteY5" fmla="*/ 1561271 h 1561271"/>
              <a:gd name="connsiteX0" fmla="*/ 2212508 w 2212508"/>
              <a:gd name="connsiteY0" fmla="*/ 588142 h 1415416"/>
              <a:gd name="connsiteX1" fmla="*/ 1796569 w 2212508"/>
              <a:gd name="connsiteY1" fmla="*/ 3157 h 1415416"/>
              <a:gd name="connsiteX2" fmla="*/ 1421325 w 2212508"/>
              <a:gd name="connsiteY2" fmla="*/ 367693 h 1415416"/>
              <a:gd name="connsiteX3" fmla="*/ 1173850 w 2212508"/>
              <a:gd name="connsiteY3" fmla="*/ 647225 h 1415416"/>
              <a:gd name="connsiteX4" fmla="*/ 548042 w 2212508"/>
              <a:gd name="connsiteY4" fmla="*/ 966911 h 1415416"/>
              <a:gd name="connsiteX5" fmla="*/ 0 w 2212508"/>
              <a:gd name="connsiteY5" fmla="*/ 1415416 h 1415416"/>
              <a:gd name="connsiteX0" fmla="*/ 2195678 w 2195678"/>
              <a:gd name="connsiteY0" fmla="*/ 588142 h 1443465"/>
              <a:gd name="connsiteX1" fmla="*/ 1779739 w 2195678"/>
              <a:gd name="connsiteY1" fmla="*/ 3157 h 1443465"/>
              <a:gd name="connsiteX2" fmla="*/ 1404495 w 2195678"/>
              <a:gd name="connsiteY2" fmla="*/ 367693 h 1443465"/>
              <a:gd name="connsiteX3" fmla="*/ 1157020 w 2195678"/>
              <a:gd name="connsiteY3" fmla="*/ 647225 h 1443465"/>
              <a:gd name="connsiteX4" fmla="*/ 531212 w 2195678"/>
              <a:gd name="connsiteY4" fmla="*/ 966911 h 1443465"/>
              <a:gd name="connsiteX5" fmla="*/ 0 w 2195678"/>
              <a:gd name="connsiteY5" fmla="*/ 1443465 h 1443465"/>
              <a:gd name="connsiteX0" fmla="*/ 2206898 w 2206898"/>
              <a:gd name="connsiteY0" fmla="*/ 588142 h 1437855"/>
              <a:gd name="connsiteX1" fmla="*/ 1790959 w 2206898"/>
              <a:gd name="connsiteY1" fmla="*/ 3157 h 1437855"/>
              <a:gd name="connsiteX2" fmla="*/ 1415715 w 2206898"/>
              <a:gd name="connsiteY2" fmla="*/ 367693 h 1437855"/>
              <a:gd name="connsiteX3" fmla="*/ 1168240 w 2206898"/>
              <a:gd name="connsiteY3" fmla="*/ 647225 h 1437855"/>
              <a:gd name="connsiteX4" fmla="*/ 542432 w 2206898"/>
              <a:gd name="connsiteY4" fmla="*/ 966911 h 1437855"/>
              <a:gd name="connsiteX5" fmla="*/ 0 w 2206898"/>
              <a:gd name="connsiteY5" fmla="*/ 1437855 h 1437855"/>
              <a:gd name="connsiteX0" fmla="*/ 2218851 w 2218851"/>
              <a:gd name="connsiteY0" fmla="*/ 559564 h 1437169"/>
              <a:gd name="connsiteX1" fmla="*/ 1790959 w 2218851"/>
              <a:gd name="connsiteY1" fmla="*/ 2471 h 1437169"/>
              <a:gd name="connsiteX2" fmla="*/ 1415715 w 2218851"/>
              <a:gd name="connsiteY2" fmla="*/ 367007 h 1437169"/>
              <a:gd name="connsiteX3" fmla="*/ 1168240 w 2218851"/>
              <a:gd name="connsiteY3" fmla="*/ 646539 h 1437169"/>
              <a:gd name="connsiteX4" fmla="*/ 542432 w 2218851"/>
              <a:gd name="connsiteY4" fmla="*/ 966225 h 1437169"/>
              <a:gd name="connsiteX5" fmla="*/ 0 w 2218851"/>
              <a:gd name="connsiteY5" fmla="*/ 1437169 h 1437169"/>
              <a:gd name="connsiteX0" fmla="*/ 2218851 w 2218851"/>
              <a:gd name="connsiteY0" fmla="*/ 559564 h 1437169"/>
              <a:gd name="connsiteX1" fmla="*/ 1790959 w 2218851"/>
              <a:gd name="connsiteY1" fmla="*/ 2471 h 1437169"/>
              <a:gd name="connsiteX2" fmla="*/ 1415715 w 2218851"/>
              <a:gd name="connsiteY2" fmla="*/ 367007 h 1437169"/>
              <a:gd name="connsiteX3" fmla="*/ 1168240 w 2218851"/>
              <a:gd name="connsiteY3" fmla="*/ 646539 h 1437169"/>
              <a:gd name="connsiteX4" fmla="*/ 542432 w 2218851"/>
              <a:gd name="connsiteY4" fmla="*/ 966225 h 1437169"/>
              <a:gd name="connsiteX5" fmla="*/ 0 w 2218851"/>
              <a:gd name="connsiteY5" fmla="*/ 1437169 h 1437169"/>
              <a:gd name="connsiteX0" fmla="*/ 2274634 w 2274634"/>
              <a:gd name="connsiteY0" fmla="*/ 539193 h 1436721"/>
              <a:gd name="connsiteX1" fmla="*/ 1790959 w 2274634"/>
              <a:gd name="connsiteY1" fmla="*/ 2023 h 1436721"/>
              <a:gd name="connsiteX2" fmla="*/ 1415715 w 2274634"/>
              <a:gd name="connsiteY2" fmla="*/ 366559 h 1436721"/>
              <a:gd name="connsiteX3" fmla="*/ 1168240 w 2274634"/>
              <a:gd name="connsiteY3" fmla="*/ 646091 h 1436721"/>
              <a:gd name="connsiteX4" fmla="*/ 542432 w 2274634"/>
              <a:gd name="connsiteY4" fmla="*/ 965777 h 1436721"/>
              <a:gd name="connsiteX5" fmla="*/ 0 w 2274634"/>
              <a:gd name="connsiteY5" fmla="*/ 1436721 h 1436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4634" h="1436721">
                <a:moveTo>
                  <a:pt x="2274634" y="539193"/>
                </a:moveTo>
                <a:cubicBezTo>
                  <a:pt x="2143509" y="386198"/>
                  <a:pt x="1934112" y="30795"/>
                  <a:pt x="1790959" y="2023"/>
                </a:cubicBezTo>
                <a:cubicBezTo>
                  <a:pt x="1647806" y="-26749"/>
                  <a:pt x="1519501" y="259214"/>
                  <a:pt x="1415715" y="366559"/>
                </a:cubicBezTo>
                <a:cubicBezTo>
                  <a:pt x="1311929" y="473904"/>
                  <a:pt x="1313787" y="546221"/>
                  <a:pt x="1168240" y="646091"/>
                </a:cubicBezTo>
                <a:cubicBezTo>
                  <a:pt x="1022693" y="745961"/>
                  <a:pt x="737139" y="834005"/>
                  <a:pt x="542432" y="965777"/>
                </a:cubicBezTo>
                <a:cubicBezTo>
                  <a:pt x="347725" y="1097549"/>
                  <a:pt x="101141" y="1326816"/>
                  <a:pt x="0" y="1436721"/>
                </a:cubicBezTo>
              </a:path>
            </a:pathLst>
          </a:custGeom>
          <a:noFill/>
          <a:ln w="152400" cmpd="thinThick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50" name="Group 4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5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56" name="Rectangle 5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7" name="Straight Connector 56"/>
                <p:cNvCxnSpPr>
                  <a:stCxn id="56" idx="0"/>
                  <a:endCxn id="5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" name="Freeform 5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9" name="Freeform 5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64" name="Group 63"/>
          <p:cNvGrpSpPr/>
          <p:nvPr/>
        </p:nvGrpSpPr>
        <p:grpSpPr>
          <a:xfrm>
            <a:off x="10307767" y="11994989"/>
            <a:ext cx="2435129" cy="1195795"/>
            <a:chOff x="1454454" y="15038019"/>
            <a:chExt cx="2435129" cy="1195795"/>
          </a:xfrm>
        </p:grpSpPr>
        <p:grpSp>
          <p:nvGrpSpPr>
            <p:cNvPr id="80" name="Group 79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92" name="Rectangle 91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83" name="TextBox 8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8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86" name="Rectangle 8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7" name="Straight Connector 86"/>
                <p:cNvCxnSpPr>
                  <a:stCxn id="86" idx="0"/>
                  <a:endCxn id="8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" name="Freeform 8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94" name="Group 93"/>
          <p:cNvGrpSpPr/>
          <p:nvPr/>
        </p:nvGrpSpPr>
        <p:grpSpPr>
          <a:xfrm>
            <a:off x="13187763" y="9496547"/>
            <a:ext cx="2435129" cy="1195795"/>
            <a:chOff x="1454454" y="15038019"/>
            <a:chExt cx="2435129" cy="1195795"/>
          </a:xfrm>
        </p:grpSpPr>
        <p:grpSp>
          <p:nvGrpSpPr>
            <p:cNvPr id="95" name="Group 94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107" name="Rectangle 106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rgbClr val="C00000"/>
                    </a:solidFill>
                  </a:rPr>
                  <a:t>9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1" name="Rectangle 10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2" name="Straight Connector 101"/>
                <p:cNvCxnSpPr>
                  <a:stCxn id="101" idx="0"/>
                  <a:endCxn id="10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3" name="Freeform 10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" name="Freeform 10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09" name="Group 108"/>
          <p:cNvGrpSpPr/>
          <p:nvPr/>
        </p:nvGrpSpPr>
        <p:grpSpPr>
          <a:xfrm>
            <a:off x="12193526" y="10750184"/>
            <a:ext cx="2435129" cy="1195795"/>
            <a:chOff x="1241461" y="15038019"/>
            <a:chExt cx="2435129" cy="1195795"/>
          </a:xfrm>
        </p:grpSpPr>
        <p:grpSp>
          <p:nvGrpSpPr>
            <p:cNvPr id="110" name="Group 10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13" name="TextBox 11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1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7" name="Straight Connector 116"/>
                <p:cNvCxnSpPr>
                  <a:stCxn id="116" idx="0"/>
                  <a:endCxn id="11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8" name="Freeform 11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24" name="Group 123"/>
          <p:cNvGrpSpPr/>
          <p:nvPr/>
        </p:nvGrpSpPr>
        <p:grpSpPr>
          <a:xfrm>
            <a:off x="15779824" y="5396168"/>
            <a:ext cx="2435129" cy="1195795"/>
            <a:chOff x="1241461" y="15038019"/>
            <a:chExt cx="2435129" cy="1195795"/>
          </a:xfrm>
        </p:grpSpPr>
        <p:grpSp>
          <p:nvGrpSpPr>
            <p:cNvPr id="125" name="Group 12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28" name="TextBox 12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3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2" name="Straight Connector 131"/>
                <p:cNvCxnSpPr>
                  <a:stCxn id="131" idx="0"/>
                  <a:endCxn id="13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3" name="Freeform 13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41" name="Group 140"/>
          <p:cNvGrpSpPr/>
          <p:nvPr/>
        </p:nvGrpSpPr>
        <p:grpSpPr>
          <a:xfrm>
            <a:off x="4831224" y="10589773"/>
            <a:ext cx="2680030" cy="1170948"/>
            <a:chOff x="15051765" y="7426522"/>
            <a:chExt cx="2680030" cy="1170948"/>
          </a:xfrm>
        </p:grpSpPr>
        <p:grpSp>
          <p:nvGrpSpPr>
            <p:cNvPr id="142" name="Group 141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145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148" name="Rectangle 14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9" name="Straight Connector 148"/>
                <p:cNvCxnSpPr>
                  <a:stCxn id="148" idx="0"/>
                  <a:endCxn id="14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0" name="Freeform 14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1" name="Freeform 15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6" name="TextBox 145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7" name="TextBox 146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56" name="Group 155"/>
          <p:cNvGrpSpPr/>
          <p:nvPr/>
        </p:nvGrpSpPr>
        <p:grpSpPr>
          <a:xfrm>
            <a:off x="10232823" y="4052976"/>
            <a:ext cx="2680030" cy="1170948"/>
            <a:chOff x="14493468" y="7426522"/>
            <a:chExt cx="2680030" cy="1170948"/>
          </a:xfrm>
        </p:grpSpPr>
        <p:grpSp>
          <p:nvGrpSpPr>
            <p:cNvPr id="157" name="Group 156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169" name="Rectangle 168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ectangle 169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160" name="Group 159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163" name="Rectangle 16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4" name="Straight Connector 163"/>
                <p:cNvCxnSpPr>
                  <a:stCxn id="163" idx="0"/>
                  <a:endCxn id="16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5" name="Freeform 16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6" name="Freeform 16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1" name="TextBox 160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62" name="TextBox 161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71" name="Group 170"/>
          <p:cNvGrpSpPr/>
          <p:nvPr/>
        </p:nvGrpSpPr>
        <p:grpSpPr>
          <a:xfrm>
            <a:off x="442688" y="15117208"/>
            <a:ext cx="2680030" cy="1170948"/>
            <a:chOff x="40199" y="5669003"/>
            <a:chExt cx="2680030" cy="1170948"/>
          </a:xfrm>
        </p:grpSpPr>
        <p:grpSp>
          <p:nvGrpSpPr>
            <p:cNvPr id="172" name="Group 171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184" name="Rectangle 183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173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175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78" name="Rectangle 17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9" name="Straight Connector 178"/>
                <p:cNvCxnSpPr>
                  <a:stCxn id="178" idx="0"/>
                  <a:endCxn id="17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0" name="Freeform 17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" name="Freeform 18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6" name="TextBox 175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7" name="TextBox 176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86" name="Group 185"/>
          <p:cNvGrpSpPr/>
          <p:nvPr/>
        </p:nvGrpSpPr>
        <p:grpSpPr>
          <a:xfrm>
            <a:off x="8679048" y="8876878"/>
            <a:ext cx="2593256" cy="1213602"/>
            <a:chOff x="3915829" y="7798919"/>
            <a:chExt cx="2593256" cy="1213602"/>
          </a:xfrm>
        </p:grpSpPr>
        <p:grpSp>
          <p:nvGrpSpPr>
            <p:cNvPr id="187" name="Group 186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99" name="Rectangle 198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Rectangle 199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187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9" name="Group 188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90" name="Group 189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92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95" name="Rectangle 194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96" name="Straight Connector 195"/>
                  <p:cNvCxnSpPr>
                    <a:stCxn id="195" idx="0"/>
                    <a:endCxn id="195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3" name="TextBox 192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4" name="TextBox 193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91" name="Rounded Rectangle 190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2244765" y="13984740"/>
            <a:ext cx="2593256" cy="1213602"/>
            <a:chOff x="3915829" y="7798919"/>
            <a:chExt cx="2593256" cy="1213602"/>
          </a:xfrm>
        </p:grpSpPr>
        <p:grpSp>
          <p:nvGrpSpPr>
            <p:cNvPr id="202" name="Group 201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214" name="Rectangle 213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Rectangle 214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4" name="Group 203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205" name="Group 204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207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210" name="Rectangle 209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11" name="Straight Connector 210"/>
                  <p:cNvCxnSpPr>
                    <a:stCxn id="210" idx="0"/>
                    <a:endCxn id="210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08" name="TextBox 207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09" name="TextBox 208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06" name="Rounded Rectangle 205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6" name="Group 215"/>
          <p:cNvGrpSpPr/>
          <p:nvPr/>
        </p:nvGrpSpPr>
        <p:grpSpPr>
          <a:xfrm>
            <a:off x="13805523" y="797332"/>
            <a:ext cx="2680030" cy="1170948"/>
            <a:chOff x="-115444" y="5669003"/>
            <a:chExt cx="2680030" cy="1170948"/>
          </a:xfrm>
        </p:grpSpPr>
        <p:grpSp>
          <p:nvGrpSpPr>
            <p:cNvPr id="217" name="Group 216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229" name="Rectangle 228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" name="Group 217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Rectangle 227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" name="Group 218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220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23" name="Rectangle 22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4" name="Straight Connector 223"/>
                <p:cNvCxnSpPr>
                  <a:stCxn id="223" idx="0"/>
                  <a:endCxn id="22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5" name="Freeform 22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6" name="Freeform 22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1" name="TextBox 220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22" name="TextBox 221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63" name="Group 262"/>
          <p:cNvGrpSpPr/>
          <p:nvPr/>
        </p:nvGrpSpPr>
        <p:grpSpPr>
          <a:xfrm>
            <a:off x="3882082" y="12238710"/>
            <a:ext cx="2426244" cy="1307095"/>
            <a:chOff x="22385566" y="6972732"/>
            <a:chExt cx="2426244" cy="1307095"/>
          </a:xfrm>
        </p:grpSpPr>
        <p:grpSp>
          <p:nvGrpSpPr>
            <p:cNvPr id="264" name="Group 263"/>
            <p:cNvGrpSpPr/>
            <p:nvPr/>
          </p:nvGrpSpPr>
          <p:grpSpPr>
            <a:xfrm>
              <a:off x="22450928" y="7632295"/>
              <a:ext cx="2297999" cy="495023"/>
              <a:chOff x="22450928" y="7632295"/>
              <a:chExt cx="2297999" cy="495023"/>
            </a:xfrm>
          </p:grpSpPr>
          <p:sp>
            <p:nvSpPr>
              <p:cNvPr id="277" name="Rectangle 276"/>
              <p:cNvSpPr/>
              <p:nvPr/>
            </p:nvSpPr>
            <p:spPr>
              <a:xfrm>
                <a:off x="22450928" y="7636202"/>
                <a:ext cx="2295379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Rectangle 277"/>
              <p:cNvSpPr/>
              <p:nvPr/>
            </p:nvSpPr>
            <p:spPr>
              <a:xfrm>
                <a:off x="22450929" y="7632295"/>
                <a:ext cx="229799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5" name="Group 264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275" name="Rectangle 274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Rectangle 275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6" name="Group 265"/>
            <p:cNvGrpSpPr/>
            <p:nvPr/>
          </p:nvGrpSpPr>
          <p:grpSpPr>
            <a:xfrm>
              <a:off x="22385566" y="6972732"/>
              <a:ext cx="2426244" cy="1307095"/>
              <a:chOff x="23720762" y="3689139"/>
              <a:chExt cx="2426244" cy="1307095"/>
            </a:xfrm>
          </p:grpSpPr>
          <p:sp>
            <p:nvSpPr>
              <p:cNvPr id="267" name="TextBox 266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68" name="TextBox 267"/>
              <p:cNvSpPr txBox="1"/>
              <p:nvPr/>
            </p:nvSpPr>
            <p:spPr>
              <a:xfrm>
                <a:off x="23720762" y="4305373"/>
                <a:ext cx="2426244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179             79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269" name="Group 268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270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273" name="Rectangle 27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4" name="Straight Connector 273"/>
                  <p:cNvCxnSpPr>
                    <a:stCxn id="273" idx="0"/>
                    <a:endCxn id="27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71" name="Freeform 270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Freeform 271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9" name="Group 278"/>
          <p:cNvGrpSpPr/>
          <p:nvPr/>
        </p:nvGrpSpPr>
        <p:grpSpPr>
          <a:xfrm>
            <a:off x="5040735" y="13443008"/>
            <a:ext cx="2206697" cy="1307095"/>
            <a:chOff x="15311606" y="12096068"/>
            <a:chExt cx="2206697" cy="1307095"/>
          </a:xfrm>
        </p:grpSpPr>
        <p:grpSp>
          <p:nvGrpSpPr>
            <p:cNvPr id="280" name="Group 279"/>
            <p:cNvGrpSpPr/>
            <p:nvPr/>
          </p:nvGrpSpPr>
          <p:grpSpPr>
            <a:xfrm>
              <a:off x="15311606" y="12096068"/>
              <a:ext cx="2206697" cy="1307095"/>
              <a:chOff x="22599666" y="8248490"/>
              <a:chExt cx="2206697" cy="1307095"/>
            </a:xfrm>
          </p:grpSpPr>
          <p:grpSp>
            <p:nvGrpSpPr>
              <p:cNvPr id="286" name="Group 285"/>
              <p:cNvGrpSpPr/>
              <p:nvPr/>
            </p:nvGrpSpPr>
            <p:grpSpPr>
              <a:xfrm>
                <a:off x="22668524" y="8951037"/>
                <a:ext cx="2128603" cy="495024"/>
                <a:chOff x="22668524" y="8951037"/>
                <a:chExt cx="2128603" cy="495024"/>
              </a:xfrm>
            </p:grpSpPr>
            <p:sp>
              <p:nvSpPr>
                <p:cNvPr id="296" name="Rectangle 295"/>
                <p:cNvSpPr/>
                <p:nvPr/>
              </p:nvSpPr>
              <p:spPr>
                <a:xfrm>
                  <a:off x="22668524" y="8951037"/>
                  <a:ext cx="2128603" cy="491116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Rectangle 296"/>
                <p:cNvSpPr/>
                <p:nvPr/>
              </p:nvSpPr>
              <p:spPr>
                <a:xfrm>
                  <a:off x="22672432" y="8954945"/>
                  <a:ext cx="2121616" cy="49111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7" name="Group 286"/>
              <p:cNvGrpSpPr/>
              <p:nvPr/>
            </p:nvGrpSpPr>
            <p:grpSpPr>
              <a:xfrm>
                <a:off x="23520707" y="8377319"/>
                <a:ext cx="360846" cy="358671"/>
                <a:chOff x="23520707" y="8377319"/>
                <a:chExt cx="360846" cy="358671"/>
              </a:xfrm>
            </p:grpSpPr>
            <p:sp>
              <p:nvSpPr>
                <p:cNvPr id="294" name="Rectangle 293"/>
                <p:cNvSpPr/>
                <p:nvPr/>
              </p:nvSpPr>
              <p:spPr>
                <a:xfrm>
                  <a:off x="23520707" y="8377319"/>
                  <a:ext cx="356938" cy="35476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Rectangle 294"/>
                <p:cNvSpPr/>
                <p:nvPr/>
              </p:nvSpPr>
              <p:spPr>
                <a:xfrm>
                  <a:off x="23524615" y="8381227"/>
                  <a:ext cx="356938" cy="354763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8" name="Group 287"/>
              <p:cNvGrpSpPr/>
              <p:nvPr/>
            </p:nvGrpSpPr>
            <p:grpSpPr>
              <a:xfrm>
                <a:off x="22599666" y="8248490"/>
                <a:ext cx="2206697" cy="1307095"/>
                <a:chOff x="23929309" y="3689139"/>
                <a:chExt cx="2206697" cy="1307095"/>
              </a:xfrm>
            </p:grpSpPr>
            <p:sp>
              <p:nvSpPr>
                <p:cNvPr id="289" name="TextBox 288"/>
                <p:cNvSpPr txBox="1"/>
                <p:nvPr/>
              </p:nvSpPr>
              <p:spPr>
                <a:xfrm>
                  <a:off x="24379937" y="3689139"/>
                  <a:ext cx="1284376" cy="584776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II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290" name="TextBox 289"/>
                <p:cNvSpPr txBox="1"/>
                <p:nvPr/>
              </p:nvSpPr>
              <p:spPr>
                <a:xfrm>
                  <a:off x="23929309" y="4337457"/>
                  <a:ext cx="2206697" cy="584775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4</a:t>
                  </a:r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0             14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grpSp>
              <p:nvGrpSpPr>
                <p:cNvPr id="291" name="Group 44"/>
                <p:cNvGrpSpPr>
                  <a:grpSpLocks/>
                </p:cNvGrpSpPr>
                <p:nvPr/>
              </p:nvGrpSpPr>
              <p:grpSpPr bwMode="auto">
                <a:xfrm>
                  <a:off x="24473592" y="4207438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292" name="Rectangle 291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3" name="Straight Connector 292"/>
                  <p:cNvCxnSpPr>
                    <a:stCxn id="292" idx="0"/>
                    <a:endCxn id="292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81" name="Group 280"/>
            <p:cNvGrpSpPr/>
            <p:nvPr/>
          </p:nvGrpSpPr>
          <p:grpSpPr>
            <a:xfrm>
              <a:off x="16020060" y="12818493"/>
              <a:ext cx="765933" cy="375415"/>
              <a:chOff x="16016981" y="13606662"/>
              <a:chExt cx="765933" cy="375415"/>
            </a:xfrm>
          </p:grpSpPr>
          <p:sp>
            <p:nvSpPr>
              <p:cNvPr id="282" name="Rounded Rectangle 281"/>
              <p:cNvSpPr/>
              <p:nvPr/>
            </p:nvSpPr>
            <p:spPr>
              <a:xfrm>
                <a:off x="16016981" y="13606662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3" name="Group 282"/>
              <p:cNvGrpSpPr/>
              <p:nvPr/>
            </p:nvGrpSpPr>
            <p:grpSpPr>
              <a:xfrm>
                <a:off x="16233730" y="13712886"/>
                <a:ext cx="365525" cy="178479"/>
                <a:chOff x="16160175" y="12961324"/>
                <a:chExt cx="802336" cy="438153"/>
              </a:xfrm>
            </p:grpSpPr>
            <p:sp>
              <p:nvSpPr>
                <p:cNvPr id="284" name="Freeform 283"/>
                <p:cNvSpPr/>
                <p:nvPr/>
              </p:nvSpPr>
              <p:spPr>
                <a:xfrm>
                  <a:off x="16160175" y="12961324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Freeform 284"/>
                <p:cNvSpPr/>
                <p:nvPr/>
              </p:nvSpPr>
              <p:spPr>
                <a:xfrm>
                  <a:off x="16563629" y="12961324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83" name="Freeform 382"/>
          <p:cNvSpPr/>
          <p:nvPr/>
        </p:nvSpPr>
        <p:spPr>
          <a:xfrm rot="6455370">
            <a:off x="17001798" y="2964485"/>
            <a:ext cx="1950080" cy="1067162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212625 w 1886477"/>
              <a:gd name="connsiteY0" fmla="*/ 514949 h 1216926"/>
              <a:gd name="connsiteX1" fmla="*/ 1091606 w 1886477"/>
              <a:gd name="connsiteY1" fmla="*/ 179294 h 1216926"/>
              <a:gd name="connsiteX2" fmla="*/ 1019889 w 1886477"/>
              <a:gd name="connsiteY2" fmla="*/ 17929 h 1216926"/>
              <a:gd name="connsiteX3" fmla="*/ 1886477 w 1886477"/>
              <a:gd name="connsiteY3" fmla="*/ 0 h 1216926"/>
              <a:gd name="connsiteX4" fmla="*/ 1306759 w 1886477"/>
              <a:gd name="connsiteY4" fmla="*/ 657412 h 1216926"/>
              <a:gd name="connsiteX5" fmla="*/ 1229065 w 1886477"/>
              <a:gd name="connsiteY5" fmla="*/ 496047 h 1216926"/>
              <a:gd name="connsiteX6" fmla="*/ 1 w 1886477"/>
              <a:gd name="connsiteY6" fmla="*/ 1216925 h 1216926"/>
              <a:gd name="connsiteX0" fmla="*/ 0 w 2146006"/>
              <a:gd name="connsiteY0" fmla="*/ 616567 h 1216924"/>
              <a:gd name="connsiteX1" fmla="*/ 1351135 w 2146006"/>
              <a:gd name="connsiteY1" fmla="*/ 179294 h 1216924"/>
              <a:gd name="connsiteX2" fmla="*/ 1279418 w 2146006"/>
              <a:gd name="connsiteY2" fmla="*/ 17929 h 1216924"/>
              <a:gd name="connsiteX3" fmla="*/ 2146006 w 2146006"/>
              <a:gd name="connsiteY3" fmla="*/ 0 h 1216924"/>
              <a:gd name="connsiteX4" fmla="*/ 1566288 w 2146006"/>
              <a:gd name="connsiteY4" fmla="*/ 657412 h 1216924"/>
              <a:gd name="connsiteX5" fmla="*/ 1488594 w 2146006"/>
              <a:gd name="connsiteY5" fmla="*/ 496047 h 1216924"/>
              <a:gd name="connsiteX6" fmla="*/ 259530 w 2146006"/>
              <a:gd name="connsiteY6" fmla="*/ 1216925 h 1216924"/>
              <a:gd name="connsiteX0" fmla="*/ 0 w 2146006"/>
              <a:gd name="connsiteY0" fmla="*/ 616567 h 1228587"/>
              <a:gd name="connsiteX1" fmla="*/ 1351135 w 2146006"/>
              <a:gd name="connsiteY1" fmla="*/ 179294 h 1228587"/>
              <a:gd name="connsiteX2" fmla="*/ 1279418 w 2146006"/>
              <a:gd name="connsiteY2" fmla="*/ 17929 h 1228587"/>
              <a:gd name="connsiteX3" fmla="*/ 2146006 w 2146006"/>
              <a:gd name="connsiteY3" fmla="*/ 0 h 1228587"/>
              <a:gd name="connsiteX4" fmla="*/ 1566288 w 2146006"/>
              <a:gd name="connsiteY4" fmla="*/ 657412 h 1228587"/>
              <a:gd name="connsiteX5" fmla="*/ 1488594 w 2146006"/>
              <a:gd name="connsiteY5" fmla="*/ 496047 h 1228587"/>
              <a:gd name="connsiteX6" fmla="*/ 248050 w 2146006"/>
              <a:gd name="connsiteY6" fmla="*/ 1228586 h 1228587"/>
              <a:gd name="connsiteX0" fmla="*/ 0 w 2146006"/>
              <a:gd name="connsiteY0" fmla="*/ 616567 h 1228585"/>
              <a:gd name="connsiteX1" fmla="*/ 1351135 w 2146006"/>
              <a:gd name="connsiteY1" fmla="*/ 179294 h 1228585"/>
              <a:gd name="connsiteX2" fmla="*/ 1279418 w 2146006"/>
              <a:gd name="connsiteY2" fmla="*/ 17929 h 1228585"/>
              <a:gd name="connsiteX3" fmla="*/ 2146006 w 2146006"/>
              <a:gd name="connsiteY3" fmla="*/ 0 h 1228585"/>
              <a:gd name="connsiteX4" fmla="*/ 1566288 w 2146006"/>
              <a:gd name="connsiteY4" fmla="*/ 657412 h 1228585"/>
              <a:gd name="connsiteX5" fmla="*/ 1488594 w 2146006"/>
              <a:gd name="connsiteY5" fmla="*/ 496047 h 1228585"/>
              <a:gd name="connsiteX6" fmla="*/ 248050 w 2146006"/>
              <a:gd name="connsiteY6" fmla="*/ 1228586 h 1228585"/>
              <a:gd name="connsiteX0" fmla="*/ 0 w 2146006"/>
              <a:gd name="connsiteY0" fmla="*/ 616567 h 1228587"/>
              <a:gd name="connsiteX1" fmla="*/ 1351135 w 2146006"/>
              <a:gd name="connsiteY1" fmla="*/ 179294 h 1228587"/>
              <a:gd name="connsiteX2" fmla="*/ 1279418 w 2146006"/>
              <a:gd name="connsiteY2" fmla="*/ 17929 h 1228587"/>
              <a:gd name="connsiteX3" fmla="*/ 2146006 w 2146006"/>
              <a:gd name="connsiteY3" fmla="*/ 0 h 1228587"/>
              <a:gd name="connsiteX4" fmla="*/ 1566288 w 2146006"/>
              <a:gd name="connsiteY4" fmla="*/ 657412 h 1228587"/>
              <a:gd name="connsiteX5" fmla="*/ 1488594 w 2146006"/>
              <a:gd name="connsiteY5" fmla="*/ 496047 h 1228587"/>
              <a:gd name="connsiteX6" fmla="*/ 248050 w 2146006"/>
              <a:gd name="connsiteY6" fmla="*/ 1228586 h 12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6006" h="1228587">
                <a:moveTo>
                  <a:pt x="0" y="616567"/>
                </a:moveTo>
                <a:lnTo>
                  <a:pt x="1351135" y="179294"/>
                </a:lnTo>
                <a:lnTo>
                  <a:pt x="1279418" y="17929"/>
                </a:lnTo>
                <a:lnTo>
                  <a:pt x="2146006" y="0"/>
                </a:lnTo>
                <a:lnTo>
                  <a:pt x="1566288" y="657412"/>
                </a:lnTo>
                <a:lnTo>
                  <a:pt x="1488594" y="496047"/>
                </a:lnTo>
                <a:lnTo>
                  <a:pt x="248050" y="1228586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8" name="Group 297"/>
          <p:cNvGrpSpPr/>
          <p:nvPr/>
        </p:nvGrpSpPr>
        <p:grpSpPr>
          <a:xfrm>
            <a:off x="16899165" y="895782"/>
            <a:ext cx="2640429" cy="1307095"/>
            <a:chOff x="22385565" y="6972732"/>
            <a:chExt cx="2640429" cy="1307095"/>
          </a:xfrm>
        </p:grpSpPr>
        <p:grpSp>
          <p:nvGrpSpPr>
            <p:cNvPr id="299" name="Group 298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ectangle 312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0" name="Group 299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310" name="Rectangle 309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Rectangle 310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1" name="Group 300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302" name="TextBox 301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389             389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304" name="Group 303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305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308" name="Rectangle 30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09" name="Straight Connector 308"/>
                  <p:cNvCxnSpPr>
                    <a:stCxn id="308" idx="0"/>
                    <a:endCxn id="30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06" name="Freeform 305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Freeform 306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30" name="Group 329"/>
          <p:cNvGrpSpPr/>
          <p:nvPr/>
        </p:nvGrpSpPr>
        <p:grpSpPr>
          <a:xfrm>
            <a:off x="12130256" y="5885768"/>
            <a:ext cx="2206697" cy="1307095"/>
            <a:chOff x="15311606" y="12096068"/>
            <a:chExt cx="2206697" cy="1307095"/>
          </a:xfrm>
        </p:grpSpPr>
        <p:grpSp>
          <p:nvGrpSpPr>
            <p:cNvPr id="331" name="Group 330"/>
            <p:cNvGrpSpPr/>
            <p:nvPr/>
          </p:nvGrpSpPr>
          <p:grpSpPr>
            <a:xfrm>
              <a:off x="15311606" y="12096068"/>
              <a:ext cx="2206697" cy="1307095"/>
              <a:chOff x="22599666" y="8248490"/>
              <a:chExt cx="2206697" cy="1307095"/>
            </a:xfrm>
          </p:grpSpPr>
          <p:grpSp>
            <p:nvGrpSpPr>
              <p:cNvPr id="337" name="Group 336"/>
              <p:cNvGrpSpPr/>
              <p:nvPr/>
            </p:nvGrpSpPr>
            <p:grpSpPr>
              <a:xfrm>
                <a:off x="22668524" y="8951037"/>
                <a:ext cx="2128603" cy="495024"/>
                <a:chOff x="22668524" y="8951037"/>
                <a:chExt cx="2128603" cy="495024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>
                  <a:off x="22668524" y="8951037"/>
                  <a:ext cx="2128603" cy="491116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>
                  <a:off x="22672432" y="8954945"/>
                  <a:ext cx="2121616" cy="491116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8" name="Group 337"/>
              <p:cNvGrpSpPr/>
              <p:nvPr/>
            </p:nvGrpSpPr>
            <p:grpSpPr>
              <a:xfrm>
                <a:off x="23520707" y="8377319"/>
                <a:ext cx="360846" cy="358671"/>
                <a:chOff x="23520707" y="8377319"/>
                <a:chExt cx="360846" cy="358671"/>
              </a:xfrm>
            </p:grpSpPr>
            <p:sp>
              <p:nvSpPr>
                <p:cNvPr id="345" name="Rectangle 344"/>
                <p:cNvSpPr/>
                <p:nvPr/>
              </p:nvSpPr>
              <p:spPr>
                <a:xfrm>
                  <a:off x="23520707" y="8377319"/>
                  <a:ext cx="356938" cy="354763"/>
                </a:xfrm>
                <a:prstGeom prst="rect">
                  <a:avLst/>
                </a:prstGeom>
                <a:solidFill>
                  <a:schemeClr val="bg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/>
                <p:cNvSpPr/>
                <p:nvPr/>
              </p:nvSpPr>
              <p:spPr>
                <a:xfrm>
                  <a:off x="23524615" y="8381227"/>
                  <a:ext cx="356938" cy="354763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9" name="Group 338"/>
              <p:cNvGrpSpPr/>
              <p:nvPr/>
            </p:nvGrpSpPr>
            <p:grpSpPr>
              <a:xfrm>
                <a:off x="22599666" y="8248490"/>
                <a:ext cx="2206697" cy="1307095"/>
                <a:chOff x="23929309" y="3689139"/>
                <a:chExt cx="2206697" cy="1307095"/>
              </a:xfrm>
            </p:grpSpPr>
            <p:sp>
              <p:nvSpPr>
                <p:cNvPr id="340" name="TextBox 339"/>
                <p:cNvSpPr txBox="1"/>
                <p:nvPr/>
              </p:nvSpPr>
              <p:spPr>
                <a:xfrm>
                  <a:off x="24379937" y="3689139"/>
                  <a:ext cx="1284376" cy="584776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II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341" name="TextBox 340"/>
                <p:cNvSpPr txBox="1"/>
                <p:nvPr/>
              </p:nvSpPr>
              <p:spPr>
                <a:xfrm>
                  <a:off x="23929309" y="4337457"/>
                  <a:ext cx="2206697" cy="584775"/>
                </a:xfrm>
                <a:prstGeom prst="rect">
                  <a:avLst/>
                </a:prstGeom>
                <a:noFill/>
                <a:ln w="28575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50             22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grpSp>
              <p:nvGrpSpPr>
                <p:cNvPr id="342" name="Group 44"/>
                <p:cNvGrpSpPr>
                  <a:grpSpLocks/>
                </p:cNvGrpSpPr>
                <p:nvPr/>
              </p:nvGrpSpPr>
              <p:grpSpPr bwMode="auto">
                <a:xfrm>
                  <a:off x="24473592" y="4207438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343" name="Rectangle 34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44" name="Straight Connector 343"/>
                  <p:cNvCxnSpPr>
                    <a:stCxn id="343" idx="0"/>
                    <a:endCxn id="34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332" name="Group 331"/>
            <p:cNvGrpSpPr/>
            <p:nvPr/>
          </p:nvGrpSpPr>
          <p:grpSpPr>
            <a:xfrm>
              <a:off x="16020060" y="12818493"/>
              <a:ext cx="765933" cy="375415"/>
              <a:chOff x="16016981" y="13606662"/>
              <a:chExt cx="765933" cy="375415"/>
            </a:xfrm>
          </p:grpSpPr>
          <p:sp>
            <p:nvSpPr>
              <p:cNvPr id="333" name="Rounded Rectangle 332"/>
              <p:cNvSpPr/>
              <p:nvPr/>
            </p:nvSpPr>
            <p:spPr>
              <a:xfrm>
                <a:off x="16016981" y="13606662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4" name="Group 333"/>
              <p:cNvGrpSpPr/>
              <p:nvPr/>
            </p:nvGrpSpPr>
            <p:grpSpPr>
              <a:xfrm>
                <a:off x="16233730" y="13712886"/>
                <a:ext cx="365525" cy="178479"/>
                <a:chOff x="16160175" y="12961324"/>
                <a:chExt cx="802336" cy="438153"/>
              </a:xfrm>
            </p:grpSpPr>
            <p:sp>
              <p:nvSpPr>
                <p:cNvPr id="335" name="Freeform 334"/>
                <p:cNvSpPr/>
                <p:nvPr/>
              </p:nvSpPr>
              <p:spPr>
                <a:xfrm>
                  <a:off x="16160175" y="12961324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Freeform 335"/>
                <p:cNvSpPr/>
                <p:nvPr/>
              </p:nvSpPr>
              <p:spPr>
                <a:xfrm>
                  <a:off x="16563629" y="12961324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84" name="Freeform 383"/>
          <p:cNvSpPr/>
          <p:nvPr/>
        </p:nvSpPr>
        <p:spPr>
          <a:xfrm rot="5030303">
            <a:off x="16124550" y="3177030"/>
            <a:ext cx="1541949" cy="958105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212625 w 1886477"/>
              <a:gd name="connsiteY0" fmla="*/ 514949 h 1216926"/>
              <a:gd name="connsiteX1" fmla="*/ 1091606 w 1886477"/>
              <a:gd name="connsiteY1" fmla="*/ 179294 h 1216926"/>
              <a:gd name="connsiteX2" fmla="*/ 1019889 w 1886477"/>
              <a:gd name="connsiteY2" fmla="*/ 17929 h 1216926"/>
              <a:gd name="connsiteX3" fmla="*/ 1886477 w 1886477"/>
              <a:gd name="connsiteY3" fmla="*/ 0 h 1216926"/>
              <a:gd name="connsiteX4" fmla="*/ 1306759 w 1886477"/>
              <a:gd name="connsiteY4" fmla="*/ 657412 h 1216926"/>
              <a:gd name="connsiteX5" fmla="*/ 1229065 w 1886477"/>
              <a:gd name="connsiteY5" fmla="*/ 496047 h 1216926"/>
              <a:gd name="connsiteX6" fmla="*/ 1 w 1886477"/>
              <a:gd name="connsiteY6" fmla="*/ 1216925 h 1216926"/>
              <a:gd name="connsiteX0" fmla="*/ 0 w 2146006"/>
              <a:gd name="connsiteY0" fmla="*/ 616567 h 1216924"/>
              <a:gd name="connsiteX1" fmla="*/ 1351135 w 2146006"/>
              <a:gd name="connsiteY1" fmla="*/ 179294 h 1216924"/>
              <a:gd name="connsiteX2" fmla="*/ 1279418 w 2146006"/>
              <a:gd name="connsiteY2" fmla="*/ 17929 h 1216924"/>
              <a:gd name="connsiteX3" fmla="*/ 2146006 w 2146006"/>
              <a:gd name="connsiteY3" fmla="*/ 0 h 1216924"/>
              <a:gd name="connsiteX4" fmla="*/ 1566288 w 2146006"/>
              <a:gd name="connsiteY4" fmla="*/ 657412 h 1216924"/>
              <a:gd name="connsiteX5" fmla="*/ 1488594 w 2146006"/>
              <a:gd name="connsiteY5" fmla="*/ 496047 h 1216924"/>
              <a:gd name="connsiteX6" fmla="*/ 259530 w 2146006"/>
              <a:gd name="connsiteY6" fmla="*/ 1216925 h 1216924"/>
              <a:gd name="connsiteX0" fmla="*/ 0 w 2146006"/>
              <a:gd name="connsiteY0" fmla="*/ 616567 h 1228587"/>
              <a:gd name="connsiteX1" fmla="*/ 1351135 w 2146006"/>
              <a:gd name="connsiteY1" fmla="*/ 179294 h 1228587"/>
              <a:gd name="connsiteX2" fmla="*/ 1279418 w 2146006"/>
              <a:gd name="connsiteY2" fmla="*/ 17929 h 1228587"/>
              <a:gd name="connsiteX3" fmla="*/ 2146006 w 2146006"/>
              <a:gd name="connsiteY3" fmla="*/ 0 h 1228587"/>
              <a:gd name="connsiteX4" fmla="*/ 1566288 w 2146006"/>
              <a:gd name="connsiteY4" fmla="*/ 657412 h 1228587"/>
              <a:gd name="connsiteX5" fmla="*/ 1488594 w 2146006"/>
              <a:gd name="connsiteY5" fmla="*/ 496047 h 1228587"/>
              <a:gd name="connsiteX6" fmla="*/ 248050 w 2146006"/>
              <a:gd name="connsiteY6" fmla="*/ 1228586 h 1228587"/>
              <a:gd name="connsiteX0" fmla="*/ 0 w 2146006"/>
              <a:gd name="connsiteY0" fmla="*/ 616567 h 1228585"/>
              <a:gd name="connsiteX1" fmla="*/ 1351135 w 2146006"/>
              <a:gd name="connsiteY1" fmla="*/ 179294 h 1228585"/>
              <a:gd name="connsiteX2" fmla="*/ 1279418 w 2146006"/>
              <a:gd name="connsiteY2" fmla="*/ 17929 h 1228585"/>
              <a:gd name="connsiteX3" fmla="*/ 2146006 w 2146006"/>
              <a:gd name="connsiteY3" fmla="*/ 0 h 1228585"/>
              <a:gd name="connsiteX4" fmla="*/ 1566288 w 2146006"/>
              <a:gd name="connsiteY4" fmla="*/ 657412 h 1228585"/>
              <a:gd name="connsiteX5" fmla="*/ 1488594 w 2146006"/>
              <a:gd name="connsiteY5" fmla="*/ 496047 h 1228585"/>
              <a:gd name="connsiteX6" fmla="*/ 248050 w 2146006"/>
              <a:gd name="connsiteY6" fmla="*/ 1228586 h 1228585"/>
              <a:gd name="connsiteX0" fmla="*/ 0 w 2146006"/>
              <a:gd name="connsiteY0" fmla="*/ 616567 h 1228587"/>
              <a:gd name="connsiteX1" fmla="*/ 1351135 w 2146006"/>
              <a:gd name="connsiteY1" fmla="*/ 179294 h 1228587"/>
              <a:gd name="connsiteX2" fmla="*/ 1279418 w 2146006"/>
              <a:gd name="connsiteY2" fmla="*/ 17929 h 1228587"/>
              <a:gd name="connsiteX3" fmla="*/ 2146006 w 2146006"/>
              <a:gd name="connsiteY3" fmla="*/ 0 h 1228587"/>
              <a:gd name="connsiteX4" fmla="*/ 1566288 w 2146006"/>
              <a:gd name="connsiteY4" fmla="*/ 657412 h 1228587"/>
              <a:gd name="connsiteX5" fmla="*/ 1488594 w 2146006"/>
              <a:gd name="connsiteY5" fmla="*/ 496047 h 1228587"/>
              <a:gd name="connsiteX6" fmla="*/ 248050 w 2146006"/>
              <a:gd name="connsiteY6" fmla="*/ 1228586 h 1228587"/>
              <a:gd name="connsiteX0" fmla="*/ 140331 w 1897955"/>
              <a:gd name="connsiteY0" fmla="*/ 479723 h 1228585"/>
              <a:gd name="connsiteX1" fmla="*/ 1103084 w 1897955"/>
              <a:gd name="connsiteY1" fmla="*/ 179294 h 1228585"/>
              <a:gd name="connsiteX2" fmla="*/ 1031367 w 1897955"/>
              <a:gd name="connsiteY2" fmla="*/ 17929 h 1228585"/>
              <a:gd name="connsiteX3" fmla="*/ 1897955 w 1897955"/>
              <a:gd name="connsiteY3" fmla="*/ 0 h 1228585"/>
              <a:gd name="connsiteX4" fmla="*/ 1318237 w 1897955"/>
              <a:gd name="connsiteY4" fmla="*/ 657412 h 1228585"/>
              <a:gd name="connsiteX5" fmla="*/ 1240543 w 1897955"/>
              <a:gd name="connsiteY5" fmla="*/ 496047 h 1228585"/>
              <a:gd name="connsiteX6" fmla="*/ -1 w 1897955"/>
              <a:gd name="connsiteY6" fmla="*/ 1228586 h 1228585"/>
              <a:gd name="connsiteX0" fmla="*/ 0 w 1757624"/>
              <a:gd name="connsiteY0" fmla="*/ 479723 h 1103032"/>
              <a:gd name="connsiteX1" fmla="*/ 962753 w 1757624"/>
              <a:gd name="connsiteY1" fmla="*/ 179294 h 1103032"/>
              <a:gd name="connsiteX2" fmla="*/ 891036 w 1757624"/>
              <a:gd name="connsiteY2" fmla="*/ 17929 h 1103032"/>
              <a:gd name="connsiteX3" fmla="*/ 1757624 w 1757624"/>
              <a:gd name="connsiteY3" fmla="*/ 0 h 1103032"/>
              <a:gd name="connsiteX4" fmla="*/ 1177906 w 1757624"/>
              <a:gd name="connsiteY4" fmla="*/ 657412 h 1103032"/>
              <a:gd name="connsiteX5" fmla="*/ 1100212 w 1757624"/>
              <a:gd name="connsiteY5" fmla="*/ 496047 h 1103032"/>
              <a:gd name="connsiteX6" fmla="*/ 81344 w 1757624"/>
              <a:gd name="connsiteY6" fmla="*/ 1103032 h 1103032"/>
              <a:gd name="connsiteX0" fmla="*/ 0 w 1696870"/>
              <a:gd name="connsiteY0" fmla="*/ 448939 h 1103032"/>
              <a:gd name="connsiteX1" fmla="*/ 901999 w 1696870"/>
              <a:gd name="connsiteY1" fmla="*/ 179294 h 1103032"/>
              <a:gd name="connsiteX2" fmla="*/ 830282 w 1696870"/>
              <a:gd name="connsiteY2" fmla="*/ 17929 h 1103032"/>
              <a:gd name="connsiteX3" fmla="*/ 1696870 w 1696870"/>
              <a:gd name="connsiteY3" fmla="*/ 0 h 1103032"/>
              <a:gd name="connsiteX4" fmla="*/ 1117152 w 1696870"/>
              <a:gd name="connsiteY4" fmla="*/ 657412 h 1103032"/>
              <a:gd name="connsiteX5" fmla="*/ 1039458 w 1696870"/>
              <a:gd name="connsiteY5" fmla="*/ 496047 h 1103032"/>
              <a:gd name="connsiteX6" fmla="*/ 20590 w 1696870"/>
              <a:gd name="connsiteY6" fmla="*/ 1103032 h 110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6870" h="1103032">
                <a:moveTo>
                  <a:pt x="0" y="448939"/>
                </a:moveTo>
                <a:lnTo>
                  <a:pt x="901999" y="179294"/>
                </a:lnTo>
                <a:lnTo>
                  <a:pt x="830282" y="17929"/>
                </a:lnTo>
                <a:lnTo>
                  <a:pt x="1696870" y="0"/>
                </a:lnTo>
                <a:lnTo>
                  <a:pt x="1117152" y="657412"/>
                </a:lnTo>
                <a:lnTo>
                  <a:pt x="1039458" y="496047"/>
                </a:lnTo>
                <a:lnTo>
                  <a:pt x="20590" y="1103032"/>
                </a:ln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Freeform 384"/>
          <p:cNvSpPr/>
          <p:nvPr/>
        </p:nvSpPr>
        <p:spPr>
          <a:xfrm rot="3259294">
            <a:off x="12912520" y="7826199"/>
            <a:ext cx="1737516" cy="1182808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0 w 1912086"/>
              <a:gd name="connsiteY0" fmla="*/ 508895 h 972587"/>
              <a:gd name="connsiteX1" fmla="*/ 1117215 w 1912086"/>
              <a:gd name="connsiteY1" fmla="*/ 179294 h 972587"/>
              <a:gd name="connsiteX2" fmla="*/ 1045498 w 1912086"/>
              <a:gd name="connsiteY2" fmla="*/ 17929 h 972587"/>
              <a:gd name="connsiteX3" fmla="*/ 1912086 w 1912086"/>
              <a:gd name="connsiteY3" fmla="*/ 0 h 972587"/>
              <a:gd name="connsiteX4" fmla="*/ 1332368 w 1912086"/>
              <a:gd name="connsiteY4" fmla="*/ 657412 h 972587"/>
              <a:gd name="connsiteX5" fmla="*/ 1254674 w 1912086"/>
              <a:gd name="connsiteY5" fmla="*/ 496047 h 972587"/>
              <a:gd name="connsiteX6" fmla="*/ 454514 w 1912086"/>
              <a:gd name="connsiteY6" fmla="*/ 972587 h 972587"/>
              <a:gd name="connsiteX0" fmla="*/ 0 w 1912086"/>
              <a:gd name="connsiteY0" fmla="*/ 508895 h 1260125"/>
              <a:gd name="connsiteX1" fmla="*/ 1117215 w 1912086"/>
              <a:gd name="connsiteY1" fmla="*/ 179294 h 1260125"/>
              <a:gd name="connsiteX2" fmla="*/ 1045498 w 1912086"/>
              <a:gd name="connsiteY2" fmla="*/ 17929 h 1260125"/>
              <a:gd name="connsiteX3" fmla="*/ 1912086 w 1912086"/>
              <a:gd name="connsiteY3" fmla="*/ 0 h 1260125"/>
              <a:gd name="connsiteX4" fmla="*/ 1332368 w 1912086"/>
              <a:gd name="connsiteY4" fmla="*/ 657412 h 1260125"/>
              <a:gd name="connsiteX5" fmla="*/ 1254674 w 1912086"/>
              <a:gd name="connsiteY5" fmla="*/ 496047 h 1260125"/>
              <a:gd name="connsiteX6" fmla="*/ 108431 w 1912086"/>
              <a:gd name="connsiteY6" fmla="*/ 1260125 h 1260125"/>
              <a:gd name="connsiteX0" fmla="*/ 0 w 1912086"/>
              <a:gd name="connsiteY0" fmla="*/ 508895 h 1361725"/>
              <a:gd name="connsiteX1" fmla="*/ 1117215 w 1912086"/>
              <a:gd name="connsiteY1" fmla="*/ 179294 h 1361725"/>
              <a:gd name="connsiteX2" fmla="*/ 1045498 w 1912086"/>
              <a:gd name="connsiteY2" fmla="*/ 17929 h 1361725"/>
              <a:gd name="connsiteX3" fmla="*/ 1912086 w 1912086"/>
              <a:gd name="connsiteY3" fmla="*/ 0 h 1361725"/>
              <a:gd name="connsiteX4" fmla="*/ 1332368 w 1912086"/>
              <a:gd name="connsiteY4" fmla="*/ 657412 h 1361725"/>
              <a:gd name="connsiteX5" fmla="*/ 1254674 w 1912086"/>
              <a:gd name="connsiteY5" fmla="*/ 496047 h 1361725"/>
              <a:gd name="connsiteX6" fmla="*/ 44208 w 1912086"/>
              <a:gd name="connsiteY6" fmla="*/ 1361725 h 136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2086" h="1361725">
                <a:moveTo>
                  <a:pt x="0" y="508895"/>
                </a:moveTo>
                <a:lnTo>
                  <a:pt x="1117215" y="179294"/>
                </a:lnTo>
                <a:lnTo>
                  <a:pt x="1045498" y="17929"/>
                </a:lnTo>
                <a:lnTo>
                  <a:pt x="1912086" y="0"/>
                </a:lnTo>
                <a:lnTo>
                  <a:pt x="1332368" y="657412"/>
                </a:lnTo>
                <a:lnTo>
                  <a:pt x="1254674" y="496047"/>
                </a:lnTo>
                <a:cubicBezTo>
                  <a:pt x="948768" y="695618"/>
                  <a:pt x="496717" y="1015166"/>
                  <a:pt x="44208" y="1361725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Freeform 385"/>
          <p:cNvSpPr/>
          <p:nvPr/>
        </p:nvSpPr>
        <p:spPr>
          <a:xfrm rot="20638847">
            <a:off x="15079334" y="8386526"/>
            <a:ext cx="807946" cy="498887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0 w 1912086"/>
              <a:gd name="connsiteY0" fmla="*/ 508895 h 972587"/>
              <a:gd name="connsiteX1" fmla="*/ 1117215 w 1912086"/>
              <a:gd name="connsiteY1" fmla="*/ 179294 h 972587"/>
              <a:gd name="connsiteX2" fmla="*/ 1045498 w 1912086"/>
              <a:gd name="connsiteY2" fmla="*/ 17929 h 972587"/>
              <a:gd name="connsiteX3" fmla="*/ 1912086 w 1912086"/>
              <a:gd name="connsiteY3" fmla="*/ 0 h 972587"/>
              <a:gd name="connsiteX4" fmla="*/ 1332368 w 1912086"/>
              <a:gd name="connsiteY4" fmla="*/ 657412 h 972587"/>
              <a:gd name="connsiteX5" fmla="*/ 1254674 w 1912086"/>
              <a:gd name="connsiteY5" fmla="*/ 496047 h 972587"/>
              <a:gd name="connsiteX6" fmla="*/ 454514 w 1912086"/>
              <a:gd name="connsiteY6" fmla="*/ 972587 h 972587"/>
              <a:gd name="connsiteX0" fmla="*/ 0 w 1912086"/>
              <a:gd name="connsiteY0" fmla="*/ 508895 h 1260125"/>
              <a:gd name="connsiteX1" fmla="*/ 1117215 w 1912086"/>
              <a:gd name="connsiteY1" fmla="*/ 179294 h 1260125"/>
              <a:gd name="connsiteX2" fmla="*/ 1045498 w 1912086"/>
              <a:gd name="connsiteY2" fmla="*/ 17929 h 1260125"/>
              <a:gd name="connsiteX3" fmla="*/ 1912086 w 1912086"/>
              <a:gd name="connsiteY3" fmla="*/ 0 h 1260125"/>
              <a:gd name="connsiteX4" fmla="*/ 1332368 w 1912086"/>
              <a:gd name="connsiteY4" fmla="*/ 657412 h 1260125"/>
              <a:gd name="connsiteX5" fmla="*/ 1254674 w 1912086"/>
              <a:gd name="connsiteY5" fmla="*/ 496047 h 1260125"/>
              <a:gd name="connsiteX6" fmla="*/ 108431 w 1912086"/>
              <a:gd name="connsiteY6" fmla="*/ 1260125 h 1260125"/>
              <a:gd name="connsiteX0" fmla="*/ 0 w 1912086"/>
              <a:gd name="connsiteY0" fmla="*/ 508895 h 1361725"/>
              <a:gd name="connsiteX1" fmla="*/ 1117215 w 1912086"/>
              <a:gd name="connsiteY1" fmla="*/ 179294 h 1361725"/>
              <a:gd name="connsiteX2" fmla="*/ 1045498 w 1912086"/>
              <a:gd name="connsiteY2" fmla="*/ 17929 h 1361725"/>
              <a:gd name="connsiteX3" fmla="*/ 1912086 w 1912086"/>
              <a:gd name="connsiteY3" fmla="*/ 0 h 1361725"/>
              <a:gd name="connsiteX4" fmla="*/ 1332368 w 1912086"/>
              <a:gd name="connsiteY4" fmla="*/ 657412 h 1361725"/>
              <a:gd name="connsiteX5" fmla="*/ 1254674 w 1912086"/>
              <a:gd name="connsiteY5" fmla="*/ 496047 h 1361725"/>
              <a:gd name="connsiteX6" fmla="*/ 44208 w 1912086"/>
              <a:gd name="connsiteY6" fmla="*/ 1361725 h 1361725"/>
              <a:gd name="connsiteX0" fmla="*/ 0 w 1912086"/>
              <a:gd name="connsiteY0" fmla="*/ 508895 h 832789"/>
              <a:gd name="connsiteX1" fmla="*/ 1117215 w 1912086"/>
              <a:gd name="connsiteY1" fmla="*/ 179294 h 832789"/>
              <a:gd name="connsiteX2" fmla="*/ 1045498 w 1912086"/>
              <a:gd name="connsiteY2" fmla="*/ 17929 h 832789"/>
              <a:gd name="connsiteX3" fmla="*/ 1912086 w 1912086"/>
              <a:gd name="connsiteY3" fmla="*/ 0 h 832789"/>
              <a:gd name="connsiteX4" fmla="*/ 1332368 w 1912086"/>
              <a:gd name="connsiteY4" fmla="*/ 657412 h 832789"/>
              <a:gd name="connsiteX5" fmla="*/ 1254674 w 1912086"/>
              <a:gd name="connsiteY5" fmla="*/ 496047 h 832789"/>
              <a:gd name="connsiteX6" fmla="*/ 773417 w 1912086"/>
              <a:gd name="connsiteY6" fmla="*/ 832789 h 832789"/>
              <a:gd name="connsiteX0" fmla="*/ -1 w 1301520"/>
              <a:gd name="connsiteY0" fmla="*/ 356194 h 832789"/>
              <a:gd name="connsiteX1" fmla="*/ 506649 w 1301520"/>
              <a:gd name="connsiteY1" fmla="*/ 179294 h 832789"/>
              <a:gd name="connsiteX2" fmla="*/ 434932 w 1301520"/>
              <a:gd name="connsiteY2" fmla="*/ 17929 h 832789"/>
              <a:gd name="connsiteX3" fmla="*/ 1301520 w 1301520"/>
              <a:gd name="connsiteY3" fmla="*/ 0 h 832789"/>
              <a:gd name="connsiteX4" fmla="*/ 721802 w 1301520"/>
              <a:gd name="connsiteY4" fmla="*/ 657412 h 832789"/>
              <a:gd name="connsiteX5" fmla="*/ 644108 w 1301520"/>
              <a:gd name="connsiteY5" fmla="*/ 496047 h 832789"/>
              <a:gd name="connsiteX6" fmla="*/ 162851 w 1301520"/>
              <a:gd name="connsiteY6" fmla="*/ 832789 h 832789"/>
              <a:gd name="connsiteX0" fmla="*/ 1 w 1089014"/>
              <a:gd name="connsiteY0" fmla="*/ 338265 h 814860"/>
              <a:gd name="connsiteX1" fmla="*/ 506651 w 1089014"/>
              <a:gd name="connsiteY1" fmla="*/ 161365 h 814860"/>
              <a:gd name="connsiteX2" fmla="*/ 434934 w 1089014"/>
              <a:gd name="connsiteY2" fmla="*/ 0 h 814860"/>
              <a:gd name="connsiteX3" fmla="*/ 1089014 w 1089014"/>
              <a:gd name="connsiteY3" fmla="*/ 55461 h 814860"/>
              <a:gd name="connsiteX4" fmla="*/ 721804 w 1089014"/>
              <a:gd name="connsiteY4" fmla="*/ 639483 h 814860"/>
              <a:gd name="connsiteX5" fmla="*/ 644110 w 1089014"/>
              <a:gd name="connsiteY5" fmla="*/ 478118 h 814860"/>
              <a:gd name="connsiteX6" fmla="*/ 162853 w 1089014"/>
              <a:gd name="connsiteY6" fmla="*/ 814860 h 81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9014" h="814860">
                <a:moveTo>
                  <a:pt x="1" y="338265"/>
                </a:moveTo>
                <a:lnTo>
                  <a:pt x="506651" y="161365"/>
                </a:lnTo>
                <a:lnTo>
                  <a:pt x="434934" y="0"/>
                </a:lnTo>
                <a:lnTo>
                  <a:pt x="1089014" y="55461"/>
                </a:lnTo>
                <a:lnTo>
                  <a:pt x="721804" y="639483"/>
                </a:lnTo>
                <a:lnTo>
                  <a:pt x="644110" y="478118"/>
                </a:lnTo>
                <a:cubicBezTo>
                  <a:pt x="338204" y="677689"/>
                  <a:pt x="615362" y="468301"/>
                  <a:pt x="162853" y="814860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Freeform 386"/>
          <p:cNvSpPr/>
          <p:nvPr/>
        </p:nvSpPr>
        <p:spPr>
          <a:xfrm rot="3555072">
            <a:off x="14926730" y="7494999"/>
            <a:ext cx="807946" cy="498887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0 w 1912086"/>
              <a:gd name="connsiteY0" fmla="*/ 508895 h 972587"/>
              <a:gd name="connsiteX1" fmla="*/ 1117215 w 1912086"/>
              <a:gd name="connsiteY1" fmla="*/ 179294 h 972587"/>
              <a:gd name="connsiteX2" fmla="*/ 1045498 w 1912086"/>
              <a:gd name="connsiteY2" fmla="*/ 17929 h 972587"/>
              <a:gd name="connsiteX3" fmla="*/ 1912086 w 1912086"/>
              <a:gd name="connsiteY3" fmla="*/ 0 h 972587"/>
              <a:gd name="connsiteX4" fmla="*/ 1332368 w 1912086"/>
              <a:gd name="connsiteY4" fmla="*/ 657412 h 972587"/>
              <a:gd name="connsiteX5" fmla="*/ 1254674 w 1912086"/>
              <a:gd name="connsiteY5" fmla="*/ 496047 h 972587"/>
              <a:gd name="connsiteX6" fmla="*/ 454514 w 1912086"/>
              <a:gd name="connsiteY6" fmla="*/ 972587 h 972587"/>
              <a:gd name="connsiteX0" fmla="*/ 0 w 1912086"/>
              <a:gd name="connsiteY0" fmla="*/ 508895 h 1260125"/>
              <a:gd name="connsiteX1" fmla="*/ 1117215 w 1912086"/>
              <a:gd name="connsiteY1" fmla="*/ 179294 h 1260125"/>
              <a:gd name="connsiteX2" fmla="*/ 1045498 w 1912086"/>
              <a:gd name="connsiteY2" fmla="*/ 17929 h 1260125"/>
              <a:gd name="connsiteX3" fmla="*/ 1912086 w 1912086"/>
              <a:gd name="connsiteY3" fmla="*/ 0 h 1260125"/>
              <a:gd name="connsiteX4" fmla="*/ 1332368 w 1912086"/>
              <a:gd name="connsiteY4" fmla="*/ 657412 h 1260125"/>
              <a:gd name="connsiteX5" fmla="*/ 1254674 w 1912086"/>
              <a:gd name="connsiteY5" fmla="*/ 496047 h 1260125"/>
              <a:gd name="connsiteX6" fmla="*/ 108431 w 1912086"/>
              <a:gd name="connsiteY6" fmla="*/ 1260125 h 1260125"/>
              <a:gd name="connsiteX0" fmla="*/ 0 w 1912086"/>
              <a:gd name="connsiteY0" fmla="*/ 508895 h 1361725"/>
              <a:gd name="connsiteX1" fmla="*/ 1117215 w 1912086"/>
              <a:gd name="connsiteY1" fmla="*/ 179294 h 1361725"/>
              <a:gd name="connsiteX2" fmla="*/ 1045498 w 1912086"/>
              <a:gd name="connsiteY2" fmla="*/ 17929 h 1361725"/>
              <a:gd name="connsiteX3" fmla="*/ 1912086 w 1912086"/>
              <a:gd name="connsiteY3" fmla="*/ 0 h 1361725"/>
              <a:gd name="connsiteX4" fmla="*/ 1332368 w 1912086"/>
              <a:gd name="connsiteY4" fmla="*/ 657412 h 1361725"/>
              <a:gd name="connsiteX5" fmla="*/ 1254674 w 1912086"/>
              <a:gd name="connsiteY5" fmla="*/ 496047 h 1361725"/>
              <a:gd name="connsiteX6" fmla="*/ 44208 w 1912086"/>
              <a:gd name="connsiteY6" fmla="*/ 1361725 h 1361725"/>
              <a:gd name="connsiteX0" fmla="*/ 0 w 1912086"/>
              <a:gd name="connsiteY0" fmla="*/ 508895 h 832789"/>
              <a:gd name="connsiteX1" fmla="*/ 1117215 w 1912086"/>
              <a:gd name="connsiteY1" fmla="*/ 179294 h 832789"/>
              <a:gd name="connsiteX2" fmla="*/ 1045498 w 1912086"/>
              <a:gd name="connsiteY2" fmla="*/ 17929 h 832789"/>
              <a:gd name="connsiteX3" fmla="*/ 1912086 w 1912086"/>
              <a:gd name="connsiteY3" fmla="*/ 0 h 832789"/>
              <a:gd name="connsiteX4" fmla="*/ 1332368 w 1912086"/>
              <a:gd name="connsiteY4" fmla="*/ 657412 h 832789"/>
              <a:gd name="connsiteX5" fmla="*/ 1254674 w 1912086"/>
              <a:gd name="connsiteY5" fmla="*/ 496047 h 832789"/>
              <a:gd name="connsiteX6" fmla="*/ 773417 w 1912086"/>
              <a:gd name="connsiteY6" fmla="*/ 832789 h 832789"/>
              <a:gd name="connsiteX0" fmla="*/ -1 w 1301520"/>
              <a:gd name="connsiteY0" fmla="*/ 356194 h 832789"/>
              <a:gd name="connsiteX1" fmla="*/ 506649 w 1301520"/>
              <a:gd name="connsiteY1" fmla="*/ 179294 h 832789"/>
              <a:gd name="connsiteX2" fmla="*/ 434932 w 1301520"/>
              <a:gd name="connsiteY2" fmla="*/ 17929 h 832789"/>
              <a:gd name="connsiteX3" fmla="*/ 1301520 w 1301520"/>
              <a:gd name="connsiteY3" fmla="*/ 0 h 832789"/>
              <a:gd name="connsiteX4" fmla="*/ 721802 w 1301520"/>
              <a:gd name="connsiteY4" fmla="*/ 657412 h 832789"/>
              <a:gd name="connsiteX5" fmla="*/ 644108 w 1301520"/>
              <a:gd name="connsiteY5" fmla="*/ 496047 h 832789"/>
              <a:gd name="connsiteX6" fmla="*/ 162851 w 1301520"/>
              <a:gd name="connsiteY6" fmla="*/ 832789 h 832789"/>
              <a:gd name="connsiteX0" fmla="*/ 1 w 1089014"/>
              <a:gd name="connsiteY0" fmla="*/ 338265 h 814860"/>
              <a:gd name="connsiteX1" fmla="*/ 506651 w 1089014"/>
              <a:gd name="connsiteY1" fmla="*/ 161365 h 814860"/>
              <a:gd name="connsiteX2" fmla="*/ 434934 w 1089014"/>
              <a:gd name="connsiteY2" fmla="*/ 0 h 814860"/>
              <a:gd name="connsiteX3" fmla="*/ 1089014 w 1089014"/>
              <a:gd name="connsiteY3" fmla="*/ 55461 h 814860"/>
              <a:gd name="connsiteX4" fmla="*/ 721804 w 1089014"/>
              <a:gd name="connsiteY4" fmla="*/ 639483 h 814860"/>
              <a:gd name="connsiteX5" fmla="*/ 644110 w 1089014"/>
              <a:gd name="connsiteY5" fmla="*/ 478118 h 814860"/>
              <a:gd name="connsiteX6" fmla="*/ 162853 w 1089014"/>
              <a:gd name="connsiteY6" fmla="*/ 814860 h 81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9014" h="814860">
                <a:moveTo>
                  <a:pt x="1" y="338265"/>
                </a:moveTo>
                <a:lnTo>
                  <a:pt x="506651" y="161365"/>
                </a:lnTo>
                <a:lnTo>
                  <a:pt x="434934" y="0"/>
                </a:lnTo>
                <a:lnTo>
                  <a:pt x="1089014" y="55461"/>
                </a:lnTo>
                <a:lnTo>
                  <a:pt x="721804" y="639483"/>
                </a:lnTo>
                <a:lnTo>
                  <a:pt x="644110" y="478118"/>
                </a:lnTo>
                <a:cubicBezTo>
                  <a:pt x="338204" y="677689"/>
                  <a:pt x="615362" y="468301"/>
                  <a:pt x="162853" y="814860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8" name="Group 387"/>
          <p:cNvGrpSpPr/>
          <p:nvPr/>
        </p:nvGrpSpPr>
        <p:grpSpPr>
          <a:xfrm rot="6127843">
            <a:off x="14834899" y="6109401"/>
            <a:ext cx="579236" cy="1183719"/>
            <a:chOff x="8554346" y="15915459"/>
            <a:chExt cx="366914" cy="749820"/>
          </a:xfrm>
        </p:grpSpPr>
        <p:sp>
          <p:nvSpPr>
            <p:cNvPr id="389" name="Freeform 388"/>
            <p:cNvSpPr/>
            <p:nvPr/>
          </p:nvSpPr>
          <p:spPr>
            <a:xfrm rot="16200000">
              <a:off x="8362893" y="16106912"/>
              <a:ext cx="749820" cy="366914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23734" y="155287"/>
                    <a:pt x="237947" y="145595"/>
                    <a:pt x="337372" y="152222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Freeform 389"/>
            <p:cNvSpPr/>
            <p:nvPr/>
          </p:nvSpPr>
          <p:spPr>
            <a:xfrm>
              <a:off x="8701298" y="16102494"/>
              <a:ext cx="84452" cy="536211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316221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7644" y="1252685"/>
                    <a:pt x="108503" y="1316221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1" name="Group 390"/>
          <p:cNvGrpSpPr/>
          <p:nvPr/>
        </p:nvGrpSpPr>
        <p:grpSpPr>
          <a:xfrm rot="8375968">
            <a:off x="15952914" y="3737679"/>
            <a:ext cx="579236" cy="1183719"/>
            <a:chOff x="8554346" y="15915459"/>
            <a:chExt cx="366914" cy="749820"/>
          </a:xfrm>
        </p:grpSpPr>
        <p:sp>
          <p:nvSpPr>
            <p:cNvPr id="392" name="Freeform 391"/>
            <p:cNvSpPr/>
            <p:nvPr/>
          </p:nvSpPr>
          <p:spPr>
            <a:xfrm rot="16200000">
              <a:off x="8362893" y="16106912"/>
              <a:ext cx="749820" cy="366914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23734" y="155287"/>
                    <a:pt x="237947" y="145595"/>
                    <a:pt x="337372" y="152222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Freeform 392"/>
            <p:cNvSpPr/>
            <p:nvPr/>
          </p:nvSpPr>
          <p:spPr>
            <a:xfrm>
              <a:off x="8701298" y="16102494"/>
              <a:ext cx="84452" cy="536211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316221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7644" y="1252685"/>
                    <a:pt x="108503" y="1316221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4" name="Group 393"/>
          <p:cNvGrpSpPr/>
          <p:nvPr/>
        </p:nvGrpSpPr>
        <p:grpSpPr>
          <a:xfrm rot="8375968">
            <a:off x="15377350" y="4630230"/>
            <a:ext cx="579236" cy="1183719"/>
            <a:chOff x="8554346" y="15915459"/>
            <a:chExt cx="366914" cy="749820"/>
          </a:xfrm>
        </p:grpSpPr>
        <p:sp>
          <p:nvSpPr>
            <p:cNvPr id="395" name="Freeform 394"/>
            <p:cNvSpPr/>
            <p:nvPr/>
          </p:nvSpPr>
          <p:spPr>
            <a:xfrm rot="16200000">
              <a:off x="8362893" y="16106912"/>
              <a:ext cx="749820" cy="366914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23734" y="155287"/>
                    <a:pt x="237947" y="145595"/>
                    <a:pt x="337372" y="152222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Freeform 395"/>
            <p:cNvSpPr/>
            <p:nvPr/>
          </p:nvSpPr>
          <p:spPr>
            <a:xfrm>
              <a:off x="8701298" y="16102494"/>
              <a:ext cx="84452" cy="536211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316221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7644" y="1252685"/>
                    <a:pt x="108503" y="1316221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/>
          <p:cNvGrpSpPr/>
          <p:nvPr/>
        </p:nvGrpSpPr>
        <p:grpSpPr>
          <a:xfrm rot="7116776">
            <a:off x="15100991" y="5356826"/>
            <a:ext cx="579236" cy="1183719"/>
            <a:chOff x="8554346" y="15915459"/>
            <a:chExt cx="366914" cy="749820"/>
          </a:xfrm>
        </p:grpSpPr>
        <p:sp>
          <p:nvSpPr>
            <p:cNvPr id="398" name="Freeform 397"/>
            <p:cNvSpPr/>
            <p:nvPr/>
          </p:nvSpPr>
          <p:spPr>
            <a:xfrm rot="16200000">
              <a:off x="8362893" y="16106912"/>
              <a:ext cx="749820" cy="366914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23734" y="155287"/>
                    <a:pt x="237947" y="145595"/>
                    <a:pt x="337372" y="152222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 398"/>
            <p:cNvSpPr/>
            <p:nvPr/>
          </p:nvSpPr>
          <p:spPr>
            <a:xfrm>
              <a:off x="8701298" y="16102494"/>
              <a:ext cx="84452" cy="536211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316221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7644" y="1252685"/>
                    <a:pt x="108503" y="1316221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/>
          <p:cNvGrpSpPr/>
          <p:nvPr/>
        </p:nvGrpSpPr>
        <p:grpSpPr>
          <a:xfrm rot="4929001">
            <a:off x="6678329" y="12898717"/>
            <a:ext cx="579236" cy="1183719"/>
            <a:chOff x="8554346" y="15915459"/>
            <a:chExt cx="366914" cy="749820"/>
          </a:xfrm>
        </p:grpSpPr>
        <p:sp>
          <p:nvSpPr>
            <p:cNvPr id="401" name="Freeform 400"/>
            <p:cNvSpPr/>
            <p:nvPr/>
          </p:nvSpPr>
          <p:spPr>
            <a:xfrm rot="16200000">
              <a:off x="8362893" y="16106912"/>
              <a:ext cx="749820" cy="366914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23734" y="155287"/>
                    <a:pt x="237947" y="145595"/>
                    <a:pt x="337372" y="152222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 401"/>
            <p:cNvSpPr/>
            <p:nvPr/>
          </p:nvSpPr>
          <p:spPr>
            <a:xfrm>
              <a:off x="8701298" y="16102494"/>
              <a:ext cx="84452" cy="536211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316221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7644" y="1252685"/>
                    <a:pt x="108503" y="1316221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3" name="Freeform 402"/>
          <p:cNvSpPr/>
          <p:nvPr/>
        </p:nvSpPr>
        <p:spPr>
          <a:xfrm rot="4848172">
            <a:off x="7063258" y="15347142"/>
            <a:ext cx="807946" cy="498887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  <a:gd name="connsiteX0" fmla="*/ 1438984 w 3419865"/>
              <a:gd name="connsiteY0" fmla="*/ 618644 h 2526361"/>
              <a:gd name="connsiteX1" fmla="*/ 2624994 w 3419865"/>
              <a:gd name="connsiteY1" fmla="*/ 179294 h 2526361"/>
              <a:gd name="connsiteX2" fmla="*/ 2553277 w 3419865"/>
              <a:gd name="connsiteY2" fmla="*/ 17929 h 2526361"/>
              <a:gd name="connsiteX3" fmla="*/ 3419865 w 3419865"/>
              <a:gd name="connsiteY3" fmla="*/ 0 h 2526361"/>
              <a:gd name="connsiteX4" fmla="*/ 2840147 w 3419865"/>
              <a:gd name="connsiteY4" fmla="*/ 657412 h 2526361"/>
              <a:gd name="connsiteX5" fmla="*/ 2762453 w 3419865"/>
              <a:gd name="connsiteY5" fmla="*/ 496047 h 2526361"/>
              <a:gd name="connsiteX6" fmla="*/ 1 w 3419865"/>
              <a:gd name="connsiteY6" fmla="*/ 2526361 h 2526361"/>
              <a:gd name="connsiteX0" fmla="*/ 0 w 4433798"/>
              <a:gd name="connsiteY0" fmla="*/ 1088470 h 2526361"/>
              <a:gd name="connsiteX1" fmla="*/ 3638927 w 4433798"/>
              <a:gd name="connsiteY1" fmla="*/ 179294 h 2526361"/>
              <a:gd name="connsiteX2" fmla="*/ 3567210 w 4433798"/>
              <a:gd name="connsiteY2" fmla="*/ 17929 h 2526361"/>
              <a:gd name="connsiteX3" fmla="*/ 4433798 w 4433798"/>
              <a:gd name="connsiteY3" fmla="*/ 0 h 2526361"/>
              <a:gd name="connsiteX4" fmla="*/ 3854080 w 4433798"/>
              <a:gd name="connsiteY4" fmla="*/ 657412 h 2526361"/>
              <a:gd name="connsiteX5" fmla="*/ 3776386 w 4433798"/>
              <a:gd name="connsiteY5" fmla="*/ 496047 h 2526361"/>
              <a:gd name="connsiteX6" fmla="*/ 1013934 w 4433798"/>
              <a:gd name="connsiteY6" fmla="*/ 2526361 h 2526361"/>
              <a:gd name="connsiteX0" fmla="*/ 0 w 4433798"/>
              <a:gd name="connsiteY0" fmla="*/ 1088470 h 2575404"/>
              <a:gd name="connsiteX1" fmla="*/ 3638927 w 4433798"/>
              <a:gd name="connsiteY1" fmla="*/ 179294 h 2575404"/>
              <a:gd name="connsiteX2" fmla="*/ 3567210 w 4433798"/>
              <a:gd name="connsiteY2" fmla="*/ 17929 h 2575404"/>
              <a:gd name="connsiteX3" fmla="*/ 4433798 w 4433798"/>
              <a:gd name="connsiteY3" fmla="*/ 0 h 2575404"/>
              <a:gd name="connsiteX4" fmla="*/ 3854080 w 4433798"/>
              <a:gd name="connsiteY4" fmla="*/ 657412 h 2575404"/>
              <a:gd name="connsiteX5" fmla="*/ 3776386 w 4433798"/>
              <a:gd name="connsiteY5" fmla="*/ 496047 h 2575404"/>
              <a:gd name="connsiteX6" fmla="*/ 1061330 w 4433798"/>
              <a:gd name="connsiteY6" fmla="*/ 2575403 h 2575404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1966041 w 4433798"/>
              <a:gd name="connsiteY6" fmla="*/ 175681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3638927 w 4433798"/>
              <a:gd name="connsiteY1" fmla="*/ 179294 h 2575403"/>
              <a:gd name="connsiteX2" fmla="*/ 3567210 w 4433798"/>
              <a:gd name="connsiteY2" fmla="*/ 17929 h 2575403"/>
              <a:gd name="connsiteX3" fmla="*/ 4433798 w 4433798"/>
              <a:gd name="connsiteY3" fmla="*/ 0 h 2575403"/>
              <a:gd name="connsiteX4" fmla="*/ 3854080 w 4433798"/>
              <a:gd name="connsiteY4" fmla="*/ 657412 h 2575403"/>
              <a:gd name="connsiteX5" fmla="*/ 3776386 w 4433798"/>
              <a:gd name="connsiteY5" fmla="*/ 496047 h 2575403"/>
              <a:gd name="connsiteX6" fmla="*/ 2293398 w 4433798"/>
              <a:gd name="connsiteY6" fmla="*/ 1474335 h 2575403"/>
              <a:gd name="connsiteX7" fmla="*/ 1061330 w 4433798"/>
              <a:gd name="connsiteY7" fmla="*/ 2575403 h 2575403"/>
              <a:gd name="connsiteX0" fmla="*/ 0 w 4433798"/>
              <a:gd name="connsiteY0" fmla="*/ 1088470 h 2575403"/>
              <a:gd name="connsiteX1" fmla="*/ 1940964 w 4433798"/>
              <a:gd name="connsiteY1" fmla="*/ 815401 h 2575403"/>
              <a:gd name="connsiteX2" fmla="*/ 3638927 w 4433798"/>
              <a:gd name="connsiteY2" fmla="*/ 179294 h 2575403"/>
              <a:gd name="connsiteX3" fmla="*/ 3567210 w 4433798"/>
              <a:gd name="connsiteY3" fmla="*/ 17929 h 2575403"/>
              <a:gd name="connsiteX4" fmla="*/ 4433798 w 4433798"/>
              <a:gd name="connsiteY4" fmla="*/ 0 h 2575403"/>
              <a:gd name="connsiteX5" fmla="*/ 3854080 w 4433798"/>
              <a:gd name="connsiteY5" fmla="*/ 657412 h 2575403"/>
              <a:gd name="connsiteX6" fmla="*/ 3776386 w 4433798"/>
              <a:gd name="connsiteY6" fmla="*/ 496047 h 2575403"/>
              <a:gd name="connsiteX7" fmla="*/ 2293398 w 4433798"/>
              <a:gd name="connsiteY7" fmla="*/ 1474335 h 2575403"/>
              <a:gd name="connsiteX8" fmla="*/ 1061330 w 4433798"/>
              <a:gd name="connsiteY8" fmla="*/ 2575403 h 2575403"/>
              <a:gd name="connsiteX0" fmla="*/ 879634 w 3372468"/>
              <a:gd name="connsiteY0" fmla="*/ 815401 h 2575403"/>
              <a:gd name="connsiteX1" fmla="*/ 2577597 w 3372468"/>
              <a:gd name="connsiteY1" fmla="*/ 179294 h 2575403"/>
              <a:gd name="connsiteX2" fmla="*/ 2505880 w 3372468"/>
              <a:gd name="connsiteY2" fmla="*/ 17929 h 2575403"/>
              <a:gd name="connsiteX3" fmla="*/ 3372468 w 3372468"/>
              <a:gd name="connsiteY3" fmla="*/ 0 h 2575403"/>
              <a:gd name="connsiteX4" fmla="*/ 2792750 w 3372468"/>
              <a:gd name="connsiteY4" fmla="*/ 657412 h 2575403"/>
              <a:gd name="connsiteX5" fmla="*/ 2715056 w 3372468"/>
              <a:gd name="connsiteY5" fmla="*/ 496047 h 2575403"/>
              <a:gd name="connsiteX6" fmla="*/ 1232068 w 3372468"/>
              <a:gd name="connsiteY6" fmla="*/ 1474335 h 2575403"/>
              <a:gd name="connsiteX7" fmla="*/ 0 w 3372468"/>
              <a:gd name="connsiteY7" fmla="*/ 2575403 h 2575403"/>
              <a:gd name="connsiteX0" fmla="*/ 1 w 2492835"/>
              <a:gd name="connsiteY0" fmla="*/ 815401 h 1474335"/>
              <a:gd name="connsiteX1" fmla="*/ 1697964 w 2492835"/>
              <a:gd name="connsiteY1" fmla="*/ 179294 h 1474335"/>
              <a:gd name="connsiteX2" fmla="*/ 1626247 w 2492835"/>
              <a:gd name="connsiteY2" fmla="*/ 17929 h 1474335"/>
              <a:gd name="connsiteX3" fmla="*/ 2492835 w 2492835"/>
              <a:gd name="connsiteY3" fmla="*/ 0 h 1474335"/>
              <a:gd name="connsiteX4" fmla="*/ 1913117 w 2492835"/>
              <a:gd name="connsiteY4" fmla="*/ 657412 h 1474335"/>
              <a:gd name="connsiteX5" fmla="*/ 1835423 w 2492835"/>
              <a:gd name="connsiteY5" fmla="*/ 496047 h 1474335"/>
              <a:gd name="connsiteX6" fmla="*/ 352435 w 2492835"/>
              <a:gd name="connsiteY6" fmla="*/ 1474335 h 1474335"/>
              <a:gd name="connsiteX0" fmla="*/ 300817 w 2140400"/>
              <a:gd name="connsiteY0" fmla="*/ 564982 h 1474335"/>
              <a:gd name="connsiteX1" fmla="*/ 1345529 w 2140400"/>
              <a:gd name="connsiteY1" fmla="*/ 179294 h 1474335"/>
              <a:gd name="connsiteX2" fmla="*/ 1273812 w 2140400"/>
              <a:gd name="connsiteY2" fmla="*/ 17929 h 1474335"/>
              <a:gd name="connsiteX3" fmla="*/ 2140400 w 2140400"/>
              <a:gd name="connsiteY3" fmla="*/ 0 h 1474335"/>
              <a:gd name="connsiteX4" fmla="*/ 1560682 w 2140400"/>
              <a:gd name="connsiteY4" fmla="*/ 657412 h 1474335"/>
              <a:gd name="connsiteX5" fmla="*/ 1482988 w 2140400"/>
              <a:gd name="connsiteY5" fmla="*/ 496047 h 1474335"/>
              <a:gd name="connsiteX6" fmla="*/ 0 w 2140400"/>
              <a:gd name="connsiteY6" fmla="*/ 1474335 h 1474335"/>
              <a:gd name="connsiteX0" fmla="*/ 0 w 1839583"/>
              <a:gd name="connsiteY0" fmla="*/ 564982 h 972587"/>
              <a:gd name="connsiteX1" fmla="*/ 1044712 w 1839583"/>
              <a:gd name="connsiteY1" fmla="*/ 179294 h 972587"/>
              <a:gd name="connsiteX2" fmla="*/ 972995 w 1839583"/>
              <a:gd name="connsiteY2" fmla="*/ 17929 h 972587"/>
              <a:gd name="connsiteX3" fmla="*/ 1839583 w 1839583"/>
              <a:gd name="connsiteY3" fmla="*/ 0 h 972587"/>
              <a:gd name="connsiteX4" fmla="*/ 1259865 w 1839583"/>
              <a:gd name="connsiteY4" fmla="*/ 657412 h 972587"/>
              <a:gd name="connsiteX5" fmla="*/ 1182171 w 1839583"/>
              <a:gd name="connsiteY5" fmla="*/ 496047 h 972587"/>
              <a:gd name="connsiteX6" fmla="*/ 382011 w 1839583"/>
              <a:gd name="connsiteY6" fmla="*/ 972587 h 972587"/>
              <a:gd name="connsiteX0" fmla="*/ -1 w 1673851"/>
              <a:gd name="connsiteY0" fmla="*/ 514949 h 972587"/>
              <a:gd name="connsiteX1" fmla="*/ 878980 w 1673851"/>
              <a:gd name="connsiteY1" fmla="*/ 179294 h 972587"/>
              <a:gd name="connsiteX2" fmla="*/ 807263 w 1673851"/>
              <a:gd name="connsiteY2" fmla="*/ 17929 h 972587"/>
              <a:gd name="connsiteX3" fmla="*/ 1673851 w 1673851"/>
              <a:gd name="connsiteY3" fmla="*/ 0 h 972587"/>
              <a:gd name="connsiteX4" fmla="*/ 1094133 w 1673851"/>
              <a:gd name="connsiteY4" fmla="*/ 657412 h 972587"/>
              <a:gd name="connsiteX5" fmla="*/ 1016439 w 1673851"/>
              <a:gd name="connsiteY5" fmla="*/ 496047 h 972587"/>
              <a:gd name="connsiteX6" fmla="*/ 216279 w 1673851"/>
              <a:gd name="connsiteY6" fmla="*/ 972587 h 972587"/>
              <a:gd name="connsiteX0" fmla="*/ 0 w 1912086"/>
              <a:gd name="connsiteY0" fmla="*/ 508895 h 972587"/>
              <a:gd name="connsiteX1" fmla="*/ 1117215 w 1912086"/>
              <a:gd name="connsiteY1" fmla="*/ 179294 h 972587"/>
              <a:gd name="connsiteX2" fmla="*/ 1045498 w 1912086"/>
              <a:gd name="connsiteY2" fmla="*/ 17929 h 972587"/>
              <a:gd name="connsiteX3" fmla="*/ 1912086 w 1912086"/>
              <a:gd name="connsiteY3" fmla="*/ 0 h 972587"/>
              <a:gd name="connsiteX4" fmla="*/ 1332368 w 1912086"/>
              <a:gd name="connsiteY4" fmla="*/ 657412 h 972587"/>
              <a:gd name="connsiteX5" fmla="*/ 1254674 w 1912086"/>
              <a:gd name="connsiteY5" fmla="*/ 496047 h 972587"/>
              <a:gd name="connsiteX6" fmla="*/ 454514 w 1912086"/>
              <a:gd name="connsiteY6" fmla="*/ 972587 h 972587"/>
              <a:gd name="connsiteX0" fmla="*/ 0 w 1912086"/>
              <a:gd name="connsiteY0" fmla="*/ 508895 h 1260125"/>
              <a:gd name="connsiteX1" fmla="*/ 1117215 w 1912086"/>
              <a:gd name="connsiteY1" fmla="*/ 179294 h 1260125"/>
              <a:gd name="connsiteX2" fmla="*/ 1045498 w 1912086"/>
              <a:gd name="connsiteY2" fmla="*/ 17929 h 1260125"/>
              <a:gd name="connsiteX3" fmla="*/ 1912086 w 1912086"/>
              <a:gd name="connsiteY3" fmla="*/ 0 h 1260125"/>
              <a:gd name="connsiteX4" fmla="*/ 1332368 w 1912086"/>
              <a:gd name="connsiteY4" fmla="*/ 657412 h 1260125"/>
              <a:gd name="connsiteX5" fmla="*/ 1254674 w 1912086"/>
              <a:gd name="connsiteY5" fmla="*/ 496047 h 1260125"/>
              <a:gd name="connsiteX6" fmla="*/ 108431 w 1912086"/>
              <a:gd name="connsiteY6" fmla="*/ 1260125 h 1260125"/>
              <a:gd name="connsiteX0" fmla="*/ 0 w 1912086"/>
              <a:gd name="connsiteY0" fmla="*/ 508895 h 1361725"/>
              <a:gd name="connsiteX1" fmla="*/ 1117215 w 1912086"/>
              <a:gd name="connsiteY1" fmla="*/ 179294 h 1361725"/>
              <a:gd name="connsiteX2" fmla="*/ 1045498 w 1912086"/>
              <a:gd name="connsiteY2" fmla="*/ 17929 h 1361725"/>
              <a:gd name="connsiteX3" fmla="*/ 1912086 w 1912086"/>
              <a:gd name="connsiteY3" fmla="*/ 0 h 1361725"/>
              <a:gd name="connsiteX4" fmla="*/ 1332368 w 1912086"/>
              <a:gd name="connsiteY4" fmla="*/ 657412 h 1361725"/>
              <a:gd name="connsiteX5" fmla="*/ 1254674 w 1912086"/>
              <a:gd name="connsiteY5" fmla="*/ 496047 h 1361725"/>
              <a:gd name="connsiteX6" fmla="*/ 44208 w 1912086"/>
              <a:gd name="connsiteY6" fmla="*/ 1361725 h 1361725"/>
              <a:gd name="connsiteX0" fmla="*/ 0 w 1912086"/>
              <a:gd name="connsiteY0" fmla="*/ 508895 h 832789"/>
              <a:gd name="connsiteX1" fmla="*/ 1117215 w 1912086"/>
              <a:gd name="connsiteY1" fmla="*/ 179294 h 832789"/>
              <a:gd name="connsiteX2" fmla="*/ 1045498 w 1912086"/>
              <a:gd name="connsiteY2" fmla="*/ 17929 h 832789"/>
              <a:gd name="connsiteX3" fmla="*/ 1912086 w 1912086"/>
              <a:gd name="connsiteY3" fmla="*/ 0 h 832789"/>
              <a:gd name="connsiteX4" fmla="*/ 1332368 w 1912086"/>
              <a:gd name="connsiteY4" fmla="*/ 657412 h 832789"/>
              <a:gd name="connsiteX5" fmla="*/ 1254674 w 1912086"/>
              <a:gd name="connsiteY5" fmla="*/ 496047 h 832789"/>
              <a:gd name="connsiteX6" fmla="*/ 773417 w 1912086"/>
              <a:gd name="connsiteY6" fmla="*/ 832789 h 832789"/>
              <a:gd name="connsiteX0" fmla="*/ -1 w 1301520"/>
              <a:gd name="connsiteY0" fmla="*/ 356194 h 832789"/>
              <a:gd name="connsiteX1" fmla="*/ 506649 w 1301520"/>
              <a:gd name="connsiteY1" fmla="*/ 179294 h 832789"/>
              <a:gd name="connsiteX2" fmla="*/ 434932 w 1301520"/>
              <a:gd name="connsiteY2" fmla="*/ 17929 h 832789"/>
              <a:gd name="connsiteX3" fmla="*/ 1301520 w 1301520"/>
              <a:gd name="connsiteY3" fmla="*/ 0 h 832789"/>
              <a:gd name="connsiteX4" fmla="*/ 721802 w 1301520"/>
              <a:gd name="connsiteY4" fmla="*/ 657412 h 832789"/>
              <a:gd name="connsiteX5" fmla="*/ 644108 w 1301520"/>
              <a:gd name="connsiteY5" fmla="*/ 496047 h 832789"/>
              <a:gd name="connsiteX6" fmla="*/ 162851 w 1301520"/>
              <a:gd name="connsiteY6" fmla="*/ 832789 h 832789"/>
              <a:gd name="connsiteX0" fmla="*/ 1 w 1089014"/>
              <a:gd name="connsiteY0" fmla="*/ 338265 h 814860"/>
              <a:gd name="connsiteX1" fmla="*/ 506651 w 1089014"/>
              <a:gd name="connsiteY1" fmla="*/ 161365 h 814860"/>
              <a:gd name="connsiteX2" fmla="*/ 434934 w 1089014"/>
              <a:gd name="connsiteY2" fmla="*/ 0 h 814860"/>
              <a:gd name="connsiteX3" fmla="*/ 1089014 w 1089014"/>
              <a:gd name="connsiteY3" fmla="*/ 55461 h 814860"/>
              <a:gd name="connsiteX4" fmla="*/ 721804 w 1089014"/>
              <a:gd name="connsiteY4" fmla="*/ 639483 h 814860"/>
              <a:gd name="connsiteX5" fmla="*/ 644110 w 1089014"/>
              <a:gd name="connsiteY5" fmla="*/ 478118 h 814860"/>
              <a:gd name="connsiteX6" fmla="*/ 162853 w 1089014"/>
              <a:gd name="connsiteY6" fmla="*/ 814860 h 81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9014" h="814860">
                <a:moveTo>
                  <a:pt x="1" y="338265"/>
                </a:moveTo>
                <a:lnTo>
                  <a:pt x="506651" y="161365"/>
                </a:lnTo>
                <a:lnTo>
                  <a:pt x="434934" y="0"/>
                </a:lnTo>
                <a:lnTo>
                  <a:pt x="1089014" y="55461"/>
                </a:lnTo>
                <a:lnTo>
                  <a:pt x="721804" y="639483"/>
                </a:lnTo>
                <a:lnTo>
                  <a:pt x="644110" y="478118"/>
                </a:lnTo>
                <a:cubicBezTo>
                  <a:pt x="338204" y="677689"/>
                  <a:pt x="615362" y="468301"/>
                  <a:pt x="162853" y="814860"/>
                </a:cubicBezTo>
              </a:path>
            </a:pathLst>
          </a:custGeom>
          <a:solidFill>
            <a:srgbClr val="FFFFFF">
              <a:alpha val="69804"/>
            </a:srgbClr>
          </a:solidFill>
          <a:ln w="571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4" name="Group 313"/>
          <p:cNvGrpSpPr/>
          <p:nvPr/>
        </p:nvGrpSpPr>
        <p:grpSpPr>
          <a:xfrm>
            <a:off x="15446271" y="1758635"/>
            <a:ext cx="2426244" cy="1307095"/>
            <a:chOff x="22385566" y="6972732"/>
            <a:chExt cx="2426244" cy="1307095"/>
          </a:xfrm>
        </p:grpSpPr>
        <p:grpSp>
          <p:nvGrpSpPr>
            <p:cNvPr id="315" name="Group 314"/>
            <p:cNvGrpSpPr/>
            <p:nvPr/>
          </p:nvGrpSpPr>
          <p:grpSpPr>
            <a:xfrm>
              <a:off x="22450928" y="7632295"/>
              <a:ext cx="2297999" cy="495023"/>
              <a:chOff x="22450928" y="7632295"/>
              <a:chExt cx="2297999" cy="495023"/>
            </a:xfrm>
          </p:grpSpPr>
          <p:sp>
            <p:nvSpPr>
              <p:cNvPr id="328" name="Rectangle 327"/>
              <p:cNvSpPr/>
              <p:nvPr/>
            </p:nvSpPr>
            <p:spPr>
              <a:xfrm>
                <a:off x="22450928" y="7636202"/>
                <a:ext cx="2295379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Rectangle 328"/>
              <p:cNvSpPr/>
              <p:nvPr/>
            </p:nvSpPr>
            <p:spPr>
              <a:xfrm>
                <a:off x="22450929" y="7632295"/>
                <a:ext cx="229799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6" name="Group 315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326" name="Rectangle 325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Rectangle 326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7" name="Group 316"/>
            <p:cNvGrpSpPr/>
            <p:nvPr/>
          </p:nvGrpSpPr>
          <p:grpSpPr>
            <a:xfrm>
              <a:off x="22385566" y="6972732"/>
              <a:ext cx="2426244" cy="1307095"/>
              <a:chOff x="23720762" y="3689139"/>
              <a:chExt cx="2426244" cy="1307095"/>
            </a:xfrm>
          </p:grpSpPr>
          <p:sp>
            <p:nvSpPr>
              <p:cNvPr id="318" name="TextBox 317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3720762" y="4305373"/>
                <a:ext cx="2426244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162             62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320" name="Group 319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321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324" name="Rectangle 323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5" name="Straight Connector 324"/>
                  <p:cNvCxnSpPr>
                    <a:stCxn id="324" idx="0"/>
                    <a:endCxn id="324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2" name="Freeform 321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Freeform 322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1" name="Group 230"/>
          <p:cNvGrpSpPr/>
          <p:nvPr/>
        </p:nvGrpSpPr>
        <p:grpSpPr>
          <a:xfrm>
            <a:off x="14161031" y="2546876"/>
            <a:ext cx="2640429" cy="1307095"/>
            <a:chOff x="22599666" y="8248490"/>
            <a:chExt cx="2640429" cy="1307095"/>
          </a:xfrm>
        </p:grpSpPr>
        <p:grpSp>
          <p:nvGrpSpPr>
            <p:cNvPr id="232" name="Group 231"/>
            <p:cNvGrpSpPr/>
            <p:nvPr/>
          </p:nvGrpSpPr>
          <p:grpSpPr>
            <a:xfrm>
              <a:off x="22668524" y="8951037"/>
              <a:ext cx="2286618" cy="495024"/>
              <a:chOff x="22668524" y="8951037"/>
              <a:chExt cx="2286618" cy="495024"/>
            </a:xfrm>
          </p:grpSpPr>
          <p:sp>
            <p:nvSpPr>
              <p:cNvPr id="245" name="Rectangle 244"/>
              <p:cNvSpPr/>
              <p:nvPr/>
            </p:nvSpPr>
            <p:spPr>
              <a:xfrm>
                <a:off x="22668524" y="8951037"/>
                <a:ext cx="2282710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Rectangle 245"/>
              <p:cNvSpPr/>
              <p:nvPr/>
            </p:nvSpPr>
            <p:spPr>
              <a:xfrm>
                <a:off x="22672432" y="8954945"/>
                <a:ext cx="2282710" cy="491116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3" name="Group 232"/>
            <p:cNvGrpSpPr/>
            <p:nvPr/>
          </p:nvGrpSpPr>
          <p:grpSpPr>
            <a:xfrm>
              <a:off x="23520707" y="8377319"/>
              <a:ext cx="360846" cy="358671"/>
              <a:chOff x="23520707" y="8377319"/>
              <a:chExt cx="360846" cy="358671"/>
            </a:xfrm>
          </p:grpSpPr>
          <p:sp>
            <p:nvSpPr>
              <p:cNvPr id="243" name="Rectangle 242"/>
              <p:cNvSpPr/>
              <p:nvPr/>
            </p:nvSpPr>
            <p:spPr>
              <a:xfrm>
                <a:off x="23520707" y="8377319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Rectangle 243"/>
              <p:cNvSpPr/>
              <p:nvPr/>
            </p:nvSpPr>
            <p:spPr>
              <a:xfrm>
                <a:off x="23524615" y="8381227"/>
                <a:ext cx="356938" cy="354763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4" name="Group 233"/>
            <p:cNvGrpSpPr/>
            <p:nvPr/>
          </p:nvGrpSpPr>
          <p:grpSpPr>
            <a:xfrm>
              <a:off x="22599666" y="8248490"/>
              <a:ext cx="2640429" cy="1307095"/>
              <a:chOff x="23929309" y="3689139"/>
              <a:chExt cx="2640429" cy="1307095"/>
            </a:xfrm>
          </p:grpSpPr>
          <p:sp>
            <p:nvSpPr>
              <p:cNvPr id="235" name="TextBox 234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36" name="TextBox 235"/>
              <p:cNvSpPr txBox="1"/>
              <p:nvPr/>
            </p:nvSpPr>
            <p:spPr>
              <a:xfrm>
                <a:off x="23929309" y="4337457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45             604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237" name="Group 236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238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241" name="Rectangle 24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42" name="Straight Connector 241"/>
                  <p:cNvCxnSpPr>
                    <a:stCxn id="241" idx="0"/>
                    <a:endCxn id="24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9" name="Freeform 238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Freeform 239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7" name="Group 246"/>
          <p:cNvGrpSpPr/>
          <p:nvPr/>
        </p:nvGrpSpPr>
        <p:grpSpPr>
          <a:xfrm>
            <a:off x="11204781" y="6905405"/>
            <a:ext cx="2640429" cy="1307095"/>
            <a:chOff x="22385565" y="6972732"/>
            <a:chExt cx="2640429" cy="1307095"/>
          </a:xfrm>
        </p:grpSpPr>
        <p:grpSp>
          <p:nvGrpSpPr>
            <p:cNvPr id="248" name="Group 247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Rectangle 261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9" name="Group 248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259" name="Rectangle 258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Rectangle 259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0" name="Group 249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251" name="TextBox 250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294             294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253" name="Group 252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254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257" name="Rectangle 256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8" name="Straight Connector 257"/>
                  <p:cNvCxnSpPr>
                    <a:stCxn id="257" idx="0"/>
                    <a:endCxn id="257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55" name="Freeform 254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Freeform 255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49" name="Group 348"/>
          <p:cNvGrpSpPr/>
          <p:nvPr/>
        </p:nvGrpSpPr>
        <p:grpSpPr>
          <a:xfrm>
            <a:off x="12228868" y="4593951"/>
            <a:ext cx="2640429" cy="1307095"/>
            <a:chOff x="22385565" y="6972732"/>
            <a:chExt cx="2640429" cy="1307095"/>
          </a:xfrm>
        </p:grpSpPr>
        <p:grpSp>
          <p:nvGrpSpPr>
            <p:cNvPr id="350" name="Group 349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363" name="Rectangle 362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Rectangle 363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1" name="Group 350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361" name="Rectangle 360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Rectangle 361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2" name="Group 351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353" name="TextBox 352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23720761" y="4305373"/>
                <a:ext cx="2640429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305             305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355" name="Group 354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356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359" name="Rectangle 358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60" name="Straight Connector 359"/>
                  <p:cNvCxnSpPr>
                    <a:stCxn id="359" idx="0"/>
                    <a:endCxn id="359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57" name="Freeform 356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Freeform 357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65" name="Group 364"/>
          <p:cNvGrpSpPr/>
          <p:nvPr/>
        </p:nvGrpSpPr>
        <p:grpSpPr>
          <a:xfrm>
            <a:off x="12950915" y="3519682"/>
            <a:ext cx="2640429" cy="1307095"/>
            <a:chOff x="22385565" y="6972732"/>
            <a:chExt cx="2640429" cy="1307095"/>
          </a:xfrm>
        </p:grpSpPr>
        <p:grpSp>
          <p:nvGrpSpPr>
            <p:cNvPr id="366" name="Group 365"/>
            <p:cNvGrpSpPr/>
            <p:nvPr/>
          </p:nvGrpSpPr>
          <p:grpSpPr>
            <a:xfrm>
              <a:off x="22450928" y="7632295"/>
              <a:ext cx="2502569" cy="495023"/>
              <a:chOff x="22450928" y="7632295"/>
              <a:chExt cx="2502569" cy="495023"/>
            </a:xfrm>
          </p:grpSpPr>
          <p:sp>
            <p:nvSpPr>
              <p:cNvPr id="379" name="Rectangle 378"/>
              <p:cNvSpPr/>
              <p:nvPr/>
            </p:nvSpPr>
            <p:spPr>
              <a:xfrm>
                <a:off x="22450928" y="7636202"/>
                <a:ext cx="2502568" cy="491116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Rectangle 379"/>
              <p:cNvSpPr/>
              <p:nvPr/>
            </p:nvSpPr>
            <p:spPr>
              <a:xfrm>
                <a:off x="22450929" y="7632295"/>
                <a:ext cx="2502568" cy="49111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7" name="Group 366"/>
            <p:cNvGrpSpPr/>
            <p:nvPr/>
          </p:nvGrpSpPr>
          <p:grpSpPr>
            <a:xfrm>
              <a:off x="23526877" y="7093749"/>
              <a:ext cx="356939" cy="358670"/>
              <a:chOff x="23526877" y="7062485"/>
              <a:chExt cx="356939" cy="358670"/>
            </a:xfrm>
          </p:grpSpPr>
          <p:sp>
            <p:nvSpPr>
              <p:cNvPr id="377" name="Rectangle 376"/>
              <p:cNvSpPr/>
              <p:nvPr/>
            </p:nvSpPr>
            <p:spPr>
              <a:xfrm>
                <a:off x="23526877" y="7066392"/>
                <a:ext cx="356938" cy="354763"/>
              </a:xfrm>
              <a:prstGeom prst="rect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Rectangle 377"/>
              <p:cNvSpPr/>
              <p:nvPr/>
            </p:nvSpPr>
            <p:spPr>
              <a:xfrm>
                <a:off x="23526878" y="7062485"/>
                <a:ext cx="356938" cy="35476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>
              <a:off x="22385565" y="6972732"/>
              <a:ext cx="2640429" cy="1307095"/>
              <a:chOff x="23720761" y="3689139"/>
              <a:chExt cx="2640429" cy="1307095"/>
            </a:xfrm>
          </p:grpSpPr>
          <p:sp>
            <p:nvSpPr>
              <p:cNvPr id="369" name="TextBox 368"/>
              <p:cNvSpPr txBox="1"/>
              <p:nvPr/>
            </p:nvSpPr>
            <p:spPr>
              <a:xfrm>
                <a:off x="24379937" y="3689139"/>
                <a:ext cx="1284376" cy="58477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370" name="TextBox 369"/>
              <p:cNvSpPr txBox="1"/>
              <p:nvPr/>
            </p:nvSpPr>
            <p:spPr>
              <a:xfrm>
                <a:off x="23720761" y="4305373"/>
                <a:ext cx="2640429" cy="584775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336             336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371" name="Group 370"/>
              <p:cNvGrpSpPr/>
              <p:nvPr/>
            </p:nvGrpSpPr>
            <p:grpSpPr>
              <a:xfrm>
                <a:off x="24473592" y="4207438"/>
                <a:ext cx="1100630" cy="788796"/>
                <a:chOff x="24461560" y="3040375"/>
                <a:chExt cx="1100630" cy="788796"/>
              </a:xfrm>
            </p:grpSpPr>
            <p:grpSp>
              <p:nvGrpSpPr>
                <p:cNvPr id="372" name="Group 44"/>
                <p:cNvGrpSpPr>
                  <a:grpSpLocks/>
                </p:cNvGrpSpPr>
                <p:nvPr/>
              </p:nvGrpSpPr>
              <p:grpSpPr bwMode="auto">
                <a:xfrm>
                  <a:off x="24461560" y="3040375"/>
                  <a:ext cx="1100630" cy="788796"/>
                  <a:chOff x="6438609" y="1673424"/>
                  <a:chExt cx="197061" cy="125713"/>
                </a:xfrm>
              </p:grpSpPr>
              <p:sp>
                <p:nvSpPr>
                  <p:cNvPr id="375" name="Rectangle 374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76" name="Straight Connector 375"/>
                  <p:cNvCxnSpPr>
                    <a:stCxn id="375" idx="0"/>
                    <a:endCxn id="375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73" name="Freeform 372"/>
                <p:cNvSpPr/>
                <p:nvPr/>
              </p:nvSpPr>
              <p:spPr>
                <a:xfrm>
                  <a:off x="24613446" y="3234932"/>
                  <a:ext cx="802336" cy="438153"/>
                </a:xfrm>
                <a:custGeom>
                  <a:avLst/>
                  <a:gdLst>
                    <a:gd name="connsiteX0" fmla="*/ 0 w 348682"/>
                    <a:gd name="connsiteY0" fmla="*/ 177899 h 177899"/>
                    <a:gd name="connsiteX1" fmla="*/ 0 w 348682"/>
                    <a:gd name="connsiteY1" fmla="*/ 0 h 177899"/>
                    <a:gd name="connsiteX2" fmla="*/ 348682 w 348682"/>
                    <a:gd name="connsiteY2" fmla="*/ 0 h 177899"/>
                    <a:gd name="connsiteX3" fmla="*/ 348682 w 348682"/>
                    <a:gd name="connsiteY3" fmla="*/ 170783 h 177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682" h="177899">
                      <a:moveTo>
                        <a:pt x="0" y="177899"/>
                      </a:moveTo>
                      <a:lnTo>
                        <a:pt x="0" y="0"/>
                      </a:lnTo>
                      <a:lnTo>
                        <a:pt x="348682" y="0"/>
                      </a:lnTo>
                      <a:lnTo>
                        <a:pt x="348682" y="170783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Freeform 373"/>
                <p:cNvSpPr/>
                <p:nvPr/>
              </p:nvSpPr>
              <p:spPr>
                <a:xfrm>
                  <a:off x="25016900" y="3234932"/>
                  <a:ext cx="3047" cy="277439"/>
                </a:xfrm>
                <a:custGeom>
                  <a:avLst/>
                  <a:gdLst>
                    <a:gd name="connsiteX0" fmla="*/ 0 w 3558"/>
                    <a:gd name="connsiteY0" fmla="*/ 117413 h 117413"/>
                    <a:gd name="connsiteX1" fmla="*/ 3558 w 3558"/>
                    <a:gd name="connsiteY1" fmla="*/ 0 h 117413"/>
                    <a:gd name="connsiteX0" fmla="*/ 0 w 3308"/>
                    <a:gd name="connsiteY0" fmla="*/ 10000 h 10000"/>
                    <a:gd name="connsiteX1" fmla="*/ 3308 w 3308"/>
                    <a:gd name="connsiteY1" fmla="*/ 0 h 10000"/>
                    <a:gd name="connsiteX0" fmla="*/ 10229 w 10229"/>
                    <a:gd name="connsiteY0" fmla="*/ 9594 h 9594"/>
                    <a:gd name="connsiteX1" fmla="*/ 0 w 10229"/>
                    <a:gd name="connsiteY1" fmla="*/ 0 h 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29" h="9594">
                      <a:moveTo>
                        <a:pt x="10229" y="9594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4" name="Group 413"/>
          <p:cNvGrpSpPr/>
          <p:nvPr/>
        </p:nvGrpSpPr>
        <p:grpSpPr>
          <a:xfrm rot="17439648">
            <a:off x="21373307" y="4640004"/>
            <a:ext cx="882402" cy="831640"/>
            <a:chOff x="10093105" y="18721057"/>
            <a:chExt cx="851026" cy="860079"/>
          </a:xfrm>
        </p:grpSpPr>
        <p:grpSp>
          <p:nvGrpSpPr>
            <p:cNvPr id="415" name="Group 414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17" name="Oval 416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Freeform 417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6" name="Freeform 415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1" name="Group 420"/>
          <p:cNvGrpSpPr/>
          <p:nvPr/>
        </p:nvGrpSpPr>
        <p:grpSpPr>
          <a:xfrm rot="17192931">
            <a:off x="20758920" y="5540828"/>
            <a:ext cx="916334" cy="933203"/>
            <a:chOff x="13616412" y="15626281"/>
            <a:chExt cx="851026" cy="860079"/>
          </a:xfrm>
        </p:grpSpPr>
        <p:sp>
          <p:nvSpPr>
            <p:cNvPr id="422" name="Oval 421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 422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 423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 424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Group 425"/>
          <p:cNvGrpSpPr/>
          <p:nvPr/>
        </p:nvGrpSpPr>
        <p:grpSpPr>
          <a:xfrm rot="19160320">
            <a:off x="22682877" y="11981010"/>
            <a:ext cx="882402" cy="831640"/>
            <a:chOff x="10093105" y="18721057"/>
            <a:chExt cx="851026" cy="860079"/>
          </a:xfrm>
        </p:grpSpPr>
        <p:grpSp>
          <p:nvGrpSpPr>
            <p:cNvPr id="427" name="Group 426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29" name="Oval 428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Freeform 429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Freeform 430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Freeform 431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8" name="Freeform 427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3" name="Group 432"/>
          <p:cNvGrpSpPr/>
          <p:nvPr/>
        </p:nvGrpSpPr>
        <p:grpSpPr>
          <a:xfrm rot="19493308">
            <a:off x="21724109" y="12464823"/>
            <a:ext cx="916333" cy="933203"/>
            <a:chOff x="13616412" y="15626281"/>
            <a:chExt cx="851026" cy="860079"/>
          </a:xfrm>
        </p:grpSpPr>
        <p:sp>
          <p:nvSpPr>
            <p:cNvPr id="434" name="Oval 433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Freeform 434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Freeform 435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 436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0" name="Rectangular Callout 139"/>
          <p:cNvSpPr/>
          <p:nvPr/>
        </p:nvSpPr>
        <p:spPr>
          <a:xfrm>
            <a:off x="19348196" y="5276799"/>
            <a:ext cx="3012676" cy="800960"/>
          </a:xfrm>
          <a:prstGeom prst="wedgeRectCallout">
            <a:avLst>
              <a:gd name="adj1" fmla="val -105606"/>
              <a:gd name="adj2" fmla="val -35459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“</a:t>
            </a:r>
            <a:r>
              <a:rPr lang="en-US" sz="2400" b="1" dirty="0" err="1" smtClean="0">
                <a:solidFill>
                  <a:schemeClr val="tx1"/>
                </a:solidFill>
              </a:rPr>
              <a:t>Liudinkov’s</a:t>
            </a:r>
            <a:r>
              <a:rPr lang="en-US" sz="2400" b="1" dirty="0" smtClean="0">
                <a:solidFill>
                  <a:schemeClr val="tx1"/>
                </a:solidFill>
              </a:rPr>
              <a:t> Island”</a:t>
            </a:r>
          </a:p>
        </p:txBody>
      </p:sp>
      <p:grpSp>
        <p:nvGrpSpPr>
          <p:cNvPr id="381" name="Group 380"/>
          <p:cNvGrpSpPr/>
          <p:nvPr/>
        </p:nvGrpSpPr>
        <p:grpSpPr>
          <a:xfrm>
            <a:off x="587829" y="696688"/>
            <a:ext cx="1023257" cy="740229"/>
            <a:chOff x="27932743" y="3570514"/>
            <a:chExt cx="1023257" cy="740229"/>
          </a:xfrm>
        </p:grpSpPr>
        <p:sp>
          <p:nvSpPr>
            <p:cNvPr id="382" name="Oval 38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13-5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011288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83" t="34160" r="31206" b="30840"/>
          <a:stretch/>
        </p:blipFill>
        <p:spPr>
          <a:xfrm>
            <a:off x="840260" y="667265"/>
            <a:ext cx="25875050" cy="16928757"/>
          </a:xfrm>
          <a:prstGeom prst="rect">
            <a:avLst/>
          </a:prstGeom>
        </p:spPr>
      </p:pic>
      <p:sp>
        <p:nvSpPr>
          <p:cNvPr id="35" name="Freeform 34"/>
          <p:cNvSpPr/>
          <p:nvPr/>
        </p:nvSpPr>
        <p:spPr>
          <a:xfrm>
            <a:off x="7577338" y="3538040"/>
            <a:ext cx="19078808" cy="14140360"/>
          </a:xfrm>
          <a:custGeom>
            <a:avLst/>
            <a:gdLst>
              <a:gd name="connsiteX0" fmla="*/ 42661 w 19272771"/>
              <a:gd name="connsiteY0" fmla="*/ 14132935 h 14132935"/>
              <a:gd name="connsiteX1" fmla="*/ 42661 w 19272771"/>
              <a:gd name="connsiteY1" fmla="*/ 11833080 h 14132935"/>
              <a:gd name="connsiteX2" fmla="*/ 486007 w 19272771"/>
              <a:gd name="connsiteY2" fmla="*/ 10225953 h 14132935"/>
              <a:gd name="connsiteX3" fmla="*/ 1261861 w 19272771"/>
              <a:gd name="connsiteY3" fmla="*/ 8286316 h 14132935"/>
              <a:gd name="connsiteX4" fmla="*/ 3062952 w 19272771"/>
              <a:gd name="connsiteY4" fmla="*/ 7344207 h 14132935"/>
              <a:gd name="connsiteX5" fmla="*/ 4753207 w 19272771"/>
              <a:gd name="connsiteY5" fmla="*/ 6817735 h 14132935"/>
              <a:gd name="connsiteX6" fmla="*/ 6000116 w 19272771"/>
              <a:gd name="connsiteY6" fmla="*/ 6014171 h 14132935"/>
              <a:gd name="connsiteX7" fmla="*/ 6027825 w 19272771"/>
              <a:gd name="connsiteY7" fmla="*/ 4684135 h 14132935"/>
              <a:gd name="connsiteX8" fmla="*/ 6637425 w 19272771"/>
              <a:gd name="connsiteY8" fmla="*/ 3298680 h 14132935"/>
              <a:gd name="connsiteX9" fmla="*/ 7191607 w 19272771"/>
              <a:gd name="connsiteY9" fmla="*/ 2218025 h 14132935"/>
              <a:gd name="connsiteX10" fmla="*/ 7274734 w 19272771"/>
              <a:gd name="connsiteY10" fmla="*/ 1331335 h 14132935"/>
              <a:gd name="connsiteX11" fmla="*/ 8410807 w 19272771"/>
              <a:gd name="connsiteY11" fmla="*/ 943407 h 14132935"/>
              <a:gd name="connsiteX12" fmla="*/ 11431098 w 19272771"/>
              <a:gd name="connsiteY12" fmla="*/ 278389 h 14132935"/>
              <a:gd name="connsiteX13" fmla="*/ 15144116 w 19272771"/>
              <a:gd name="connsiteY13" fmla="*/ 1298 h 14132935"/>
              <a:gd name="connsiteX14" fmla="*/ 19272771 w 19272771"/>
              <a:gd name="connsiteY14" fmla="*/ 167553 h 14132935"/>
              <a:gd name="connsiteX0" fmla="*/ 42661 w 19078808"/>
              <a:gd name="connsiteY0" fmla="*/ 14140360 h 14140360"/>
              <a:gd name="connsiteX1" fmla="*/ 42661 w 19078808"/>
              <a:gd name="connsiteY1" fmla="*/ 11840505 h 14140360"/>
              <a:gd name="connsiteX2" fmla="*/ 486007 w 19078808"/>
              <a:gd name="connsiteY2" fmla="*/ 10233378 h 14140360"/>
              <a:gd name="connsiteX3" fmla="*/ 1261861 w 19078808"/>
              <a:gd name="connsiteY3" fmla="*/ 8293741 h 14140360"/>
              <a:gd name="connsiteX4" fmla="*/ 3062952 w 19078808"/>
              <a:gd name="connsiteY4" fmla="*/ 7351632 h 14140360"/>
              <a:gd name="connsiteX5" fmla="*/ 4753207 w 19078808"/>
              <a:gd name="connsiteY5" fmla="*/ 6825160 h 14140360"/>
              <a:gd name="connsiteX6" fmla="*/ 6000116 w 19078808"/>
              <a:gd name="connsiteY6" fmla="*/ 6021596 h 14140360"/>
              <a:gd name="connsiteX7" fmla="*/ 6027825 w 19078808"/>
              <a:gd name="connsiteY7" fmla="*/ 4691560 h 14140360"/>
              <a:gd name="connsiteX8" fmla="*/ 6637425 w 19078808"/>
              <a:gd name="connsiteY8" fmla="*/ 3306105 h 14140360"/>
              <a:gd name="connsiteX9" fmla="*/ 7191607 w 19078808"/>
              <a:gd name="connsiteY9" fmla="*/ 2225450 h 14140360"/>
              <a:gd name="connsiteX10" fmla="*/ 7274734 w 19078808"/>
              <a:gd name="connsiteY10" fmla="*/ 1338760 h 14140360"/>
              <a:gd name="connsiteX11" fmla="*/ 8410807 w 19078808"/>
              <a:gd name="connsiteY11" fmla="*/ 950832 h 14140360"/>
              <a:gd name="connsiteX12" fmla="*/ 11431098 w 19078808"/>
              <a:gd name="connsiteY12" fmla="*/ 285814 h 14140360"/>
              <a:gd name="connsiteX13" fmla="*/ 15144116 w 19078808"/>
              <a:gd name="connsiteY13" fmla="*/ 8723 h 14140360"/>
              <a:gd name="connsiteX14" fmla="*/ 19078808 w 19078808"/>
              <a:gd name="connsiteY14" fmla="*/ 64142 h 14140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078808" h="14140360">
                <a:moveTo>
                  <a:pt x="42661" y="14140360"/>
                </a:moveTo>
                <a:cubicBezTo>
                  <a:pt x="5715" y="13316014"/>
                  <a:pt x="-31230" y="12491669"/>
                  <a:pt x="42661" y="11840505"/>
                </a:cubicBezTo>
                <a:cubicBezTo>
                  <a:pt x="116552" y="11189341"/>
                  <a:pt x="282807" y="10824505"/>
                  <a:pt x="486007" y="10233378"/>
                </a:cubicBezTo>
                <a:cubicBezTo>
                  <a:pt x="689207" y="9642251"/>
                  <a:pt x="832370" y="8774032"/>
                  <a:pt x="1261861" y="8293741"/>
                </a:cubicBezTo>
                <a:cubicBezTo>
                  <a:pt x="1691352" y="7813450"/>
                  <a:pt x="2481061" y="7596396"/>
                  <a:pt x="3062952" y="7351632"/>
                </a:cubicBezTo>
                <a:cubicBezTo>
                  <a:pt x="3644843" y="7106868"/>
                  <a:pt x="4263680" y="7046833"/>
                  <a:pt x="4753207" y="6825160"/>
                </a:cubicBezTo>
                <a:cubicBezTo>
                  <a:pt x="5242734" y="6603487"/>
                  <a:pt x="5787680" y="6377196"/>
                  <a:pt x="6000116" y="6021596"/>
                </a:cubicBezTo>
                <a:cubicBezTo>
                  <a:pt x="6212552" y="5665996"/>
                  <a:pt x="5921607" y="5144142"/>
                  <a:pt x="6027825" y="4691560"/>
                </a:cubicBezTo>
                <a:cubicBezTo>
                  <a:pt x="6134043" y="4238978"/>
                  <a:pt x="6443461" y="3717123"/>
                  <a:pt x="6637425" y="3306105"/>
                </a:cubicBezTo>
                <a:cubicBezTo>
                  <a:pt x="6831389" y="2895087"/>
                  <a:pt x="7085389" y="2553341"/>
                  <a:pt x="7191607" y="2225450"/>
                </a:cubicBezTo>
                <a:cubicBezTo>
                  <a:pt x="7297825" y="1897559"/>
                  <a:pt x="7071534" y="1551196"/>
                  <a:pt x="7274734" y="1338760"/>
                </a:cubicBezTo>
                <a:cubicBezTo>
                  <a:pt x="7477934" y="1126324"/>
                  <a:pt x="7718080" y="1126323"/>
                  <a:pt x="8410807" y="950832"/>
                </a:cubicBezTo>
                <a:cubicBezTo>
                  <a:pt x="9103534" y="775341"/>
                  <a:pt x="10308880" y="442832"/>
                  <a:pt x="11431098" y="285814"/>
                </a:cubicBezTo>
                <a:cubicBezTo>
                  <a:pt x="12553316" y="128796"/>
                  <a:pt x="13869498" y="45668"/>
                  <a:pt x="15144116" y="8723"/>
                </a:cubicBezTo>
                <a:cubicBezTo>
                  <a:pt x="16418734" y="-28222"/>
                  <a:pt x="19078808" y="64142"/>
                  <a:pt x="19078808" y="64142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6788727" y="1669303"/>
            <a:ext cx="19922837" cy="15870552"/>
          </a:xfrm>
          <a:custGeom>
            <a:avLst/>
            <a:gdLst>
              <a:gd name="connsiteX0" fmla="*/ 0 w 19922837"/>
              <a:gd name="connsiteY0" fmla="*/ 15870552 h 15870552"/>
              <a:gd name="connsiteX1" fmla="*/ 360218 w 19922837"/>
              <a:gd name="connsiteY1" fmla="*/ 14014042 h 15870552"/>
              <a:gd name="connsiteX2" fmla="*/ 415637 w 19922837"/>
              <a:gd name="connsiteY2" fmla="*/ 12074406 h 15870552"/>
              <a:gd name="connsiteX3" fmla="*/ 997528 w 19922837"/>
              <a:gd name="connsiteY3" fmla="*/ 10245606 h 15870552"/>
              <a:gd name="connsiteX4" fmla="*/ 2216728 w 19922837"/>
              <a:gd name="connsiteY4" fmla="*/ 9552879 h 15870552"/>
              <a:gd name="connsiteX5" fmla="*/ 4876800 w 19922837"/>
              <a:gd name="connsiteY5" fmla="*/ 8555352 h 15870552"/>
              <a:gd name="connsiteX6" fmla="*/ 5929746 w 19922837"/>
              <a:gd name="connsiteY6" fmla="*/ 8167424 h 15870552"/>
              <a:gd name="connsiteX7" fmla="*/ 6511637 w 19922837"/>
              <a:gd name="connsiteY7" fmla="*/ 7640952 h 15870552"/>
              <a:gd name="connsiteX8" fmla="*/ 6539346 w 19922837"/>
              <a:gd name="connsiteY8" fmla="*/ 7031352 h 15870552"/>
              <a:gd name="connsiteX9" fmla="*/ 6705600 w 19922837"/>
              <a:gd name="connsiteY9" fmla="*/ 5839861 h 15870552"/>
              <a:gd name="connsiteX10" fmla="*/ 7176655 w 19922837"/>
              <a:gd name="connsiteY10" fmla="*/ 5008588 h 15870552"/>
              <a:gd name="connsiteX11" fmla="*/ 7786255 w 19922837"/>
              <a:gd name="connsiteY11" fmla="*/ 3817097 h 15870552"/>
              <a:gd name="connsiteX12" fmla="*/ 7758546 w 19922837"/>
              <a:gd name="connsiteY12" fmla="*/ 3068952 h 15870552"/>
              <a:gd name="connsiteX13" fmla="*/ 8312728 w 19922837"/>
              <a:gd name="connsiteY13" fmla="*/ 2514770 h 15870552"/>
              <a:gd name="connsiteX14" fmla="*/ 9365673 w 19922837"/>
              <a:gd name="connsiteY14" fmla="*/ 1350988 h 15870552"/>
              <a:gd name="connsiteX15" fmla="*/ 11360728 w 19922837"/>
              <a:gd name="connsiteY15" fmla="*/ 492006 h 15870552"/>
              <a:gd name="connsiteX16" fmla="*/ 14907491 w 19922837"/>
              <a:gd name="connsiteY16" fmla="*/ 20952 h 15870552"/>
              <a:gd name="connsiteX17" fmla="*/ 18592800 w 19922837"/>
              <a:gd name="connsiteY17" fmla="*/ 76370 h 15870552"/>
              <a:gd name="connsiteX18" fmla="*/ 19922837 w 19922837"/>
              <a:gd name="connsiteY18" fmla="*/ 104079 h 1587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922837" h="15870552">
                <a:moveTo>
                  <a:pt x="0" y="15870552"/>
                </a:moveTo>
                <a:cubicBezTo>
                  <a:pt x="145472" y="15258642"/>
                  <a:pt x="290945" y="14646733"/>
                  <a:pt x="360218" y="14014042"/>
                </a:cubicBezTo>
                <a:cubicBezTo>
                  <a:pt x="429491" y="13381351"/>
                  <a:pt x="309419" y="12702479"/>
                  <a:pt x="415637" y="12074406"/>
                </a:cubicBezTo>
                <a:cubicBezTo>
                  <a:pt x="521855" y="11446333"/>
                  <a:pt x="697346" y="10665860"/>
                  <a:pt x="997528" y="10245606"/>
                </a:cubicBezTo>
                <a:cubicBezTo>
                  <a:pt x="1297710" y="9825351"/>
                  <a:pt x="1570183" y="9834588"/>
                  <a:pt x="2216728" y="9552879"/>
                </a:cubicBezTo>
                <a:cubicBezTo>
                  <a:pt x="2863273" y="9271170"/>
                  <a:pt x="4876800" y="8555352"/>
                  <a:pt x="4876800" y="8555352"/>
                </a:cubicBezTo>
                <a:cubicBezTo>
                  <a:pt x="5495636" y="8324443"/>
                  <a:pt x="5657273" y="8319824"/>
                  <a:pt x="5929746" y="8167424"/>
                </a:cubicBezTo>
                <a:cubicBezTo>
                  <a:pt x="6202219" y="8015024"/>
                  <a:pt x="6410037" y="7830297"/>
                  <a:pt x="6511637" y="7640952"/>
                </a:cubicBezTo>
                <a:cubicBezTo>
                  <a:pt x="6613237" y="7451607"/>
                  <a:pt x="6507019" y="7331534"/>
                  <a:pt x="6539346" y="7031352"/>
                </a:cubicBezTo>
                <a:cubicBezTo>
                  <a:pt x="6571673" y="6731170"/>
                  <a:pt x="6599382" y="6176988"/>
                  <a:pt x="6705600" y="5839861"/>
                </a:cubicBezTo>
                <a:cubicBezTo>
                  <a:pt x="6811818" y="5502734"/>
                  <a:pt x="6996546" y="5345715"/>
                  <a:pt x="7176655" y="5008588"/>
                </a:cubicBezTo>
                <a:cubicBezTo>
                  <a:pt x="7356764" y="4671461"/>
                  <a:pt x="7689273" y="4140370"/>
                  <a:pt x="7786255" y="3817097"/>
                </a:cubicBezTo>
                <a:cubicBezTo>
                  <a:pt x="7883237" y="3493824"/>
                  <a:pt x="7670801" y="3286006"/>
                  <a:pt x="7758546" y="3068952"/>
                </a:cubicBezTo>
                <a:cubicBezTo>
                  <a:pt x="7846291" y="2851898"/>
                  <a:pt x="8044874" y="2801097"/>
                  <a:pt x="8312728" y="2514770"/>
                </a:cubicBezTo>
                <a:cubicBezTo>
                  <a:pt x="8580583" y="2228443"/>
                  <a:pt x="8857673" y="1688115"/>
                  <a:pt x="9365673" y="1350988"/>
                </a:cubicBezTo>
                <a:cubicBezTo>
                  <a:pt x="9873673" y="1013861"/>
                  <a:pt x="10437092" y="713679"/>
                  <a:pt x="11360728" y="492006"/>
                </a:cubicBezTo>
                <a:cubicBezTo>
                  <a:pt x="12284364" y="270333"/>
                  <a:pt x="13702146" y="90225"/>
                  <a:pt x="14907491" y="20952"/>
                </a:cubicBezTo>
                <a:cubicBezTo>
                  <a:pt x="16112836" y="-48321"/>
                  <a:pt x="18592800" y="76370"/>
                  <a:pt x="18592800" y="76370"/>
                </a:cubicBezTo>
                <a:lnTo>
                  <a:pt x="19922837" y="104079"/>
                </a:lnTo>
              </a:path>
            </a:pathLst>
          </a:custGeom>
          <a:noFill/>
          <a:ln w="152400" cmpd="thinThick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iamond 2"/>
          <p:cNvSpPr/>
          <p:nvPr/>
        </p:nvSpPr>
        <p:spPr>
          <a:xfrm>
            <a:off x="8303741" y="8896866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iamond 3"/>
          <p:cNvSpPr/>
          <p:nvPr/>
        </p:nvSpPr>
        <p:spPr>
          <a:xfrm>
            <a:off x="9073979" y="8900985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iamond 4"/>
          <p:cNvSpPr/>
          <p:nvPr/>
        </p:nvSpPr>
        <p:spPr>
          <a:xfrm>
            <a:off x="9671221" y="8979245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iamond 5"/>
          <p:cNvSpPr/>
          <p:nvPr/>
        </p:nvSpPr>
        <p:spPr>
          <a:xfrm>
            <a:off x="10293179" y="8958649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iamond 6"/>
          <p:cNvSpPr/>
          <p:nvPr/>
        </p:nvSpPr>
        <p:spPr>
          <a:xfrm>
            <a:off x="10939850" y="8962768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iamond 7"/>
          <p:cNvSpPr/>
          <p:nvPr/>
        </p:nvSpPr>
        <p:spPr>
          <a:xfrm>
            <a:off x="11611233" y="8942174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iamond 8"/>
          <p:cNvSpPr/>
          <p:nvPr/>
        </p:nvSpPr>
        <p:spPr>
          <a:xfrm>
            <a:off x="7784757" y="8946292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Diamond 9"/>
          <p:cNvSpPr/>
          <p:nvPr/>
        </p:nvSpPr>
        <p:spPr>
          <a:xfrm>
            <a:off x="12978713" y="9098693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Diamond 10"/>
          <p:cNvSpPr/>
          <p:nvPr/>
        </p:nvSpPr>
        <p:spPr>
          <a:xfrm>
            <a:off x="12389708" y="8979244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iamond 11"/>
          <p:cNvSpPr/>
          <p:nvPr/>
        </p:nvSpPr>
        <p:spPr>
          <a:xfrm>
            <a:off x="7043351" y="8995720"/>
            <a:ext cx="370703" cy="568411"/>
          </a:xfrm>
          <a:prstGeom prst="diamond">
            <a:avLst/>
          </a:prstGeom>
          <a:solidFill>
            <a:schemeClr val="bg1">
              <a:lumMod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9860692" y="9613557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 rot="21223070">
            <a:off x="9469395" y="9444681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 rot="580815">
            <a:off x="12241427" y="9572368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 rot="1296182">
            <a:off x="12443255" y="9798907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 rot="20911881">
            <a:off x="8888628" y="9457038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 rot="20651167">
            <a:off x="8497331" y="9337588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 rot="20338438">
            <a:off x="7858899" y="9144000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 rot="446010">
            <a:off x="11578281" y="9625914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0511481" y="9597080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360571">
            <a:off x="10911015" y="9576485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 rot="5400000">
            <a:off x="7469090" y="10558281"/>
            <a:ext cx="5798974" cy="1702713"/>
          </a:xfrm>
          <a:custGeom>
            <a:avLst/>
            <a:gdLst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8111 w 2862518"/>
              <a:gd name="connsiteY11" fmla="*/ 493883 h 1364500"/>
              <a:gd name="connsiteX12" fmla="*/ 1582309 w 2862518"/>
              <a:gd name="connsiteY12" fmla="*/ 541591 h 1364500"/>
              <a:gd name="connsiteX13" fmla="*/ 1876508 w 2862518"/>
              <a:gd name="connsiteY13" fmla="*/ 875546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836751 w 2862518"/>
              <a:gd name="connsiteY19" fmla="*/ 1058426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8111 w 2862518"/>
              <a:gd name="connsiteY11" fmla="*/ 493883 h 1364500"/>
              <a:gd name="connsiteX12" fmla="*/ 1582309 w 2862518"/>
              <a:gd name="connsiteY12" fmla="*/ 541591 h 1364500"/>
              <a:gd name="connsiteX13" fmla="*/ 1876508 w 2862518"/>
              <a:gd name="connsiteY13" fmla="*/ 875546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8111 w 2862518"/>
              <a:gd name="connsiteY11" fmla="*/ 493883 h 1364500"/>
              <a:gd name="connsiteX12" fmla="*/ 1582309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8111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8111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554260 w 2862518"/>
              <a:gd name="connsiteY12" fmla="*/ 541591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613163 w 2862518"/>
              <a:gd name="connsiteY12" fmla="*/ 592079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74358 w 2862518"/>
              <a:gd name="connsiteY20" fmla="*/ 75627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494 h 1364500"/>
              <a:gd name="connsiteX1" fmla="*/ 954156 w 2862518"/>
              <a:gd name="connsiteY1" fmla="*/ 430273 h 1364500"/>
              <a:gd name="connsiteX2" fmla="*/ 1494845 w 2862518"/>
              <a:gd name="connsiteY2" fmla="*/ 255344 h 1364500"/>
              <a:gd name="connsiteX3" fmla="*/ 2091193 w 2862518"/>
              <a:gd name="connsiteY3" fmla="*/ 96318 h 1364500"/>
              <a:gd name="connsiteX4" fmla="*/ 2568271 w 2862518"/>
              <a:gd name="connsiteY4" fmla="*/ 72464 h 1364500"/>
              <a:gd name="connsiteX5" fmla="*/ 2560320 w 2862518"/>
              <a:gd name="connsiteY5" fmla="*/ 902 h 1364500"/>
              <a:gd name="connsiteX6" fmla="*/ 2862469 w 2862518"/>
              <a:gd name="connsiteY6" fmla="*/ 128123 h 1364500"/>
              <a:gd name="connsiteX7" fmla="*/ 2584174 w 2862518"/>
              <a:gd name="connsiteY7" fmla="*/ 279198 h 1364500"/>
              <a:gd name="connsiteX8" fmla="*/ 2576222 w 2862518"/>
              <a:gd name="connsiteY8" fmla="*/ 207636 h 1364500"/>
              <a:gd name="connsiteX9" fmla="*/ 2361537 w 2862518"/>
              <a:gd name="connsiteY9" fmla="*/ 223539 h 1364500"/>
              <a:gd name="connsiteX10" fmla="*/ 1844702 w 2862518"/>
              <a:gd name="connsiteY10" fmla="*/ 311003 h 1364500"/>
              <a:gd name="connsiteX11" fmla="*/ 1285306 w 2862518"/>
              <a:gd name="connsiteY11" fmla="*/ 493883 h 1364500"/>
              <a:gd name="connsiteX12" fmla="*/ 1613163 w 2862518"/>
              <a:gd name="connsiteY12" fmla="*/ 592079 h 1364500"/>
              <a:gd name="connsiteX13" fmla="*/ 1890532 w 2862518"/>
              <a:gd name="connsiteY13" fmla="*/ 878351 h 1364500"/>
              <a:gd name="connsiteX14" fmla="*/ 2043485 w 2862518"/>
              <a:gd name="connsiteY14" fmla="*/ 1090231 h 1364500"/>
              <a:gd name="connsiteX15" fmla="*/ 2107095 w 2862518"/>
              <a:gd name="connsiteY15" fmla="*/ 1042523 h 1364500"/>
              <a:gd name="connsiteX16" fmla="*/ 2186608 w 2862518"/>
              <a:gd name="connsiteY16" fmla="*/ 1360575 h 1364500"/>
              <a:gd name="connsiteX17" fmla="*/ 1868556 w 2862518"/>
              <a:gd name="connsiteY17" fmla="*/ 1217452 h 1364500"/>
              <a:gd name="connsiteX18" fmla="*/ 1932167 w 2862518"/>
              <a:gd name="connsiteY18" fmla="*/ 1177695 h 1364500"/>
              <a:gd name="connsiteX19" fmla="*/ 1786263 w 2862518"/>
              <a:gd name="connsiteY19" fmla="*/ 979888 h 1364500"/>
              <a:gd name="connsiteX20" fmla="*/ 1546309 w 2862518"/>
              <a:gd name="connsiteY20" fmla="*/ 745056 h 1364500"/>
              <a:gd name="connsiteX21" fmla="*/ 1264257 w 2862518"/>
              <a:gd name="connsiteY21" fmla="*/ 676763 h 1364500"/>
              <a:gd name="connsiteX22" fmla="*/ 659958 w 2862518"/>
              <a:gd name="connsiteY22" fmla="*/ 740374 h 1364500"/>
              <a:gd name="connsiteX23" fmla="*/ 71561 w 2862518"/>
              <a:gd name="connsiteY23" fmla="*/ 835789 h 1364500"/>
              <a:gd name="connsiteX0" fmla="*/ 0 w 2862518"/>
              <a:gd name="connsiteY0" fmla="*/ 557511 h 1364517"/>
              <a:gd name="connsiteX1" fmla="*/ 954156 w 2862518"/>
              <a:gd name="connsiteY1" fmla="*/ 430290 h 1364517"/>
              <a:gd name="connsiteX2" fmla="*/ 1494845 w 2862518"/>
              <a:gd name="connsiteY2" fmla="*/ 255361 h 1364517"/>
              <a:gd name="connsiteX3" fmla="*/ 2091193 w 2862518"/>
              <a:gd name="connsiteY3" fmla="*/ 104750 h 1364517"/>
              <a:gd name="connsiteX4" fmla="*/ 2568271 w 2862518"/>
              <a:gd name="connsiteY4" fmla="*/ 72481 h 1364517"/>
              <a:gd name="connsiteX5" fmla="*/ 2560320 w 2862518"/>
              <a:gd name="connsiteY5" fmla="*/ 919 h 1364517"/>
              <a:gd name="connsiteX6" fmla="*/ 2862469 w 2862518"/>
              <a:gd name="connsiteY6" fmla="*/ 128140 h 1364517"/>
              <a:gd name="connsiteX7" fmla="*/ 2584174 w 2862518"/>
              <a:gd name="connsiteY7" fmla="*/ 279215 h 1364517"/>
              <a:gd name="connsiteX8" fmla="*/ 2576222 w 2862518"/>
              <a:gd name="connsiteY8" fmla="*/ 207653 h 1364517"/>
              <a:gd name="connsiteX9" fmla="*/ 2361537 w 2862518"/>
              <a:gd name="connsiteY9" fmla="*/ 223556 h 1364517"/>
              <a:gd name="connsiteX10" fmla="*/ 1844702 w 2862518"/>
              <a:gd name="connsiteY10" fmla="*/ 311020 h 1364517"/>
              <a:gd name="connsiteX11" fmla="*/ 1285306 w 2862518"/>
              <a:gd name="connsiteY11" fmla="*/ 493900 h 1364517"/>
              <a:gd name="connsiteX12" fmla="*/ 1613163 w 2862518"/>
              <a:gd name="connsiteY12" fmla="*/ 592096 h 1364517"/>
              <a:gd name="connsiteX13" fmla="*/ 1890532 w 2862518"/>
              <a:gd name="connsiteY13" fmla="*/ 878368 h 1364517"/>
              <a:gd name="connsiteX14" fmla="*/ 2043485 w 2862518"/>
              <a:gd name="connsiteY14" fmla="*/ 1090248 h 1364517"/>
              <a:gd name="connsiteX15" fmla="*/ 2107095 w 2862518"/>
              <a:gd name="connsiteY15" fmla="*/ 1042540 h 1364517"/>
              <a:gd name="connsiteX16" fmla="*/ 2186608 w 2862518"/>
              <a:gd name="connsiteY16" fmla="*/ 1360592 h 1364517"/>
              <a:gd name="connsiteX17" fmla="*/ 1868556 w 2862518"/>
              <a:gd name="connsiteY17" fmla="*/ 1217469 h 1364517"/>
              <a:gd name="connsiteX18" fmla="*/ 1932167 w 2862518"/>
              <a:gd name="connsiteY18" fmla="*/ 1177712 h 1364517"/>
              <a:gd name="connsiteX19" fmla="*/ 1786263 w 2862518"/>
              <a:gd name="connsiteY19" fmla="*/ 979905 h 1364517"/>
              <a:gd name="connsiteX20" fmla="*/ 1546309 w 2862518"/>
              <a:gd name="connsiteY20" fmla="*/ 745073 h 1364517"/>
              <a:gd name="connsiteX21" fmla="*/ 1264257 w 2862518"/>
              <a:gd name="connsiteY21" fmla="*/ 676780 h 1364517"/>
              <a:gd name="connsiteX22" fmla="*/ 659958 w 2862518"/>
              <a:gd name="connsiteY22" fmla="*/ 740391 h 1364517"/>
              <a:gd name="connsiteX23" fmla="*/ 71561 w 2862518"/>
              <a:gd name="connsiteY23" fmla="*/ 835806 h 1364517"/>
              <a:gd name="connsiteX0" fmla="*/ 0 w 2862518"/>
              <a:gd name="connsiteY0" fmla="*/ 557511 h 1364517"/>
              <a:gd name="connsiteX1" fmla="*/ 954156 w 2862518"/>
              <a:gd name="connsiteY1" fmla="*/ 430290 h 1364517"/>
              <a:gd name="connsiteX2" fmla="*/ 1494845 w 2862518"/>
              <a:gd name="connsiteY2" fmla="*/ 255361 h 1364517"/>
              <a:gd name="connsiteX3" fmla="*/ 2091193 w 2862518"/>
              <a:gd name="connsiteY3" fmla="*/ 104750 h 1364517"/>
              <a:gd name="connsiteX4" fmla="*/ 2568271 w 2862518"/>
              <a:gd name="connsiteY4" fmla="*/ 72481 h 1364517"/>
              <a:gd name="connsiteX5" fmla="*/ 2560320 w 2862518"/>
              <a:gd name="connsiteY5" fmla="*/ 919 h 1364517"/>
              <a:gd name="connsiteX6" fmla="*/ 2862469 w 2862518"/>
              <a:gd name="connsiteY6" fmla="*/ 128140 h 1364517"/>
              <a:gd name="connsiteX7" fmla="*/ 2584174 w 2862518"/>
              <a:gd name="connsiteY7" fmla="*/ 279215 h 1364517"/>
              <a:gd name="connsiteX8" fmla="*/ 2576222 w 2862518"/>
              <a:gd name="connsiteY8" fmla="*/ 207653 h 1364517"/>
              <a:gd name="connsiteX9" fmla="*/ 2361537 w 2862518"/>
              <a:gd name="connsiteY9" fmla="*/ 223556 h 1364517"/>
              <a:gd name="connsiteX10" fmla="*/ 1844702 w 2862518"/>
              <a:gd name="connsiteY10" fmla="*/ 311020 h 1364517"/>
              <a:gd name="connsiteX11" fmla="*/ 1285306 w 2862518"/>
              <a:gd name="connsiteY11" fmla="*/ 493900 h 1364517"/>
              <a:gd name="connsiteX12" fmla="*/ 1613163 w 2862518"/>
              <a:gd name="connsiteY12" fmla="*/ 592096 h 1364517"/>
              <a:gd name="connsiteX13" fmla="*/ 1890532 w 2862518"/>
              <a:gd name="connsiteY13" fmla="*/ 878368 h 1364517"/>
              <a:gd name="connsiteX14" fmla="*/ 2043485 w 2862518"/>
              <a:gd name="connsiteY14" fmla="*/ 1090248 h 1364517"/>
              <a:gd name="connsiteX15" fmla="*/ 2107095 w 2862518"/>
              <a:gd name="connsiteY15" fmla="*/ 1042540 h 1364517"/>
              <a:gd name="connsiteX16" fmla="*/ 2186608 w 2862518"/>
              <a:gd name="connsiteY16" fmla="*/ 1360592 h 1364517"/>
              <a:gd name="connsiteX17" fmla="*/ 1868556 w 2862518"/>
              <a:gd name="connsiteY17" fmla="*/ 1217469 h 1364517"/>
              <a:gd name="connsiteX18" fmla="*/ 1932167 w 2862518"/>
              <a:gd name="connsiteY18" fmla="*/ 1177712 h 1364517"/>
              <a:gd name="connsiteX19" fmla="*/ 1786263 w 2862518"/>
              <a:gd name="connsiteY19" fmla="*/ 979905 h 1364517"/>
              <a:gd name="connsiteX20" fmla="*/ 1546309 w 2862518"/>
              <a:gd name="connsiteY20" fmla="*/ 745073 h 1364517"/>
              <a:gd name="connsiteX21" fmla="*/ 1264257 w 2862518"/>
              <a:gd name="connsiteY21" fmla="*/ 676780 h 1364517"/>
              <a:gd name="connsiteX22" fmla="*/ 659958 w 2862518"/>
              <a:gd name="connsiteY22" fmla="*/ 740391 h 1364517"/>
              <a:gd name="connsiteX23" fmla="*/ 71561 w 2862518"/>
              <a:gd name="connsiteY23" fmla="*/ 835806 h 1364517"/>
              <a:gd name="connsiteX0" fmla="*/ 0 w 2862518"/>
              <a:gd name="connsiteY0" fmla="*/ 557523 h 1364529"/>
              <a:gd name="connsiteX1" fmla="*/ 954156 w 2862518"/>
              <a:gd name="connsiteY1" fmla="*/ 430302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40403 h 1364529"/>
              <a:gd name="connsiteX23" fmla="*/ 71561 w 2862518"/>
              <a:gd name="connsiteY23" fmla="*/ 835818 h 1364529"/>
              <a:gd name="connsiteX0" fmla="*/ 0 w 2862518"/>
              <a:gd name="connsiteY0" fmla="*/ 557523 h 1364529"/>
              <a:gd name="connsiteX1" fmla="*/ 954156 w 2862518"/>
              <a:gd name="connsiteY1" fmla="*/ 430302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40403 h 1364529"/>
              <a:gd name="connsiteX23" fmla="*/ 12658 w 2862518"/>
              <a:gd name="connsiteY23" fmla="*/ 847038 h 1364529"/>
              <a:gd name="connsiteX0" fmla="*/ 0 w 2862518"/>
              <a:gd name="connsiteY0" fmla="*/ 557523 h 1364529"/>
              <a:gd name="connsiteX1" fmla="*/ 954156 w 2862518"/>
              <a:gd name="connsiteY1" fmla="*/ 430302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17964 h 1364529"/>
              <a:gd name="connsiteX23" fmla="*/ 12658 w 2862518"/>
              <a:gd name="connsiteY23" fmla="*/ 847038 h 1364529"/>
              <a:gd name="connsiteX0" fmla="*/ 0 w 2862518"/>
              <a:gd name="connsiteY0" fmla="*/ 557523 h 1364529"/>
              <a:gd name="connsiteX1" fmla="*/ 634397 w 2862518"/>
              <a:gd name="connsiteY1" fmla="*/ 500425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17964 h 1364529"/>
              <a:gd name="connsiteX23" fmla="*/ 12658 w 2862518"/>
              <a:gd name="connsiteY23" fmla="*/ 847038 h 1364529"/>
              <a:gd name="connsiteX0" fmla="*/ 0 w 2862518"/>
              <a:gd name="connsiteY0" fmla="*/ 557523 h 1364529"/>
              <a:gd name="connsiteX1" fmla="*/ 634397 w 2862518"/>
              <a:gd name="connsiteY1" fmla="*/ 500425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17964 h 1364529"/>
              <a:gd name="connsiteX23" fmla="*/ 12658 w 2862518"/>
              <a:gd name="connsiteY23" fmla="*/ 847038 h 1364529"/>
              <a:gd name="connsiteX0" fmla="*/ 0 w 2862518"/>
              <a:gd name="connsiteY0" fmla="*/ 557523 h 1364529"/>
              <a:gd name="connsiteX1" fmla="*/ 634397 w 2862518"/>
              <a:gd name="connsiteY1" fmla="*/ 500425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17964 h 1364529"/>
              <a:gd name="connsiteX23" fmla="*/ 12658 w 2862518"/>
              <a:gd name="connsiteY23" fmla="*/ 847038 h 1364529"/>
              <a:gd name="connsiteX0" fmla="*/ 0 w 2862518"/>
              <a:gd name="connsiteY0" fmla="*/ 557523 h 1364529"/>
              <a:gd name="connsiteX1" fmla="*/ 634397 w 2862518"/>
              <a:gd name="connsiteY1" fmla="*/ 500425 h 1364529"/>
              <a:gd name="connsiteX2" fmla="*/ 1494845 w 2862518"/>
              <a:gd name="connsiteY2" fmla="*/ 255373 h 1364529"/>
              <a:gd name="connsiteX3" fmla="*/ 2060339 w 2862518"/>
              <a:gd name="connsiteY3" fmla="*/ 110372 h 1364529"/>
              <a:gd name="connsiteX4" fmla="*/ 2568271 w 2862518"/>
              <a:gd name="connsiteY4" fmla="*/ 72493 h 1364529"/>
              <a:gd name="connsiteX5" fmla="*/ 2560320 w 2862518"/>
              <a:gd name="connsiteY5" fmla="*/ 931 h 1364529"/>
              <a:gd name="connsiteX6" fmla="*/ 2862469 w 2862518"/>
              <a:gd name="connsiteY6" fmla="*/ 128152 h 1364529"/>
              <a:gd name="connsiteX7" fmla="*/ 2584174 w 2862518"/>
              <a:gd name="connsiteY7" fmla="*/ 279227 h 1364529"/>
              <a:gd name="connsiteX8" fmla="*/ 2576222 w 2862518"/>
              <a:gd name="connsiteY8" fmla="*/ 207665 h 1364529"/>
              <a:gd name="connsiteX9" fmla="*/ 2361537 w 2862518"/>
              <a:gd name="connsiteY9" fmla="*/ 223568 h 1364529"/>
              <a:gd name="connsiteX10" fmla="*/ 1844702 w 2862518"/>
              <a:gd name="connsiteY10" fmla="*/ 311032 h 1364529"/>
              <a:gd name="connsiteX11" fmla="*/ 1285306 w 2862518"/>
              <a:gd name="connsiteY11" fmla="*/ 493912 h 1364529"/>
              <a:gd name="connsiteX12" fmla="*/ 1613163 w 2862518"/>
              <a:gd name="connsiteY12" fmla="*/ 592108 h 1364529"/>
              <a:gd name="connsiteX13" fmla="*/ 1890532 w 2862518"/>
              <a:gd name="connsiteY13" fmla="*/ 878380 h 1364529"/>
              <a:gd name="connsiteX14" fmla="*/ 2043485 w 2862518"/>
              <a:gd name="connsiteY14" fmla="*/ 1090260 h 1364529"/>
              <a:gd name="connsiteX15" fmla="*/ 2107095 w 2862518"/>
              <a:gd name="connsiteY15" fmla="*/ 1042552 h 1364529"/>
              <a:gd name="connsiteX16" fmla="*/ 2186608 w 2862518"/>
              <a:gd name="connsiteY16" fmla="*/ 1360604 h 1364529"/>
              <a:gd name="connsiteX17" fmla="*/ 1868556 w 2862518"/>
              <a:gd name="connsiteY17" fmla="*/ 1217481 h 1364529"/>
              <a:gd name="connsiteX18" fmla="*/ 1932167 w 2862518"/>
              <a:gd name="connsiteY18" fmla="*/ 1177724 h 1364529"/>
              <a:gd name="connsiteX19" fmla="*/ 1786263 w 2862518"/>
              <a:gd name="connsiteY19" fmla="*/ 979917 h 1364529"/>
              <a:gd name="connsiteX20" fmla="*/ 1546309 w 2862518"/>
              <a:gd name="connsiteY20" fmla="*/ 745085 h 1364529"/>
              <a:gd name="connsiteX21" fmla="*/ 1264257 w 2862518"/>
              <a:gd name="connsiteY21" fmla="*/ 676792 h 1364529"/>
              <a:gd name="connsiteX22" fmla="*/ 659958 w 2862518"/>
              <a:gd name="connsiteY22" fmla="*/ 717964 h 1364529"/>
              <a:gd name="connsiteX23" fmla="*/ 12658 w 2862518"/>
              <a:gd name="connsiteY23" fmla="*/ 847038 h 1364529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68556 w 2862518"/>
              <a:gd name="connsiteY17" fmla="*/ 1217481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68556 w 2862518"/>
              <a:gd name="connsiteY17" fmla="*/ 1217481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68556 w 2862518"/>
              <a:gd name="connsiteY17" fmla="*/ 1217481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5146"/>
              <a:gd name="connsiteX1" fmla="*/ 634397 w 2862518"/>
              <a:gd name="connsiteY1" fmla="*/ 500425 h 1365146"/>
              <a:gd name="connsiteX2" fmla="*/ 1494845 w 2862518"/>
              <a:gd name="connsiteY2" fmla="*/ 255373 h 1365146"/>
              <a:gd name="connsiteX3" fmla="*/ 2060339 w 2862518"/>
              <a:gd name="connsiteY3" fmla="*/ 110372 h 1365146"/>
              <a:gd name="connsiteX4" fmla="*/ 2568271 w 2862518"/>
              <a:gd name="connsiteY4" fmla="*/ 72493 h 1365146"/>
              <a:gd name="connsiteX5" fmla="*/ 2560320 w 2862518"/>
              <a:gd name="connsiteY5" fmla="*/ 931 h 1365146"/>
              <a:gd name="connsiteX6" fmla="*/ 2862469 w 2862518"/>
              <a:gd name="connsiteY6" fmla="*/ 128152 h 1365146"/>
              <a:gd name="connsiteX7" fmla="*/ 2584174 w 2862518"/>
              <a:gd name="connsiteY7" fmla="*/ 279227 h 1365146"/>
              <a:gd name="connsiteX8" fmla="*/ 2576222 w 2862518"/>
              <a:gd name="connsiteY8" fmla="*/ 207665 h 1365146"/>
              <a:gd name="connsiteX9" fmla="*/ 2361537 w 2862518"/>
              <a:gd name="connsiteY9" fmla="*/ 223568 h 1365146"/>
              <a:gd name="connsiteX10" fmla="*/ 1844702 w 2862518"/>
              <a:gd name="connsiteY10" fmla="*/ 311032 h 1365146"/>
              <a:gd name="connsiteX11" fmla="*/ 1285306 w 2862518"/>
              <a:gd name="connsiteY11" fmla="*/ 493912 h 1365146"/>
              <a:gd name="connsiteX12" fmla="*/ 1613163 w 2862518"/>
              <a:gd name="connsiteY12" fmla="*/ 592108 h 1365146"/>
              <a:gd name="connsiteX13" fmla="*/ 1890532 w 2862518"/>
              <a:gd name="connsiteY13" fmla="*/ 878380 h 1365146"/>
              <a:gd name="connsiteX14" fmla="*/ 2043485 w 2862518"/>
              <a:gd name="connsiteY14" fmla="*/ 1090260 h 1365146"/>
              <a:gd name="connsiteX15" fmla="*/ 2107095 w 2862518"/>
              <a:gd name="connsiteY15" fmla="*/ 1042552 h 1365146"/>
              <a:gd name="connsiteX16" fmla="*/ 2186608 w 2862518"/>
              <a:gd name="connsiteY16" fmla="*/ 1360604 h 1365146"/>
              <a:gd name="connsiteX17" fmla="*/ 1871361 w 2862518"/>
              <a:gd name="connsiteY17" fmla="*/ 1220286 h 1365146"/>
              <a:gd name="connsiteX18" fmla="*/ 1932167 w 2862518"/>
              <a:gd name="connsiteY18" fmla="*/ 1177724 h 1365146"/>
              <a:gd name="connsiteX19" fmla="*/ 1786263 w 2862518"/>
              <a:gd name="connsiteY19" fmla="*/ 979917 h 1365146"/>
              <a:gd name="connsiteX20" fmla="*/ 1546309 w 2862518"/>
              <a:gd name="connsiteY20" fmla="*/ 745085 h 1365146"/>
              <a:gd name="connsiteX21" fmla="*/ 1264257 w 2862518"/>
              <a:gd name="connsiteY21" fmla="*/ 676792 h 1365146"/>
              <a:gd name="connsiteX22" fmla="*/ 659958 w 2862518"/>
              <a:gd name="connsiteY22" fmla="*/ 717964 h 1365146"/>
              <a:gd name="connsiteX23" fmla="*/ 12658 w 2862518"/>
              <a:gd name="connsiteY23" fmla="*/ 847038 h 1365146"/>
              <a:gd name="connsiteX0" fmla="*/ 0 w 2862518"/>
              <a:gd name="connsiteY0" fmla="*/ 557523 h 1365146"/>
              <a:gd name="connsiteX1" fmla="*/ 634397 w 2862518"/>
              <a:gd name="connsiteY1" fmla="*/ 500425 h 1365146"/>
              <a:gd name="connsiteX2" fmla="*/ 1494845 w 2862518"/>
              <a:gd name="connsiteY2" fmla="*/ 255373 h 1365146"/>
              <a:gd name="connsiteX3" fmla="*/ 2060339 w 2862518"/>
              <a:gd name="connsiteY3" fmla="*/ 110372 h 1365146"/>
              <a:gd name="connsiteX4" fmla="*/ 2568271 w 2862518"/>
              <a:gd name="connsiteY4" fmla="*/ 72493 h 1365146"/>
              <a:gd name="connsiteX5" fmla="*/ 2560320 w 2862518"/>
              <a:gd name="connsiteY5" fmla="*/ 931 h 1365146"/>
              <a:gd name="connsiteX6" fmla="*/ 2862469 w 2862518"/>
              <a:gd name="connsiteY6" fmla="*/ 128152 h 1365146"/>
              <a:gd name="connsiteX7" fmla="*/ 2584174 w 2862518"/>
              <a:gd name="connsiteY7" fmla="*/ 279227 h 1365146"/>
              <a:gd name="connsiteX8" fmla="*/ 2576222 w 2862518"/>
              <a:gd name="connsiteY8" fmla="*/ 207665 h 1365146"/>
              <a:gd name="connsiteX9" fmla="*/ 2361537 w 2862518"/>
              <a:gd name="connsiteY9" fmla="*/ 223568 h 1365146"/>
              <a:gd name="connsiteX10" fmla="*/ 1844702 w 2862518"/>
              <a:gd name="connsiteY10" fmla="*/ 311032 h 1365146"/>
              <a:gd name="connsiteX11" fmla="*/ 1285306 w 2862518"/>
              <a:gd name="connsiteY11" fmla="*/ 493912 h 1365146"/>
              <a:gd name="connsiteX12" fmla="*/ 1613163 w 2862518"/>
              <a:gd name="connsiteY12" fmla="*/ 592108 h 1365146"/>
              <a:gd name="connsiteX13" fmla="*/ 1890532 w 2862518"/>
              <a:gd name="connsiteY13" fmla="*/ 878380 h 1365146"/>
              <a:gd name="connsiteX14" fmla="*/ 2043485 w 2862518"/>
              <a:gd name="connsiteY14" fmla="*/ 1090260 h 1365146"/>
              <a:gd name="connsiteX15" fmla="*/ 2107095 w 2862518"/>
              <a:gd name="connsiteY15" fmla="*/ 1042552 h 1365146"/>
              <a:gd name="connsiteX16" fmla="*/ 2186608 w 2862518"/>
              <a:gd name="connsiteY16" fmla="*/ 1360604 h 1365146"/>
              <a:gd name="connsiteX17" fmla="*/ 1871361 w 2862518"/>
              <a:gd name="connsiteY17" fmla="*/ 1220286 h 1365146"/>
              <a:gd name="connsiteX18" fmla="*/ 1932167 w 2862518"/>
              <a:gd name="connsiteY18" fmla="*/ 1177724 h 1365146"/>
              <a:gd name="connsiteX19" fmla="*/ 1786263 w 2862518"/>
              <a:gd name="connsiteY19" fmla="*/ 979917 h 1365146"/>
              <a:gd name="connsiteX20" fmla="*/ 1546309 w 2862518"/>
              <a:gd name="connsiteY20" fmla="*/ 745085 h 1365146"/>
              <a:gd name="connsiteX21" fmla="*/ 1264257 w 2862518"/>
              <a:gd name="connsiteY21" fmla="*/ 676792 h 1365146"/>
              <a:gd name="connsiteX22" fmla="*/ 659958 w 2862518"/>
              <a:gd name="connsiteY22" fmla="*/ 717964 h 1365146"/>
              <a:gd name="connsiteX23" fmla="*/ 12658 w 2862518"/>
              <a:gd name="connsiteY23" fmla="*/ 847038 h 1365146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71361 w 2862518"/>
              <a:gd name="connsiteY17" fmla="*/ 1220286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71361 w 2862518"/>
              <a:gd name="connsiteY17" fmla="*/ 1220286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71361 w 2862518"/>
              <a:gd name="connsiteY17" fmla="*/ 1220286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71361 w 2862518"/>
              <a:gd name="connsiteY17" fmla="*/ 1220286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523 h 1360604"/>
              <a:gd name="connsiteX1" fmla="*/ 634397 w 2862518"/>
              <a:gd name="connsiteY1" fmla="*/ 500425 h 1360604"/>
              <a:gd name="connsiteX2" fmla="*/ 1494845 w 2862518"/>
              <a:gd name="connsiteY2" fmla="*/ 255373 h 1360604"/>
              <a:gd name="connsiteX3" fmla="*/ 2060339 w 2862518"/>
              <a:gd name="connsiteY3" fmla="*/ 110372 h 1360604"/>
              <a:gd name="connsiteX4" fmla="*/ 2568271 w 2862518"/>
              <a:gd name="connsiteY4" fmla="*/ 72493 h 1360604"/>
              <a:gd name="connsiteX5" fmla="*/ 2560320 w 2862518"/>
              <a:gd name="connsiteY5" fmla="*/ 931 h 1360604"/>
              <a:gd name="connsiteX6" fmla="*/ 2862469 w 2862518"/>
              <a:gd name="connsiteY6" fmla="*/ 128152 h 1360604"/>
              <a:gd name="connsiteX7" fmla="*/ 2584174 w 2862518"/>
              <a:gd name="connsiteY7" fmla="*/ 279227 h 1360604"/>
              <a:gd name="connsiteX8" fmla="*/ 2576222 w 2862518"/>
              <a:gd name="connsiteY8" fmla="*/ 207665 h 1360604"/>
              <a:gd name="connsiteX9" fmla="*/ 2361537 w 2862518"/>
              <a:gd name="connsiteY9" fmla="*/ 223568 h 1360604"/>
              <a:gd name="connsiteX10" fmla="*/ 1844702 w 2862518"/>
              <a:gd name="connsiteY10" fmla="*/ 311032 h 1360604"/>
              <a:gd name="connsiteX11" fmla="*/ 1285306 w 2862518"/>
              <a:gd name="connsiteY11" fmla="*/ 493912 h 1360604"/>
              <a:gd name="connsiteX12" fmla="*/ 1613163 w 2862518"/>
              <a:gd name="connsiteY12" fmla="*/ 592108 h 1360604"/>
              <a:gd name="connsiteX13" fmla="*/ 1890532 w 2862518"/>
              <a:gd name="connsiteY13" fmla="*/ 878380 h 1360604"/>
              <a:gd name="connsiteX14" fmla="*/ 2043485 w 2862518"/>
              <a:gd name="connsiteY14" fmla="*/ 1090260 h 1360604"/>
              <a:gd name="connsiteX15" fmla="*/ 2107095 w 2862518"/>
              <a:gd name="connsiteY15" fmla="*/ 1042552 h 1360604"/>
              <a:gd name="connsiteX16" fmla="*/ 2186608 w 2862518"/>
              <a:gd name="connsiteY16" fmla="*/ 1360604 h 1360604"/>
              <a:gd name="connsiteX17" fmla="*/ 1871361 w 2862518"/>
              <a:gd name="connsiteY17" fmla="*/ 1220286 h 1360604"/>
              <a:gd name="connsiteX18" fmla="*/ 1932167 w 2862518"/>
              <a:gd name="connsiteY18" fmla="*/ 1177724 h 1360604"/>
              <a:gd name="connsiteX19" fmla="*/ 1786263 w 2862518"/>
              <a:gd name="connsiteY19" fmla="*/ 979917 h 1360604"/>
              <a:gd name="connsiteX20" fmla="*/ 1546309 w 2862518"/>
              <a:gd name="connsiteY20" fmla="*/ 745085 h 1360604"/>
              <a:gd name="connsiteX21" fmla="*/ 1264257 w 2862518"/>
              <a:gd name="connsiteY21" fmla="*/ 676792 h 1360604"/>
              <a:gd name="connsiteX22" fmla="*/ 659958 w 2862518"/>
              <a:gd name="connsiteY22" fmla="*/ 717964 h 1360604"/>
              <a:gd name="connsiteX23" fmla="*/ 12658 w 2862518"/>
              <a:gd name="connsiteY23" fmla="*/ 847038 h 1360604"/>
              <a:gd name="connsiteX0" fmla="*/ 0 w 2862518"/>
              <a:gd name="connsiteY0" fmla="*/ 557478 h 1360559"/>
              <a:gd name="connsiteX1" fmla="*/ 634397 w 2862518"/>
              <a:gd name="connsiteY1" fmla="*/ 500380 h 1360559"/>
              <a:gd name="connsiteX2" fmla="*/ 1494845 w 2862518"/>
              <a:gd name="connsiteY2" fmla="*/ 255328 h 1360559"/>
              <a:gd name="connsiteX3" fmla="*/ 2343635 w 2862518"/>
              <a:gd name="connsiteY3" fmla="*/ 87888 h 1360559"/>
              <a:gd name="connsiteX4" fmla="*/ 2568271 w 2862518"/>
              <a:gd name="connsiteY4" fmla="*/ 72448 h 1360559"/>
              <a:gd name="connsiteX5" fmla="*/ 2560320 w 2862518"/>
              <a:gd name="connsiteY5" fmla="*/ 886 h 1360559"/>
              <a:gd name="connsiteX6" fmla="*/ 2862469 w 2862518"/>
              <a:gd name="connsiteY6" fmla="*/ 128107 h 1360559"/>
              <a:gd name="connsiteX7" fmla="*/ 2584174 w 2862518"/>
              <a:gd name="connsiteY7" fmla="*/ 279182 h 1360559"/>
              <a:gd name="connsiteX8" fmla="*/ 2576222 w 2862518"/>
              <a:gd name="connsiteY8" fmla="*/ 207620 h 1360559"/>
              <a:gd name="connsiteX9" fmla="*/ 2361537 w 2862518"/>
              <a:gd name="connsiteY9" fmla="*/ 223523 h 1360559"/>
              <a:gd name="connsiteX10" fmla="*/ 1844702 w 2862518"/>
              <a:gd name="connsiteY10" fmla="*/ 310987 h 1360559"/>
              <a:gd name="connsiteX11" fmla="*/ 1285306 w 2862518"/>
              <a:gd name="connsiteY11" fmla="*/ 493867 h 1360559"/>
              <a:gd name="connsiteX12" fmla="*/ 1613163 w 2862518"/>
              <a:gd name="connsiteY12" fmla="*/ 592063 h 1360559"/>
              <a:gd name="connsiteX13" fmla="*/ 1890532 w 2862518"/>
              <a:gd name="connsiteY13" fmla="*/ 878335 h 1360559"/>
              <a:gd name="connsiteX14" fmla="*/ 2043485 w 2862518"/>
              <a:gd name="connsiteY14" fmla="*/ 1090215 h 1360559"/>
              <a:gd name="connsiteX15" fmla="*/ 2107095 w 2862518"/>
              <a:gd name="connsiteY15" fmla="*/ 1042507 h 1360559"/>
              <a:gd name="connsiteX16" fmla="*/ 2186608 w 2862518"/>
              <a:gd name="connsiteY16" fmla="*/ 1360559 h 1360559"/>
              <a:gd name="connsiteX17" fmla="*/ 1871361 w 2862518"/>
              <a:gd name="connsiteY17" fmla="*/ 1220241 h 1360559"/>
              <a:gd name="connsiteX18" fmla="*/ 1932167 w 2862518"/>
              <a:gd name="connsiteY18" fmla="*/ 1177679 h 1360559"/>
              <a:gd name="connsiteX19" fmla="*/ 1786263 w 2862518"/>
              <a:gd name="connsiteY19" fmla="*/ 979872 h 1360559"/>
              <a:gd name="connsiteX20" fmla="*/ 1546309 w 2862518"/>
              <a:gd name="connsiteY20" fmla="*/ 745040 h 1360559"/>
              <a:gd name="connsiteX21" fmla="*/ 1264257 w 2862518"/>
              <a:gd name="connsiteY21" fmla="*/ 676747 h 1360559"/>
              <a:gd name="connsiteX22" fmla="*/ 659958 w 2862518"/>
              <a:gd name="connsiteY22" fmla="*/ 717919 h 1360559"/>
              <a:gd name="connsiteX23" fmla="*/ 12658 w 2862518"/>
              <a:gd name="connsiteY23" fmla="*/ 846993 h 1360559"/>
              <a:gd name="connsiteX0" fmla="*/ 0 w 2862518"/>
              <a:gd name="connsiteY0" fmla="*/ 557478 h 1360559"/>
              <a:gd name="connsiteX1" fmla="*/ 634397 w 2862518"/>
              <a:gd name="connsiteY1" fmla="*/ 500380 h 1360559"/>
              <a:gd name="connsiteX2" fmla="*/ 1494845 w 2862518"/>
              <a:gd name="connsiteY2" fmla="*/ 255328 h 1360559"/>
              <a:gd name="connsiteX3" fmla="*/ 2343635 w 2862518"/>
              <a:gd name="connsiteY3" fmla="*/ 87888 h 1360559"/>
              <a:gd name="connsiteX4" fmla="*/ 2568271 w 2862518"/>
              <a:gd name="connsiteY4" fmla="*/ 72448 h 1360559"/>
              <a:gd name="connsiteX5" fmla="*/ 2560320 w 2862518"/>
              <a:gd name="connsiteY5" fmla="*/ 886 h 1360559"/>
              <a:gd name="connsiteX6" fmla="*/ 2862469 w 2862518"/>
              <a:gd name="connsiteY6" fmla="*/ 128107 h 1360559"/>
              <a:gd name="connsiteX7" fmla="*/ 2584174 w 2862518"/>
              <a:gd name="connsiteY7" fmla="*/ 279182 h 1360559"/>
              <a:gd name="connsiteX8" fmla="*/ 2576222 w 2862518"/>
              <a:gd name="connsiteY8" fmla="*/ 207620 h 1360559"/>
              <a:gd name="connsiteX9" fmla="*/ 2361537 w 2862518"/>
              <a:gd name="connsiteY9" fmla="*/ 223523 h 1360559"/>
              <a:gd name="connsiteX10" fmla="*/ 1844702 w 2862518"/>
              <a:gd name="connsiteY10" fmla="*/ 310987 h 1360559"/>
              <a:gd name="connsiteX11" fmla="*/ 1285306 w 2862518"/>
              <a:gd name="connsiteY11" fmla="*/ 493867 h 1360559"/>
              <a:gd name="connsiteX12" fmla="*/ 1613163 w 2862518"/>
              <a:gd name="connsiteY12" fmla="*/ 592063 h 1360559"/>
              <a:gd name="connsiteX13" fmla="*/ 1890532 w 2862518"/>
              <a:gd name="connsiteY13" fmla="*/ 878335 h 1360559"/>
              <a:gd name="connsiteX14" fmla="*/ 2043485 w 2862518"/>
              <a:gd name="connsiteY14" fmla="*/ 1090215 h 1360559"/>
              <a:gd name="connsiteX15" fmla="*/ 2107095 w 2862518"/>
              <a:gd name="connsiteY15" fmla="*/ 1042507 h 1360559"/>
              <a:gd name="connsiteX16" fmla="*/ 2186608 w 2862518"/>
              <a:gd name="connsiteY16" fmla="*/ 1360559 h 1360559"/>
              <a:gd name="connsiteX17" fmla="*/ 1871361 w 2862518"/>
              <a:gd name="connsiteY17" fmla="*/ 1220241 h 1360559"/>
              <a:gd name="connsiteX18" fmla="*/ 1932167 w 2862518"/>
              <a:gd name="connsiteY18" fmla="*/ 1177679 h 1360559"/>
              <a:gd name="connsiteX19" fmla="*/ 1786263 w 2862518"/>
              <a:gd name="connsiteY19" fmla="*/ 979872 h 1360559"/>
              <a:gd name="connsiteX20" fmla="*/ 1546309 w 2862518"/>
              <a:gd name="connsiteY20" fmla="*/ 745040 h 1360559"/>
              <a:gd name="connsiteX21" fmla="*/ 1264257 w 2862518"/>
              <a:gd name="connsiteY21" fmla="*/ 676747 h 1360559"/>
              <a:gd name="connsiteX22" fmla="*/ 659958 w 2862518"/>
              <a:gd name="connsiteY22" fmla="*/ 717919 h 1360559"/>
              <a:gd name="connsiteX23" fmla="*/ 12658 w 2862518"/>
              <a:gd name="connsiteY23" fmla="*/ 846993 h 1360559"/>
              <a:gd name="connsiteX0" fmla="*/ 0 w 2862518"/>
              <a:gd name="connsiteY0" fmla="*/ 557478 h 1360559"/>
              <a:gd name="connsiteX1" fmla="*/ 634397 w 2862518"/>
              <a:gd name="connsiteY1" fmla="*/ 500380 h 1360559"/>
              <a:gd name="connsiteX2" fmla="*/ 1494845 w 2862518"/>
              <a:gd name="connsiteY2" fmla="*/ 255328 h 1360559"/>
              <a:gd name="connsiteX3" fmla="*/ 2343635 w 2862518"/>
              <a:gd name="connsiteY3" fmla="*/ 87888 h 1360559"/>
              <a:gd name="connsiteX4" fmla="*/ 2568271 w 2862518"/>
              <a:gd name="connsiteY4" fmla="*/ 72448 h 1360559"/>
              <a:gd name="connsiteX5" fmla="*/ 2560320 w 2862518"/>
              <a:gd name="connsiteY5" fmla="*/ 886 h 1360559"/>
              <a:gd name="connsiteX6" fmla="*/ 2862469 w 2862518"/>
              <a:gd name="connsiteY6" fmla="*/ 128107 h 1360559"/>
              <a:gd name="connsiteX7" fmla="*/ 2584174 w 2862518"/>
              <a:gd name="connsiteY7" fmla="*/ 279182 h 1360559"/>
              <a:gd name="connsiteX8" fmla="*/ 2576222 w 2862518"/>
              <a:gd name="connsiteY8" fmla="*/ 207620 h 1360559"/>
              <a:gd name="connsiteX9" fmla="*/ 2361537 w 2862518"/>
              <a:gd name="connsiteY9" fmla="*/ 223523 h 1360559"/>
              <a:gd name="connsiteX10" fmla="*/ 1844702 w 2862518"/>
              <a:gd name="connsiteY10" fmla="*/ 310987 h 1360559"/>
              <a:gd name="connsiteX11" fmla="*/ 1285306 w 2862518"/>
              <a:gd name="connsiteY11" fmla="*/ 493867 h 1360559"/>
              <a:gd name="connsiteX12" fmla="*/ 1613163 w 2862518"/>
              <a:gd name="connsiteY12" fmla="*/ 592063 h 1360559"/>
              <a:gd name="connsiteX13" fmla="*/ 1890532 w 2862518"/>
              <a:gd name="connsiteY13" fmla="*/ 878335 h 1360559"/>
              <a:gd name="connsiteX14" fmla="*/ 2043485 w 2862518"/>
              <a:gd name="connsiteY14" fmla="*/ 1090215 h 1360559"/>
              <a:gd name="connsiteX15" fmla="*/ 2107095 w 2862518"/>
              <a:gd name="connsiteY15" fmla="*/ 1042507 h 1360559"/>
              <a:gd name="connsiteX16" fmla="*/ 2186608 w 2862518"/>
              <a:gd name="connsiteY16" fmla="*/ 1360559 h 1360559"/>
              <a:gd name="connsiteX17" fmla="*/ 1871361 w 2862518"/>
              <a:gd name="connsiteY17" fmla="*/ 1220241 h 1360559"/>
              <a:gd name="connsiteX18" fmla="*/ 1932167 w 2862518"/>
              <a:gd name="connsiteY18" fmla="*/ 1177679 h 1360559"/>
              <a:gd name="connsiteX19" fmla="*/ 1786263 w 2862518"/>
              <a:gd name="connsiteY19" fmla="*/ 979872 h 1360559"/>
              <a:gd name="connsiteX20" fmla="*/ 1546309 w 2862518"/>
              <a:gd name="connsiteY20" fmla="*/ 745040 h 1360559"/>
              <a:gd name="connsiteX21" fmla="*/ 1264257 w 2862518"/>
              <a:gd name="connsiteY21" fmla="*/ 676747 h 1360559"/>
              <a:gd name="connsiteX22" fmla="*/ 659958 w 2862518"/>
              <a:gd name="connsiteY22" fmla="*/ 717919 h 1360559"/>
              <a:gd name="connsiteX23" fmla="*/ 12658 w 2862518"/>
              <a:gd name="connsiteY23" fmla="*/ 846993 h 1360559"/>
              <a:gd name="connsiteX0" fmla="*/ 0 w 2862518"/>
              <a:gd name="connsiteY0" fmla="*/ 556592 h 1359673"/>
              <a:gd name="connsiteX1" fmla="*/ 634397 w 2862518"/>
              <a:gd name="connsiteY1" fmla="*/ 499494 h 1359673"/>
              <a:gd name="connsiteX2" fmla="*/ 1494845 w 2862518"/>
              <a:gd name="connsiteY2" fmla="*/ 254442 h 1359673"/>
              <a:gd name="connsiteX3" fmla="*/ 2343635 w 2862518"/>
              <a:gd name="connsiteY3" fmla="*/ 87002 h 1359673"/>
              <a:gd name="connsiteX4" fmla="*/ 2568271 w 2862518"/>
              <a:gd name="connsiteY4" fmla="*/ 71562 h 1359673"/>
              <a:gd name="connsiteX5" fmla="*/ 2560320 w 2862518"/>
              <a:gd name="connsiteY5" fmla="*/ 0 h 1359673"/>
              <a:gd name="connsiteX6" fmla="*/ 2862469 w 2862518"/>
              <a:gd name="connsiteY6" fmla="*/ 127221 h 1359673"/>
              <a:gd name="connsiteX7" fmla="*/ 2584174 w 2862518"/>
              <a:gd name="connsiteY7" fmla="*/ 278296 h 1359673"/>
              <a:gd name="connsiteX8" fmla="*/ 2576222 w 2862518"/>
              <a:gd name="connsiteY8" fmla="*/ 206734 h 1359673"/>
              <a:gd name="connsiteX9" fmla="*/ 2361537 w 2862518"/>
              <a:gd name="connsiteY9" fmla="*/ 222637 h 1359673"/>
              <a:gd name="connsiteX10" fmla="*/ 1844702 w 2862518"/>
              <a:gd name="connsiteY10" fmla="*/ 310101 h 1359673"/>
              <a:gd name="connsiteX11" fmla="*/ 1285306 w 2862518"/>
              <a:gd name="connsiteY11" fmla="*/ 492981 h 1359673"/>
              <a:gd name="connsiteX12" fmla="*/ 1613163 w 2862518"/>
              <a:gd name="connsiteY12" fmla="*/ 591177 h 1359673"/>
              <a:gd name="connsiteX13" fmla="*/ 1890532 w 2862518"/>
              <a:gd name="connsiteY13" fmla="*/ 877449 h 1359673"/>
              <a:gd name="connsiteX14" fmla="*/ 2043485 w 2862518"/>
              <a:gd name="connsiteY14" fmla="*/ 1089329 h 1359673"/>
              <a:gd name="connsiteX15" fmla="*/ 2107095 w 2862518"/>
              <a:gd name="connsiteY15" fmla="*/ 1041621 h 1359673"/>
              <a:gd name="connsiteX16" fmla="*/ 2186608 w 2862518"/>
              <a:gd name="connsiteY16" fmla="*/ 1359673 h 1359673"/>
              <a:gd name="connsiteX17" fmla="*/ 1871361 w 2862518"/>
              <a:gd name="connsiteY17" fmla="*/ 1219355 h 1359673"/>
              <a:gd name="connsiteX18" fmla="*/ 1932167 w 2862518"/>
              <a:gd name="connsiteY18" fmla="*/ 1176793 h 1359673"/>
              <a:gd name="connsiteX19" fmla="*/ 1786263 w 2862518"/>
              <a:gd name="connsiteY19" fmla="*/ 978986 h 1359673"/>
              <a:gd name="connsiteX20" fmla="*/ 1546309 w 2862518"/>
              <a:gd name="connsiteY20" fmla="*/ 744154 h 1359673"/>
              <a:gd name="connsiteX21" fmla="*/ 1264257 w 2862518"/>
              <a:gd name="connsiteY21" fmla="*/ 675861 h 1359673"/>
              <a:gd name="connsiteX22" fmla="*/ 659958 w 2862518"/>
              <a:gd name="connsiteY22" fmla="*/ 717033 h 1359673"/>
              <a:gd name="connsiteX23" fmla="*/ 12658 w 2862518"/>
              <a:gd name="connsiteY23" fmla="*/ 846107 h 1359673"/>
              <a:gd name="connsiteX0" fmla="*/ 0 w 2862518"/>
              <a:gd name="connsiteY0" fmla="*/ 556592 h 1359673"/>
              <a:gd name="connsiteX1" fmla="*/ 634397 w 2862518"/>
              <a:gd name="connsiteY1" fmla="*/ 499494 h 1359673"/>
              <a:gd name="connsiteX2" fmla="*/ 1494845 w 2862518"/>
              <a:gd name="connsiteY2" fmla="*/ 254442 h 1359673"/>
              <a:gd name="connsiteX3" fmla="*/ 2343635 w 2862518"/>
              <a:gd name="connsiteY3" fmla="*/ 87002 h 1359673"/>
              <a:gd name="connsiteX4" fmla="*/ 2568271 w 2862518"/>
              <a:gd name="connsiteY4" fmla="*/ 71562 h 1359673"/>
              <a:gd name="connsiteX5" fmla="*/ 2560320 w 2862518"/>
              <a:gd name="connsiteY5" fmla="*/ 0 h 1359673"/>
              <a:gd name="connsiteX6" fmla="*/ 2862469 w 2862518"/>
              <a:gd name="connsiteY6" fmla="*/ 127221 h 1359673"/>
              <a:gd name="connsiteX7" fmla="*/ 2584174 w 2862518"/>
              <a:gd name="connsiteY7" fmla="*/ 278296 h 1359673"/>
              <a:gd name="connsiteX8" fmla="*/ 2576222 w 2862518"/>
              <a:gd name="connsiteY8" fmla="*/ 206734 h 1359673"/>
              <a:gd name="connsiteX9" fmla="*/ 2361537 w 2862518"/>
              <a:gd name="connsiteY9" fmla="*/ 222637 h 1359673"/>
              <a:gd name="connsiteX10" fmla="*/ 1844702 w 2862518"/>
              <a:gd name="connsiteY10" fmla="*/ 310101 h 1359673"/>
              <a:gd name="connsiteX11" fmla="*/ 1285306 w 2862518"/>
              <a:gd name="connsiteY11" fmla="*/ 492981 h 1359673"/>
              <a:gd name="connsiteX12" fmla="*/ 1613163 w 2862518"/>
              <a:gd name="connsiteY12" fmla="*/ 591177 h 1359673"/>
              <a:gd name="connsiteX13" fmla="*/ 1890532 w 2862518"/>
              <a:gd name="connsiteY13" fmla="*/ 877449 h 1359673"/>
              <a:gd name="connsiteX14" fmla="*/ 2043485 w 2862518"/>
              <a:gd name="connsiteY14" fmla="*/ 1089329 h 1359673"/>
              <a:gd name="connsiteX15" fmla="*/ 2107095 w 2862518"/>
              <a:gd name="connsiteY15" fmla="*/ 1041621 h 1359673"/>
              <a:gd name="connsiteX16" fmla="*/ 2186608 w 2862518"/>
              <a:gd name="connsiteY16" fmla="*/ 1359673 h 1359673"/>
              <a:gd name="connsiteX17" fmla="*/ 1871361 w 2862518"/>
              <a:gd name="connsiteY17" fmla="*/ 1219355 h 1359673"/>
              <a:gd name="connsiteX18" fmla="*/ 1932167 w 2862518"/>
              <a:gd name="connsiteY18" fmla="*/ 1176793 h 1359673"/>
              <a:gd name="connsiteX19" fmla="*/ 1786263 w 2862518"/>
              <a:gd name="connsiteY19" fmla="*/ 978986 h 1359673"/>
              <a:gd name="connsiteX20" fmla="*/ 1546309 w 2862518"/>
              <a:gd name="connsiteY20" fmla="*/ 744154 h 1359673"/>
              <a:gd name="connsiteX21" fmla="*/ 1264257 w 2862518"/>
              <a:gd name="connsiteY21" fmla="*/ 675861 h 1359673"/>
              <a:gd name="connsiteX22" fmla="*/ 659958 w 2862518"/>
              <a:gd name="connsiteY22" fmla="*/ 717033 h 1359673"/>
              <a:gd name="connsiteX23" fmla="*/ 12658 w 2862518"/>
              <a:gd name="connsiteY23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613163 w 2862469"/>
              <a:gd name="connsiteY12" fmla="*/ 591177 h 1359673"/>
              <a:gd name="connsiteX13" fmla="*/ 1890532 w 2862469"/>
              <a:gd name="connsiteY13" fmla="*/ 877449 h 1359673"/>
              <a:gd name="connsiteX14" fmla="*/ 2043485 w 2862469"/>
              <a:gd name="connsiteY14" fmla="*/ 1089329 h 1359673"/>
              <a:gd name="connsiteX15" fmla="*/ 2107095 w 2862469"/>
              <a:gd name="connsiteY15" fmla="*/ 1041621 h 1359673"/>
              <a:gd name="connsiteX16" fmla="*/ 2186608 w 2862469"/>
              <a:gd name="connsiteY16" fmla="*/ 1359673 h 1359673"/>
              <a:gd name="connsiteX17" fmla="*/ 1871361 w 2862469"/>
              <a:gd name="connsiteY17" fmla="*/ 1219355 h 1359673"/>
              <a:gd name="connsiteX18" fmla="*/ 1932167 w 2862469"/>
              <a:gd name="connsiteY18" fmla="*/ 1176793 h 1359673"/>
              <a:gd name="connsiteX19" fmla="*/ 1786263 w 2862469"/>
              <a:gd name="connsiteY19" fmla="*/ 978986 h 1359673"/>
              <a:gd name="connsiteX20" fmla="*/ 1546309 w 2862469"/>
              <a:gd name="connsiteY20" fmla="*/ 744154 h 1359673"/>
              <a:gd name="connsiteX21" fmla="*/ 1264257 w 2862469"/>
              <a:gd name="connsiteY21" fmla="*/ 675861 h 1359673"/>
              <a:gd name="connsiteX22" fmla="*/ 659958 w 2862469"/>
              <a:gd name="connsiteY22" fmla="*/ 717033 h 1359673"/>
              <a:gd name="connsiteX23" fmla="*/ 12658 w 2862469"/>
              <a:gd name="connsiteY23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613163 w 2862469"/>
              <a:gd name="connsiteY12" fmla="*/ 591177 h 1359673"/>
              <a:gd name="connsiteX13" fmla="*/ 1890532 w 2862469"/>
              <a:gd name="connsiteY13" fmla="*/ 877449 h 1359673"/>
              <a:gd name="connsiteX14" fmla="*/ 2043485 w 2862469"/>
              <a:gd name="connsiteY14" fmla="*/ 1089329 h 1359673"/>
              <a:gd name="connsiteX15" fmla="*/ 2107095 w 2862469"/>
              <a:gd name="connsiteY15" fmla="*/ 1041621 h 1359673"/>
              <a:gd name="connsiteX16" fmla="*/ 2186608 w 2862469"/>
              <a:gd name="connsiteY16" fmla="*/ 1359673 h 1359673"/>
              <a:gd name="connsiteX17" fmla="*/ 1871361 w 2862469"/>
              <a:gd name="connsiteY17" fmla="*/ 1219355 h 1359673"/>
              <a:gd name="connsiteX18" fmla="*/ 1932167 w 2862469"/>
              <a:gd name="connsiteY18" fmla="*/ 1176793 h 1359673"/>
              <a:gd name="connsiteX19" fmla="*/ 1786263 w 2862469"/>
              <a:gd name="connsiteY19" fmla="*/ 978986 h 1359673"/>
              <a:gd name="connsiteX20" fmla="*/ 1546309 w 2862469"/>
              <a:gd name="connsiteY20" fmla="*/ 744154 h 1359673"/>
              <a:gd name="connsiteX21" fmla="*/ 1264257 w 2862469"/>
              <a:gd name="connsiteY21" fmla="*/ 675861 h 1359673"/>
              <a:gd name="connsiteX22" fmla="*/ 659958 w 2862469"/>
              <a:gd name="connsiteY22" fmla="*/ 717033 h 1359673"/>
              <a:gd name="connsiteX23" fmla="*/ 12658 w 2862469"/>
              <a:gd name="connsiteY23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613163 w 2862469"/>
              <a:gd name="connsiteY12" fmla="*/ 591177 h 1359673"/>
              <a:gd name="connsiteX13" fmla="*/ 1890532 w 2862469"/>
              <a:gd name="connsiteY13" fmla="*/ 877449 h 1359673"/>
              <a:gd name="connsiteX14" fmla="*/ 2043485 w 2862469"/>
              <a:gd name="connsiteY14" fmla="*/ 1089329 h 1359673"/>
              <a:gd name="connsiteX15" fmla="*/ 2107095 w 2862469"/>
              <a:gd name="connsiteY15" fmla="*/ 1041621 h 1359673"/>
              <a:gd name="connsiteX16" fmla="*/ 2186608 w 2862469"/>
              <a:gd name="connsiteY16" fmla="*/ 1359673 h 1359673"/>
              <a:gd name="connsiteX17" fmla="*/ 1932167 w 2862469"/>
              <a:gd name="connsiteY17" fmla="*/ 1176793 h 1359673"/>
              <a:gd name="connsiteX18" fmla="*/ 1786263 w 2862469"/>
              <a:gd name="connsiteY18" fmla="*/ 978986 h 1359673"/>
              <a:gd name="connsiteX19" fmla="*/ 1546309 w 2862469"/>
              <a:gd name="connsiteY19" fmla="*/ 744154 h 1359673"/>
              <a:gd name="connsiteX20" fmla="*/ 1264257 w 2862469"/>
              <a:gd name="connsiteY20" fmla="*/ 675861 h 1359673"/>
              <a:gd name="connsiteX21" fmla="*/ 659958 w 2862469"/>
              <a:gd name="connsiteY21" fmla="*/ 717033 h 1359673"/>
              <a:gd name="connsiteX22" fmla="*/ 12658 w 2862469"/>
              <a:gd name="connsiteY22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613163 w 2862469"/>
              <a:gd name="connsiteY12" fmla="*/ 591177 h 1359673"/>
              <a:gd name="connsiteX13" fmla="*/ 1890532 w 2862469"/>
              <a:gd name="connsiteY13" fmla="*/ 877449 h 1359673"/>
              <a:gd name="connsiteX14" fmla="*/ 2043485 w 2862469"/>
              <a:gd name="connsiteY14" fmla="*/ 1089329 h 1359673"/>
              <a:gd name="connsiteX15" fmla="*/ 2107095 w 2862469"/>
              <a:gd name="connsiteY15" fmla="*/ 1041621 h 1359673"/>
              <a:gd name="connsiteX16" fmla="*/ 2186608 w 2862469"/>
              <a:gd name="connsiteY16" fmla="*/ 1359673 h 1359673"/>
              <a:gd name="connsiteX17" fmla="*/ 1786263 w 2862469"/>
              <a:gd name="connsiteY17" fmla="*/ 978986 h 1359673"/>
              <a:gd name="connsiteX18" fmla="*/ 1546309 w 2862469"/>
              <a:gd name="connsiteY18" fmla="*/ 744154 h 1359673"/>
              <a:gd name="connsiteX19" fmla="*/ 1264257 w 2862469"/>
              <a:gd name="connsiteY19" fmla="*/ 675861 h 1359673"/>
              <a:gd name="connsiteX20" fmla="*/ 659958 w 2862469"/>
              <a:gd name="connsiteY20" fmla="*/ 717033 h 1359673"/>
              <a:gd name="connsiteX21" fmla="*/ 12658 w 2862469"/>
              <a:gd name="connsiteY21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613163 w 2862469"/>
              <a:gd name="connsiteY12" fmla="*/ 591177 h 1359673"/>
              <a:gd name="connsiteX13" fmla="*/ 1890532 w 2862469"/>
              <a:gd name="connsiteY13" fmla="*/ 877449 h 1359673"/>
              <a:gd name="connsiteX14" fmla="*/ 2043485 w 2862469"/>
              <a:gd name="connsiteY14" fmla="*/ 1089329 h 1359673"/>
              <a:gd name="connsiteX15" fmla="*/ 2107095 w 2862469"/>
              <a:gd name="connsiteY15" fmla="*/ 1041621 h 1359673"/>
              <a:gd name="connsiteX16" fmla="*/ 2186608 w 2862469"/>
              <a:gd name="connsiteY16" fmla="*/ 1359673 h 1359673"/>
              <a:gd name="connsiteX17" fmla="*/ 1786263 w 2862469"/>
              <a:gd name="connsiteY17" fmla="*/ 978986 h 1359673"/>
              <a:gd name="connsiteX18" fmla="*/ 1264257 w 2862469"/>
              <a:gd name="connsiteY18" fmla="*/ 675861 h 1359673"/>
              <a:gd name="connsiteX19" fmla="*/ 659958 w 2862469"/>
              <a:gd name="connsiteY19" fmla="*/ 717033 h 1359673"/>
              <a:gd name="connsiteX20" fmla="*/ 12658 w 2862469"/>
              <a:gd name="connsiteY20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1890532 w 2862469"/>
              <a:gd name="connsiteY12" fmla="*/ 877449 h 1359673"/>
              <a:gd name="connsiteX13" fmla="*/ 2043485 w 2862469"/>
              <a:gd name="connsiteY13" fmla="*/ 1089329 h 1359673"/>
              <a:gd name="connsiteX14" fmla="*/ 2107095 w 2862469"/>
              <a:gd name="connsiteY14" fmla="*/ 1041621 h 1359673"/>
              <a:gd name="connsiteX15" fmla="*/ 2186608 w 2862469"/>
              <a:gd name="connsiteY15" fmla="*/ 1359673 h 1359673"/>
              <a:gd name="connsiteX16" fmla="*/ 1786263 w 2862469"/>
              <a:gd name="connsiteY16" fmla="*/ 978986 h 1359673"/>
              <a:gd name="connsiteX17" fmla="*/ 1264257 w 2862469"/>
              <a:gd name="connsiteY17" fmla="*/ 675861 h 1359673"/>
              <a:gd name="connsiteX18" fmla="*/ 659958 w 2862469"/>
              <a:gd name="connsiteY18" fmla="*/ 717033 h 1359673"/>
              <a:gd name="connsiteX19" fmla="*/ 12658 w 2862469"/>
              <a:gd name="connsiteY19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2043485 w 2862469"/>
              <a:gd name="connsiteY12" fmla="*/ 1089329 h 1359673"/>
              <a:gd name="connsiteX13" fmla="*/ 2107095 w 2862469"/>
              <a:gd name="connsiteY13" fmla="*/ 1041621 h 1359673"/>
              <a:gd name="connsiteX14" fmla="*/ 2186608 w 2862469"/>
              <a:gd name="connsiteY14" fmla="*/ 1359673 h 1359673"/>
              <a:gd name="connsiteX15" fmla="*/ 1786263 w 2862469"/>
              <a:gd name="connsiteY15" fmla="*/ 978986 h 1359673"/>
              <a:gd name="connsiteX16" fmla="*/ 1264257 w 2862469"/>
              <a:gd name="connsiteY16" fmla="*/ 675861 h 1359673"/>
              <a:gd name="connsiteX17" fmla="*/ 659958 w 2862469"/>
              <a:gd name="connsiteY17" fmla="*/ 717033 h 1359673"/>
              <a:gd name="connsiteX18" fmla="*/ 12658 w 2862469"/>
              <a:gd name="connsiteY18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2043485 w 2862469"/>
              <a:gd name="connsiteY12" fmla="*/ 1089329 h 1359673"/>
              <a:gd name="connsiteX13" fmla="*/ 2107095 w 2862469"/>
              <a:gd name="connsiteY13" fmla="*/ 1041621 h 1359673"/>
              <a:gd name="connsiteX14" fmla="*/ 2186608 w 2862469"/>
              <a:gd name="connsiteY14" fmla="*/ 1359673 h 1359673"/>
              <a:gd name="connsiteX15" fmla="*/ 1264257 w 2862469"/>
              <a:gd name="connsiteY15" fmla="*/ 675861 h 1359673"/>
              <a:gd name="connsiteX16" fmla="*/ 659958 w 2862469"/>
              <a:gd name="connsiteY16" fmla="*/ 717033 h 1359673"/>
              <a:gd name="connsiteX17" fmla="*/ 12658 w 2862469"/>
              <a:gd name="connsiteY17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2043485 w 2862469"/>
              <a:gd name="connsiteY12" fmla="*/ 1089329 h 1359673"/>
              <a:gd name="connsiteX13" fmla="*/ 2186608 w 2862469"/>
              <a:gd name="connsiteY13" fmla="*/ 1359673 h 1359673"/>
              <a:gd name="connsiteX14" fmla="*/ 1264257 w 2862469"/>
              <a:gd name="connsiteY14" fmla="*/ 675861 h 1359673"/>
              <a:gd name="connsiteX15" fmla="*/ 659958 w 2862469"/>
              <a:gd name="connsiteY15" fmla="*/ 717033 h 1359673"/>
              <a:gd name="connsiteX16" fmla="*/ 12658 w 2862469"/>
              <a:gd name="connsiteY16" fmla="*/ 846107 h 1359673"/>
              <a:gd name="connsiteX0" fmla="*/ 0 w 2862469"/>
              <a:gd name="connsiteY0" fmla="*/ 556592 h 1359673"/>
              <a:gd name="connsiteX1" fmla="*/ 634397 w 2862469"/>
              <a:gd name="connsiteY1" fmla="*/ 499494 h 1359673"/>
              <a:gd name="connsiteX2" fmla="*/ 1494845 w 2862469"/>
              <a:gd name="connsiteY2" fmla="*/ 254442 h 1359673"/>
              <a:gd name="connsiteX3" fmla="*/ 2343635 w 2862469"/>
              <a:gd name="connsiteY3" fmla="*/ 87002 h 1359673"/>
              <a:gd name="connsiteX4" fmla="*/ 2568271 w 2862469"/>
              <a:gd name="connsiteY4" fmla="*/ 71562 h 1359673"/>
              <a:gd name="connsiteX5" fmla="*/ 2560320 w 2862469"/>
              <a:gd name="connsiteY5" fmla="*/ 0 h 1359673"/>
              <a:gd name="connsiteX6" fmla="*/ 2862469 w 2862469"/>
              <a:gd name="connsiteY6" fmla="*/ 127221 h 1359673"/>
              <a:gd name="connsiteX7" fmla="*/ 2584174 w 2862469"/>
              <a:gd name="connsiteY7" fmla="*/ 278296 h 1359673"/>
              <a:gd name="connsiteX8" fmla="*/ 2576222 w 2862469"/>
              <a:gd name="connsiteY8" fmla="*/ 206734 h 1359673"/>
              <a:gd name="connsiteX9" fmla="*/ 2361537 w 2862469"/>
              <a:gd name="connsiteY9" fmla="*/ 222637 h 1359673"/>
              <a:gd name="connsiteX10" fmla="*/ 1844702 w 2862469"/>
              <a:gd name="connsiteY10" fmla="*/ 310101 h 1359673"/>
              <a:gd name="connsiteX11" fmla="*/ 1285306 w 2862469"/>
              <a:gd name="connsiteY11" fmla="*/ 492981 h 1359673"/>
              <a:gd name="connsiteX12" fmla="*/ 2186608 w 2862469"/>
              <a:gd name="connsiteY12" fmla="*/ 1359673 h 1359673"/>
              <a:gd name="connsiteX13" fmla="*/ 1264257 w 2862469"/>
              <a:gd name="connsiteY13" fmla="*/ 675861 h 1359673"/>
              <a:gd name="connsiteX14" fmla="*/ 659958 w 2862469"/>
              <a:gd name="connsiteY14" fmla="*/ 717033 h 1359673"/>
              <a:gd name="connsiteX15" fmla="*/ 12658 w 2862469"/>
              <a:gd name="connsiteY15" fmla="*/ 846107 h 1359673"/>
              <a:gd name="connsiteX0" fmla="*/ 0 w 2862469"/>
              <a:gd name="connsiteY0" fmla="*/ 556592 h 846107"/>
              <a:gd name="connsiteX1" fmla="*/ 634397 w 2862469"/>
              <a:gd name="connsiteY1" fmla="*/ 499494 h 846107"/>
              <a:gd name="connsiteX2" fmla="*/ 1494845 w 2862469"/>
              <a:gd name="connsiteY2" fmla="*/ 254442 h 846107"/>
              <a:gd name="connsiteX3" fmla="*/ 2343635 w 2862469"/>
              <a:gd name="connsiteY3" fmla="*/ 87002 h 846107"/>
              <a:gd name="connsiteX4" fmla="*/ 2568271 w 2862469"/>
              <a:gd name="connsiteY4" fmla="*/ 71562 h 846107"/>
              <a:gd name="connsiteX5" fmla="*/ 2560320 w 2862469"/>
              <a:gd name="connsiteY5" fmla="*/ 0 h 846107"/>
              <a:gd name="connsiteX6" fmla="*/ 2862469 w 2862469"/>
              <a:gd name="connsiteY6" fmla="*/ 127221 h 846107"/>
              <a:gd name="connsiteX7" fmla="*/ 2584174 w 2862469"/>
              <a:gd name="connsiteY7" fmla="*/ 278296 h 846107"/>
              <a:gd name="connsiteX8" fmla="*/ 2576222 w 2862469"/>
              <a:gd name="connsiteY8" fmla="*/ 206734 h 846107"/>
              <a:gd name="connsiteX9" fmla="*/ 2361537 w 2862469"/>
              <a:gd name="connsiteY9" fmla="*/ 222637 h 846107"/>
              <a:gd name="connsiteX10" fmla="*/ 1844702 w 2862469"/>
              <a:gd name="connsiteY10" fmla="*/ 310101 h 846107"/>
              <a:gd name="connsiteX11" fmla="*/ 1285306 w 2862469"/>
              <a:gd name="connsiteY11" fmla="*/ 492981 h 846107"/>
              <a:gd name="connsiteX12" fmla="*/ 1264257 w 2862469"/>
              <a:gd name="connsiteY12" fmla="*/ 675861 h 846107"/>
              <a:gd name="connsiteX13" fmla="*/ 659958 w 2862469"/>
              <a:gd name="connsiteY13" fmla="*/ 717033 h 846107"/>
              <a:gd name="connsiteX14" fmla="*/ 12658 w 2862469"/>
              <a:gd name="connsiteY14" fmla="*/ 846107 h 846107"/>
              <a:gd name="connsiteX0" fmla="*/ 0 w 2862469"/>
              <a:gd name="connsiteY0" fmla="*/ 556592 h 846107"/>
              <a:gd name="connsiteX1" fmla="*/ 634397 w 2862469"/>
              <a:gd name="connsiteY1" fmla="*/ 499494 h 846107"/>
              <a:gd name="connsiteX2" fmla="*/ 1494845 w 2862469"/>
              <a:gd name="connsiteY2" fmla="*/ 254442 h 846107"/>
              <a:gd name="connsiteX3" fmla="*/ 2343635 w 2862469"/>
              <a:gd name="connsiteY3" fmla="*/ 87002 h 846107"/>
              <a:gd name="connsiteX4" fmla="*/ 2568271 w 2862469"/>
              <a:gd name="connsiteY4" fmla="*/ 71562 h 846107"/>
              <a:gd name="connsiteX5" fmla="*/ 2560320 w 2862469"/>
              <a:gd name="connsiteY5" fmla="*/ 0 h 846107"/>
              <a:gd name="connsiteX6" fmla="*/ 2862469 w 2862469"/>
              <a:gd name="connsiteY6" fmla="*/ 127221 h 846107"/>
              <a:gd name="connsiteX7" fmla="*/ 2584174 w 2862469"/>
              <a:gd name="connsiteY7" fmla="*/ 278296 h 846107"/>
              <a:gd name="connsiteX8" fmla="*/ 2576222 w 2862469"/>
              <a:gd name="connsiteY8" fmla="*/ 206734 h 846107"/>
              <a:gd name="connsiteX9" fmla="*/ 2361537 w 2862469"/>
              <a:gd name="connsiteY9" fmla="*/ 222637 h 846107"/>
              <a:gd name="connsiteX10" fmla="*/ 1844702 w 2862469"/>
              <a:gd name="connsiteY10" fmla="*/ 310101 h 846107"/>
              <a:gd name="connsiteX11" fmla="*/ 1285306 w 2862469"/>
              <a:gd name="connsiteY11" fmla="*/ 492981 h 846107"/>
              <a:gd name="connsiteX12" fmla="*/ 659958 w 2862469"/>
              <a:gd name="connsiteY12" fmla="*/ 717033 h 846107"/>
              <a:gd name="connsiteX13" fmla="*/ 12658 w 2862469"/>
              <a:gd name="connsiteY13" fmla="*/ 846107 h 846107"/>
              <a:gd name="connsiteX0" fmla="*/ 0 w 2862469"/>
              <a:gd name="connsiteY0" fmla="*/ 556592 h 846107"/>
              <a:gd name="connsiteX1" fmla="*/ 634397 w 2862469"/>
              <a:gd name="connsiteY1" fmla="*/ 499494 h 846107"/>
              <a:gd name="connsiteX2" fmla="*/ 1494845 w 2862469"/>
              <a:gd name="connsiteY2" fmla="*/ 254442 h 846107"/>
              <a:gd name="connsiteX3" fmla="*/ 2343635 w 2862469"/>
              <a:gd name="connsiteY3" fmla="*/ 87002 h 846107"/>
              <a:gd name="connsiteX4" fmla="*/ 2568271 w 2862469"/>
              <a:gd name="connsiteY4" fmla="*/ 71562 h 846107"/>
              <a:gd name="connsiteX5" fmla="*/ 2560320 w 2862469"/>
              <a:gd name="connsiteY5" fmla="*/ 0 h 846107"/>
              <a:gd name="connsiteX6" fmla="*/ 2862469 w 2862469"/>
              <a:gd name="connsiteY6" fmla="*/ 127221 h 846107"/>
              <a:gd name="connsiteX7" fmla="*/ 2584174 w 2862469"/>
              <a:gd name="connsiteY7" fmla="*/ 278296 h 846107"/>
              <a:gd name="connsiteX8" fmla="*/ 2576222 w 2862469"/>
              <a:gd name="connsiteY8" fmla="*/ 206734 h 846107"/>
              <a:gd name="connsiteX9" fmla="*/ 2361537 w 2862469"/>
              <a:gd name="connsiteY9" fmla="*/ 222637 h 846107"/>
              <a:gd name="connsiteX10" fmla="*/ 1844702 w 2862469"/>
              <a:gd name="connsiteY10" fmla="*/ 310101 h 846107"/>
              <a:gd name="connsiteX11" fmla="*/ 1285306 w 2862469"/>
              <a:gd name="connsiteY11" fmla="*/ 492981 h 846107"/>
              <a:gd name="connsiteX12" fmla="*/ 685222 w 2862469"/>
              <a:gd name="connsiteY12" fmla="*/ 700078 h 846107"/>
              <a:gd name="connsiteX13" fmla="*/ 12658 w 2862469"/>
              <a:gd name="connsiteY13" fmla="*/ 846107 h 846107"/>
              <a:gd name="connsiteX0" fmla="*/ 0 w 2862469"/>
              <a:gd name="connsiteY0" fmla="*/ 556592 h 846107"/>
              <a:gd name="connsiteX1" fmla="*/ 634397 w 2862469"/>
              <a:gd name="connsiteY1" fmla="*/ 499494 h 846107"/>
              <a:gd name="connsiteX2" fmla="*/ 1494845 w 2862469"/>
              <a:gd name="connsiteY2" fmla="*/ 254442 h 846107"/>
              <a:gd name="connsiteX3" fmla="*/ 2343635 w 2862469"/>
              <a:gd name="connsiteY3" fmla="*/ 87002 h 846107"/>
              <a:gd name="connsiteX4" fmla="*/ 2568271 w 2862469"/>
              <a:gd name="connsiteY4" fmla="*/ 71562 h 846107"/>
              <a:gd name="connsiteX5" fmla="*/ 2560320 w 2862469"/>
              <a:gd name="connsiteY5" fmla="*/ 0 h 846107"/>
              <a:gd name="connsiteX6" fmla="*/ 2862469 w 2862469"/>
              <a:gd name="connsiteY6" fmla="*/ 127221 h 846107"/>
              <a:gd name="connsiteX7" fmla="*/ 2584174 w 2862469"/>
              <a:gd name="connsiteY7" fmla="*/ 278296 h 846107"/>
              <a:gd name="connsiteX8" fmla="*/ 2576222 w 2862469"/>
              <a:gd name="connsiteY8" fmla="*/ 206734 h 846107"/>
              <a:gd name="connsiteX9" fmla="*/ 2361537 w 2862469"/>
              <a:gd name="connsiteY9" fmla="*/ 222637 h 846107"/>
              <a:gd name="connsiteX10" fmla="*/ 1844702 w 2862469"/>
              <a:gd name="connsiteY10" fmla="*/ 310101 h 846107"/>
              <a:gd name="connsiteX11" fmla="*/ 1285306 w 2862469"/>
              <a:gd name="connsiteY11" fmla="*/ 492981 h 846107"/>
              <a:gd name="connsiteX12" fmla="*/ 685222 w 2862469"/>
              <a:gd name="connsiteY12" fmla="*/ 700078 h 846107"/>
              <a:gd name="connsiteX13" fmla="*/ 12658 w 2862469"/>
              <a:gd name="connsiteY13" fmla="*/ 846107 h 84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62469" h="846107">
                <a:moveTo>
                  <a:pt x="0" y="556592"/>
                </a:moveTo>
                <a:cubicBezTo>
                  <a:pt x="164578" y="579868"/>
                  <a:pt x="385256" y="549852"/>
                  <a:pt x="634397" y="499494"/>
                </a:cubicBezTo>
                <a:cubicBezTo>
                  <a:pt x="883538" y="449136"/>
                  <a:pt x="1209972" y="323191"/>
                  <a:pt x="1494845" y="254442"/>
                </a:cubicBezTo>
                <a:cubicBezTo>
                  <a:pt x="1779718" y="185693"/>
                  <a:pt x="2159121" y="109067"/>
                  <a:pt x="2343635" y="87002"/>
                </a:cubicBezTo>
                <a:lnTo>
                  <a:pt x="2568271" y="71562"/>
                </a:lnTo>
                <a:lnTo>
                  <a:pt x="2560320" y="0"/>
                </a:lnTo>
                <a:lnTo>
                  <a:pt x="2862469" y="127221"/>
                </a:lnTo>
                <a:lnTo>
                  <a:pt x="2584174" y="278296"/>
                </a:lnTo>
                <a:lnTo>
                  <a:pt x="2576222" y="206734"/>
                </a:lnTo>
                <a:lnTo>
                  <a:pt x="2361537" y="222637"/>
                </a:lnTo>
                <a:cubicBezTo>
                  <a:pt x="2239617" y="239865"/>
                  <a:pt x="2024074" y="265044"/>
                  <a:pt x="1844702" y="310101"/>
                </a:cubicBezTo>
                <a:cubicBezTo>
                  <a:pt x="1665330" y="355158"/>
                  <a:pt x="1423470" y="434915"/>
                  <a:pt x="1285306" y="492981"/>
                </a:cubicBezTo>
                <a:cubicBezTo>
                  <a:pt x="1087849" y="560803"/>
                  <a:pt x="897330" y="641224"/>
                  <a:pt x="685222" y="700078"/>
                </a:cubicBezTo>
                <a:cubicBezTo>
                  <a:pt x="469887" y="735233"/>
                  <a:pt x="135813" y="791091"/>
                  <a:pt x="12658" y="846107"/>
                </a:cubicBezTo>
              </a:path>
            </a:pathLst>
          </a:custGeom>
          <a:solidFill>
            <a:srgbClr val="FFFFFF"/>
          </a:solidFill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17161855">
            <a:off x="8227055" y="12933451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 rot="16493612">
            <a:off x="8163698" y="12387208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 rot="16493612">
            <a:off x="8203083" y="11758773"/>
            <a:ext cx="691978" cy="3682313"/>
          </a:xfrm>
          <a:custGeom>
            <a:avLst/>
            <a:gdLst>
              <a:gd name="connsiteX0" fmla="*/ 148281 w 691978"/>
              <a:gd name="connsiteY0" fmla="*/ 3682313 h 3682313"/>
              <a:gd name="connsiteX1" fmla="*/ 0 w 691978"/>
              <a:gd name="connsiteY1" fmla="*/ 0 h 3682313"/>
              <a:gd name="connsiteX2" fmla="*/ 691978 w 691978"/>
              <a:gd name="connsiteY2" fmla="*/ 3583459 h 368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1978" h="3682313">
                <a:moveTo>
                  <a:pt x="148281" y="3682313"/>
                </a:moveTo>
                <a:lnTo>
                  <a:pt x="0" y="0"/>
                </a:lnTo>
                <a:lnTo>
                  <a:pt x="691978" y="3583459"/>
                </a:lnTo>
              </a:path>
            </a:pathLst>
          </a:custGeom>
          <a:noFill/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49086" y="685800"/>
            <a:ext cx="25831800" cy="1691640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454256" y="13685327"/>
            <a:ext cx="8230474" cy="3916358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18537383" y="13755008"/>
            <a:ext cx="8082362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Attack on the Commissar’s House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13 November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0181548" y="16558067"/>
            <a:ext cx="49037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0                           100                          200</a:t>
            </a:r>
          </a:p>
          <a:p>
            <a:pPr algn="ctr"/>
            <a:r>
              <a:rPr lang="en-US" sz="2400" b="1" dirty="0"/>
              <a:t>M</a:t>
            </a:r>
            <a:r>
              <a:rPr lang="en-US" sz="2400" b="1" dirty="0" smtClean="0"/>
              <a:t>eters</a:t>
            </a:r>
            <a:endParaRPr lang="en-US" sz="2400" b="1" dirty="0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04686" y="16046243"/>
            <a:ext cx="1004612" cy="1141441"/>
          </a:xfrm>
          <a:prstGeom prst="rect">
            <a:avLst/>
          </a:prstGeom>
        </p:spPr>
      </p:pic>
      <p:grpSp>
        <p:nvGrpSpPr>
          <p:cNvPr id="32" name="Group 31"/>
          <p:cNvGrpSpPr/>
          <p:nvPr/>
        </p:nvGrpSpPr>
        <p:grpSpPr>
          <a:xfrm>
            <a:off x="20337330" y="16315529"/>
            <a:ext cx="4379964" cy="139823"/>
            <a:chOff x="21030057" y="16194506"/>
            <a:chExt cx="4379964" cy="139823"/>
          </a:xfrm>
        </p:grpSpPr>
        <p:sp>
          <p:nvSpPr>
            <p:cNvPr id="33" name="Rectangle 32"/>
            <p:cNvSpPr/>
            <p:nvPr/>
          </p:nvSpPr>
          <p:spPr>
            <a:xfrm>
              <a:off x="21030057" y="16194506"/>
              <a:ext cx="2190890" cy="137159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3219131" y="16197170"/>
              <a:ext cx="2190890" cy="137159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70858" y="870859"/>
            <a:ext cx="1023257" cy="740229"/>
            <a:chOff x="27932743" y="3570514"/>
            <a:chExt cx="1023257" cy="740229"/>
          </a:xfrm>
        </p:grpSpPr>
        <p:sp>
          <p:nvSpPr>
            <p:cNvPr id="38" name="Oval 3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13-6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9714561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Rectangle 645"/>
          <p:cNvSpPr/>
          <p:nvPr/>
        </p:nvSpPr>
        <p:spPr>
          <a:xfrm>
            <a:off x="576724" y="652615"/>
            <a:ext cx="26245676" cy="17063885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6" name="Group 305"/>
          <p:cNvGrpSpPr/>
          <p:nvPr/>
        </p:nvGrpSpPr>
        <p:grpSpPr>
          <a:xfrm>
            <a:off x="17791157" y="27481322"/>
            <a:ext cx="864148" cy="457661"/>
            <a:chOff x="8199174" y="17081770"/>
            <a:chExt cx="575175" cy="304618"/>
          </a:xfrm>
        </p:grpSpPr>
        <p:sp>
          <p:nvSpPr>
            <p:cNvPr id="582" name="Rectangle 581"/>
            <p:cNvSpPr/>
            <p:nvPr/>
          </p:nvSpPr>
          <p:spPr>
            <a:xfrm>
              <a:off x="8200417" y="17081770"/>
              <a:ext cx="573932" cy="3015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Rectangle 582"/>
            <p:cNvSpPr/>
            <p:nvPr/>
          </p:nvSpPr>
          <p:spPr>
            <a:xfrm>
              <a:off x="8199174" y="17084830"/>
              <a:ext cx="573932" cy="301558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7" name="Freeform 306"/>
          <p:cNvSpPr/>
          <p:nvPr/>
        </p:nvSpPr>
        <p:spPr>
          <a:xfrm>
            <a:off x="6679558" y="8922721"/>
            <a:ext cx="2845293" cy="8277176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 307"/>
          <p:cNvSpPr/>
          <p:nvPr/>
        </p:nvSpPr>
        <p:spPr>
          <a:xfrm>
            <a:off x="9601941" y="15581138"/>
            <a:ext cx="3434506" cy="2182668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06477 w 2573593"/>
              <a:gd name="connsiteY2" fmla="*/ 1526521 h 1651882"/>
              <a:gd name="connsiteX3" fmla="*/ 265471 w 2573593"/>
              <a:gd name="connsiteY3" fmla="*/ 1533895 h 1651882"/>
              <a:gd name="connsiteX4" fmla="*/ 287593 w 2573593"/>
              <a:gd name="connsiteY4" fmla="*/ 1452779 h 1651882"/>
              <a:gd name="connsiteX5" fmla="*/ 368709 w 2573593"/>
              <a:gd name="connsiteY5" fmla="*/ 1423282 h 1651882"/>
              <a:gd name="connsiteX6" fmla="*/ 317090 w 2573593"/>
              <a:gd name="connsiteY6" fmla="*/ 1349540 h 1651882"/>
              <a:gd name="connsiteX7" fmla="*/ 309716 w 2573593"/>
              <a:gd name="connsiteY7" fmla="*/ 1231553 h 1651882"/>
              <a:gd name="connsiteX8" fmla="*/ 376084 w 2573593"/>
              <a:gd name="connsiteY8" fmla="*/ 1135689 h 1651882"/>
              <a:gd name="connsiteX9" fmla="*/ 427703 w 2573593"/>
              <a:gd name="connsiteY9" fmla="*/ 1002953 h 1651882"/>
              <a:gd name="connsiteX10" fmla="*/ 471948 w 2573593"/>
              <a:gd name="connsiteY10" fmla="*/ 914463 h 1651882"/>
              <a:gd name="connsiteX11" fmla="*/ 538316 w 2573593"/>
              <a:gd name="connsiteY11" fmla="*/ 796476 h 1651882"/>
              <a:gd name="connsiteX12" fmla="*/ 508819 w 2573593"/>
              <a:gd name="connsiteY12" fmla="*/ 715360 h 1651882"/>
              <a:gd name="connsiteX13" fmla="*/ 457200 w 2573593"/>
              <a:gd name="connsiteY13" fmla="*/ 648992 h 1651882"/>
              <a:gd name="connsiteX14" fmla="*/ 516193 w 2573593"/>
              <a:gd name="connsiteY14" fmla="*/ 545753 h 1651882"/>
              <a:gd name="connsiteX15" fmla="*/ 508819 w 2573593"/>
              <a:gd name="connsiteY15" fmla="*/ 302405 h 1651882"/>
              <a:gd name="connsiteX16" fmla="*/ 634180 w 2573593"/>
              <a:gd name="connsiteY16" fmla="*/ 317153 h 1651882"/>
              <a:gd name="connsiteX17" fmla="*/ 685800 w 2573593"/>
              <a:gd name="connsiteY17" fmla="*/ 213914 h 1651882"/>
              <a:gd name="connsiteX18" fmla="*/ 796413 w 2573593"/>
              <a:gd name="connsiteY18" fmla="*/ 199166 h 1651882"/>
              <a:gd name="connsiteX19" fmla="*/ 877529 w 2573593"/>
              <a:gd name="connsiteY19" fmla="*/ 103301 h 1651882"/>
              <a:gd name="connsiteX20" fmla="*/ 995516 w 2573593"/>
              <a:gd name="connsiteY20" fmla="*/ 63 h 1651882"/>
              <a:gd name="connsiteX21" fmla="*/ 1143000 w 2573593"/>
              <a:gd name="connsiteY21" fmla="*/ 88553 h 1651882"/>
              <a:gd name="connsiteX22" fmla="*/ 1305232 w 2573593"/>
              <a:gd name="connsiteY22" fmla="*/ 125424 h 1651882"/>
              <a:gd name="connsiteX23" fmla="*/ 1408471 w 2573593"/>
              <a:gd name="connsiteY23" fmla="*/ 88553 h 1651882"/>
              <a:gd name="connsiteX24" fmla="*/ 1614948 w 2573593"/>
              <a:gd name="connsiteY24" fmla="*/ 199166 h 1651882"/>
              <a:gd name="connsiteX25" fmla="*/ 1828800 w 2573593"/>
              <a:gd name="connsiteY25" fmla="*/ 272908 h 1651882"/>
              <a:gd name="connsiteX26" fmla="*/ 1932038 w 2573593"/>
              <a:gd name="connsiteY26" fmla="*/ 339276 h 1651882"/>
              <a:gd name="connsiteX27" fmla="*/ 2086896 w 2573593"/>
              <a:gd name="connsiteY27" fmla="*/ 420392 h 1651882"/>
              <a:gd name="connsiteX28" fmla="*/ 2204884 w 2573593"/>
              <a:gd name="connsiteY28" fmla="*/ 442514 h 1651882"/>
              <a:gd name="connsiteX29" fmla="*/ 2278626 w 2573593"/>
              <a:gd name="connsiteY29" fmla="*/ 413018 h 1651882"/>
              <a:gd name="connsiteX30" fmla="*/ 2440858 w 2573593"/>
              <a:gd name="connsiteY30" fmla="*/ 420392 h 1651882"/>
              <a:gd name="connsiteX31" fmla="*/ 2551471 w 2573593"/>
              <a:gd name="connsiteY31" fmla="*/ 479385 h 1651882"/>
              <a:gd name="connsiteX32" fmla="*/ 2573593 w 2573593"/>
              <a:gd name="connsiteY32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06477 w 2573593"/>
              <a:gd name="connsiteY2" fmla="*/ 1526521 h 1651882"/>
              <a:gd name="connsiteX3" fmla="*/ 287593 w 2573593"/>
              <a:gd name="connsiteY3" fmla="*/ 1452779 h 1651882"/>
              <a:gd name="connsiteX4" fmla="*/ 368709 w 2573593"/>
              <a:gd name="connsiteY4" fmla="*/ 1423282 h 1651882"/>
              <a:gd name="connsiteX5" fmla="*/ 317090 w 2573593"/>
              <a:gd name="connsiteY5" fmla="*/ 1349540 h 1651882"/>
              <a:gd name="connsiteX6" fmla="*/ 309716 w 2573593"/>
              <a:gd name="connsiteY6" fmla="*/ 1231553 h 1651882"/>
              <a:gd name="connsiteX7" fmla="*/ 376084 w 2573593"/>
              <a:gd name="connsiteY7" fmla="*/ 1135689 h 1651882"/>
              <a:gd name="connsiteX8" fmla="*/ 427703 w 2573593"/>
              <a:gd name="connsiteY8" fmla="*/ 1002953 h 1651882"/>
              <a:gd name="connsiteX9" fmla="*/ 471948 w 2573593"/>
              <a:gd name="connsiteY9" fmla="*/ 914463 h 1651882"/>
              <a:gd name="connsiteX10" fmla="*/ 538316 w 2573593"/>
              <a:gd name="connsiteY10" fmla="*/ 796476 h 1651882"/>
              <a:gd name="connsiteX11" fmla="*/ 508819 w 2573593"/>
              <a:gd name="connsiteY11" fmla="*/ 715360 h 1651882"/>
              <a:gd name="connsiteX12" fmla="*/ 457200 w 2573593"/>
              <a:gd name="connsiteY12" fmla="*/ 648992 h 1651882"/>
              <a:gd name="connsiteX13" fmla="*/ 516193 w 2573593"/>
              <a:gd name="connsiteY13" fmla="*/ 545753 h 1651882"/>
              <a:gd name="connsiteX14" fmla="*/ 508819 w 2573593"/>
              <a:gd name="connsiteY14" fmla="*/ 302405 h 1651882"/>
              <a:gd name="connsiteX15" fmla="*/ 634180 w 2573593"/>
              <a:gd name="connsiteY15" fmla="*/ 317153 h 1651882"/>
              <a:gd name="connsiteX16" fmla="*/ 685800 w 2573593"/>
              <a:gd name="connsiteY16" fmla="*/ 213914 h 1651882"/>
              <a:gd name="connsiteX17" fmla="*/ 796413 w 2573593"/>
              <a:gd name="connsiteY17" fmla="*/ 199166 h 1651882"/>
              <a:gd name="connsiteX18" fmla="*/ 877529 w 2573593"/>
              <a:gd name="connsiteY18" fmla="*/ 103301 h 1651882"/>
              <a:gd name="connsiteX19" fmla="*/ 995516 w 2573593"/>
              <a:gd name="connsiteY19" fmla="*/ 63 h 1651882"/>
              <a:gd name="connsiteX20" fmla="*/ 1143000 w 2573593"/>
              <a:gd name="connsiteY20" fmla="*/ 88553 h 1651882"/>
              <a:gd name="connsiteX21" fmla="*/ 1305232 w 2573593"/>
              <a:gd name="connsiteY21" fmla="*/ 125424 h 1651882"/>
              <a:gd name="connsiteX22" fmla="*/ 1408471 w 2573593"/>
              <a:gd name="connsiteY22" fmla="*/ 88553 h 1651882"/>
              <a:gd name="connsiteX23" fmla="*/ 1614948 w 2573593"/>
              <a:gd name="connsiteY23" fmla="*/ 199166 h 1651882"/>
              <a:gd name="connsiteX24" fmla="*/ 1828800 w 2573593"/>
              <a:gd name="connsiteY24" fmla="*/ 272908 h 1651882"/>
              <a:gd name="connsiteX25" fmla="*/ 1932038 w 2573593"/>
              <a:gd name="connsiteY25" fmla="*/ 339276 h 1651882"/>
              <a:gd name="connsiteX26" fmla="*/ 2086896 w 2573593"/>
              <a:gd name="connsiteY26" fmla="*/ 420392 h 1651882"/>
              <a:gd name="connsiteX27" fmla="*/ 2204884 w 2573593"/>
              <a:gd name="connsiteY27" fmla="*/ 442514 h 1651882"/>
              <a:gd name="connsiteX28" fmla="*/ 2278626 w 2573593"/>
              <a:gd name="connsiteY28" fmla="*/ 413018 h 1651882"/>
              <a:gd name="connsiteX29" fmla="*/ 2440858 w 2573593"/>
              <a:gd name="connsiteY29" fmla="*/ 420392 h 1651882"/>
              <a:gd name="connsiteX30" fmla="*/ 2551471 w 2573593"/>
              <a:gd name="connsiteY30" fmla="*/ 479385 h 1651882"/>
              <a:gd name="connsiteX31" fmla="*/ 2573593 w 2573593"/>
              <a:gd name="connsiteY31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87593 w 2573593"/>
              <a:gd name="connsiteY2" fmla="*/ 1452779 h 1651882"/>
              <a:gd name="connsiteX3" fmla="*/ 368709 w 2573593"/>
              <a:gd name="connsiteY3" fmla="*/ 1423282 h 1651882"/>
              <a:gd name="connsiteX4" fmla="*/ 317090 w 2573593"/>
              <a:gd name="connsiteY4" fmla="*/ 1349540 h 1651882"/>
              <a:gd name="connsiteX5" fmla="*/ 309716 w 2573593"/>
              <a:gd name="connsiteY5" fmla="*/ 1231553 h 1651882"/>
              <a:gd name="connsiteX6" fmla="*/ 376084 w 2573593"/>
              <a:gd name="connsiteY6" fmla="*/ 1135689 h 1651882"/>
              <a:gd name="connsiteX7" fmla="*/ 427703 w 2573593"/>
              <a:gd name="connsiteY7" fmla="*/ 1002953 h 1651882"/>
              <a:gd name="connsiteX8" fmla="*/ 471948 w 2573593"/>
              <a:gd name="connsiteY8" fmla="*/ 914463 h 1651882"/>
              <a:gd name="connsiteX9" fmla="*/ 538316 w 2573593"/>
              <a:gd name="connsiteY9" fmla="*/ 796476 h 1651882"/>
              <a:gd name="connsiteX10" fmla="*/ 508819 w 2573593"/>
              <a:gd name="connsiteY10" fmla="*/ 715360 h 1651882"/>
              <a:gd name="connsiteX11" fmla="*/ 457200 w 2573593"/>
              <a:gd name="connsiteY11" fmla="*/ 648992 h 1651882"/>
              <a:gd name="connsiteX12" fmla="*/ 516193 w 2573593"/>
              <a:gd name="connsiteY12" fmla="*/ 545753 h 1651882"/>
              <a:gd name="connsiteX13" fmla="*/ 508819 w 2573593"/>
              <a:gd name="connsiteY13" fmla="*/ 302405 h 1651882"/>
              <a:gd name="connsiteX14" fmla="*/ 634180 w 2573593"/>
              <a:gd name="connsiteY14" fmla="*/ 317153 h 1651882"/>
              <a:gd name="connsiteX15" fmla="*/ 685800 w 2573593"/>
              <a:gd name="connsiteY15" fmla="*/ 213914 h 1651882"/>
              <a:gd name="connsiteX16" fmla="*/ 796413 w 2573593"/>
              <a:gd name="connsiteY16" fmla="*/ 199166 h 1651882"/>
              <a:gd name="connsiteX17" fmla="*/ 877529 w 2573593"/>
              <a:gd name="connsiteY17" fmla="*/ 103301 h 1651882"/>
              <a:gd name="connsiteX18" fmla="*/ 995516 w 2573593"/>
              <a:gd name="connsiteY18" fmla="*/ 63 h 1651882"/>
              <a:gd name="connsiteX19" fmla="*/ 1143000 w 2573593"/>
              <a:gd name="connsiteY19" fmla="*/ 88553 h 1651882"/>
              <a:gd name="connsiteX20" fmla="*/ 1305232 w 2573593"/>
              <a:gd name="connsiteY20" fmla="*/ 125424 h 1651882"/>
              <a:gd name="connsiteX21" fmla="*/ 1408471 w 2573593"/>
              <a:gd name="connsiteY21" fmla="*/ 88553 h 1651882"/>
              <a:gd name="connsiteX22" fmla="*/ 1614948 w 2573593"/>
              <a:gd name="connsiteY22" fmla="*/ 199166 h 1651882"/>
              <a:gd name="connsiteX23" fmla="*/ 1828800 w 2573593"/>
              <a:gd name="connsiteY23" fmla="*/ 272908 h 1651882"/>
              <a:gd name="connsiteX24" fmla="*/ 1932038 w 2573593"/>
              <a:gd name="connsiteY24" fmla="*/ 339276 h 1651882"/>
              <a:gd name="connsiteX25" fmla="*/ 2086896 w 2573593"/>
              <a:gd name="connsiteY25" fmla="*/ 420392 h 1651882"/>
              <a:gd name="connsiteX26" fmla="*/ 2204884 w 2573593"/>
              <a:gd name="connsiteY26" fmla="*/ 442514 h 1651882"/>
              <a:gd name="connsiteX27" fmla="*/ 2278626 w 2573593"/>
              <a:gd name="connsiteY27" fmla="*/ 413018 h 1651882"/>
              <a:gd name="connsiteX28" fmla="*/ 2440858 w 2573593"/>
              <a:gd name="connsiteY28" fmla="*/ 420392 h 1651882"/>
              <a:gd name="connsiteX29" fmla="*/ 2551471 w 2573593"/>
              <a:gd name="connsiteY29" fmla="*/ 479385 h 1651882"/>
              <a:gd name="connsiteX30" fmla="*/ 2573593 w 2573593"/>
              <a:gd name="connsiteY30" fmla="*/ 516256 h 1651882"/>
              <a:gd name="connsiteX0" fmla="*/ 0 w 2573593"/>
              <a:gd name="connsiteY0" fmla="*/ 1651882 h 1651882"/>
              <a:gd name="connsiteX1" fmla="*/ 287593 w 2573593"/>
              <a:gd name="connsiteY1" fmla="*/ 1452779 h 1651882"/>
              <a:gd name="connsiteX2" fmla="*/ 368709 w 2573593"/>
              <a:gd name="connsiteY2" fmla="*/ 1423282 h 1651882"/>
              <a:gd name="connsiteX3" fmla="*/ 317090 w 2573593"/>
              <a:gd name="connsiteY3" fmla="*/ 1349540 h 1651882"/>
              <a:gd name="connsiteX4" fmla="*/ 309716 w 2573593"/>
              <a:gd name="connsiteY4" fmla="*/ 1231553 h 1651882"/>
              <a:gd name="connsiteX5" fmla="*/ 376084 w 2573593"/>
              <a:gd name="connsiteY5" fmla="*/ 1135689 h 1651882"/>
              <a:gd name="connsiteX6" fmla="*/ 427703 w 2573593"/>
              <a:gd name="connsiteY6" fmla="*/ 1002953 h 1651882"/>
              <a:gd name="connsiteX7" fmla="*/ 471948 w 2573593"/>
              <a:gd name="connsiteY7" fmla="*/ 914463 h 1651882"/>
              <a:gd name="connsiteX8" fmla="*/ 538316 w 2573593"/>
              <a:gd name="connsiteY8" fmla="*/ 796476 h 1651882"/>
              <a:gd name="connsiteX9" fmla="*/ 508819 w 2573593"/>
              <a:gd name="connsiteY9" fmla="*/ 715360 h 1651882"/>
              <a:gd name="connsiteX10" fmla="*/ 457200 w 2573593"/>
              <a:gd name="connsiteY10" fmla="*/ 648992 h 1651882"/>
              <a:gd name="connsiteX11" fmla="*/ 516193 w 2573593"/>
              <a:gd name="connsiteY11" fmla="*/ 545753 h 1651882"/>
              <a:gd name="connsiteX12" fmla="*/ 508819 w 2573593"/>
              <a:gd name="connsiteY12" fmla="*/ 302405 h 1651882"/>
              <a:gd name="connsiteX13" fmla="*/ 634180 w 2573593"/>
              <a:gd name="connsiteY13" fmla="*/ 317153 h 1651882"/>
              <a:gd name="connsiteX14" fmla="*/ 685800 w 2573593"/>
              <a:gd name="connsiteY14" fmla="*/ 213914 h 1651882"/>
              <a:gd name="connsiteX15" fmla="*/ 796413 w 2573593"/>
              <a:gd name="connsiteY15" fmla="*/ 199166 h 1651882"/>
              <a:gd name="connsiteX16" fmla="*/ 877529 w 2573593"/>
              <a:gd name="connsiteY16" fmla="*/ 103301 h 1651882"/>
              <a:gd name="connsiteX17" fmla="*/ 995516 w 2573593"/>
              <a:gd name="connsiteY17" fmla="*/ 63 h 1651882"/>
              <a:gd name="connsiteX18" fmla="*/ 1143000 w 2573593"/>
              <a:gd name="connsiteY18" fmla="*/ 88553 h 1651882"/>
              <a:gd name="connsiteX19" fmla="*/ 1305232 w 2573593"/>
              <a:gd name="connsiteY19" fmla="*/ 125424 h 1651882"/>
              <a:gd name="connsiteX20" fmla="*/ 1408471 w 2573593"/>
              <a:gd name="connsiteY20" fmla="*/ 88553 h 1651882"/>
              <a:gd name="connsiteX21" fmla="*/ 1614948 w 2573593"/>
              <a:gd name="connsiteY21" fmla="*/ 199166 h 1651882"/>
              <a:gd name="connsiteX22" fmla="*/ 1828800 w 2573593"/>
              <a:gd name="connsiteY22" fmla="*/ 272908 h 1651882"/>
              <a:gd name="connsiteX23" fmla="*/ 1932038 w 2573593"/>
              <a:gd name="connsiteY23" fmla="*/ 339276 h 1651882"/>
              <a:gd name="connsiteX24" fmla="*/ 2086896 w 2573593"/>
              <a:gd name="connsiteY24" fmla="*/ 420392 h 1651882"/>
              <a:gd name="connsiteX25" fmla="*/ 2204884 w 2573593"/>
              <a:gd name="connsiteY25" fmla="*/ 442514 h 1651882"/>
              <a:gd name="connsiteX26" fmla="*/ 2278626 w 2573593"/>
              <a:gd name="connsiteY26" fmla="*/ 413018 h 1651882"/>
              <a:gd name="connsiteX27" fmla="*/ 2440858 w 2573593"/>
              <a:gd name="connsiteY27" fmla="*/ 420392 h 1651882"/>
              <a:gd name="connsiteX28" fmla="*/ 2551471 w 2573593"/>
              <a:gd name="connsiteY28" fmla="*/ 479385 h 1651882"/>
              <a:gd name="connsiteX29" fmla="*/ 2573593 w 2573593"/>
              <a:gd name="connsiteY29" fmla="*/ 516256 h 1651882"/>
              <a:gd name="connsiteX0" fmla="*/ 0 w 2286000"/>
              <a:gd name="connsiteY0" fmla="*/ 1452779 h 1452779"/>
              <a:gd name="connsiteX1" fmla="*/ 81116 w 2286000"/>
              <a:gd name="connsiteY1" fmla="*/ 1423282 h 1452779"/>
              <a:gd name="connsiteX2" fmla="*/ 29497 w 2286000"/>
              <a:gd name="connsiteY2" fmla="*/ 1349540 h 1452779"/>
              <a:gd name="connsiteX3" fmla="*/ 22123 w 2286000"/>
              <a:gd name="connsiteY3" fmla="*/ 1231553 h 1452779"/>
              <a:gd name="connsiteX4" fmla="*/ 88491 w 2286000"/>
              <a:gd name="connsiteY4" fmla="*/ 1135689 h 1452779"/>
              <a:gd name="connsiteX5" fmla="*/ 140110 w 2286000"/>
              <a:gd name="connsiteY5" fmla="*/ 1002953 h 1452779"/>
              <a:gd name="connsiteX6" fmla="*/ 184355 w 2286000"/>
              <a:gd name="connsiteY6" fmla="*/ 914463 h 1452779"/>
              <a:gd name="connsiteX7" fmla="*/ 250723 w 2286000"/>
              <a:gd name="connsiteY7" fmla="*/ 796476 h 1452779"/>
              <a:gd name="connsiteX8" fmla="*/ 221226 w 2286000"/>
              <a:gd name="connsiteY8" fmla="*/ 715360 h 1452779"/>
              <a:gd name="connsiteX9" fmla="*/ 169607 w 2286000"/>
              <a:gd name="connsiteY9" fmla="*/ 648992 h 1452779"/>
              <a:gd name="connsiteX10" fmla="*/ 228600 w 2286000"/>
              <a:gd name="connsiteY10" fmla="*/ 545753 h 1452779"/>
              <a:gd name="connsiteX11" fmla="*/ 221226 w 2286000"/>
              <a:gd name="connsiteY11" fmla="*/ 302405 h 1452779"/>
              <a:gd name="connsiteX12" fmla="*/ 346587 w 2286000"/>
              <a:gd name="connsiteY12" fmla="*/ 317153 h 1452779"/>
              <a:gd name="connsiteX13" fmla="*/ 398207 w 2286000"/>
              <a:gd name="connsiteY13" fmla="*/ 213914 h 1452779"/>
              <a:gd name="connsiteX14" fmla="*/ 508820 w 2286000"/>
              <a:gd name="connsiteY14" fmla="*/ 199166 h 1452779"/>
              <a:gd name="connsiteX15" fmla="*/ 589936 w 2286000"/>
              <a:gd name="connsiteY15" fmla="*/ 103301 h 1452779"/>
              <a:gd name="connsiteX16" fmla="*/ 707923 w 2286000"/>
              <a:gd name="connsiteY16" fmla="*/ 63 h 1452779"/>
              <a:gd name="connsiteX17" fmla="*/ 855407 w 2286000"/>
              <a:gd name="connsiteY17" fmla="*/ 88553 h 1452779"/>
              <a:gd name="connsiteX18" fmla="*/ 1017639 w 2286000"/>
              <a:gd name="connsiteY18" fmla="*/ 125424 h 1452779"/>
              <a:gd name="connsiteX19" fmla="*/ 1120878 w 2286000"/>
              <a:gd name="connsiteY19" fmla="*/ 88553 h 1452779"/>
              <a:gd name="connsiteX20" fmla="*/ 1327355 w 2286000"/>
              <a:gd name="connsiteY20" fmla="*/ 199166 h 1452779"/>
              <a:gd name="connsiteX21" fmla="*/ 1541207 w 2286000"/>
              <a:gd name="connsiteY21" fmla="*/ 272908 h 1452779"/>
              <a:gd name="connsiteX22" fmla="*/ 1644445 w 2286000"/>
              <a:gd name="connsiteY22" fmla="*/ 339276 h 1452779"/>
              <a:gd name="connsiteX23" fmla="*/ 1799303 w 2286000"/>
              <a:gd name="connsiteY23" fmla="*/ 420392 h 1452779"/>
              <a:gd name="connsiteX24" fmla="*/ 1917291 w 2286000"/>
              <a:gd name="connsiteY24" fmla="*/ 442514 h 1452779"/>
              <a:gd name="connsiteX25" fmla="*/ 1991033 w 2286000"/>
              <a:gd name="connsiteY25" fmla="*/ 413018 h 1452779"/>
              <a:gd name="connsiteX26" fmla="*/ 2153265 w 2286000"/>
              <a:gd name="connsiteY26" fmla="*/ 420392 h 1452779"/>
              <a:gd name="connsiteX27" fmla="*/ 2263878 w 2286000"/>
              <a:gd name="connsiteY27" fmla="*/ 479385 h 1452779"/>
              <a:gd name="connsiteX28" fmla="*/ 2286000 w 2286000"/>
              <a:gd name="connsiteY28" fmla="*/ 516256 h 1452779"/>
              <a:gd name="connsiteX0" fmla="*/ 0 w 2286000"/>
              <a:gd name="connsiteY0" fmla="*/ 1452779 h 1452779"/>
              <a:gd name="connsiteX1" fmla="*/ 29497 w 2286000"/>
              <a:gd name="connsiteY1" fmla="*/ 1349540 h 1452779"/>
              <a:gd name="connsiteX2" fmla="*/ 22123 w 2286000"/>
              <a:gd name="connsiteY2" fmla="*/ 1231553 h 1452779"/>
              <a:gd name="connsiteX3" fmla="*/ 88491 w 2286000"/>
              <a:gd name="connsiteY3" fmla="*/ 1135689 h 1452779"/>
              <a:gd name="connsiteX4" fmla="*/ 140110 w 2286000"/>
              <a:gd name="connsiteY4" fmla="*/ 1002953 h 1452779"/>
              <a:gd name="connsiteX5" fmla="*/ 184355 w 2286000"/>
              <a:gd name="connsiteY5" fmla="*/ 914463 h 1452779"/>
              <a:gd name="connsiteX6" fmla="*/ 250723 w 2286000"/>
              <a:gd name="connsiteY6" fmla="*/ 796476 h 1452779"/>
              <a:gd name="connsiteX7" fmla="*/ 221226 w 2286000"/>
              <a:gd name="connsiteY7" fmla="*/ 715360 h 1452779"/>
              <a:gd name="connsiteX8" fmla="*/ 169607 w 2286000"/>
              <a:gd name="connsiteY8" fmla="*/ 648992 h 1452779"/>
              <a:gd name="connsiteX9" fmla="*/ 228600 w 2286000"/>
              <a:gd name="connsiteY9" fmla="*/ 545753 h 1452779"/>
              <a:gd name="connsiteX10" fmla="*/ 221226 w 2286000"/>
              <a:gd name="connsiteY10" fmla="*/ 302405 h 1452779"/>
              <a:gd name="connsiteX11" fmla="*/ 346587 w 2286000"/>
              <a:gd name="connsiteY11" fmla="*/ 317153 h 1452779"/>
              <a:gd name="connsiteX12" fmla="*/ 398207 w 2286000"/>
              <a:gd name="connsiteY12" fmla="*/ 213914 h 1452779"/>
              <a:gd name="connsiteX13" fmla="*/ 508820 w 2286000"/>
              <a:gd name="connsiteY13" fmla="*/ 199166 h 1452779"/>
              <a:gd name="connsiteX14" fmla="*/ 589936 w 2286000"/>
              <a:gd name="connsiteY14" fmla="*/ 103301 h 1452779"/>
              <a:gd name="connsiteX15" fmla="*/ 707923 w 2286000"/>
              <a:gd name="connsiteY15" fmla="*/ 63 h 1452779"/>
              <a:gd name="connsiteX16" fmla="*/ 855407 w 2286000"/>
              <a:gd name="connsiteY16" fmla="*/ 88553 h 1452779"/>
              <a:gd name="connsiteX17" fmla="*/ 1017639 w 2286000"/>
              <a:gd name="connsiteY17" fmla="*/ 125424 h 1452779"/>
              <a:gd name="connsiteX18" fmla="*/ 1120878 w 2286000"/>
              <a:gd name="connsiteY18" fmla="*/ 88553 h 1452779"/>
              <a:gd name="connsiteX19" fmla="*/ 1327355 w 2286000"/>
              <a:gd name="connsiteY19" fmla="*/ 199166 h 1452779"/>
              <a:gd name="connsiteX20" fmla="*/ 1541207 w 2286000"/>
              <a:gd name="connsiteY20" fmla="*/ 272908 h 1452779"/>
              <a:gd name="connsiteX21" fmla="*/ 1644445 w 2286000"/>
              <a:gd name="connsiteY21" fmla="*/ 339276 h 1452779"/>
              <a:gd name="connsiteX22" fmla="*/ 1799303 w 2286000"/>
              <a:gd name="connsiteY22" fmla="*/ 420392 h 1452779"/>
              <a:gd name="connsiteX23" fmla="*/ 1917291 w 2286000"/>
              <a:gd name="connsiteY23" fmla="*/ 442514 h 1452779"/>
              <a:gd name="connsiteX24" fmla="*/ 1991033 w 2286000"/>
              <a:gd name="connsiteY24" fmla="*/ 413018 h 1452779"/>
              <a:gd name="connsiteX25" fmla="*/ 2153265 w 2286000"/>
              <a:gd name="connsiteY25" fmla="*/ 420392 h 1452779"/>
              <a:gd name="connsiteX26" fmla="*/ 2263878 w 2286000"/>
              <a:gd name="connsiteY26" fmla="*/ 479385 h 1452779"/>
              <a:gd name="connsiteX27" fmla="*/ 2286000 w 2286000"/>
              <a:gd name="connsiteY27" fmla="*/ 516256 h 1452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86000" h="1452779">
                <a:moveTo>
                  <a:pt x="0" y="1452779"/>
                </a:moveTo>
                <a:cubicBezTo>
                  <a:pt x="6145" y="1431271"/>
                  <a:pt x="25810" y="1386411"/>
                  <a:pt x="29497" y="1349540"/>
                </a:cubicBezTo>
                <a:cubicBezTo>
                  <a:pt x="33184" y="1312669"/>
                  <a:pt x="12291" y="1267195"/>
                  <a:pt x="22123" y="1231553"/>
                </a:cubicBezTo>
                <a:cubicBezTo>
                  <a:pt x="31955" y="1195911"/>
                  <a:pt x="68827" y="1173789"/>
                  <a:pt x="88491" y="1135689"/>
                </a:cubicBezTo>
                <a:cubicBezTo>
                  <a:pt x="108155" y="1097589"/>
                  <a:pt x="124133" y="1039824"/>
                  <a:pt x="140110" y="1002953"/>
                </a:cubicBezTo>
                <a:cubicBezTo>
                  <a:pt x="156087" y="966082"/>
                  <a:pt x="165920" y="948876"/>
                  <a:pt x="184355" y="914463"/>
                </a:cubicBezTo>
                <a:cubicBezTo>
                  <a:pt x="202791" y="880050"/>
                  <a:pt x="244578" y="829660"/>
                  <a:pt x="250723" y="796476"/>
                </a:cubicBezTo>
                <a:cubicBezTo>
                  <a:pt x="256868" y="763292"/>
                  <a:pt x="234745" y="739941"/>
                  <a:pt x="221226" y="715360"/>
                </a:cubicBezTo>
                <a:cubicBezTo>
                  <a:pt x="207707" y="690779"/>
                  <a:pt x="168378" y="677260"/>
                  <a:pt x="169607" y="648992"/>
                </a:cubicBezTo>
                <a:cubicBezTo>
                  <a:pt x="170836" y="620724"/>
                  <a:pt x="219997" y="603518"/>
                  <a:pt x="228600" y="545753"/>
                </a:cubicBezTo>
                <a:cubicBezTo>
                  <a:pt x="237203" y="487988"/>
                  <a:pt x="201562" y="340505"/>
                  <a:pt x="221226" y="302405"/>
                </a:cubicBezTo>
                <a:cubicBezTo>
                  <a:pt x="240890" y="264305"/>
                  <a:pt x="317090" y="331901"/>
                  <a:pt x="346587" y="317153"/>
                </a:cubicBezTo>
                <a:cubicBezTo>
                  <a:pt x="376084" y="302405"/>
                  <a:pt x="371168" y="233578"/>
                  <a:pt x="398207" y="213914"/>
                </a:cubicBezTo>
                <a:cubicBezTo>
                  <a:pt x="425246" y="194249"/>
                  <a:pt x="476865" y="217601"/>
                  <a:pt x="508820" y="199166"/>
                </a:cubicBezTo>
                <a:cubicBezTo>
                  <a:pt x="540775" y="180731"/>
                  <a:pt x="556752" y="136485"/>
                  <a:pt x="589936" y="103301"/>
                </a:cubicBezTo>
                <a:cubicBezTo>
                  <a:pt x="623120" y="70117"/>
                  <a:pt x="663678" y="2521"/>
                  <a:pt x="707923" y="63"/>
                </a:cubicBezTo>
                <a:cubicBezTo>
                  <a:pt x="752168" y="-2395"/>
                  <a:pt x="803788" y="67659"/>
                  <a:pt x="855407" y="88553"/>
                </a:cubicBezTo>
                <a:cubicBezTo>
                  <a:pt x="907026" y="109447"/>
                  <a:pt x="973394" y="125424"/>
                  <a:pt x="1017639" y="125424"/>
                </a:cubicBezTo>
                <a:cubicBezTo>
                  <a:pt x="1061884" y="125424"/>
                  <a:pt x="1069259" y="76263"/>
                  <a:pt x="1120878" y="88553"/>
                </a:cubicBezTo>
                <a:cubicBezTo>
                  <a:pt x="1172497" y="100843"/>
                  <a:pt x="1257300" y="168440"/>
                  <a:pt x="1327355" y="199166"/>
                </a:cubicBezTo>
                <a:cubicBezTo>
                  <a:pt x="1397410" y="229892"/>
                  <a:pt x="1488359" y="249556"/>
                  <a:pt x="1541207" y="272908"/>
                </a:cubicBezTo>
                <a:cubicBezTo>
                  <a:pt x="1594055" y="296260"/>
                  <a:pt x="1601429" y="314695"/>
                  <a:pt x="1644445" y="339276"/>
                </a:cubicBezTo>
                <a:cubicBezTo>
                  <a:pt x="1687461" y="363857"/>
                  <a:pt x="1753829" y="403186"/>
                  <a:pt x="1799303" y="420392"/>
                </a:cubicBezTo>
                <a:cubicBezTo>
                  <a:pt x="1844777" y="437598"/>
                  <a:pt x="1885336" y="443743"/>
                  <a:pt x="1917291" y="442514"/>
                </a:cubicBezTo>
                <a:cubicBezTo>
                  <a:pt x="1949246" y="441285"/>
                  <a:pt x="1951704" y="416705"/>
                  <a:pt x="1991033" y="413018"/>
                </a:cubicBezTo>
                <a:cubicBezTo>
                  <a:pt x="2030362" y="409331"/>
                  <a:pt x="2107791" y="409331"/>
                  <a:pt x="2153265" y="420392"/>
                </a:cubicBezTo>
                <a:cubicBezTo>
                  <a:pt x="2198739" y="431453"/>
                  <a:pt x="2241756" y="463408"/>
                  <a:pt x="2263878" y="479385"/>
                </a:cubicBezTo>
                <a:cubicBezTo>
                  <a:pt x="2286000" y="495362"/>
                  <a:pt x="2286000" y="505809"/>
                  <a:pt x="2286000" y="516256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 308"/>
          <p:cNvSpPr/>
          <p:nvPr/>
        </p:nvSpPr>
        <p:spPr>
          <a:xfrm>
            <a:off x="21104901" y="4080288"/>
            <a:ext cx="5751503" cy="12104811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  <a:gd name="connsiteX0" fmla="*/ 3487597 w 3580944"/>
              <a:gd name="connsiteY0" fmla="*/ 229339 h 7669434"/>
              <a:gd name="connsiteX1" fmla="*/ 2277922 w 3580944"/>
              <a:gd name="connsiteY1" fmla="*/ 2029564 h 7669434"/>
              <a:gd name="connsiteX2" fmla="*/ 1734997 w 3580944"/>
              <a:gd name="connsiteY2" fmla="*/ 2886814 h 7669434"/>
              <a:gd name="connsiteX3" fmla="*/ 1515922 w 3580944"/>
              <a:gd name="connsiteY3" fmla="*/ 3286864 h 7669434"/>
              <a:gd name="connsiteX4" fmla="*/ 1287322 w 3580944"/>
              <a:gd name="connsiteY4" fmla="*/ 3801214 h 7669434"/>
              <a:gd name="connsiteX5" fmla="*/ 1182547 w 3580944"/>
              <a:gd name="connsiteY5" fmla="*/ 4163164 h 7669434"/>
              <a:gd name="connsiteX6" fmla="*/ 1125397 w 3580944"/>
              <a:gd name="connsiteY6" fmla="*/ 4467964 h 7669434"/>
              <a:gd name="connsiteX7" fmla="*/ 1011097 w 3580944"/>
              <a:gd name="connsiteY7" fmla="*/ 5020414 h 7669434"/>
              <a:gd name="connsiteX8" fmla="*/ 868222 w 3580944"/>
              <a:gd name="connsiteY8" fmla="*/ 5306164 h 7669434"/>
              <a:gd name="connsiteX9" fmla="*/ 658672 w 3580944"/>
              <a:gd name="connsiteY9" fmla="*/ 5544289 h 7669434"/>
              <a:gd name="connsiteX10" fmla="*/ 544372 w 3580944"/>
              <a:gd name="connsiteY10" fmla="*/ 5772889 h 7669434"/>
              <a:gd name="connsiteX11" fmla="*/ 372922 w 3580944"/>
              <a:gd name="connsiteY11" fmla="*/ 6182464 h 7669434"/>
              <a:gd name="connsiteX12" fmla="*/ 277672 w 3580944"/>
              <a:gd name="connsiteY12" fmla="*/ 6382489 h 7669434"/>
              <a:gd name="connsiteX13" fmla="*/ 172897 w 3580944"/>
              <a:gd name="connsiteY13" fmla="*/ 6525364 h 7669434"/>
              <a:gd name="connsiteX14" fmla="*/ 144322 w 3580944"/>
              <a:gd name="connsiteY14" fmla="*/ 6639664 h 7669434"/>
              <a:gd name="connsiteX15" fmla="*/ 258622 w 3580944"/>
              <a:gd name="connsiteY15" fmla="*/ 6677764 h 7669434"/>
              <a:gd name="connsiteX16" fmla="*/ 458647 w 3580944"/>
              <a:gd name="connsiteY16" fmla="*/ 6782539 h 7669434"/>
              <a:gd name="connsiteX17" fmla="*/ 496747 w 3580944"/>
              <a:gd name="connsiteY17" fmla="*/ 6953989 h 7669434"/>
              <a:gd name="connsiteX18" fmla="*/ 925372 w 3580944"/>
              <a:gd name="connsiteY18" fmla="*/ 7134964 h 7669434"/>
              <a:gd name="connsiteX19" fmla="*/ 1296847 w 3580944"/>
              <a:gd name="connsiteY19" fmla="*/ 7154014 h 7669434"/>
              <a:gd name="connsiteX20" fmla="*/ 1573072 w 3580944"/>
              <a:gd name="connsiteY20" fmla="*/ 7077814 h 7669434"/>
              <a:gd name="connsiteX21" fmla="*/ 1811197 w 3580944"/>
              <a:gd name="connsiteY21" fmla="*/ 7096864 h 7669434"/>
              <a:gd name="connsiteX22" fmla="*/ 2068372 w 3580944"/>
              <a:gd name="connsiteY22" fmla="*/ 7268314 h 7669434"/>
              <a:gd name="connsiteX23" fmla="*/ 2182672 w 3580944"/>
              <a:gd name="connsiteY23" fmla="*/ 7239739 h 7669434"/>
              <a:gd name="connsiteX24" fmla="*/ 2182672 w 3580944"/>
              <a:gd name="connsiteY24" fmla="*/ 7163539 h 7669434"/>
              <a:gd name="connsiteX25" fmla="*/ 2249347 w 3580944"/>
              <a:gd name="connsiteY25" fmla="*/ 7058764 h 7669434"/>
              <a:gd name="connsiteX26" fmla="*/ 2354122 w 3580944"/>
              <a:gd name="connsiteY26" fmla="*/ 7144489 h 7669434"/>
              <a:gd name="connsiteX27" fmla="*/ 2449372 w 3580944"/>
              <a:gd name="connsiteY27" fmla="*/ 7115914 h 7669434"/>
              <a:gd name="connsiteX28" fmla="*/ 2697022 w 3580944"/>
              <a:gd name="connsiteY28" fmla="*/ 7192114 h 7669434"/>
              <a:gd name="connsiteX29" fmla="*/ 2801797 w 3580944"/>
              <a:gd name="connsiteY29" fmla="*/ 7325464 h 7669434"/>
              <a:gd name="connsiteX30" fmla="*/ 3039922 w 3580944"/>
              <a:gd name="connsiteY30" fmla="*/ 7430239 h 7669434"/>
              <a:gd name="connsiteX31" fmla="*/ 3220897 w 3580944"/>
              <a:gd name="connsiteY31" fmla="*/ 7487389 h 7669434"/>
              <a:gd name="connsiteX32" fmla="*/ 3363772 w 3580944"/>
              <a:gd name="connsiteY32" fmla="*/ 7563589 h 7669434"/>
              <a:gd name="connsiteX33" fmla="*/ 3468547 w 3580944"/>
              <a:gd name="connsiteY33" fmla="*/ 7563589 h 7669434"/>
              <a:gd name="connsiteX34" fmla="*/ 3468547 w 3580944"/>
              <a:gd name="connsiteY34" fmla="*/ 7668364 h 7669434"/>
              <a:gd name="connsiteX35" fmla="*/ 3354247 w 3580944"/>
              <a:gd name="connsiteY35" fmla="*/ 7620739 h 7669434"/>
              <a:gd name="connsiteX36" fmla="*/ 3163747 w 3580944"/>
              <a:gd name="connsiteY36" fmla="*/ 7544539 h 7669434"/>
              <a:gd name="connsiteX37" fmla="*/ 3030397 w 3580944"/>
              <a:gd name="connsiteY37" fmla="*/ 7506439 h 7669434"/>
              <a:gd name="connsiteX38" fmla="*/ 2877997 w 3580944"/>
              <a:gd name="connsiteY38" fmla="*/ 7535014 h 7669434"/>
              <a:gd name="connsiteX39" fmla="*/ 2763697 w 3580944"/>
              <a:gd name="connsiteY39" fmla="*/ 7439764 h 7669434"/>
              <a:gd name="connsiteX40" fmla="*/ 2668447 w 3580944"/>
              <a:gd name="connsiteY40" fmla="*/ 7306414 h 7669434"/>
              <a:gd name="connsiteX41" fmla="*/ 2620822 w 3580944"/>
              <a:gd name="connsiteY41" fmla="*/ 7230214 h 7669434"/>
              <a:gd name="connsiteX42" fmla="*/ 2430322 w 3580944"/>
              <a:gd name="connsiteY42" fmla="*/ 7211164 h 7669434"/>
              <a:gd name="connsiteX43" fmla="*/ 2268397 w 3580944"/>
              <a:gd name="connsiteY43" fmla="*/ 7334989 h 7669434"/>
              <a:gd name="connsiteX44" fmla="*/ 2039797 w 3580944"/>
              <a:gd name="connsiteY44" fmla="*/ 7382614 h 7669434"/>
              <a:gd name="connsiteX45" fmla="*/ 1792147 w 3580944"/>
              <a:gd name="connsiteY45" fmla="*/ 7230214 h 7669434"/>
              <a:gd name="connsiteX46" fmla="*/ 1649272 w 3580944"/>
              <a:gd name="connsiteY46" fmla="*/ 7173064 h 7669434"/>
              <a:gd name="connsiteX47" fmla="*/ 1373047 w 3580944"/>
              <a:gd name="connsiteY47" fmla="*/ 7239739 h 7669434"/>
              <a:gd name="connsiteX48" fmla="*/ 1001572 w 3580944"/>
              <a:gd name="connsiteY48" fmla="*/ 7268314 h 7669434"/>
              <a:gd name="connsiteX49" fmla="*/ 715822 w 3580944"/>
              <a:gd name="connsiteY49" fmla="*/ 7154014 h 7669434"/>
              <a:gd name="connsiteX50" fmla="*/ 563422 w 3580944"/>
              <a:gd name="connsiteY50" fmla="*/ 7096864 h 7669434"/>
              <a:gd name="connsiteX51" fmla="*/ 382447 w 3580944"/>
              <a:gd name="connsiteY51" fmla="*/ 7049239 h 7669434"/>
              <a:gd name="connsiteX52" fmla="*/ 191947 w 3580944"/>
              <a:gd name="connsiteY52" fmla="*/ 7020664 h 7669434"/>
              <a:gd name="connsiteX53" fmla="*/ 58597 w 3580944"/>
              <a:gd name="connsiteY53" fmla="*/ 6839689 h 7669434"/>
              <a:gd name="connsiteX54" fmla="*/ 1447 w 3580944"/>
              <a:gd name="connsiteY54" fmla="*/ 6658714 h 7669434"/>
              <a:gd name="connsiteX55" fmla="*/ 30022 w 3580944"/>
              <a:gd name="connsiteY55" fmla="*/ 6525364 h 7669434"/>
              <a:gd name="connsiteX56" fmla="*/ 163372 w 3580944"/>
              <a:gd name="connsiteY56" fmla="*/ 6296764 h 7669434"/>
              <a:gd name="connsiteX57" fmla="*/ 334822 w 3580944"/>
              <a:gd name="connsiteY57" fmla="*/ 6049114 h 7669434"/>
              <a:gd name="connsiteX58" fmla="*/ 496747 w 3580944"/>
              <a:gd name="connsiteY58" fmla="*/ 5620489 h 7669434"/>
              <a:gd name="connsiteX59" fmla="*/ 639622 w 3580944"/>
              <a:gd name="connsiteY59" fmla="*/ 5353789 h 7669434"/>
              <a:gd name="connsiteX60" fmla="*/ 868222 w 3580944"/>
              <a:gd name="connsiteY60" fmla="*/ 5039464 h 7669434"/>
              <a:gd name="connsiteX61" fmla="*/ 992047 w 3580944"/>
              <a:gd name="connsiteY61" fmla="*/ 4696564 h 7669434"/>
              <a:gd name="connsiteX62" fmla="*/ 1039672 w 3580944"/>
              <a:gd name="connsiteY62" fmla="*/ 4172689 h 7669434"/>
              <a:gd name="connsiteX63" fmla="*/ 1325422 w 3580944"/>
              <a:gd name="connsiteY63" fmla="*/ 3344014 h 7669434"/>
              <a:gd name="connsiteX64" fmla="*/ 1601647 w 3580944"/>
              <a:gd name="connsiteY64" fmla="*/ 2877289 h 7669434"/>
              <a:gd name="connsiteX65" fmla="*/ 1839772 w 3580944"/>
              <a:gd name="connsiteY65" fmla="*/ 2505814 h 7669434"/>
              <a:gd name="connsiteX66" fmla="*/ 2401747 w 3580944"/>
              <a:gd name="connsiteY66" fmla="*/ 1648564 h 7669434"/>
              <a:gd name="connsiteX67" fmla="*/ 2973247 w 3580944"/>
              <a:gd name="connsiteY67" fmla="*/ 734164 h 7669434"/>
              <a:gd name="connsiteX68" fmla="*/ 3297097 w 3580944"/>
              <a:gd name="connsiteY68" fmla="*/ 324589 h 7669434"/>
              <a:gd name="connsiteX69" fmla="*/ 3477255 w 3580944"/>
              <a:gd name="connsiteY69" fmla="*/ 32852 h 7669434"/>
              <a:gd name="connsiteX70" fmla="*/ 3487597 w 3580944"/>
              <a:gd name="connsiteY70" fmla="*/ 229339 h 7669434"/>
              <a:gd name="connsiteX0" fmla="*/ 3487597 w 3829052"/>
              <a:gd name="connsiteY0" fmla="*/ 229339 h 7765738"/>
              <a:gd name="connsiteX1" fmla="*/ 2277922 w 3829052"/>
              <a:gd name="connsiteY1" fmla="*/ 2029564 h 7765738"/>
              <a:gd name="connsiteX2" fmla="*/ 1734997 w 3829052"/>
              <a:gd name="connsiteY2" fmla="*/ 2886814 h 7765738"/>
              <a:gd name="connsiteX3" fmla="*/ 1515922 w 3829052"/>
              <a:gd name="connsiteY3" fmla="*/ 3286864 h 7765738"/>
              <a:gd name="connsiteX4" fmla="*/ 1287322 w 3829052"/>
              <a:gd name="connsiteY4" fmla="*/ 3801214 h 7765738"/>
              <a:gd name="connsiteX5" fmla="*/ 1182547 w 3829052"/>
              <a:gd name="connsiteY5" fmla="*/ 4163164 h 7765738"/>
              <a:gd name="connsiteX6" fmla="*/ 1125397 w 3829052"/>
              <a:gd name="connsiteY6" fmla="*/ 4467964 h 7765738"/>
              <a:gd name="connsiteX7" fmla="*/ 1011097 w 3829052"/>
              <a:gd name="connsiteY7" fmla="*/ 5020414 h 7765738"/>
              <a:gd name="connsiteX8" fmla="*/ 868222 w 3829052"/>
              <a:gd name="connsiteY8" fmla="*/ 5306164 h 7765738"/>
              <a:gd name="connsiteX9" fmla="*/ 658672 w 3829052"/>
              <a:gd name="connsiteY9" fmla="*/ 5544289 h 7765738"/>
              <a:gd name="connsiteX10" fmla="*/ 544372 w 3829052"/>
              <a:gd name="connsiteY10" fmla="*/ 5772889 h 7765738"/>
              <a:gd name="connsiteX11" fmla="*/ 372922 w 3829052"/>
              <a:gd name="connsiteY11" fmla="*/ 6182464 h 7765738"/>
              <a:gd name="connsiteX12" fmla="*/ 277672 w 3829052"/>
              <a:gd name="connsiteY12" fmla="*/ 6382489 h 7765738"/>
              <a:gd name="connsiteX13" fmla="*/ 172897 w 3829052"/>
              <a:gd name="connsiteY13" fmla="*/ 6525364 h 7765738"/>
              <a:gd name="connsiteX14" fmla="*/ 144322 w 3829052"/>
              <a:gd name="connsiteY14" fmla="*/ 6639664 h 7765738"/>
              <a:gd name="connsiteX15" fmla="*/ 258622 w 3829052"/>
              <a:gd name="connsiteY15" fmla="*/ 6677764 h 7765738"/>
              <a:gd name="connsiteX16" fmla="*/ 458647 w 3829052"/>
              <a:gd name="connsiteY16" fmla="*/ 6782539 h 7765738"/>
              <a:gd name="connsiteX17" fmla="*/ 496747 w 3829052"/>
              <a:gd name="connsiteY17" fmla="*/ 6953989 h 7765738"/>
              <a:gd name="connsiteX18" fmla="*/ 925372 w 3829052"/>
              <a:gd name="connsiteY18" fmla="*/ 7134964 h 7765738"/>
              <a:gd name="connsiteX19" fmla="*/ 1296847 w 3829052"/>
              <a:gd name="connsiteY19" fmla="*/ 7154014 h 7765738"/>
              <a:gd name="connsiteX20" fmla="*/ 1573072 w 3829052"/>
              <a:gd name="connsiteY20" fmla="*/ 7077814 h 7765738"/>
              <a:gd name="connsiteX21" fmla="*/ 1811197 w 3829052"/>
              <a:gd name="connsiteY21" fmla="*/ 7096864 h 7765738"/>
              <a:gd name="connsiteX22" fmla="*/ 2068372 w 3829052"/>
              <a:gd name="connsiteY22" fmla="*/ 7268314 h 7765738"/>
              <a:gd name="connsiteX23" fmla="*/ 2182672 w 3829052"/>
              <a:gd name="connsiteY23" fmla="*/ 7239739 h 7765738"/>
              <a:gd name="connsiteX24" fmla="*/ 2182672 w 3829052"/>
              <a:gd name="connsiteY24" fmla="*/ 7163539 h 7765738"/>
              <a:gd name="connsiteX25" fmla="*/ 2249347 w 3829052"/>
              <a:gd name="connsiteY25" fmla="*/ 7058764 h 7765738"/>
              <a:gd name="connsiteX26" fmla="*/ 2354122 w 3829052"/>
              <a:gd name="connsiteY26" fmla="*/ 7144489 h 7765738"/>
              <a:gd name="connsiteX27" fmla="*/ 2449372 w 3829052"/>
              <a:gd name="connsiteY27" fmla="*/ 7115914 h 7765738"/>
              <a:gd name="connsiteX28" fmla="*/ 2697022 w 3829052"/>
              <a:gd name="connsiteY28" fmla="*/ 7192114 h 7765738"/>
              <a:gd name="connsiteX29" fmla="*/ 2801797 w 3829052"/>
              <a:gd name="connsiteY29" fmla="*/ 7325464 h 7765738"/>
              <a:gd name="connsiteX30" fmla="*/ 3039922 w 3829052"/>
              <a:gd name="connsiteY30" fmla="*/ 7430239 h 7765738"/>
              <a:gd name="connsiteX31" fmla="*/ 3220897 w 3829052"/>
              <a:gd name="connsiteY31" fmla="*/ 7487389 h 7765738"/>
              <a:gd name="connsiteX32" fmla="*/ 3363772 w 3829052"/>
              <a:gd name="connsiteY32" fmla="*/ 7563589 h 7765738"/>
              <a:gd name="connsiteX33" fmla="*/ 3468547 w 3829052"/>
              <a:gd name="connsiteY33" fmla="*/ 7563589 h 7765738"/>
              <a:gd name="connsiteX34" fmla="*/ 3828188 w 3829052"/>
              <a:gd name="connsiteY34" fmla="*/ 7765190 h 7765738"/>
              <a:gd name="connsiteX35" fmla="*/ 3354247 w 3829052"/>
              <a:gd name="connsiteY35" fmla="*/ 7620739 h 7765738"/>
              <a:gd name="connsiteX36" fmla="*/ 3163747 w 3829052"/>
              <a:gd name="connsiteY36" fmla="*/ 7544539 h 7765738"/>
              <a:gd name="connsiteX37" fmla="*/ 3030397 w 3829052"/>
              <a:gd name="connsiteY37" fmla="*/ 7506439 h 7765738"/>
              <a:gd name="connsiteX38" fmla="*/ 2877997 w 3829052"/>
              <a:gd name="connsiteY38" fmla="*/ 7535014 h 7765738"/>
              <a:gd name="connsiteX39" fmla="*/ 2763697 w 3829052"/>
              <a:gd name="connsiteY39" fmla="*/ 7439764 h 7765738"/>
              <a:gd name="connsiteX40" fmla="*/ 2668447 w 3829052"/>
              <a:gd name="connsiteY40" fmla="*/ 7306414 h 7765738"/>
              <a:gd name="connsiteX41" fmla="*/ 2620822 w 3829052"/>
              <a:gd name="connsiteY41" fmla="*/ 7230214 h 7765738"/>
              <a:gd name="connsiteX42" fmla="*/ 2430322 w 3829052"/>
              <a:gd name="connsiteY42" fmla="*/ 7211164 h 7765738"/>
              <a:gd name="connsiteX43" fmla="*/ 2268397 w 3829052"/>
              <a:gd name="connsiteY43" fmla="*/ 7334989 h 7765738"/>
              <a:gd name="connsiteX44" fmla="*/ 2039797 w 3829052"/>
              <a:gd name="connsiteY44" fmla="*/ 7382614 h 7765738"/>
              <a:gd name="connsiteX45" fmla="*/ 1792147 w 3829052"/>
              <a:gd name="connsiteY45" fmla="*/ 7230214 h 7765738"/>
              <a:gd name="connsiteX46" fmla="*/ 1649272 w 3829052"/>
              <a:gd name="connsiteY46" fmla="*/ 7173064 h 7765738"/>
              <a:gd name="connsiteX47" fmla="*/ 1373047 w 3829052"/>
              <a:gd name="connsiteY47" fmla="*/ 7239739 h 7765738"/>
              <a:gd name="connsiteX48" fmla="*/ 1001572 w 3829052"/>
              <a:gd name="connsiteY48" fmla="*/ 7268314 h 7765738"/>
              <a:gd name="connsiteX49" fmla="*/ 715822 w 3829052"/>
              <a:gd name="connsiteY49" fmla="*/ 7154014 h 7765738"/>
              <a:gd name="connsiteX50" fmla="*/ 563422 w 3829052"/>
              <a:gd name="connsiteY50" fmla="*/ 7096864 h 7765738"/>
              <a:gd name="connsiteX51" fmla="*/ 382447 w 3829052"/>
              <a:gd name="connsiteY51" fmla="*/ 7049239 h 7765738"/>
              <a:gd name="connsiteX52" fmla="*/ 191947 w 3829052"/>
              <a:gd name="connsiteY52" fmla="*/ 7020664 h 7765738"/>
              <a:gd name="connsiteX53" fmla="*/ 58597 w 3829052"/>
              <a:gd name="connsiteY53" fmla="*/ 6839689 h 7765738"/>
              <a:gd name="connsiteX54" fmla="*/ 1447 w 3829052"/>
              <a:gd name="connsiteY54" fmla="*/ 6658714 h 7765738"/>
              <a:gd name="connsiteX55" fmla="*/ 30022 w 3829052"/>
              <a:gd name="connsiteY55" fmla="*/ 6525364 h 7765738"/>
              <a:gd name="connsiteX56" fmla="*/ 163372 w 3829052"/>
              <a:gd name="connsiteY56" fmla="*/ 6296764 h 7765738"/>
              <a:gd name="connsiteX57" fmla="*/ 334822 w 3829052"/>
              <a:gd name="connsiteY57" fmla="*/ 6049114 h 7765738"/>
              <a:gd name="connsiteX58" fmla="*/ 496747 w 3829052"/>
              <a:gd name="connsiteY58" fmla="*/ 5620489 h 7765738"/>
              <a:gd name="connsiteX59" fmla="*/ 639622 w 3829052"/>
              <a:gd name="connsiteY59" fmla="*/ 5353789 h 7765738"/>
              <a:gd name="connsiteX60" fmla="*/ 868222 w 3829052"/>
              <a:gd name="connsiteY60" fmla="*/ 5039464 h 7765738"/>
              <a:gd name="connsiteX61" fmla="*/ 992047 w 3829052"/>
              <a:gd name="connsiteY61" fmla="*/ 4696564 h 7765738"/>
              <a:gd name="connsiteX62" fmla="*/ 1039672 w 3829052"/>
              <a:gd name="connsiteY62" fmla="*/ 4172689 h 7765738"/>
              <a:gd name="connsiteX63" fmla="*/ 1325422 w 3829052"/>
              <a:gd name="connsiteY63" fmla="*/ 3344014 h 7765738"/>
              <a:gd name="connsiteX64" fmla="*/ 1601647 w 3829052"/>
              <a:gd name="connsiteY64" fmla="*/ 2877289 h 7765738"/>
              <a:gd name="connsiteX65" fmla="*/ 1839772 w 3829052"/>
              <a:gd name="connsiteY65" fmla="*/ 2505814 h 7765738"/>
              <a:gd name="connsiteX66" fmla="*/ 2401747 w 3829052"/>
              <a:gd name="connsiteY66" fmla="*/ 1648564 h 7765738"/>
              <a:gd name="connsiteX67" fmla="*/ 2973247 w 3829052"/>
              <a:gd name="connsiteY67" fmla="*/ 734164 h 7765738"/>
              <a:gd name="connsiteX68" fmla="*/ 3297097 w 3829052"/>
              <a:gd name="connsiteY68" fmla="*/ 324589 h 7765738"/>
              <a:gd name="connsiteX69" fmla="*/ 3477255 w 3829052"/>
              <a:gd name="connsiteY69" fmla="*/ 32852 h 7765738"/>
              <a:gd name="connsiteX70" fmla="*/ 3487597 w 3829052"/>
              <a:gd name="connsiteY70" fmla="*/ 229339 h 7765738"/>
              <a:gd name="connsiteX0" fmla="*/ 3487597 w 3886836"/>
              <a:gd name="connsiteY0" fmla="*/ 229339 h 7766007"/>
              <a:gd name="connsiteX1" fmla="*/ 2277922 w 3886836"/>
              <a:gd name="connsiteY1" fmla="*/ 2029564 h 7766007"/>
              <a:gd name="connsiteX2" fmla="*/ 1734997 w 3886836"/>
              <a:gd name="connsiteY2" fmla="*/ 2886814 h 7766007"/>
              <a:gd name="connsiteX3" fmla="*/ 1515922 w 3886836"/>
              <a:gd name="connsiteY3" fmla="*/ 3286864 h 7766007"/>
              <a:gd name="connsiteX4" fmla="*/ 1287322 w 3886836"/>
              <a:gd name="connsiteY4" fmla="*/ 3801214 h 7766007"/>
              <a:gd name="connsiteX5" fmla="*/ 1182547 w 3886836"/>
              <a:gd name="connsiteY5" fmla="*/ 4163164 h 7766007"/>
              <a:gd name="connsiteX6" fmla="*/ 1125397 w 3886836"/>
              <a:gd name="connsiteY6" fmla="*/ 4467964 h 7766007"/>
              <a:gd name="connsiteX7" fmla="*/ 1011097 w 3886836"/>
              <a:gd name="connsiteY7" fmla="*/ 5020414 h 7766007"/>
              <a:gd name="connsiteX8" fmla="*/ 868222 w 3886836"/>
              <a:gd name="connsiteY8" fmla="*/ 5306164 h 7766007"/>
              <a:gd name="connsiteX9" fmla="*/ 658672 w 3886836"/>
              <a:gd name="connsiteY9" fmla="*/ 5544289 h 7766007"/>
              <a:gd name="connsiteX10" fmla="*/ 544372 w 3886836"/>
              <a:gd name="connsiteY10" fmla="*/ 5772889 h 7766007"/>
              <a:gd name="connsiteX11" fmla="*/ 372922 w 3886836"/>
              <a:gd name="connsiteY11" fmla="*/ 6182464 h 7766007"/>
              <a:gd name="connsiteX12" fmla="*/ 277672 w 3886836"/>
              <a:gd name="connsiteY12" fmla="*/ 6382489 h 7766007"/>
              <a:gd name="connsiteX13" fmla="*/ 172897 w 3886836"/>
              <a:gd name="connsiteY13" fmla="*/ 6525364 h 7766007"/>
              <a:gd name="connsiteX14" fmla="*/ 144322 w 3886836"/>
              <a:gd name="connsiteY14" fmla="*/ 6639664 h 7766007"/>
              <a:gd name="connsiteX15" fmla="*/ 258622 w 3886836"/>
              <a:gd name="connsiteY15" fmla="*/ 6677764 h 7766007"/>
              <a:gd name="connsiteX16" fmla="*/ 458647 w 3886836"/>
              <a:gd name="connsiteY16" fmla="*/ 6782539 h 7766007"/>
              <a:gd name="connsiteX17" fmla="*/ 496747 w 3886836"/>
              <a:gd name="connsiteY17" fmla="*/ 6953989 h 7766007"/>
              <a:gd name="connsiteX18" fmla="*/ 925372 w 3886836"/>
              <a:gd name="connsiteY18" fmla="*/ 7134964 h 7766007"/>
              <a:gd name="connsiteX19" fmla="*/ 1296847 w 3886836"/>
              <a:gd name="connsiteY19" fmla="*/ 7154014 h 7766007"/>
              <a:gd name="connsiteX20" fmla="*/ 1573072 w 3886836"/>
              <a:gd name="connsiteY20" fmla="*/ 7077814 h 7766007"/>
              <a:gd name="connsiteX21" fmla="*/ 1811197 w 3886836"/>
              <a:gd name="connsiteY21" fmla="*/ 7096864 h 7766007"/>
              <a:gd name="connsiteX22" fmla="*/ 2068372 w 3886836"/>
              <a:gd name="connsiteY22" fmla="*/ 7268314 h 7766007"/>
              <a:gd name="connsiteX23" fmla="*/ 2182672 w 3886836"/>
              <a:gd name="connsiteY23" fmla="*/ 7239739 h 7766007"/>
              <a:gd name="connsiteX24" fmla="*/ 2182672 w 3886836"/>
              <a:gd name="connsiteY24" fmla="*/ 7163539 h 7766007"/>
              <a:gd name="connsiteX25" fmla="*/ 2249347 w 3886836"/>
              <a:gd name="connsiteY25" fmla="*/ 7058764 h 7766007"/>
              <a:gd name="connsiteX26" fmla="*/ 2354122 w 3886836"/>
              <a:gd name="connsiteY26" fmla="*/ 7144489 h 7766007"/>
              <a:gd name="connsiteX27" fmla="*/ 2449372 w 3886836"/>
              <a:gd name="connsiteY27" fmla="*/ 7115914 h 7766007"/>
              <a:gd name="connsiteX28" fmla="*/ 2697022 w 3886836"/>
              <a:gd name="connsiteY28" fmla="*/ 7192114 h 7766007"/>
              <a:gd name="connsiteX29" fmla="*/ 2801797 w 3886836"/>
              <a:gd name="connsiteY29" fmla="*/ 7325464 h 7766007"/>
              <a:gd name="connsiteX30" fmla="*/ 3039922 w 3886836"/>
              <a:gd name="connsiteY30" fmla="*/ 7430239 h 7766007"/>
              <a:gd name="connsiteX31" fmla="*/ 3220897 w 3886836"/>
              <a:gd name="connsiteY31" fmla="*/ 7487389 h 7766007"/>
              <a:gd name="connsiteX32" fmla="*/ 3363772 w 3886836"/>
              <a:gd name="connsiteY32" fmla="*/ 7563589 h 7766007"/>
              <a:gd name="connsiteX33" fmla="*/ 3828187 w 3886836"/>
              <a:gd name="connsiteY33" fmla="*/ 7674248 h 7766007"/>
              <a:gd name="connsiteX34" fmla="*/ 3828188 w 3886836"/>
              <a:gd name="connsiteY34" fmla="*/ 7765190 h 7766007"/>
              <a:gd name="connsiteX35" fmla="*/ 3354247 w 3886836"/>
              <a:gd name="connsiteY35" fmla="*/ 7620739 h 7766007"/>
              <a:gd name="connsiteX36" fmla="*/ 3163747 w 3886836"/>
              <a:gd name="connsiteY36" fmla="*/ 7544539 h 7766007"/>
              <a:gd name="connsiteX37" fmla="*/ 3030397 w 3886836"/>
              <a:gd name="connsiteY37" fmla="*/ 7506439 h 7766007"/>
              <a:gd name="connsiteX38" fmla="*/ 2877997 w 3886836"/>
              <a:gd name="connsiteY38" fmla="*/ 7535014 h 7766007"/>
              <a:gd name="connsiteX39" fmla="*/ 2763697 w 3886836"/>
              <a:gd name="connsiteY39" fmla="*/ 7439764 h 7766007"/>
              <a:gd name="connsiteX40" fmla="*/ 2668447 w 3886836"/>
              <a:gd name="connsiteY40" fmla="*/ 7306414 h 7766007"/>
              <a:gd name="connsiteX41" fmla="*/ 2620822 w 3886836"/>
              <a:gd name="connsiteY41" fmla="*/ 7230214 h 7766007"/>
              <a:gd name="connsiteX42" fmla="*/ 2430322 w 3886836"/>
              <a:gd name="connsiteY42" fmla="*/ 7211164 h 7766007"/>
              <a:gd name="connsiteX43" fmla="*/ 2268397 w 3886836"/>
              <a:gd name="connsiteY43" fmla="*/ 7334989 h 7766007"/>
              <a:gd name="connsiteX44" fmla="*/ 2039797 w 3886836"/>
              <a:gd name="connsiteY44" fmla="*/ 7382614 h 7766007"/>
              <a:gd name="connsiteX45" fmla="*/ 1792147 w 3886836"/>
              <a:gd name="connsiteY45" fmla="*/ 7230214 h 7766007"/>
              <a:gd name="connsiteX46" fmla="*/ 1649272 w 3886836"/>
              <a:gd name="connsiteY46" fmla="*/ 7173064 h 7766007"/>
              <a:gd name="connsiteX47" fmla="*/ 1373047 w 3886836"/>
              <a:gd name="connsiteY47" fmla="*/ 7239739 h 7766007"/>
              <a:gd name="connsiteX48" fmla="*/ 1001572 w 3886836"/>
              <a:gd name="connsiteY48" fmla="*/ 7268314 h 7766007"/>
              <a:gd name="connsiteX49" fmla="*/ 715822 w 3886836"/>
              <a:gd name="connsiteY49" fmla="*/ 7154014 h 7766007"/>
              <a:gd name="connsiteX50" fmla="*/ 563422 w 3886836"/>
              <a:gd name="connsiteY50" fmla="*/ 7096864 h 7766007"/>
              <a:gd name="connsiteX51" fmla="*/ 382447 w 3886836"/>
              <a:gd name="connsiteY51" fmla="*/ 7049239 h 7766007"/>
              <a:gd name="connsiteX52" fmla="*/ 191947 w 3886836"/>
              <a:gd name="connsiteY52" fmla="*/ 7020664 h 7766007"/>
              <a:gd name="connsiteX53" fmla="*/ 58597 w 3886836"/>
              <a:gd name="connsiteY53" fmla="*/ 6839689 h 7766007"/>
              <a:gd name="connsiteX54" fmla="*/ 1447 w 3886836"/>
              <a:gd name="connsiteY54" fmla="*/ 6658714 h 7766007"/>
              <a:gd name="connsiteX55" fmla="*/ 30022 w 3886836"/>
              <a:gd name="connsiteY55" fmla="*/ 6525364 h 7766007"/>
              <a:gd name="connsiteX56" fmla="*/ 163372 w 3886836"/>
              <a:gd name="connsiteY56" fmla="*/ 6296764 h 7766007"/>
              <a:gd name="connsiteX57" fmla="*/ 334822 w 3886836"/>
              <a:gd name="connsiteY57" fmla="*/ 6049114 h 7766007"/>
              <a:gd name="connsiteX58" fmla="*/ 496747 w 3886836"/>
              <a:gd name="connsiteY58" fmla="*/ 5620489 h 7766007"/>
              <a:gd name="connsiteX59" fmla="*/ 639622 w 3886836"/>
              <a:gd name="connsiteY59" fmla="*/ 5353789 h 7766007"/>
              <a:gd name="connsiteX60" fmla="*/ 868222 w 3886836"/>
              <a:gd name="connsiteY60" fmla="*/ 5039464 h 7766007"/>
              <a:gd name="connsiteX61" fmla="*/ 992047 w 3886836"/>
              <a:gd name="connsiteY61" fmla="*/ 4696564 h 7766007"/>
              <a:gd name="connsiteX62" fmla="*/ 1039672 w 3886836"/>
              <a:gd name="connsiteY62" fmla="*/ 4172689 h 7766007"/>
              <a:gd name="connsiteX63" fmla="*/ 1325422 w 3886836"/>
              <a:gd name="connsiteY63" fmla="*/ 3344014 h 7766007"/>
              <a:gd name="connsiteX64" fmla="*/ 1601647 w 3886836"/>
              <a:gd name="connsiteY64" fmla="*/ 2877289 h 7766007"/>
              <a:gd name="connsiteX65" fmla="*/ 1839772 w 3886836"/>
              <a:gd name="connsiteY65" fmla="*/ 2505814 h 7766007"/>
              <a:gd name="connsiteX66" fmla="*/ 2401747 w 3886836"/>
              <a:gd name="connsiteY66" fmla="*/ 1648564 h 7766007"/>
              <a:gd name="connsiteX67" fmla="*/ 2973247 w 3886836"/>
              <a:gd name="connsiteY67" fmla="*/ 734164 h 7766007"/>
              <a:gd name="connsiteX68" fmla="*/ 3297097 w 3886836"/>
              <a:gd name="connsiteY68" fmla="*/ 324589 h 7766007"/>
              <a:gd name="connsiteX69" fmla="*/ 3477255 w 3886836"/>
              <a:gd name="connsiteY69" fmla="*/ 32852 h 7766007"/>
              <a:gd name="connsiteX70" fmla="*/ 3487597 w 3886836"/>
              <a:gd name="connsiteY70" fmla="*/ 229339 h 7766007"/>
              <a:gd name="connsiteX0" fmla="*/ 3487597 w 3828188"/>
              <a:gd name="connsiteY0" fmla="*/ 229339 h 7765190"/>
              <a:gd name="connsiteX1" fmla="*/ 2277922 w 3828188"/>
              <a:gd name="connsiteY1" fmla="*/ 2029564 h 7765190"/>
              <a:gd name="connsiteX2" fmla="*/ 1734997 w 3828188"/>
              <a:gd name="connsiteY2" fmla="*/ 2886814 h 7765190"/>
              <a:gd name="connsiteX3" fmla="*/ 1515922 w 3828188"/>
              <a:gd name="connsiteY3" fmla="*/ 3286864 h 7765190"/>
              <a:gd name="connsiteX4" fmla="*/ 1287322 w 3828188"/>
              <a:gd name="connsiteY4" fmla="*/ 3801214 h 7765190"/>
              <a:gd name="connsiteX5" fmla="*/ 1182547 w 3828188"/>
              <a:gd name="connsiteY5" fmla="*/ 4163164 h 7765190"/>
              <a:gd name="connsiteX6" fmla="*/ 1125397 w 3828188"/>
              <a:gd name="connsiteY6" fmla="*/ 4467964 h 7765190"/>
              <a:gd name="connsiteX7" fmla="*/ 1011097 w 3828188"/>
              <a:gd name="connsiteY7" fmla="*/ 5020414 h 7765190"/>
              <a:gd name="connsiteX8" fmla="*/ 868222 w 3828188"/>
              <a:gd name="connsiteY8" fmla="*/ 5306164 h 7765190"/>
              <a:gd name="connsiteX9" fmla="*/ 658672 w 3828188"/>
              <a:gd name="connsiteY9" fmla="*/ 5544289 h 7765190"/>
              <a:gd name="connsiteX10" fmla="*/ 544372 w 3828188"/>
              <a:gd name="connsiteY10" fmla="*/ 5772889 h 7765190"/>
              <a:gd name="connsiteX11" fmla="*/ 372922 w 3828188"/>
              <a:gd name="connsiteY11" fmla="*/ 6182464 h 7765190"/>
              <a:gd name="connsiteX12" fmla="*/ 277672 w 3828188"/>
              <a:gd name="connsiteY12" fmla="*/ 6382489 h 7765190"/>
              <a:gd name="connsiteX13" fmla="*/ 172897 w 3828188"/>
              <a:gd name="connsiteY13" fmla="*/ 6525364 h 7765190"/>
              <a:gd name="connsiteX14" fmla="*/ 144322 w 3828188"/>
              <a:gd name="connsiteY14" fmla="*/ 6639664 h 7765190"/>
              <a:gd name="connsiteX15" fmla="*/ 258622 w 3828188"/>
              <a:gd name="connsiteY15" fmla="*/ 6677764 h 7765190"/>
              <a:gd name="connsiteX16" fmla="*/ 458647 w 3828188"/>
              <a:gd name="connsiteY16" fmla="*/ 6782539 h 7765190"/>
              <a:gd name="connsiteX17" fmla="*/ 496747 w 3828188"/>
              <a:gd name="connsiteY17" fmla="*/ 6953989 h 7765190"/>
              <a:gd name="connsiteX18" fmla="*/ 925372 w 3828188"/>
              <a:gd name="connsiteY18" fmla="*/ 7134964 h 7765190"/>
              <a:gd name="connsiteX19" fmla="*/ 1296847 w 3828188"/>
              <a:gd name="connsiteY19" fmla="*/ 7154014 h 7765190"/>
              <a:gd name="connsiteX20" fmla="*/ 1573072 w 3828188"/>
              <a:gd name="connsiteY20" fmla="*/ 7077814 h 7765190"/>
              <a:gd name="connsiteX21" fmla="*/ 1811197 w 3828188"/>
              <a:gd name="connsiteY21" fmla="*/ 7096864 h 7765190"/>
              <a:gd name="connsiteX22" fmla="*/ 2068372 w 3828188"/>
              <a:gd name="connsiteY22" fmla="*/ 7268314 h 7765190"/>
              <a:gd name="connsiteX23" fmla="*/ 2182672 w 3828188"/>
              <a:gd name="connsiteY23" fmla="*/ 7239739 h 7765190"/>
              <a:gd name="connsiteX24" fmla="*/ 2182672 w 3828188"/>
              <a:gd name="connsiteY24" fmla="*/ 7163539 h 7765190"/>
              <a:gd name="connsiteX25" fmla="*/ 2249347 w 3828188"/>
              <a:gd name="connsiteY25" fmla="*/ 7058764 h 7765190"/>
              <a:gd name="connsiteX26" fmla="*/ 2354122 w 3828188"/>
              <a:gd name="connsiteY26" fmla="*/ 7144489 h 7765190"/>
              <a:gd name="connsiteX27" fmla="*/ 2449372 w 3828188"/>
              <a:gd name="connsiteY27" fmla="*/ 7115914 h 7765190"/>
              <a:gd name="connsiteX28" fmla="*/ 2697022 w 3828188"/>
              <a:gd name="connsiteY28" fmla="*/ 7192114 h 7765190"/>
              <a:gd name="connsiteX29" fmla="*/ 2801797 w 3828188"/>
              <a:gd name="connsiteY29" fmla="*/ 7325464 h 7765190"/>
              <a:gd name="connsiteX30" fmla="*/ 3039922 w 3828188"/>
              <a:gd name="connsiteY30" fmla="*/ 7430239 h 7765190"/>
              <a:gd name="connsiteX31" fmla="*/ 3220897 w 3828188"/>
              <a:gd name="connsiteY31" fmla="*/ 7487389 h 7765190"/>
              <a:gd name="connsiteX32" fmla="*/ 3363772 w 3828188"/>
              <a:gd name="connsiteY32" fmla="*/ 7563589 h 7765190"/>
              <a:gd name="connsiteX33" fmla="*/ 3828187 w 3828188"/>
              <a:gd name="connsiteY33" fmla="*/ 7674248 h 7765190"/>
              <a:gd name="connsiteX34" fmla="*/ 3828188 w 3828188"/>
              <a:gd name="connsiteY34" fmla="*/ 7765190 h 7765190"/>
              <a:gd name="connsiteX35" fmla="*/ 3354247 w 3828188"/>
              <a:gd name="connsiteY35" fmla="*/ 7620739 h 7765190"/>
              <a:gd name="connsiteX36" fmla="*/ 3163747 w 3828188"/>
              <a:gd name="connsiteY36" fmla="*/ 7544539 h 7765190"/>
              <a:gd name="connsiteX37" fmla="*/ 3030397 w 3828188"/>
              <a:gd name="connsiteY37" fmla="*/ 7506439 h 7765190"/>
              <a:gd name="connsiteX38" fmla="*/ 2877997 w 3828188"/>
              <a:gd name="connsiteY38" fmla="*/ 7535014 h 7765190"/>
              <a:gd name="connsiteX39" fmla="*/ 2763697 w 3828188"/>
              <a:gd name="connsiteY39" fmla="*/ 7439764 h 7765190"/>
              <a:gd name="connsiteX40" fmla="*/ 2668447 w 3828188"/>
              <a:gd name="connsiteY40" fmla="*/ 7306414 h 7765190"/>
              <a:gd name="connsiteX41" fmla="*/ 2620822 w 3828188"/>
              <a:gd name="connsiteY41" fmla="*/ 7230214 h 7765190"/>
              <a:gd name="connsiteX42" fmla="*/ 2430322 w 3828188"/>
              <a:gd name="connsiteY42" fmla="*/ 7211164 h 7765190"/>
              <a:gd name="connsiteX43" fmla="*/ 2268397 w 3828188"/>
              <a:gd name="connsiteY43" fmla="*/ 7334989 h 7765190"/>
              <a:gd name="connsiteX44" fmla="*/ 2039797 w 3828188"/>
              <a:gd name="connsiteY44" fmla="*/ 7382614 h 7765190"/>
              <a:gd name="connsiteX45" fmla="*/ 1792147 w 3828188"/>
              <a:gd name="connsiteY45" fmla="*/ 7230214 h 7765190"/>
              <a:gd name="connsiteX46" fmla="*/ 1649272 w 3828188"/>
              <a:gd name="connsiteY46" fmla="*/ 7173064 h 7765190"/>
              <a:gd name="connsiteX47" fmla="*/ 1373047 w 3828188"/>
              <a:gd name="connsiteY47" fmla="*/ 7239739 h 7765190"/>
              <a:gd name="connsiteX48" fmla="*/ 1001572 w 3828188"/>
              <a:gd name="connsiteY48" fmla="*/ 7268314 h 7765190"/>
              <a:gd name="connsiteX49" fmla="*/ 715822 w 3828188"/>
              <a:gd name="connsiteY49" fmla="*/ 7154014 h 7765190"/>
              <a:gd name="connsiteX50" fmla="*/ 563422 w 3828188"/>
              <a:gd name="connsiteY50" fmla="*/ 7096864 h 7765190"/>
              <a:gd name="connsiteX51" fmla="*/ 382447 w 3828188"/>
              <a:gd name="connsiteY51" fmla="*/ 7049239 h 7765190"/>
              <a:gd name="connsiteX52" fmla="*/ 191947 w 3828188"/>
              <a:gd name="connsiteY52" fmla="*/ 7020664 h 7765190"/>
              <a:gd name="connsiteX53" fmla="*/ 58597 w 3828188"/>
              <a:gd name="connsiteY53" fmla="*/ 6839689 h 7765190"/>
              <a:gd name="connsiteX54" fmla="*/ 1447 w 3828188"/>
              <a:gd name="connsiteY54" fmla="*/ 6658714 h 7765190"/>
              <a:gd name="connsiteX55" fmla="*/ 30022 w 3828188"/>
              <a:gd name="connsiteY55" fmla="*/ 6525364 h 7765190"/>
              <a:gd name="connsiteX56" fmla="*/ 163372 w 3828188"/>
              <a:gd name="connsiteY56" fmla="*/ 6296764 h 7765190"/>
              <a:gd name="connsiteX57" fmla="*/ 334822 w 3828188"/>
              <a:gd name="connsiteY57" fmla="*/ 6049114 h 7765190"/>
              <a:gd name="connsiteX58" fmla="*/ 496747 w 3828188"/>
              <a:gd name="connsiteY58" fmla="*/ 5620489 h 7765190"/>
              <a:gd name="connsiteX59" fmla="*/ 639622 w 3828188"/>
              <a:gd name="connsiteY59" fmla="*/ 5353789 h 7765190"/>
              <a:gd name="connsiteX60" fmla="*/ 868222 w 3828188"/>
              <a:gd name="connsiteY60" fmla="*/ 5039464 h 7765190"/>
              <a:gd name="connsiteX61" fmla="*/ 992047 w 3828188"/>
              <a:gd name="connsiteY61" fmla="*/ 4696564 h 7765190"/>
              <a:gd name="connsiteX62" fmla="*/ 1039672 w 3828188"/>
              <a:gd name="connsiteY62" fmla="*/ 4172689 h 7765190"/>
              <a:gd name="connsiteX63" fmla="*/ 1325422 w 3828188"/>
              <a:gd name="connsiteY63" fmla="*/ 3344014 h 7765190"/>
              <a:gd name="connsiteX64" fmla="*/ 1601647 w 3828188"/>
              <a:gd name="connsiteY64" fmla="*/ 2877289 h 7765190"/>
              <a:gd name="connsiteX65" fmla="*/ 1839772 w 3828188"/>
              <a:gd name="connsiteY65" fmla="*/ 2505814 h 7765190"/>
              <a:gd name="connsiteX66" fmla="*/ 2401747 w 3828188"/>
              <a:gd name="connsiteY66" fmla="*/ 1648564 h 7765190"/>
              <a:gd name="connsiteX67" fmla="*/ 2973247 w 3828188"/>
              <a:gd name="connsiteY67" fmla="*/ 734164 h 7765190"/>
              <a:gd name="connsiteX68" fmla="*/ 3297097 w 3828188"/>
              <a:gd name="connsiteY68" fmla="*/ 324589 h 7765190"/>
              <a:gd name="connsiteX69" fmla="*/ 3477255 w 3828188"/>
              <a:gd name="connsiteY69" fmla="*/ 32852 h 7765190"/>
              <a:gd name="connsiteX70" fmla="*/ 3487597 w 3828188"/>
              <a:gd name="connsiteY70" fmla="*/ 229339 h 7765190"/>
              <a:gd name="connsiteX0" fmla="*/ 3487597 w 3828188"/>
              <a:gd name="connsiteY0" fmla="*/ 521838 h 8057689"/>
              <a:gd name="connsiteX1" fmla="*/ 2277922 w 3828188"/>
              <a:gd name="connsiteY1" fmla="*/ 2322063 h 8057689"/>
              <a:gd name="connsiteX2" fmla="*/ 1734997 w 3828188"/>
              <a:gd name="connsiteY2" fmla="*/ 3179313 h 8057689"/>
              <a:gd name="connsiteX3" fmla="*/ 1515922 w 3828188"/>
              <a:gd name="connsiteY3" fmla="*/ 3579363 h 8057689"/>
              <a:gd name="connsiteX4" fmla="*/ 1287322 w 3828188"/>
              <a:gd name="connsiteY4" fmla="*/ 4093713 h 8057689"/>
              <a:gd name="connsiteX5" fmla="*/ 1182547 w 3828188"/>
              <a:gd name="connsiteY5" fmla="*/ 4455663 h 8057689"/>
              <a:gd name="connsiteX6" fmla="*/ 1125397 w 3828188"/>
              <a:gd name="connsiteY6" fmla="*/ 4760463 h 8057689"/>
              <a:gd name="connsiteX7" fmla="*/ 1011097 w 3828188"/>
              <a:gd name="connsiteY7" fmla="*/ 5312913 h 8057689"/>
              <a:gd name="connsiteX8" fmla="*/ 868222 w 3828188"/>
              <a:gd name="connsiteY8" fmla="*/ 5598663 h 8057689"/>
              <a:gd name="connsiteX9" fmla="*/ 658672 w 3828188"/>
              <a:gd name="connsiteY9" fmla="*/ 5836788 h 8057689"/>
              <a:gd name="connsiteX10" fmla="*/ 544372 w 3828188"/>
              <a:gd name="connsiteY10" fmla="*/ 6065388 h 8057689"/>
              <a:gd name="connsiteX11" fmla="*/ 372922 w 3828188"/>
              <a:gd name="connsiteY11" fmla="*/ 6474963 h 8057689"/>
              <a:gd name="connsiteX12" fmla="*/ 277672 w 3828188"/>
              <a:gd name="connsiteY12" fmla="*/ 6674988 h 8057689"/>
              <a:gd name="connsiteX13" fmla="*/ 172897 w 3828188"/>
              <a:gd name="connsiteY13" fmla="*/ 6817863 h 8057689"/>
              <a:gd name="connsiteX14" fmla="*/ 144322 w 3828188"/>
              <a:gd name="connsiteY14" fmla="*/ 6932163 h 8057689"/>
              <a:gd name="connsiteX15" fmla="*/ 258622 w 3828188"/>
              <a:gd name="connsiteY15" fmla="*/ 6970263 h 8057689"/>
              <a:gd name="connsiteX16" fmla="*/ 458647 w 3828188"/>
              <a:gd name="connsiteY16" fmla="*/ 7075038 h 8057689"/>
              <a:gd name="connsiteX17" fmla="*/ 496747 w 3828188"/>
              <a:gd name="connsiteY17" fmla="*/ 7246488 h 8057689"/>
              <a:gd name="connsiteX18" fmla="*/ 925372 w 3828188"/>
              <a:gd name="connsiteY18" fmla="*/ 7427463 h 8057689"/>
              <a:gd name="connsiteX19" fmla="*/ 1296847 w 3828188"/>
              <a:gd name="connsiteY19" fmla="*/ 7446513 h 8057689"/>
              <a:gd name="connsiteX20" fmla="*/ 1573072 w 3828188"/>
              <a:gd name="connsiteY20" fmla="*/ 7370313 h 8057689"/>
              <a:gd name="connsiteX21" fmla="*/ 1811197 w 3828188"/>
              <a:gd name="connsiteY21" fmla="*/ 7389363 h 8057689"/>
              <a:gd name="connsiteX22" fmla="*/ 2068372 w 3828188"/>
              <a:gd name="connsiteY22" fmla="*/ 7560813 h 8057689"/>
              <a:gd name="connsiteX23" fmla="*/ 2182672 w 3828188"/>
              <a:gd name="connsiteY23" fmla="*/ 7532238 h 8057689"/>
              <a:gd name="connsiteX24" fmla="*/ 2182672 w 3828188"/>
              <a:gd name="connsiteY24" fmla="*/ 7456038 h 8057689"/>
              <a:gd name="connsiteX25" fmla="*/ 2249347 w 3828188"/>
              <a:gd name="connsiteY25" fmla="*/ 7351263 h 8057689"/>
              <a:gd name="connsiteX26" fmla="*/ 2354122 w 3828188"/>
              <a:gd name="connsiteY26" fmla="*/ 7436988 h 8057689"/>
              <a:gd name="connsiteX27" fmla="*/ 2449372 w 3828188"/>
              <a:gd name="connsiteY27" fmla="*/ 7408413 h 8057689"/>
              <a:gd name="connsiteX28" fmla="*/ 2697022 w 3828188"/>
              <a:gd name="connsiteY28" fmla="*/ 7484613 h 8057689"/>
              <a:gd name="connsiteX29" fmla="*/ 2801797 w 3828188"/>
              <a:gd name="connsiteY29" fmla="*/ 7617963 h 8057689"/>
              <a:gd name="connsiteX30" fmla="*/ 3039922 w 3828188"/>
              <a:gd name="connsiteY30" fmla="*/ 7722738 h 8057689"/>
              <a:gd name="connsiteX31" fmla="*/ 3220897 w 3828188"/>
              <a:gd name="connsiteY31" fmla="*/ 7779888 h 8057689"/>
              <a:gd name="connsiteX32" fmla="*/ 3363772 w 3828188"/>
              <a:gd name="connsiteY32" fmla="*/ 7856088 h 8057689"/>
              <a:gd name="connsiteX33" fmla="*/ 3828187 w 3828188"/>
              <a:gd name="connsiteY33" fmla="*/ 7966747 h 8057689"/>
              <a:gd name="connsiteX34" fmla="*/ 3828188 w 3828188"/>
              <a:gd name="connsiteY34" fmla="*/ 8057689 h 8057689"/>
              <a:gd name="connsiteX35" fmla="*/ 3354247 w 3828188"/>
              <a:gd name="connsiteY35" fmla="*/ 7913238 h 8057689"/>
              <a:gd name="connsiteX36" fmla="*/ 3163747 w 3828188"/>
              <a:gd name="connsiteY36" fmla="*/ 7837038 h 8057689"/>
              <a:gd name="connsiteX37" fmla="*/ 3030397 w 3828188"/>
              <a:gd name="connsiteY37" fmla="*/ 7798938 h 8057689"/>
              <a:gd name="connsiteX38" fmla="*/ 2877997 w 3828188"/>
              <a:gd name="connsiteY38" fmla="*/ 7827513 h 8057689"/>
              <a:gd name="connsiteX39" fmla="*/ 2763697 w 3828188"/>
              <a:gd name="connsiteY39" fmla="*/ 7732263 h 8057689"/>
              <a:gd name="connsiteX40" fmla="*/ 2668447 w 3828188"/>
              <a:gd name="connsiteY40" fmla="*/ 7598913 h 8057689"/>
              <a:gd name="connsiteX41" fmla="*/ 2620822 w 3828188"/>
              <a:gd name="connsiteY41" fmla="*/ 7522713 h 8057689"/>
              <a:gd name="connsiteX42" fmla="*/ 2430322 w 3828188"/>
              <a:gd name="connsiteY42" fmla="*/ 7503663 h 8057689"/>
              <a:gd name="connsiteX43" fmla="*/ 2268397 w 3828188"/>
              <a:gd name="connsiteY43" fmla="*/ 7627488 h 8057689"/>
              <a:gd name="connsiteX44" fmla="*/ 2039797 w 3828188"/>
              <a:gd name="connsiteY44" fmla="*/ 7675113 h 8057689"/>
              <a:gd name="connsiteX45" fmla="*/ 1792147 w 3828188"/>
              <a:gd name="connsiteY45" fmla="*/ 7522713 h 8057689"/>
              <a:gd name="connsiteX46" fmla="*/ 1649272 w 3828188"/>
              <a:gd name="connsiteY46" fmla="*/ 7465563 h 8057689"/>
              <a:gd name="connsiteX47" fmla="*/ 1373047 w 3828188"/>
              <a:gd name="connsiteY47" fmla="*/ 7532238 h 8057689"/>
              <a:gd name="connsiteX48" fmla="*/ 1001572 w 3828188"/>
              <a:gd name="connsiteY48" fmla="*/ 7560813 h 8057689"/>
              <a:gd name="connsiteX49" fmla="*/ 715822 w 3828188"/>
              <a:gd name="connsiteY49" fmla="*/ 7446513 h 8057689"/>
              <a:gd name="connsiteX50" fmla="*/ 563422 w 3828188"/>
              <a:gd name="connsiteY50" fmla="*/ 7389363 h 8057689"/>
              <a:gd name="connsiteX51" fmla="*/ 382447 w 3828188"/>
              <a:gd name="connsiteY51" fmla="*/ 7341738 h 8057689"/>
              <a:gd name="connsiteX52" fmla="*/ 191947 w 3828188"/>
              <a:gd name="connsiteY52" fmla="*/ 7313163 h 8057689"/>
              <a:gd name="connsiteX53" fmla="*/ 58597 w 3828188"/>
              <a:gd name="connsiteY53" fmla="*/ 7132188 h 8057689"/>
              <a:gd name="connsiteX54" fmla="*/ 1447 w 3828188"/>
              <a:gd name="connsiteY54" fmla="*/ 6951213 h 8057689"/>
              <a:gd name="connsiteX55" fmla="*/ 30022 w 3828188"/>
              <a:gd name="connsiteY55" fmla="*/ 6817863 h 8057689"/>
              <a:gd name="connsiteX56" fmla="*/ 163372 w 3828188"/>
              <a:gd name="connsiteY56" fmla="*/ 6589263 h 8057689"/>
              <a:gd name="connsiteX57" fmla="*/ 334822 w 3828188"/>
              <a:gd name="connsiteY57" fmla="*/ 6341613 h 8057689"/>
              <a:gd name="connsiteX58" fmla="*/ 496747 w 3828188"/>
              <a:gd name="connsiteY58" fmla="*/ 5912988 h 8057689"/>
              <a:gd name="connsiteX59" fmla="*/ 639622 w 3828188"/>
              <a:gd name="connsiteY59" fmla="*/ 5646288 h 8057689"/>
              <a:gd name="connsiteX60" fmla="*/ 868222 w 3828188"/>
              <a:gd name="connsiteY60" fmla="*/ 5331963 h 8057689"/>
              <a:gd name="connsiteX61" fmla="*/ 992047 w 3828188"/>
              <a:gd name="connsiteY61" fmla="*/ 4989063 h 8057689"/>
              <a:gd name="connsiteX62" fmla="*/ 1039672 w 3828188"/>
              <a:gd name="connsiteY62" fmla="*/ 4465188 h 8057689"/>
              <a:gd name="connsiteX63" fmla="*/ 1325422 w 3828188"/>
              <a:gd name="connsiteY63" fmla="*/ 3636513 h 8057689"/>
              <a:gd name="connsiteX64" fmla="*/ 1601647 w 3828188"/>
              <a:gd name="connsiteY64" fmla="*/ 3169788 h 8057689"/>
              <a:gd name="connsiteX65" fmla="*/ 1839772 w 3828188"/>
              <a:gd name="connsiteY65" fmla="*/ 2798313 h 8057689"/>
              <a:gd name="connsiteX66" fmla="*/ 2401747 w 3828188"/>
              <a:gd name="connsiteY66" fmla="*/ 1941063 h 8057689"/>
              <a:gd name="connsiteX67" fmla="*/ 2973247 w 3828188"/>
              <a:gd name="connsiteY67" fmla="*/ 1026663 h 8057689"/>
              <a:gd name="connsiteX68" fmla="*/ 3297097 w 3828188"/>
              <a:gd name="connsiteY68" fmla="*/ 617088 h 8057689"/>
              <a:gd name="connsiteX69" fmla="*/ 3801854 w 3828188"/>
              <a:gd name="connsiteY69" fmla="*/ 752 h 8057689"/>
              <a:gd name="connsiteX70" fmla="*/ 3487597 w 3828188"/>
              <a:gd name="connsiteY70" fmla="*/ 521838 h 8057689"/>
              <a:gd name="connsiteX0" fmla="*/ 3819573 w 3948543"/>
              <a:gd name="connsiteY0" fmla="*/ 229488 h 8185842"/>
              <a:gd name="connsiteX1" fmla="*/ 2277922 w 3948543"/>
              <a:gd name="connsiteY1" fmla="*/ 2450216 h 8185842"/>
              <a:gd name="connsiteX2" fmla="*/ 1734997 w 3948543"/>
              <a:gd name="connsiteY2" fmla="*/ 3307466 h 8185842"/>
              <a:gd name="connsiteX3" fmla="*/ 1515922 w 3948543"/>
              <a:gd name="connsiteY3" fmla="*/ 3707516 h 8185842"/>
              <a:gd name="connsiteX4" fmla="*/ 1287322 w 3948543"/>
              <a:gd name="connsiteY4" fmla="*/ 4221866 h 8185842"/>
              <a:gd name="connsiteX5" fmla="*/ 1182547 w 3948543"/>
              <a:gd name="connsiteY5" fmla="*/ 4583816 h 8185842"/>
              <a:gd name="connsiteX6" fmla="*/ 1125397 w 3948543"/>
              <a:gd name="connsiteY6" fmla="*/ 4888616 h 8185842"/>
              <a:gd name="connsiteX7" fmla="*/ 1011097 w 3948543"/>
              <a:gd name="connsiteY7" fmla="*/ 5441066 h 8185842"/>
              <a:gd name="connsiteX8" fmla="*/ 868222 w 3948543"/>
              <a:gd name="connsiteY8" fmla="*/ 5726816 h 8185842"/>
              <a:gd name="connsiteX9" fmla="*/ 658672 w 3948543"/>
              <a:gd name="connsiteY9" fmla="*/ 5964941 h 8185842"/>
              <a:gd name="connsiteX10" fmla="*/ 544372 w 3948543"/>
              <a:gd name="connsiteY10" fmla="*/ 6193541 h 8185842"/>
              <a:gd name="connsiteX11" fmla="*/ 372922 w 3948543"/>
              <a:gd name="connsiteY11" fmla="*/ 6603116 h 8185842"/>
              <a:gd name="connsiteX12" fmla="*/ 277672 w 3948543"/>
              <a:gd name="connsiteY12" fmla="*/ 6803141 h 8185842"/>
              <a:gd name="connsiteX13" fmla="*/ 172897 w 3948543"/>
              <a:gd name="connsiteY13" fmla="*/ 6946016 h 8185842"/>
              <a:gd name="connsiteX14" fmla="*/ 144322 w 3948543"/>
              <a:gd name="connsiteY14" fmla="*/ 7060316 h 8185842"/>
              <a:gd name="connsiteX15" fmla="*/ 258622 w 3948543"/>
              <a:gd name="connsiteY15" fmla="*/ 7098416 h 8185842"/>
              <a:gd name="connsiteX16" fmla="*/ 458647 w 3948543"/>
              <a:gd name="connsiteY16" fmla="*/ 7203191 h 8185842"/>
              <a:gd name="connsiteX17" fmla="*/ 496747 w 3948543"/>
              <a:gd name="connsiteY17" fmla="*/ 7374641 h 8185842"/>
              <a:gd name="connsiteX18" fmla="*/ 925372 w 3948543"/>
              <a:gd name="connsiteY18" fmla="*/ 7555616 h 8185842"/>
              <a:gd name="connsiteX19" fmla="*/ 1296847 w 3948543"/>
              <a:gd name="connsiteY19" fmla="*/ 7574666 h 8185842"/>
              <a:gd name="connsiteX20" fmla="*/ 1573072 w 3948543"/>
              <a:gd name="connsiteY20" fmla="*/ 7498466 h 8185842"/>
              <a:gd name="connsiteX21" fmla="*/ 1811197 w 3948543"/>
              <a:gd name="connsiteY21" fmla="*/ 7517516 h 8185842"/>
              <a:gd name="connsiteX22" fmla="*/ 2068372 w 3948543"/>
              <a:gd name="connsiteY22" fmla="*/ 7688966 h 8185842"/>
              <a:gd name="connsiteX23" fmla="*/ 2182672 w 3948543"/>
              <a:gd name="connsiteY23" fmla="*/ 7660391 h 8185842"/>
              <a:gd name="connsiteX24" fmla="*/ 2182672 w 3948543"/>
              <a:gd name="connsiteY24" fmla="*/ 7584191 h 8185842"/>
              <a:gd name="connsiteX25" fmla="*/ 2249347 w 3948543"/>
              <a:gd name="connsiteY25" fmla="*/ 7479416 h 8185842"/>
              <a:gd name="connsiteX26" fmla="*/ 2354122 w 3948543"/>
              <a:gd name="connsiteY26" fmla="*/ 7565141 h 8185842"/>
              <a:gd name="connsiteX27" fmla="*/ 2449372 w 3948543"/>
              <a:gd name="connsiteY27" fmla="*/ 7536566 h 8185842"/>
              <a:gd name="connsiteX28" fmla="*/ 2697022 w 3948543"/>
              <a:gd name="connsiteY28" fmla="*/ 7612766 h 8185842"/>
              <a:gd name="connsiteX29" fmla="*/ 2801797 w 3948543"/>
              <a:gd name="connsiteY29" fmla="*/ 7746116 h 8185842"/>
              <a:gd name="connsiteX30" fmla="*/ 3039922 w 3948543"/>
              <a:gd name="connsiteY30" fmla="*/ 7850891 h 8185842"/>
              <a:gd name="connsiteX31" fmla="*/ 3220897 w 3948543"/>
              <a:gd name="connsiteY31" fmla="*/ 7908041 h 8185842"/>
              <a:gd name="connsiteX32" fmla="*/ 3363772 w 3948543"/>
              <a:gd name="connsiteY32" fmla="*/ 7984241 h 8185842"/>
              <a:gd name="connsiteX33" fmla="*/ 3828187 w 3948543"/>
              <a:gd name="connsiteY33" fmla="*/ 8094900 h 8185842"/>
              <a:gd name="connsiteX34" fmla="*/ 3828188 w 3948543"/>
              <a:gd name="connsiteY34" fmla="*/ 8185842 h 8185842"/>
              <a:gd name="connsiteX35" fmla="*/ 3354247 w 3948543"/>
              <a:gd name="connsiteY35" fmla="*/ 8041391 h 8185842"/>
              <a:gd name="connsiteX36" fmla="*/ 3163747 w 3948543"/>
              <a:gd name="connsiteY36" fmla="*/ 7965191 h 8185842"/>
              <a:gd name="connsiteX37" fmla="*/ 3030397 w 3948543"/>
              <a:gd name="connsiteY37" fmla="*/ 7927091 h 8185842"/>
              <a:gd name="connsiteX38" fmla="*/ 2877997 w 3948543"/>
              <a:gd name="connsiteY38" fmla="*/ 7955666 h 8185842"/>
              <a:gd name="connsiteX39" fmla="*/ 2763697 w 3948543"/>
              <a:gd name="connsiteY39" fmla="*/ 7860416 h 8185842"/>
              <a:gd name="connsiteX40" fmla="*/ 2668447 w 3948543"/>
              <a:gd name="connsiteY40" fmla="*/ 7727066 h 8185842"/>
              <a:gd name="connsiteX41" fmla="*/ 2620822 w 3948543"/>
              <a:gd name="connsiteY41" fmla="*/ 7650866 h 8185842"/>
              <a:gd name="connsiteX42" fmla="*/ 2430322 w 3948543"/>
              <a:gd name="connsiteY42" fmla="*/ 7631816 h 8185842"/>
              <a:gd name="connsiteX43" fmla="*/ 2268397 w 3948543"/>
              <a:gd name="connsiteY43" fmla="*/ 7755641 h 8185842"/>
              <a:gd name="connsiteX44" fmla="*/ 2039797 w 3948543"/>
              <a:gd name="connsiteY44" fmla="*/ 7803266 h 8185842"/>
              <a:gd name="connsiteX45" fmla="*/ 1792147 w 3948543"/>
              <a:gd name="connsiteY45" fmla="*/ 7650866 h 8185842"/>
              <a:gd name="connsiteX46" fmla="*/ 1649272 w 3948543"/>
              <a:gd name="connsiteY46" fmla="*/ 7593716 h 8185842"/>
              <a:gd name="connsiteX47" fmla="*/ 1373047 w 3948543"/>
              <a:gd name="connsiteY47" fmla="*/ 7660391 h 8185842"/>
              <a:gd name="connsiteX48" fmla="*/ 1001572 w 3948543"/>
              <a:gd name="connsiteY48" fmla="*/ 7688966 h 8185842"/>
              <a:gd name="connsiteX49" fmla="*/ 715822 w 3948543"/>
              <a:gd name="connsiteY49" fmla="*/ 7574666 h 8185842"/>
              <a:gd name="connsiteX50" fmla="*/ 563422 w 3948543"/>
              <a:gd name="connsiteY50" fmla="*/ 7517516 h 8185842"/>
              <a:gd name="connsiteX51" fmla="*/ 382447 w 3948543"/>
              <a:gd name="connsiteY51" fmla="*/ 7469891 h 8185842"/>
              <a:gd name="connsiteX52" fmla="*/ 191947 w 3948543"/>
              <a:gd name="connsiteY52" fmla="*/ 7441316 h 8185842"/>
              <a:gd name="connsiteX53" fmla="*/ 58597 w 3948543"/>
              <a:gd name="connsiteY53" fmla="*/ 7260341 h 8185842"/>
              <a:gd name="connsiteX54" fmla="*/ 1447 w 3948543"/>
              <a:gd name="connsiteY54" fmla="*/ 7079366 h 8185842"/>
              <a:gd name="connsiteX55" fmla="*/ 30022 w 3948543"/>
              <a:gd name="connsiteY55" fmla="*/ 6946016 h 8185842"/>
              <a:gd name="connsiteX56" fmla="*/ 163372 w 3948543"/>
              <a:gd name="connsiteY56" fmla="*/ 6717416 h 8185842"/>
              <a:gd name="connsiteX57" fmla="*/ 334822 w 3948543"/>
              <a:gd name="connsiteY57" fmla="*/ 6469766 h 8185842"/>
              <a:gd name="connsiteX58" fmla="*/ 496747 w 3948543"/>
              <a:gd name="connsiteY58" fmla="*/ 6041141 h 8185842"/>
              <a:gd name="connsiteX59" fmla="*/ 639622 w 3948543"/>
              <a:gd name="connsiteY59" fmla="*/ 5774441 h 8185842"/>
              <a:gd name="connsiteX60" fmla="*/ 868222 w 3948543"/>
              <a:gd name="connsiteY60" fmla="*/ 5460116 h 8185842"/>
              <a:gd name="connsiteX61" fmla="*/ 992047 w 3948543"/>
              <a:gd name="connsiteY61" fmla="*/ 5117216 h 8185842"/>
              <a:gd name="connsiteX62" fmla="*/ 1039672 w 3948543"/>
              <a:gd name="connsiteY62" fmla="*/ 4593341 h 8185842"/>
              <a:gd name="connsiteX63" fmla="*/ 1325422 w 3948543"/>
              <a:gd name="connsiteY63" fmla="*/ 3764666 h 8185842"/>
              <a:gd name="connsiteX64" fmla="*/ 1601647 w 3948543"/>
              <a:gd name="connsiteY64" fmla="*/ 3297941 h 8185842"/>
              <a:gd name="connsiteX65" fmla="*/ 1839772 w 3948543"/>
              <a:gd name="connsiteY65" fmla="*/ 2926466 h 8185842"/>
              <a:gd name="connsiteX66" fmla="*/ 2401747 w 3948543"/>
              <a:gd name="connsiteY66" fmla="*/ 2069216 h 8185842"/>
              <a:gd name="connsiteX67" fmla="*/ 2973247 w 3948543"/>
              <a:gd name="connsiteY67" fmla="*/ 1154816 h 8185842"/>
              <a:gd name="connsiteX68" fmla="*/ 3297097 w 3948543"/>
              <a:gd name="connsiteY68" fmla="*/ 745241 h 8185842"/>
              <a:gd name="connsiteX69" fmla="*/ 3801854 w 3948543"/>
              <a:gd name="connsiteY69" fmla="*/ 128905 h 8185842"/>
              <a:gd name="connsiteX70" fmla="*/ 3819573 w 3948543"/>
              <a:gd name="connsiteY70" fmla="*/ 229488 h 8185842"/>
              <a:gd name="connsiteX0" fmla="*/ 3819573 w 3828188"/>
              <a:gd name="connsiteY0" fmla="*/ 100583 h 8056937"/>
              <a:gd name="connsiteX1" fmla="*/ 2277922 w 3828188"/>
              <a:gd name="connsiteY1" fmla="*/ 2321311 h 8056937"/>
              <a:gd name="connsiteX2" fmla="*/ 1734997 w 3828188"/>
              <a:gd name="connsiteY2" fmla="*/ 3178561 h 8056937"/>
              <a:gd name="connsiteX3" fmla="*/ 1515922 w 3828188"/>
              <a:gd name="connsiteY3" fmla="*/ 3578611 h 8056937"/>
              <a:gd name="connsiteX4" fmla="*/ 1287322 w 3828188"/>
              <a:gd name="connsiteY4" fmla="*/ 4092961 h 8056937"/>
              <a:gd name="connsiteX5" fmla="*/ 1182547 w 3828188"/>
              <a:gd name="connsiteY5" fmla="*/ 4454911 h 8056937"/>
              <a:gd name="connsiteX6" fmla="*/ 1125397 w 3828188"/>
              <a:gd name="connsiteY6" fmla="*/ 4759711 h 8056937"/>
              <a:gd name="connsiteX7" fmla="*/ 1011097 w 3828188"/>
              <a:gd name="connsiteY7" fmla="*/ 5312161 h 8056937"/>
              <a:gd name="connsiteX8" fmla="*/ 868222 w 3828188"/>
              <a:gd name="connsiteY8" fmla="*/ 5597911 h 8056937"/>
              <a:gd name="connsiteX9" fmla="*/ 658672 w 3828188"/>
              <a:gd name="connsiteY9" fmla="*/ 5836036 h 8056937"/>
              <a:gd name="connsiteX10" fmla="*/ 544372 w 3828188"/>
              <a:gd name="connsiteY10" fmla="*/ 6064636 h 8056937"/>
              <a:gd name="connsiteX11" fmla="*/ 372922 w 3828188"/>
              <a:gd name="connsiteY11" fmla="*/ 6474211 h 8056937"/>
              <a:gd name="connsiteX12" fmla="*/ 277672 w 3828188"/>
              <a:gd name="connsiteY12" fmla="*/ 6674236 h 8056937"/>
              <a:gd name="connsiteX13" fmla="*/ 172897 w 3828188"/>
              <a:gd name="connsiteY13" fmla="*/ 6817111 h 8056937"/>
              <a:gd name="connsiteX14" fmla="*/ 144322 w 3828188"/>
              <a:gd name="connsiteY14" fmla="*/ 6931411 h 8056937"/>
              <a:gd name="connsiteX15" fmla="*/ 258622 w 3828188"/>
              <a:gd name="connsiteY15" fmla="*/ 6969511 h 8056937"/>
              <a:gd name="connsiteX16" fmla="*/ 458647 w 3828188"/>
              <a:gd name="connsiteY16" fmla="*/ 7074286 h 8056937"/>
              <a:gd name="connsiteX17" fmla="*/ 496747 w 3828188"/>
              <a:gd name="connsiteY17" fmla="*/ 7245736 h 8056937"/>
              <a:gd name="connsiteX18" fmla="*/ 925372 w 3828188"/>
              <a:gd name="connsiteY18" fmla="*/ 7426711 h 8056937"/>
              <a:gd name="connsiteX19" fmla="*/ 1296847 w 3828188"/>
              <a:gd name="connsiteY19" fmla="*/ 7445761 h 8056937"/>
              <a:gd name="connsiteX20" fmla="*/ 1573072 w 3828188"/>
              <a:gd name="connsiteY20" fmla="*/ 7369561 h 8056937"/>
              <a:gd name="connsiteX21" fmla="*/ 1811197 w 3828188"/>
              <a:gd name="connsiteY21" fmla="*/ 7388611 h 8056937"/>
              <a:gd name="connsiteX22" fmla="*/ 2068372 w 3828188"/>
              <a:gd name="connsiteY22" fmla="*/ 7560061 h 8056937"/>
              <a:gd name="connsiteX23" fmla="*/ 2182672 w 3828188"/>
              <a:gd name="connsiteY23" fmla="*/ 7531486 h 8056937"/>
              <a:gd name="connsiteX24" fmla="*/ 2182672 w 3828188"/>
              <a:gd name="connsiteY24" fmla="*/ 7455286 h 8056937"/>
              <a:gd name="connsiteX25" fmla="*/ 2249347 w 3828188"/>
              <a:gd name="connsiteY25" fmla="*/ 7350511 h 8056937"/>
              <a:gd name="connsiteX26" fmla="*/ 2354122 w 3828188"/>
              <a:gd name="connsiteY26" fmla="*/ 7436236 h 8056937"/>
              <a:gd name="connsiteX27" fmla="*/ 2449372 w 3828188"/>
              <a:gd name="connsiteY27" fmla="*/ 7407661 h 8056937"/>
              <a:gd name="connsiteX28" fmla="*/ 2697022 w 3828188"/>
              <a:gd name="connsiteY28" fmla="*/ 7483861 h 8056937"/>
              <a:gd name="connsiteX29" fmla="*/ 2801797 w 3828188"/>
              <a:gd name="connsiteY29" fmla="*/ 7617211 h 8056937"/>
              <a:gd name="connsiteX30" fmla="*/ 3039922 w 3828188"/>
              <a:gd name="connsiteY30" fmla="*/ 7721986 h 8056937"/>
              <a:gd name="connsiteX31" fmla="*/ 3220897 w 3828188"/>
              <a:gd name="connsiteY31" fmla="*/ 7779136 h 8056937"/>
              <a:gd name="connsiteX32" fmla="*/ 3363772 w 3828188"/>
              <a:gd name="connsiteY32" fmla="*/ 7855336 h 8056937"/>
              <a:gd name="connsiteX33" fmla="*/ 3828187 w 3828188"/>
              <a:gd name="connsiteY33" fmla="*/ 7965995 h 8056937"/>
              <a:gd name="connsiteX34" fmla="*/ 3828188 w 3828188"/>
              <a:gd name="connsiteY34" fmla="*/ 8056937 h 8056937"/>
              <a:gd name="connsiteX35" fmla="*/ 3354247 w 3828188"/>
              <a:gd name="connsiteY35" fmla="*/ 7912486 h 8056937"/>
              <a:gd name="connsiteX36" fmla="*/ 3163747 w 3828188"/>
              <a:gd name="connsiteY36" fmla="*/ 7836286 h 8056937"/>
              <a:gd name="connsiteX37" fmla="*/ 3030397 w 3828188"/>
              <a:gd name="connsiteY37" fmla="*/ 7798186 h 8056937"/>
              <a:gd name="connsiteX38" fmla="*/ 2877997 w 3828188"/>
              <a:gd name="connsiteY38" fmla="*/ 7826761 h 8056937"/>
              <a:gd name="connsiteX39" fmla="*/ 2763697 w 3828188"/>
              <a:gd name="connsiteY39" fmla="*/ 7731511 h 8056937"/>
              <a:gd name="connsiteX40" fmla="*/ 2668447 w 3828188"/>
              <a:gd name="connsiteY40" fmla="*/ 7598161 h 8056937"/>
              <a:gd name="connsiteX41" fmla="*/ 2620822 w 3828188"/>
              <a:gd name="connsiteY41" fmla="*/ 7521961 h 8056937"/>
              <a:gd name="connsiteX42" fmla="*/ 2430322 w 3828188"/>
              <a:gd name="connsiteY42" fmla="*/ 7502911 h 8056937"/>
              <a:gd name="connsiteX43" fmla="*/ 2268397 w 3828188"/>
              <a:gd name="connsiteY43" fmla="*/ 7626736 h 8056937"/>
              <a:gd name="connsiteX44" fmla="*/ 2039797 w 3828188"/>
              <a:gd name="connsiteY44" fmla="*/ 7674361 h 8056937"/>
              <a:gd name="connsiteX45" fmla="*/ 1792147 w 3828188"/>
              <a:gd name="connsiteY45" fmla="*/ 7521961 h 8056937"/>
              <a:gd name="connsiteX46" fmla="*/ 1649272 w 3828188"/>
              <a:gd name="connsiteY46" fmla="*/ 7464811 h 8056937"/>
              <a:gd name="connsiteX47" fmla="*/ 1373047 w 3828188"/>
              <a:gd name="connsiteY47" fmla="*/ 7531486 h 8056937"/>
              <a:gd name="connsiteX48" fmla="*/ 1001572 w 3828188"/>
              <a:gd name="connsiteY48" fmla="*/ 7560061 h 8056937"/>
              <a:gd name="connsiteX49" fmla="*/ 715822 w 3828188"/>
              <a:gd name="connsiteY49" fmla="*/ 7445761 h 8056937"/>
              <a:gd name="connsiteX50" fmla="*/ 563422 w 3828188"/>
              <a:gd name="connsiteY50" fmla="*/ 7388611 h 8056937"/>
              <a:gd name="connsiteX51" fmla="*/ 382447 w 3828188"/>
              <a:gd name="connsiteY51" fmla="*/ 7340986 h 8056937"/>
              <a:gd name="connsiteX52" fmla="*/ 191947 w 3828188"/>
              <a:gd name="connsiteY52" fmla="*/ 7312411 h 8056937"/>
              <a:gd name="connsiteX53" fmla="*/ 58597 w 3828188"/>
              <a:gd name="connsiteY53" fmla="*/ 7131436 h 8056937"/>
              <a:gd name="connsiteX54" fmla="*/ 1447 w 3828188"/>
              <a:gd name="connsiteY54" fmla="*/ 6950461 h 8056937"/>
              <a:gd name="connsiteX55" fmla="*/ 30022 w 3828188"/>
              <a:gd name="connsiteY55" fmla="*/ 6817111 h 8056937"/>
              <a:gd name="connsiteX56" fmla="*/ 163372 w 3828188"/>
              <a:gd name="connsiteY56" fmla="*/ 6588511 h 8056937"/>
              <a:gd name="connsiteX57" fmla="*/ 334822 w 3828188"/>
              <a:gd name="connsiteY57" fmla="*/ 6340861 h 8056937"/>
              <a:gd name="connsiteX58" fmla="*/ 496747 w 3828188"/>
              <a:gd name="connsiteY58" fmla="*/ 5912236 h 8056937"/>
              <a:gd name="connsiteX59" fmla="*/ 639622 w 3828188"/>
              <a:gd name="connsiteY59" fmla="*/ 5645536 h 8056937"/>
              <a:gd name="connsiteX60" fmla="*/ 868222 w 3828188"/>
              <a:gd name="connsiteY60" fmla="*/ 5331211 h 8056937"/>
              <a:gd name="connsiteX61" fmla="*/ 992047 w 3828188"/>
              <a:gd name="connsiteY61" fmla="*/ 4988311 h 8056937"/>
              <a:gd name="connsiteX62" fmla="*/ 1039672 w 3828188"/>
              <a:gd name="connsiteY62" fmla="*/ 4464436 h 8056937"/>
              <a:gd name="connsiteX63" fmla="*/ 1325422 w 3828188"/>
              <a:gd name="connsiteY63" fmla="*/ 3635761 h 8056937"/>
              <a:gd name="connsiteX64" fmla="*/ 1601647 w 3828188"/>
              <a:gd name="connsiteY64" fmla="*/ 3169036 h 8056937"/>
              <a:gd name="connsiteX65" fmla="*/ 1839772 w 3828188"/>
              <a:gd name="connsiteY65" fmla="*/ 2797561 h 8056937"/>
              <a:gd name="connsiteX66" fmla="*/ 2401747 w 3828188"/>
              <a:gd name="connsiteY66" fmla="*/ 1940311 h 8056937"/>
              <a:gd name="connsiteX67" fmla="*/ 2973247 w 3828188"/>
              <a:gd name="connsiteY67" fmla="*/ 1025911 h 8056937"/>
              <a:gd name="connsiteX68" fmla="*/ 3297097 w 3828188"/>
              <a:gd name="connsiteY68" fmla="*/ 616336 h 8056937"/>
              <a:gd name="connsiteX69" fmla="*/ 3801854 w 3828188"/>
              <a:gd name="connsiteY69" fmla="*/ 0 h 8056937"/>
              <a:gd name="connsiteX70" fmla="*/ 3819573 w 3828188"/>
              <a:gd name="connsiteY70" fmla="*/ 100583 h 805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28188" h="8056937">
                <a:moveTo>
                  <a:pt x="3819573" y="100583"/>
                </a:moveTo>
                <a:cubicBezTo>
                  <a:pt x="3565584" y="487468"/>
                  <a:pt x="2625351" y="1808315"/>
                  <a:pt x="2277922" y="2321311"/>
                </a:cubicBezTo>
                <a:cubicBezTo>
                  <a:pt x="1930493" y="2834307"/>
                  <a:pt x="1861997" y="2969011"/>
                  <a:pt x="1734997" y="3178561"/>
                </a:cubicBezTo>
                <a:cubicBezTo>
                  <a:pt x="1607997" y="3388111"/>
                  <a:pt x="1590534" y="3426211"/>
                  <a:pt x="1515922" y="3578611"/>
                </a:cubicBezTo>
                <a:cubicBezTo>
                  <a:pt x="1441310" y="3731011"/>
                  <a:pt x="1342884" y="3946911"/>
                  <a:pt x="1287322" y="4092961"/>
                </a:cubicBezTo>
                <a:cubicBezTo>
                  <a:pt x="1231760" y="4239011"/>
                  <a:pt x="1209534" y="4343786"/>
                  <a:pt x="1182547" y="4454911"/>
                </a:cubicBezTo>
                <a:cubicBezTo>
                  <a:pt x="1155560" y="4566036"/>
                  <a:pt x="1153972" y="4616836"/>
                  <a:pt x="1125397" y="4759711"/>
                </a:cubicBezTo>
                <a:cubicBezTo>
                  <a:pt x="1096822" y="4902586"/>
                  <a:pt x="1053959" y="5172461"/>
                  <a:pt x="1011097" y="5312161"/>
                </a:cubicBezTo>
                <a:cubicBezTo>
                  <a:pt x="968235" y="5451861"/>
                  <a:pt x="926959" y="5510599"/>
                  <a:pt x="868222" y="5597911"/>
                </a:cubicBezTo>
                <a:cubicBezTo>
                  <a:pt x="809485" y="5685223"/>
                  <a:pt x="712647" y="5758249"/>
                  <a:pt x="658672" y="5836036"/>
                </a:cubicBezTo>
                <a:cubicBezTo>
                  <a:pt x="604697" y="5913823"/>
                  <a:pt x="591997" y="5958274"/>
                  <a:pt x="544372" y="6064636"/>
                </a:cubicBezTo>
                <a:cubicBezTo>
                  <a:pt x="496747" y="6170998"/>
                  <a:pt x="417372" y="6372611"/>
                  <a:pt x="372922" y="6474211"/>
                </a:cubicBezTo>
                <a:cubicBezTo>
                  <a:pt x="328472" y="6575811"/>
                  <a:pt x="311009" y="6617086"/>
                  <a:pt x="277672" y="6674236"/>
                </a:cubicBezTo>
                <a:cubicBezTo>
                  <a:pt x="244334" y="6731386"/>
                  <a:pt x="195122" y="6774249"/>
                  <a:pt x="172897" y="6817111"/>
                </a:cubicBezTo>
                <a:cubicBezTo>
                  <a:pt x="150672" y="6859973"/>
                  <a:pt x="130035" y="6906011"/>
                  <a:pt x="144322" y="6931411"/>
                </a:cubicBezTo>
                <a:cubicBezTo>
                  <a:pt x="158609" y="6956811"/>
                  <a:pt x="206235" y="6945699"/>
                  <a:pt x="258622" y="6969511"/>
                </a:cubicBezTo>
                <a:cubicBezTo>
                  <a:pt x="311009" y="6993323"/>
                  <a:pt x="418960" y="7028249"/>
                  <a:pt x="458647" y="7074286"/>
                </a:cubicBezTo>
                <a:cubicBezTo>
                  <a:pt x="498334" y="7120323"/>
                  <a:pt x="418959" y="7186999"/>
                  <a:pt x="496747" y="7245736"/>
                </a:cubicBezTo>
                <a:cubicBezTo>
                  <a:pt x="574534" y="7304474"/>
                  <a:pt x="792022" y="7393374"/>
                  <a:pt x="925372" y="7426711"/>
                </a:cubicBezTo>
                <a:cubicBezTo>
                  <a:pt x="1058722" y="7460048"/>
                  <a:pt x="1188897" y="7455286"/>
                  <a:pt x="1296847" y="7445761"/>
                </a:cubicBezTo>
                <a:cubicBezTo>
                  <a:pt x="1404797" y="7436236"/>
                  <a:pt x="1487347" y="7379086"/>
                  <a:pt x="1573072" y="7369561"/>
                </a:cubicBezTo>
                <a:cubicBezTo>
                  <a:pt x="1658797" y="7360036"/>
                  <a:pt x="1728647" y="7356861"/>
                  <a:pt x="1811197" y="7388611"/>
                </a:cubicBezTo>
                <a:cubicBezTo>
                  <a:pt x="1893747" y="7420361"/>
                  <a:pt x="2006460" y="7536249"/>
                  <a:pt x="2068372" y="7560061"/>
                </a:cubicBezTo>
                <a:cubicBezTo>
                  <a:pt x="2130284" y="7583873"/>
                  <a:pt x="2163622" y="7548948"/>
                  <a:pt x="2182672" y="7531486"/>
                </a:cubicBezTo>
                <a:cubicBezTo>
                  <a:pt x="2201722" y="7514024"/>
                  <a:pt x="2171560" y="7485448"/>
                  <a:pt x="2182672" y="7455286"/>
                </a:cubicBezTo>
                <a:cubicBezTo>
                  <a:pt x="2193784" y="7425124"/>
                  <a:pt x="2220772" y="7353686"/>
                  <a:pt x="2249347" y="7350511"/>
                </a:cubicBezTo>
                <a:cubicBezTo>
                  <a:pt x="2277922" y="7347336"/>
                  <a:pt x="2320784" y="7426711"/>
                  <a:pt x="2354122" y="7436236"/>
                </a:cubicBezTo>
                <a:cubicBezTo>
                  <a:pt x="2387459" y="7445761"/>
                  <a:pt x="2392222" y="7399724"/>
                  <a:pt x="2449372" y="7407661"/>
                </a:cubicBezTo>
                <a:cubicBezTo>
                  <a:pt x="2506522" y="7415598"/>
                  <a:pt x="2638284" y="7448936"/>
                  <a:pt x="2697022" y="7483861"/>
                </a:cubicBezTo>
                <a:cubicBezTo>
                  <a:pt x="2755759" y="7518786"/>
                  <a:pt x="2744647" y="7577524"/>
                  <a:pt x="2801797" y="7617211"/>
                </a:cubicBezTo>
                <a:cubicBezTo>
                  <a:pt x="2858947" y="7656899"/>
                  <a:pt x="2970072" y="7694999"/>
                  <a:pt x="3039922" y="7721986"/>
                </a:cubicBezTo>
                <a:cubicBezTo>
                  <a:pt x="3109772" y="7748974"/>
                  <a:pt x="3166922" y="7756911"/>
                  <a:pt x="3220897" y="7779136"/>
                </a:cubicBezTo>
                <a:cubicBezTo>
                  <a:pt x="3274872" y="7801361"/>
                  <a:pt x="3262557" y="7824193"/>
                  <a:pt x="3363772" y="7855336"/>
                </a:cubicBezTo>
                <a:cubicBezTo>
                  <a:pt x="3464987" y="7886479"/>
                  <a:pt x="3750784" y="7932395"/>
                  <a:pt x="3828187" y="7965995"/>
                </a:cubicBezTo>
                <a:cubicBezTo>
                  <a:pt x="3828187" y="7996309"/>
                  <a:pt x="3828188" y="8026623"/>
                  <a:pt x="3828188" y="8056937"/>
                </a:cubicBezTo>
                <a:cubicBezTo>
                  <a:pt x="3749198" y="8048019"/>
                  <a:pt x="3464987" y="7949261"/>
                  <a:pt x="3354247" y="7912486"/>
                </a:cubicBezTo>
                <a:cubicBezTo>
                  <a:pt x="3243507" y="7875711"/>
                  <a:pt x="3217722" y="7855336"/>
                  <a:pt x="3163747" y="7836286"/>
                </a:cubicBezTo>
                <a:cubicBezTo>
                  <a:pt x="3109772" y="7817236"/>
                  <a:pt x="3078022" y="7799773"/>
                  <a:pt x="3030397" y="7798186"/>
                </a:cubicBezTo>
                <a:cubicBezTo>
                  <a:pt x="2982772" y="7796599"/>
                  <a:pt x="2922447" y="7837874"/>
                  <a:pt x="2877997" y="7826761"/>
                </a:cubicBezTo>
                <a:cubicBezTo>
                  <a:pt x="2833547" y="7815648"/>
                  <a:pt x="2798622" y="7769611"/>
                  <a:pt x="2763697" y="7731511"/>
                </a:cubicBezTo>
                <a:cubicBezTo>
                  <a:pt x="2728772" y="7693411"/>
                  <a:pt x="2692259" y="7633086"/>
                  <a:pt x="2668447" y="7598161"/>
                </a:cubicBezTo>
                <a:cubicBezTo>
                  <a:pt x="2644635" y="7563236"/>
                  <a:pt x="2660509" y="7537836"/>
                  <a:pt x="2620822" y="7521961"/>
                </a:cubicBezTo>
                <a:cubicBezTo>
                  <a:pt x="2581135" y="7506086"/>
                  <a:pt x="2489059" y="7485449"/>
                  <a:pt x="2430322" y="7502911"/>
                </a:cubicBezTo>
                <a:cubicBezTo>
                  <a:pt x="2371585" y="7520373"/>
                  <a:pt x="2333484" y="7598161"/>
                  <a:pt x="2268397" y="7626736"/>
                </a:cubicBezTo>
                <a:cubicBezTo>
                  <a:pt x="2203310" y="7655311"/>
                  <a:pt x="2119172" y="7691823"/>
                  <a:pt x="2039797" y="7674361"/>
                </a:cubicBezTo>
                <a:cubicBezTo>
                  <a:pt x="1960422" y="7656899"/>
                  <a:pt x="1857235" y="7556886"/>
                  <a:pt x="1792147" y="7521961"/>
                </a:cubicBezTo>
                <a:cubicBezTo>
                  <a:pt x="1727059" y="7487036"/>
                  <a:pt x="1719122" y="7463224"/>
                  <a:pt x="1649272" y="7464811"/>
                </a:cubicBezTo>
                <a:cubicBezTo>
                  <a:pt x="1579422" y="7466399"/>
                  <a:pt x="1480997" y="7515611"/>
                  <a:pt x="1373047" y="7531486"/>
                </a:cubicBezTo>
                <a:cubicBezTo>
                  <a:pt x="1265097" y="7547361"/>
                  <a:pt x="1111109" y="7574348"/>
                  <a:pt x="1001572" y="7560061"/>
                </a:cubicBezTo>
                <a:cubicBezTo>
                  <a:pt x="892035" y="7545774"/>
                  <a:pt x="788847" y="7474336"/>
                  <a:pt x="715822" y="7445761"/>
                </a:cubicBezTo>
                <a:cubicBezTo>
                  <a:pt x="642797" y="7417186"/>
                  <a:pt x="618985" y="7406074"/>
                  <a:pt x="563422" y="7388611"/>
                </a:cubicBezTo>
                <a:cubicBezTo>
                  <a:pt x="507859" y="7371148"/>
                  <a:pt x="444359" y="7353686"/>
                  <a:pt x="382447" y="7340986"/>
                </a:cubicBezTo>
                <a:cubicBezTo>
                  <a:pt x="320534" y="7328286"/>
                  <a:pt x="245922" y="7347336"/>
                  <a:pt x="191947" y="7312411"/>
                </a:cubicBezTo>
                <a:cubicBezTo>
                  <a:pt x="137972" y="7277486"/>
                  <a:pt x="90347" y="7191761"/>
                  <a:pt x="58597" y="7131436"/>
                </a:cubicBezTo>
                <a:cubicBezTo>
                  <a:pt x="26847" y="7071111"/>
                  <a:pt x="6209" y="7002848"/>
                  <a:pt x="1447" y="6950461"/>
                </a:cubicBezTo>
                <a:cubicBezTo>
                  <a:pt x="-3315" y="6898074"/>
                  <a:pt x="3035" y="6877436"/>
                  <a:pt x="30022" y="6817111"/>
                </a:cubicBezTo>
                <a:cubicBezTo>
                  <a:pt x="57009" y="6756786"/>
                  <a:pt x="112572" y="6667886"/>
                  <a:pt x="163372" y="6588511"/>
                </a:cubicBezTo>
                <a:cubicBezTo>
                  <a:pt x="214172" y="6509136"/>
                  <a:pt x="279260" y="6453573"/>
                  <a:pt x="334822" y="6340861"/>
                </a:cubicBezTo>
                <a:cubicBezTo>
                  <a:pt x="390384" y="6228149"/>
                  <a:pt x="445947" y="6028123"/>
                  <a:pt x="496747" y="5912236"/>
                </a:cubicBezTo>
                <a:cubicBezTo>
                  <a:pt x="547547" y="5796349"/>
                  <a:pt x="577710" y="5742373"/>
                  <a:pt x="639622" y="5645536"/>
                </a:cubicBezTo>
                <a:cubicBezTo>
                  <a:pt x="701534" y="5548699"/>
                  <a:pt x="809485" y="5440748"/>
                  <a:pt x="868222" y="5331211"/>
                </a:cubicBezTo>
                <a:cubicBezTo>
                  <a:pt x="926959" y="5221674"/>
                  <a:pt x="963472" y="5132773"/>
                  <a:pt x="992047" y="4988311"/>
                </a:cubicBezTo>
                <a:cubicBezTo>
                  <a:pt x="1020622" y="4843849"/>
                  <a:pt x="984110" y="4689861"/>
                  <a:pt x="1039672" y="4464436"/>
                </a:cubicBezTo>
                <a:cubicBezTo>
                  <a:pt x="1095234" y="4239011"/>
                  <a:pt x="1231760" y="3851661"/>
                  <a:pt x="1325422" y="3635761"/>
                </a:cubicBezTo>
                <a:cubicBezTo>
                  <a:pt x="1419084" y="3419861"/>
                  <a:pt x="1515922" y="3308736"/>
                  <a:pt x="1601647" y="3169036"/>
                </a:cubicBezTo>
                <a:cubicBezTo>
                  <a:pt x="1687372" y="3029336"/>
                  <a:pt x="1706422" y="3002348"/>
                  <a:pt x="1839772" y="2797561"/>
                </a:cubicBezTo>
                <a:cubicBezTo>
                  <a:pt x="1973122" y="2592774"/>
                  <a:pt x="2212835" y="2235586"/>
                  <a:pt x="2401747" y="1940311"/>
                </a:cubicBezTo>
                <a:cubicBezTo>
                  <a:pt x="2590659" y="1645036"/>
                  <a:pt x="2824022" y="1246573"/>
                  <a:pt x="2973247" y="1025911"/>
                </a:cubicBezTo>
                <a:cubicBezTo>
                  <a:pt x="3122472" y="805249"/>
                  <a:pt x="3208197" y="735398"/>
                  <a:pt x="3297097" y="616336"/>
                </a:cubicBezTo>
                <a:cubicBezTo>
                  <a:pt x="3385997" y="497274"/>
                  <a:pt x="3714775" y="85959"/>
                  <a:pt x="3801854" y="0"/>
                </a:cubicBezTo>
                <a:lnTo>
                  <a:pt x="3819573" y="100583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598427" y="12349513"/>
            <a:ext cx="8102668" cy="5325156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384758"/>
              <a:gd name="connsiteX1" fmla="*/ 176463 w 5904606"/>
              <a:gd name="connsiteY1" fmla="*/ 272715 h 6384758"/>
              <a:gd name="connsiteX2" fmla="*/ 561474 w 5904606"/>
              <a:gd name="connsiteY2" fmla="*/ 753979 h 6384758"/>
              <a:gd name="connsiteX3" fmla="*/ 850232 w 5904606"/>
              <a:gd name="connsiteY3" fmla="*/ 914400 h 6384758"/>
              <a:gd name="connsiteX4" fmla="*/ 1375191 w 5904606"/>
              <a:gd name="connsiteY4" fmla="*/ 1303421 h 6384758"/>
              <a:gd name="connsiteX5" fmla="*/ 1716505 w 5904606"/>
              <a:gd name="connsiteY5" fmla="*/ 1090863 h 6384758"/>
              <a:gd name="connsiteX6" fmla="*/ 1892969 w 5904606"/>
              <a:gd name="connsiteY6" fmla="*/ 914400 h 6384758"/>
              <a:gd name="connsiteX7" fmla="*/ 1965758 w 5904606"/>
              <a:gd name="connsiteY7" fmla="*/ 1005864 h 6384758"/>
              <a:gd name="connsiteX8" fmla="*/ 2011788 w 5904606"/>
              <a:gd name="connsiteY8" fmla="*/ 1084219 h 6384758"/>
              <a:gd name="connsiteX9" fmla="*/ 1987904 w 5904606"/>
              <a:gd name="connsiteY9" fmla="*/ 1169517 h 6384758"/>
              <a:gd name="connsiteX10" fmla="*/ 2114146 w 5904606"/>
              <a:gd name="connsiteY10" fmla="*/ 1275287 h 6384758"/>
              <a:gd name="connsiteX11" fmla="*/ 2202857 w 5904606"/>
              <a:gd name="connsiteY11" fmla="*/ 1432236 h 6384758"/>
              <a:gd name="connsiteX12" fmla="*/ 2304257 w 5904606"/>
              <a:gd name="connsiteY12" fmla="*/ 1410269 h 6384758"/>
              <a:gd name="connsiteX13" fmla="*/ 2346158 w 5904606"/>
              <a:gd name="connsiteY13" fmla="*/ 1589186 h 6384758"/>
              <a:gd name="connsiteX14" fmla="*/ 2444566 w 5904606"/>
              <a:gd name="connsiteY14" fmla="*/ 1597986 h 6384758"/>
              <a:gd name="connsiteX15" fmla="*/ 2599958 w 5904606"/>
              <a:gd name="connsiteY15" fmla="*/ 1597028 h 6384758"/>
              <a:gd name="connsiteX16" fmla="*/ 2943967 w 5904606"/>
              <a:gd name="connsiteY16" fmla="*/ 1575179 h 6384758"/>
              <a:gd name="connsiteX17" fmla="*/ 3091757 w 5904606"/>
              <a:gd name="connsiteY17" fmla="*/ 1820240 h 6384758"/>
              <a:gd name="connsiteX18" fmla="*/ 3110433 w 5904606"/>
              <a:gd name="connsiteY18" fmla="*/ 1913320 h 6384758"/>
              <a:gd name="connsiteX19" fmla="*/ 3066077 w 5904606"/>
              <a:gd name="connsiteY19" fmla="*/ 1964499 h 6384758"/>
              <a:gd name="connsiteX20" fmla="*/ 3151376 w 5904606"/>
              <a:gd name="connsiteY20" fmla="*/ 2066857 h 6384758"/>
              <a:gd name="connsiteX21" fmla="*/ 3298927 w 5904606"/>
              <a:gd name="connsiteY21" fmla="*/ 2360164 h 6384758"/>
              <a:gd name="connsiteX22" fmla="*/ 3705726 w 5904606"/>
              <a:gd name="connsiteY22" fmla="*/ 2390273 h 6384758"/>
              <a:gd name="connsiteX23" fmla="*/ 3773724 w 5904606"/>
              <a:gd name="connsiteY23" fmla="*/ 2456118 h 6384758"/>
              <a:gd name="connsiteX24" fmla="*/ 3986702 w 5904606"/>
              <a:gd name="connsiteY24" fmla="*/ 2442470 h 6384758"/>
              <a:gd name="connsiteX25" fmla="*/ 4197285 w 5904606"/>
              <a:gd name="connsiteY25" fmla="*/ 2652035 h 6384758"/>
              <a:gd name="connsiteX26" fmla="*/ 4290964 w 5904606"/>
              <a:gd name="connsiteY26" fmla="*/ 2602532 h 6384758"/>
              <a:gd name="connsiteX27" fmla="*/ 4342143 w 5904606"/>
              <a:gd name="connsiteY27" fmla="*/ 2626416 h 6384758"/>
              <a:gd name="connsiteX28" fmla="*/ 4325083 w 5904606"/>
              <a:gd name="connsiteY28" fmla="*/ 2739010 h 6384758"/>
              <a:gd name="connsiteX29" fmla="*/ 4420618 w 5904606"/>
              <a:gd name="connsiteY29" fmla="*/ 2752657 h 6384758"/>
              <a:gd name="connsiteX30" fmla="*/ 4562123 w 5904606"/>
              <a:gd name="connsiteY30" fmla="*/ 2873871 h 6384758"/>
              <a:gd name="connsiteX31" fmla="*/ 4690101 w 5904606"/>
              <a:gd name="connsiteY31" fmla="*/ 2671849 h 6384758"/>
              <a:gd name="connsiteX32" fmla="*/ 4814367 w 5904606"/>
              <a:gd name="connsiteY32" fmla="*/ 2769478 h 6384758"/>
              <a:gd name="connsiteX33" fmla="*/ 4857346 w 5904606"/>
              <a:gd name="connsiteY33" fmla="*/ 2851604 h 6384758"/>
              <a:gd name="connsiteX34" fmla="*/ 4853934 w 5904606"/>
              <a:gd name="connsiteY34" fmla="*/ 2964198 h 6384758"/>
              <a:gd name="connsiteX35" fmla="*/ 5037221 w 5904606"/>
              <a:gd name="connsiteY35" fmla="*/ 2903621 h 6384758"/>
              <a:gd name="connsiteX36" fmla="*/ 5162146 w 5904606"/>
              <a:gd name="connsiteY36" fmla="*/ 2811139 h 6384758"/>
              <a:gd name="connsiteX37" fmla="*/ 5224280 w 5904606"/>
              <a:gd name="connsiteY37" fmla="*/ 2977007 h 6384758"/>
              <a:gd name="connsiteX38" fmla="*/ 5157417 w 5904606"/>
              <a:gd name="connsiteY38" fmla="*/ 3277378 h 6384758"/>
              <a:gd name="connsiteX39" fmla="*/ 5311134 w 5904606"/>
              <a:gd name="connsiteY39" fmla="*/ 3414574 h 6384758"/>
              <a:gd name="connsiteX40" fmla="*/ 5375542 w 5904606"/>
              <a:gd name="connsiteY40" fmla="*/ 3624079 h 6384758"/>
              <a:gd name="connsiteX41" fmla="*/ 5664300 w 5904606"/>
              <a:gd name="connsiteY41" fmla="*/ 3769894 h 6384758"/>
              <a:gd name="connsiteX42" fmla="*/ 5855369 w 5904606"/>
              <a:gd name="connsiteY42" fmla="*/ 3978442 h 6384758"/>
              <a:gd name="connsiteX43" fmla="*/ 5903495 w 5904606"/>
              <a:gd name="connsiteY43" fmla="*/ 4251158 h 6384758"/>
              <a:gd name="connsiteX44" fmla="*/ 5823284 w 5904606"/>
              <a:gd name="connsiteY44" fmla="*/ 4523873 h 6384758"/>
              <a:gd name="connsiteX45" fmla="*/ 5694947 w 5904606"/>
              <a:gd name="connsiteY45" fmla="*/ 4796589 h 6384758"/>
              <a:gd name="connsiteX46" fmla="*/ 5598695 w 5904606"/>
              <a:gd name="connsiteY46" fmla="*/ 5037221 h 6384758"/>
              <a:gd name="connsiteX47" fmla="*/ 5470358 w 5904606"/>
              <a:gd name="connsiteY47" fmla="*/ 5117431 h 6384758"/>
              <a:gd name="connsiteX48" fmla="*/ 5037221 w 5904606"/>
              <a:gd name="connsiteY48" fmla="*/ 5101389 h 6384758"/>
              <a:gd name="connsiteX49" fmla="*/ 4604084 w 5904606"/>
              <a:gd name="connsiteY49" fmla="*/ 5406189 h 6384758"/>
              <a:gd name="connsiteX50" fmla="*/ 4363453 w 5904606"/>
              <a:gd name="connsiteY50" fmla="*/ 5646821 h 6384758"/>
              <a:gd name="connsiteX51" fmla="*/ 4154905 w 5904606"/>
              <a:gd name="connsiteY51" fmla="*/ 5951621 h 6384758"/>
              <a:gd name="connsiteX52" fmla="*/ 4106779 w 5904606"/>
              <a:gd name="connsiteY52" fmla="*/ 6031831 h 6384758"/>
              <a:gd name="connsiteX53" fmla="*/ 3689684 w 5904606"/>
              <a:gd name="connsiteY53" fmla="*/ 6047873 h 6384758"/>
              <a:gd name="connsiteX54" fmla="*/ 3176337 w 5904606"/>
              <a:gd name="connsiteY54" fmla="*/ 6015789 h 6384758"/>
              <a:gd name="connsiteX55" fmla="*/ 2695074 w 5904606"/>
              <a:gd name="connsiteY55" fmla="*/ 6160168 h 6384758"/>
              <a:gd name="connsiteX56" fmla="*/ 2454442 w 5904606"/>
              <a:gd name="connsiteY56" fmla="*/ 6272463 h 6384758"/>
              <a:gd name="connsiteX57" fmla="*/ 2053390 w 5904606"/>
              <a:gd name="connsiteY57" fmla="*/ 6384758 h 6384758"/>
              <a:gd name="connsiteX0" fmla="*/ 0 w 5904606"/>
              <a:gd name="connsiteY0" fmla="*/ 0 h 6272463"/>
              <a:gd name="connsiteX1" fmla="*/ 176463 w 5904606"/>
              <a:gd name="connsiteY1" fmla="*/ 272715 h 6272463"/>
              <a:gd name="connsiteX2" fmla="*/ 561474 w 5904606"/>
              <a:gd name="connsiteY2" fmla="*/ 753979 h 6272463"/>
              <a:gd name="connsiteX3" fmla="*/ 850232 w 5904606"/>
              <a:gd name="connsiteY3" fmla="*/ 914400 h 6272463"/>
              <a:gd name="connsiteX4" fmla="*/ 1375191 w 5904606"/>
              <a:gd name="connsiteY4" fmla="*/ 1303421 h 6272463"/>
              <a:gd name="connsiteX5" fmla="*/ 1716505 w 5904606"/>
              <a:gd name="connsiteY5" fmla="*/ 1090863 h 6272463"/>
              <a:gd name="connsiteX6" fmla="*/ 1892969 w 5904606"/>
              <a:gd name="connsiteY6" fmla="*/ 914400 h 6272463"/>
              <a:gd name="connsiteX7" fmla="*/ 1965758 w 5904606"/>
              <a:gd name="connsiteY7" fmla="*/ 1005864 h 6272463"/>
              <a:gd name="connsiteX8" fmla="*/ 2011788 w 5904606"/>
              <a:gd name="connsiteY8" fmla="*/ 1084219 h 6272463"/>
              <a:gd name="connsiteX9" fmla="*/ 1987904 w 5904606"/>
              <a:gd name="connsiteY9" fmla="*/ 1169517 h 6272463"/>
              <a:gd name="connsiteX10" fmla="*/ 2114146 w 5904606"/>
              <a:gd name="connsiteY10" fmla="*/ 1275287 h 6272463"/>
              <a:gd name="connsiteX11" fmla="*/ 2202857 w 5904606"/>
              <a:gd name="connsiteY11" fmla="*/ 1432236 h 6272463"/>
              <a:gd name="connsiteX12" fmla="*/ 2304257 w 5904606"/>
              <a:gd name="connsiteY12" fmla="*/ 1410269 h 6272463"/>
              <a:gd name="connsiteX13" fmla="*/ 2346158 w 5904606"/>
              <a:gd name="connsiteY13" fmla="*/ 1589186 h 6272463"/>
              <a:gd name="connsiteX14" fmla="*/ 2444566 w 5904606"/>
              <a:gd name="connsiteY14" fmla="*/ 1597986 h 6272463"/>
              <a:gd name="connsiteX15" fmla="*/ 2599958 w 5904606"/>
              <a:gd name="connsiteY15" fmla="*/ 1597028 h 6272463"/>
              <a:gd name="connsiteX16" fmla="*/ 2943967 w 5904606"/>
              <a:gd name="connsiteY16" fmla="*/ 1575179 h 6272463"/>
              <a:gd name="connsiteX17" fmla="*/ 3091757 w 5904606"/>
              <a:gd name="connsiteY17" fmla="*/ 1820240 h 6272463"/>
              <a:gd name="connsiteX18" fmla="*/ 3110433 w 5904606"/>
              <a:gd name="connsiteY18" fmla="*/ 1913320 h 6272463"/>
              <a:gd name="connsiteX19" fmla="*/ 3066077 w 5904606"/>
              <a:gd name="connsiteY19" fmla="*/ 1964499 h 6272463"/>
              <a:gd name="connsiteX20" fmla="*/ 3151376 w 5904606"/>
              <a:gd name="connsiteY20" fmla="*/ 2066857 h 6272463"/>
              <a:gd name="connsiteX21" fmla="*/ 3298927 w 5904606"/>
              <a:gd name="connsiteY21" fmla="*/ 2360164 h 6272463"/>
              <a:gd name="connsiteX22" fmla="*/ 3705726 w 5904606"/>
              <a:gd name="connsiteY22" fmla="*/ 2390273 h 6272463"/>
              <a:gd name="connsiteX23" fmla="*/ 3773724 w 5904606"/>
              <a:gd name="connsiteY23" fmla="*/ 2456118 h 6272463"/>
              <a:gd name="connsiteX24" fmla="*/ 3986702 w 5904606"/>
              <a:gd name="connsiteY24" fmla="*/ 2442470 h 6272463"/>
              <a:gd name="connsiteX25" fmla="*/ 4197285 w 5904606"/>
              <a:gd name="connsiteY25" fmla="*/ 2652035 h 6272463"/>
              <a:gd name="connsiteX26" fmla="*/ 4290964 w 5904606"/>
              <a:gd name="connsiteY26" fmla="*/ 2602532 h 6272463"/>
              <a:gd name="connsiteX27" fmla="*/ 4342143 w 5904606"/>
              <a:gd name="connsiteY27" fmla="*/ 2626416 h 6272463"/>
              <a:gd name="connsiteX28" fmla="*/ 4325083 w 5904606"/>
              <a:gd name="connsiteY28" fmla="*/ 2739010 h 6272463"/>
              <a:gd name="connsiteX29" fmla="*/ 4420618 w 5904606"/>
              <a:gd name="connsiteY29" fmla="*/ 2752657 h 6272463"/>
              <a:gd name="connsiteX30" fmla="*/ 4562123 w 5904606"/>
              <a:gd name="connsiteY30" fmla="*/ 2873871 h 6272463"/>
              <a:gd name="connsiteX31" fmla="*/ 4690101 w 5904606"/>
              <a:gd name="connsiteY31" fmla="*/ 2671849 h 6272463"/>
              <a:gd name="connsiteX32" fmla="*/ 4814367 w 5904606"/>
              <a:gd name="connsiteY32" fmla="*/ 2769478 h 6272463"/>
              <a:gd name="connsiteX33" fmla="*/ 4857346 w 5904606"/>
              <a:gd name="connsiteY33" fmla="*/ 2851604 h 6272463"/>
              <a:gd name="connsiteX34" fmla="*/ 4853934 w 5904606"/>
              <a:gd name="connsiteY34" fmla="*/ 2964198 h 6272463"/>
              <a:gd name="connsiteX35" fmla="*/ 5037221 w 5904606"/>
              <a:gd name="connsiteY35" fmla="*/ 2903621 h 6272463"/>
              <a:gd name="connsiteX36" fmla="*/ 5162146 w 5904606"/>
              <a:gd name="connsiteY36" fmla="*/ 2811139 h 6272463"/>
              <a:gd name="connsiteX37" fmla="*/ 5224280 w 5904606"/>
              <a:gd name="connsiteY37" fmla="*/ 2977007 h 6272463"/>
              <a:gd name="connsiteX38" fmla="*/ 5157417 w 5904606"/>
              <a:gd name="connsiteY38" fmla="*/ 3277378 h 6272463"/>
              <a:gd name="connsiteX39" fmla="*/ 5311134 w 5904606"/>
              <a:gd name="connsiteY39" fmla="*/ 3414574 h 6272463"/>
              <a:gd name="connsiteX40" fmla="*/ 5375542 w 5904606"/>
              <a:gd name="connsiteY40" fmla="*/ 3624079 h 6272463"/>
              <a:gd name="connsiteX41" fmla="*/ 5664300 w 5904606"/>
              <a:gd name="connsiteY41" fmla="*/ 3769894 h 6272463"/>
              <a:gd name="connsiteX42" fmla="*/ 5855369 w 5904606"/>
              <a:gd name="connsiteY42" fmla="*/ 3978442 h 6272463"/>
              <a:gd name="connsiteX43" fmla="*/ 5903495 w 5904606"/>
              <a:gd name="connsiteY43" fmla="*/ 4251158 h 6272463"/>
              <a:gd name="connsiteX44" fmla="*/ 5823284 w 5904606"/>
              <a:gd name="connsiteY44" fmla="*/ 4523873 h 6272463"/>
              <a:gd name="connsiteX45" fmla="*/ 5694947 w 5904606"/>
              <a:gd name="connsiteY45" fmla="*/ 4796589 h 6272463"/>
              <a:gd name="connsiteX46" fmla="*/ 5598695 w 5904606"/>
              <a:gd name="connsiteY46" fmla="*/ 5037221 h 6272463"/>
              <a:gd name="connsiteX47" fmla="*/ 5470358 w 5904606"/>
              <a:gd name="connsiteY47" fmla="*/ 5117431 h 6272463"/>
              <a:gd name="connsiteX48" fmla="*/ 5037221 w 5904606"/>
              <a:gd name="connsiteY48" fmla="*/ 5101389 h 6272463"/>
              <a:gd name="connsiteX49" fmla="*/ 4604084 w 5904606"/>
              <a:gd name="connsiteY49" fmla="*/ 5406189 h 6272463"/>
              <a:gd name="connsiteX50" fmla="*/ 4363453 w 5904606"/>
              <a:gd name="connsiteY50" fmla="*/ 5646821 h 6272463"/>
              <a:gd name="connsiteX51" fmla="*/ 4154905 w 5904606"/>
              <a:gd name="connsiteY51" fmla="*/ 5951621 h 6272463"/>
              <a:gd name="connsiteX52" fmla="*/ 4106779 w 5904606"/>
              <a:gd name="connsiteY52" fmla="*/ 6031831 h 6272463"/>
              <a:gd name="connsiteX53" fmla="*/ 3689684 w 5904606"/>
              <a:gd name="connsiteY53" fmla="*/ 6047873 h 6272463"/>
              <a:gd name="connsiteX54" fmla="*/ 3176337 w 5904606"/>
              <a:gd name="connsiteY54" fmla="*/ 6015789 h 6272463"/>
              <a:gd name="connsiteX55" fmla="*/ 2695074 w 5904606"/>
              <a:gd name="connsiteY55" fmla="*/ 6160168 h 6272463"/>
              <a:gd name="connsiteX56" fmla="*/ 2454442 w 5904606"/>
              <a:gd name="connsiteY56" fmla="*/ 6272463 h 6272463"/>
              <a:gd name="connsiteX0" fmla="*/ 0 w 5904606"/>
              <a:gd name="connsiteY0" fmla="*/ 0 h 6160168"/>
              <a:gd name="connsiteX1" fmla="*/ 176463 w 5904606"/>
              <a:gd name="connsiteY1" fmla="*/ 272715 h 6160168"/>
              <a:gd name="connsiteX2" fmla="*/ 561474 w 5904606"/>
              <a:gd name="connsiteY2" fmla="*/ 753979 h 6160168"/>
              <a:gd name="connsiteX3" fmla="*/ 850232 w 5904606"/>
              <a:gd name="connsiteY3" fmla="*/ 914400 h 6160168"/>
              <a:gd name="connsiteX4" fmla="*/ 1375191 w 5904606"/>
              <a:gd name="connsiteY4" fmla="*/ 1303421 h 6160168"/>
              <a:gd name="connsiteX5" fmla="*/ 1716505 w 5904606"/>
              <a:gd name="connsiteY5" fmla="*/ 1090863 h 6160168"/>
              <a:gd name="connsiteX6" fmla="*/ 1892969 w 5904606"/>
              <a:gd name="connsiteY6" fmla="*/ 914400 h 6160168"/>
              <a:gd name="connsiteX7" fmla="*/ 1965758 w 5904606"/>
              <a:gd name="connsiteY7" fmla="*/ 1005864 h 6160168"/>
              <a:gd name="connsiteX8" fmla="*/ 2011788 w 5904606"/>
              <a:gd name="connsiteY8" fmla="*/ 1084219 h 6160168"/>
              <a:gd name="connsiteX9" fmla="*/ 1987904 w 5904606"/>
              <a:gd name="connsiteY9" fmla="*/ 1169517 h 6160168"/>
              <a:gd name="connsiteX10" fmla="*/ 2114146 w 5904606"/>
              <a:gd name="connsiteY10" fmla="*/ 1275287 h 6160168"/>
              <a:gd name="connsiteX11" fmla="*/ 2202857 w 5904606"/>
              <a:gd name="connsiteY11" fmla="*/ 1432236 h 6160168"/>
              <a:gd name="connsiteX12" fmla="*/ 2304257 w 5904606"/>
              <a:gd name="connsiteY12" fmla="*/ 1410269 h 6160168"/>
              <a:gd name="connsiteX13" fmla="*/ 2346158 w 5904606"/>
              <a:gd name="connsiteY13" fmla="*/ 1589186 h 6160168"/>
              <a:gd name="connsiteX14" fmla="*/ 2444566 w 5904606"/>
              <a:gd name="connsiteY14" fmla="*/ 1597986 h 6160168"/>
              <a:gd name="connsiteX15" fmla="*/ 2599958 w 5904606"/>
              <a:gd name="connsiteY15" fmla="*/ 1597028 h 6160168"/>
              <a:gd name="connsiteX16" fmla="*/ 2943967 w 5904606"/>
              <a:gd name="connsiteY16" fmla="*/ 1575179 h 6160168"/>
              <a:gd name="connsiteX17" fmla="*/ 3091757 w 5904606"/>
              <a:gd name="connsiteY17" fmla="*/ 1820240 h 6160168"/>
              <a:gd name="connsiteX18" fmla="*/ 3110433 w 5904606"/>
              <a:gd name="connsiteY18" fmla="*/ 1913320 h 6160168"/>
              <a:gd name="connsiteX19" fmla="*/ 3066077 w 5904606"/>
              <a:gd name="connsiteY19" fmla="*/ 1964499 h 6160168"/>
              <a:gd name="connsiteX20" fmla="*/ 3151376 w 5904606"/>
              <a:gd name="connsiteY20" fmla="*/ 2066857 h 6160168"/>
              <a:gd name="connsiteX21" fmla="*/ 3298927 w 5904606"/>
              <a:gd name="connsiteY21" fmla="*/ 2360164 h 6160168"/>
              <a:gd name="connsiteX22" fmla="*/ 3705726 w 5904606"/>
              <a:gd name="connsiteY22" fmla="*/ 2390273 h 6160168"/>
              <a:gd name="connsiteX23" fmla="*/ 3773724 w 5904606"/>
              <a:gd name="connsiteY23" fmla="*/ 2456118 h 6160168"/>
              <a:gd name="connsiteX24" fmla="*/ 3986702 w 5904606"/>
              <a:gd name="connsiteY24" fmla="*/ 2442470 h 6160168"/>
              <a:gd name="connsiteX25" fmla="*/ 4197285 w 5904606"/>
              <a:gd name="connsiteY25" fmla="*/ 2652035 h 6160168"/>
              <a:gd name="connsiteX26" fmla="*/ 4290964 w 5904606"/>
              <a:gd name="connsiteY26" fmla="*/ 2602532 h 6160168"/>
              <a:gd name="connsiteX27" fmla="*/ 4342143 w 5904606"/>
              <a:gd name="connsiteY27" fmla="*/ 2626416 h 6160168"/>
              <a:gd name="connsiteX28" fmla="*/ 4325083 w 5904606"/>
              <a:gd name="connsiteY28" fmla="*/ 2739010 h 6160168"/>
              <a:gd name="connsiteX29" fmla="*/ 4420618 w 5904606"/>
              <a:gd name="connsiteY29" fmla="*/ 2752657 h 6160168"/>
              <a:gd name="connsiteX30" fmla="*/ 4562123 w 5904606"/>
              <a:gd name="connsiteY30" fmla="*/ 2873871 h 6160168"/>
              <a:gd name="connsiteX31" fmla="*/ 4690101 w 5904606"/>
              <a:gd name="connsiteY31" fmla="*/ 2671849 h 6160168"/>
              <a:gd name="connsiteX32" fmla="*/ 4814367 w 5904606"/>
              <a:gd name="connsiteY32" fmla="*/ 2769478 h 6160168"/>
              <a:gd name="connsiteX33" fmla="*/ 4857346 w 5904606"/>
              <a:gd name="connsiteY33" fmla="*/ 2851604 h 6160168"/>
              <a:gd name="connsiteX34" fmla="*/ 4853934 w 5904606"/>
              <a:gd name="connsiteY34" fmla="*/ 2964198 h 6160168"/>
              <a:gd name="connsiteX35" fmla="*/ 5037221 w 5904606"/>
              <a:gd name="connsiteY35" fmla="*/ 2903621 h 6160168"/>
              <a:gd name="connsiteX36" fmla="*/ 5162146 w 5904606"/>
              <a:gd name="connsiteY36" fmla="*/ 2811139 h 6160168"/>
              <a:gd name="connsiteX37" fmla="*/ 5224280 w 5904606"/>
              <a:gd name="connsiteY37" fmla="*/ 2977007 h 6160168"/>
              <a:gd name="connsiteX38" fmla="*/ 5157417 w 5904606"/>
              <a:gd name="connsiteY38" fmla="*/ 3277378 h 6160168"/>
              <a:gd name="connsiteX39" fmla="*/ 5311134 w 5904606"/>
              <a:gd name="connsiteY39" fmla="*/ 3414574 h 6160168"/>
              <a:gd name="connsiteX40" fmla="*/ 5375542 w 5904606"/>
              <a:gd name="connsiteY40" fmla="*/ 3624079 h 6160168"/>
              <a:gd name="connsiteX41" fmla="*/ 5664300 w 5904606"/>
              <a:gd name="connsiteY41" fmla="*/ 3769894 h 6160168"/>
              <a:gd name="connsiteX42" fmla="*/ 5855369 w 5904606"/>
              <a:gd name="connsiteY42" fmla="*/ 3978442 h 6160168"/>
              <a:gd name="connsiteX43" fmla="*/ 5903495 w 5904606"/>
              <a:gd name="connsiteY43" fmla="*/ 4251158 h 6160168"/>
              <a:gd name="connsiteX44" fmla="*/ 5823284 w 5904606"/>
              <a:gd name="connsiteY44" fmla="*/ 4523873 h 6160168"/>
              <a:gd name="connsiteX45" fmla="*/ 5694947 w 5904606"/>
              <a:gd name="connsiteY45" fmla="*/ 4796589 h 6160168"/>
              <a:gd name="connsiteX46" fmla="*/ 5598695 w 5904606"/>
              <a:gd name="connsiteY46" fmla="*/ 5037221 h 6160168"/>
              <a:gd name="connsiteX47" fmla="*/ 5470358 w 5904606"/>
              <a:gd name="connsiteY47" fmla="*/ 5117431 h 6160168"/>
              <a:gd name="connsiteX48" fmla="*/ 5037221 w 5904606"/>
              <a:gd name="connsiteY48" fmla="*/ 5101389 h 6160168"/>
              <a:gd name="connsiteX49" fmla="*/ 4604084 w 5904606"/>
              <a:gd name="connsiteY49" fmla="*/ 5406189 h 6160168"/>
              <a:gd name="connsiteX50" fmla="*/ 4363453 w 5904606"/>
              <a:gd name="connsiteY50" fmla="*/ 5646821 h 6160168"/>
              <a:gd name="connsiteX51" fmla="*/ 4154905 w 5904606"/>
              <a:gd name="connsiteY51" fmla="*/ 5951621 h 6160168"/>
              <a:gd name="connsiteX52" fmla="*/ 4106779 w 5904606"/>
              <a:gd name="connsiteY52" fmla="*/ 6031831 h 6160168"/>
              <a:gd name="connsiteX53" fmla="*/ 3689684 w 5904606"/>
              <a:gd name="connsiteY53" fmla="*/ 6047873 h 6160168"/>
              <a:gd name="connsiteX54" fmla="*/ 3176337 w 5904606"/>
              <a:gd name="connsiteY54" fmla="*/ 6015789 h 6160168"/>
              <a:gd name="connsiteX55" fmla="*/ 2695074 w 5904606"/>
              <a:gd name="connsiteY55" fmla="*/ 6160168 h 6160168"/>
              <a:gd name="connsiteX0" fmla="*/ 0 w 5904606"/>
              <a:gd name="connsiteY0" fmla="*/ 0 h 6048776"/>
              <a:gd name="connsiteX1" fmla="*/ 176463 w 5904606"/>
              <a:gd name="connsiteY1" fmla="*/ 272715 h 6048776"/>
              <a:gd name="connsiteX2" fmla="*/ 561474 w 5904606"/>
              <a:gd name="connsiteY2" fmla="*/ 753979 h 6048776"/>
              <a:gd name="connsiteX3" fmla="*/ 850232 w 5904606"/>
              <a:gd name="connsiteY3" fmla="*/ 914400 h 6048776"/>
              <a:gd name="connsiteX4" fmla="*/ 1375191 w 5904606"/>
              <a:gd name="connsiteY4" fmla="*/ 1303421 h 6048776"/>
              <a:gd name="connsiteX5" fmla="*/ 1716505 w 5904606"/>
              <a:gd name="connsiteY5" fmla="*/ 1090863 h 6048776"/>
              <a:gd name="connsiteX6" fmla="*/ 1892969 w 5904606"/>
              <a:gd name="connsiteY6" fmla="*/ 914400 h 6048776"/>
              <a:gd name="connsiteX7" fmla="*/ 1965758 w 5904606"/>
              <a:gd name="connsiteY7" fmla="*/ 1005864 h 6048776"/>
              <a:gd name="connsiteX8" fmla="*/ 2011788 w 5904606"/>
              <a:gd name="connsiteY8" fmla="*/ 1084219 h 6048776"/>
              <a:gd name="connsiteX9" fmla="*/ 1987904 w 5904606"/>
              <a:gd name="connsiteY9" fmla="*/ 1169517 h 6048776"/>
              <a:gd name="connsiteX10" fmla="*/ 2114146 w 5904606"/>
              <a:gd name="connsiteY10" fmla="*/ 1275287 h 6048776"/>
              <a:gd name="connsiteX11" fmla="*/ 2202857 w 5904606"/>
              <a:gd name="connsiteY11" fmla="*/ 1432236 h 6048776"/>
              <a:gd name="connsiteX12" fmla="*/ 2304257 w 5904606"/>
              <a:gd name="connsiteY12" fmla="*/ 1410269 h 6048776"/>
              <a:gd name="connsiteX13" fmla="*/ 2346158 w 5904606"/>
              <a:gd name="connsiteY13" fmla="*/ 1589186 h 6048776"/>
              <a:gd name="connsiteX14" fmla="*/ 2444566 w 5904606"/>
              <a:gd name="connsiteY14" fmla="*/ 1597986 h 6048776"/>
              <a:gd name="connsiteX15" fmla="*/ 2599958 w 5904606"/>
              <a:gd name="connsiteY15" fmla="*/ 1597028 h 6048776"/>
              <a:gd name="connsiteX16" fmla="*/ 2943967 w 5904606"/>
              <a:gd name="connsiteY16" fmla="*/ 1575179 h 6048776"/>
              <a:gd name="connsiteX17" fmla="*/ 3091757 w 5904606"/>
              <a:gd name="connsiteY17" fmla="*/ 1820240 h 6048776"/>
              <a:gd name="connsiteX18" fmla="*/ 3110433 w 5904606"/>
              <a:gd name="connsiteY18" fmla="*/ 1913320 h 6048776"/>
              <a:gd name="connsiteX19" fmla="*/ 3066077 w 5904606"/>
              <a:gd name="connsiteY19" fmla="*/ 1964499 h 6048776"/>
              <a:gd name="connsiteX20" fmla="*/ 3151376 w 5904606"/>
              <a:gd name="connsiteY20" fmla="*/ 2066857 h 6048776"/>
              <a:gd name="connsiteX21" fmla="*/ 3298927 w 5904606"/>
              <a:gd name="connsiteY21" fmla="*/ 2360164 h 6048776"/>
              <a:gd name="connsiteX22" fmla="*/ 3705726 w 5904606"/>
              <a:gd name="connsiteY22" fmla="*/ 2390273 h 6048776"/>
              <a:gd name="connsiteX23" fmla="*/ 3773724 w 5904606"/>
              <a:gd name="connsiteY23" fmla="*/ 2456118 h 6048776"/>
              <a:gd name="connsiteX24" fmla="*/ 3986702 w 5904606"/>
              <a:gd name="connsiteY24" fmla="*/ 2442470 h 6048776"/>
              <a:gd name="connsiteX25" fmla="*/ 4197285 w 5904606"/>
              <a:gd name="connsiteY25" fmla="*/ 2652035 h 6048776"/>
              <a:gd name="connsiteX26" fmla="*/ 4290964 w 5904606"/>
              <a:gd name="connsiteY26" fmla="*/ 2602532 h 6048776"/>
              <a:gd name="connsiteX27" fmla="*/ 4342143 w 5904606"/>
              <a:gd name="connsiteY27" fmla="*/ 2626416 h 6048776"/>
              <a:gd name="connsiteX28" fmla="*/ 4325083 w 5904606"/>
              <a:gd name="connsiteY28" fmla="*/ 2739010 h 6048776"/>
              <a:gd name="connsiteX29" fmla="*/ 4420618 w 5904606"/>
              <a:gd name="connsiteY29" fmla="*/ 2752657 h 6048776"/>
              <a:gd name="connsiteX30" fmla="*/ 4562123 w 5904606"/>
              <a:gd name="connsiteY30" fmla="*/ 2873871 h 6048776"/>
              <a:gd name="connsiteX31" fmla="*/ 4690101 w 5904606"/>
              <a:gd name="connsiteY31" fmla="*/ 2671849 h 6048776"/>
              <a:gd name="connsiteX32" fmla="*/ 4814367 w 5904606"/>
              <a:gd name="connsiteY32" fmla="*/ 2769478 h 6048776"/>
              <a:gd name="connsiteX33" fmla="*/ 4857346 w 5904606"/>
              <a:gd name="connsiteY33" fmla="*/ 2851604 h 6048776"/>
              <a:gd name="connsiteX34" fmla="*/ 4853934 w 5904606"/>
              <a:gd name="connsiteY34" fmla="*/ 2964198 h 6048776"/>
              <a:gd name="connsiteX35" fmla="*/ 5037221 w 5904606"/>
              <a:gd name="connsiteY35" fmla="*/ 2903621 h 6048776"/>
              <a:gd name="connsiteX36" fmla="*/ 5162146 w 5904606"/>
              <a:gd name="connsiteY36" fmla="*/ 2811139 h 6048776"/>
              <a:gd name="connsiteX37" fmla="*/ 5224280 w 5904606"/>
              <a:gd name="connsiteY37" fmla="*/ 2977007 h 6048776"/>
              <a:gd name="connsiteX38" fmla="*/ 5157417 w 5904606"/>
              <a:gd name="connsiteY38" fmla="*/ 3277378 h 6048776"/>
              <a:gd name="connsiteX39" fmla="*/ 5311134 w 5904606"/>
              <a:gd name="connsiteY39" fmla="*/ 3414574 h 6048776"/>
              <a:gd name="connsiteX40" fmla="*/ 5375542 w 5904606"/>
              <a:gd name="connsiteY40" fmla="*/ 3624079 h 6048776"/>
              <a:gd name="connsiteX41" fmla="*/ 5664300 w 5904606"/>
              <a:gd name="connsiteY41" fmla="*/ 3769894 h 6048776"/>
              <a:gd name="connsiteX42" fmla="*/ 5855369 w 5904606"/>
              <a:gd name="connsiteY42" fmla="*/ 3978442 h 6048776"/>
              <a:gd name="connsiteX43" fmla="*/ 5903495 w 5904606"/>
              <a:gd name="connsiteY43" fmla="*/ 4251158 h 6048776"/>
              <a:gd name="connsiteX44" fmla="*/ 5823284 w 5904606"/>
              <a:gd name="connsiteY44" fmla="*/ 4523873 h 6048776"/>
              <a:gd name="connsiteX45" fmla="*/ 5694947 w 5904606"/>
              <a:gd name="connsiteY45" fmla="*/ 4796589 h 6048776"/>
              <a:gd name="connsiteX46" fmla="*/ 5598695 w 5904606"/>
              <a:gd name="connsiteY46" fmla="*/ 5037221 h 6048776"/>
              <a:gd name="connsiteX47" fmla="*/ 5470358 w 5904606"/>
              <a:gd name="connsiteY47" fmla="*/ 5117431 h 6048776"/>
              <a:gd name="connsiteX48" fmla="*/ 5037221 w 5904606"/>
              <a:gd name="connsiteY48" fmla="*/ 5101389 h 6048776"/>
              <a:gd name="connsiteX49" fmla="*/ 4604084 w 5904606"/>
              <a:gd name="connsiteY49" fmla="*/ 5406189 h 6048776"/>
              <a:gd name="connsiteX50" fmla="*/ 4363453 w 5904606"/>
              <a:gd name="connsiteY50" fmla="*/ 5646821 h 6048776"/>
              <a:gd name="connsiteX51" fmla="*/ 4154905 w 5904606"/>
              <a:gd name="connsiteY51" fmla="*/ 5951621 h 6048776"/>
              <a:gd name="connsiteX52" fmla="*/ 4106779 w 5904606"/>
              <a:gd name="connsiteY52" fmla="*/ 6031831 h 6048776"/>
              <a:gd name="connsiteX53" fmla="*/ 3689684 w 5904606"/>
              <a:gd name="connsiteY53" fmla="*/ 6047873 h 6048776"/>
              <a:gd name="connsiteX54" fmla="*/ 3176337 w 5904606"/>
              <a:gd name="connsiteY54" fmla="*/ 6015789 h 6048776"/>
              <a:gd name="connsiteX0" fmla="*/ 0 w 5904606"/>
              <a:gd name="connsiteY0" fmla="*/ 0 h 6048776"/>
              <a:gd name="connsiteX1" fmla="*/ 176463 w 5904606"/>
              <a:gd name="connsiteY1" fmla="*/ 272715 h 6048776"/>
              <a:gd name="connsiteX2" fmla="*/ 561474 w 5904606"/>
              <a:gd name="connsiteY2" fmla="*/ 753979 h 6048776"/>
              <a:gd name="connsiteX3" fmla="*/ 850232 w 5904606"/>
              <a:gd name="connsiteY3" fmla="*/ 914400 h 6048776"/>
              <a:gd name="connsiteX4" fmla="*/ 1375191 w 5904606"/>
              <a:gd name="connsiteY4" fmla="*/ 1303421 h 6048776"/>
              <a:gd name="connsiteX5" fmla="*/ 1716505 w 5904606"/>
              <a:gd name="connsiteY5" fmla="*/ 1090863 h 6048776"/>
              <a:gd name="connsiteX6" fmla="*/ 1892969 w 5904606"/>
              <a:gd name="connsiteY6" fmla="*/ 914400 h 6048776"/>
              <a:gd name="connsiteX7" fmla="*/ 1965758 w 5904606"/>
              <a:gd name="connsiteY7" fmla="*/ 1005864 h 6048776"/>
              <a:gd name="connsiteX8" fmla="*/ 2011788 w 5904606"/>
              <a:gd name="connsiteY8" fmla="*/ 1084219 h 6048776"/>
              <a:gd name="connsiteX9" fmla="*/ 1987904 w 5904606"/>
              <a:gd name="connsiteY9" fmla="*/ 1169517 h 6048776"/>
              <a:gd name="connsiteX10" fmla="*/ 2114146 w 5904606"/>
              <a:gd name="connsiteY10" fmla="*/ 1275287 h 6048776"/>
              <a:gd name="connsiteX11" fmla="*/ 2202857 w 5904606"/>
              <a:gd name="connsiteY11" fmla="*/ 1432236 h 6048776"/>
              <a:gd name="connsiteX12" fmla="*/ 2304257 w 5904606"/>
              <a:gd name="connsiteY12" fmla="*/ 1410269 h 6048776"/>
              <a:gd name="connsiteX13" fmla="*/ 2346158 w 5904606"/>
              <a:gd name="connsiteY13" fmla="*/ 1589186 h 6048776"/>
              <a:gd name="connsiteX14" fmla="*/ 2444566 w 5904606"/>
              <a:gd name="connsiteY14" fmla="*/ 1597986 h 6048776"/>
              <a:gd name="connsiteX15" fmla="*/ 2599958 w 5904606"/>
              <a:gd name="connsiteY15" fmla="*/ 1597028 h 6048776"/>
              <a:gd name="connsiteX16" fmla="*/ 2943967 w 5904606"/>
              <a:gd name="connsiteY16" fmla="*/ 1575179 h 6048776"/>
              <a:gd name="connsiteX17" fmla="*/ 3091757 w 5904606"/>
              <a:gd name="connsiteY17" fmla="*/ 1820240 h 6048776"/>
              <a:gd name="connsiteX18" fmla="*/ 3110433 w 5904606"/>
              <a:gd name="connsiteY18" fmla="*/ 1913320 h 6048776"/>
              <a:gd name="connsiteX19" fmla="*/ 3066077 w 5904606"/>
              <a:gd name="connsiteY19" fmla="*/ 1964499 h 6048776"/>
              <a:gd name="connsiteX20" fmla="*/ 3151376 w 5904606"/>
              <a:gd name="connsiteY20" fmla="*/ 2066857 h 6048776"/>
              <a:gd name="connsiteX21" fmla="*/ 3298927 w 5904606"/>
              <a:gd name="connsiteY21" fmla="*/ 2360164 h 6048776"/>
              <a:gd name="connsiteX22" fmla="*/ 3705726 w 5904606"/>
              <a:gd name="connsiteY22" fmla="*/ 2390273 h 6048776"/>
              <a:gd name="connsiteX23" fmla="*/ 3773724 w 5904606"/>
              <a:gd name="connsiteY23" fmla="*/ 2456118 h 6048776"/>
              <a:gd name="connsiteX24" fmla="*/ 3986702 w 5904606"/>
              <a:gd name="connsiteY24" fmla="*/ 2442470 h 6048776"/>
              <a:gd name="connsiteX25" fmla="*/ 4197285 w 5904606"/>
              <a:gd name="connsiteY25" fmla="*/ 2652035 h 6048776"/>
              <a:gd name="connsiteX26" fmla="*/ 4290964 w 5904606"/>
              <a:gd name="connsiteY26" fmla="*/ 2602532 h 6048776"/>
              <a:gd name="connsiteX27" fmla="*/ 4342143 w 5904606"/>
              <a:gd name="connsiteY27" fmla="*/ 2626416 h 6048776"/>
              <a:gd name="connsiteX28" fmla="*/ 4325083 w 5904606"/>
              <a:gd name="connsiteY28" fmla="*/ 2739010 h 6048776"/>
              <a:gd name="connsiteX29" fmla="*/ 4420618 w 5904606"/>
              <a:gd name="connsiteY29" fmla="*/ 2752657 h 6048776"/>
              <a:gd name="connsiteX30" fmla="*/ 4562123 w 5904606"/>
              <a:gd name="connsiteY30" fmla="*/ 2873871 h 6048776"/>
              <a:gd name="connsiteX31" fmla="*/ 4690101 w 5904606"/>
              <a:gd name="connsiteY31" fmla="*/ 2671849 h 6048776"/>
              <a:gd name="connsiteX32" fmla="*/ 4814367 w 5904606"/>
              <a:gd name="connsiteY32" fmla="*/ 2769478 h 6048776"/>
              <a:gd name="connsiteX33" fmla="*/ 4857346 w 5904606"/>
              <a:gd name="connsiteY33" fmla="*/ 2851604 h 6048776"/>
              <a:gd name="connsiteX34" fmla="*/ 4853934 w 5904606"/>
              <a:gd name="connsiteY34" fmla="*/ 2964198 h 6048776"/>
              <a:gd name="connsiteX35" fmla="*/ 5037221 w 5904606"/>
              <a:gd name="connsiteY35" fmla="*/ 2903621 h 6048776"/>
              <a:gd name="connsiteX36" fmla="*/ 5162146 w 5904606"/>
              <a:gd name="connsiteY36" fmla="*/ 2811139 h 6048776"/>
              <a:gd name="connsiteX37" fmla="*/ 5224280 w 5904606"/>
              <a:gd name="connsiteY37" fmla="*/ 2977007 h 6048776"/>
              <a:gd name="connsiteX38" fmla="*/ 5157417 w 5904606"/>
              <a:gd name="connsiteY38" fmla="*/ 3277378 h 6048776"/>
              <a:gd name="connsiteX39" fmla="*/ 5311134 w 5904606"/>
              <a:gd name="connsiteY39" fmla="*/ 3414574 h 6048776"/>
              <a:gd name="connsiteX40" fmla="*/ 5375542 w 5904606"/>
              <a:gd name="connsiteY40" fmla="*/ 3624079 h 6048776"/>
              <a:gd name="connsiteX41" fmla="*/ 5664300 w 5904606"/>
              <a:gd name="connsiteY41" fmla="*/ 3769894 h 6048776"/>
              <a:gd name="connsiteX42" fmla="*/ 5855369 w 5904606"/>
              <a:gd name="connsiteY42" fmla="*/ 3978442 h 6048776"/>
              <a:gd name="connsiteX43" fmla="*/ 5903495 w 5904606"/>
              <a:gd name="connsiteY43" fmla="*/ 4251158 h 6048776"/>
              <a:gd name="connsiteX44" fmla="*/ 5823284 w 5904606"/>
              <a:gd name="connsiteY44" fmla="*/ 4523873 h 6048776"/>
              <a:gd name="connsiteX45" fmla="*/ 5694947 w 5904606"/>
              <a:gd name="connsiteY45" fmla="*/ 4796589 h 6048776"/>
              <a:gd name="connsiteX46" fmla="*/ 5598695 w 5904606"/>
              <a:gd name="connsiteY46" fmla="*/ 5037221 h 6048776"/>
              <a:gd name="connsiteX47" fmla="*/ 5470358 w 5904606"/>
              <a:gd name="connsiteY47" fmla="*/ 5117431 h 6048776"/>
              <a:gd name="connsiteX48" fmla="*/ 5037221 w 5904606"/>
              <a:gd name="connsiteY48" fmla="*/ 5101389 h 6048776"/>
              <a:gd name="connsiteX49" fmla="*/ 4604084 w 5904606"/>
              <a:gd name="connsiteY49" fmla="*/ 5406189 h 6048776"/>
              <a:gd name="connsiteX50" fmla="*/ 4363453 w 5904606"/>
              <a:gd name="connsiteY50" fmla="*/ 5646821 h 6048776"/>
              <a:gd name="connsiteX51" fmla="*/ 4154905 w 5904606"/>
              <a:gd name="connsiteY51" fmla="*/ 5951621 h 6048776"/>
              <a:gd name="connsiteX52" fmla="*/ 4106779 w 5904606"/>
              <a:gd name="connsiteY52" fmla="*/ 6031831 h 6048776"/>
              <a:gd name="connsiteX53" fmla="*/ 3689684 w 5904606"/>
              <a:gd name="connsiteY53" fmla="*/ 6047873 h 6048776"/>
              <a:gd name="connsiteX0" fmla="*/ 0 w 5904606"/>
              <a:gd name="connsiteY0" fmla="*/ 0 h 6031831"/>
              <a:gd name="connsiteX1" fmla="*/ 176463 w 5904606"/>
              <a:gd name="connsiteY1" fmla="*/ 272715 h 6031831"/>
              <a:gd name="connsiteX2" fmla="*/ 561474 w 5904606"/>
              <a:gd name="connsiteY2" fmla="*/ 753979 h 6031831"/>
              <a:gd name="connsiteX3" fmla="*/ 850232 w 5904606"/>
              <a:gd name="connsiteY3" fmla="*/ 914400 h 6031831"/>
              <a:gd name="connsiteX4" fmla="*/ 1375191 w 5904606"/>
              <a:gd name="connsiteY4" fmla="*/ 1303421 h 6031831"/>
              <a:gd name="connsiteX5" fmla="*/ 1716505 w 5904606"/>
              <a:gd name="connsiteY5" fmla="*/ 1090863 h 6031831"/>
              <a:gd name="connsiteX6" fmla="*/ 1892969 w 5904606"/>
              <a:gd name="connsiteY6" fmla="*/ 914400 h 6031831"/>
              <a:gd name="connsiteX7" fmla="*/ 1965758 w 5904606"/>
              <a:gd name="connsiteY7" fmla="*/ 1005864 h 6031831"/>
              <a:gd name="connsiteX8" fmla="*/ 2011788 w 5904606"/>
              <a:gd name="connsiteY8" fmla="*/ 1084219 h 6031831"/>
              <a:gd name="connsiteX9" fmla="*/ 1987904 w 5904606"/>
              <a:gd name="connsiteY9" fmla="*/ 1169517 h 6031831"/>
              <a:gd name="connsiteX10" fmla="*/ 2114146 w 5904606"/>
              <a:gd name="connsiteY10" fmla="*/ 1275287 h 6031831"/>
              <a:gd name="connsiteX11" fmla="*/ 2202857 w 5904606"/>
              <a:gd name="connsiteY11" fmla="*/ 1432236 h 6031831"/>
              <a:gd name="connsiteX12" fmla="*/ 2304257 w 5904606"/>
              <a:gd name="connsiteY12" fmla="*/ 1410269 h 6031831"/>
              <a:gd name="connsiteX13" fmla="*/ 2346158 w 5904606"/>
              <a:gd name="connsiteY13" fmla="*/ 1589186 h 6031831"/>
              <a:gd name="connsiteX14" fmla="*/ 2444566 w 5904606"/>
              <a:gd name="connsiteY14" fmla="*/ 1597986 h 6031831"/>
              <a:gd name="connsiteX15" fmla="*/ 2599958 w 5904606"/>
              <a:gd name="connsiteY15" fmla="*/ 1597028 h 6031831"/>
              <a:gd name="connsiteX16" fmla="*/ 2943967 w 5904606"/>
              <a:gd name="connsiteY16" fmla="*/ 1575179 h 6031831"/>
              <a:gd name="connsiteX17" fmla="*/ 3091757 w 5904606"/>
              <a:gd name="connsiteY17" fmla="*/ 1820240 h 6031831"/>
              <a:gd name="connsiteX18" fmla="*/ 3110433 w 5904606"/>
              <a:gd name="connsiteY18" fmla="*/ 1913320 h 6031831"/>
              <a:gd name="connsiteX19" fmla="*/ 3066077 w 5904606"/>
              <a:gd name="connsiteY19" fmla="*/ 1964499 h 6031831"/>
              <a:gd name="connsiteX20" fmla="*/ 3151376 w 5904606"/>
              <a:gd name="connsiteY20" fmla="*/ 2066857 h 6031831"/>
              <a:gd name="connsiteX21" fmla="*/ 3298927 w 5904606"/>
              <a:gd name="connsiteY21" fmla="*/ 2360164 h 6031831"/>
              <a:gd name="connsiteX22" fmla="*/ 3705726 w 5904606"/>
              <a:gd name="connsiteY22" fmla="*/ 2390273 h 6031831"/>
              <a:gd name="connsiteX23" fmla="*/ 3773724 w 5904606"/>
              <a:gd name="connsiteY23" fmla="*/ 2456118 h 6031831"/>
              <a:gd name="connsiteX24" fmla="*/ 3986702 w 5904606"/>
              <a:gd name="connsiteY24" fmla="*/ 2442470 h 6031831"/>
              <a:gd name="connsiteX25" fmla="*/ 4197285 w 5904606"/>
              <a:gd name="connsiteY25" fmla="*/ 2652035 h 6031831"/>
              <a:gd name="connsiteX26" fmla="*/ 4290964 w 5904606"/>
              <a:gd name="connsiteY26" fmla="*/ 2602532 h 6031831"/>
              <a:gd name="connsiteX27" fmla="*/ 4342143 w 5904606"/>
              <a:gd name="connsiteY27" fmla="*/ 2626416 h 6031831"/>
              <a:gd name="connsiteX28" fmla="*/ 4325083 w 5904606"/>
              <a:gd name="connsiteY28" fmla="*/ 2739010 h 6031831"/>
              <a:gd name="connsiteX29" fmla="*/ 4420618 w 5904606"/>
              <a:gd name="connsiteY29" fmla="*/ 2752657 h 6031831"/>
              <a:gd name="connsiteX30" fmla="*/ 4562123 w 5904606"/>
              <a:gd name="connsiteY30" fmla="*/ 2873871 h 6031831"/>
              <a:gd name="connsiteX31" fmla="*/ 4690101 w 5904606"/>
              <a:gd name="connsiteY31" fmla="*/ 2671849 h 6031831"/>
              <a:gd name="connsiteX32" fmla="*/ 4814367 w 5904606"/>
              <a:gd name="connsiteY32" fmla="*/ 2769478 h 6031831"/>
              <a:gd name="connsiteX33" fmla="*/ 4857346 w 5904606"/>
              <a:gd name="connsiteY33" fmla="*/ 2851604 h 6031831"/>
              <a:gd name="connsiteX34" fmla="*/ 4853934 w 5904606"/>
              <a:gd name="connsiteY34" fmla="*/ 2964198 h 6031831"/>
              <a:gd name="connsiteX35" fmla="*/ 5037221 w 5904606"/>
              <a:gd name="connsiteY35" fmla="*/ 2903621 h 6031831"/>
              <a:gd name="connsiteX36" fmla="*/ 5162146 w 5904606"/>
              <a:gd name="connsiteY36" fmla="*/ 2811139 h 6031831"/>
              <a:gd name="connsiteX37" fmla="*/ 5224280 w 5904606"/>
              <a:gd name="connsiteY37" fmla="*/ 2977007 h 6031831"/>
              <a:gd name="connsiteX38" fmla="*/ 5157417 w 5904606"/>
              <a:gd name="connsiteY38" fmla="*/ 3277378 h 6031831"/>
              <a:gd name="connsiteX39" fmla="*/ 5311134 w 5904606"/>
              <a:gd name="connsiteY39" fmla="*/ 3414574 h 6031831"/>
              <a:gd name="connsiteX40" fmla="*/ 5375542 w 5904606"/>
              <a:gd name="connsiteY40" fmla="*/ 3624079 h 6031831"/>
              <a:gd name="connsiteX41" fmla="*/ 5664300 w 5904606"/>
              <a:gd name="connsiteY41" fmla="*/ 3769894 h 6031831"/>
              <a:gd name="connsiteX42" fmla="*/ 5855369 w 5904606"/>
              <a:gd name="connsiteY42" fmla="*/ 3978442 h 6031831"/>
              <a:gd name="connsiteX43" fmla="*/ 5903495 w 5904606"/>
              <a:gd name="connsiteY43" fmla="*/ 4251158 h 6031831"/>
              <a:gd name="connsiteX44" fmla="*/ 5823284 w 5904606"/>
              <a:gd name="connsiteY44" fmla="*/ 4523873 h 6031831"/>
              <a:gd name="connsiteX45" fmla="*/ 5694947 w 5904606"/>
              <a:gd name="connsiteY45" fmla="*/ 4796589 h 6031831"/>
              <a:gd name="connsiteX46" fmla="*/ 5598695 w 5904606"/>
              <a:gd name="connsiteY46" fmla="*/ 5037221 h 6031831"/>
              <a:gd name="connsiteX47" fmla="*/ 5470358 w 5904606"/>
              <a:gd name="connsiteY47" fmla="*/ 5117431 h 6031831"/>
              <a:gd name="connsiteX48" fmla="*/ 5037221 w 5904606"/>
              <a:gd name="connsiteY48" fmla="*/ 5101389 h 6031831"/>
              <a:gd name="connsiteX49" fmla="*/ 4604084 w 5904606"/>
              <a:gd name="connsiteY49" fmla="*/ 5406189 h 6031831"/>
              <a:gd name="connsiteX50" fmla="*/ 4363453 w 5904606"/>
              <a:gd name="connsiteY50" fmla="*/ 5646821 h 6031831"/>
              <a:gd name="connsiteX51" fmla="*/ 4154905 w 5904606"/>
              <a:gd name="connsiteY51" fmla="*/ 5951621 h 6031831"/>
              <a:gd name="connsiteX52" fmla="*/ 4106779 w 5904606"/>
              <a:gd name="connsiteY52" fmla="*/ 6031831 h 6031831"/>
              <a:gd name="connsiteX0" fmla="*/ 0 w 5904606"/>
              <a:gd name="connsiteY0" fmla="*/ 0 h 5951621"/>
              <a:gd name="connsiteX1" fmla="*/ 176463 w 5904606"/>
              <a:gd name="connsiteY1" fmla="*/ 272715 h 5951621"/>
              <a:gd name="connsiteX2" fmla="*/ 561474 w 5904606"/>
              <a:gd name="connsiteY2" fmla="*/ 753979 h 5951621"/>
              <a:gd name="connsiteX3" fmla="*/ 850232 w 5904606"/>
              <a:gd name="connsiteY3" fmla="*/ 914400 h 5951621"/>
              <a:gd name="connsiteX4" fmla="*/ 1375191 w 5904606"/>
              <a:gd name="connsiteY4" fmla="*/ 1303421 h 5951621"/>
              <a:gd name="connsiteX5" fmla="*/ 1716505 w 5904606"/>
              <a:gd name="connsiteY5" fmla="*/ 1090863 h 5951621"/>
              <a:gd name="connsiteX6" fmla="*/ 1892969 w 5904606"/>
              <a:gd name="connsiteY6" fmla="*/ 914400 h 5951621"/>
              <a:gd name="connsiteX7" fmla="*/ 1965758 w 5904606"/>
              <a:gd name="connsiteY7" fmla="*/ 1005864 h 5951621"/>
              <a:gd name="connsiteX8" fmla="*/ 2011788 w 5904606"/>
              <a:gd name="connsiteY8" fmla="*/ 1084219 h 5951621"/>
              <a:gd name="connsiteX9" fmla="*/ 1987904 w 5904606"/>
              <a:gd name="connsiteY9" fmla="*/ 1169517 h 5951621"/>
              <a:gd name="connsiteX10" fmla="*/ 2114146 w 5904606"/>
              <a:gd name="connsiteY10" fmla="*/ 1275287 h 5951621"/>
              <a:gd name="connsiteX11" fmla="*/ 2202857 w 5904606"/>
              <a:gd name="connsiteY11" fmla="*/ 1432236 h 5951621"/>
              <a:gd name="connsiteX12" fmla="*/ 2304257 w 5904606"/>
              <a:gd name="connsiteY12" fmla="*/ 1410269 h 5951621"/>
              <a:gd name="connsiteX13" fmla="*/ 2346158 w 5904606"/>
              <a:gd name="connsiteY13" fmla="*/ 1589186 h 5951621"/>
              <a:gd name="connsiteX14" fmla="*/ 2444566 w 5904606"/>
              <a:gd name="connsiteY14" fmla="*/ 1597986 h 5951621"/>
              <a:gd name="connsiteX15" fmla="*/ 2599958 w 5904606"/>
              <a:gd name="connsiteY15" fmla="*/ 1597028 h 5951621"/>
              <a:gd name="connsiteX16" fmla="*/ 2943967 w 5904606"/>
              <a:gd name="connsiteY16" fmla="*/ 1575179 h 5951621"/>
              <a:gd name="connsiteX17" fmla="*/ 3091757 w 5904606"/>
              <a:gd name="connsiteY17" fmla="*/ 1820240 h 5951621"/>
              <a:gd name="connsiteX18" fmla="*/ 3110433 w 5904606"/>
              <a:gd name="connsiteY18" fmla="*/ 1913320 h 5951621"/>
              <a:gd name="connsiteX19" fmla="*/ 3066077 w 5904606"/>
              <a:gd name="connsiteY19" fmla="*/ 1964499 h 5951621"/>
              <a:gd name="connsiteX20" fmla="*/ 3151376 w 5904606"/>
              <a:gd name="connsiteY20" fmla="*/ 2066857 h 5951621"/>
              <a:gd name="connsiteX21" fmla="*/ 3298927 w 5904606"/>
              <a:gd name="connsiteY21" fmla="*/ 2360164 h 5951621"/>
              <a:gd name="connsiteX22" fmla="*/ 3705726 w 5904606"/>
              <a:gd name="connsiteY22" fmla="*/ 2390273 h 5951621"/>
              <a:gd name="connsiteX23" fmla="*/ 3773724 w 5904606"/>
              <a:gd name="connsiteY23" fmla="*/ 2456118 h 5951621"/>
              <a:gd name="connsiteX24" fmla="*/ 3986702 w 5904606"/>
              <a:gd name="connsiteY24" fmla="*/ 2442470 h 5951621"/>
              <a:gd name="connsiteX25" fmla="*/ 4197285 w 5904606"/>
              <a:gd name="connsiteY25" fmla="*/ 2652035 h 5951621"/>
              <a:gd name="connsiteX26" fmla="*/ 4290964 w 5904606"/>
              <a:gd name="connsiteY26" fmla="*/ 2602532 h 5951621"/>
              <a:gd name="connsiteX27" fmla="*/ 4342143 w 5904606"/>
              <a:gd name="connsiteY27" fmla="*/ 2626416 h 5951621"/>
              <a:gd name="connsiteX28" fmla="*/ 4325083 w 5904606"/>
              <a:gd name="connsiteY28" fmla="*/ 2739010 h 5951621"/>
              <a:gd name="connsiteX29" fmla="*/ 4420618 w 5904606"/>
              <a:gd name="connsiteY29" fmla="*/ 2752657 h 5951621"/>
              <a:gd name="connsiteX30" fmla="*/ 4562123 w 5904606"/>
              <a:gd name="connsiteY30" fmla="*/ 2873871 h 5951621"/>
              <a:gd name="connsiteX31" fmla="*/ 4690101 w 5904606"/>
              <a:gd name="connsiteY31" fmla="*/ 2671849 h 5951621"/>
              <a:gd name="connsiteX32" fmla="*/ 4814367 w 5904606"/>
              <a:gd name="connsiteY32" fmla="*/ 2769478 h 5951621"/>
              <a:gd name="connsiteX33" fmla="*/ 4857346 w 5904606"/>
              <a:gd name="connsiteY33" fmla="*/ 2851604 h 5951621"/>
              <a:gd name="connsiteX34" fmla="*/ 4853934 w 5904606"/>
              <a:gd name="connsiteY34" fmla="*/ 2964198 h 5951621"/>
              <a:gd name="connsiteX35" fmla="*/ 5037221 w 5904606"/>
              <a:gd name="connsiteY35" fmla="*/ 2903621 h 5951621"/>
              <a:gd name="connsiteX36" fmla="*/ 5162146 w 5904606"/>
              <a:gd name="connsiteY36" fmla="*/ 2811139 h 5951621"/>
              <a:gd name="connsiteX37" fmla="*/ 5224280 w 5904606"/>
              <a:gd name="connsiteY37" fmla="*/ 2977007 h 5951621"/>
              <a:gd name="connsiteX38" fmla="*/ 5157417 w 5904606"/>
              <a:gd name="connsiteY38" fmla="*/ 3277378 h 5951621"/>
              <a:gd name="connsiteX39" fmla="*/ 5311134 w 5904606"/>
              <a:gd name="connsiteY39" fmla="*/ 3414574 h 5951621"/>
              <a:gd name="connsiteX40" fmla="*/ 5375542 w 5904606"/>
              <a:gd name="connsiteY40" fmla="*/ 3624079 h 5951621"/>
              <a:gd name="connsiteX41" fmla="*/ 5664300 w 5904606"/>
              <a:gd name="connsiteY41" fmla="*/ 3769894 h 5951621"/>
              <a:gd name="connsiteX42" fmla="*/ 5855369 w 5904606"/>
              <a:gd name="connsiteY42" fmla="*/ 3978442 h 5951621"/>
              <a:gd name="connsiteX43" fmla="*/ 5903495 w 5904606"/>
              <a:gd name="connsiteY43" fmla="*/ 4251158 h 5951621"/>
              <a:gd name="connsiteX44" fmla="*/ 5823284 w 5904606"/>
              <a:gd name="connsiteY44" fmla="*/ 4523873 h 5951621"/>
              <a:gd name="connsiteX45" fmla="*/ 5694947 w 5904606"/>
              <a:gd name="connsiteY45" fmla="*/ 4796589 h 5951621"/>
              <a:gd name="connsiteX46" fmla="*/ 5598695 w 5904606"/>
              <a:gd name="connsiteY46" fmla="*/ 5037221 h 5951621"/>
              <a:gd name="connsiteX47" fmla="*/ 5470358 w 5904606"/>
              <a:gd name="connsiteY47" fmla="*/ 5117431 h 5951621"/>
              <a:gd name="connsiteX48" fmla="*/ 5037221 w 5904606"/>
              <a:gd name="connsiteY48" fmla="*/ 5101389 h 5951621"/>
              <a:gd name="connsiteX49" fmla="*/ 4604084 w 5904606"/>
              <a:gd name="connsiteY49" fmla="*/ 5406189 h 5951621"/>
              <a:gd name="connsiteX50" fmla="*/ 4363453 w 5904606"/>
              <a:gd name="connsiteY50" fmla="*/ 5646821 h 5951621"/>
              <a:gd name="connsiteX51" fmla="*/ 4154905 w 5904606"/>
              <a:gd name="connsiteY51" fmla="*/ 5951621 h 5951621"/>
              <a:gd name="connsiteX0" fmla="*/ 0 w 5904606"/>
              <a:gd name="connsiteY0" fmla="*/ 0 h 5646821"/>
              <a:gd name="connsiteX1" fmla="*/ 176463 w 5904606"/>
              <a:gd name="connsiteY1" fmla="*/ 272715 h 5646821"/>
              <a:gd name="connsiteX2" fmla="*/ 561474 w 5904606"/>
              <a:gd name="connsiteY2" fmla="*/ 753979 h 5646821"/>
              <a:gd name="connsiteX3" fmla="*/ 850232 w 5904606"/>
              <a:gd name="connsiteY3" fmla="*/ 914400 h 5646821"/>
              <a:gd name="connsiteX4" fmla="*/ 1375191 w 5904606"/>
              <a:gd name="connsiteY4" fmla="*/ 1303421 h 5646821"/>
              <a:gd name="connsiteX5" fmla="*/ 1716505 w 5904606"/>
              <a:gd name="connsiteY5" fmla="*/ 1090863 h 5646821"/>
              <a:gd name="connsiteX6" fmla="*/ 1892969 w 5904606"/>
              <a:gd name="connsiteY6" fmla="*/ 914400 h 5646821"/>
              <a:gd name="connsiteX7" fmla="*/ 1965758 w 5904606"/>
              <a:gd name="connsiteY7" fmla="*/ 1005864 h 5646821"/>
              <a:gd name="connsiteX8" fmla="*/ 2011788 w 5904606"/>
              <a:gd name="connsiteY8" fmla="*/ 1084219 h 5646821"/>
              <a:gd name="connsiteX9" fmla="*/ 1987904 w 5904606"/>
              <a:gd name="connsiteY9" fmla="*/ 1169517 h 5646821"/>
              <a:gd name="connsiteX10" fmla="*/ 2114146 w 5904606"/>
              <a:gd name="connsiteY10" fmla="*/ 1275287 h 5646821"/>
              <a:gd name="connsiteX11" fmla="*/ 2202857 w 5904606"/>
              <a:gd name="connsiteY11" fmla="*/ 1432236 h 5646821"/>
              <a:gd name="connsiteX12" fmla="*/ 2304257 w 5904606"/>
              <a:gd name="connsiteY12" fmla="*/ 1410269 h 5646821"/>
              <a:gd name="connsiteX13" fmla="*/ 2346158 w 5904606"/>
              <a:gd name="connsiteY13" fmla="*/ 1589186 h 5646821"/>
              <a:gd name="connsiteX14" fmla="*/ 2444566 w 5904606"/>
              <a:gd name="connsiteY14" fmla="*/ 1597986 h 5646821"/>
              <a:gd name="connsiteX15" fmla="*/ 2599958 w 5904606"/>
              <a:gd name="connsiteY15" fmla="*/ 1597028 h 5646821"/>
              <a:gd name="connsiteX16" fmla="*/ 2943967 w 5904606"/>
              <a:gd name="connsiteY16" fmla="*/ 1575179 h 5646821"/>
              <a:gd name="connsiteX17" fmla="*/ 3091757 w 5904606"/>
              <a:gd name="connsiteY17" fmla="*/ 1820240 h 5646821"/>
              <a:gd name="connsiteX18" fmla="*/ 3110433 w 5904606"/>
              <a:gd name="connsiteY18" fmla="*/ 1913320 h 5646821"/>
              <a:gd name="connsiteX19" fmla="*/ 3066077 w 5904606"/>
              <a:gd name="connsiteY19" fmla="*/ 1964499 h 5646821"/>
              <a:gd name="connsiteX20" fmla="*/ 3151376 w 5904606"/>
              <a:gd name="connsiteY20" fmla="*/ 2066857 h 5646821"/>
              <a:gd name="connsiteX21" fmla="*/ 3298927 w 5904606"/>
              <a:gd name="connsiteY21" fmla="*/ 2360164 h 5646821"/>
              <a:gd name="connsiteX22" fmla="*/ 3705726 w 5904606"/>
              <a:gd name="connsiteY22" fmla="*/ 2390273 h 5646821"/>
              <a:gd name="connsiteX23" fmla="*/ 3773724 w 5904606"/>
              <a:gd name="connsiteY23" fmla="*/ 2456118 h 5646821"/>
              <a:gd name="connsiteX24" fmla="*/ 3986702 w 5904606"/>
              <a:gd name="connsiteY24" fmla="*/ 2442470 h 5646821"/>
              <a:gd name="connsiteX25" fmla="*/ 4197285 w 5904606"/>
              <a:gd name="connsiteY25" fmla="*/ 2652035 h 5646821"/>
              <a:gd name="connsiteX26" fmla="*/ 4290964 w 5904606"/>
              <a:gd name="connsiteY26" fmla="*/ 2602532 h 5646821"/>
              <a:gd name="connsiteX27" fmla="*/ 4342143 w 5904606"/>
              <a:gd name="connsiteY27" fmla="*/ 2626416 h 5646821"/>
              <a:gd name="connsiteX28" fmla="*/ 4325083 w 5904606"/>
              <a:gd name="connsiteY28" fmla="*/ 2739010 h 5646821"/>
              <a:gd name="connsiteX29" fmla="*/ 4420618 w 5904606"/>
              <a:gd name="connsiteY29" fmla="*/ 2752657 h 5646821"/>
              <a:gd name="connsiteX30" fmla="*/ 4562123 w 5904606"/>
              <a:gd name="connsiteY30" fmla="*/ 2873871 h 5646821"/>
              <a:gd name="connsiteX31" fmla="*/ 4690101 w 5904606"/>
              <a:gd name="connsiteY31" fmla="*/ 2671849 h 5646821"/>
              <a:gd name="connsiteX32" fmla="*/ 4814367 w 5904606"/>
              <a:gd name="connsiteY32" fmla="*/ 2769478 h 5646821"/>
              <a:gd name="connsiteX33" fmla="*/ 4857346 w 5904606"/>
              <a:gd name="connsiteY33" fmla="*/ 2851604 h 5646821"/>
              <a:gd name="connsiteX34" fmla="*/ 4853934 w 5904606"/>
              <a:gd name="connsiteY34" fmla="*/ 2964198 h 5646821"/>
              <a:gd name="connsiteX35" fmla="*/ 5037221 w 5904606"/>
              <a:gd name="connsiteY35" fmla="*/ 2903621 h 5646821"/>
              <a:gd name="connsiteX36" fmla="*/ 5162146 w 5904606"/>
              <a:gd name="connsiteY36" fmla="*/ 2811139 h 5646821"/>
              <a:gd name="connsiteX37" fmla="*/ 5224280 w 5904606"/>
              <a:gd name="connsiteY37" fmla="*/ 2977007 h 5646821"/>
              <a:gd name="connsiteX38" fmla="*/ 5157417 w 5904606"/>
              <a:gd name="connsiteY38" fmla="*/ 3277378 h 5646821"/>
              <a:gd name="connsiteX39" fmla="*/ 5311134 w 5904606"/>
              <a:gd name="connsiteY39" fmla="*/ 3414574 h 5646821"/>
              <a:gd name="connsiteX40" fmla="*/ 5375542 w 5904606"/>
              <a:gd name="connsiteY40" fmla="*/ 3624079 h 5646821"/>
              <a:gd name="connsiteX41" fmla="*/ 5664300 w 5904606"/>
              <a:gd name="connsiteY41" fmla="*/ 3769894 h 5646821"/>
              <a:gd name="connsiteX42" fmla="*/ 5855369 w 5904606"/>
              <a:gd name="connsiteY42" fmla="*/ 3978442 h 5646821"/>
              <a:gd name="connsiteX43" fmla="*/ 5903495 w 5904606"/>
              <a:gd name="connsiteY43" fmla="*/ 4251158 h 5646821"/>
              <a:gd name="connsiteX44" fmla="*/ 5823284 w 5904606"/>
              <a:gd name="connsiteY44" fmla="*/ 4523873 h 5646821"/>
              <a:gd name="connsiteX45" fmla="*/ 5694947 w 5904606"/>
              <a:gd name="connsiteY45" fmla="*/ 4796589 h 5646821"/>
              <a:gd name="connsiteX46" fmla="*/ 5598695 w 5904606"/>
              <a:gd name="connsiteY46" fmla="*/ 5037221 h 5646821"/>
              <a:gd name="connsiteX47" fmla="*/ 5470358 w 5904606"/>
              <a:gd name="connsiteY47" fmla="*/ 5117431 h 5646821"/>
              <a:gd name="connsiteX48" fmla="*/ 5037221 w 5904606"/>
              <a:gd name="connsiteY48" fmla="*/ 5101389 h 5646821"/>
              <a:gd name="connsiteX49" fmla="*/ 4604084 w 5904606"/>
              <a:gd name="connsiteY49" fmla="*/ 5406189 h 5646821"/>
              <a:gd name="connsiteX50" fmla="*/ 4363453 w 5904606"/>
              <a:gd name="connsiteY50" fmla="*/ 5646821 h 5646821"/>
              <a:gd name="connsiteX0" fmla="*/ 0 w 5904606"/>
              <a:gd name="connsiteY0" fmla="*/ 0 h 5406189"/>
              <a:gd name="connsiteX1" fmla="*/ 176463 w 5904606"/>
              <a:gd name="connsiteY1" fmla="*/ 272715 h 5406189"/>
              <a:gd name="connsiteX2" fmla="*/ 561474 w 5904606"/>
              <a:gd name="connsiteY2" fmla="*/ 753979 h 5406189"/>
              <a:gd name="connsiteX3" fmla="*/ 850232 w 5904606"/>
              <a:gd name="connsiteY3" fmla="*/ 914400 h 5406189"/>
              <a:gd name="connsiteX4" fmla="*/ 1375191 w 5904606"/>
              <a:gd name="connsiteY4" fmla="*/ 1303421 h 5406189"/>
              <a:gd name="connsiteX5" fmla="*/ 1716505 w 5904606"/>
              <a:gd name="connsiteY5" fmla="*/ 1090863 h 5406189"/>
              <a:gd name="connsiteX6" fmla="*/ 1892969 w 5904606"/>
              <a:gd name="connsiteY6" fmla="*/ 914400 h 5406189"/>
              <a:gd name="connsiteX7" fmla="*/ 1965758 w 5904606"/>
              <a:gd name="connsiteY7" fmla="*/ 1005864 h 5406189"/>
              <a:gd name="connsiteX8" fmla="*/ 2011788 w 5904606"/>
              <a:gd name="connsiteY8" fmla="*/ 1084219 h 5406189"/>
              <a:gd name="connsiteX9" fmla="*/ 1987904 w 5904606"/>
              <a:gd name="connsiteY9" fmla="*/ 1169517 h 5406189"/>
              <a:gd name="connsiteX10" fmla="*/ 2114146 w 5904606"/>
              <a:gd name="connsiteY10" fmla="*/ 1275287 h 5406189"/>
              <a:gd name="connsiteX11" fmla="*/ 2202857 w 5904606"/>
              <a:gd name="connsiteY11" fmla="*/ 1432236 h 5406189"/>
              <a:gd name="connsiteX12" fmla="*/ 2304257 w 5904606"/>
              <a:gd name="connsiteY12" fmla="*/ 1410269 h 5406189"/>
              <a:gd name="connsiteX13" fmla="*/ 2346158 w 5904606"/>
              <a:gd name="connsiteY13" fmla="*/ 1589186 h 5406189"/>
              <a:gd name="connsiteX14" fmla="*/ 2444566 w 5904606"/>
              <a:gd name="connsiteY14" fmla="*/ 1597986 h 5406189"/>
              <a:gd name="connsiteX15" fmla="*/ 2599958 w 5904606"/>
              <a:gd name="connsiteY15" fmla="*/ 1597028 h 5406189"/>
              <a:gd name="connsiteX16" fmla="*/ 2943967 w 5904606"/>
              <a:gd name="connsiteY16" fmla="*/ 1575179 h 5406189"/>
              <a:gd name="connsiteX17" fmla="*/ 3091757 w 5904606"/>
              <a:gd name="connsiteY17" fmla="*/ 1820240 h 5406189"/>
              <a:gd name="connsiteX18" fmla="*/ 3110433 w 5904606"/>
              <a:gd name="connsiteY18" fmla="*/ 1913320 h 5406189"/>
              <a:gd name="connsiteX19" fmla="*/ 3066077 w 5904606"/>
              <a:gd name="connsiteY19" fmla="*/ 1964499 h 5406189"/>
              <a:gd name="connsiteX20" fmla="*/ 3151376 w 5904606"/>
              <a:gd name="connsiteY20" fmla="*/ 2066857 h 5406189"/>
              <a:gd name="connsiteX21" fmla="*/ 3298927 w 5904606"/>
              <a:gd name="connsiteY21" fmla="*/ 2360164 h 5406189"/>
              <a:gd name="connsiteX22" fmla="*/ 3705726 w 5904606"/>
              <a:gd name="connsiteY22" fmla="*/ 2390273 h 5406189"/>
              <a:gd name="connsiteX23" fmla="*/ 3773724 w 5904606"/>
              <a:gd name="connsiteY23" fmla="*/ 2456118 h 5406189"/>
              <a:gd name="connsiteX24" fmla="*/ 3986702 w 5904606"/>
              <a:gd name="connsiteY24" fmla="*/ 2442470 h 5406189"/>
              <a:gd name="connsiteX25" fmla="*/ 4197285 w 5904606"/>
              <a:gd name="connsiteY25" fmla="*/ 2652035 h 5406189"/>
              <a:gd name="connsiteX26" fmla="*/ 4290964 w 5904606"/>
              <a:gd name="connsiteY26" fmla="*/ 2602532 h 5406189"/>
              <a:gd name="connsiteX27" fmla="*/ 4342143 w 5904606"/>
              <a:gd name="connsiteY27" fmla="*/ 2626416 h 5406189"/>
              <a:gd name="connsiteX28" fmla="*/ 4325083 w 5904606"/>
              <a:gd name="connsiteY28" fmla="*/ 2739010 h 5406189"/>
              <a:gd name="connsiteX29" fmla="*/ 4420618 w 5904606"/>
              <a:gd name="connsiteY29" fmla="*/ 2752657 h 5406189"/>
              <a:gd name="connsiteX30" fmla="*/ 4562123 w 5904606"/>
              <a:gd name="connsiteY30" fmla="*/ 2873871 h 5406189"/>
              <a:gd name="connsiteX31" fmla="*/ 4690101 w 5904606"/>
              <a:gd name="connsiteY31" fmla="*/ 2671849 h 5406189"/>
              <a:gd name="connsiteX32" fmla="*/ 4814367 w 5904606"/>
              <a:gd name="connsiteY32" fmla="*/ 2769478 h 5406189"/>
              <a:gd name="connsiteX33" fmla="*/ 4857346 w 5904606"/>
              <a:gd name="connsiteY33" fmla="*/ 2851604 h 5406189"/>
              <a:gd name="connsiteX34" fmla="*/ 4853934 w 5904606"/>
              <a:gd name="connsiteY34" fmla="*/ 2964198 h 5406189"/>
              <a:gd name="connsiteX35" fmla="*/ 5037221 w 5904606"/>
              <a:gd name="connsiteY35" fmla="*/ 2903621 h 5406189"/>
              <a:gd name="connsiteX36" fmla="*/ 5162146 w 5904606"/>
              <a:gd name="connsiteY36" fmla="*/ 2811139 h 5406189"/>
              <a:gd name="connsiteX37" fmla="*/ 5224280 w 5904606"/>
              <a:gd name="connsiteY37" fmla="*/ 2977007 h 5406189"/>
              <a:gd name="connsiteX38" fmla="*/ 5157417 w 5904606"/>
              <a:gd name="connsiteY38" fmla="*/ 3277378 h 5406189"/>
              <a:gd name="connsiteX39" fmla="*/ 5311134 w 5904606"/>
              <a:gd name="connsiteY39" fmla="*/ 3414574 h 5406189"/>
              <a:gd name="connsiteX40" fmla="*/ 5375542 w 5904606"/>
              <a:gd name="connsiteY40" fmla="*/ 3624079 h 5406189"/>
              <a:gd name="connsiteX41" fmla="*/ 5664300 w 5904606"/>
              <a:gd name="connsiteY41" fmla="*/ 3769894 h 5406189"/>
              <a:gd name="connsiteX42" fmla="*/ 5855369 w 5904606"/>
              <a:gd name="connsiteY42" fmla="*/ 3978442 h 5406189"/>
              <a:gd name="connsiteX43" fmla="*/ 5903495 w 5904606"/>
              <a:gd name="connsiteY43" fmla="*/ 4251158 h 5406189"/>
              <a:gd name="connsiteX44" fmla="*/ 5823284 w 5904606"/>
              <a:gd name="connsiteY44" fmla="*/ 4523873 h 5406189"/>
              <a:gd name="connsiteX45" fmla="*/ 5694947 w 5904606"/>
              <a:gd name="connsiteY45" fmla="*/ 4796589 h 5406189"/>
              <a:gd name="connsiteX46" fmla="*/ 5598695 w 5904606"/>
              <a:gd name="connsiteY46" fmla="*/ 5037221 h 5406189"/>
              <a:gd name="connsiteX47" fmla="*/ 5470358 w 5904606"/>
              <a:gd name="connsiteY47" fmla="*/ 5117431 h 5406189"/>
              <a:gd name="connsiteX48" fmla="*/ 5037221 w 5904606"/>
              <a:gd name="connsiteY48" fmla="*/ 5101389 h 5406189"/>
              <a:gd name="connsiteX49" fmla="*/ 4604084 w 5904606"/>
              <a:gd name="connsiteY49" fmla="*/ 5406189 h 5406189"/>
              <a:gd name="connsiteX0" fmla="*/ 0 w 5904606"/>
              <a:gd name="connsiteY0" fmla="*/ 0 h 5118491"/>
              <a:gd name="connsiteX1" fmla="*/ 176463 w 5904606"/>
              <a:gd name="connsiteY1" fmla="*/ 272715 h 5118491"/>
              <a:gd name="connsiteX2" fmla="*/ 561474 w 5904606"/>
              <a:gd name="connsiteY2" fmla="*/ 753979 h 5118491"/>
              <a:gd name="connsiteX3" fmla="*/ 850232 w 5904606"/>
              <a:gd name="connsiteY3" fmla="*/ 914400 h 5118491"/>
              <a:gd name="connsiteX4" fmla="*/ 1375191 w 5904606"/>
              <a:gd name="connsiteY4" fmla="*/ 1303421 h 5118491"/>
              <a:gd name="connsiteX5" fmla="*/ 1716505 w 5904606"/>
              <a:gd name="connsiteY5" fmla="*/ 1090863 h 5118491"/>
              <a:gd name="connsiteX6" fmla="*/ 1892969 w 5904606"/>
              <a:gd name="connsiteY6" fmla="*/ 914400 h 5118491"/>
              <a:gd name="connsiteX7" fmla="*/ 1965758 w 5904606"/>
              <a:gd name="connsiteY7" fmla="*/ 1005864 h 5118491"/>
              <a:gd name="connsiteX8" fmla="*/ 2011788 w 5904606"/>
              <a:gd name="connsiteY8" fmla="*/ 1084219 h 5118491"/>
              <a:gd name="connsiteX9" fmla="*/ 1987904 w 5904606"/>
              <a:gd name="connsiteY9" fmla="*/ 1169517 h 5118491"/>
              <a:gd name="connsiteX10" fmla="*/ 2114146 w 5904606"/>
              <a:gd name="connsiteY10" fmla="*/ 1275287 h 5118491"/>
              <a:gd name="connsiteX11" fmla="*/ 2202857 w 5904606"/>
              <a:gd name="connsiteY11" fmla="*/ 1432236 h 5118491"/>
              <a:gd name="connsiteX12" fmla="*/ 2304257 w 5904606"/>
              <a:gd name="connsiteY12" fmla="*/ 1410269 h 5118491"/>
              <a:gd name="connsiteX13" fmla="*/ 2346158 w 5904606"/>
              <a:gd name="connsiteY13" fmla="*/ 1589186 h 5118491"/>
              <a:gd name="connsiteX14" fmla="*/ 2444566 w 5904606"/>
              <a:gd name="connsiteY14" fmla="*/ 1597986 h 5118491"/>
              <a:gd name="connsiteX15" fmla="*/ 2599958 w 5904606"/>
              <a:gd name="connsiteY15" fmla="*/ 1597028 h 5118491"/>
              <a:gd name="connsiteX16" fmla="*/ 2943967 w 5904606"/>
              <a:gd name="connsiteY16" fmla="*/ 1575179 h 5118491"/>
              <a:gd name="connsiteX17" fmla="*/ 3091757 w 5904606"/>
              <a:gd name="connsiteY17" fmla="*/ 1820240 h 5118491"/>
              <a:gd name="connsiteX18" fmla="*/ 3110433 w 5904606"/>
              <a:gd name="connsiteY18" fmla="*/ 1913320 h 5118491"/>
              <a:gd name="connsiteX19" fmla="*/ 3066077 w 5904606"/>
              <a:gd name="connsiteY19" fmla="*/ 1964499 h 5118491"/>
              <a:gd name="connsiteX20" fmla="*/ 3151376 w 5904606"/>
              <a:gd name="connsiteY20" fmla="*/ 2066857 h 5118491"/>
              <a:gd name="connsiteX21" fmla="*/ 3298927 w 5904606"/>
              <a:gd name="connsiteY21" fmla="*/ 2360164 h 5118491"/>
              <a:gd name="connsiteX22" fmla="*/ 3705726 w 5904606"/>
              <a:gd name="connsiteY22" fmla="*/ 2390273 h 5118491"/>
              <a:gd name="connsiteX23" fmla="*/ 3773724 w 5904606"/>
              <a:gd name="connsiteY23" fmla="*/ 2456118 h 5118491"/>
              <a:gd name="connsiteX24" fmla="*/ 3986702 w 5904606"/>
              <a:gd name="connsiteY24" fmla="*/ 2442470 h 5118491"/>
              <a:gd name="connsiteX25" fmla="*/ 4197285 w 5904606"/>
              <a:gd name="connsiteY25" fmla="*/ 2652035 h 5118491"/>
              <a:gd name="connsiteX26" fmla="*/ 4290964 w 5904606"/>
              <a:gd name="connsiteY26" fmla="*/ 2602532 h 5118491"/>
              <a:gd name="connsiteX27" fmla="*/ 4342143 w 5904606"/>
              <a:gd name="connsiteY27" fmla="*/ 2626416 h 5118491"/>
              <a:gd name="connsiteX28" fmla="*/ 4325083 w 5904606"/>
              <a:gd name="connsiteY28" fmla="*/ 2739010 h 5118491"/>
              <a:gd name="connsiteX29" fmla="*/ 4420618 w 5904606"/>
              <a:gd name="connsiteY29" fmla="*/ 2752657 h 5118491"/>
              <a:gd name="connsiteX30" fmla="*/ 4562123 w 5904606"/>
              <a:gd name="connsiteY30" fmla="*/ 2873871 h 5118491"/>
              <a:gd name="connsiteX31" fmla="*/ 4690101 w 5904606"/>
              <a:gd name="connsiteY31" fmla="*/ 2671849 h 5118491"/>
              <a:gd name="connsiteX32" fmla="*/ 4814367 w 5904606"/>
              <a:gd name="connsiteY32" fmla="*/ 2769478 h 5118491"/>
              <a:gd name="connsiteX33" fmla="*/ 4857346 w 5904606"/>
              <a:gd name="connsiteY33" fmla="*/ 2851604 h 5118491"/>
              <a:gd name="connsiteX34" fmla="*/ 4853934 w 5904606"/>
              <a:gd name="connsiteY34" fmla="*/ 2964198 h 5118491"/>
              <a:gd name="connsiteX35" fmla="*/ 5037221 w 5904606"/>
              <a:gd name="connsiteY35" fmla="*/ 2903621 h 5118491"/>
              <a:gd name="connsiteX36" fmla="*/ 5162146 w 5904606"/>
              <a:gd name="connsiteY36" fmla="*/ 2811139 h 5118491"/>
              <a:gd name="connsiteX37" fmla="*/ 5224280 w 5904606"/>
              <a:gd name="connsiteY37" fmla="*/ 2977007 h 5118491"/>
              <a:gd name="connsiteX38" fmla="*/ 5157417 w 5904606"/>
              <a:gd name="connsiteY38" fmla="*/ 3277378 h 5118491"/>
              <a:gd name="connsiteX39" fmla="*/ 5311134 w 5904606"/>
              <a:gd name="connsiteY39" fmla="*/ 3414574 h 5118491"/>
              <a:gd name="connsiteX40" fmla="*/ 5375542 w 5904606"/>
              <a:gd name="connsiteY40" fmla="*/ 3624079 h 5118491"/>
              <a:gd name="connsiteX41" fmla="*/ 5664300 w 5904606"/>
              <a:gd name="connsiteY41" fmla="*/ 3769894 h 5118491"/>
              <a:gd name="connsiteX42" fmla="*/ 5855369 w 5904606"/>
              <a:gd name="connsiteY42" fmla="*/ 3978442 h 5118491"/>
              <a:gd name="connsiteX43" fmla="*/ 5903495 w 5904606"/>
              <a:gd name="connsiteY43" fmla="*/ 4251158 h 5118491"/>
              <a:gd name="connsiteX44" fmla="*/ 5823284 w 5904606"/>
              <a:gd name="connsiteY44" fmla="*/ 4523873 h 5118491"/>
              <a:gd name="connsiteX45" fmla="*/ 5694947 w 5904606"/>
              <a:gd name="connsiteY45" fmla="*/ 4796589 h 5118491"/>
              <a:gd name="connsiteX46" fmla="*/ 5598695 w 5904606"/>
              <a:gd name="connsiteY46" fmla="*/ 5037221 h 5118491"/>
              <a:gd name="connsiteX47" fmla="*/ 5470358 w 5904606"/>
              <a:gd name="connsiteY47" fmla="*/ 5117431 h 5118491"/>
              <a:gd name="connsiteX48" fmla="*/ 5037221 w 5904606"/>
              <a:gd name="connsiteY48" fmla="*/ 5101389 h 5118491"/>
              <a:gd name="connsiteX0" fmla="*/ 0 w 5904606"/>
              <a:gd name="connsiteY0" fmla="*/ 0 h 5117431"/>
              <a:gd name="connsiteX1" fmla="*/ 176463 w 5904606"/>
              <a:gd name="connsiteY1" fmla="*/ 272715 h 5117431"/>
              <a:gd name="connsiteX2" fmla="*/ 561474 w 5904606"/>
              <a:gd name="connsiteY2" fmla="*/ 753979 h 5117431"/>
              <a:gd name="connsiteX3" fmla="*/ 850232 w 5904606"/>
              <a:gd name="connsiteY3" fmla="*/ 914400 h 5117431"/>
              <a:gd name="connsiteX4" fmla="*/ 1375191 w 5904606"/>
              <a:gd name="connsiteY4" fmla="*/ 1303421 h 5117431"/>
              <a:gd name="connsiteX5" fmla="*/ 1716505 w 5904606"/>
              <a:gd name="connsiteY5" fmla="*/ 1090863 h 5117431"/>
              <a:gd name="connsiteX6" fmla="*/ 1892969 w 5904606"/>
              <a:gd name="connsiteY6" fmla="*/ 914400 h 5117431"/>
              <a:gd name="connsiteX7" fmla="*/ 1965758 w 5904606"/>
              <a:gd name="connsiteY7" fmla="*/ 1005864 h 5117431"/>
              <a:gd name="connsiteX8" fmla="*/ 2011788 w 5904606"/>
              <a:gd name="connsiteY8" fmla="*/ 1084219 h 5117431"/>
              <a:gd name="connsiteX9" fmla="*/ 1987904 w 5904606"/>
              <a:gd name="connsiteY9" fmla="*/ 1169517 h 5117431"/>
              <a:gd name="connsiteX10" fmla="*/ 2114146 w 5904606"/>
              <a:gd name="connsiteY10" fmla="*/ 1275287 h 5117431"/>
              <a:gd name="connsiteX11" fmla="*/ 2202857 w 5904606"/>
              <a:gd name="connsiteY11" fmla="*/ 1432236 h 5117431"/>
              <a:gd name="connsiteX12" fmla="*/ 2304257 w 5904606"/>
              <a:gd name="connsiteY12" fmla="*/ 1410269 h 5117431"/>
              <a:gd name="connsiteX13" fmla="*/ 2346158 w 5904606"/>
              <a:gd name="connsiteY13" fmla="*/ 1589186 h 5117431"/>
              <a:gd name="connsiteX14" fmla="*/ 2444566 w 5904606"/>
              <a:gd name="connsiteY14" fmla="*/ 1597986 h 5117431"/>
              <a:gd name="connsiteX15" fmla="*/ 2599958 w 5904606"/>
              <a:gd name="connsiteY15" fmla="*/ 1597028 h 5117431"/>
              <a:gd name="connsiteX16" fmla="*/ 2943967 w 5904606"/>
              <a:gd name="connsiteY16" fmla="*/ 1575179 h 5117431"/>
              <a:gd name="connsiteX17" fmla="*/ 3091757 w 5904606"/>
              <a:gd name="connsiteY17" fmla="*/ 1820240 h 5117431"/>
              <a:gd name="connsiteX18" fmla="*/ 3110433 w 5904606"/>
              <a:gd name="connsiteY18" fmla="*/ 1913320 h 5117431"/>
              <a:gd name="connsiteX19" fmla="*/ 3066077 w 5904606"/>
              <a:gd name="connsiteY19" fmla="*/ 1964499 h 5117431"/>
              <a:gd name="connsiteX20" fmla="*/ 3151376 w 5904606"/>
              <a:gd name="connsiteY20" fmla="*/ 2066857 h 5117431"/>
              <a:gd name="connsiteX21" fmla="*/ 3298927 w 5904606"/>
              <a:gd name="connsiteY21" fmla="*/ 2360164 h 5117431"/>
              <a:gd name="connsiteX22" fmla="*/ 3705726 w 5904606"/>
              <a:gd name="connsiteY22" fmla="*/ 2390273 h 5117431"/>
              <a:gd name="connsiteX23" fmla="*/ 3773724 w 5904606"/>
              <a:gd name="connsiteY23" fmla="*/ 2456118 h 5117431"/>
              <a:gd name="connsiteX24" fmla="*/ 3986702 w 5904606"/>
              <a:gd name="connsiteY24" fmla="*/ 2442470 h 5117431"/>
              <a:gd name="connsiteX25" fmla="*/ 4197285 w 5904606"/>
              <a:gd name="connsiteY25" fmla="*/ 2652035 h 5117431"/>
              <a:gd name="connsiteX26" fmla="*/ 4290964 w 5904606"/>
              <a:gd name="connsiteY26" fmla="*/ 2602532 h 5117431"/>
              <a:gd name="connsiteX27" fmla="*/ 4342143 w 5904606"/>
              <a:gd name="connsiteY27" fmla="*/ 2626416 h 5117431"/>
              <a:gd name="connsiteX28" fmla="*/ 4325083 w 5904606"/>
              <a:gd name="connsiteY28" fmla="*/ 2739010 h 5117431"/>
              <a:gd name="connsiteX29" fmla="*/ 4420618 w 5904606"/>
              <a:gd name="connsiteY29" fmla="*/ 2752657 h 5117431"/>
              <a:gd name="connsiteX30" fmla="*/ 4562123 w 5904606"/>
              <a:gd name="connsiteY30" fmla="*/ 2873871 h 5117431"/>
              <a:gd name="connsiteX31" fmla="*/ 4690101 w 5904606"/>
              <a:gd name="connsiteY31" fmla="*/ 2671849 h 5117431"/>
              <a:gd name="connsiteX32" fmla="*/ 4814367 w 5904606"/>
              <a:gd name="connsiteY32" fmla="*/ 2769478 h 5117431"/>
              <a:gd name="connsiteX33" fmla="*/ 4857346 w 5904606"/>
              <a:gd name="connsiteY33" fmla="*/ 2851604 h 5117431"/>
              <a:gd name="connsiteX34" fmla="*/ 4853934 w 5904606"/>
              <a:gd name="connsiteY34" fmla="*/ 2964198 h 5117431"/>
              <a:gd name="connsiteX35" fmla="*/ 5037221 w 5904606"/>
              <a:gd name="connsiteY35" fmla="*/ 2903621 h 5117431"/>
              <a:gd name="connsiteX36" fmla="*/ 5162146 w 5904606"/>
              <a:gd name="connsiteY36" fmla="*/ 2811139 h 5117431"/>
              <a:gd name="connsiteX37" fmla="*/ 5224280 w 5904606"/>
              <a:gd name="connsiteY37" fmla="*/ 2977007 h 5117431"/>
              <a:gd name="connsiteX38" fmla="*/ 5157417 w 5904606"/>
              <a:gd name="connsiteY38" fmla="*/ 3277378 h 5117431"/>
              <a:gd name="connsiteX39" fmla="*/ 5311134 w 5904606"/>
              <a:gd name="connsiteY39" fmla="*/ 3414574 h 5117431"/>
              <a:gd name="connsiteX40" fmla="*/ 5375542 w 5904606"/>
              <a:gd name="connsiteY40" fmla="*/ 3624079 h 5117431"/>
              <a:gd name="connsiteX41" fmla="*/ 5664300 w 5904606"/>
              <a:gd name="connsiteY41" fmla="*/ 3769894 h 5117431"/>
              <a:gd name="connsiteX42" fmla="*/ 5855369 w 5904606"/>
              <a:gd name="connsiteY42" fmla="*/ 3978442 h 5117431"/>
              <a:gd name="connsiteX43" fmla="*/ 5903495 w 5904606"/>
              <a:gd name="connsiteY43" fmla="*/ 4251158 h 5117431"/>
              <a:gd name="connsiteX44" fmla="*/ 5823284 w 5904606"/>
              <a:gd name="connsiteY44" fmla="*/ 4523873 h 5117431"/>
              <a:gd name="connsiteX45" fmla="*/ 5694947 w 5904606"/>
              <a:gd name="connsiteY45" fmla="*/ 4796589 h 5117431"/>
              <a:gd name="connsiteX46" fmla="*/ 5598695 w 5904606"/>
              <a:gd name="connsiteY46" fmla="*/ 5037221 h 5117431"/>
              <a:gd name="connsiteX47" fmla="*/ 5470358 w 5904606"/>
              <a:gd name="connsiteY47" fmla="*/ 5117431 h 5117431"/>
              <a:gd name="connsiteX0" fmla="*/ 0 w 5904606"/>
              <a:gd name="connsiteY0" fmla="*/ 0 h 5037221"/>
              <a:gd name="connsiteX1" fmla="*/ 176463 w 5904606"/>
              <a:gd name="connsiteY1" fmla="*/ 272715 h 5037221"/>
              <a:gd name="connsiteX2" fmla="*/ 561474 w 5904606"/>
              <a:gd name="connsiteY2" fmla="*/ 753979 h 5037221"/>
              <a:gd name="connsiteX3" fmla="*/ 850232 w 5904606"/>
              <a:gd name="connsiteY3" fmla="*/ 914400 h 5037221"/>
              <a:gd name="connsiteX4" fmla="*/ 1375191 w 5904606"/>
              <a:gd name="connsiteY4" fmla="*/ 1303421 h 5037221"/>
              <a:gd name="connsiteX5" fmla="*/ 1716505 w 5904606"/>
              <a:gd name="connsiteY5" fmla="*/ 1090863 h 5037221"/>
              <a:gd name="connsiteX6" fmla="*/ 1892969 w 5904606"/>
              <a:gd name="connsiteY6" fmla="*/ 914400 h 5037221"/>
              <a:gd name="connsiteX7" fmla="*/ 1965758 w 5904606"/>
              <a:gd name="connsiteY7" fmla="*/ 1005864 h 5037221"/>
              <a:gd name="connsiteX8" fmla="*/ 2011788 w 5904606"/>
              <a:gd name="connsiteY8" fmla="*/ 1084219 h 5037221"/>
              <a:gd name="connsiteX9" fmla="*/ 1987904 w 5904606"/>
              <a:gd name="connsiteY9" fmla="*/ 1169517 h 5037221"/>
              <a:gd name="connsiteX10" fmla="*/ 2114146 w 5904606"/>
              <a:gd name="connsiteY10" fmla="*/ 1275287 h 5037221"/>
              <a:gd name="connsiteX11" fmla="*/ 2202857 w 5904606"/>
              <a:gd name="connsiteY11" fmla="*/ 1432236 h 5037221"/>
              <a:gd name="connsiteX12" fmla="*/ 2304257 w 5904606"/>
              <a:gd name="connsiteY12" fmla="*/ 1410269 h 5037221"/>
              <a:gd name="connsiteX13" fmla="*/ 2346158 w 5904606"/>
              <a:gd name="connsiteY13" fmla="*/ 1589186 h 5037221"/>
              <a:gd name="connsiteX14" fmla="*/ 2444566 w 5904606"/>
              <a:gd name="connsiteY14" fmla="*/ 1597986 h 5037221"/>
              <a:gd name="connsiteX15" fmla="*/ 2599958 w 5904606"/>
              <a:gd name="connsiteY15" fmla="*/ 1597028 h 5037221"/>
              <a:gd name="connsiteX16" fmla="*/ 2943967 w 5904606"/>
              <a:gd name="connsiteY16" fmla="*/ 1575179 h 5037221"/>
              <a:gd name="connsiteX17" fmla="*/ 3091757 w 5904606"/>
              <a:gd name="connsiteY17" fmla="*/ 1820240 h 5037221"/>
              <a:gd name="connsiteX18" fmla="*/ 3110433 w 5904606"/>
              <a:gd name="connsiteY18" fmla="*/ 1913320 h 5037221"/>
              <a:gd name="connsiteX19" fmla="*/ 3066077 w 5904606"/>
              <a:gd name="connsiteY19" fmla="*/ 1964499 h 5037221"/>
              <a:gd name="connsiteX20" fmla="*/ 3151376 w 5904606"/>
              <a:gd name="connsiteY20" fmla="*/ 2066857 h 5037221"/>
              <a:gd name="connsiteX21" fmla="*/ 3298927 w 5904606"/>
              <a:gd name="connsiteY21" fmla="*/ 2360164 h 5037221"/>
              <a:gd name="connsiteX22" fmla="*/ 3705726 w 5904606"/>
              <a:gd name="connsiteY22" fmla="*/ 2390273 h 5037221"/>
              <a:gd name="connsiteX23" fmla="*/ 3773724 w 5904606"/>
              <a:gd name="connsiteY23" fmla="*/ 2456118 h 5037221"/>
              <a:gd name="connsiteX24" fmla="*/ 3986702 w 5904606"/>
              <a:gd name="connsiteY24" fmla="*/ 2442470 h 5037221"/>
              <a:gd name="connsiteX25" fmla="*/ 4197285 w 5904606"/>
              <a:gd name="connsiteY25" fmla="*/ 2652035 h 5037221"/>
              <a:gd name="connsiteX26" fmla="*/ 4290964 w 5904606"/>
              <a:gd name="connsiteY26" fmla="*/ 2602532 h 5037221"/>
              <a:gd name="connsiteX27" fmla="*/ 4342143 w 5904606"/>
              <a:gd name="connsiteY27" fmla="*/ 2626416 h 5037221"/>
              <a:gd name="connsiteX28" fmla="*/ 4325083 w 5904606"/>
              <a:gd name="connsiteY28" fmla="*/ 2739010 h 5037221"/>
              <a:gd name="connsiteX29" fmla="*/ 4420618 w 5904606"/>
              <a:gd name="connsiteY29" fmla="*/ 2752657 h 5037221"/>
              <a:gd name="connsiteX30" fmla="*/ 4562123 w 5904606"/>
              <a:gd name="connsiteY30" fmla="*/ 2873871 h 5037221"/>
              <a:gd name="connsiteX31" fmla="*/ 4690101 w 5904606"/>
              <a:gd name="connsiteY31" fmla="*/ 2671849 h 5037221"/>
              <a:gd name="connsiteX32" fmla="*/ 4814367 w 5904606"/>
              <a:gd name="connsiteY32" fmla="*/ 2769478 h 5037221"/>
              <a:gd name="connsiteX33" fmla="*/ 4857346 w 5904606"/>
              <a:gd name="connsiteY33" fmla="*/ 2851604 h 5037221"/>
              <a:gd name="connsiteX34" fmla="*/ 4853934 w 5904606"/>
              <a:gd name="connsiteY34" fmla="*/ 2964198 h 5037221"/>
              <a:gd name="connsiteX35" fmla="*/ 5037221 w 5904606"/>
              <a:gd name="connsiteY35" fmla="*/ 2903621 h 5037221"/>
              <a:gd name="connsiteX36" fmla="*/ 5162146 w 5904606"/>
              <a:gd name="connsiteY36" fmla="*/ 2811139 h 5037221"/>
              <a:gd name="connsiteX37" fmla="*/ 5224280 w 5904606"/>
              <a:gd name="connsiteY37" fmla="*/ 2977007 h 5037221"/>
              <a:gd name="connsiteX38" fmla="*/ 5157417 w 5904606"/>
              <a:gd name="connsiteY38" fmla="*/ 3277378 h 5037221"/>
              <a:gd name="connsiteX39" fmla="*/ 5311134 w 5904606"/>
              <a:gd name="connsiteY39" fmla="*/ 3414574 h 5037221"/>
              <a:gd name="connsiteX40" fmla="*/ 5375542 w 5904606"/>
              <a:gd name="connsiteY40" fmla="*/ 3624079 h 5037221"/>
              <a:gd name="connsiteX41" fmla="*/ 5664300 w 5904606"/>
              <a:gd name="connsiteY41" fmla="*/ 3769894 h 5037221"/>
              <a:gd name="connsiteX42" fmla="*/ 5855369 w 5904606"/>
              <a:gd name="connsiteY42" fmla="*/ 3978442 h 5037221"/>
              <a:gd name="connsiteX43" fmla="*/ 5903495 w 5904606"/>
              <a:gd name="connsiteY43" fmla="*/ 4251158 h 5037221"/>
              <a:gd name="connsiteX44" fmla="*/ 5823284 w 5904606"/>
              <a:gd name="connsiteY44" fmla="*/ 4523873 h 5037221"/>
              <a:gd name="connsiteX45" fmla="*/ 5694947 w 5904606"/>
              <a:gd name="connsiteY45" fmla="*/ 4796589 h 5037221"/>
              <a:gd name="connsiteX46" fmla="*/ 5598695 w 5904606"/>
              <a:gd name="connsiteY46" fmla="*/ 5037221 h 5037221"/>
              <a:gd name="connsiteX0" fmla="*/ 0 w 5904606"/>
              <a:gd name="connsiteY0" fmla="*/ 0 h 4796589"/>
              <a:gd name="connsiteX1" fmla="*/ 176463 w 5904606"/>
              <a:gd name="connsiteY1" fmla="*/ 272715 h 4796589"/>
              <a:gd name="connsiteX2" fmla="*/ 561474 w 5904606"/>
              <a:gd name="connsiteY2" fmla="*/ 753979 h 4796589"/>
              <a:gd name="connsiteX3" fmla="*/ 850232 w 5904606"/>
              <a:gd name="connsiteY3" fmla="*/ 914400 h 4796589"/>
              <a:gd name="connsiteX4" fmla="*/ 1375191 w 5904606"/>
              <a:gd name="connsiteY4" fmla="*/ 1303421 h 4796589"/>
              <a:gd name="connsiteX5" fmla="*/ 1716505 w 5904606"/>
              <a:gd name="connsiteY5" fmla="*/ 1090863 h 4796589"/>
              <a:gd name="connsiteX6" fmla="*/ 1892969 w 5904606"/>
              <a:gd name="connsiteY6" fmla="*/ 914400 h 4796589"/>
              <a:gd name="connsiteX7" fmla="*/ 1965758 w 5904606"/>
              <a:gd name="connsiteY7" fmla="*/ 1005864 h 4796589"/>
              <a:gd name="connsiteX8" fmla="*/ 2011788 w 5904606"/>
              <a:gd name="connsiteY8" fmla="*/ 1084219 h 4796589"/>
              <a:gd name="connsiteX9" fmla="*/ 1987904 w 5904606"/>
              <a:gd name="connsiteY9" fmla="*/ 1169517 h 4796589"/>
              <a:gd name="connsiteX10" fmla="*/ 2114146 w 5904606"/>
              <a:gd name="connsiteY10" fmla="*/ 1275287 h 4796589"/>
              <a:gd name="connsiteX11" fmla="*/ 2202857 w 5904606"/>
              <a:gd name="connsiteY11" fmla="*/ 1432236 h 4796589"/>
              <a:gd name="connsiteX12" fmla="*/ 2304257 w 5904606"/>
              <a:gd name="connsiteY12" fmla="*/ 1410269 h 4796589"/>
              <a:gd name="connsiteX13" fmla="*/ 2346158 w 5904606"/>
              <a:gd name="connsiteY13" fmla="*/ 1589186 h 4796589"/>
              <a:gd name="connsiteX14" fmla="*/ 2444566 w 5904606"/>
              <a:gd name="connsiteY14" fmla="*/ 1597986 h 4796589"/>
              <a:gd name="connsiteX15" fmla="*/ 2599958 w 5904606"/>
              <a:gd name="connsiteY15" fmla="*/ 1597028 h 4796589"/>
              <a:gd name="connsiteX16" fmla="*/ 2943967 w 5904606"/>
              <a:gd name="connsiteY16" fmla="*/ 1575179 h 4796589"/>
              <a:gd name="connsiteX17" fmla="*/ 3091757 w 5904606"/>
              <a:gd name="connsiteY17" fmla="*/ 1820240 h 4796589"/>
              <a:gd name="connsiteX18" fmla="*/ 3110433 w 5904606"/>
              <a:gd name="connsiteY18" fmla="*/ 1913320 h 4796589"/>
              <a:gd name="connsiteX19" fmla="*/ 3066077 w 5904606"/>
              <a:gd name="connsiteY19" fmla="*/ 1964499 h 4796589"/>
              <a:gd name="connsiteX20" fmla="*/ 3151376 w 5904606"/>
              <a:gd name="connsiteY20" fmla="*/ 2066857 h 4796589"/>
              <a:gd name="connsiteX21" fmla="*/ 3298927 w 5904606"/>
              <a:gd name="connsiteY21" fmla="*/ 2360164 h 4796589"/>
              <a:gd name="connsiteX22" fmla="*/ 3705726 w 5904606"/>
              <a:gd name="connsiteY22" fmla="*/ 2390273 h 4796589"/>
              <a:gd name="connsiteX23" fmla="*/ 3773724 w 5904606"/>
              <a:gd name="connsiteY23" fmla="*/ 2456118 h 4796589"/>
              <a:gd name="connsiteX24" fmla="*/ 3986702 w 5904606"/>
              <a:gd name="connsiteY24" fmla="*/ 2442470 h 4796589"/>
              <a:gd name="connsiteX25" fmla="*/ 4197285 w 5904606"/>
              <a:gd name="connsiteY25" fmla="*/ 2652035 h 4796589"/>
              <a:gd name="connsiteX26" fmla="*/ 4290964 w 5904606"/>
              <a:gd name="connsiteY26" fmla="*/ 2602532 h 4796589"/>
              <a:gd name="connsiteX27" fmla="*/ 4342143 w 5904606"/>
              <a:gd name="connsiteY27" fmla="*/ 2626416 h 4796589"/>
              <a:gd name="connsiteX28" fmla="*/ 4325083 w 5904606"/>
              <a:gd name="connsiteY28" fmla="*/ 2739010 h 4796589"/>
              <a:gd name="connsiteX29" fmla="*/ 4420618 w 5904606"/>
              <a:gd name="connsiteY29" fmla="*/ 2752657 h 4796589"/>
              <a:gd name="connsiteX30" fmla="*/ 4562123 w 5904606"/>
              <a:gd name="connsiteY30" fmla="*/ 2873871 h 4796589"/>
              <a:gd name="connsiteX31" fmla="*/ 4690101 w 5904606"/>
              <a:gd name="connsiteY31" fmla="*/ 2671849 h 4796589"/>
              <a:gd name="connsiteX32" fmla="*/ 4814367 w 5904606"/>
              <a:gd name="connsiteY32" fmla="*/ 2769478 h 4796589"/>
              <a:gd name="connsiteX33" fmla="*/ 4857346 w 5904606"/>
              <a:gd name="connsiteY33" fmla="*/ 2851604 h 4796589"/>
              <a:gd name="connsiteX34" fmla="*/ 4853934 w 5904606"/>
              <a:gd name="connsiteY34" fmla="*/ 2964198 h 4796589"/>
              <a:gd name="connsiteX35" fmla="*/ 5037221 w 5904606"/>
              <a:gd name="connsiteY35" fmla="*/ 2903621 h 4796589"/>
              <a:gd name="connsiteX36" fmla="*/ 5162146 w 5904606"/>
              <a:gd name="connsiteY36" fmla="*/ 2811139 h 4796589"/>
              <a:gd name="connsiteX37" fmla="*/ 5224280 w 5904606"/>
              <a:gd name="connsiteY37" fmla="*/ 2977007 h 4796589"/>
              <a:gd name="connsiteX38" fmla="*/ 5157417 w 5904606"/>
              <a:gd name="connsiteY38" fmla="*/ 3277378 h 4796589"/>
              <a:gd name="connsiteX39" fmla="*/ 5311134 w 5904606"/>
              <a:gd name="connsiteY39" fmla="*/ 3414574 h 4796589"/>
              <a:gd name="connsiteX40" fmla="*/ 5375542 w 5904606"/>
              <a:gd name="connsiteY40" fmla="*/ 3624079 h 4796589"/>
              <a:gd name="connsiteX41" fmla="*/ 5664300 w 5904606"/>
              <a:gd name="connsiteY41" fmla="*/ 3769894 h 4796589"/>
              <a:gd name="connsiteX42" fmla="*/ 5855369 w 5904606"/>
              <a:gd name="connsiteY42" fmla="*/ 3978442 h 4796589"/>
              <a:gd name="connsiteX43" fmla="*/ 5903495 w 5904606"/>
              <a:gd name="connsiteY43" fmla="*/ 4251158 h 4796589"/>
              <a:gd name="connsiteX44" fmla="*/ 5823284 w 5904606"/>
              <a:gd name="connsiteY44" fmla="*/ 4523873 h 4796589"/>
              <a:gd name="connsiteX45" fmla="*/ 5694947 w 5904606"/>
              <a:gd name="connsiteY45" fmla="*/ 4796589 h 4796589"/>
              <a:gd name="connsiteX0" fmla="*/ 0 w 5904606"/>
              <a:gd name="connsiteY0" fmla="*/ 0 h 4523873"/>
              <a:gd name="connsiteX1" fmla="*/ 176463 w 5904606"/>
              <a:gd name="connsiteY1" fmla="*/ 272715 h 4523873"/>
              <a:gd name="connsiteX2" fmla="*/ 561474 w 5904606"/>
              <a:gd name="connsiteY2" fmla="*/ 753979 h 4523873"/>
              <a:gd name="connsiteX3" fmla="*/ 850232 w 5904606"/>
              <a:gd name="connsiteY3" fmla="*/ 914400 h 4523873"/>
              <a:gd name="connsiteX4" fmla="*/ 1375191 w 5904606"/>
              <a:gd name="connsiteY4" fmla="*/ 1303421 h 4523873"/>
              <a:gd name="connsiteX5" fmla="*/ 1716505 w 5904606"/>
              <a:gd name="connsiteY5" fmla="*/ 1090863 h 4523873"/>
              <a:gd name="connsiteX6" fmla="*/ 1892969 w 5904606"/>
              <a:gd name="connsiteY6" fmla="*/ 914400 h 4523873"/>
              <a:gd name="connsiteX7" fmla="*/ 1965758 w 5904606"/>
              <a:gd name="connsiteY7" fmla="*/ 1005864 h 4523873"/>
              <a:gd name="connsiteX8" fmla="*/ 2011788 w 5904606"/>
              <a:gd name="connsiteY8" fmla="*/ 1084219 h 4523873"/>
              <a:gd name="connsiteX9" fmla="*/ 1987904 w 5904606"/>
              <a:gd name="connsiteY9" fmla="*/ 1169517 h 4523873"/>
              <a:gd name="connsiteX10" fmla="*/ 2114146 w 5904606"/>
              <a:gd name="connsiteY10" fmla="*/ 1275287 h 4523873"/>
              <a:gd name="connsiteX11" fmla="*/ 2202857 w 5904606"/>
              <a:gd name="connsiteY11" fmla="*/ 1432236 h 4523873"/>
              <a:gd name="connsiteX12" fmla="*/ 2304257 w 5904606"/>
              <a:gd name="connsiteY12" fmla="*/ 1410269 h 4523873"/>
              <a:gd name="connsiteX13" fmla="*/ 2346158 w 5904606"/>
              <a:gd name="connsiteY13" fmla="*/ 1589186 h 4523873"/>
              <a:gd name="connsiteX14" fmla="*/ 2444566 w 5904606"/>
              <a:gd name="connsiteY14" fmla="*/ 1597986 h 4523873"/>
              <a:gd name="connsiteX15" fmla="*/ 2599958 w 5904606"/>
              <a:gd name="connsiteY15" fmla="*/ 1597028 h 4523873"/>
              <a:gd name="connsiteX16" fmla="*/ 2943967 w 5904606"/>
              <a:gd name="connsiteY16" fmla="*/ 1575179 h 4523873"/>
              <a:gd name="connsiteX17" fmla="*/ 3091757 w 5904606"/>
              <a:gd name="connsiteY17" fmla="*/ 1820240 h 4523873"/>
              <a:gd name="connsiteX18" fmla="*/ 3110433 w 5904606"/>
              <a:gd name="connsiteY18" fmla="*/ 1913320 h 4523873"/>
              <a:gd name="connsiteX19" fmla="*/ 3066077 w 5904606"/>
              <a:gd name="connsiteY19" fmla="*/ 1964499 h 4523873"/>
              <a:gd name="connsiteX20" fmla="*/ 3151376 w 5904606"/>
              <a:gd name="connsiteY20" fmla="*/ 2066857 h 4523873"/>
              <a:gd name="connsiteX21" fmla="*/ 3298927 w 5904606"/>
              <a:gd name="connsiteY21" fmla="*/ 2360164 h 4523873"/>
              <a:gd name="connsiteX22" fmla="*/ 3705726 w 5904606"/>
              <a:gd name="connsiteY22" fmla="*/ 2390273 h 4523873"/>
              <a:gd name="connsiteX23" fmla="*/ 3773724 w 5904606"/>
              <a:gd name="connsiteY23" fmla="*/ 2456118 h 4523873"/>
              <a:gd name="connsiteX24" fmla="*/ 3986702 w 5904606"/>
              <a:gd name="connsiteY24" fmla="*/ 2442470 h 4523873"/>
              <a:gd name="connsiteX25" fmla="*/ 4197285 w 5904606"/>
              <a:gd name="connsiteY25" fmla="*/ 2652035 h 4523873"/>
              <a:gd name="connsiteX26" fmla="*/ 4290964 w 5904606"/>
              <a:gd name="connsiteY26" fmla="*/ 2602532 h 4523873"/>
              <a:gd name="connsiteX27" fmla="*/ 4342143 w 5904606"/>
              <a:gd name="connsiteY27" fmla="*/ 2626416 h 4523873"/>
              <a:gd name="connsiteX28" fmla="*/ 4325083 w 5904606"/>
              <a:gd name="connsiteY28" fmla="*/ 2739010 h 4523873"/>
              <a:gd name="connsiteX29" fmla="*/ 4420618 w 5904606"/>
              <a:gd name="connsiteY29" fmla="*/ 2752657 h 4523873"/>
              <a:gd name="connsiteX30" fmla="*/ 4562123 w 5904606"/>
              <a:gd name="connsiteY30" fmla="*/ 2873871 h 4523873"/>
              <a:gd name="connsiteX31" fmla="*/ 4690101 w 5904606"/>
              <a:gd name="connsiteY31" fmla="*/ 2671849 h 4523873"/>
              <a:gd name="connsiteX32" fmla="*/ 4814367 w 5904606"/>
              <a:gd name="connsiteY32" fmla="*/ 2769478 h 4523873"/>
              <a:gd name="connsiteX33" fmla="*/ 4857346 w 5904606"/>
              <a:gd name="connsiteY33" fmla="*/ 2851604 h 4523873"/>
              <a:gd name="connsiteX34" fmla="*/ 4853934 w 5904606"/>
              <a:gd name="connsiteY34" fmla="*/ 2964198 h 4523873"/>
              <a:gd name="connsiteX35" fmla="*/ 5037221 w 5904606"/>
              <a:gd name="connsiteY35" fmla="*/ 2903621 h 4523873"/>
              <a:gd name="connsiteX36" fmla="*/ 5162146 w 5904606"/>
              <a:gd name="connsiteY36" fmla="*/ 2811139 h 4523873"/>
              <a:gd name="connsiteX37" fmla="*/ 5224280 w 5904606"/>
              <a:gd name="connsiteY37" fmla="*/ 2977007 h 4523873"/>
              <a:gd name="connsiteX38" fmla="*/ 5157417 w 5904606"/>
              <a:gd name="connsiteY38" fmla="*/ 3277378 h 4523873"/>
              <a:gd name="connsiteX39" fmla="*/ 5311134 w 5904606"/>
              <a:gd name="connsiteY39" fmla="*/ 3414574 h 4523873"/>
              <a:gd name="connsiteX40" fmla="*/ 5375542 w 5904606"/>
              <a:gd name="connsiteY40" fmla="*/ 3624079 h 4523873"/>
              <a:gd name="connsiteX41" fmla="*/ 5664300 w 5904606"/>
              <a:gd name="connsiteY41" fmla="*/ 3769894 h 4523873"/>
              <a:gd name="connsiteX42" fmla="*/ 5855369 w 5904606"/>
              <a:gd name="connsiteY42" fmla="*/ 3978442 h 4523873"/>
              <a:gd name="connsiteX43" fmla="*/ 5903495 w 5904606"/>
              <a:gd name="connsiteY43" fmla="*/ 4251158 h 4523873"/>
              <a:gd name="connsiteX44" fmla="*/ 5823284 w 5904606"/>
              <a:gd name="connsiteY44" fmla="*/ 4523873 h 4523873"/>
              <a:gd name="connsiteX0" fmla="*/ 0 w 5904606"/>
              <a:gd name="connsiteY0" fmla="*/ 0 h 4251158"/>
              <a:gd name="connsiteX1" fmla="*/ 176463 w 5904606"/>
              <a:gd name="connsiteY1" fmla="*/ 272715 h 4251158"/>
              <a:gd name="connsiteX2" fmla="*/ 561474 w 5904606"/>
              <a:gd name="connsiteY2" fmla="*/ 753979 h 4251158"/>
              <a:gd name="connsiteX3" fmla="*/ 850232 w 5904606"/>
              <a:gd name="connsiteY3" fmla="*/ 914400 h 4251158"/>
              <a:gd name="connsiteX4" fmla="*/ 1375191 w 5904606"/>
              <a:gd name="connsiteY4" fmla="*/ 1303421 h 4251158"/>
              <a:gd name="connsiteX5" fmla="*/ 1716505 w 5904606"/>
              <a:gd name="connsiteY5" fmla="*/ 1090863 h 4251158"/>
              <a:gd name="connsiteX6" fmla="*/ 1892969 w 5904606"/>
              <a:gd name="connsiteY6" fmla="*/ 914400 h 4251158"/>
              <a:gd name="connsiteX7" fmla="*/ 1965758 w 5904606"/>
              <a:gd name="connsiteY7" fmla="*/ 1005864 h 4251158"/>
              <a:gd name="connsiteX8" fmla="*/ 2011788 w 5904606"/>
              <a:gd name="connsiteY8" fmla="*/ 1084219 h 4251158"/>
              <a:gd name="connsiteX9" fmla="*/ 1987904 w 5904606"/>
              <a:gd name="connsiteY9" fmla="*/ 1169517 h 4251158"/>
              <a:gd name="connsiteX10" fmla="*/ 2114146 w 5904606"/>
              <a:gd name="connsiteY10" fmla="*/ 1275287 h 4251158"/>
              <a:gd name="connsiteX11" fmla="*/ 2202857 w 5904606"/>
              <a:gd name="connsiteY11" fmla="*/ 1432236 h 4251158"/>
              <a:gd name="connsiteX12" fmla="*/ 2304257 w 5904606"/>
              <a:gd name="connsiteY12" fmla="*/ 1410269 h 4251158"/>
              <a:gd name="connsiteX13" fmla="*/ 2346158 w 5904606"/>
              <a:gd name="connsiteY13" fmla="*/ 1589186 h 4251158"/>
              <a:gd name="connsiteX14" fmla="*/ 2444566 w 5904606"/>
              <a:gd name="connsiteY14" fmla="*/ 1597986 h 4251158"/>
              <a:gd name="connsiteX15" fmla="*/ 2599958 w 5904606"/>
              <a:gd name="connsiteY15" fmla="*/ 1597028 h 4251158"/>
              <a:gd name="connsiteX16" fmla="*/ 2943967 w 5904606"/>
              <a:gd name="connsiteY16" fmla="*/ 1575179 h 4251158"/>
              <a:gd name="connsiteX17" fmla="*/ 3091757 w 5904606"/>
              <a:gd name="connsiteY17" fmla="*/ 1820240 h 4251158"/>
              <a:gd name="connsiteX18" fmla="*/ 3110433 w 5904606"/>
              <a:gd name="connsiteY18" fmla="*/ 1913320 h 4251158"/>
              <a:gd name="connsiteX19" fmla="*/ 3066077 w 5904606"/>
              <a:gd name="connsiteY19" fmla="*/ 1964499 h 4251158"/>
              <a:gd name="connsiteX20" fmla="*/ 3151376 w 5904606"/>
              <a:gd name="connsiteY20" fmla="*/ 2066857 h 4251158"/>
              <a:gd name="connsiteX21" fmla="*/ 3298927 w 5904606"/>
              <a:gd name="connsiteY21" fmla="*/ 2360164 h 4251158"/>
              <a:gd name="connsiteX22" fmla="*/ 3705726 w 5904606"/>
              <a:gd name="connsiteY22" fmla="*/ 2390273 h 4251158"/>
              <a:gd name="connsiteX23" fmla="*/ 3773724 w 5904606"/>
              <a:gd name="connsiteY23" fmla="*/ 2456118 h 4251158"/>
              <a:gd name="connsiteX24" fmla="*/ 3986702 w 5904606"/>
              <a:gd name="connsiteY24" fmla="*/ 2442470 h 4251158"/>
              <a:gd name="connsiteX25" fmla="*/ 4197285 w 5904606"/>
              <a:gd name="connsiteY25" fmla="*/ 2652035 h 4251158"/>
              <a:gd name="connsiteX26" fmla="*/ 4290964 w 5904606"/>
              <a:gd name="connsiteY26" fmla="*/ 2602532 h 4251158"/>
              <a:gd name="connsiteX27" fmla="*/ 4342143 w 5904606"/>
              <a:gd name="connsiteY27" fmla="*/ 2626416 h 4251158"/>
              <a:gd name="connsiteX28" fmla="*/ 4325083 w 5904606"/>
              <a:gd name="connsiteY28" fmla="*/ 2739010 h 4251158"/>
              <a:gd name="connsiteX29" fmla="*/ 4420618 w 5904606"/>
              <a:gd name="connsiteY29" fmla="*/ 2752657 h 4251158"/>
              <a:gd name="connsiteX30" fmla="*/ 4562123 w 5904606"/>
              <a:gd name="connsiteY30" fmla="*/ 2873871 h 4251158"/>
              <a:gd name="connsiteX31" fmla="*/ 4690101 w 5904606"/>
              <a:gd name="connsiteY31" fmla="*/ 2671849 h 4251158"/>
              <a:gd name="connsiteX32" fmla="*/ 4814367 w 5904606"/>
              <a:gd name="connsiteY32" fmla="*/ 2769478 h 4251158"/>
              <a:gd name="connsiteX33" fmla="*/ 4857346 w 5904606"/>
              <a:gd name="connsiteY33" fmla="*/ 2851604 h 4251158"/>
              <a:gd name="connsiteX34" fmla="*/ 4853934 w 5904606"/>
              <a:gd name="connsiteY34" fmla="*/ 2964198 h 4251158"/>
              <a:gd name="connsiteX35" fmla="*/ 5037221 w 5904606"/>
              <a:gd name="connsiteY35" fmla="*/ 2903621 h 4251158"/>
              <a:gd name="connsiteX36" fmla="*/ 5162146 w 5904606"/>
              <a:gd name="connsiteY36" fmla="*/ 2811139 h 4251158"/>
              <a:gd name="connsiteX37" fmla="*/ 5224280 w 5904606"/>
              <a:gd name="connsiteY37" fmla="*/ 2977007 h 4251158"/>
              <a:gd name="connsiteX38" fmla="*/ 5157417 w 5904606"/>
              <a:gd name="connsiteY38" fmla="*/ 3277378 h 4251158"/>
              <a:gd name="connsiteX39" fmla="*/ 5311134 w 5904606"/>
              <a:gd name="connsiteY39" fmla="*/ 3414574 h 4251158"/>
              <a:gd name="connsiteX40" fmla="*/ 5375542 w 5904606"/>
              <a:gd name="connsiteY40" fmla="*/ 3624079 h 4251158"/>
              <a:gd name="connsiteX41" fmla="*/ 5664300 w 5904606"/>
              <a:gd name="connsiteY41" fmla="*/ 3769894 h 4251158"/>
              <a:gd name="connsiteX42" fmla="*/ 5855369 w 5904606"/>
              <a:gd name="connsiteY42" fmla="*/ 3978442 h 4251158"/>
              <a:gd name="connsiteX43" fmla="*/ 5903495 w 5904606"/>
              <a:gd name="connsiteY43" fmla="*/ 4251158 h 4251158"/>
              <a:gd name="connsiteX0" fmla="*/ 0 w 5855369"/>
              <a:gd name="connsiteY0" fmla="*/ 0 h 3978442"/>
              <a:gd name="connsiteX1" fmla="*/ 176463 w 5855369"/>
              <a:gd name="connsiteY1" fmla="*/ 272715 h 3978442"/>
              <a:gd name="connsiteX2" fmla="*/ 561474 w 5855369"/>
              <a:gd name="connsiteY2" fmla="*/ 753979 h 3978442"/>
              <a:gd name="connsiteX3" fmla="*/ 850232 w 5855369"/>
              <a:gd name="connsiteY3" fmla="*/ 914400 h 3978442"/>
              <a:gd name="connsiteX4" fmla="*/ 1375191 w 5855369"/>
              <a:gd name="connsiteY4" fmla="*/ 1303421 h 3978442"/>
              <a:gd name="connsiteX5" fmla="*/ 1716505 w 5855369"/>
              <a:gd name="connsiteY5" fmla="*/ 1090863 h 3978442"/>
              <a:gd name="connsiteX6" fmla="*/ 1892969 w 5855369"/>
              <a:gd name="connsiteY6" fmla="*/ 914400 h 3978442"/>
              <a:gd name="connsiteX7" fmla="*/ 1965758 w 5855369"/>
              <a:gd name="connsiteY7" fmla="*/ 1005864 h 3978442"/>
              <a:gd name="connsiteX8" fmla="*/ 2011788 w 5855369"/>
              <a:gd name="connsiteY8" fmla="*/ 1084219 h 3978442"/>
              <a:gd name="connsiteX9" fmla="*/ 1987904 w 5855369"/>
              <a:gd name="connsiteY9" fmla="*/ 1169517 h 3978442"/>
              <a:gd name="connsiteX10" fmla="*/ 2114146 w 5855369"/>
              <a:gd name="connsiteY10" fmla="*/ 1275287 h 3978442"/>
              <a:gd name="connsiteX11" fmla="*/ 2202857 w 5855369"/>
              <a:gd name="connsiteY11" fmla="*/ 1432236 h 3978442"/>
              <a:gd name="connsiteX12" fmla="*/ 2304257 w 5855369"/>
              <a:gd name="connsiteY12" fmla="*/ 1410269 h 3978442"/>
              <a:gd name="connsiteX13" fmla="*/ 2346158 w 5855369"/>
              <a:gd name="connsiteY13" fmla="*/ 1589186 h 3978442"/>
              <a:gd name="connsiteX14" fmla="*/ 2444566 w 5855369"/>
              <a:gd name="connsiteY14" fmla="*/ 1597986 h 3978442"/>
              <a:gd name="connsiteX15" fmla="*/ 2599958 w 5855369"/>
              <a:gd name="connsiteY15" fmla="*/ 1597028 h 3978442"/>
              <a:gd name="connsiteX16" fmla="*/ 2943967 w 5855369"/>
              <a:gd name="connsiteY16" fmla="*/ 1575179 h 3978442"/>
              <a:gd name="connsiteX17" fmla="*/ 3091757 w 5855369"/>
              <a:gd name="connsiteY17" fmla="*/ 1820240 h 3978442"/>
              <a:gd name="connsiteX18" fmla="*/ 3110433 w 5855369"/>
              <a:gd name="connsiteY18" fmla="*/ 1913320 h 3978442"/>
              <a:gd name="connsiteX19" fmla="*/ 3066077 w 5855369"/>
              <a:gd name="connsiteY19" fmla="*/ 1964499 h 3978442"/>
              <a:gd name="connsiteX20" fmla="*/ 3151376 w 5855369"/>
              <a:gd name="connsiteY20" fmla="*/ 2066857 h 3978442"/>
              <a:gd name="connsiteX21" fmla="*/ 3298927 w 5855369"/>
              <a:gd name="connsiteY21" fmla="*/ 2360164 h 3978442"/>
              <a:gd name="connsiteX22" fmla="*/ 3705726 w 5855369"/>
              <a:gd name="connsiteY22" fmla="*/ 2390273 h 3978442"/>
              <a:gd name="connsiteX23" fmla="*/ 3773724 w 5855369"/>
              <a:gd name="connsiteY23" fmla="*/ 2456118 h 3978442"/>
              <a:gd name="connsiteX24" fmla="*/ 3986702 w 5855369"/>
              <a:gd name="connsiteY24" fmla="*/ 2442470 h 3978442"/>
              <a:gd name="connsiteX25" fmla="*/ 4197285 w 5855369"/>
              <a:gd name="connsiteY25" fmla="*/ 2652035 h 3978442"/>
              <a:gd name="connsiteX26" fmla="*/ 4290964 w 5855369"/>
              <a:gd name="connsiteY26" fmla="*/ 2602532 h 3978442"/>
              <a:gd name="connsiteX27" fmla="*/ 4342143 w 5855369"/>
              <a:gd name="connsiteY27" fmla="*/ 2626416 h 3978442"/>
              <a:gd name="connsiteX28" fmla="*/ 4325083 w 5855369"/>
              <a:gd name="connsiteY28" fmla="*/ 2739010 h 3978442"/>
              <a:gd name="connsiteX29" fmla="*/ 4420618 w 5855369"/>
              <a:gd name="connsiteY29" fmla="*/ 2752657 h 3978442"/>
              <a:gd name="connsiteX30" fmla="*/ 4562123 w 5855369"/>
              <a:gd name="connsiteY30" fmla="*/ 2873871 h 3978442"/>
              <a:gd name="connsiteX31" fmla="*/ 4690101 w 5855369"/>
              <a:gd name="connsiteY31" fmla="*/ 2671849 h 3978442"/>
              <a:gd name="connsiteX32" fmla="*/ 4814367 w 5855369"/>
              <a:gd name="connsiteY32" fmla="*/ 2769478 h 3978442"/>
              <a:gd name="connsiteX33" fmla="*/ 4857346 w 5855369"/>
              <a:gd name="connsiteY33" fmla="*/ 2851604 h 3978442"/>
              <a:gd name="connsiteX34" fmla="*/ 4853934 w 5855369"/>
              <a:gd name="connsiteY34" fmla="*/ 2964198 h 3978442"/>
              <a:gd name="connsiteX35" fmla="*/ 5037221 w 5855369"/>
              <a:gd name="connsiteY35" fmla="*/ 2903621 h 3978442"/>
              <a:gd name="connsiteX36" fmla="*/ 5162146 w 5855369"/>
              <a:gd name="connsiteY36" fmla="*/ 2811139 h 3978442"/>
              <a:gd name="connsiteX37" fmla="*/ 5224280 w 5855369"/>
              <a:gd name="connsiteY37" fmla="*/ 2977007 h 3978442"/>
              <a:gd name="connsiteX38" fmla="*/ 5157417 w 5855369"/>
              <a:gd name="connsiteY38" fmla="*/ 3277378 h 3978442"/>
              <a:gd name="connsiteX39" fmla="*/ 5311134 w 5855369"/>
              <a:gd name="connsiteY39" fmla="*/ 3414574 h 3978442"/>
              <a:gd name="connsiteX40" fmla="*/ 5375542 w 5855369"/>
              <a:gd name="connsiteY40" fmla="*/ 3624079 h 3978442"/>
              <a:gd name="connsiteX41" fmla="*/ 5664300 w 5855369"/>
              <a:gd name="connsiteY41" fmla="*/ 3769894 h 3978442"/>
              <a:gd name="connsiteX42" fmla="*/ 5855369 w 5855369"/>
              <a:gd name="connsiteY42" fmla="*/ 3978442 h 3978442"/>
              <a:gd name="connsiteX0" fmla="*/ 0 w 5664300"/>
              <a:gd name="connsiteY0" fmla="*/ 0 h 3769894"/>
              <a:gd name="connsiteX1" fmla="*/ 176463 w 5664300"/>
              <a:gd name="connsiteY1" fmla="*/ 272715 h 3769894"/>
              <a:gd name="connsiteX2" fmla="*/ 561474 w 5664300"/>
              <a:gd name="connsiteY2" fmla="*/ 753979 h 3769894"/>
              <a:gd name="connsiteX3" fmla="*/ 850232 w 5664300"/>
              <a:gd name="connsiteY3" fmla="*/ 914400 h 3769894"/>
              <a:gd name="connsiteX4" fmla="*/ 1375191 w 5664300"/>
              <a:gd name="connsiteY4" fmla="*/ 1303421 h 3769894"/>
              <a:gd name="connsiteX5" fmla="*/ 1716505 w 5664300"/>
              <a:gd name="connsiteY5" fmla="*/ 1090863 h 3769894"/>
              <a:gd name="connsiteX6" fmla="*/ 1892969 w 5664300"/>
              <a:gd name="connsiteY6" fmla="*/ 914400 h 3769894"/>
              <a:gd name="connsiteX7" fmla="*/ 1965758 w 5664300"/>
              <a:gd name="connsiteY7" fmla="*/ 1005864 h 3769894"/>
              <a:gd name="connsiteX8" fmla="*/ 2011788 w 5664300"/>
              <a:gd name="connsiteY8" fmla="*/ 1084219 h 3769894"/>
              <a:gd name="connsiteX9" fmla="*/ 1987904 w 5664300"/>
              <a:gd name="connsiteY9" fmla="*/ 1169517 h 3769894"/>
              <a:gd name="connsiteX10" fmla="*/ 2114146 w 5664300"/>
              <a:gd name="connsiteY10" fmla="*/ 1275287 h 3769894"/>
              <a:gd name="connsiteX11" fmla="*/ 2202857 w 5664300"/>
              <a:gd name="connsiteY11" fmla="*/ 1432236 h 3769894"/>
              <a:gd name="connsiteX12" fmla="*/ 2304257 w 5664300"/>
              <a:gd name="connsiteY12" fmla="*/ 1410269 h 3769894"/>
              <a:gd name="connsiteX13" fmla="*/ 2346158 w 5664300"/>
              <a:gd name="connsiteY13" fmla="*/ 1589186 h 3769894"/>
              <a:gd name="connsiteX14" fmla="*/ 2444566 w 5664300"/>
              <a:gd name="connsiteY14" fmla="*/ 1597986 h 3769894"/>
              <a:gd name="connsiteX15" fmla="*/ 2599958 w 5664300"/>
              <a:gd name="connsiteY15" fmla="*/ 1597028 h 3769894"/>
              <a:gd name="connsiteX16" fmla="*/ 2943967 w 5664300"/>
              <a:gd name="connsiteY16" fmla="*/ 1575179 h 3769894"/>
              <a:gd name="connsiteX17" fmla="*/ 3091757 w 5664300"/>
              <a:gd name="connsiteY17" fmla="*/ 1820240 h 3769894"/>
              <a:gd name="connsiteX18" fmla="*/ 3110433 w 5664300"/>
              <a:gd name="connsiteY18" fmla="*/ 1913320 h 3769894"/>
              <a:gd name="connsiteX19" fmla="*/ 3066077 w 5664300"/>
              <a:gd name="connsiteY19" fmla="*/ 1964499 h 3769894"/>
              <a:gd name="connsiteX20" fmla="*/ 3151376 w 5664300"/>
              <a:gd name="connsiteY20" fmla="*/ 2066857 h 3769894"/>
              <a:gd name="connsiteX21" fmla="*/ 3298927 w 5664300"/>
              <a:gd name="connsiteY21" fmla="*/ 2360164 h 3769894"/>
              <a:gd name="connsiteX22" fmla="*/ 3705726 w 5664300"/>
              <a:gd name="connsiteY22" fmla="*/ 2390273 h 3769894"/>
              <a:gd name="connsiteX23" fmla="*/ 3773724 w 5664300"/>
              <a:gd name="connsiteY23" fmla="*/ 2456118 h 3769894"/>
              <a:gd name="connsiteX24" fmla="*/ 3986702 w 5664300"/>
              <a:gd name="connsiteY24" fmla="*/ 2442470 h 3769894"/>
              <a:gd name="connsiteX25" fmla="*/ 4197285 w 5664300"/>
              <a:gd name="connsiteY25" fmla="*/ 2652035 h 3769894"/>
              <a:gd name="connsiteX26" fmla="*/ 4290964 w 5664300"/>
              <a:gd name="connsiteY26" fmla="*/ 2602532 h 3769894"/>
              <a:gd name="connsiteX27" fmla="*/ 4342143 w 5664300"/>
              <a:gd name="connsiteY27" fmla="*/ 2626416 h 3769894"/>
              <a:gd name="connsiteX28" fmla="*/ 4325083 w 5664300"/>
              <a:gd name="connsiteY28" fmla="*/ 2739010 h 3769894"/>
              <a:gd name="connsiteX29" fmla="*/ 4420618 w 5664300"/>
              <a:gd name="connsiteY29" fmla="*/ 2752657 h 3769894"/>
              <a:gd name="connsiteX30" fmla="*/ 4562123 w 5664300"/>
              <a:gd name="connsiteY30" fmla="*/ 2873871 h 3769894"/>
              <a:gd name="connsiteX31" fmla="*/ 4690101 w 5664300"/>
              <a:gd name="connsiteY31" fmla="*/ 2671849 h 3769894"/>
              <a:gd name="connsiteX32" fmla="*/ 4814367 w 5664300"/>
              <a:gd name="connsiteY32" fmla="*/ 2769478 h 3769894"/>
              <a:gd name="connsiteX33" fmla="*/ 4857346 w 5664300"/>
              <a:gd name="connsiteY33" fmla="*/ 2851604 h 3769894"/>
              <a:gd name="connsiteX34" fmla="*/ 4853934 w 5664300"/>
              <a:gd name="connsiteY34" fmla="*/ 2964198 h 3769894"/>
              <a:gd name="connsiteX35" fmla="*/ 5037221 w 5664300"/>
              <a:gd name="connsiteY35" fmla="*/ 2903621 h 3769894"/>
              <a:gd name="connsiteX36" fmla="*/ 5162146 w 5664300"/>
              <a:gd name="connsiteY36" fmla="*/ 2811139 h 3769894"/>
              <a:gd name="connsiteX37" fmla="*/ 5224280 w 5664300"/>
              <a:gd name="connsiteY37" fmla="*/ 2977007 h 3769894"/>
              <a:gd name="connsiteX38" fmla="*/ 5157417 w 5664300"/>
              <a:gd name="connsiteY38" fmla="*/ 3277378 h 3769894"/>
              <a:gd name="connsiteX39" fmla="*/ 5311134 w 5664300"/>
              <a:gd name="connsiteY39" fmla="*/ 3414574 h 3769894"/>
              <a:gd name="connsiteX40" fmla="*/ 5375542 w 5664300"/>
              <a:gd name="connsiteY40" fmla="*/ 3624079 h 3769894"/>
              <a:gd name="connsiteX41" fmla="*/ 5664300 w 5664300"/>
              <a:gd name="connsiteY41" fmla="*/ 3769894 h 3769894"/>
              <a:gd name="connsiteX0" fmla="*/ 0 w 5375542"/>
              <a:gd name="connsiteY0" fmla="*/ 0 h 3624079"/>
              <a:gd name="connsiteX1" fmla="*/ 176463 w 5375542"/>
              <a:gd name="connsiteY1" fmla="*/ 272715 h 3624079"/>
              <a:gd name="connsiteX2" fmla="*/ 561474 w 5375542"/>
              <a:gd name="connsiteY2" fmla="*/ 753979 h 3624079"/>
              <a:gd name="connsiteX3" fmla="*/ 850232 w 5375542"/>
              <a:gd name="connsiteY3" fmla="*/ 914400 h 3624079"/>
              <a:gd name="connsiteX4" fmla="*/ 1375191 w 5375542"/>
              <a:gd name="connsiteY4" fmla="*/ 1303421 h 3624079"/>
              <a:gd name="connsiteX5" fmla="*/ 1716505 w 5375542"/>
              <a:gd name="connsiteY5" fmla="*/ 1090863 h 3624079"/>
              <a:gd name="connsiteX6" fmla="*/ 1892969 w 5375542"/>
              <a:gd name="connsiteY6" fmla="*/ 914400 h 3624079"/>
              <a:gd name="connsiteX7" fmla="*/ 1965758 w 5375542"/>
              <a:gd name="connsiteY7" fmla="*/ 1005864 h 3624079"/>
              <a:gd name="connsiteX8" fmla="*/ 2011788 w 5375542"/>
              <a:gd name="connsiteY8" fmla="*/ 1084219 h 3624079"/>
              <a:gd name="connsiteX9" fmla="*/ 1987904 w 5375542"/>
              <a:gd name="connsiteY9" fmla="*/ 1169517 h 3624079"/>
              <a:gd name="connsiteX10" fmla="*/ 2114146 w 5375542"/>
              <a:gd name="connsiteY10" fmla="*/ 1275287 h 3624079"/>
              <a:gd name="connsiteX11" fmla="*/ 2202857 w 5375542"/>
              <a:gd name="connsiteY11" fmla="*/ 1432236 h 3624079"/>
              <a:gd name="connsiteX12" fmla="*/ 2304257 w 5375542"/>
              <a:gd name="connsiteY12" fmla="*/ 1410269 h 3624079"/>
              <a:gd name="connsiteX13" fmla="*/ 2346158 w 5375542"/>
              <a:gd name="connsiteY13" fmla="*/ 1589186 h 3624079"/>
              <a:gd name="connsiteX14" fmla="*/ 2444566 w 5375542"/>
              <a:gd name="connsiteY14" fmla="*/ 1597986 h 3624079"/>
              <a:gd name="connsiteX15" fmla="*/ 2599958 w 5375542"/>
              <a:gd name="connsiteY15" fmla="*/ 1597028 h 3624079"/>
              <a:gd name="connsiteX16" fmla="*/ 2943967 w 5375542"/>
              <a:gd name="connsiteY16" fmla="*/ 1575179 h 3624079"/>
              <a:gd name="connsiteX17" fmla="*/ 3091757 w 5375542"/>
              <a:gd name="connsiteY17" fmla="*/ 1820240 h 3624079"/>
              <a:gd name="connsiteX18" fmla="*/ 3110433 w 5375542"/>
              <a:gd name="connsiteY18" fmla="*/ 1913320 h 3624079"/>
              <a:gd name="connsiteX19" fmla="*/ 3066077 w 5375542"/>
              <a:gd name="connsiteY19" fmla="*/ 1964499 h 3624079"/>
              <a:gd name="connsiteX20" fmla="*/ 3151376 w 5375542"/>
              <a:gd name="connsiteY20" fmla="*/ 2066857 h 3624079"/>
              <a:gd name="connsiteX21" fmla="*/ 3298927 w 5375542"/>
              <a:gd name="connsiteY21" fmla="*/ 2360164 h 3624079"/>
              <a:gd name="connsiteX22" fmla="*/ 3705726 w 5375542"/>
              <a:gd name="connsiteY22" fmla="*/ 2390273 h 3624079"/>
              <a:gd name="connsiteX23" fmla="*/ 3773724 w 5375542"/>
              <a:gd name="connsiteY23" fmla="*/ 2456118 h 3624079"/>
              <a:gd name="connsiteX24" fmla="*/ 3986702 w 5375542"/>
              <a:gd name="connsiteY24" fmla="*/ 2442470 h 3624079"/>
              <a:gd name="connsiteX25" fmla="*/ 4197285 w 5375542"/>
              <a:gd name="connsiteY25" fmla="*/ 2652035 h 3624079"/>
              <a:gd name="connsiteX26" fmla="*/ 4290964 w 5375542"/>
              <a:gd name="connsiteY26" fmla="*/ 2602532 h 3624079"/>
              <a:gd name="connsiteX27" fmla="*/ 4342143 w 5375542"/>
              <a:gd name="connsiteY27" fmla="*/ 2626416 h 3624079"/>
              <a:gd name="connsiteX28" fmla="*/ 4325083 w 5375542"/>
              <a:gd name="connsiteY28" fmla="*/ 2739010 h 3624079"/>
              <a:gd name="connsiteX29" fmla="*/ 4420618 w 5375542"/>
              <a:gd name="connsiteY29" fmla="*/ 2752657 h 3624079"/>
              <a:gd name="connsiteX30" fmla="*/ 4562123 w 5375542"/>
              <a:gd name="connsiteY30" fmla="*/ 2873871 h 3624079"/>
              <a:gd name="connsiteX31" fmla="*/ 4690101 w 5375542"/>
              <a:gd name="connsiteY31" fmla="*/ 2671849 h 3624079"/>
              <a:gd name="connsiteX32" fmla="*/ 4814367 w 5375542"/>
              <a:gd name="connsiteY32" fmla="*/ 2769478 h 3624079"/>
              <a:gd name="connsiteX33" fmla="*/ 4857346 w 5375542"/>
              <a:gd name="connsiteY33" fmla="*/ 2851604 h 3624079"/>
              <a:gd name="connsiteX34" fmla="*/ 4853934 w 5375542"/>
              <a:gd name="connsiteY34" fmla="*/ 2964198 h 3624079"/>
              <a:gd name="connsiteX35" fmla="*/ 5037221 w 5375542"/>
              <a:gd name="connsiteY35" fmla="*/ 2903621 h 3624079"/>
              <a:gd name="connsiteX36" fmla="*/ 5162146 w 5375542"/>
              <a:gd name="connsiteY36" fmla="*/ 2811139 h 3624079"/>
              <a:gd name="connsiteX37" fmla="*/ 5224280 w 5375542"/>
              <a:gd name="connsiteY37" fmla="*/ 2977007 h 3624079"/>
              <a:gd name="connsiteX38" fmla="*/ 5157417 w 5375542"/>
              <a:gd name="connsiteY38" fmla="*/ 3277378 h 3624079"/>
              <a:gd name="connsiteX39" fmla="*/ 5311134 w 5375542"/>
              <a:gd name="connsiteY39" fmla="*/ 3414574 h 3624079"/>
              <a:gd name="connsiteX40" fmla="*/ 5375542 w 5375542"/>
              <a:gd name="connsiteY40" fmla="*/ 3624079 h 3624079"/>
              <a:gd name="connsiteX0" fmla="*/ 0 w 5353806"/>
              <a:gd name="connsiteY0" fmla="*/ 0 h 3537133"/>
              <a:gd name="connsiteX1" fmla="*/ 176463 w 5353806"/>
              <a:gd name="connsiteY1" fmla="*/ 272715 h 3537133"/>
              <a:gd name="connsiteX2" fmla="*/ 561474 w 5353806"/>
              <a:gd name="connsiteY2" fmla="*/ 753979 h 3537133"/>
              <a:gd name="connsiteX3" fmla="*/ 850232 w 5353806"/>
              <a:gd name="connsiteY3" fmla="*/ 914400 h 3537133"/>
              <a:gd name="connsiteX4" fmla="*/ 1375191 w 5353806"/>
              <a:gd name="connsiteY4" fmla="*/ 1303421 h 3537133"/>
              <a:gd name="connsiteX5" fmla="*/ 1716505 w 5353806"/>
              <a:gd name="connsiteY5" fmla="*/ 1090863 h 3537133"/>
              <a:gd name="connsiteX6" fmla="*/ 1892969 w 5353806"/>
              <a:gd name="connsiteY6" fmla="*/ 914400 h 3537133"/>
              <a:gd name="connsiteX7" fmla="*/ 1965758 w 5353806"/>
              <a:gd name="connsiteY7" fmla="*/ 1005864 h 3537133"/>
              <a:gd name="connsiteX8" fmla="*/ 2011788 w 5353806"/>
              <a:gd name="connsiteY8" fmla="*/ 1084219 h 3537133"/>
              <a:gd name="connsiteX9" fmla="*/ 1987904 w 5353806"/>
              <a:gd name="connsiteY9" fmla="*/ 1169517 h 3537133"/>
              <a:gd name="connsiteX10" fmla="*/ 2114146 w 5353806"/>
              <a:gd name="connsiteY10" fmla="*/ 1275287 h 3537133"/>
              <a:gd name="connsiteX11" fmla="*/ 2202857 w 5353806"/>
              <a:gd name="connsiteY11" fmla="*/ 1432236 h 3537133"/>
              <a:gd name="connsiteX12" fmla="*/ 2304257 w 5353806"/>
              <a:gd name="connsiteY12" fmla="*/ 1410269 h 3537133"/>
              <a:gd name="connsiteX13" fmla="*/ 2346158 w 5353806"/>
              <a:gd name="connsiteY13" fmla="*/ 1589186 h 3537133"/>
              <a:gd name="connsiteX14" fmla="*/ 2444566 w 5353806"/>
              <a:gd name="connsiteY14" fmla="*/ 1597986 h 3537133"/>
              <a:gd name="connsiteX15" fmla="*/ 2599958 w 5353806"/>
              <a:gd name="connsiteY15" fmla="*/ 1597028 h 3537133"/>
              <a:gd name="connsiteX16" fmla="*/ 2943967 w 5353806"/>
              <a:gd name="connsiteY16" fmla="*/ 1575179 h 3537133"/>
              <a:gd name="connsiteX17" fmla="*/ 3091757 w 5353806"/>
              <a:gd name="connsiteY17" fmla="*/ 1820240 h 3537133"/>
              <a:gd name="connsiteX18" fmla="*/ 3110433 w 5353806"/>
              <a:gd name="connsiteY18" fmla="*/ 1913320 h 3537133"/>
              <a:gd name="connsiteX19" fmla="*/ 3066077 w 5353806"/>
              <a:gd name="connsiteY19" fmla="*/ 1964499 h 3537133"/>
              <a:gd name="connsiteX20" fmla="*/ 3151376 w 5353806"/>
              <a:gd name="connsiteY20" fmla="*/ 2066857 h 3537133"/>
              <a:gd name="connsiteX21" fmla="*/ 3298927 w 5353806"/>
              <a:gd name="connsiteY21" fmla="*/ 2360164 h 3537133"/>
              <a:gd name="connsiteX22" fmla="*/ 3705726 w 5353806"/>
              <a:gd name="connsiteY22" fmla="*/ 2390273 h 3537133"/>
              <a:gd name="connsiteX23" fmla="*/ 3773724 w 5353806"/>
              <a:gd name="connsiteY23" fmla="*/ 2456118 h 3537133"/>
              <a:gd name="connsiteX24" fmla="*/ 3986702 w 5353806"/>
              <a:gd name="connsiteY24" fmla="*/ 2442470 h 3537133"/>
              <a:gd name="connsiteX25" fmla="*/ 4197285 w 5353806"/>
              <a:gd name="connsiteY25" fmla="*/ 2652035 h 3537133"/>
              <a:gd name="connsiteX26" fmla="*/ 4290964 w 5353806"/>
              <a:gd name="connsiteY26" fmla="*/ 2602532 h 3537133"/>
              <a:gd name="connsiteX27" fmla="*/ 4342143 w 5353806"/>
              <a:gd name="connsiteY27" fmla="*/ 2626416 h 3537133"/>
              <a:gd name="connsiteX28" fmla="*/ 4325083 w 5353806"/>
              <a:gd name="connsiteY28" fmla="*/ 2739010 h 3537133"/>
              <a:gd name="connsiteX29" fmla="*/ 4420618 w 5353806"/>
              <a:gd name="connsiteY29" fmla="*/ 2752657 h 3537133"/>
              <a:gd name="connsiteX30" fmla="*/ 4562123 w 5353806"/>
              <a:gd name="connsiteY30" fmla="*/ 2873871 h 3537133"/>
              <a:gd name="connsiteX31" fmla="*/ 4690101 w 5353806"/>
              <a:gd name="connsiteY31" fmla="*/ 2671849 h 3537133"/>
              <a:gd name="connsiteX32" fmla="*/ 4814367 w 5353806"/>
              <a:gd name="connsiteY32" fmla="*/ 2769478 h 3537133"/>
              <a:gd name="connsiteX33" fmla="*/ 4857346 w 5353806"/>
              <a:gd name="connsiteY33" fmla="*/ 2851604 h 3537133"/>
              <a:gd name="connsiteX34" fmla="*/ 4853934 w 5353806"/>
              <a:gd name="connsiteY34" fmla="*/ 2964198 h 3537133"/>
              <a:gd name="connsiteX35" fmla="*/ 5037221 w 5353806"/>
              <a:gd name="connsiteY35" fmla="*/ 2903621 h 3537133"/>
              <a:gd name="connsiteX36" fmla="*/ 5162146 w 5353806"/>
              <a:gd name="connsiteY36" fmla="*/ 2811139 h 3537133"/>
              <a:gd name="connsiteX37" fmla="*/ 5224280 w 5353806"/>
              <a:gd name="connsiteY37" fmla="*/ 2977007 h 3537133"/>
              <a:gd name="connsiteX38" fmla="*/ 5157417 w 5353806"/>
              <a:gd name="connsiteY38" fmla="*/ 3277378 h 3537133"/>
              <a:gd name="connsiteX39" fmla="*/ 5311134 w 5353806"/>
              <a:gd name="connsiteY39" fmla="*/ 3414574 h 3537133"/>
              <a:gd name="connsiteX40" fmla="*/ 5353806 w 5353806"/>
              <a:gd name="connsiteY40" fmla="*/ 3537133 h 3537133"/>
              <a:gd name="connsiteX0" fmla="*/ 0 w 5409135"/>
              <a:gd name="connsiteY0" fmla="*/ 0 h 3592463"/>
              <a:gd name="connsiteX1" fmla="*/ 231792 w 5409135"/>
              <a:gd name="connsiteY1" fmla="*/ 328045 h 3592463"/>
              <a:gd name="connsiteX2" fmla="*/ 616803 w 5409135"/>
              <a:gd name="connsiteY2" fmla="*/ 809309 h 3592463"/>
              <a:gd name="connsiteX3" fmla="*/ 905561 w 5409135"/>
              <a:gd name="connsiteY3" fmla="*/ 969730 h 3592463"/>
              <a:gd name="connsiteX4" fmla="*/ 1430520 w 5409135"/>
              <a:gd name="connsiteY4" fmla="*/ 1358751 h 3592463"/>
              <a:gd name="connsiteX5" fmla="*/ 1771834 w 5409135"/>
              <a:gd name="connsiteY5" fmla="*/ 1146193 h 3592463"/>
              <a:gd name="connsiteX6" fmla="*/ 1948298 w 5409135"/>
              <a:gd name="connsiteY6" fmla="*/ 969730 h 3592463"/>
              <a:gd name="connsiteX7" fmla="*/ 2021087 w 5409135"/>
              <a:gd name="connsiteY7" fmla="*/ 1061194 h 3592463"/>
              <a:gd name="connsiteX8" fmla="*/ 2067117 w 5409135"/>
              <a:gd name="connsiteY8" fmla="*/ 1139549 h 3592463"/>
              <a:gd name="connsiteX9" fmla="*/ 2043233 w 5409135"/>
              <a:gd name="connsiteY9" fmla="*/ 1224847 h 3592463"/>
              <a:gd name="connsiteX10" fmla="*/ 2169475 w 5409135"/>
              <a:gd name="connsiteY10" fmla="*/ 1330617 h 3592463"/>
              <a:gd name="connsiteX11" fmla="*/ 2258186 w 5409135"/>
              <a:gd name="connsiteY11" fmla="*/ 1487566 h 3592463"/>
              <a:gd name="connsiteX12" fmla="*/ 2359586 w 5409135"/>
              <a:gd name="connsiteY12" fmla="*/ 1465599 h 3592463"/>
              <a:gd name="connsiteX13" fmla="*/ 2401487 w 5409135"/>
              <a:gd name="connsiteY13" fmla="*/ 1644516 h 3592463"/>
              <a:gd name="connsiteX14" fmla="*/ 2499895 w 5409135"/>
              <a:gd name="connsiteY14" fmla="*/ 1653316 h 3592463"/>
              <a:gd name="connsiteX15" fmla="*/ 2655287 w 5409135"/>
              <a:gd name="connsiteY15" fmla="*/ 1652358 h 3592463"/>
              <a:gd name="connsiteX16" fmla="*/ 2999296 w 5409135"/>
              <a:gd name="connsiteY16" fmla="*/ 1630509 h 3592463"/>
              <a:gd name="connsiteX17" fmla="*/ 3147086 w 5409135"/>
              <a:gd name="connsiteY17" fmla="*/ 1875570 h 3592463"/>
              <a:gd name="connsiteX18" fmla="*/ 3165762 w 5409135"/>
              <a:gd name="connsiteY18" fmla="*/ 1968650 h 3592463"/>
              <a:gd name="connsiteX19" fmla="*/ 3121406 w 5409135"/>
              <a:gd name="connsiteY19" fmla="*/ 2019829 h 3592463"/>
              <a:gd name="connsiteX20" fmla="*/ 3206705 w 5409135"/>
              <a:gd name="connsiteY20" fmla="*/ 2122187 h 3592463"/>
              <a:gd name="connsiteX21" fmla="*/ 3354256 w 5409135"/>
              <a:gd name="connsiteY21" fmla="*/ 2415494 h 3592463"/>
              <a:gd name="connsiteX22" fmla="*/ 3761055 w 5409135"/>
              <a:gd name="connsiteY22" fmla="*/ 2445603 h 3592463"/>
              <a:gd name="connsiteX23" fmla="*/ 3829053 w 5409135"/>
              <a:gd name="connsiteY23" fmla="*/ 2511448 h 3592463"/>
              <a:gd name="connsiteX24" fmla="*/ 4042031 w 5409135"/>
              <a:gd name="connsiteY24" fmla="*/ 2497800 h 3592463"/>
              <a:gd name="connsiteX25" fmla="*/ 4252614 w 5409135"/>
              <a:gd name="connsiteY25" fmla="*/ 2707365 h 3592463"/>
              <a:gd name="connsiteX26" fmla="*/ 4346293 w 5409135"/>
              <a:gd name="connsiteY26" fmla="*/ 2657862 h 3592463"/>
              <a:gd name="connsiteX27" fmla="*/ 4397472 w 5409135"/>
              <a:gd name="connsiteY27" fmla="*/ 2681746 h 3592463"/>
              <a:gd name="connsiteX28" fmla="*/ 4380412 w 5409135"/>
              <a:gd name="connsiteY28" fmla="*/ 2794340 h 3592463"/>
              <a:gd name="connsiteX29" fmla="*/ 4475947 w 5409135"/>
              <a:gd name="connsiteY29" fmla="*/ 2807987 h 3592463"/>
              <a:gd name="connsiteX30" fmla="*/ 4617452 w 5409135"/>
              <a:gd name="connsiteY30" fmla="*/ 2929201 h 3592463"/>
              <a:gd name="connsiteX31" fmla="*/ 4745430 w 5409135"/>
              <a:gd name="connsiteY31" fmla="*/ 2727179 h 3592463"/>
              <a:gd name="connsiteX32" fmla="*/ 4869696 w 5409135"/>
              <a:gd name="connsiteY32" fmla="*/ 2824808 h 3592463"/>
              <a:gd name="connsiteX33" fmla="*/ 4912675 w 5409135"/>
              <a:gd name="connsiteY33" fmla="*/ 2906934 h 3592463"/>
              <a:gd name="connsiteX34" fmla="*/ 4909263 w 5409135"/>
              <a:gd name="connsiteY34" fmla="*/ 3019528 h 3592463"/>
              <a:gd name="connsiteX35" fmla="*/ 5092550 w 5409135"/>
              <a:gd name="connsiteY35" fmla="*/ 2958951 h 3592463"/>
              <a:gd name="connsiteX36" fmla="*/ 5217475 w 5409135"/>
              <a:gd name="connsiteY36" fmla="*/ 2866469 h 3592463"/>
              <a:gd name="connsiteX37" fmla="*/ 5279609 w 5409135"/>
              <a:gd name="connsiteY37" fmla="*/ 3032337 h 3592463"/>
              <a:gd name="connsiteX38" fmla="*/ 5212746 w 5409135"/>
              <a:gd name="connsiteY38" fmla="*/ 3332708 h 3592463"/>
              <a:gd name="connsiteX39" fmla="*/ 5366463 w 5409135"/>
              <a:gd name="connsiteY39" fmla="*/ 3469904 h 3592463"/>
              <a:gd name="connsiteX40" fmla="*/ 5409135 w 5409135"/>
              <a:gd name="connsiteY40" fmla="*/ 3592463 h 3592463"/>
              <a:gd name="connsiteX0" fmla="*/ 0 w 5393119"/>
              <a:gd name="connsiteY0" fmla="*/ 0 h 3544413"/>
              <a:gd name="connsiteX1" fmla="*/ 231792 w 5393119"/>
              <a:gd name="connsiteY1" fmla="*/ 328045 h 3544413"/>
              <a:gd name="connsiteX2" fmla="*/ 616803 w 5393119"/>
              <a:gd name="connsiteY2" fmla="*/ 809309 h 3544413"/>
              <a:gd name="connsiteX3" fmla="*/ 905561 w 5393119"/>
              <a:gd name="connsiteY3" fmla="*/ 969730 h 3544413"/>
              <a:gd name="connsiteX4" fmla="*/ 1430520 w 5393119"/>
              <a:gd name="connsiteY4" fmla="*/ 1358751 h 3544413"/>
              <a:gd name="connsiteX5" fmla="*/ 1771834 w 5393119"/>
              <a:gd name="connsiteY5" fmla="*/ 1146193 h 3544413"/>
              <a:gd name="connsiteX6" fmla="*/ 1948298 w 5393119"/>
              <a:gd name="connsiteY6" fmla="*/ 969730 h 3544413"/>
              <a:gd name="connsiteX7" fmla="*/ 2021087 w 5393119"/>
              <a:gd name="connsiteY7" fmla="*/ 1061194 h 3544413"/>
              <a:gd name="connsiteX8" fmla="*/ 2067117 w 5393119"/>
              <a:gd name="connsiteY8" fmla="*/ 1139549 h 3544413"/>
              <a:gd name="connsiteX9" fmla="*/ 2043233 w 5393119"/>
              <a:gd name="connsiteY9" fmla="*/ 1224847 h 3544413"/>
              <a:gd name="connsiteX10" fmla="*/ 2169475 w 5393119"/>
              <a:gd name="connsiteY10" fmla="*/ 1330617 h 3544413"/>
              <a:gd name="connsiteX11" fmla="*/ 2258186 w 5393119"/>
              <a:gd name="connsiteY11" fmla="*/ 1487566 h 3544413"/>
              <a:gd name="connsiteX12" fmla="*/ 2359586 w 5393119"/>
              <a:gd name="connsiteY12" fmla="*/ 1465599 h 3544413"/>
              <a:gd name="connsiteX13" fmla="*/ 2401487 w 5393119"/>
              <a:gd name="connsiteY13" fmla="*/ 1644516 h 3544413"/>
              <a:gd name="connsiteX14" fmla="*/ 2499895 w 5393119"/>
              <a:gd name="connsiteY14" fmla="*/ 1653316 h 3544413"/>
              <a:gd name="connsiteX15" fmla="*/ 2655287 w 5393119"/>
              <a:gd name="connsiteY15" fmla="*/ 1652358 h 3544413"/>
              <a:gd name="connsiteX16" fmla="*/ 2999296 w 5393119"/>
              <a:gd name="connsiteY16" fmla="*/ 1630509 h 3544413"/>
              <a:gd name="connsiteX17" fmla="*/ 3147086 w 5393119"/>
              <a:gd name="connsiteY17" fmla="*/ 1875570 h 3544413"/>
              <a:gd name="connsiteX18" fmla="*/ 3165762 w 5393119"/>
              <a:gd name="connsiteY18" fmla="*/ 1968650 h 3544413"/>
              <a:gd name="connsiteX19" fmla="*/ 3121406 w 5393119"/>
              <a:gd name="connsiteY19" fmla="*/ 2019829 h 3544413"/>
              <a:gd name="connsiteX20" fmla="*/ 3206705 w 5393119"/>
              <a:gd name="connsiteY20" fmla="*/ 2122187 h 3544413"/>
              <a:gd name="connsiteX21" fmla="*/ 3354256 w 5393119"/>
              <a:gd name="connsiteY21" fmla="*/ 2415494 h 3544413"/>
              <a:gd name="connsiteX22" fmla="*/ 3761055 w 5393119"/>
              <a:gd name="connsiteY22" fmla="*/ 2445603 h 3544413"/>
              <a:gd name="connsiteX23" fmla="*/ 3829053 w 5393119"/>
              <a:gd name="connsiteY23" fmla="*/ 2511448 h 3544413"/>
              <a:gd name="connsiteX24" fmla="*/ 4042031 w 5393119"/>
              <a:gd name="connsiteY24" fmla="*/ 2497800 h 3544413"/>
              <a:gd name="connsiteX25" fmla="*/ 4252614 w 5393119"/>
              <a:gd name="connsiteY25" fmla="*/ 2707365 h 3544413"/>
              <a:gd name="connsiteX26" fmla="*/ 4346293 w 5393119"/>
              <a:gd name="connsiteY26" fmla="*/ 2657862 h 3544413"/>
              <a:gd name="connsiteX27" fmla="*/ 4397472 w 5393119"/>
              <a:gd name="connsiteY27" fmla="*/ 2681746 h 3544413"/>
              <a:gd name="connsiteX28" fmla="*/ 4380412 w 5393119"/>
              <a:gd name="connsiteY28" fmla="*/ 2794340 h 3544413"/>
              <a:gd name="connsiteX29" fmla="*/ 4475947 w 5393119"/>
              <a:gd name="connsiteY29" fmla="*/ 2807987 h 3544413"/>
              <a:gd name="connsiteX30" fmla="*/ 4617452 w 5393119"/>
              <a:gd name="connsiteY30" fmla="*/ 2929201 h 3544413"/>
              <a:gd name="connsiteX31" fmla="*/ 4745430 w 5393119"/>
              <a:gd name="connsiteY31" fmla="*/ 2727179 h 3544413"/>
              <a:gd name="connsiteX32" fmla="*/ 4869696 w 5393119"/>
              <a:gd name="connsiteY32" fmla="*/ 2824808 h 3544413"/>
              <a:gd name="connsiteX33" fmla="*/ 4912675 w 5393119"/>
              <a:gd name="connsiteY33" fmla="*/ 2906934 h 3544413"/>
              <a:gd name="connsiteX34" fmla="*/ 4909263 w 5393119"/>
              <a:gd name="connsiteY34" fmla="*/ 3019528 h 3544413"/>
              <a:gd name="connsiteX35" fmla="*/ 5092550 w 5393119"/>
              <a:gd name="connsiteY35" fmla="*/ 2958951 h 3544413"/>
              <a:gd name="connsiteX36" fmla="*/ 5217475 w 5393119"/>
              <a:gd name="connsiteY36" fmla="*/ 2866469 h 3544413"/>
              <a:gd name="connsiteX37" fmla="*/ 5279609 w 5393119"/>
              <a:gd name="connsiteY37" fmla="*/ 3032337 h 3544413"/>
              <a:gd name="connsiteX38" fmla="*/ 5212746 w 5393119"/>
              <a:gd name="connsiteY38" fmla="*/ 3332708 h 3544413"/>
              <a:gd name="connsiteX39" fmla="*/ 5366463 w 5393119"/>
              <a:gd name="connsiteY39" fmla="*/ 3469904 h 3544413"/>
              <a:gd name="connsiteX40" fmla="*/ 5393119 w 5393119"/>
              <a:gd name="connsiteY40" fmla="*/ 3544413 h 354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393119" h="3544413">
                <a:moveTo>
                  <a:pt x="0" y="0"/>
                </a:moveTo>
                <a:cubicBezTo>
                  <a:pt x="41442" y="73526"/>
                  <a:pt x="128992" y="193160"/>
                  <a:pt x="231792" y="328045"/>
                </a:cubicBezTo>
                <a:cubicBezTo>
                  <a:pt x="334592" y="462930"/>
                  <a:pt x="504508" y="702362"/>
                  <a:pt x="616803" y="809309"/>
                </a:cubicBezTo>
                <a:cubicBezTo>
                  <a:pt x="729098" y="916256"/>
                  <a:pt x="769941" y="878156"/>
                  <a:pt x="905561" y="969730"/>
                </a:cubicBezTo>
                <a:cubicBezTo>
                  <a:pt x="1041181" y="1061304"/>
                  <a:pt x="1286141" y="1329341"/>
                  <a:pt x="1430520" y="1358751"/>
                </a:cubicBezTo>
                <a:cubicBezTo>
                  <a:pt x="1574899" y="1388162"/>
                  <a:pt x="1685538" y="1211030"/>
                  <a:pt x="1771834" y="1146193"/>
                </a:cubicBezTo>
                <a:cubicBezTo>
                  <a:pt x="1858130" y="1081356"/>
                  <a:pt x="1906756" y="983896"/>
                  <a:pt x="1948298" y="969730"/>
                </a:cubicBezTo>
                <a:cubicBezTo>
                  <a:pt x="1989840" y="955564"/>
                  <a:pt x="2001284" y="1032891"/>
                  <a:pt x="2021087" y="1061194"/>
                </a:cubicBezTo>
                <a:cubicBezTo>
                  <a:pt x="2040890" y="1089497"/>
                  <a:pt x="2102094" y="1107724"/>
                  <a:pt x="2067117" y="1139549"/>
                </a:cubicBezTo>
                <a:cubicBezTo>
                  <a:pt x="2032140" y="1171374"/>
                  <a:pt x="2041527" y="1191865"/>
                  <a:pt x="2043233" y="1224847"/>
                </a:cubicBezTo>
                <a:cubicBezTo>
                  <a:pt x="2044939" y="1257829"/>
                  <a:pt x="2162651" y="1276595"/>
                  <a:pt x="2169475" y="1330617"/>
                </a:cubicBezTo>
                <a:cubicBezTo>
                  <a:pt x="2176299" y="1384639"/>
                  <a:pt x="2240717" y="1453696"/>
                  <a:pt x="2258186" y="1487566"/>
                </a:cubicBezTo>
                <a:cubicBezTo>
                  <a:pt x="2275655" y="1521436"/>
                  <a:pt x="2335703" y="1439441"/>
                  <a:pt x="2359586" y="1465599"/>
                </a:cubicBezTo>
                <a:cubicBezTo>
                  <a:pt x="2383469" y="1491757"/>
                  <a:pt x="2376396" y="1581385"/>
                  <a:pt x="2401487" y="1644516"/>
                </a:cubicBezTo>
                <a:cubicBezTo>
                  <a:pt x="2426578" y="1707647"/>
                  <a:pt x="2457595" y="1652009"/>
                  <a:pt x="2499895" y="1653316"/>
                </a:cubicBezTo>
                <a:cubicBezTo>
                  <a:pt x="2542195" y="1654623"/>
                  <a:pt x="2572054" y="1656159"/>
                  <a:pt x="2655287" y="1652358"/>
                </a:cubicBezTo>
                <a:cubicBezTo>
                  <a:pt x="2738521" y="1648557"/>
                  <a:pt x="2917329" y="1593307"/>
                  <a:pt x="2999296" y="1630509"/>
                </a:cubicBezTo>
                <a:cubicBezTo>
                  <a:pt x="3081263" y="1667711"/>
                  <a:pt x="3119342" y="1819213"/>
                  <a:pt x="3147086" y="1875570"/>
                </a:cubicBezTo>
                <a:cubicBezTo>
                  <a:pt x="3174830" y="1931927"/>
                  <a:pt x="3170042" y="1944607"/>
                  <a:pt x="3165762" y="1968650"/>
                </a:cubicBezTo>
                <a:cubicBezTo>
                  <a:pt x="3161482" y="1992693"/>
                  <a:pt x="3121406" y="1991965"/>
                  <a:pt x="3121406" y="2019829"/>
                </a:cubicBezTo>
                <a:cubicBezTo>
                  <a:pt x="3121406" y="2047693"/>
                  <a:pt x="3167897" y="2056243"/>
                  <a:pt x="3206705" y="2122187"/>
                </a:cubicBezTo>
                <a:cubicBezTo>
                  <a:pt x="3245513" y="2188131"/>
                  <a:pt x="3261864" y="2361591"/>
                  <a:pt x="3354256" y="2415494"/>
                </a:cubicBezTo>
                <a:cubicBezTo>
                  <a:pt x="3446648" y="2469397"/>
                  <a:pt x="3681922" y="2429611"/>
                  <a:pt x="3761055" y="2445603"/>
                </a:cubicBezTo>
                <a:cubicBezTo>
                  <a:pt x="3840188" y="2461595"/>
                  <a:pt x="3782224" y="2502749"/>
                  <a:pt x="3829053" y="2511448"/>
                </a:cubicBezTo>
                <a:cubicBezTo>
                  <a:pt x="3875882" y="2520148"/>
                  <a:pt x="3971437" y="2465147"/>
                  <a:pt x="4042031" y="2497800"/>
                </a:cubicBezTo>
                <a:cubicBezTo>
                  <a:pt x="4112625" y="2530453"/>
                  <a:pt x="4201904" y="2680688"/>
                  <a:pt x="4252614" y="2707365"/>
                </a:cubicBezTo>
                <a:cubicBezTo>
                  <a:pt x="4303324" y="2734042"/>
                  <a:pt x="4322150" y="2662132"/>
                  <a:pt x="4346293" y="2657862"/>
                </a:cubicBezTo>
                <a:cubicBezTo>
                  <a:pt x="4370436" y="2653592"/>
                  <a:pt x="4393492" y="2664118"/>
                  <a:pt x="4397472" y="2681746"/>
                </a:cubicBezTo>
                <a:cubicBezTo>
                  <a:pt x="4401453" y="2699375"/>
                  <a:pt x="4367333" y="2773300"/>
                  <a:pt x="4380412" y="2794340"/>
                </a:cubicBezTo>
                <a:cubicBezTo>
                  <a:pt x="4393491" y="2815380"/>
                  <a:pt x="4445539" y="2775274"/>
                  <a:pt x="4475947" y="2807987"/>
                </a:cubicBezTo>
                <a:cubicBezTo>
                  <a:pt x="4506355" y="2840700"/>
                  <a:pt x="4572538" y="2942669"/>
                  <a:pt x="4617452" y="2929201"/>
                </a:cubicBezTo>
                <a:cubicBezTo>
                  <a:pt x="4662366" y="2915733"/>
                  <a:pt x="4703389" y="2744578"/>
                  <a:pt x="4745430" y="2727179"/>
                </a:cubicBezTo>
                <a:cubicBezTo>
                  <a:pt x="4787471" y="2709780"/>
                  <a:pt x="4841822" y="2794849"/>
                  <a:pt x="4869696" y="2824808"/>
                </a:cubicBezTo>
                <a:cubicBezTo>
                  <a:pt x="4897570" y="2854767"/>
                  <a:pt x="4906081" y="2874481"/>
                  <a:pt x="4912675" y="2906934"/>
                </a:cubicBezTo>
                <a:cubicBezTo>
                  <a:pt x="4919269" y="2939387"/>
                  <a:pt x="4874735" y="3013702"/>
                  <a:pt x="4909263" y="3019528"/>
                </a:cubicBezTo>
                <a:cubicBezTo>
                  <a:pt x="4943791" y="3025354"/>
                  <a:pt x="5041181" y="2984461"/>
                  <a:pt x="5092550" y="2958951"/>
                </a:cubicBezTo>
                <a:cubicBezTo>
                  <a:pt x="5143919" y="2933441"/>
                  <a:pt x="5186299" y="2854238"/>
                  <a:pt x="5217475" y="2866469"/>
                </a:cubicBezTo>
                <a:cubicBezTo>
                  <a:pt x="5248651" y="2878700"/>
                  <a:pt x="5280397" y="2954631"/>
                  <a:pt x="5279609" y="3032337"/>
                </a:cubicBezTo>
                <a:cubicBezTo>
                  <a:pt x="5278821" y="3110043"/>
                  <a:pt x="5198270" y="3259780"/>
                  <a:pt x="5212746" y="3332708"/>
                </a:cubicBezTo>
                <a:cubicBezTo>
                  <a:pt x="5227222" y="3405636"/>
                  <a:pt x="5336401" y="3434620"/>
                  <a:pt x="5366463" y="3469904"/>
                </a:cubicBezTo>
                <a:cubicBezTo>
                  <a:pt x="5396525" y="3505188"/>
                  <a:pt x="5334258" y="3485193"/>
                  <a:pt x="5393119" y="3544413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Freeform 311"/>
          <p:cNvSpPr/>
          <p:nvPr/>
        </p:nvSpPr>
        <p:spPr>
          <a:xfrm>
            <a:off x="9526915" y="10383991"/>
            <a:ext cx="7456783" cy="5194327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Freeform 312"/>
          <p:cNvSpPr/>
          <p:nvPr/>
        </p:nvSpPr>
        <p:spPr>
          <a:xfrm>
            <a:off x="3748509" y="713142"/>
            <a:ext cx="15741486" cy="17049973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0" fmla="*/ 0 w 10477500"/>
              <a:gd name="connsiteY0" fmla="*/ 0 h 12934950"/>
              <a:gd name="connsiteX1" fmla="*/ 152400 w 10477500"/>
              <a:gd name="connsiteY1" fmla="*/ 266700 h 12934950"/>
              <a:gd name="connsiteX2" fmla="*/ 228600 w 10477500"/>
              <a:gd name="connsiteY2" fmla="*/ 457200 h 12934950"/>
              <a:gd name="connsiteX3" fmla="*/ 76200 w 10477500"/>
              <a:gd name="connsiteY3" fmla="*/ 609600 h 12934950"/>
              <a:gd name="connsiteX4" fmla="*/ 76200 w 10477500"/>
              <a:gd name="connsiteY4" fmla="*/ 933450 h 12934950"/>
              <a:gd name="connsiteX5" fmla="*/ 323850 w 10477500"/>
              <a:gd name="connsiteY5" fmla="*/ 1104900 h 12934950"/>
              <a:gd name="connsiteX6" fmla="*/ 781050 w 10477500"/>
              <a:gd name="connsiteY6" fmla="*/ 1162050 h 12934950"/>
              <a:gd name="connsiteX7" fmla="*/ 1085850 w 10477500"/>
              <a:gd name="connsiteY7" fmla="*/ 1200150 h 12934950"/>
              <a:gd name="connsiteX8" fmla="*/ 1276350 w 10477500"/>
              <a:gd name="connsiteY8" fmla="*/ 1295400 h 12934950"/>
              <a:gd name="connsiteX9" fmla="*/ 1390650 w 10477500"/>
              <a:gd name="connsiteY9" fmla="*/ 1638300 h 12934950"/>
              <a:gd name="connsiteX10" fmla="*/ 1238250 w 10477500"/>
              <a:gd name="connsiteY10" fmla="*/ 1943100 h 12934950"/>
              <a:gd name="connsiteX11" fmla="*/ 1485900 w 10477500"/>
              <a:gd name="connsiteY11" fmla="*/ 2305050 h 12934950"/>
              <a:gd name="connsiteX12" fmla="*/ 1707874 w 10477500"/>
              <a:gd name="connsiteY12" fmla="*/ 2924092 h 12934950"/>
              <a:gd name="connsiteX13" fmla="*/ 1510747 w 10477500"/>
              <a:gd name="connsiteY13" fmla="*/ 3305091 h 12934950"/>
              <a:gd name="connsiteX14" fmla="*/ 1576015 w 10477500"/>
              <a:gd name="connsiteY14" fmla="*/ 3635237 h 12934950"/>
              <a:gd name="connsiteX15" fmla="*/ 1588770 w 10477500"/>
              <a:gd name="connsiteY15" fmla="*/ 4100720 h 12934950"/>
              <a:gd name="connsiteX16" fmla="*/ 1943100 w 10477500"/>
              <a:gd name="connsiteY16" fmla="*/ 4171950 h 12934950"/>
              <a:gd name="connsiteX17" fmla="*/ 2117697 w 10477500"/>
              <a:gd name="connsiteY17" fmla="*/ 4154557 h 12934950"/>
              <a:gd name="connsiteX18" fmla="*/ 2359053 w 10477500"/>
              <a:gd name="connsiteY18" fmla="*/ 4238542 h 12934950"/>
              <a:gd name="connsiteX19" fmla="*/ 2419350 w 10477500"/>
              <a:gd name="connsiteY19" fmla="*/ 4191000 h 12934950"/>
              <a:gd name="connsiteX20" fmla="*/ 2342985 w 10477500"/>
              <a:gd name="connsiteY20" fmla="*/ 3979794 h 12934950"/>
              <a:gd name="connsiteX21" fmla="*/ 2522385 w 10477500"/>
              <a:gd name="connsiteY21" fmla="*/ 3874936 h 12934950"/>
              <a:gd name="connsiteX22" fmla="*/ 2644471 w 10477500"/>
              <a:gd name="connsiteY22" fmla="*/ 4100885 h 12934950"/>
              <a:gd name="connsiteX23" fmla="*/ 2814596 w 10477500"/>
              <a:gd name="connsiteY23" fmla="*/ 4276808 h 12934950"/>
              <a:gd name="connsiteX24" fmla="*/ 3028950 w 10477500"/>
              <a:gd name="connsiteY24" fmla="*/ 4629150 h 12934950"/>
              <a:gd name="connsiteX25" fmla="*/ 3200400 w 10477500"/>
              <a:gd name="connsiteY25" fmla="*/ 4724400 h 12934950"/>
              <a:gd name="connsiteX26" fmla="*/ 3288527 w 10477500"/>
              <a:gd name="connsiteY26" fmla="*/ 4633623 h 12934950"/>
              <a:gd name="connsiteX27" fmla="*/ 3409950 w 10477500"/>
              <a:gd name="connsiteY27" fmla="*/ 4667250 h 12934950"/>
              <a:gd name="connsiteX28" fmla="*/ 3565331 w 10477500"/>
              <a:gd name="connsiteY28" fmla="*/ 4798778 h 12934950"/>
              <a:gd name="connsiteX29" fmla="*/ 3686092 w 10477500"/>
              <a:gd name="connsiteY29" fmla="*/ 5166360 h 12934950"/>
              <a:gd name="connsiteX30" fmla="*/ 4018224 w 10477500"/>
              <a:gd name="connsiteY30" fmla="*/ 5221191 h 12934950"/>
              <a:gd name="connsiteX31" fmla="*/ 4267200 w 10477500"/>
              <a:gd name="connsiteY31" fmla="*/ 5372100 h 12934950"/>
              <a:gd name="connsiteX32" fmla="*/ 4422747 w 10477500"/>
              <a:gd name="connsiteY32" fmla="*/ 5675243 h 12934950"/>
              <a:gd name="connsiteX33" fmla="*/ 4354002 w 10477500"/>
              <a:gd name="connsiteY33" fmla="*/ 5826318 h 12934950"/>
              <a:gd name="connsiteX34" fmla="*/ 4473271 w 10477500"/>
              <a:gd name="connsiteY34" fmla="*/ 5913783 h 12934950"/>
              <a:gd name="connsiteX35" fmla="*/ 4708497 w 10477500"/>
              <a:gd name="connsiteY35" fmla="*/ 5902187 h 12934950"/>
              <a:gd name="connsiteX36" fmla="*/ 5034004 w 10477500"/>
              <a:gd name="connsiteY36" fmla="*/ 5813232 h 12934950"/>
              <a:gd name="connsiteX37" fmla="*/ 5604013 w 10477500"/>
              <a:gd name="connsiteY37" fmla="*/ 5876676 h 12934950"/>
              <a:gd name="connsiteX38" fmla="*/ 6191250 w 10477500"/>
              <a:gd name="connsiteY38" fmla="*/ 5938797 h 12934950"/>
              <a:gd name="connsiteX39" fmla="*/ 6438900 w 10477500"/>
              <a:gd name="connsiteY39" fmla="*/ 5962650 h 12934950"/>
              <a:gd name="connsiteX40" fmla="*/ 7181850 w 10477500"/>
              <a:gd name="connsiteY40" fmla="*/ 5905500 h 12934950"/>
              <a:gd name="connsiteX41" fmla="*/ 7492780 w 10477500"/>
              <a:gd name="connsiteY41" fmla="*/ 6002406 h 12934950"/>
              <a:gd name="connsiteX42" fmla="*/ 7741257 w 10477500"/>
              <a:gd name="connsiteY42" fmla="*/ 5921734 h 12934950"/>
              <a:gd name="connsiteX43" fmla="*/ 7737281 w 10477500"/>
              <a:gd name="connsiteY43" fmla="*/ 6258008 h 12934950"/>
              <a:gd name="connsiteX44" fmla="*/ 7868478 w 10477500"/>
              <a:gd name="connsiteY44" fmla="*/ 6279543 h 12934950"/>
              <a:gd name="connsiteX45" fmla="*/ 7924800 w 10477500"/>
              <a:gd name="connsiteY45" fmla="*/ 6400800 h 12934950"/>
              <a:gd name="connsiteX46" fmla="*/ 8248650 w 10477500"/>
              <a:gd name="connsiteY46" fmla="*/ 6534150 h 12934950"/>
              <a:gd name="connsiteX47" fmla="*/ 8248650 w 10477500"/>
              <a:gd name="connsiteY47" fmla="*/ 6705600 h 12934950"/>
              <a:gd name="connsiteX48" fmla="*/ 8496300 w 10477500"/>
              <a:gd name="connsiteY48" fmla="*/ 6877050 h 12934950"/>
              <a:gd name="connsiteX49" fmla="*/ 8763000 w 10477500"/>
              <a:gd name="connsiteY49" fmla="*/ 6743700 h 12934950"/>
              <a:gd name="connsiteX50" fmla="*/ 8953500 w 10477500"/>
              <a:gd name="connsiteY50" fmla="*/ 6515100 h 12934950"/>
              <a:gd name="connsiteX51" fmla="*/ 9163050 w 10477500"/>
              <a:gd name="connsiteY51" fmla="*/ 6324600 h 12934950"/>
              <a:gd name="connsiteX52" fmla="*/ 9563100 w 10477500"/>
              <a:gd name="connsiteY52" fmla="*/ 6457950 h 12934950"/>
              <a:gd name="connsiteX53" fmla="*/ 9772650 w 10477500"/>
              <a:gd name="connsiteY53" fmla="*/ 6972300 h 12934950"/>
              <a:gd name="connsiteX54" fmla="*/ 9982200 w 10477500"/>
              <a:gd name="connsiteY54" fmla="*/ 7277100 h 12934950"/>
              <a:gd name="connsiteX55" fmla="*/ 10134600 w 10477500"/>
              <a:gd name="connsiteY55" fmla="*/ 7239000 h 12934950"/>
              <a:gd name="connsiteX56" fmla="*/ 10420350 w 10477500"/>
              <a:gd name="connsiteY56" fmla="*/ 7296150 h 12934950"/>
              <a:gd name="connsiteX57" fmla="*/ 10477500 w 10477500"/>
              <a:gd name="connsiteY57" fmla="*/ 7639050 h 12934950"/>
              <a:gd name="connsiteX58" fmla="*/ 10420350 w 10477500"/>
              <a:gd name="connsiteY58" fmla="*/ 7981950 h 12934950"/>
              <a:gd name="connsiteX59" fmla="*/ 10248900 w 10477500"/>
              <a:gd name="connsiteY59" fmla="*/ 8077200 h 12934950"/>
              <a:gd name="connsiteX60" fmla="*/ 9925050 w 10477500"/>
              <a:gd name="connsiteY60" fmla="*/ 8096250 h 12934950"/>
              <a:gd name="connsiteX61" fmla="*/ 9753600 w 10477500"/>
              <a:gd name="connsiteY61" fmla="*/ 8362950 h 12934950"/>
              <a:gd name="connsiteX62" fmla="*/ 9505950 w 10477500"/>
              <a:gd name="connsiteY62" fmla="*/ 8515350 h 12934950"/>
              <a:gd name="connsiteX63" fmla="*/ 9372600 w 10477500"/>
              <a:gd name="connsiteY63" fmla="*/ 8743950 h 12934950"/>
              <a:gd name="connsiteX64" fmla="*/ 9429750 w 10477500"/>
              <a:gd name="connsiteY64" fmla="*/ 9144000 h 12934950"/>
              <a:gd name="connsiteX65" fmla="*/ 9220200 w 10477500"/>
              <a:gd name="connsiteY65" fmla="*/ 9505950 h 12934950"/>
              <a:gd name="connsiteX66" fmla="*/ 9010650 w 10477500"/>
              <a:gd name="connsiteY66" fmla="*/ 9696450 h 12934950"/>
              <a:gd name="connsiteX67" fmla="*/ 8934450 w 10477500"/>
              <a:gd name="connsiteY67" fmla="*/ 9810750 h 12934950"/>
              <a:gd name="connsiteX68" fmla="*/ 8763000 w 10477500"/>
              <a:gd name="connsiteY68" fmla="*/ 9963150 h 12934950"/>
              <a:gd name="connsiteX69" fmla="*/ 8629650 w 10477500"/>
              <a:gd name="connsiteY69" fmla="*/ 10134600 h 12934950"/>
              <a:gd name="connsiteX70" fmla="*/ 8496300 w 10477500"/>
              <a:gd name="connsiteY70" fmla="*/ 10344150 h 12934950"/>
              <a:gd name="connsiteX71" fmla="*/ 8420100 w 10477500"/>
              <a:gd name="connsiteY71" fmla="*/ 10534650 h 12934950"/>
              <a:gd name="connsiteX72" fmla="*/ 8343900 w 10477500"/>
              <a:gd name="connsiteY72" fmla="*/ 10820400 h 12934950"/>
              <a:gd name="connsiteX73" fmla="*/ 8324850 w 10477500"/>
              <a:gd name="connsiteY73" fmla="*/ 11010900 h 12934950"/>
              <a:gd name="connsiteX74" fmla="*/ 8401050 w 10477500"/>
              <a:gd name="connsiteY74" fmla="*/ 11144250 h 12934950"/>
              <a:gd name="connsiteX75" fmla="*/ 8515350 w 10477500"/>
              <a:gd name="connsiteY75" fmla="*/ 11258550 h 12934950"/>
              <a:gd name="connsiteX76" fmla="*/ 8401050 w 10477500"/>
              <a:gd name="connsiteY76" fmla="*/ 11391900 h 12934950"/>
              <a:gd name="connsiteX77" fmla="*/ 8267700 w 10477500"/>
              <a:gd name="connsiteY77" fmla="*/ 11849100 h 12934950"/>
              <a:gd name="connsiteX78" fmla="*/ 7848600 w 10477500"/>
              <a:gd name="connsiteY78" fmla="*/ 12096750 h 12934950"/>
              <a:gd name="connsiteX79" fmla="*/ 7581900 w 10477500"/>
              <a:gd name="connsiteY79" fmla="*/ 12249150 h 12934950"/>
              <a:gd name="connsiteX80" fmla="*/ 6915150 w 10477500"/>
              <a:gd name="connsiteY80" fmla="*/ 12534900 h 12934950"/>
              <a:gd name="connsiteX81" fmla="*/ 6591300 w 10477500"/>
              <a:gd name="connsiteY81" fmla="*/ 12744450 h 12934950"/>
              <a:gd name="connsiteX82" fmla="*/ 6438900 w 10477500"/>
              <a:gd name="connsiteY82" fmla="*/ 12877800 h 12934950"/>
              <a:gd name="connsiteX83" fmla="*/ 6305550 w 10477500"/>
              <a:gd name="connsiteY83" fmla="*/ 12934950 h 12934950"/>
              <a:gd name="connsiteX0" fmla="*/ 0 w 10477500"/>
              <a:gd name="connsiteY0" fmla="*/ 0 h 12877800"/>
              <a:gd name="connsiteX1" fmla="*/ 152400 w 10477500"/>
              <a:gd name="connsiteY1" fmla="*/ 266700 h 12877800"/>
              <a:gd name="connsiteX2" fmla="*/ 228600 w 10477500"/>
              <a:gd name="connsiteY2" fmla="*/ 457200 h 12877800"/>
              <a:gd name="connsiteX3" fmla="*/ 76200 w 10477500"/>
              <a:gd name="connsiteY3" fmla="*/ 609600 h 12877800"/>
              <a:gd name="connsiteX4" fmla="*/ 76200 w 10477500"/>
              <a:gd name="connsiteY4" fmla="*/ 933450 h 12877800"/>
              <a:gd name="connsiteX5" fmla="*/ 323850 w 10477500"/>
              <a:gd name="connsiteY5" fmla="*/ 1104900 h 12877800"/>
              <a:gd name="connsiteX6" fmla="*/ 781050 w 10477500"/>
              <a:gd name="connsiteY6" fmla="*/ 1162050 h 12877800"/>
              <a:gd name="connsiteX7" fmla="*/ 1085850 w 10477500"/>
              <a:gd name="connsiteY7" fmla="*/ 1200150 h 12877800"/>
              <a:gd name="connsiteX8" fmla="*/ 1276350 w 10477500"/>
              <a:gd name="connsiteY8" fmla="*/ 1295400 h 12877800"/>
              <a:gd name="connsiteX9" fmla="*/ 1390650 w 10477500"/>
              <a:gd name="connsiteY9" fmla="*/ 1638300 h 12877800"/>
              <a:gd name="connsiteX10" fmla="*/ 1238250 w 10477500"/>
              <a:gd name="connsiteY10" fmla="*/ 1943100 h 12877800"/>
              <a:gd name="connsiteX11" fmla="*/ 1485900 w 10477500"/>
              <a:gd name="connsiteY11" fmla="*/ 2305050 h 12877800"/>
              <a:gd name="connsiteX12" fmla="*/ 1707874 w 10477500"/>
              <a:gd name="connsiteY12" fmla="*/ 2924092 h 12877800"/>
              <a:gd name="connsiteX13" fmla="*/ 1510747 w 10477500"/>
              <a:gd name="connsiteY13" fmla="*/ 3305091 h 12877800"/>
              <a:gd name="connsiteX14" fmla="*/ 1576015 w 10477500"/>
              <a:gd name="connsiteY14" fmla="*/ 3635237 h 12877800"/>
              <a:gd name="connsiteX15" fmla="*/ 1588770 w 10477500"/>
              <a:gd name="connsiteY15" fmla="*/ 4100720 h 12877800"/>
              <a:gd name="connsiteX16" fmla="*/ 1943100 w 10477500"/>
              <a:gd name="connsiteY16" fmla="*/ 4171950 h 12877800"/>
              <a:gd name="connsiteX17" fmla="*/ 2117697 w 10477500"/>
              <a:gd name="connsiteY17" fmla="*/ 4154557 h 12877800"/>
              <a:gd name="connsiteX18" fmla="*/ 2359053 w 10477500"/>
              <a:gd name="connsiteY18" fmla="*/ 4238542 h 12877800"/>
              <a:gd name="connsiteX19" fmla="*/ 2419350 w 10477500"/>
              <a:gd name="connsiteY19" fmla="*/ 4191000 h 12877800"/>
              <a:gd name="connsiteX20" fmla="*/ 2342985 w 10477500"/>
              <a:gd name="connsiteY20" fmla="*/ 3979794 h 12877800"/>
              <a:gd name="connsiteX21" fmla="*/ 2522385 w 10477500"/>
              <a:gd name="connsiteY21" fmla="*/ 3874936 h 12877800"/>
              <a:gd name="connsiteX22" fmla="*/ 2644471 w 10477500"/>
              <a:gd name="connsiteY22" fmla="*/ 4100885 h 12877800"/>
              <a:gd name="connsiteX23" fmla="*/ 2814596 w 10477500"/>
              <a:gd name="connsiteY23" fmla="*/ 4276808 h 12877800"/>
              <a:gd name="connsiteX24" fmla="*/ 3028950 w 10477500"/>
              <a:gd name="connsiteY24" fmla="*/ 4629150 h 12877800"/>
              <a:gd name="connsiteX25" fmla="*/ 3200400 w 10477500"/>
              <a:gd name="connsiteY25" fmla="*/ 4724400 h 12877800"/>
              <a:gd name="connsiteX26" fmla="*/ 3288527 w 10477500"/>
              <a:gd name="connsiteY26" fmla="*/ 4633623 h 12877800"/>
              <a:gd name="connsiteX27" fmla="*/ 3409950 w 10477500"/>
              <a:gd name="connsiteY27" fmla="*/ 4667250 h 12877800"/>
              <a:gd name="connsiteX28" fmla="*/ 3565331 w 10477500"/>
              <a:gd name="connsiteY28" fmla="*/ 4798778 h 12877800"/>
              <a:gd name="connsiteX29" fmla="*/ 3686092 w 10477500"/>
              <a:gd name="connsiteY29" fmla="*/ 5166360 h 12877800"/>
              <a:gd name="connsiteX30" fmla="*/ 4018224 w 10477500"/>
              <a:gd name="connsiteY30" fmla="*/ 5221191 h 12877800"/>
              <a:gd name="connsiteX31" fmla="*/ 4267200 w 10477500"/>
              <a:gd name="connsiteY31" fmla="*/ 5372100 h 12877800"/>
              <a:gd name="connsiteX32" fmla="*/ 4422747 w 10477500"/>
              <a:gd name="connsiteY32" fmla="*/ 5675243 h 12877800"/>
              <a:gd name="connsiteX33" fmla="*/ 4354002 w 10477500"/>
              <a:gd name="connsiteY33" fmla="*/ 5826318 h 12877800"/>
              <a:gd name="connsiteX34" fmla="*/ 4473271 w 10477500"/>
              <a:gd name="connsiteY34" fmla="*/ 5913783 h 12877800"/>
              <a:gd name="connsiteX35" fmla="*/ 4708497 w 10477500"/>
              <a:gd name="connsiteY35" fmla="*/ 5902187 h 12877800"/>
              <a:gd name="connsiteX36" fmla="*/ 5034004 w 10477500"/>
              <a:gd name="connsiteY36" fmla="*/ 5813232 h 12877800"/>
              <a:gd name="connsiteX37" fmla="*/ 5604013 w 10477500"/>
              <a:gd name="connsiteY37" fmla="*/ 5876676 h 12877800"/>
              <a:gd name="connsiteX38" fmla="*/ 6191250 w 10477500"/>
              <a:gd name="connsiteY38" fmla="*/ 5938797 h 12877800"/>
              <a:gd name="connsiteX39" fmla="*/ 6438900 w 10477500"/>
              <a:gd name="connsiteY39" fmla="*/ 5962650 h 12877800"/>
              <a:gd name="connsiteX40" fmla="*/ 7181850 w 10477500"/>
              <a:gd name="connsiteY40" fmla="*/ 5905500 h 12877800"/>
              <a:gd name="connsiteX41" fmla="*/ 7492780 w 10477500"/>
              <a:gd name="connsiteY41" fmla="*/ 6002406 h 12877800"/>
              <a:gd name="connsiteX42" fmla="*/ 7741257 w 10477500"/>
              <a:gd name="connsiteY42" fmla="*/ 5921734 h 12877800"/>
              <a:gd name="connsiteX43" fmla="*/ 7737281 w 10477500"/>
              <a:gd name="connsiteY43" fmla="*/ 6258008 h 12877800"/>
              <a:gd name="connsiteX44" fmla="*/ 7868478 w 10477500"/>
              <a:gd name="connsiteY44" fmla="*/ 6279543 h 12877800"/>
              <a:gd name="connsiteX45" fmla="*/ 7924800 w 10477500"/>
              <a:gd name="connsiteY45" fmla="*/ 6400800 h 12877800"/>
              <a:gd name="connsiteX46" fmla="*/ 8248650 w 10477500"/>
              <a:gd name="connsiteY46" fmla="*/ 6534150 h 12877800"/>
              <a:gd name="connsiteX47" fmla="*/ 8248650 w 10477500"/>
              <a:gd name="connsiteY47" fmla="*/ 6705600 h 12877800"/>
              <a:gd name="connsiteX48" fmla="*/ 8496300 w 10477500"/>
              <a:gd name="connsiteY48" fmla="*/ 6877050 h 12877800"/>
              <a:gd name="connsiteX49" fmla="*/ 8763000 w 10477500"/>
              <a:gd name="connsiteY49" fmla="*/ 6743700 h 12877800"/>
              <a:gd name="connsiteX50" fmla="*/ 8953500 w 10477500"/>
              <a:gd name="connsiteY50" fmla="*/ 6515100 h 12877800"/>
              <a:gd name="connsiteX51" fmla="*/ 9163050 w 10477500"/>
              <a:gd name="connsiteY51" fmla="*/ 6324600 h 12877800"/>
              <a:gd name="connsiteX52" fmla="*/ 9563100 w 10477500"/>
              <a:gd name="connsiteY52" fmla="*/ 6457950 h 12877800"/>
              <a:gd name="connsiteX53" fmla="*/ 9772650 w 10477500"/>
              <a:gd name="connsiteY53" fmla="*/ 6972300 h 12877800"/>
              <a:gd name="connsiteX54" fmla="*/ 9982200 w 10477500"/>
              <a:gd name="connsiteY54" fmla="*/ 7277100 h 12877800"/>
              <a:gd name="connsiteX55" fmla="*/ 10134600 w 10477500"/>
              <a:gd name="connsiteY55" fmla="*/ 7239000 h 12877800"/>
              <a:gd name="connsiteX56" fmla="*/ 10420350 w 10477500"/>
              <a:gd name="connsiteY56" fmla="*/ 7296150 h 12877800"/>
              <a:gd name="connsiteX57" fmla="*/ 10477500 w 10477500"/>
              <a:gd name="connsiteY57" fmla="*/ 7639050 h 12877800"/>
              <a:gd name="connsiteX58" fmla="*/ 10420350 w 10477500"/>
              <a:gd name="connsiteY58" fmla="*/ 7981950 h 12877800"/>
              <a:gd name="connsiteX59" fmla="*/ 10248900 w 10477500"/>
              <a:gd name="connsiteY59" fmla="*/ 8077200 h 12877800"/>
              <a:gd name="connsiteX60" fmla="*/ 9925050 w 10477500"/>
              <a:gd name="connsiteY60" fmla="*/ 8096250 h 12877800"/>
              <a:gd name="connsiteX61" fmla="*/ 9753600 w 10477500"/>
              <a:gd name="connsiteY61" fmla="*/ 8362950 h 12877800"/>
              <a:gd name="connsiteX62" fmla="*/ 9505950 w 10477500"/>
              <a:gd name="connsiteY62" fmla="*/ 8515350 h 12877800"/>
              <a:gd name="connsiteX63" fmla="*/ 9372600 w 10477500"/>
              <a:gd name="connsiteY63" fmla="*/ 8743950 h 12877800"/>
              <a:gd name="connsiteX64" fmla="*/ 9429750 w 10477500"/>
              <a:gd name="connsiteY64" fmla="*/ 9144000 h 12877800"/>
              <a:gd name="connsiteX65" fmla="*/ 9220200 w 10477500"/>
              <a:gd name="connsiteY65" fmla="*/ 9505950 h 12877800"/>
              <a:gd name="connsiteX66" fmla="*/ 9010650 w 10477500"/>
              <a:gd name="connsiteY66" fmla="*/ 9696450 h 12877800"/>
              <a:gd name="connsiteX67" fmla="*/ 8934450 w 10477500"/>
              <a:gd name="connsiteY67" fmla="*/ 9810750 h 12877800"/>
              <a:gd name="connsiteX68" fmla="*/ 8763000 w 10477500"/>
              <a:gd name="connsiteY68" fmla="*/ 9963150 h 12877800"/>
              <a:gd name="connsiteX69" fmla="*/ 8629650 w 10477500"/>
              <a:gd name="connsiteY69" fmla="*/ 10134600 h 12877800"/>
              <a:gd name="connsiteX70" fmla="*/ 8496300 w 10477500"/>
              <a:gd name="connsiteY70" fmla="*/ 10344150 h 12877800"/>
              <a:gd name="connsiteX71" fmla="*/ 8420100 w 10477500"/>
              <a:gd name="connsiteY71" fmla="*/ 10534650 h 12877800"/>
              <a:gd name="connsiteX72" fmla="*/ 8343900 w 10477500"/>
              <a:gd name="connsiteY72" fmla="*/ 10820400 h 12877800"/>
              <a:gd name="connsiteX73" fmla="*/ 8324850 w 10477500"/>
              <a:gd name="connsiteY73" fmla="*/ 11010900 h 12877800"/>
              <a:gd name="connsiteX74" fmla="*/ 8401050 w 10477500"/>
              <a:gd name="connsiteY74" fmla="*/ 11144250 h 12877800"/>
              <a:gd name="connsiteX75" fmla="*/ 8515350 w 10477500"/>
              <a:gd name="connsiteY75" fmla="*/ 11258550 h 12877800"/>
              <a:gd name="connsiteX76" fmla="*/ 8401050 w 10477500"/>
              <a:gd name="connsiteY76" fmla="*/ 11391900 h 12877800"/>
              <a:gd name="connsiteX77" fmla="*/ 8267700 w 10477500"/>
              <a:gd name="connsiteY77" fmla="*/ 11849100 h 12877800"/>
              <a:gd name="connsiteX78" fmla="*/ 7848600 w 10477500"/>
              <a:gd name="connsiteY78" fmla="*/ 12096750 h 12877800"/>
              <a:gd name="connsiteX79" fmla="*/ 7581900 w 10477500"/>
              <a:gd name="connsiteY79" fmla="*/ 12249150 h 12877800"/>
              <a:gd name="connsiteX80" fmla="*/ 6915150 w 10477500"/>
              <a:gd name="connsiteY80" fmla="*/ 12534900 h 12877800"/>
              <a:gd name="connsiteX81" fmla="*/ 6591300 w 10477500"/>
              <a:gd name="connsiteY81" fmla="*/ 12744450 h 12877800"/>
              <a:gd name="connsiteX82" fmla="*/ 6438900 w 10477500"/>
              <a:gd name="connsiteY82" fmla="*/ 12877800 h 12877800"/>
              <a:gd name="connsiteX0" fmla="*/ 0 w 10477500"/>
              <a:gd name="connsiteY0" fmla="*/ 0 h 12744450"/>
              <a:gd name="connsiteX1" fmla="*/ 152400 w 10477500"/>
              <a:gd name="connsiteY1" fmla="*/ 266700 h 12744450"/>
              <a:gd name="connsiteX2" fmla="*/ 228600 w 10477500"/>
              <a:gd name="connsiteY2" fmla="*/ 457200 h 12744450"/>
              <a:gd name="connsiteX3" fmla="*/ 76200 w 10477500"/>
              <a:gd name="connsiteY3" fmla="*/ 609600 h 12744450"/>
              <a:gd name="connsiteX4" fmla="*/ 76200 w 10477500"/>
              <a:gd name="connsiteY4" fmla="*/ 933450 h 12744450"/>
              <a:gd name="connsiteX5" fmla="*/ 323850 w 10477500"/>
              <a:gd name="connsiteY5" fmla="*/ 1104900 h 12744450"/>
              <a:gd name="connsiteX6" fmla="*/ 781050 w 10477500"/>
              <a:gd name="connsiteY6" fmla="*/ 1162050 h 12744450"/>
              <a:gd name="connsiteX7" fmla="*/ 1085850 w 10477500"/>
              <a:gd name="connsiteY7" fmla="*/ 1200150 h 12744450"/>
              <a:gd name="connsiteX8" fmla="*/ 1276350 w 10477500"/>
              <a:gd name="connsiteY8" fmla="*/ 1295400 h 12744450"/>
              <a:gd name="connsiteX9" fmla="*/ 1390650 w 10477500"/>
              <a:gd name="connsiteY9" fmla="*/ 1638300 h 12744450"/>
              <a:gd name="connsiteX10" fmla="*/ 1238250 w 10477500"/>
              <a:gd name="connsiteY10" fmla="*/ 1943100 h 12744450"/>
              <a:gd name="connsiteX11" fmla="*/ 1485900 w 10477500"/>
              <a:gd name="connsiteY11" fmla="*/ 2305050 h 12744450"/>
              <a:gd name="connsiteX12" fmla="*/ 1707874 w 10477500"/>
              <a:gd name="connsiteY12" fmla="*/ 2924092 h 12744450"/>
              <a:gd name="connsiteX13" fmla="*/ 1510747 w 10477500"/>
              <a:gd name="connsiteY13" fmla="*/ 3305091 h 12744450"/>
              <a:gd name="connsiteX14" fmla="*/ 1576015 w 10477500"/>
              <a:gd name="connsiteY14" fmla="*/ 3635237 h 12744450"/>
              <a:gd name="connsiteX15" fmla="*/ 1588770 w 10477500"/>
              <a:gd name="connsiteY15" fmla="*/ 4100720 h 12744450"/>
              <a:gd name="connsiteX16" fmla="*/ 1943100 w 10477500"/>
              <a:gd name="connsiteY16" fmla="*/ 4171950 h 12744450"/>
              <a:gd name="connsiteX17" fmla="*/ 2117697 w 10477500"/>
              <a:gd name="connsiteY17" fmla="*/ 4154557 h 12744450"/>
              <a:gd name="connsiteX18" fmla="*/ 2359053 w 10477500"/>
              <a:gd name="connsiteY18" fmla="*/ 4238542 h 12744450"/>
              <a:gd name="connsiteX19" fmla="*/ 2419350 w 10477500"/>
              <a:gd name="connsiteY19" fmla="*/ 4191000 h 12744450"/>
              <a:gd name="connsiteX20" fmla="*/ 2342985 w 10477500"/>
              <a:gd name="connsiteY20" fmla="*/ 3979794 h 12744450"/>
              <a:gd name="connsiteX21" fmla="*/ 2522385 w 10477500"/>
              <a:gd name="connsiteY21" fmla="*/ 3874936 h 12744450"/>
              <a:gd name="connsiteX22" fmla="*/ 2644471 w 10477500"/>
              <a:gd name="connsiteY22" fmla="*/ 4100885 h 12744450"/>
              <a:gd name="connsiteX23" fmla="*/ 2814596 w 10477500"/>
              <a:gd name="connsiteY23" fmla="*/ 4276808 h 12744450"/>
              <a:gd name="connsiteX24" fmla="*/ 3028950 w 10477500"/>
              <a:gd name="connsiteY24" fmla="*/ 4629150 h 12744450"/>
              <a:gd name="connsiteX25" fmla="*/ 3200400 w 10477500"/>
              <a:gd name="connsiteY25" fmla="*/ 4724400 h 12744450"/>
              <a:gd name="connsiteX26" fmla="*/ 3288527 w 10477500"/>
              <a:gd name="connsiteY26" fmla="*/ 4633623 h 12744450"/>
              <a:gd name="connsiteX27" fmla="*/ 3409950 w 10477500"/>
              <a:gd name="connsiteY27" fmla="*/ 4667250 h 12744450"/>
              <a:gd name="connsiteX28" fmla="*/ 3565331 w 10477500"/>
              <a:gd name="connsiteY28" fmla="*/ 4798778 h 12744450"/>
              <a:gd name="connsiteX29" fmla="*/ 3686092 w 10477500"/>
              <a:gd name="connsiteY29" fmla="*/ 5166360 h 12744450"/>
              <a:gd name="connsiteX30" fmla="*/ 4018224 w 10477500"/>
              <a:gd name="connsiteY30" fmla="*/ 5221191 h 12744450"/>
              <a:gd name="connsiteX31" fmla="*/ 4267200 w 10477500"/>
              <a:gd name="connsiteY31" fmla="*/ 5372100 h 12744450"/>
              <a:gd name="connsiteX32" fmla="*/ 4422747 w 10477500"/>
              <a:gd name="connsiteY32" fmla="*/ 5675243 h 12744450"/>
              <a:gd name="connsiteX33" fmla="*/ 4354002 w 10477500"/>
              <a:gd name="connsiteY33" fmla="*/ 5826318 h 12744450"/>
              <a:gd name="connsiteX34" fmla="*/ 4473271 w 10477500"/>
              <a:gd name="connsiteY34" fmla="*/ 5913783 h 12744450"/>
              <a:gd name="connsiteX35" fmla="*/ 4708497 w 10477500"/>
              <a:gd name="connsiteY35" fmla="*/ 5902187 h 12744450"/>
              <a:gd name="connsiteX36" fmla="*/ 5034004 w 10477500"/>
              <a:gd name="connsiteY36" fmla="*/ 5813232 h 12744450"/>
              <a:gd name="connsiteX37" fmla="*/ 5604013 w 10477500"/>
              <a:gd name="connsiteY37" fmla="*/ 5876676 h 12744450"/>
              <a:gd name="connsiteX38" fmla="*/ 6191250 w 10477500"/>
              <a:gd name="connsiteY38" fmla="*/ 5938797 h 12744450"/>
              <a:gd name="connsiteX39" fmla="*/ 6438900 w 10477500"/>
              <a:gd name="connsiteY39" fmla="*/ 5962650 h 12744450"/>
              <a:gd name="connsiteX40" fmla="*/ 7181850 w 10477500"/>
              <a:gd name="connsiteY40" fmla="*/ 5905500 h 12744450"/>
              <a:gd name="connsiteX41" fmla="*/ 7492780 w 10477500"/>
              <a:gd name="connsiteY41" fmla="*/ 6002406 h 12744450"/>
              <a:gd name="connsiteX42" fmla="*/ 7741257 w 10477500"/>
              <a:gd name="connsiteY42" fmla="*/ 5921734 h 12744450"/>
              <a:gd name="connsiteX43" fmla="*/ 7737281 w 10477500"/>
              <a:gd name="connsiteY43" fmla="*/ 6258008 h 12744450"/>
              <a:gd name="connsiteX44" fmla="*/ 7868478 w 10477500"/>
              <a:gd name="connsiteY44" fmla="*/ 6279543 h 12744450"/>
              <a:gd name="connsiteX45" fmla="*/ 7924800 w 10477500"/>
              <a:gd name="connsiteY45" fmla="*/ 6400800 h 12744450"/>
              <a:gd name="connsiteX46" fmla="*/ 8248650 w 10477500"/>
              <a:gd name="connsiteY46" fmla="*/ 6534150 h 12744450"/>
              <a:gd name="connsiteX47" fmla="*/ 8248650 w 10477500"/>
              <a:gd name="connsiteY47" fmla="*/ 6705600 h 12744450"/>
              <a:gd name="connsiteX48" fmla="*/ 8496300 w 10477500"/>
              <a:gd name="connsiteY48" fmla="*/ 6877050 h 12744450"/>
              <a:gd name="connsiteX49" fmla="*/ 8763000 w 10477500"/>
              <a:gd name="connsiteY49" fmla="*/ 6743700 h 12744450"/>
              <a:gd name="connsiteX50" fmla="*/ 8953500 w 10477500"/>
              <a:gd name="connsiteY50" fmla="*/ 6515100 h 12744450"/>
              <a:gd name="connsiteX51" fmla="*/ 9163050 w 10477500"/>
              <a:gd name="connsiteY51" fmla="*/ 6324600 h 12744450"/>
              <a:gd name="connsiteX52" fmla="*/ 9563100 w 10477500"/>
              <a:gd name="connsiteY52" fmla="*/ 6457950 h 12744450"/>
              <a:gd name="connsiteX53" fmla="*/ 9772650 w 10477500"/>
              <a:gd name="connsiteY53" fmla="*/ 6972300 h 12744450"/>
              <a:gd name="connsiteX54" fmla="*/ 9982200 w 10477500"/>
              <a:gd name="connsiteY54" fmla="*/ 7277100 h 12744450"/>
              <a:gd name="connsiteX55" fmla="*/ 10134600 w 10477500"/>
              <a:gd name="connsiteY55" fmla="*/ 7239000 h 12744450"/>
              <a:gd name="connsiteX56" fmla="*/ 10420350 w 10477500"/>
              <a:gd name="connsiteY56" fmla="*/ 7296150 h 12744450"/>
              <a:gd name="connsiteX57" fmla="*/ 10477500 w 10477500"/>
              <a:gd name="connsiteY57" fmla="*/ 7639050 h 12744450"/>
              <a:gd name="connsiteX58" fmla="*/ 10420350 w 10477500"/>
              <a:gd name="connsiteY58" fmla="*/ 7981950 h 12744450"/>
              <a:gd name="connsiteX59" fmla="*/ 10248900 w 10477500"/>
              <a:gd name="connsiteY59" fmla="*/ 8077200 h 12744450"/>
              <a:gd name="connsiteX60" fmla="*/ 9925050 w 10477500"/>
              <a:gd name="connsiteY60" fmla="*/ 8096250 h 12744450"/>
              <a:gd name="connsiteX61" fmla="*/ 9753600 w 10477500"/>
              <a:gd name="connsiteY61" fmla="*/ 8362950 h 12744450"/>
              <a:gd name="connsiteX62" fmla="*/ 9505950 w 10477500"/>
              <a:gd name="connsiteY62" fmla="*/ 8515350 h 12744450"/>
              <a:gd name="connsiteX63" fmla="*/ 9372600 w 10477500"/>
              <a:gd name="connsiteY63" fmla="*/ 8743950 h 12744450"/>
              <a:gd name="connsiteX64" fmla="*/ 9429750 w 10477500"/>
              <a:gd name="connsiteY64" fmla="*/ 9144000 h 12744450"/>
              <a:gd name="connsiteX65" fmla="*/ 9220200 w 10477500"/>
              <a:gd name="connsiteY65" fmla="*/ 9505950 h 12744450"/>
              <a:gd name="connsiteX66" fmla="*/ 9010650 w 10477500"/>
              <a:gd name="connsiteY66" fmla="*/ 9696450 h 12744450"/>
              <a:gd name="connsiteX67" fmla="*/ 8934450 w 10477500"/>
              <a:gd name="connsiteY67" fmla="*/ 9810750 h 12744450"/>
              <a:gd name="connsiteX68" fmla="*/ 8763000 w 10477500"/>
              <a:gd name="connsiteY68" fmla="*/ 9963150 h 12744450"/>
              <a:gd name="connsiteX69" fmla="*/ 8629650 w 10477500"/>
              <a:gd name="connsiteY69" fmla="*/ 10134600 h 12744450"/>
              <a:gd name="connsiteX70" fmla="*/ 8496300 w 10477500"/>
              <a:gd name="connsiteY70" fmla="*/ 10344150 h 12744450"/>
              <a:gd name="connsiteX71" fmla="*/ 8420100 w 10477500"/>
              <a:gd name="connsiteY71" fmla="*/ 10534650 h 12744450"/>
              <a:gd name="connsiteX72" fmla="*/ 8343900 w 10477500"/>
              <a:gd name="connsiteY72" fmla="*/ 10820400 h 12744450"/>
              <a:gd name="connsiteX73" fmla="*/ 8324850 w 10477500"/>
              <a:gd name="connsiteY73" fmla="*/ 11010900 h 12744450"/>
              <a:gd name="connsiteX74" fmla="*/ 8401050 w 10477500"/>
              <a:gd name="connsiteY74" fmla="*/ 11144250 h 12744450"/>
              <a:gd name="connsiteX75" fmla="*/ 8515350 w 10477500"/>
              <a:gd name="connsiteY75" fmla="*/ 11258550 h 12744450"/>
              <a:gd name="connsiteX76" fmla="*/ 8401050 w 10477500"/>
              <a:gd name="connsiteY76" fmla="*/ 11391900 h 12744450"/>
              <a:gd name="connsiteX77" fmla="*/ 8267700 w 10477500"/>
              <a:gd name="connsiteY77" fmla="*/ 11849100 h 12744450"/>
              <a:gd name="connsiteX78" fmla="*/ 7848600 w 10477500"/>
              <a:gd name="connsiteY78" fmla="*/ 12096750 h 12744450"/>
              <a:gd name="connsiteX79" fmla="*/ 7581900 w 10477500"/>
              <a:gd name="connsiteY79" fmla="*/ 12249150 h 12744450"/>
              <a:gd name="connsiteX80" fmla="*/ 6915150 w 10477500"/>
              <a:gd name="connsiteY80" fmla="*/ 12534900 h 12744450"/>
              <a:gd name="connsiteX81" fmla="*/ 6591300 w 10477500"/>
              <a:gd name="connsiteY81" fmla="*/ 12744450 h 12744450"/>
              <a:gd name="connsiteX0" fmla="*/ 0 w 10477500"/>
              <a:gd name="connsiteY0" fmla="*/ 0 h 12534900"/>
              <a:gd name="connsiteX1" fmla="*/ 152400 w 10477500"/>
              <a:gd name="connsiteY1" fmla="*/ 266700 h 12534900"/>
              <a:gd name="connsiteX2" fmla="*/ 228600 w 10477500"/>
              <a:gd name="connsiteY2" fmla="*/ 457200 h 12534900"/>
              <a:gd name="connsiteX3" fmla="*/ 76200 w 10477500"/>
              <a:gd name="connsiteY3" fmla="*/ 609600 h 12534900"/>
              <a:gd name="connsiteX4" fmla="*/ 76200 w 10477500"/>
              <a:gd name="connsiteY4" fmla="*/ 933450 h 12534900"/>
              <a:gd name="connsiteX5" fmla="*/ 323850 w 10477500"/>
              <a:gd name="connsiteY5" fmla="*/ 1104900 h 12534900"/>
              <a:gd name="connsiteX6" fmla="*/ 781050 w 10477500"/>
              <a:gd name="connsiteY6" fmla="*/ 1162050 h 12534900"/>
              <a:gd name="connsiteX7" fmla="*/ 1085850 w 10477500"/>
              <a:gd name="connsiteY7" fmla="*/ 1200150 h 12534900"/>
              <a:gd name="connsiteX8" fmla="*/ 1276350 w 10477500"/>
              <a:gd name="connsiteY8" fmla="*/ 1295400 h 12534900"/>
              <a:gd name="connsiteX9" fmla="*/ 1390650 w 10477500"/>
              <a:gd name="connsiteY9" fmla="*/ 1638300 h 12534900"/>
              <a:gd name="connsiteX10" fmla="*/ 1238250 w 10477500"/>
              <a:gd name="connsiteY10" fmla="*/ 1943100 h 12534900"/>
              <a:gd name="connsiteX11" fmla="*/ 1485900 w 10477500"/>
              <a:gd name="connsiteY11" fmla="*/ 2305050 h 12534900"/>
              <a:gd name="connsiteX12" fmla="*/ 1707874 w 10477500"/>
              <a:gd name="connsiteY12" fmla="*/ 2924092 h 12534900"/>
              <a:gd name="connsiteX13" fmla="*/ 1510747 w 10477500"/>
              <a:gd name="connsiteY13" fmla="*/ 3305091 h 12534900"/>
              <a:gd name="connsiteX14" fmla="*/ 1576015 w 10477500"/>
              <a:gd name="connsiteY14" fmla="*/ 3635237 h 12534900"/>
              <a:gd name="connsiteX15" fmla="*/ 1588770 w 10477500"/>
              <a:gd name="connsiteY15" fmla="*/ 4100720 h 12534900"/>
              <a:gd name="connsiteX16" fmla="*/ 1943100 w 10477500"/>
              <a:gd name="connsiteY16" fmla="*/ 4171950 h 12534900"/>
              <a:gd name="connsiteX17" fmla="*/ 2117697 w 10477500"/>
              <a:gd name="connsiteY17" fmla="*/ 4154557 h 12534900"/>
              <a:gd name="connsiteX18" fmla="*/ 2359053 w 10477500"/>
              <a:gd name="connsiteY18" fmla="*/ 4238542 h 12534900"/>
              <a:gd name="connsiteX19" fmla="*/ 2419350 w 10477500"/>
              <a:gd name="connsiteY19" fmla="*/ 4191000 h 12534900"/>
              <a:gd name="connsiteX20" fmla="*/ 2342985 w 10477500"/>
              <a:gd name="connsiteY20" fmla="*/ 3979794 h 12534900"/>
              <a:gd name="connsiteX21" fmla="*/ 2522385 w 10477500"/>
              <a:gd name="connsiteY21" fmla="*/ 3874936 h 12534900"/>
              <a:gd name="connsiteX22" fmla="*/ 2644471 w 10477500"/>
              <a:gd name="connsiteY22" fmla="*/ 4100885 h 12534900"/>
              <a:gd name="connsiteX23" fmla="*/ 2814596 w 10477500"/>
              <a:gd name="connsiteY23" fmla="*/ 4276808 h 12534900"/>
              <a:gd name="connsiteX24" fmla="*/ 3028950 w 10477500"/>
              <a:gd name="connsiteY24" fmla="*/ 4629150 h 12534900"/>
              <a:gd name="connsiteX25" fmla="*/ 3200400 w 10477500"/>
              <a:gd name="connsiteY25" fmla="*/ 4724400 h 12534900"/>
              <a:gd name="connsiteX26" fmla="*/ 3288527 w 10477500"/>
              <a:gd name="connsiteY26" fmla="*/ 4633623 h 12534900"/>
              <a:gd name="connsiteX27" fmla="*/ 3409950 w 10477500"/>
              <a:gd name="connsiteY27" fmla="*/ 4667250 h 12534900"/>
              <a:gd name="connsiteX28" fmla="*/ 3565331 w 10477500"/>
              <a:gd name="connsiteY28" fmla="*/ 4798778 h 12534900"/>
              <a:gd name="connsiteX29" fmla="*/ 3686092 w 10477500"/>
              <a:gd name="connsiteY29" fmla="*/ 5166360 h 12534900"/>
              <a:gd name="connsiteX30" fmla="*/ 4018224 w 10477500"/>
              <a:gd name="connsiteY30" fmla="*/ 5221191 h 12534900"/>
              <a:gd name="connsiteX31" fmla="*/ 4267200 w 10477500"/>
              <a:gd name="connsiteY31" fmla="*/ 5372100 h 12534900"/>
              <a:gd name="connsiteX32" fmla="*/ 4422747 w 10477500"/>
              <a:gd name="connsiteY32" fmla="*/ 5675243 h 12534900"/>
              <a:gd name="connsiteX33" fmla="*/ 4354002 w 10477500"/>
              <a:gd name="connsiteY33" fmla="*/ 5826318 h 12534900"/>
              <a:gd name="connsiteX34" fmla="*/ 4473271 w 10477500"/>
              <a:gd name="connsiteY34" fmla="*/ 5913783 h 12534900"/>
              <a:gd name="connsiteX35" fmla="*/ 4708497 w 10477500"/>
              <a:gd name="connsiteY35" fmla="*/ 5902187 h 12534900"/>
              <a:gd name="connsiteX36" fmla="*/ 5034004 w 10477500"/>
              <a:gd name="connsiteY36" fmla="*/ 5813232 h 12534900"/>
              <a:gd name="connsiteX37" fmla="*/ 5604013 w 10477500"/>
              <a:gd name="connsiteY37" fmla="*/ 5876676 h 12534900"/>
              <a:gd name="connsiteX38" fmla="*/ 6191250 w 10477500"/>
              <a:gd name="connsiteY38" fmla="*/ 5938797 h 12534900"/>
              <a:gd name="connsiteX39" fmla="*/ 6438900 w 10477500"/>
              <a:gd name="connsiteY39" fmla="*/ 5962650 h 12534900"/>
              <a:gd name="connsiteX40" fmla="*/ 7181850 w 10477500"/>
              <a:gd name="connsiteY40" fmla="*/ 5905500 h 12534900"/>
              <a:gd name="connsiteX41" fmla="*/ 7492780 w 10477500"/>
              <a:gd name="connsiteY41" fmla="*/ 6002406 h 12534900"/>
              <a:gd name="connsiteX42" fmla="*/ 7741257 w 10477500"/>
              <a:gd name="connsiteY42" fmla="*/ 5921734 h 12534900"/>
              <a:gd name="connsiteX43" fmla="*/ 7737281 w 10477500"/>
              <a:gd name="connsiteY43" fmla="*/ 6258008 h 12534900"/>
              <a:gd name="connsiteX44" fmla="*/ 7868478 w 10477500"/>
              <a:gd name="connsiteY44" fmla="*/ 6279543 h 12534900"/>
              <a:gd name="connsiteX45" fmla="*/ 7924800 w 10477500"/>
              <a:gd name="connsiteY45" fmla="*/ 6400800 h 12534900"/>
              <a:gd name="connsiteX46" fmla="*/ 8248650 w 10477500"/>
              <a:gd name="connsiteY46" fmla="*/ 6534150 h 12534900"/>
              <a:gd name="connsiteX47" fmla="*/ 8248650 w 10477500"/>
              <a:gd name="connsiteY47" fmla="*/ 6705600 h 12534900"/>
              <a:gd name="connsiteX48" fmla="*/ 8496300 w 10477500"/>
              <a:gd name="connsiteY48" fmla="*/ 6877050 h 12534900"/>
              <a:gd name="connsiteX49" fmla="*/ 8763000 w 10477500"/>
              <a:gd name="connsiteY49" fmla="*/ 6743700 h 12534900"/>
              <a:gd name="connsiteX50" fmla="*/ 8953500 w 10477500"/>
              <a:gd name="connsiteY50" fmla="*/ 6515100 h 12534900"/>
              <a:gd name="connsiteX51" fmla="*/ 9163050 w 10477500"/>
              <a:gd name="connsiteY51" fmla="*/ 6324600 h 12534900"/>
              <a:gd name="connsiteX52" fmla="*/ 9563100 w 10477500"/>
              <a:gd name="connsiteY52" fmla="*/ 6457950 h 12534900"/>
              <a:gd name="connsiteX53" fmla="*/ 9772650 w 10477500"/>
              <a:gd name="connsiteY53" fmla="*/ 6972300 h 12534900"/>
              <a:gd name="connsiteX54" fmla="*/ 9982200 w 10477500"/>
              <a:gd name="connsiteY54" fmla="*/ 7277100 h 12534900"/>
              <a:gd name="connsiteX55" fmla="*/ 10134600 w 10477500"/>
              <a:gd name="connsiteY55" fmla="*/ 7239000 h 12534900"/>
              <a:gd name="connsiteX56" fmla="*/ 10420350 w 10477500"/>
              <a:gd name="connsiteY56" fmla="*/ 7296150 h 12534900"/>
              <a:gd name="connsiteX57" fmla="*/ 10477500 w 10477500"/>
              <a:gd name="connsiteY57" fmla="*/ 7639050 h 12534900"/>
              <a:gd name="connsiteX58" fmla="*/ 10420350 w 10477500"/>
              <a:gd name="connsiteY58" fmla="*/ 7981950 h 12534900"/>
              <a:gd name="connsiteX59" fmla="*/ 10248900 w 10477500"/>
              <a:gd name="connsiteY59" fmla="*/ 8077200 h 12534900"/>
              <a:gd name="connsiteX60" fmla="*/ 9925050 w 10477500"/>
              <a:gd name="connsiteY60" fmla="*/ 8096250 h 12534900"/>
              <a:gd name="connsiteX61" fmla="*/ 9753600 w 10477500"/>
              <a:gd name="connsiteY61" fmla="*/ 8362950 h 12534900"/>
              <a:gd name="connsiteX62" fmla="*/ 9505950 w 10477500"/>
              <a:gd name="connsiteY62" fmla="*/ 8515350 h 12534900"/>
              <a:gd name="connsiteX63" fmla="*/ 9372600 w 10477500"/>
              <a:gd name="connsiteY63" fmla="*/ 8743950 h 12534900"/>
              <a:gd name="connsiteX64" fmla="*/ 9429750 w 10477500"/>
              <a:gd name="connsiteY64" fmla="*/ 9144000 h 12534900"/>
              <a:gd name="connsiteX65" fmla="*/ 9220200 w 10477500"/>
              <a:gd name="connsiteY65" fmla="*/ 9505950 h 12534900"/>
              <a:gd name="connsiteX66" fmla="*/ 9010650 w 10477500"/>
              <a:gd name="connsiteY66" fmla="*/ 9696450 h 12534900"/>
              <a:gd name="connsiteX67" fmla="*/ 8934450 w 10477500"/>
              <a:gd name="connsiteY67" fmla="*/ 9810750 h 12534900"/>
              <a:gd name="connsiteX68" fmla="*/ 8763000 w 10477500"/>
              <a:gd name="connsiteY68" fmla="*/ 9963150 h 12534900"/>
              <a:gd name="connsiteX69" fmla="*/ 8629650 w 10477500"/>
              <a:gd name="connsiteY69" fmla="*/ 10134600 h 12534900"/>
              <a:gd name="connsiteX70" fmla="*/ 8496300 w 10477500"/>
              <a:gd name="connsiteY70" fmla="*/ 10344150 h 12534900"/>
              <a:gd name="connsiteX71" fmla="*/ 8420100 w 10477500"/>
              <a:gd name="connsiteY71" fmla="*/ 10534650 h 12534900"/>
              <a:gd name="connsiteX72" fmla="*/ 8343900 w 10477500"/>
              <a:gd name="connsiteY72" fmla="*/ 10820400 h 12534900"/>
              <a:gd name="connsiteX73" fmla="*/ 8324850 w 10477500"/>
              <a:gd name="connsiteY73" fmla="*/ 11010900 h 12534900"/>
              <a:gd name="connsiteX74" fmla="*/ 8401050 w 10477500"/>
              <a:gd name="connsiteY74" fmla="*/ 11144250 h 12534900"/>
              <a:gd name="connsiteX75" fmla="*/ 8515350 w 10477500"/>
              <a:gd name="connsiteY75" fmla="*/ 11258550 h 12534900"/>
              <a:gd name="connsiteX76" fmla="*/ 8401050 w 10477500"/>
              <a:gd name="connsiteY76" fmla="*/ 11391900 h 12534900"/>
              <a:gd name="connsiteX77" fmla="*/ 8267700 w 10477500"/>
              <a:gd name="connsiteY77" fmla="*/ 11849100 h 12534900"/>
              <a:gd name="connsiteX78" fmla="*/ 7848600 w 10477500"/>
              <a:gd name="connsiteY78" fmla="*/ 12096750 h 12534900"/>
              <a:gd name="connsiteX79" fmla="*/ 7581900 w 10477500"/>
              <a:gd name="connsiteY79" fmla="*/ 12249150 h 12534900"/>
              <a:gd name="connsiteX80" fmla="*/ 6915150 w 10477500"/>
              <a:gd name="connsiteY80" fmla="*/ 12534900 h 12534900"/>
              <a:gd name="connsiteX0" fmla="*/ 0 w 10477500"/>
              <a:gd name="connsiteY0" fmla="*/ 0 h 12249150"/>
              <a:gd name="connsiteX1" fmla="*/ 152400 w 10477500"/>
              <a:gd name="connsiteY1" fmla="*/ 266700 h 12249150"/>
              <a:gd name="connsiteX2" fmla="*/ 228600 w 10477500"/>
              <a:gd name="connsiteY2" fmla="*/ 457200 h 12249150"/>
              <a:gd name="connsiteX3" fmla="*/ 76200 w 10477500"/>
              <a:gd name="connsiteY3" fmla="*/ 609600 h 12249150"/>
              <a:gd name="connsiteX4" fmla="*/ 76200 w 10477500"/>
              <a:gd name="connsiteY4" fmla="*/ 933450 h 12249150"/>
              <a:gd name="connsiteX5" fmla="*/ 323850 w 10477500"/>
              <a:gd name="connsiteY5" fmla="*/ 1104900 h 12249150"/>
              <a:gd name="connsiteX6" fmla="*/ 781050 w 10477500"/>
              <a:gd name="connsiteY6" fmla="*/ 1162050 h 12249150"/>
              <a:gd name="connsiteX7" fmla="*/ 1085850 w 10477500"/>
              <a:gd name="connsiteY7" fmla="*/ 1200150 h 12249150"/>
              <a:gd name="connsiteX8" fmla="*/ 1276350 w 10477500"/>
              <a:gd name="connsiteY8" fmla="*/ 1295400 h 12249150"/>
              <a:gd name="connsiteX9" fmla="*/ 1390650 w 10477500"/>
              <a:gd name="connsiteY9" fmla="*/ 1638300 h 12249150"/>
              <a:gd name="connsiteX10" fmla="*/ 1238250 w 10477500"/>
              <a:gd name="connsiteY10" fmla="*/ 1943100 h 12249150"/>
              <a:gd name="connsiteX11" fmla="*/ 1485900 w 10477500"/>
              <a:gd name="connsiteY11" fmla="*/ 2305050 h 12249150"/>
              <a:gd name="connsiteX12" fmla="*/ 1707874 w 10477500"/>
              <a:gd name="connsiteY12" fmla="*/ 2924092 h 12249150"/>
              <a:gd name="connsiteX13" fmla="*/ 1510747 w 10477500"/>
              <a:gd name="connsiteY13" fmla="*/ 3305091 h 12249150"/>
              <a:gd name="connsiteX14" fmla="*/ 1576015 w 10477500"/>
              <a:gd name="connsiteY14" fmla="*/ 3635237 h 12249150"/>
              <a:gd name="connsiteX15" fmla="*/ 1588770 w 10477500"/>
              <a:gd name="connsiteY15" fmla="*/ 4100720 h 12249150"/>
              <a:gd name="connsiteX16" fmla="*/ 1943100 w 10477500"/>
              <a:gd name="connsiteY16" fmla="*/ 4171950 h 12249150"/>
              <a:gd name="connsiteX17" fmla="*/ 2117697 w 10477500"/>
              <a:gd name="connsiteY17" fmla="*/ 4154557 h 12249150"/>
              <a:gd name="connsiteX18" fmla="*/ 2359053 w 10477500"/>
              <a:gd name="connsiteY18" fmla="*/ 4238542 h 12249150"/>
              <a:gd name="connsiteX19" fmla="*/ 2419350 w 10477500"/>
              <a:gd name="connsiteY19" fmla="*/ 4191000 h 12249150"/>
              <a:gd name="connsiteX20" fmla="*/ 2342985 w 10477500"/>
              <a:gd name="connsiteY20" fmla="*/ 3979794 h 12249150"/>
              <a:gd name="connsiteX21" fmla="*/ 2522385 w 10477500"/>
              <a:gd name="connsiteY21" fmla="*/ 3874936 h 12249150"/>
              <a:gd name="connsiteX22" fmla="*/ 2644471 w 10477500"/>
              <a:gd name="connsiteY22" fmla="*/ 4100885 h 12249150"/>
              <a:gd name="connsiteX23" fmla="*/ 2814596 w 10477500"/>
              <a:gd name="connsiteY23" fmla="*/ 4276808 h 12249150"/>
              <a:gd name="connsiteX24" fmla="*/ 3028950 w 10477500"/>
              <a:gd name="connsiteY24" fmla="*/ 4629150 h 12249150"/>
              <a:gd name="connsiteX25" fmla="*/ 3200400 w 10477500"/>
              <a:gd name="connsiteY25" fmla="*/ 4724400 h 12249150"/>
              <a:gd name="connsiteX26" fmla="*/ 3288527 w 10477500"/>
              <a:gd name="connsiteY26" fmla="*/ 4633623 h 12249150"/>
              <a:gd name="connsiteX27" fmla="*/ 3409950 w 10477500"/>
              <a:gd name="connsiteY27" fmla="*/ 4667250 h 12249150"/>
              <a:gd name="connsiteX28" fmla="*/ 3565331 w 10477500"/>
              <a:gd name="connsiteY28" fmla="*/ 4798778 h 12249150"/>
              <a:gd name="connsiteX29" fmla="*/ 3686092 w 10477500"/>
              <a:gd name="connsiteY29" fmla="*/ 5166360 h 12249150"/>
              <a:gd name="connsiteX30" fmla="*/ 4018224 w 10477500"/>
              <a:gd name="connsiteY30" fmla="*/ 5221191 h 12249150"/>
              <a:gd name="connsiteX31" fmla="*/ 4267200 w 10477500"/>
              <a:gd name="connsiteY31" fmla="*/ 5372100 h 12249150"/>
              <a:gd name="connsiteX32" fmla="*/ 4422747 w 10477500"/>
              <a:gd name="connsiteY32" fmla="*/ 5675243 h 12249150"/>
              <a:gd name="connsiteX33" fmla="*/ 4354002 w 10477500"/>
              <a:gd name="connsiteY33" fmla="*/ 5826318 h 12249150"/>
              <a:gd name="connsiteX34" fmla="*/ 4473271 w 10477500"/>
              <a:gd name="connsiteY34" fmla="*/ 5913783 h 12249150"/>
              <a:gd name="connsiteX35" fmla="*/ 4708497 w 10477500"/>
              <a:gd name="connsiteY35" fmla="*/ 5902187 h 12249150"/>
              <a:gd name="connsiteX36" fmla="*/ 5034004 w 10477500"/>
              <a:gd name="connsiteY36" fmla="*/ 5813232 h 12249150"/>
              <a:gd name="connsiteX37" fmla="*/ 5604013 w 10477500"/>
              <a:gd name="connsiteY37" fmla="*/ 5876676 h 12249150"/>
              <a:gd name="connsiteX38" fmla="*/ 6191250 w 10477500"/>
              <a:gd name="connsiteY38" fmla="*/ 5938797 h 12249150"/>
              <a:gd name="connsiteX39" fmla="*/ 6438900 w 10477500"/>
              <a:gd name="connsiteY39" fmla="*/ 5962650 h 12249150"/>
              <a:gd name="connsiteX40" fmla="*/ 7181850 w 10477500"/>
              <a:gd name="connsiteY40" fmla="*/ 5905500 h 12249150"/>
              <a:gd name="connsiteX41" fmla="*/ 7492780 w 10477500"/>
              <a:gd name="connsiteY41" fmla="*/ 6002406 h 12249150"/>
              <a:gd name="connsiteX42" fmla="*/ 7741257 w 10477500"/>
              <a:gd name="connsiteY42" fmla="*/ 5921734 h 12249150"/>
              <a:gd name="connsiteX43" fmla="*/ 7737281 w 10477500"/>
              <a:gd name="connsiteY43" fmla="*/ 6258008 h 12249150"/>
              <a:gd name="connsiteX44" fmla="*/ 7868478 w 10477500"/>
              <a:gd name="connsiteY44" fmla="*/ 6279543 h 12249150"/>
              <a:gd name="connsiteX45" fmla="*/ 7924800 w 10477500"/>
              <a:gd name="connsiteY45" fmla="*/ 6400800 h 12249150"/>
              <a:gd name="connsiteX46" fmla="*/ 8248650 w 10477500"/>
              <a:gd name="connsiteY46" fmla="*/ 6534150 h 12249150"/>
              <a:gd name="connsiteX47" fmla="*/ 8248650 w 10477500"/>
              <a:gd name="connsiteY47" fmla="*/ 6705600 h 12249150"/>
              <a:gd name="connsiteX48" fmla="*/ 8496300 w 10477500"/>
              <a:gd name="connsiteY48" fmla="*/ 6877050 h 12249150"/>
              <a:gd name="connsiteX49" fmla="*/ 8763000 w 10477500"/>
              <a:gd name="connsiteY49" fmla="*/ 6743700 h 12249150"/>
              <a:gd name="connsiteX50" fmla="*/ 8953500 w 10477500"/>
              <a:gd name="connsiteY50" fmla="*/ 6515100 h 12249150"/>
              <a:gd name="connsiteX51" fmla="*/ 9163050 w 10477500"/>
              <a:gd name="connsiteY51" fmla="*/ 6324600 h 12249150"/>
              <a:gd name="connsiteX52" fmla="*/ 9563100 w 10477500"/>
              <a:gd name="connsiteY52" fmla="*/ 6457950 h 12249150"/>
              <a:gd name="connsiteX53" fmla="*/ 9772650 w 10477500"/>
              <a:gd name="connsiteY53" fmla="*/ 6972300 h 12249150"/>
              <a:gd name="connsiteX54" fmla="*/ 9982200 w 10477500"/>
              <a:gd name="connsiteY54" fmla="*/ 7277100 h 12249150"/>
              <a:gd name="connsiteX55" fmla="*/ 10134600 w 10477500"/>
              <a:gd name="connsiteY55" fmla="*/ 7239000 h 12249150"/>
              <a:gd name="connsiteX56" fmla="*/ 10420350 w 10477500"/>
              <a:gd name="connsiteY56" fmla="*/ 7296150 h 12249150"/>
              <a:gd name="connsiteX57" fmla="*/ 10477500 w 10477500"/>
              <a:gd name="connsiteY57" fmla="*/ 7639050 h 12249150"/>
              <a:gd name="connsiteX58" fmla="*/ 10420350 w 10477500"/>
              <a:gd name="connsiteY58" fmla="*/ 7981950 h 12249150"/>
              <a:gd name="connsiteX59" fmla="*/ 10248900 w 10477500"/>
              <a:gd name="connsiteY59" fmla="*/ 8077200 h 12249150"/>
              <a:gd name="connsiteX60" fmla="*/ 9925050 w 10477500"/>
              <a:gd name="connsiteY60" fmla="*/ 8096250 h 12249150"/>
              <a:gd name="connsiteX61" fmla="*/ 9753600 w 10477500"/>
              <a:gd name="connsiteY61" fmla="*/ 8362950 h 12249150"/>
              <a:gd name="connsiteX62" fmla="*/ 9505950 w 10477500"/>
              <a:gd name="connsiteY62" fmla="*/ 8515350 h 12249150"/>
              <a:gd name="connsiteX63" fmla="*/ 9372600 w 10477500"/>
              <a:gd name="connsiteY63" fmla="*/ 8743950 h 12249150"/>
              <a:gd name="connsiteX64" fmla="*/ 9429750 w 10477500"/>
              <a:gd name="connsiteY64" fmla="*/ 9144000 h 12249150"/>
              <a:gd name="connsiteX65" fmla="*/ 9220200 w 10477500"/>
              <a:gd name="connsiteY65" fmla="*/ 9505950 h 12249150"/>
              <a:gd name="connsiteX66" fmla="*/ 9010650 w 10477500"/>
              <a:gd name="connsiteY66" fmla="*/ 9696450 h 12249150"/>
              <a:gd name="connsiteX67" fmla="*/ 8934450 w 10477500"/>
              <a:gd name="connsiteY67" fmla="*/ 9810750 h 12249150"/>
              <a:gd name="connsiteX68" fmla="*/ 8763000 w 10477500"/>
              <a:gd name="connsiteY68" fmla="*/ 9963150 h 12249150"/>
              <a:gd name="connsiteX69" fmla="*/ 8629650 w 10477500"/>
              <a:gd name="connsiteY69" fmla="*/ 10134600 h 12249150"/>
              <a:gd name="connsiteX70" fmla="*/ 8496300 w 10477500"/>
              <a:gd name="connsiteY70" fmla="*/ 10344150 h 12249150"/>
              <a:gd name="connsiteX71" fmla="*/ 8420100 w 10477500"/>
              <a:gd name="connsiteY71" fmla="*/ 10534650 h 12249150"/>
              <a:gd name="connsiteX72" fmla="*/ 8343900 w 10477500"/>
              <a:gd name="connsiteY72" fmla="*/ 10820400 h 12249150"/>
              <a:gd name="connsiteX73" fmla="*/ 8324850 w 10477500"/>
              <a:gd name="connsiteY73" fmla="*/ 11010900 h 12249150"/>
              <a:gd name="connsiteX74" fmla="*/ 8401050 w 10477500"/>
              <a:gd name="connsiteY74" fmla="*/ 11144250 h 12249150"/>
              <a:gd name="connsiteX75" fmla="*/ 8515350 w 10477500"/>
              <a:gd name="connsiteY75" fmla="*/ 11258550 h 12249150"/>
              <a:gd name="connsiteX76" fmla="*/ 8401050 w 10477500"/>
              <a:gd name="connsiteY76" fmla="*/ 11391900 h 12249150"/>
              <a:gd name="connsiteX77" fmla="*/ 8267700 w 10477500"/>
              <a:gd name="connsiteY77" fmla="*/ 11849100 h 12249150"/>
              <a:gd name="connsiteX78" fmla="*/ 7848600 w 10477500"/>
              <a:gd name="connsiteY78" fmla="*/ 12096750 h 12249150"/>
              <a:gd name="connsiteX79" fmla="*/ 7581900 w 10477500"/>
              <a:gd name="connsiteY79" fmla="*/ 12249150 h 12249150"/>
              <a:gd name="connsiteX0" fmla="*/ 0 w 10477500"/>
              <a:gd name="connsiteY0" fmla="*/ 0 h 12096750"/>
              <a:gd name="connsiteX1" fmla="*/ 152400 w 10477500"/>
              <a:gd name="connsiteY1" fmla="*/ 266700 h 12096750"/>
              <a:gd name="connsiteX2" fmla="*/ 228600 w 10477500"/>
              <a:gd name="connsiteY2" fmla="*/ 457200 h 12096750"/>
              <a:gd name="connsiteX3" fmla="*/ 76200 w 10477500"/>
              <a:gd name="connsiteY3" fmla="*/ 609600 h 12096750"/>
              <a:gd name="connsiteX4" fmla="*/ 76200 w 10477500"/>
              <a:gd name="connsiteY4" fmla="*/ 933450 h 12096750"/>
              <a:gd name="connsiteX5" fmla="*/ 323850 w 10477500"/>
              <a:gd name="connsiteY5" fmla="*/ 1104900 h 12096750"/>
              <a:gd name="connsiteX6" fmla="*/ 781050 w 10477500"/>
              <a:gd name="connsiteY6" fmla="*/ 1162050 h 12096750"/>
              <a:gd name="connsiteX7" fmla="*/ 1085850 w 10477500"/>
              <a:gd name="connsiteY7" fmla="*/ 1200150 h 12096750"/>
              <a:gd name="connsiteX8" fmla="*/ 1276350 w 10477500"/>
              <a:gd name="connsiteY8" fmla="*/ 1295400 h 12096750"/>
              <a:gd name="connsiteX9" fmla="*/ 1390650 w 10477500"/>
              <a:gd name="connsiteY9" fmla="*/ 1638300 h 12096750"/>
              <a:gd name="connsiteX10" fmla="*/ 1238250 w 10477500"/>
              <a:gd name="connsiteY10" fmla="*/ 1943100 h 12096750"/>
              <a:gd name="connsiteX11" fmla="*/ 1485900 w 10477500"/>
              <a:gd name="connsiteY11" fmla="*/ 2305050 h 12096750"/>
              <a:gd name="connsiteX12" fmla="*/ 1707874 w 10477500"/>
              <a:gd name="connsiteY12" fmla="*/ 2924092 h 12096750"/>
              <a:gd name="connsiteX13" fmla="*/ 1510747 w 10477500"/>
              <a:gd name="connsiteY13" fmla="*/ 3305091 h 12096750"/>
              <a:gd name="connsiteX14" fmla="*/ 1576015 w 10477500"/>
              <a:gd name="connsiteY14" fmla="*/ 3635237 h 12096750"/>
              <a:gd name="connsiteX15" fmla="*/ 1588770 w 10477500"/>
              <a:gd name="connsiteY15" fmla="*/ 4100720 h 12096750"/>
              <a:gd name="connsiteX16" fmla="*/ 1943100 w 10477500"/>
              <a:gd name="connsiteY16" fmla="*/ 4171950 h 12096750"/>
              <a:gd name="connsiteX17" fmla="*/ 2117697 w 10477500"/>
              <a:gd name="connsiteY17" fmla="*/ 4154557 h 12096750"/>
              <a:gd name="connsiteX18" fmla="*/ 2359053 w 10477500"/>
              <a:gd name="connsiteY18" fmla="*/ 4238542 h 12096750"/>
              <a:gd name="connsiteX19" fmla="*/ 2419350 w 10477500"/>
              <a:gd name="connsiteY19" fmla="*/ 4191000 h 12096750"/>
              <a:gd name="connsiteX20" fmla="*/ 2342985 w 10477500"/>
              <a:gd name="connsiteY20" fmla="*/ 3979794 h 12096750"/>
              <a:gd name="connsiteX21" fmla="*/ 2522385 w 10477500"/>
              <a:gd name="connsiteY21" fmla="*/ 3874936 h 12096750"/>
              <a:gd name="connsiteX22" fmla="*/ 2644471 w 10477500"/>
              <a:gd name="connsiteY22" fmla="*/ 4100885 h 12096750"/>
              <a:gd name="connsiteX23" fmla="*/ 2814596 w 10477500"/>
              <a:gd name="connsiteY23" fmla="*/ 4276808 h 12096750"/>
              <a:gd name="connsiteX24" fmla="*/ 3028950 w 10477500"/>
              <a:gd name="connsiteY24" fmla="*/ 4629150 h 12096750"/>
              <a:gd name="connsiteX25" fmla="*/ 3200400 w 10477500"/>
              <a:gd name="connsiteY25" fmla="*/ 4724400 h 12096750"/>
              <a:gd name="connsiteX26" fmla="*/ 3288527 w 10477500"/>
              <a:gd name="connsiteY26" fmla="*/ 4633623 h 12096750"/>
              <a:gd name="connsiteX27" fmla="*/ 3409950 w 10477500"/>
              <a:gd name="connsiteY27" fmla="*/ 4667250 h 12096750"/>
              <a:gd name="connsiteX28" fmla="*/ 3565331 w 10477500"/>
              <a:gd name="connsiteY28" fmla="*/ 4798778 h 12096750"/>
              <a:gd name="connsiteX29" fmla="*/ 3686092 w 10477500"/>
              <a:gd name="connsiteY29" fmla="*/ 5166360 h 12096750"/>
              <a:gd name="connsiteX30" fmla="*/ 4018224 w 10477500"/>
              <a:gd name="connsiteY30" fmla="*/ 5221191 h 12096750"/>
              <a:gd name="connsiteX31" fmla="*/ 4267200 w 10477500"/>
              <a:gd name="connsiteY31" fmla="*/ 5372100 h 12096750"/>
              <a:gd name="connsiteX32" fmla="*/ 4422747 w 10477500"/>
              <a:gd name="connsiteY32" fmla="*/ 5675243 h 12096750"/>
              <a:gd name="connsiteX33" fmla="*/ 4354002 w 10477500"/>
              <a:gd name="connsiteY33" fmla="*/ 5826318 h 12096750"/>
              <a:gd name="connsiteX34" fmla="*/ 4473271 w 10477500"/>
              <a:gd name="connsiteY34" fmla="*/ 5913783 h 12096750"/>
              <a:gd name="connsiteX35" fmla="*/ 4708497 w 10477500"/>
              <a:gd name="connsiteY35" fmla="*/ 5902187 h 12096750"/>
              <a:gd name="connsiteX36" fmla="*/ 5034004 w 10477500"/>
              <a:gd name="connsiteY36" fmla="*/ 5813232 h 12096750"/>
              <a:gd name="connsiteX37" fmla="*/ 5604013 w 10477500"/>
              <a:gd name="connsiteY37" fmla="*/ 5876676 h 12096750"/>
              <a:gd name="connsiteX38" fmla="*/ 6191250 w 10477500"/>
              <a:gd name="connsiteY38" fmla="*/ 5938797 h 12096750"/>
              <a:gd name="connsiteX39" fmla="*/ 6438900 w 10477500"/>
              <a:gd name="connsiteY39" fmla="*/ 5962650 h 12096750"/>
              <a:gd name="connsiteX40" fmla="*/ 7181850 w 10477500"/>
              <a:gd name="connsiteY40" fmla="*/ 5905500 h 12096750"/>
              <a:gd name="connsiteX41" fmla="*/ 7492780 w 10477500"/>
              <a:gd name="connsiteY41" fmla="*/ 6002406 h 12096750"/>
              <a:gd name="connsiteX42" fmla="*/ 7741257 w 10477500"/>
              <a:gd name="connsiteY42" fmla="*/ 5921734 h 12096750"/>
              <a:gd name="connsiteX43" fmla="*/ 7737281 w 10477500"/>
              <a:gd name="connsiteY43" fmla="*/ 6258008 h 12096750"/>
              <a:gd name="connsiteX44" fmla="*/ 7868478 w 10477500"/>
              <a:gd name="connsiteY44" fmla="*/ 6279543 h 12096750"/>
              <a:gd name="connsiteX45" fmla="*/ 7924800 w 10477500"/>
              <a:gd name="connsiteY45" fmla="*/ 6400800 h 12096750"/>
              <a:gd name="connsiteX46" fmla="*/ 8248650 w 10477500"/>
              <a:gd name="connsiteY46" fmla="*/ 6534150 h 12096750"/>
              <a:gd name="connsiteX47" fmla="*/ 8248650 w 10477500"/>
              <a:gd name="connsiteY47" fmla="*/ 6705600 h 12096750"/>
              <a:gd name="connsiteX48" fmla="*/ 8496300 w 10477500"/>
              <a:gd name="connsiteY48" fmla="*/ 6877050 h 12096750"/>
              <a:gd name="connsiteX49" fmla="*/ 8763000 w 10477500"/>
              <a:gd name="connsiteY49" fmla="*/ 6743700 h 12096750"/>
              <a:gd name="connsiteX50" fmla="*/ 8953500 w 10477500"/>
              <a:gd name="connsiteY50" fmla="*/ 6515100 h 12096750"/>
              <a:gd name="connsiteX51" fmla="*/ 9163050 w 10477500"/>
              <a:gd name="connsiteY51" fmla="*/ 6324600 h 12096750"/>
              <a:gd name="connsiteX52" fmla="*/ 9563100 w 10477500"/>
              <a:gd name="connsiteY52" fmla="*/ 6457950 h 12096750"/>
              <a:gd name="connsiteX53" fmla="*/ 9772650 w 10477500"/>
              <a:gd name="connsiteY53" fmla="*/ 6972300 h 12096750"/>
              <a:gd name="connsiteX54" fmla="*/ 9982200 w 10477500"/>
              <a:gd name="connsiteY54" fmla="*/ 7277100 h 12096750"/>
              <a:gd name="connsiteX55" fmla="*/ 10134600 w 10477500"/>
              <a:gd name="connsiteY55" fmla="*/ 7239000 h 12096750"/>
              <a:gd name="connsiteX56" fmla="*/ 10420350 w 10477500"/>
              <a:gd name="connsiteY56" fmla="*/ 7296150 h 12096750"/>
              <a:gd name="connsiteX57" fmla="*/ 10477500 w 10477500"/>
              <a:gd name="connsiteY57" fmla="*/ 7639050 h 12096750"/>
              <a:gd name="connsiteX58" fmla="*/ 10420350 w 10477500"/>
              <a:gd name="connsiteY58" fmla="*/ 7981950 h 12096750"/>
              <a:gd name="connsiteX59" fmla="*/ 10248900 w 10477500"/>
              <a:gd name="connsiteY59" fmla="*/ 8077200 h 12096750"/>
              <a:gd name="connsiteX60" fmla="*/ 9925050 w 10477500"/>
              <a:gd name="connsiteY60" fmla="*/ 8096250 h 12096750"/>
              <a:gd name="connsiteX61" fmla="*/ 9753600 w 10477500"/>
              <a:gd name="connsiteY61" fmla="*/ 8362950 h 12096750"/>
              <a:gd name="connsiteX62" fmla="*/ 9505950 w 10477500"/>
              <a:gd name="connsiteY62" fmla="*/ 8515350 h 12096750"/>
              <a:gd name="connsiteX63" fmla="*/ 9372600 w 10477500"/>
              <a:gd name="connsiteY63" fmla="*/ 8743950 h 12096750"/>
              <a:gd name="connsiteX64" fmla="*/ 9429750 w 10477500"/>
              <a:gd name="connsiteY64" fmla="*/ 9144000 h 12096750"/>
              <a:gd name="connsiteX65" fmla="*/ 9220200 w 10477500"/>
              <a:gd name="connsiteY65" fmla="*/ 9505950 h 12096750"/>
              <a:gd name="connsiteX66" fmla="*/ 9010650 w 10477500"/>
              <a:gd name="connsiteY66" fmla="*/ 9696450 h 12096750"/>
              <a:gd name="connsiteX67" fmla="*/ 8934450 w 10477500"/>
              <a:gd name="connsiteY67" fmla="*/ 9810750 h 12096750"/>
              <a:gd name="connsiteX68" fmla="*/ 8763000 w 10477500"/>
              <a:gd name="connsiteY68" fmla="*/ 9963150 h 12096750"/>
              <a:gd name="connsiteX69" fmla="*/ 8629650 w 10477500"/>
              <a:gd name="connsiteY69" fmla="*/ 10134600 h 12096750"/>
              <a:gd name="connsiteX70" fmla="*/ 8496300 w 10477500"/>
              <a:gd name="connsiteY70" fmla="*/ 10344150 h 12096750"/>
              <a:gd name="connsiteX71" fmla="*/ 8420100 w 10477500"/>
              <a:gd name="connsiteY71" fmla="*/ 10534650 h 12096750"/>
              <a:gd name="connsiteX72" fmla="*/ 8343900 w 10477500"/>
              <a:gd name="connsiteY72" fmla="*/ 10820400 h 12096750"/>
              <a:gd name="connsiteX73" fmla="*/ 8324850 w 10477500"/>
              <a:gd name="connsiteY73" fmla="*/ 11010900 h 12096750"/>
              <a:gd name="connsiteX74" fmla="*/ 8401050 w 10477500"/>
              <a:gd name="connsiteY74" fmla="*/ 11144250 h 12096750"/>
              <a:gd name="connsiteX75" fmla="*/ 8515350 w 10477500"/>
              <a:gd name="connsiteY75" fmla="*/ 11258550 h 12096750"/>
              <a:gd name="connsiteX76" fmla="*/ 8401050 w 10477500"/>
              <a:gd name="connsiteY76" fmla="*/ 11391900 h 12096750"/>
              <a:gd name="connsiteX77" fmla="*/ 8267700 w 10477500"/>
              <a:gd name="connsiteY77" fmla="*/ 11849100 h 12096750"/>
              <a:gd name="connsiteX78" fmla="*/ 7848600 w 10477500"/>
              <a:gd name="connsiteY78" fmla="*/ 12096750 h 12096750"/>
              <a:gd name="connsiteX0" fmla="*/ 0 w 10477500"/>
              <a:gd name="connsiteY0" fmla="*/ 0 h 11849100"/>
              <a:gd name="connsiteX1" fmla="*/ 152400 w 10477500"/>
              <a:gd name="connsiteY1" fmla="*/ 266700 h 11849100"/>
              <a:gd name="connsiteX2" fmla="*/ 228600 w 10477500"/>
              <a:gd name="connsiteY2" fmla="*/ 457200 h 11849100"/>
              <a:gd name="connsiteX3" fmla="*/ 76200 w 10477500"/>
              <a:gd name="connsiteY3" fmla="*/ 609600 h 11849100"/>
              <a:gd name="connsiteX4" fmla="*/ 76200 w 10477500"/>
              <a:gd name="connsiteY4" fmla="*/ 933450 h 11849100"/>
              <a:gd name="connsiteX5" fmla="*/ 323850 w 10477500"/>
              <a:gd name="connsiteY5" fmla="*/ 1104900 h 11849100"/>
              <a:gd name="connsiteX6" fmla="*/ 781050 w 10477500"/>
              <a:gd name="connsiteY6" fmla="*/ 1162050 h 11849100"/>
              <a:gd name="connsiteX7" fmla="*/ 1085850 w 10477500"/>
              <a:gd name="connsiteY7" fmla="*/ 1200150 h 11849100"/>
              <a:gd name="connsiteX8" fmla="*/ 1276350 w 10477500"/>
              <a:gd name="connsiteY8" fmla="*/ 1295400 h 11849100"/>
              <a:gd name="connsiteX9" fmla="*/ 1390650 w 10477500"/>
              <a:gd name="connsiteY9" fmla="*/ 1638300 h 11849100"/>
              <a:gd name="connsiteX10" fmla="*/ 1238250 w 10477500"/>
              <a:gd name="connsiteY10" fmla="*/ 1943100 h 11849100"/>
              <a:gd name="connsiteX11" fmla="*/ 1485900 w 10477500"/>
              <a:gd name="connsiteY11" fmla="*/ 2305050 h 11849100"/>
              <a:gd name="connsiteX12" fmla="*/ 1707874 w 10477500"/>
              <a:gd name="connsiteY12" fmla="*/ 2924092 h 11849100"/>
              <a:gd name="connsiteX13" fmla="*/ 1510747 w 10477500"/>
              <a:gd name="connsiteY13" fmla="*/ 3305091 h 11849100"/>
              <a:gd name="connsiteX14" fmla="*/ 1576015 w 10477500"/>
              <a:gd name="connsiteY14" fmla="*/ 3635237 h 11849100"/>
              <a:gd name="connsiteX15" fmla="*/ 1588770 w 10477500"/>
              <a:gd name="connsiteY15" fmla="*/ 4100720 h 11849100"/>
              <a:gd name="connsiteX16" fmla="*/ 1943100 w 10477500"/>
              <a:gd name="connsiteY16" fmla="*/ 4171950 h 11849100"/>
              <a:gd name="connsiteX17" fmla="*/ 2117697 w 10477500"/>
              <a:gd name="connsiteY17" fmla="*/ 4154557 h 11849100"/>
              <a:gd name="connsiteX18" fmla="*/ 2359053 w 10477500"/>
              <a:gd name="connsiteY18" fmla="*/ 4238542 h 11849100"/>
              <a:gd name="connsiteX19" fmla="*/ 2419350 w 10477500"/>
              <a:gd name="connsiteY19" fmla="*/ 4191000 h 11849100"/>
              <a:gd name="connsiteX20" fmla="*/ 2342985 w 10477500"/>
              <a:gd name="connsiteY20" fmla="*/ 3979794 h 11849100"/>
              <a:gd name="connsiteX21" fmla="*/ 2522385 w 10477500"/>
              <a:gd name="connsiteY21" fmla="*/ 3874936 h 11849100"/>
              <a:gd name="connsiteX22" fmla="*/ 2644471 w 10477500"/>
              <a:gd name="connsiteY22" fmla="*/ 4100885 h 11849100"/>
              <a:gd name="connsiteX23" fmla="*/ 2814596 w 10477500"/>
              <a:gd name="connsiteY23" fmla="*/ 4276808 h 11849100"/>
              <a:gd name="connsiteX24" fmla="*/ 3028950 w 10477500"/>
              <a:gd name="connsiteY24" fmla="*/ 4629150 h 11849100"/>
              <a:gd name="connsiteX25" fmla="*/ 3200400 w 10477500"/>
              <a:gd name="connsiteY25" fmla="*/ 4724400 h 11849100"/>
              <a:gd name="connsiteX26" fmla="*/ 3288527 w 10477500"/>
              <a:gd name="connsiteY26" fmla="*/ 4633623 h 11849100"/>
              <a:gd name="connsiteX27" fmla="*/ 3409950 w 10477500"/>
              <a:gd name="connsiteY27" fmla="*/ 4667250 h 11849100"/>
              <a:gd name="connsiteX28" fmla="*/ 3565331 w 10477500"/>
              <a:gd name="connsiteY28" fmla="*/ 4798778 h 11849100"/>
              <a:gd name="connsiteX29" fmla="*/ 3686092 w 10477500"/>
              <a:gd name="connsiteY29" fmla="*/ 5166360 h 11849100"/>
              <a:gd name="connsiteX30" fmla="*/ 4018224 w 10477500"/>
              <a:gd name="connsiteY30" fmla="*/ 5221191 h 11849100"/>
              <a:gd name="connsiteX31" fmla="*/ 4267200 w 10477500"/>
              <a:gd name="connsiteY31" fmla="*/ 5372100 h 11849100"/>
              <a:gd name="connsiteX32" fmla="*/ 4422747 w 10477500"/>
              <a:gd name="connsiteY32" fmla="*/ 5675243 h 11849100"/>
              <a:gd name="connsiteX33" fmla="*/ 4354002 w 10477500"/>
              <a:gd name="connsiteY33" fmla="*/ 5826318 h 11849100"/>
              <a:gd name="connsiteX34" fmla="*/ 4473271 w 10477500"/>
              <a:gd name="connsiteY34" fmla="*/ 5913783 h 11849100"/>
              <a:gd name="connsiteX35" fmla="*/ 4708497 w 10477500"/>
              <a:gd name="connsiteY35" fmla="*/ 5902187 h 11849100"/>
              <a:gd name="connsiteX36" fmla="*/ 5034004 w 10477500"/>
              <a:gd name="connsiteY36" fmla="*/ 5813232 h 11849100"/>
              <a:gd name="connsiteX37" fmla="*/ 5604013 w 10477500"/>
              <a:gd name="connsiteY37" fmla="*/ 5876676 h 11849100"/>
              <a:gd name="connsiteX38" fmla="*/ 6191250 w 10477500"/>
              <a:gd name="connsiteY38" fmla="*/ 5938797 h 11849100"/>
              <a:gd name="connsiteX39" fmla="*/ 6438900 w 10477500"/>
              <a:gd name="connsiteY39" fmla="*/ 5962650 h 11849100"/>
              <a:gd name="connsiteX40" fmla="*/ 7181850 w 10477500"/>
              <a:gd name="connsiteY40" fmla="*/ 5905500 h 11849100"/>
              <a:gd name="connsiteX41" fmla="*/ 7492780 w 10477500"/>
              <a:gd name="connsiteY41" fmla="*/ 6002406 h 11849100"/>
              <a:gd name="connsiteX42" fmla="*/ 7741257 w 10477500"/>
              <a:gd name="connsiteY42" fmla="*/ 5921734 h 11849100"/>
              <a:gd name="connsiteX43" fmla="*/ 7737281 w 10477500"/>
              <a:gd name="connsiteY43" fmla="*/ 6258008 h 11849100"/>
              <a:gd name="connsiteX44" fmla="*/ 7868478 w 10477500"/>
              <a:gd name="connsiteY44" fmla="*/ 6279543 h 11849100"/>
              <a:gd name="connsiteX45" fmla="*/ 7924800 w 10477500"/>
              <a:gd name="connsiteY45" fmla="*/ 6400800 h 11849100"/>
              <a:gd name="connsiteX46" fmla="*/ 8248650 w 10477500"/>
              <a:gd name="connsiteY46" fmla="*/ 6534150 h 11849100"/>
              <a:gd name="connsiteX47" fmla="*/ 8248650 w 10477500"/>
              <a:gd name="connsiteY47" fmla="*/ 6705600 h 11849100"/>
              <a:gd name="connsiteX48" fmla="*/ 8496300 w 10477500"/>
              <a:gd name="connsiteY48" fmla="*/ 6877050 h 11849100"/>
              <a:gd name="connsiteX49" fmla="*/ 8763000 w 10477500"/>
              <a:gd name="connsiteY49" fmla="*/ 6743700 h 11849100"/>
              <a:gd name="connsiteX50" fmla="*/ 8953500 w 10477500"/>
              <a:gd name="connsiteY50" fmla="*/ 6515100 h 11849100"/>
              <a:gd name="connsiteX51" fmla="*/ 9163050 w 10477500"/>
              <a:gd name="connsiteY51" fmla="*/ 6324600 h 11849100"/>
              <a:gd name="connsiteX52" fmla="*/ 9563100 w 10477500"/>
              <a:gd name="connsiteY52" fmla="*/ 6457950 h 11849100"/>
              <a:gd name="connsiteX53" fmla="*/ 9772650 w 10477500"/>
              <a:gd name="connsiteY53" fmla="*/ 6972300 h 11849100"/>
              <a:gd name="connsiteX54" fmla="*/ 9982200 w 10477500"/>
              <a:gd name="connsiteY54" fmla="*/ 7277100 h 11849100"/>
              <a:gd name="connsiteX55" fmla="*/ 10134600 w 10477500"/>
              <a:gd name="connsiteY55" fmla="*/ 7239000 h 11849100"/>
              <a:gd name="connsiteX56" fmla="*/ 10420350 w 10477500"/>
              <a:gd name="connsiteY56" fmla="*/ 7296150 h 11849100"/>
              <a:gd name="connsiteX57" fmla="*/ 10477500 w 10477500"/>
              <a:gd name="connsiteY57" fmla="*/ 7639050 h 11849100"/>
              <a:gd name="connsiteX58" fmla="*/ 10420350 w 10477500"/>
              <a:gd name="connsiteY58" fmla="*/ 7981950 h 11849100"/>
              <a:gd name="connsiteX59" fmla="*/ 10248900 w 10477500"/>
              <a:gd name="connsiteY59" fmla="*/ 8077200 h 11849100"/>
              <a:gd name="connsiteX60" fmla="*/ 9925050 w 10477500"/>
              <a:gd name="connsiteY60" fmla="*/ 8096250 h 11849100"/>
              <a:gd name="connsiteX61" fmla="*/ 9753600 w 10477500"/>
              <a:gd name="connsiteY61" fmla="*/ 8362950 h 11849100"/>
              <a:gd name="connsiteX62" fmla="*/ 9505950 w 10477500"/>
              <a:gd name="connsiteY62" fmla="*/ 8515350 h 11849100"/>
              <a:gd name="connsiteX63" fmla="*/ 9372600 w 10477500"/>
              <a:gd name="connsiteY63" fmla="*/ 8743950 h 11849100"/>
              <a:gd name="connsiteX64" fmla="*/ 9429750 w 10477500"/>
              <a:gd name="connsiteY64" fmla="*/ 9144000 h 11849100"/>
              <a:gd name="connsiteX65" fmla="*/ 9220200 w 10477500"/>
              <a:gd name="connsiteY65" fmla="*/ 9505950 h 11849100"/>
              <a:gd name="connsiteX66" fmla="*/ 9010650 w 10477500"/>
              <a:gd name="connsiteY66" fmla="*/ 9696450 h 11849100"/>
              <a:gd name="connsiteX67" fmla="*/ 8934450 w 10477500"/>
              <a:gd name="connsiteY67" fmla="*/ 9810750 h 11849100"/>
              <a:gd name="connsiteX68" fmla="*/ 8763000 w 10477500"/>
              <a:gd name="connsiteY68" fmla="*/ 9963150 h 11849100"/>
              <a:gd name="connsiteX69" fmla="*/ 8629650 w 10477500"/>
              <a:gd name="connsiteY69" fmla="*/ 10134600 h 11849100"/>
              <a:gd name="connsiteX70" fmla="*/ 8496300 w 10477500"/>
              <a:gd name="connsiteY70" fmla="*/ 10344150 h 11849100"/>
              <a:gd name="connsiteX71" fmla="*/ 8420100 w 10477500"/>
              <a:gd name="connsiteY71" fmla="*/ 10534650 h 11849100"/>
              <a:gd name="connsiteX72" fmla="*/ 8343900 w 10477500"/>
              <a:gd name="connsiteY72" fmla="*/ 10820400 h 11849100"/>
              <a:gd name="connsiteX73" fmla="*/ 8324850 w 10477500"/>
              <a:gd name="connsiteY73" fmla="*/ 11010900 h 11849100"/>
              <a:gd name="connsiteX74" fmla="*/ 8401050 w 10477500"/>
              <a:gd name="connsiteY74" fmla="*/ 11144250 h 11849100"/>
              <a:gd name="connsiteX75" fmla="*/ 8515350 w 10477500"/>
              <a:gd name="connsiteY75" fmla="*/ 11258550 h 11849100"/>
              <a:gd name="connsiteX76" fmla="*/ 8401050 w 10477500"/>
              <a:gd name="connsiteY76" fmla="*/ 11391900 h 11849100"/>
              <a:gd name="connsiteX77" fmla="*/ 8267700 w 10477500"/>
              <a:gd name="connsiteY77" fmla="*/ 11849100 h 11849100"/>
              <a:gd name="connsiteX0" fmla="*/ 0 w 10477500"/>
              <a:gd name="connsiteY0" fmla="*/ 0 h 11391900"/>
              <a:gd name="connsiteX1" fmla="*/ 152400 w 10477500"/>
              <a:gd name="connsiteY1" fmla="*/ 266700 h 11391900"/>
              <a:gd name="connsiteX2" fmla="*/ 228600 w 10477500"/>
              <a:gd name="connsiteY2" fmla="*/ 457200 h 11391900"/>
              <a:gd name="connsiteX3" fmla="*/ 76200 w 10477500"/>
              <a:gd name="connsiteY3" fmla="*/ 609600 h 11391900"/>
              <a:gd name="connsiteX4" fmla="*/ 76200 w 10477500"/>
              <a:gd name="connsiteY4" fmla="*/ 933450 h 11391900"/>
              <a:gd name="connsiteX5" fmla="*/ 323850 w 10477500"/>
              <a:gd name="connsiteY5" fmla="*/ 1104900 h 11391900"/>
              <a:gd name="connsiteX6" fmla="*/ 781050 w 10477500"/>
              <a:gd name="connsiteY6" fmla="*/ 1162050 h 11391900"/>
              <a:gd name="connsiteX7" fmla="*/ 1085850 w 10477500"/>
              <a:gd name="connsiteY7" fmla="*/ 1200150 h 11391900"/>
              <a:gd name="connsiteX8" fmla="*/ 1276350 w 10477500"/>
              <a:gd name="connsiteY8" fmla="*/ 1295400 h 11391900"/>
              <a:gd name="connsiteX9" fmla="*/ 1390650 w 10477500"/>
              <a:gd name="connsiteY9" fmla="*/ 1638300 h 11391900"/>
              <a:gd name="connsiteX10" fmla="*/ 1238250 w 10477500"/>
              <a:gd name="connsiteY10" fmla="*/ 1943100 h 11391900"/>
              <a:gd name="connsiteX11" fmla="*/ 1485900 w 10477500"/>
              <a:gd name="connsiteY11" fmla="*/ 2305050 h 11391900"/>
              <a:gd name="connsiteX12" fmla="*/ 1707874 w 10477500"/>
              <a:gd name="connsiteY12" fmla="*/ 2924092 h 11391900"/>
              <a:gd name="connsiteX13" fmla="*/ 1510747 w 10477500"/>
              <a:gd name="connsiteY13" fmla="*/ 3305091 h 11391900"/>
              <a:gd name="connsiteX14" fmla="*/ 1576015 w 10477500"/>
              <a:gd name="connsiteY14" fmla="*/ 3635237 h 11391900"/>
              <a:gd name="connsiteX15" fmla="*/ 1588770 w 10477500"/>
              <a:gd name="connsiteY15" fmla="*/ 4100720 h 11391900"/>
              <a:gd name="connsiteX16" fmla="*/ 1943100 w 10477500"/>
              <a:gd name="connsiteY16" fmla="*/ 4171950 h 11391900"/>
              <a:gd name="connsiteX17" fmla="*/ 2117697 w 10477500"/>
              <a:gd name="connsiteY17" fmla="*/ 4154557 h 11391900"/>
              <a:gd name="connsiteX18" fmla="*/ 2359053 w 10477500"/>
              <a:gd name="connsiteY18" fmla="*/ 4238542 h 11391900"/>
              <a:gd name="connsiteX19" fmla="*/ 2419350 w 10477500"/>
              <a:gd name="connsiteY19" fmla="*/ 4191000 h 11391900"/>
              <a:gd name="connsiteX20" fmla="*/ 2342985 w 10477500"/>
              <a:gd name="connsiteY20" fmla="*/ 3979794 h 11391900"/>
              <a:gd name="connsiteX21" fmla="*/ 2522385 w 10477500"/>
              <a:gd name="connsiteY21" fmla="*/ 3874936 h 11391900"/>
              <a:gd name="connsiteX22" fmla="*/ 2644471 w 10477500"/>
              <a:gd name="connsiteY22" fmla="*/ 4100885 h 11391900"/>
              <a:gd name="connsiteX23" fmla="*/ 2814596 w 10477500"/>
              <a:gd name="connsiteY23" fmla="*/ 4276808 h 11391900"/>
              <a:gd name="connsiteX24" fmla="*/ 3028950 w 10477500"/>
              <a:gd name="connsiteY24" fmla="*/ 4629150 h 11391900"/>
              <a:gd name="connsiteX25" fmla="*/ 3200400 w 10477500"/>
              <a:gd name="connsiteY25" fmla="*/ 4724400 h 11391900"/>
              <a:gd name="connsiteX26" fmla="*/ 3288527 w 10477500"/>
              <a:gd name="connsiteY26" fmla="*/ 4633623 h 11391900"/>
              <a:gd name="connsiteX27" fmla="*/ 3409950 w 10477500"/>
              <a:gd name="connsiteY27" fmla="*/ 4667250 h 11391900"/>
              <a:gd name="connsiteX28" fmla="*/ 3565331 w 10477500"/>
              <a:gd name="connsiteY28" fmla="*/ 4798778 h 11391900"/>
              <a:gd name="connsiteX29" fmla="*/ 3686092 w 10477500"/>
              <a:gd name="connsiteY29" fmla="*/ 5166360 h 11391900"/>
              <a:gd name="connsiteX30" fmla="*/ 4018224 w 10477500"/>
              <a:gd name="connsiteY30" fmla="*/ 5221191 h 11391900"/>
              <a:gd name="connsiteX31" fmla="*/ 4267200 w 10477500"/>
              <a:gd name="connsiteY31" fmla="*/ 5372100 h 11391900"/>
              <a:gd name="connsiteX32" fmla="*/ 4422747 w 10477500"/>
              <a:gd name="connsiteY32" fmla="*/ 5675243 h 11391900"/>
              <a:gd name="connsiteX33" fmla="*/ 4354002 w 10477500"/>
              <a:gd name="connsiteY33" fmla="*/ 5826318 h 11391900"/>
              <a:gd name="connsiteX34" fmla="*/ 4473271 w 10477500"/>
              <a:gd name="connsiteY34" fmla="*/ 5913783 h 11391900"/>
              <a:gd name="connsiteX35" fmla="*/ 4708497 w 10477500"/>
              <a:gd name="connsiteY35" fmla="*/ 5902187 h 11391900"/>
              <a:gd name="connsiteX36" fmla="*/ 5034004 w 10477500"/>
              <a:gd name="connsiteY36" fmla="*/ 5813232 h 11391900"/>
              <a:gd name="connsiteX37" fmla="*/ 5604013 w 10477500"/>
              <a:gd name="connsiteY37" fmla="*/ 5876676 h 11391900"/>
              <a:gd name="connsiteX38" fmla="*/ 6191250 w 10477500"/>
              <a:gd name="connsiteY38" fmla="*/ 5938797 h 11391900"/>
              <a:gd name="connsiteX39" fmla="*/ 6438900 w 10477500"/>
              <a:gd name="connsiteY39" fmla="*/ 5962650 h 11391900"/>
              <a:gd name="connsiteX40" fmla="*/ 7181850 w 10477500"/>
              <a:gd name="connsiteY40" fmla="*/ 5905500 h 11391900"/>
              <a:gd name="connsiteX41" fmla="*/ 7492780 w 10477500"/>
              <a:gd name="connsiteY41" fmla="*/ 6002406 h 11391900"/>
              <a:gd name="connsiteX42" fmla="*/ 7741257 w 10477500"/>
              <a:gd name="connsiteY42" fmla="*/ 5921734 h 11391900"/>
              <a:gd name="connsiteX43" fmla="*/ 7737281 w 10477500"/>
              <a:gd name="connsiteY43" fmla="*/ 6258008 h 11391900"/>
              <a:gd name="connsiteX44" fmla="*/ 7868478 w 10477500"/>
              <a:gd name="connsiteY44" fmla="*/ 6279543 h 11391900"/>
              <a:gd name="connsiteX45" fmla="*/ 7924800 w 10477500"/>
              <a:gd name="connsiteY45" fmla="*/ 6400800 h 11391900"/>
              <a:gd name="connsiteX46" fmla="*/ 8248650 w 10477500"/>
              <a:gd name="connsiteY46" fmla="*/ 6534150 h 11391900"/>
              <a:gd name="connsiteX47" fmla="*/ 8248650 w 10477500"/>
              <a:gd name="connsiteY47" fmla="*/ 6705600 h 11391900"/>
              <a:gd name="connsiteX48" fmla="*/ 8496300 w 10477500"/>
              <a:gd name="connsiteY48" fmla="*/ 6877050 h 11391900"/>
              <a:gd name="connsiteX49" fmla="*/ 8763000 w 10477500"/>
              <a:gd name="connsiteY49" fmla="*/ 6743700 h 11391900"/>
              <a:gd name="connsiteX50" fmla="*/ 8953500 w 10477500"/>
              <a:gd name="connsiteY50" fmla="*/ 6515100 h 11391900"/>
              <a:gd name="connsiteX51" fmla="*/ 9163050 w 10477500"/>
              <a:gd name="connsiteY51" fmla="*/ 6324600 h 11391900"/>
              <a:gd name="connsiteX52" fmla="*/ 9563100 w 10477500"/>
              <a:gd name="connsiteY52" fmla="*/ 6457950 h 11391900"/>
              <a:gd name="connsiteX53" fmla="*/ 9772650 w 10477500"/>
              <a:gd name="connsiteY53" fmla="*/ 6972300 h 11391900"/>
              <a:gd name="connsiteX54" fmla="*/ 9982200 w 10477500"/>
              <a:gd name="connsiteY54" fmla="*/ 7277100 h 11391900"/>
              <a:gd name="connsiteX55" fmla="*/ 10134600 w 10477500"/>
              <a:gd name="connsiteY55" fmla="*/ 7239000 h 11391900"/>
              <a:gd name="connsiteX56" fmla="*/ 10420350 w 10477500"/>
              <a:gd name="connsiteY56" fmla="*/ 7296150 h 11391900"/>
              <a:gd name="connsiteX57" fmla="*/ 10477500 w 10477500"/>
              <a:gd name="connsiteY57" fmla="*/ 7639050 h 11391900"/>
              <a:gd name="connsiteX58" fmla="*/ 10420350 w 10477500"/>
              <a:gd name="connsiteY58" fmla="*/ 7981950 h 11391900"/>
              <a:gd name="connsiteX59" fmla="*/ 10248900 w 10477500"/>
              <a:gd name="connsiteY59" fmla="*/ 8077200 h 11391900"/>
              <a:gd name="connsiteX60" fmla="*/ 9925050 w 10477500"/>
              <a:gd name="connsiteY60" fmla="*/ 8096250 h 11391900"/>
              <a:gd name="connsiteX61" fmla="*/ 9753600 w 10477500"/>
              <a:gd name="connsiteY61" fmla="*/ 8362950 h 11391900"/>
              <a:gd name="connsiteX62" fmla="*/ 9505950 w 10477500"/>
              <a:gd name="connsiteY62" fmla="*/ 8515350 h 11391900"/>
              <a:gd name="connsiteX63" fmla="*/ 9372600 w 10477500"/>
              <a:gd name="connsiteY63" fmla="*/ 8743950 h 11391900"/>
              <a:gd name="connsiteX64" fmla="*/ 9429750 w 10477500"/>
              <a:gd name="connsiteY64" fmla="*/ 9144000 h 11391900"/>
              <a:gd name="connsiteX65" fmla="*/ 9220200 w 10477500"/>
              <a:gd name="connsiteY65" fmla="*/ 9505950 h 11391900"/>
              <a:gd name="connsiteX66" fmla="*/ 9010650 w 10477500"/>
              <a:gd name="connsiteY66" fmla="*/ 9696450 h 11391900"/>
              <a:gd name="connsiteX67" fmla="*/ 8934450 w 10477500"/>
              <a:gd name="connsiteY67" fmla="*/ 9810750 h 11391900"/>
              <a:gd name="connsiteX68" fmla="*/ 8763000 w 10477500"/>
              <a:gd name="connsiteY68" fmla="*/ 9963150 h 11391900"/>
              <a:gd name="connsiteX69" fmla="*/ 8629650 w 10477500"/>
              <a:gd name="connsiteY69" fmla="*/ 10134600 h 11391900"/>
              <a:gd name="connsiteX70" fmla="*/ 8496300 w 10477500"/>
              <a:gd name="connsiteY70" fmla="*/ 10344150 h 11391900"/>
              <a:gd name="connsiteX71" fmla="*/ 8420100 w 10477500"/>
              <a:gd name="connsiteY71" fmla="*/ 10534650 h 11391900"/>
              <a:gd name="connsiteX72" fmla="*/ 8343900 w 10477500"/>
              <a:gd name="connsiteY72" fmla="*/ 10820400 h 11391900"/>
              <a:gd name="connsiteX73" fmla="*/ 8324850 w 10477500"/>
              <a:gd name="connsiteY73" fmla="*/ 11010900 h 11391900"/>
              <a:gd name="connsiteX74" fmla="*/ 8401050 w 10477500"/>
              <a:gd name="connsiteY74" fmla="*/ 11144250 h 11391900"/>
              <a:gd name="connsiteX75" fmla="*/ 8515350 w 10477500"/>
              <a:gd name="connsiteY75" fmla="*/ 11258550 h 11391900"/>
              <a:gd name="connsiteX76" fmla="*/ 8401050 w 10477500"/>
              <a:gd name="connsiteY76" fmla="*/ 11391900 h 11391900"/>
              <a:gd name="connsiteX0" fmla="*/ 0 w 10477500"/>
              <a:gd name="connsiteY0" fmla="*/ 0 h 11348426"/>
              <a:gd name="connsiteX1" fmla="*/ 152400 w 10477500"/>
              <a:gd name="connsiteY1" fmla="*/ 266700 h 11348426"/>
              <a:gd name="connsiteX2" fmla="*/ 228600 w 10477500"/>
              <a:gd name="connsiteY2" fmla="*/ 457200 h 11348426"/>
              <a:gd name="connsiteX3" fmla="*/ 76200 w 10477500"/>
              <a:gd name="connsiteY3" fmla="*/ 609600 h 11348426"/>
              <a:gd name="connsiteX4" fmla="*/ 76200 w 10477500"/>
              <a:gd name="connsiteY4" fmla="*/ 933450 h 11348426"/>
              <a:gd name="connsiteX5" fmla="*/ 323850 w 10477500"/>
              <a:gd name="connsiteY5" fmla="*/ 1104900 h 11348426"/>
              <a:gd name="connsiteX6" fmla="*/ 781050 w 10477500"/>
              <a:gd name="connsiteY6" fmla="*/ 1162050 h 11348426"/>
              <a:gd name="connsiteX7" fmla="*/ 1085850 w 10477500"/>
              <a:gd name="connsiteY7" fmla="*/ 1200150 h 11348426"/>
              <a:gd name="connsiteX8" fmla="*/ 1276350 w 10477500"/>
              <a:gd name="connsiteY8" fmla="*/ 1295400 h 11348426"/>
              <a:gd name="connsiteX9" fmla="*/ 1390650 w 10477500"/>
              <a:gd name="connsiteY9" fmla="*/ 1638300 h 11348426"/>
              <a:gd name="connsiteX10" fmla="*/ 1238250 w 10477500"/>
              <a:gd name="connsiteY10" fmla="*/ 1943100 h 11348426"/>
              <a:gd name="connsiteX11" fmla="*/ 1485900 w 10477500"/>
              <a:gd name="connsiteY11" fmla="*/ 2305050 h 11348426"/>
              <a:gd name="connsiteX12" fmla="*/ 1707874 w 10477500"/>
              <a:gd name="connsiteY12" fmla="*/ 2924092 h 11348426"/>
              <a:gd name="connsiteX13" fmla="*/ 1510747 w 10477500"/>
              <a:gd name="connsiteY13" fmla="*/ 3305091 h 11348426"/>
              <a:gd name="connsiteX14" fmla="*/ 1576015 w 10477500"/>
              <a:gd name="connsiteY14" fmla="*/ 3635237 h 11348426"/>
              <a:gd name="connsiteX15" fmla="*/ 1588770 w 10477500"/>
              <a:gd name="connsiteY15" fmla="*/ 4100720 h 11348426"/>
              <a:gd name="connsiteX16" fmla="*/ 1943100 w 10477500"/>
              <a:gd name="connsiteY16" fmla="*/ 4171950 h 11348426"/>
              <a:gd name="connsiteX17" fmla="*/ 2117697 w 10477500"/>
              <a:gd name="connsiteY17" fmla="*/ 4154557 h 11348426"/>
              <a:gd name="connsiteX18" fmla="*/ 2359053 w 10477500"/>
              <a:gd name="connsiteY18" fmla="*/ 4238542 h 11348426"/>
              <a:gd name="connsiteX19" fmla="*/ 2419350 w 10477500"/>
              <a:gd name="connsiteY19" fmla="*/ 4191000 h 11348426"/>
              <a:gd name="connsiteX20" fmla="*/ 2342985 w 10477500"/>
              <a:gd name="connsiteY20" fmla="*/ 3979794 h 11348426"/>
              <a:gd name="connsiteX21" fmla="*/ 2522385 w 10477500"/>
              <a:gd name="connsiteY21" fmla="*/ 3874936 h 11348426"/>
              <a:gd name="connsiteX22" fmla="*/ 2644471 w 10477500"/>
              <a:gd name="connsiteY22" fmla="*/ 4100885 h 11348426"/>
              <a:gd name="connsiteX23" fmla="*/ 2814596 w 10477500"/>
              <a:gd name="connsiteY23" fmla="*/ 4276808 h 11348426"/>
              <a:gd name="connsiteX24" fmla="*/ 3028950 w 10477500"/>
              <a:gd name="connsiteY24" fmla="*/ 4629150 h 11348426"/>
              <a:gd name="connsiteX25" fmla="*/ 3200400 w 10477500"/>
              <a:gd name="connsiteY25" fmla="*/ 4724400 h 11348426"/>
              <a:gd name="connsiteX26" fmla="*/ 3288527 w 10477500"/>
              <a:gd name="connsiteY26" fmla="*/ 4633623 h 11348426"/>
              <a:gd name="connsiteX27" fmla="*/ 3409950 w 10477500"/>
              <a:gd name="connsiteY27" fmla="*/ 4667250 h 11348426"/>
              <a:gd name="connsiteX28" fmla="*/ 3565331 w 10477500"/>
              <a:gd name="connsiteY28" fmla="*/ 4798778 h 11348426"/>
              <a:gd name="connsiteX29" fmla="*/ 3686092 w 10477500"/>
              <a:gd name="connsiteY29" fmla="*/ 5166360 h 11348426"/>
              <a:gd name="connsiteX30" fmla="*/ 4018224 w 10477500"/>
              <a:gd name="connsiteY30" fmla="*/ 5221191 h 11348426"/>
              <a:gd name="connsiteX31" fmla="*/ 4267200 w 10477500"/>
              <a:gd name="connsiteY31" fmla="*/ 5372100 h 11348426"/>
              <a:gd name="connsiteX32" fmla="*/ 4422747 w 10477500"/>
              <a:gd name="connsiteY32" fmla="*/ 5675243 h 11348426"/>
              <a:gd name="connsiteX33" fmla="*/ 4354002 w 10477500"/>
              <a:gd name="connsiteY33" fmla="*/ 5826318 h 11348426"/>
              <a:gd name="connsiteX34" fmla="*/ 4473271 w 10477500"/>
              <a:gd name="connsiteY34" fmla="*/ 5913783 h 11348426"/>
              <a:gd name="connsiteX35" fmla="*/ 4708497 w 10477500"/>
              <a:gd name="connsiteY35" fmla="*/ 5902187 h 11348426"/>
              <a:gd name="connsiteX36" fmla="*/ 5034004 w 10477500"/>
              <a:gd name="connsiteY36" fmla="*/ 5813232 h 11348426"/>
              <a:gd name="connsiteX37" fmla="*/ 5604013 w 10477500"/>
              <a:gd name="connsiteY37" fmla="*/ 5876676 h 11348426"/>
              <a:gd name="connsiteX38" fmla="*/ 6191250 w 10477500"/>
              <a:gd name="connsiteY38" fmla="*/ 5938797 h 11348426"/>
              <a:gd name="connsiteX39" fmla="*/ 6438900 w 10477500"/>
              <a:gd name="connsiteY39" fmla="*/ 5962650 h 11348426"/>
              <a:gd name="connsiteX40" fmla="*/ 7181850 w 10477500"/>
              <a:gd name="connsiteY40" fmla="*/ 5905500 h 11348426"/>
              <a:gd name="connsiteX41" fmla="*/ 7492780 w 10477500"/>
              <a:gd name="connsiteY41" fmla="*/ 6002406 h 11348426"/>
              <a:gd name="connsiteX42" fmla="*/ 7741257 w 10477500"/>
              <a:gd name="connsiteY42" fmla="*/ 5921734 h 11348426"/>
              <a:gd name="connsiteX43" fmla="*/ 7737281 w 10477500"/>
              <a:gd name="connsiteY43" fmla="*/ 6258008 h 11348426"/>
              <a:gd name="connsiteX44" fmla="*/ 7868478 w 10477500"/>
              <a:gd name="connsiteY44" fmla="*/ 6279543 h 11348426"/>
              <a:gd name="connsiteX45" fmla="*/ 7924800 w 10477500"/>
              <a:gd name="connsiteY45" fmla="*/ 6400800 h 11348426"/>
              <a:gd name="connsiteX46" fmla="*/ 8248650 w 10477500"/>
              <a:gd name="connsiteY46" fmla="*/ 6534150 h 11348426"/>
              <a:gd name="connsiteX47" fmla="*/ 8248650 w 10477500"/>
              <a:gd name="connsiteY47" fmla="*/ 6705600 h 11348426"/>
              <a:gd name="connsiteX48" fmla="*/ 8496300 w 10477500"/>
              <a:gd name="connsiteY48" fmla="*/ 6877050 h 11348426"/>
              <a:gd name="connsiteX49" fmla="*/ 8763000 w 10477500"/>
              <a:gd name="connsiteY49" fmla="*/ 6743700 h 11348426"/>
              <a:gd name="connsiteX50" fmla="*/ 8953500 w 10477500"/>
              <a:gd name="connsiteY50" fmla="*/ 6515100 h 11348426"/>
              <a:gd name="connsiteX51" fmla="*/ 9163050 w 10477500"/>
              <a:gd name="connsiteY51" fmla="*/ 6324600 h 11348426"/>
              <a:gd name="connsiteX52" fmla="*/ 9563100 w 10477500"/>
              <a:gd name="connsiteY52" fmla="*/ 6457950 h 11348426"/>
              <a:gd name="connsiteX53" fmla="*/ 9772650 w 10477500"/>
              <a:gd name="connsiteY53" fmla="*/ 6972300 h 11348426"/>
              <a:gd name="connsiteX54" fmla="*/ 9982200 w 10477500"/>
              <a:gd name="connsiteY54" fmla="*/ 7277100 h 11348426"/>
              <a:gd name="connsiteX55" fmla="*/ 10134600 w 10477500"/>
              <a:gd name="connsiteY55" fmla="*/ 7239000 h 11348426"/>
              <a:gd name="connsiteX56" fmla="*/ 10420350 w 10477500"/>
              <a:gd name="connsiteY56" fmla="*/ 7296150 h 11348426"/>
              <a:gd name="connsiteX57" fmla="*/ 10477500 w 10477500"/>
              <a:gd name="connsiteY57" fmla="*/ 7639050 h 11348426"/>
              <a:gd name="connsiteX58" fmla="*/ 10420350 w 10477500"/>
              <a:gd name="connsiteY58" fmla="*/ 7981950 h 11348426"/>
              <a:gd name="connsiteX59" fmla="*/ 10248900 w 10477500"/>
              <a:gd name="connsiteY59" fmla="*/ 8077200 h 11348426"/>
              <a:gd name="connsiteX60" fmla="*/ 9925050 w 10477500"/>
              <a:gd name="connsiteY60" fmla="*/ 8096250 h 11348426"/>
              <a:gd name="connsiteX61" fmla="*/ 9753600 w 10477500"/>
              <a:gd name="connsiteY61" fmla="*/ 8362950 h 11348426"/>
              <a:gd name="connsiteX62" fmla="*/ 9505950 w 10477500"/>
              <a:gd name="connsiteY62" fmla="*/ 8515350 h 11348426"/>
              <a:gd name="connsiteX63" fmla="*/ 9372600 w 10477500"/>
              <a:gd name="connsiteY63" fmla="*/ 8743950 h 11348426"/>
              <a:gd name="connsiteX64" fmla="*/ 9429750 w 10477500"/>
              <a:gd name="connsiteY64" fmla="*/ 9144000 h 11348426"/>
              <a:gd name="connsiteX65" fmla="*/ 9220200 w 10477500"/>
              <a:gd name="connsiteY65" fmla="*/ 9505950 h 11348426"/>
              <a:gd name="connsiteX66" fmla="*/ 9010650 w 10477500"/>
              <a:gd name="connsiteY66" fmla="*/ 9696450 h 11348426"/>
              <a:gd name="connsiteX67" fmla="*/ 8934450 w 10477500"/>
              <a:gd name="connsiteY67" fmla="*/ 9810750 h 11348426"/>
              <a:gd name="connsiteX68" fmla="*/ 8763000 w 10477500"/>
              <a:gd name="connsiteY68" fmla="*/ 9963150 h 11348426"/>
              <a:gd name="connsiteX69" fmla="*/ 8629650 w 10477500"/>
              <a:gd name="connsiteY69" fmla="*/ 10134600 h 11348426"/>
              <a:gd name="connsiteX70" fmla="*/ 8496300 w 10477500"/>
              <a:gd name="connsiteY70" fmla="*/ 10344150 h 11348426"/>
              <a:gd name="connsiteX71" fmla="*/ 8420100 w 10477500"/>
              <a:gd name="connsiteY71" fmla="*/ 10534650 h 11348426"/>
              <a:gd name="connsiteX72" fmla="*/ 8343900 w 10477500"/>
              <a:gd name="connsiteY72" fmla="*/ 10820400 h 11348426"/>
              <a:gd name="connsiteX73" fmla="*/ 8324850 w 10477500"/>
              <a:gd name="connsiteY73" fmla="*/ 11010900 h 11348426"/>
              <a:gd name="connsiteX74" fmla="*/ 8401050 w 10477500"/>
              <a:gd name="connsiteY74" fmla="*/ 11144250 h 11348426"/>
              <a:gd name="connsiteX75" fmla="*/ 8515350 w 10477500"/>
              <a:gd name="connsiteY75" fmla="*/ 11258550 h 11348426"/>
              <a:gd name="connsiteX76" fmla="*/ 8401050 w 10477500"/>
              <a:gd name="connsiteY76" fmla="*/ 11348426 h 1134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0477500" h="11348426">
                <a:moveTo>
                  <a:pt x="0" y="0"/>
                </a:moveTo>
                <a:cubicBezTo>
                  <a:pt x="57150" y="95250"/>
                  <a:pt x="114300" y="190500"/>
                  <a:pt x="152400" y="266700"/>
                </a:cubicBezTo>
                <a:cubicBezTo>
                  <a:pt x="190500" y="342900"/>
                  <a:pt x="241300" y="400050"/>
                  <a:pt x="228600" y="457200"/>
                </a:cubicBezTo>
                <a:cubicBezTo>
                  <a:pt x="215900" y="514350"/>
                  <a:pt x="101600" y="530225"/>
                  <a:pt x="76200" y="609600"/>
                </a:cubicBezTo>
                <a:cubicBezTo>
                  <a:pt x="50800" y="688975"/>
                  <a:pt x="34925" y="850900"/>
                  <a:pt x="76200" y="933450"/>
                </a:cubicBezTo>
                <a:cubicBezTo>
                  <a:pt x="117475" y="1016000"/>
                  <a:pt x="206375" y="1066800"/>
                  <a:pt x="323850" y="1104900"/>
                </a:cubicBezTo>
                <a:cubicBezTo>
                  <a:pt x="441325" y="1143000"/>
                  <a:pt x="781050" y="1162050"/>
                  <a:pt x="781050" y="1162050"/>
                </a:cubicBezTo>
                <a:cubicBezTo>
                  <a:pt x="908050" y="1177925"/>
                  <a:pt x="1003300" y="1177925"/>
                  <a:pt x="1085850" y="1200150"/>
                </a:cubicBezTo>
                <a:cubicBezTo>
                  <a:pt x="1168400" y="1222375"/>
                  <a:pt x="1225550" y="1222375"/>
                  <a:pt x="1276350" y="1295400"/>
                </a:cubicBezTo>
                <a:cubicBezTo>
                  <a:pt x="1327150" y="1368425"/>
                  <a:pt x="1397000" y="1530350"/>
                  <a:pt x="1390650" y="1638300"/>
                </a:cubicBezTo>
                <a:cubicBezTo>
                  <a:pt x="1384300" y="1746250"/>
                  <a:pt x="1222375" y="1831975"/>
                  <a:pt x="1238250" y="1943100"/>
                </a:cubicBezTo>
                <a:cubicBezTo>
                  <a:pt x="1254125" y="2054225"/>
                  <a:pt x="1407629" y="2141551"/>
                  <a:pt x="1485900" y="2305050"/>
                </a:cubicBezTo>
                <a:cubicBezTo>
                  <a:pt x="1564171" y="2468549"/>
                  <a:pt x="1703733" y="2757419"/>
                  <a:pt x="1707874" y="2924092"/>
                </a:cubicBezTo>
                <a:cubicBezTo>
                  <a:pt x="1712015" y="3090765"/>
                  <a:pt x="1532724" y="3186567"/>
                  <a:pt x="1510747" y="3305091"/>
                </a:cubicBezTo>
                <a:cubicBezTo>
                  <a:pt x="1488771" y="3423615"/>
                  <a:pt x="1563011" y="3502632"/>
                  <a:pt x="1576015" y="3635237"/>
                </a:cubicBezTo>
                <a:cubicBezTo>
                  <a:pt x="1589019" y="3767842"/>
                  <a:pt x="1527589" y="4011268"/>
                  <a:pt x="1588770" y="4100720"/>
                </a:cubicBezTo>
                <a:cubicBezTo>
                  <a:pt x="1649951" y="4190172"/>
                  <a:pt x="1854945" y="4162977"/>
                  <a:pt x="1943100" y="4171950"/>
                </a:cubicBezTo>
                <a:cubicBezTo>
                  <a:pt x="2031255" y="4180923"/>
                  <a:pt x="2048372" y="4143458"/>
                  <a:pt x="2117697" y="4154557"/>
                </a:cubicBezTo>
                <a:cubicBezTo>
                  <a:pt x="2187022" y="4165656"/>
                  <a:pt x="2308778" y="4232468"/>
                  <a:pt x="2359053" y="4238542"/>
                </a:cubicBezTo>
                <a:cubicBezTo>
                  <a:pt x="2409328" y="4244616"/>
                  <a:pt x="2422028" y="4234125"/>
                  <a:pt x="2419350" y="4191000"/>
                </a:cubicBezTo>
                <a:cubicBezTo>
                  <a:pt x="2416672" y="4147875"/>
                  <a:pt x="2325813" y="4032471"/>
                  <a:pt x="2342985" y="3979794"/>
                </a:cubicBezTo>
                <a:cubicBezTo>
                  <a:pt x="2360157" y="3927117"/>
                  <a:pt x="2472137" y="3854754"/>
                  <a:pt x="2522385" y="3874936"/>
                </a:cubicBezTo>
                <a:cubicBezTo>
                  <a:pt x="2572633" y="3895118"/>
                  <a:pt x="2591794" y="4041858"/>
                  <a:pt x="2644471" y="4100885"/>
                </a:cubicBezTo>
                <a:cubicBezTo>
                  <a:pt x="2697149" y="4159912"/>
                  <a:pt x="2750516" y="4188764"/>
                  <a:pt x="2814596" y="4276808"/>
                </a:cubicBezTo>
                <a:cubicBezTo>
                  <a:pt x="2878676" y="4364852"/>
                  <a:pt x="2964649" y="4554551"/>
                  <a:pt x="3028950" y="4629150"/>
                </a:cubicBezTo>
                <a:cubicBezTo>
                  <a:pt x="3093251" y="4703749"/>
                  <a:pt x="3157137" y="4723655"/>
                  <a:pt x="3200400" y="4724400"/>
                </a:cubicBezTo>
                <a:cubicBezTo>
                  <a:pt x="3243663" y="4725145"/>
                  <a:pt x="3253602" y="4643148"/>
                  <a:pt x="3288527" y="4633623"/>
                </a:cubicBezTo>
                <a:cubicBezTo>
                  <a:pt x="3323452" y="4624098"/>
                  <a:pt x="3363816" y="4639724"/>
                  <a:pt x="3409950" y="4667250"/>
                </a:cubicBezTo>
                <a:cubicBezTo>
                  <a:pt x="3456084" y="4694776"/>
                  <a:pt x="3519307" y="4715593"/>
                  <a:pt x="3565331" y="4798778"/>
                </a:cubicBezTo>
                <a:cubicBezTo>
                  <a:pt x="3611355" y="4881963"/>
                  <a:pt x="3610610" y="5095958"/>
                  <a:pt x="3686092" y="5166360"/>
                </a:cubicBezTo>
                <a:cubicBezTo>
                  <a:pt x="3761574" y="5236762"/>
                  <a:pt x="3921373" y="5186901"/>
                  <a:pt x="4018224" y="5221191"/>
                </a:cubicBezTo>
                <a:cubicBezTo>
                  <a:pt x="4115075" y="5255481"/>
                  <a:pt x="4199779" y="5296425"/>
                  <a:pt x="4267200" y="5372100"/>
                </a:cubicBezTo>
                <a:cubicBezTo>
                  <a:pt x="4334621" y="5447775"/>
                  <a:pt x="4408280" y="5599540"/>
                  <a:pt x="4422747" y="5675243"/>
                </a:cubicBezTo>
                <a:cubicBezTo>
                  <a:pt x="4437214" y="5750946"/>
                  <a:pt x="4337630" y="5786561"/>
                  <a:pt x="4354002" y="5826318"/>
                </a:cubicBezTo>
                <a:cubicBezTo>
                  <a:pt x="4370374" y="5866075"/>
                  <a:pt x="4411538" y="5887886"/>
                  <a:pt x="4473271" y="5913783"/>
                </a:cubicBezTo>
                <a:cubicBezTo>
                  <a:pt x="4535004" y="5939680"/>
                  <a:pt x="4615041" y="5918946"/>
                  <a:pt x="4708497" y="5902187"/>
                </a:cubicBezTo>
                <a:cubicBezTo>
                  <a:pt x="4801953" y="5885428"/>
                  <a:pt x="4884751" y="5817484"/>
                  <a:pt x="5034004" y="5813232"/>
                </a:cubicBezTo>
                <a:cubicBezTo>
                  <a:pt x="5183257" y="5808980"/>
                  <a:pt x="5411139" y="5855749"/>
                  <a:pt x="5604013" y="5876676"/>
                </a:cubicBezTo>
                <a:lnTo>
                  <a:pt x="6191250" y="5938797"/>
                </a:lnTo>
                <a:cubicBezTo>
                  <a:pt x="6330398" y="5953126"/>
                  <a:pt x="6273800" y="5968199"/>
                  <a:pt x="6438900" y="5962650"/>
                </a:cubicBezTo>
                <a:cubicBezTo>
                  <a:pt x="6604000" y="5957101"/>
                  <a:pt x="7006203" y="5898874"/>
                  <a:pt x="7181850" y="5905500"/>
                </a:cubicBezTo>
                <a:cubicBezTo>
                  <a:pt x="7357497" y="5912126"/>
                  <a:pt x="7399546" y="5999700"/>
                  <a:pt x="7492780" y="6002406"/>
                </a:cubicBezTo>
                <a:cubicBezTo>
                  <a:pt x="7586014" y="6005112"/>
                  <a:pt x="7681954" y="5887085"/>
                  <a:pt x="7741257" y="5921734"/>
                </a:cubicBezTo>
                <a:cubicBezTo>
                  <a:pt x="7800560" y="5956383"/>
                  <a:pt x="7716078" y="6198373"/>
                  <a:pt x="7737281" y="6258008"/>
                </a:cubicBezTo>
                <a:cubicBezTo>
                  <a:pt x="7758484" y="6317643"/>
                  <a:pt x="7837225" y="6255744"/>
                  <a:pt x="7868478" y="6279543"/>
                </a:cubicBezTo>
                <a:cubicBezTo>
                  <a:pt x="7899731" y="6303342"/>
                  <a:pt x="7861438" y="6358366"/>
                  <a:pt x="7924800" y="6400800"/>
                </a:cubicBezTo>
                <a:cubicBezTo>
                  <a:pt x="7988162" y="6443235"/>
                  <a:pt x="8194675" y="6483350"/>
                  <a:pt x="8248650" y="6534150"/>
                </a:cubicBezTo>
                <a:cubicBezTo>
                  <a:pt x="8302625" y="6584950"/>
                  <a:pt x="8207375" y="6648450"/>
                  <a:pt x="8248650" y="6705600"/>
                </a:cubicBezTo>
                <a:cubicBezTo>
                  <a:pt x="8289925" y="6762750"/>
                  <a:pt x="8410575" y="6870700"/>
                  <a:pt x="8496300" y="6877050"/>
                </a:cubicBezTo>
                <a:cubicBezTo>
                  <a:pt x="8582025" y="6883400"/>
                  <a:pt x="8686800" y="6804025"/>
                  <a:pt x="8763000" y="6743700"/>
                </a:cubicBezTo>
                <a:cubicBezTo>
                  <a:pt x="8839200" y="6683375"/>
                  <a:pt x="8886825" y="6584950"/>
                  <a:pt x="8953500" y="6515100"/>
                </a:cubicBezTo>
                <a:cubicBezTo>
                  <a:pt x="9020175" y="6445250"/>
                  <a:pt x="9061450" y="6334125"/>
                  <a:pt x="9163050" y="6324600"/>
                </a:cubicBezTo>
                <a:cubicBezTo>
                  <a:pt x="9264650" y="6315075"/>
                  <a:pt x="9461500" y="6350000"/>
                  <a:pt x="9563100" y="6457950"/>
                </a:cubicBezTo>
                <a:cubicBezTo>
                  <a:pt x="9664700" y="6565900"/>
                  <a:pt x="9702800" y="6835775"/>
                  <a:pt x="9772650" y="6972300"/>
                </a:cubicBezTo>
                <a:cubicBezTo>
                  <a:pt x="9842500" y="7108825"/>
                  <a:pt x="9921875" y="7232650"/>
                  <a:pt x="9982200" y="7277100"/>
                </a:cubicBezTo>
                <a:cubicBezTo>
                  <a:pt x="10042525" y="7321550"/>
                  <a:pt x="10061575" y="7235825"/>
                  <a:pt x="10134600" y="7239000"/>
                </a:cubicBezTo>
                <a:cubicBezTo>
                  <a:pt x="10207625" y="7242175"/>
                  <a:pt x="10363200" y="7229475"/>
                  <a:pt x="10420350" y="7296150"/>
                </a:cubicBezTo>
                <a:cubicBezTo>
                  <a:pt x="10477500" y="7362825"/>
                  <a:pt x="10477500" y="7524750"/>
                  <a:pt x="10477500" y="7639050"/>
                </a:cubicBezTo>
                <a:cubicBezTo>
                  <a:pt x="10477500" y="7753350"/>
                  <a:pt x="10458450" y="7908925"/>
                  <a:pt x="10420350" y="7981950"/>
                </a:cubicBezTo>
                <a:cubicBezTo>
                  <a:pt x="10382250" y="8054975"/>
                  <a:pt x="10331450" y="8058150"/>
                  <a:pt x="10248900" y="8077200"/>
                </a:cubicBezTo>
                <a:cubicBezTo>
                  <a:pt x="10166350" y="8096250"/>
                  <a:pt x="10007600" y="8048625"/>
                  <a:pt x="9925050" y="8096250"/>
                </a:cubicBezTo>
                <a:cubicBezTo>
                  <a:pt x="9842500" y="8143875"/>
                  <a:pt x="9823450" y="8293100"/>
                  <a:pt x="9753600" y="8362950"/>
                </a:cubicBezTo>
                <a:cubicBezTo>
                  <a:pt x="9683750" y="8432800"/>
                  <a:pt x="9569450" y="8451850"/>
                  <a:pt x="9505950" y="8515350"/>
                </a:cubicBezTo>
                <a:cubicBezTo>
                  <a:pt x="9442450" y="8578850"/>
                  <a:pt x="9385300" y="8639175"/>
                  <a:pt x="9372600" y="8743950"/>
                </a:cubicBezTo>
                <a:cubicBezTo>
                  <a:pt x="9359900" y="8848725"/>
                  <a:pt x="9455150" y="9017000"/>
                  <a:pt x="9429750" y="9144000"/>
                </a:cubicBezTo>
                <a:cubicBezTo>
                  <a:pt x="9404350" y="9271000"/>
                  <a:pt x="9290050" y="9413875"/>
                  <a:pt x="9220200" y="9505950"/>
                </a:cubicBezTo>
                <a:cubicBezTo>
                  <a:pt x="9150350" y="9598025"/>
                  <a:pt x="9058275" y="9645650"/>
                  <a:pt x="9010650" y="9696450"/>
                </a:cubicBezTo>
                <a:cubicBezTo>
                  <a:pt x="8963025" y="9747250"/>
                  <a:pt x="8975725" y="9766300"/>
                  <a:pt x="8934450" y="9810750"/>
                </a:cubicBezTo>
                <a:cubicBezTo>
                  <a:pt x="8893175" y="9855200"/>
                  <a:pt x="8813800" y="9909175"/>
                  <a:pt x="8763000" y="9963150"/>
                </a:cubicBezTo>
                <a:cubicBezTo>
                  <a:pt x="8712200" y="10017125"/>
                  <a:pt x="8674100" y="10071100"/>
                  <a:pt x="8629650" y="10134600"/>
                </a:cubicBezTo>
                <a:cubicBezTo>
                  <a:pt x="8585200" y="10198100"/>
                  <a:pt x="8531225" y="10277475"/>
                  <a:pt x="8496300" y="10344150"/>
                </a:cubicBezTo>
                <a:cubicBezTo>
                  <a:pt x="8461375" y="10410825"/>
                  <a:pt x="8445500" y="10455275"/>
                  <a:pt x="8420100" y="10534650"/>
                </a:cubicBezTo>
                <a:cubicBezTo>
                  <a:pt x="8394700" y="10614025"/>
                  <a:pt x="8359775" y="10741025"/>
                  <a:pt x="8343900" y="10820400"/>
                </a:cubicBezTo>
                <a:cubicBezTo>
                  <a:pt x="8328025" y="10899775"/>
                  <a:pt x="8315325" y="10956925"/>
                  <a:pt x="8324850" y="11010900"/>
                </a:cubicBezTo>
                <a:cubicBezTo>
                  <a:pt x="8334375" y="11064875"/>
                  <a:pt x="8369300" y="11102975"/>
                  <a:pt x="8401050" y="11144250"/>
                </a:cubicBezTo>
                <a:cubicBezTo>
                  <a:pt x="8432800" y="11185525"/>
                  <a:pt x="8515350" y="11224521"/>
                  <a:pt x="8515350" y="11258550"/>
                </a:cubicBezTo>
                <a:cubicBezTo>
                  <a:pt x="8515350" y="11292579"/>
                  <a:pt x="8442325" y="11250001"/>
                  <a:pt x="8401050" y="11348426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 315"/>
          <p:cNvSpPr/>
          <p:nvPr/>
        </p:nvSpPr>
        <p:spPr>
          <a:xfrm>
            <a:off x="16896573" y="15710487"/>
            <a:ext cx="2862088" cy="1403757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Oval 317"/>
          <p:cNvSpPr/>
          <p:nvPr/>
        </p:nvSpPr>
        <p:spPr>
          <a:xfrm>
            <a:off x="17806663" y="1403632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TextBox 318"/>
          <p:cNvSpPr txBox="1"/>
          <p:nvPr/>
        </p:nvSpPr>
        <p:spPr>
          <a:xfrm>
            <a:off x="16734431" y="13882845"/>
            <a:ext cx="1151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320" name="TextBox 319"/>
          <p:cNvSpPr txBox="1"/>
          <p:nvPr/>
        </p:nvSpPr>
        <p:spPr>
          <a:xfrm>
            <a:off x="11999949" y="8723858"/>
            <a:ext cx="19974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563" name="Group 562"/>
          <p:cNvGrpSpPr/>
          <p:nvPr/>
        </p:nvGrpSpPr>
        <p:grpSpPr>
          <a:xfrm>
            <a:off x="15455291" y="678149"/>
            <a:ext cx="5592285" cy="13355759"/>
            <a:chOff x="10459009" y="662507"/>
            <a:chExt cx="3722213" cy="8889565"/>
          </a:xfrm>
        </p:grpSpPr>
        <p:sp>
          <p:nvSpPr>
            <p:cNvPr id="576" name="Freeform 575"/>
            <p:cNvSpPr/>
            <p:nvPr/>
          </p:nvSpPr>
          <p:spPr>
            <a:xfrm>
              <a:off x="10459009" y="666750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10467031" y="674772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>
              <a:off x="10460110" y="662507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4063496" y="644546"/>
            <a:ext cx="3310919" cy="16222828"/>
            <a:chOff x="2876655" y="640141"/>
            <a:chExt cx="2203741" cy="10797881"/>
          </a:xfrm>
        </p:grpSpPr>
        <p:sp>
          <p:nvSpPr>
            <p:cNvPr id="573" name="Freeform 572"/>
            <p:cNvSpPr/>
            <p:nvPr/>
          </p:nvSpPr>
          <p:spPr>
            <a:xfrm>
              <a:off x="2895600" y="647700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Freeform 573"/>
            <p:cNvSpPr/>
            <p:nvPr/>
          </p:nvSpPr>
          <p:spPr>
            <a:xfrm>
              <a:off x="2879559" y="655722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Freeform 574"/>
            <p:cNvSpPr/>
            <p:nvPr/>
          </p:nvSpPr>
          <p:spPr>
            <a:xfrm>
              <a:off x="2876655" y="640141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`</a:t>
              </a:r>
              <a:endParaRPr lang="en-US" dirty="0"/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514349" y="14185241"/>
            <a:ext cx="20535738" cy="3356781"/>
            <a:chOff x="514350" y="9652800"/>
            <a:chExt cx="13668544" cy="2234267"/>
          </a:xfrm>
        </p:grpSpPr>
        <p:sp>
          <p:nvSpPr>
            <p:cNvPr id="567" name="Freeform 566"/>
            <p:cNvSpPr/>
            <p:nvPr/>
          </p:nvSpPr>
          <p:spPr>
            <a:xfrm>
              <a:off x="514350" y="9656939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Freeform 567"/>
            <p:cNvSpPr/>
            <p:nvPr/>
          </p:nvSpPr>
          <p:spPr>
            <a:xfrm>
              <a:off x="522372" y="9664961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Freeform 568"/>
            <p:cNvSpPr/>
            <p:nvPr/>
          </p:nvSpPr>
          <p:spPr>
            <a:xfrm>
              <a:off x="524044" y="9652800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Oval 326"/>
          <p:cNvSpPr/>
          <p:nvPr/>
        </p:nvSpPr>
        <p:spPr>
          <a:xfrm>
            <a:off x="12038443" y="1608160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10148494" y="16869408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TextBox 328"/>
          <p:cNvSpPr txBox="1"/>
          <p:nvPr/>
        </p:nvSpPr>
        <p:spPr>
          <a:xfrm>
            <a:off x="9935771" y="17105647"/>
            <a:ext cx="1743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330" name="Oval 329"/>
          <p:cNvSpPr/>
          <p:nvPr/>
        </p:nvSpPr>
        <p:spPr>
          <a:xfrm>
            <a:off x="4591895" y="6353123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TextBox 330"/>
          <p:cNvSpPr txBox="1"/>
          <p:nvPr/>
        </p:nvSpPr>
        <p:spPr>
          <a:xfrm>
            <a:off x="3315620" y="6233481"/>
            <a:ext cx="1210554" cy="478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332" name="Freeform 331"/>
          <p:cNvSpPr/>
          <p:nvPr/>
        </p:nvSpPr>
        <p:spPr>
          <a:xfrm>
            <a:off x="21269810" y="14649228"/>
            <a:ext cx="393290" cy="290316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Freeform 335"/>
          <p:cNvSpPr/>
          <p:nvPr/>
        </p:nvSpPr>
        <p:spPr>
          <a:xfrm>
            <a:off x="12470722" y="9973389"/>
            <a:ext cx="365303" cy="1652855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>
            <a:off x="6342755" y="10519844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Oval 343"/>
          <p:cNvSpPr/>
          <p:nvPr/>
        </p:nvSpPr>
        <p:spPr>
          <a:xfrm>
            <a:off x="5340184" y="888290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TextBox 344"/>
          <p:cNvSpPr txBox="1"/>
          <p:nvPr/>
        </p:nvSpPr>
        <p:spPr>
          <a:xfrm>
            <a:off x="5702039" y="12579894"/>
            <a:ext cx="14749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347" name="TextBox 346"/>
          <p:cNvSpPr txBox="1"/>
          <p:nvPr/>
        </p:nvSpPr>
        <p:spPr>
          <a:xfrm>
            <a:off x="7460776" y="7831733"/>
            <a:ext cx="15084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Boguchar</a:t>
            </a:r>
            <a:endParaRPr lang="en-US" sz="2400" b="1" dirty="0"/>
          </a:p>
        </p:txBody>
      </p:sp>
      <p:sp>
        <p:nvSpPr>
          <p:cNvPr id="348" name="TextBox 347"/>
          <p:cNvSpPr txBox="1"/>
          <p:nvPr/>
        </p:nvSpPr>
        <p:spPr>
          <a:xfrm rot="2431541">
            <a:off x="1236433" y="13348366"/>
            <a:ext cx="1855506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349" name="TextBox 348"/>
          <p:cNvSpPr txBox="1"/>
          <p:nvPr/>
        </p:nvSpPr>
        <p:spPr>
          <a:xfrm>
            <a:off x="12917654" y="9596557"/>
            <a:ext cx="145192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350" name="TextBox 349"/>
          <p:cNvSpPr txBox="1"/>
          <p:nvPr/>
        </p:nvSpPr>
        <p:spPr>
          <a:xfrm rot="3296769">
            <a:off x="11469241" y="11589176"/>
            <a:ext cx="146946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53" name="TextBox 352"/>
          <p:cNvSpPr txBox="1"/>
          <p:nvPr/>
        </p:nvSpPr>
        <p:spPr>
          <a:xfrm>
            <a:off x="11487042" y="16313778"/>
            <a:ext cx="1709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356" name="Oval 355"/>
          <p:cNvSpPr/>
          <p:nvPr/>
        </p:nvSpPr>
        <p:spPr>
          <a:xfrm>
            <a:off x="3532551" y="1501581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TextBox 356"/>
          <p:cNvSpPr txBox="1"/>
          <p:nvPr/>
        </p:nvSpPr>
        <p:spPr>
          <a:xfrm>
            <a:off x="2310665" y="15222451"/>
            <a:ext cx="2098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sp>
        <p:nvSpPr>
          <p:cNvPr id="358" name="Oval 357"/>
          <p:cNvSpPr/>
          <p:nvPr/>
        </p:nvSpPr>
        <p:spPr>
          <a:xfrm>
            <a:off x="6726039" y="16184752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TextBox 359"/>
          <p:cNvSpPr txBox="1"/>
          <p:nvPr/>
        </p:nvSpPr>
        <p:spPr>
          <a:xfrm>
            <a:off x="7054825" y="15356865"/>
            <a:ext cx="16060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Kamensk</a:t>
            </a:r>
            <a:r>
              <a:rPr lang="en-US" sz="2400" b="1" dirty="0"/>
              <a:t>-</a:t>
            </a:r>
          </a:p>
          <a:p>
            <a:r>
              <a:rPr lang="en-US" sz="2400" b="1" dirty="0" err="1" smtClean="0"/>
              <a:t>Shakhtinsk</a:t>
            </a:r>
            <a:endParaRPr lang="en-US" sz="2400" b="1" dirty="0"/>
          </a:p>
        </p:txBody>
      </p:sp>
      <p:sp>
        <p:nvSpPr>
          <p:cNvPr id="363" name="TextBox 362"/>
          <p:cNvSpPr txBox="1"/>
          <p:nvPr/>
        </p:nvSpPr>
        <p:spPr>
          <a:xfrm>
            <a:off x="4793635" y="10356826"/>
            <a:ext cx="1506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364" name="TextBox 363"/>
          <p:cNvSpPr txBox="1"/>
          <p:nvPr/>
        </p:nvSpPr>
        <p:spPr>
          <a:xfrm>
            <a:off x="3374058" y="8613697"/>
            <a:ext cx="19636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392" name="TextBox 391"/>
          <p:cNvSpPr txBox="1"/>
          <p:nvPr/>
        </p:nvSpPr>
        <p:spPr>
          <a:xfrm>
            <a:off x="18984737" y="13670338"/>
            <a:ext cx="2008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591" name="Group 590"/>
          <p:cNvGrpSpPr/>
          <p:nvPr/>
        </p:nvGrpSpPr>
        <p:grpSpPr>
          <a:xfrm>
            <a:off x="19082273" y="14725427"/>
            <a:ext cx="2192881" cy="2988832"/>
            <a:chOff x="19082273" y="14725427"/>
            <a:chExt cx="2192881" cy="2988832"/>
          </a:xfrm>
        </p:grpSpPr>
        <p:sp>
          <p:nvSpPr>
            <p:cNvPr id="588" name="Freeform 587"/>
            <p:cNvSpPr/>
            <p:nvPr/>
          </p:nvSpPr>
          <p:spPr>
            <a:xfrm>
              <a:off x="19089445" y="14732598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Freeform 588"/>
            <p:cNvSpPr/>
            <p:nvPr/>
          </p:nvSpPr>
          <p:spPr>
            <a:xfrm>
              <a:off x="19091238" y="14734391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Freeform 589"/>
            <p:cNvSpPr/>
            <p:nvPr/>
          </p:nvSpPr>
          <p:spPr>
            <a:xfrm>
              <a:off x="19082273" y="14725427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2" name="Freeform 321"/>
          <p:cNvSpPr/>
          <p:nvPr/>
        </p:nvSpPr>
        <p:spPr>
          <a:xfrm>
            <a:off x="20835177" y="13535300"/>
            <a:ext cx="658280" cy="1230698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Oval 591"/>
          <p:cNvSpPr/>
          <p:nvPr/>
        </p:nvSpPr>
        <p:spPr>
          <a:xfrm>
            <a:off x="8181665" y="766856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Oval 592"/>
          <p:cNvSpPr/>
          <p:nvPr/>
        </p:nvSpPr>
        <p:spPr>
          <a:xfrm>
            <a:off x="4041002" y="781310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TextBox 593"/>
          <p:cNvSpPr txBox="1"/>
          <p:nvPr/>
        </p:nvSpPr>
        <p:spPr>
          <a:xfrm>
            <a:off x="2551324" y="750917"/>
            <a:ext cx="14272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Veronezh</a:t>
            </a:r>
            <a:endParaRPr lang="en-US" sz="2400" b="1" dirty="0"/>
          </a:p>
        </p:txBody>
      </p:sp>
      <p:sp>
        <p:nvSpPr>
          <p:cNvPr id="595" name="TextBox 594"/>
          <p:cNvSpPr txBox="1"/>
          <p:nvPr/>
        </p:nvSpPr>
        <p:spPr>
          <a:xfrm>
            <a:off x="16062567" y="10024378"/>
            <a:ext cx="13620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sp>
        <p:nvSpPr>
          <p:cNvPr id="596" name="TextBox 595"/>
          <p:cNvSpPr txBox="1"/>
          <p:nvPr/>
        </p:nvSpPr>
        <p:spPr>
          <a:xfrm>
            <a:off x="14320921" y="8843879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sp>
        <p:nvSpPr>
          <p:cNvPr id="601" name="TextBox 600"/>
          <p:cNvSpPr txBox="1"/>
          <p:nvPr/>
        </p:nvSpPr>
        <p:spPr>
          <a:xfrm>
            <a:off x="17349839" y="11645473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603" name="Oval 602"/>
          <p:cNvSpPr/>
          <p:nvPr/>
        </p:nvSpPr>
        <p:spPr>
          <a:xfrm>
            <a:off x="15191800" y="9496409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Oval 603"/>
          <p:cNvSpPr/>
          <p:nvPr/>
        </p:nvSpPr>
        <p:spPr>
          <a:xfrm>
            <a:off x="16394957" y="10892073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Oval 604"/>
          <p:cNvSpPr/>
          <p:nvPr/>
        </p:nvSpPr>
        <p:spPr>
          <a:xfrm>
            <a:off x="7198172" y="12761899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TextBox 606"/>
          <p:cNvSpPr txBox="1"/>
          <p:nvPr/>
        </p:nvSpPr>
        <p:spPr>
          <a:xfrm>
            <a:off x="7191928" y="1399463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VERONEZH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10588752" y="6855393"/>
            <a:ext cx="625823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C00000"/>
                </a:solidFill>
              </a:rPr>
              <a:t>SOUTHWESTERN FRONT</a:t>
            </a:r>
          </a:p>
          <a:p>
            <a:pPr algn="ctr"/>
            <a:r>
              <a:rPr lang="en-US" sz="4000" b="1" dirty="0" smtClean="0">
                <a:solidFill>
                  <a:srgbClr val="C00000"/>
                </a:solidFill>
              </a:rPr>
              <a:t>(created 22 October 1942)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18" name="TextBox 617"/>
          <p:cNvSpPr txBox="1"/>
          <p:nvPr/>
        </p:nvSpPr>
        <p:spPr>
          <a:xfrm>
            <a:off x="21630480" y="16073741"/>
            <a:ext cx="49533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STALINGRAD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27" name="Freeform 626"/>
          <p:cNvSpPr/>
          <p:nvPr/>
        </p:nvSpPr>
        <p:spPr>
          <a:xfrm>
            <a:off x="4641542" y="665018"/>
            <a:ext cx="17294743" cy="17082655"/>
          </a:xfrm>
          <a:custGeom>
            <a:avLst/>
            <a:gdLst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85185 w 17294743"/>
              <a:gd name="connsiteY4" fmla="*/ 2660073 h 17082655"/>
              <a:gd name="connsiteX5" fmla="*/ 1468313 w 17294743"/>
              <a:gd name="connsiteY5" fmla="*/ 3241964 h 17082655"/>
              <a:gd name="connsiteX6" fmla="*/ 1759258 w 17294743"/>
              <a:gd name="connsiteY6" fmla="*/ 4156364 h 17082655"/>
              <a:gd name="connsiteX7" fmla="*/ 1676131 w 17294743"/>
              <a:gd name="connsiteY7" fmla="*/ 4738255 h 17082655"/>
              <a:gd name="connsiteX8" fmla="*/ 1551440 w 17294743"/>
              <a:gd name="connsiteY8" fmla="*/ 5195455 h 17082655"/>
              <a:gd name="connsiteX9" fmla="*/ 1593003 w 17294743"/>
              <a:gd name="connsiteY9" fmla="*/ 5652655 h 17082655"/>
              <a:gd name="connsiteX10" fmla="*/ 1925513 w 17294743"/>
              <a:gd name="connsiteY10" fmla="*/ 6234546 h 17082655"/>
              <a:gd name="connsiteX11" fmla="*/ 2174894 w 17294743"/>
              <a:gd name="connsiteY11" fmla="*/ 5985164 h 17082655"/>
              <a:gd name="connsiteX12" fmla="*/ 2465840 w 17294743"/>
              <a:gd name="connsiteY12" fmla="*/ 6109855 h 17082655"/>
              <a:gd name="connsiteX13" fmla="*/ 2507403 w 17294743"/>
              <a:gd name="connsiteY13" fmla="*/ 5735782 h 17082655"/>
              <a:gd name="connsiteX14" fmla="*/ 2964603 w 17294743"/>
              <a:gd name="connsiteY14" fmla="*/ 5652655 h 17082655"/>
              <a:gd name="connsiteX15" fmla="*/ 3421803 w 17294743"/>
              <a:gd name="connsiteY15" fmla="*/ 6400800 h 17082655"/>
              <a:gd name="connsiteX16" fmla="*/ 3962131 w 17294743"/>
              <a:gd name="connsiteY16" fmla="*/ 6941127 h 17082655"/>
              <a:gd name="connsiteX17" fmla="*/ 4045258 w 17294743"/>
              <a:gd name="connsiteY17" fmla="*/ 6733309 h 17082655"/>
              <a:gd name="connsiteX18" fmla="*/ 4627149 w 17294743"/>
              <a:gd name="connsiteY18" fmla="*/ 7232073 h 17082655"/>
              <a:gd name="connsiteX19" fmla="*/ 4793403 w 17294743"/>
              <a:gd name="connsiteY19" fmla="*/ 7647709 h 17082655"/>
              <a:gd name="connsiteX20" fmla="*/ 5167476 w 17294743"/>
              <a:gd name="connsiteY20" fmla="*/ 7730837 h 17082655"/>
              <a:gd name="connsiteX21" fmla="*/ 5666240 w 17294743"/>
              <a:gd name="connsiteY21" fmla="*/ 7980218 h 17082655"/>
              <a:gd name="connsiteX22" fmla="*/ 5915622 w 17294743"/>
              <a:gd name="connsiteY22" fmla="*/ 8437418 h 17082655"/>
              <a:gd name="connsiteX23" fmla="*/ 5790931 w 17294743"/>
              <a:gd name="connsiteY23" fmla="*/ 8811491 h 17082655"/>
              <a:gd name="connsiteX24" fmla="*/ 6289694 w 17294743"/>
              <a:gd name="connsiteY24" fmla="*/ 8603673 h 17082655"/>
              <a:gd name="connsiteX25" fmla="*/ 7079403 w 17294743"/>
              <a:gd name="connsiteY25" fmla="*/ 8520546 h 17082655"/>
              <a:gd name="connsiteX26" fmla="*/ 7702858 w 17294743"/>
              <a:gd name="connsiteY26" fmla="*/ 8686800 h 17082655"/>
              <a:gd name="connsiteX27" fmla="*/ 8617258 w 17294743"/>
              <a:gd name="connsiteY27" fmla="*/ 8894618 h 17082655"/>
              <a:gd name="connsiteX28" fmla="*/ 9406967 w 17294743"/>
              <a:gd name="connsiteY28" fmla="*/ 9144000 h 17082655"/>
              <a:gd name="connsiteX29" fmla="*/ 9822603 w 17294743"/>
              <a:gd name="connsiteY29" fmla="*/ 9434946 h 17082655"/>
              <a:gd name="connsiteX30" fmla="*/ 10737003 w 17294743"/>
              <a:gd name="connsiteY30" fmla="*/ 10224655 h 17082655"/>
              <a:gd name="connsiteX31" fmla="*/ 11318894 w 17294743"/>
              <a:gd name="connsiteY31" fmla="*/ 10557164 h 17082655"/>
              <a:gd name="connsiteX32" fmla="*/ 12150167 w 17294743"/>
              <a:gd name="connsiteY32" fmla="*/ 10681855 h 17082655"/>
              <a:gd name="connsiteX33" fmla="*/ 12732058 w 17294743"/>
              <a:gd name="connsiteY33" fmla="*/ 10307782 h 17082655"/>
              <a:gd name="connsiteX34" fmla="*/ 12565803 w 17294743"/>
              <a:gd name="connsiteY34" fmla="*/ 9518073 h 17082655"/>
              <a:gd name="connsiteX35" fmla="*/ 13230822 w 17294743"/>
              <a:gd name="connsiteY35" fmla="*/ 9310255 h 17082655"/>
              <a:gd name="connsiteX36" fmla="*/ 13604894 w 17294743"/>
              <a:gd name="connsiteY36" fmla="*/ 9559637 h 17082655"/>
              <a:gd name="connsiteX37" fmla="*/ 13895840 w 17294743"/>
              <a:gd name="connsiteY37" fmla="*/ 9725891 h 17082655"/>
              <a:gd name="connsiteX38" fmla="*/ 14228349 w 17294743"/>
              <a:gd name="connsiteY38" fmla="*/ 10515600 h 17082655"/>
              <a:gd name="connsiteX39" fmla="*/ 14976494 w 17294743"/>
              <a:gd name="connsiteY39" fmla="*/ 10972800 h 17082655"/>
              <a:gd name="connsiteX40" fmla="*/ 15974022 w 17294743"/>
              <a:gd name="connsiteY40" fmla="*/ 11388437 h 17082655"/>
              <a:gd name="connsiteX41" fmla="*/ 16555913 w 17294743"/>
              <a:gd name="connsiteY41" fmla="*/ 12053455 h 17082655"/>
              <a:gd name="connsiteX42" fmla="*/ 17262494 w 17294743"/>
              <a:gd name="connsiteY42" fmla="*/ 12510655 h 17082655"/>
              <a:gd name="connsiteX43" fmla="*/ 17137803 w 17294743"/>
              <a:gd name="connsiteY43" fmla="*/ 13217237 h 17082655"/>
              <a:gd name="connsiteX44" fmla="*/ 16805294 w 17294743"/>
              <a:gd name="connsiteY44" fmla="*/ 13549746 h 17082655"/>
              <a:gd name="connsiteX45" fmla="*/ 16597476 w 17294743"/>
              <a:gd name="connsiteY45" fmla="*/ 14131637 h 17082655"/>
              <a:gd name="connsiteX46" fmla="*/ 16140276 w 17294743"/>
              <a:gd name="connsiteY46" fmla="*/ 14381018 h 17082655"/>
              <a:gd name="connsiteX47" fmla="*/ 15932458 w 17294743"/>
              <a:gd name="connsiteY47" fmla="*/ 15087600 h 17082655"/>
              <a:gd name="connsiteX48" fmla="*/ 15974022 w 17294743"/>
              <a:gd name="connsiteY48" fmla="*/ 16376073 h 17082655"/>
              <a:gd name="connsiteX49" fmla="*/ 15932458 w 17294743"/>
              <a:gd name="connsiteY49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295975 w 17294743"/>
              <a:gd name="connsiteY4" fmla="*/ 2994610 h 17082655"/>
              <a:gd name="connsiteX5" fmla="*/ 1468313 w 17294743"/>
              <a:gd name="connsiteY5" fmla="*/ 3241964 h 17082655"/>
              <a:gd name="connsiteX6" fmla="*/ 1759258 w 17294743"/>
              <a:gd name="connsiteY6" fmla="*/ 4156364 h 17082655"/>
              <a:gd name="connsiteX7" fmla="*/ 1676131 w 17294743"/>
              <a:gd name="connsiteY7" fmla="*/ 4738255 h 17082655"/>
              <a:gd name="connsiteX8" fmla="*/ 1551440 w 17294743"/>
              <a:gd name="connsiteY8" fmla="*/ 5195455 h 17082655"/>
              <a:gd name="connsiteX9" fmla="*/ 1593003 w 17294743"/>
              <a:gd name="connsiteY9" fmla="*/ 5652655 h 17082655"/>
              <a:gd name="connsiteX10" fmla="*/ 1925513 w 17294743"/>
              <a:gd name="connsiteY10" fmla="*/ 6234546 h 17082655"/>
              <a:gd name="connsiteX11" fmla="*/ 2174894 w 17294743"/>
              <a:gd name="connsiteY11" fmla="*/ 5985164 h 17082655"/>
              <a:gd name="connsiteX12" fmla="*/ 2465840 w 17294743"/>
              <a:gd name="connsiteY12" fmla="*/ 6109855 h 17082655"/>
              <a:gd name="connsiteX13" fmla="*/ 2507403 w 17294743"/>
              <a:gd name="connsiteY13" fmla="*/ 5735782 h 17082655"/>
              <a:gd name="connsiteX14" fmla="*/ 2964603 w 17294743"/>
              <a:gd name="connsiteY14" fmla="*/ 5652655 h 17082655"/>
              <a:gd name="connsiteX15" fmla="*/ 3421803 w 17294743"/>
              <a:gd name="connsiteY15" fmla="*/ 6400800 h 17082655"/>
              <a:gd name="connsiteX16" fmla="*/ 3962131 w 17294743"/>
              <a:gd name="connsiteY16" fmla="*/ 6941127 h 17082655"/>
              <a:gd name="connsiteX17" fmla="*/ 4045258 w 17294743"/>
              <a:gd name="connsiteY17" fmla="*/ 6733309 h 17082655"/>
              <a:gd name="connsiteX18" fmla="*/ 4627149 w 17294743"/>
              <a:gd name="connsiteY18" fmla="*/ 7232073 h 17082655"/>
              <a:gd name="connsiteX19" fmla="*/ 4793403 w 17294743"/>
              <a:gd name="connsiteY19" fmla="*/ 7647709 h 17082655"/>
              <a:gd name="connsiteX20" fmla="*/ 5167476 w 17294743"/>
              <a:gd name="connsiteY20" fmla="*/ 7730837 h 17082655"/>
              <a:gd name="connsiteX21" fmla="*/ 5666240 w 17294743"/>
              <a:gd name="connsiteY21" fmla="*/ 7980218 h 17082655"/>
              <a:gd name="connsiteX22" fmla="*/ 5915622 w 17294743"/>
              <a:gd name="connsiteY22" fmla="*/ 8437418 h 17082655"/>
              <a:gd name="connsiteX23" fmla="*/ 5790931 w 17294743"/>
              <a:gd name="connsiteY23" fmla="*/ 8811491 h 17082655"/>
              <a:gd name="connsiteX24" fmla="*/ 6289694 w 17294743"/>
              <a:gd name="connsiteY24" fmla="*/ 8603673 h 17082655"/>
              <a:gd name="connsiteX25" fmla="*/ 7079403 w 17294743"/>
              <a:gd name="connsiteY25" fmla="*/ 8520546 h 17082655"/>
              <a:gd name="connsiteX26" fmla="*/ 7702858 w 17294743"/>
              <a:gd name="connsiteY26" fmla="*/ 8686800 h 17082655"/>
              <a:gd name="connsiteX27" fmla="*/ 8617258 w 17294743"/>
              <a:gd name="connsiteY27" fmla="*/ 8894618 h 17082655"/>
              <a:gd name="connsiteX28" fmla="*/ 9406967 w 17294743"/>
              <a:gd name="connsiteY28" fmla="*/ 9144000 h 17082655"/>
              <a:gd name="connsiteX29" fmla="*/ 9822603 w 17294743"/>
              <a:gd name="connsiteY29" fmla="*/ 9434946 h 17082655"/>
              <a:gd name="connsiteX30" fmla="*/ 10737003 w 17294743"/>
              <a:gd name="connsiteY30" fmla="*/ 10224655 h 17082655"/>
              <a:gd name="connsiteX31" fmla="*/ 11318894 w 17294743"/>
              <a:gd name="connsiteY31" fmla="*/ 10557164 h 17082655"/>
              <a:gd name="connsiteX32" fmla="*/ 12150167 w 17294743"/>
              <a:gd name="connsiteY32" fmla="*/ 10681855 h 17082655"/>
              <a:gd name="connsiteX33" fmla="*/ 12732058 w 17294743"/>
              <a:gd name="connsiteY33" fmla="*/ 10307782 h 17082655"/>
              <a:gd name="connsiteX34" fmla="*/ 12565803 w 17294743"/>
              <a:gd name="connsiteY34" fmla="*/ 9518073 h 17082655"/>
              <a:gd name="connsiteX35" fmla="*/ 13230822 w 17294743"/>
              <a:gd name="connsiteY35" fmla="*/ 9310255 h 17082655"/>
              <a:gd name="connsiteX36" fmla="*/ 13604894 w 17294743"/>
              <a:gd name="connsiteY36" fmla="*/ 9559637 h 17082655"/>
              <a:gd name="connsiteX37" fmla="*/ 13895840 w 17294743"/>
              <a:gd name="connsiteY37" fmla="*/ 9725891 h 17082655"/>
              <a:gd name="connsiteX38" fmla="*/ 14228349 w 17294743"/>
              <a:gd name="connsiteY38" fmla="*/ 10515600 h 17082655"/>
              <a:gd name="connsiteX39" fmla="*/ 14976494 w 17294743"/>
              <a:gd name="connsiteY39" fmla="*/ 10972800 h 17082655"/>
              <a:gd name="connsiteX40" fmla="*/ 15974022 w 17294743"/>
              <a:gd name="connsiteY40" fmla="*/ 11388437 h 17082655"/>
              <a:gd name="connsiteX41" fmla="*/ 16555913 w 17294743"/>
              <a:gd name="connsiteY41" fmla="*/ 12053455 h 17082655"/>
              <a:gd name="connsiteX42" fmla="*/ 17262494 w 17294743"/>
              <a:gd name="connsiteY42" fmla="*/ 12510655 h 17082655"/>
              <a:gd name="connsiteX43" fmla="*/ 17137803 w 17294743"/>
              <a:gd name="connsiteY43" fmla="*/ 13217237 h 17082655"/>
              <a:gd name="connsiteX44" fmla="*/ 16805294 w 17294743"/>
              <a:gd name="connsiteY44" fmla="*/ 13549746 h 17082655"/>
              <a:gd name="connsiteX45" fmla="*/ 16597476 w 17294743"/>
              <a:gd name="connsiteY45" fmla="*/ 14131637 h 17082655"/>
              <a:gd name="connsiteX46" fmla="*/ 16140276 w 17294743"/>
              <a:gd name="connsiteY46" fmla="*/ 14381018 h 17082655"/>
              <a:gd name="connsiteX47" fmla="*/ 15932458 w 17294743"/>
              <a:gd name="connsiteY47" fmla="*/ 15087600 h 17082655"/>
              <a:gd name="connsiteX48" fmla="*/ 15974022 w 17294743"/>
              <a:gd name="connsiteY48" fmla="*/ 16376073 h 17082655"/>
              <a:gd name="connsiteX49" fmla="*/ 15932458 w 17294743"/>
              <a:gd name="connsiteY49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39972 w 17294743"/>
              <a:gd name="connsiteY4" fmla="*/ 2403798 h 17082655"/>
              <a:gd name="connsiteX5" fmla="*/ 1295975 w 17294743"/>
              <a:gd name="connsiteY5" fmla="*/ 2994610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58289 w 17294743"/>
              <a:gd name="connsiteY8" fmla="*/ 4840846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58289 w 17294743"/>
              <a:gd name="connsiteY8" fmla="*/ 4840846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07354 w 17294743"/>
              <a:gd name="connsiteY8" fmla="*/ 4742716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67457 w 17294743"/>
              <a:gd name="connsiteY10" fmla="*/ 5387864 h 17082655"/>
              <a:gd name="connsiteX11" fmla="*/ 1593003 w 17294743"/>
              <a:gd name="connsiteY11" fmla="*/ 5652655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67457 w 17294743"/>
              <a:gd name="connsiteY10" fmla="*/ 5387864 h 17082655"/>
              <a:gd name="connsiteX11" fmla="*/ 1619766 w 17294743"/>
              <a:gd name="connsiteY11" fmla="*/ 6058560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489562 w 17294743"/>
              <a:gd name="connsiteY15" fmla="*/ 5932043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21803 w 17294743"/>
              <a:gd name="connsiteY17" fmla="*/ 6400800 h 17082655"/>
              <a:gd name="connsiteX18" fmla="*/ 3801554 w 17294743"/>
              <a:gd name="connsiteY18" fmla="*/ 6963429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134468 w 17294743"/>
              <a:gd name="connsiteY19" fmla="*/ 681805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93403 w 17294743"/>
              <a:gd name="connsiteY22" fmla="*/ 7647709 h 17082655"/>
              <a:gd name="connsiteX23" fmla="*/ 5167476 w 17294743"/>
              <a:gd name="connsiteY23" fmla="*/ 7730837 h 17082655"/>
              <a:gd name="connsiteX24" fmla="*/ 5666240 w 17294743"/>
              <a:gd name="connsiteY24" fmla="*/ 7980218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66240 w 17294743"/>
              <a:gd name="connsiteY24" fmla="*/ 7980218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84082 w 17294743"/>
              <a:gd name="connsiteY24" fmla="*/ 8109573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15622 w 17294743"/>
              <a:gd name="connsiteY25" fmla="*/ 8437418 h 17082655"/>
              <a:gd name="connsiteX26" fmla="*/ 5875681 w 17294743"/>
              <a:gd name="connsiteY26" fmla="*/ 8833793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75681 w 17294743"/>
              <a:gd name="connsiteY26" fmla="*/ 8833793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75681 w 17294743"/>
              <a:gd name="connsiteY26" fmla="*/ 8833793 h 17082655"/>
              <a:gd name="connsiteX27" fmla="*/ 6378903 w 17294743"/>
              <a:gd name="connsiteY27" fmla="*/ 8733027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78903 w 17294743"/>
              <a:gd name="connsiteY27" fmla="*/ 8733027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729787 w 17294743"/>
              <a:gd name="connsiteY38" fmla="*/ 9675610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729787 w 17294743"/>
              <a:gd name="connsiteY38" fmla="*/ 9675610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48061 w 17294743"/>
              <a:gd name="connsiteY39" fmla="*/ 10649415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636686 w 17294743"/>
              <a:gd name="connsiteY40" fmla="*/ 10762752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636686 w 17294743"/>
              <a:gd name="connsiteY40" fmla="*/ 10762752 h 17082655"/>
              <a:gd name="connsiteX41" fmla="*/ 15203979 w 17294743"/>
              <a:gd name="connsiteY41" fmla="*/ 11021865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294743" h="17082655">
                <a:moveTo>
                  <a:pt x="55149" y="0"/>
                </a:moveTo>
                <a:cubicBezTo>
                  <a:pt x="17049" y="322118"/>
                  <a:pt x="-21051" y="644237"/>
                  <a:pt x="13585" y="872837"/>
                </a:cubicBezTo>
                <a:cubicBezTo>
                  <a:pt x="48221" y="1101437"/>
                  <a:pt x="87589" y="1214469"/>
                  <a:pt x="262967" y="1371600"/>
                </a:cubicBezTo>
                <a:cubicBezTo>
                  <a:pt x="438345" y="1528731"/>
                  <a:pt x="886353" y="1643588"/>
                  <a:pt x="1065854" y="1815621"/>
                </a:cubicBezTo>
                <a:cubicBezTo>
                  <a:pt x="1245355" y="1987654"/>
                  <a:pt x="1320204" y="2188715"/>
                  <a:pt x="1339972" y="2403798"/>
                </a:cubicBezTo>
                <a:cubicBezTo>
                  <a:pt x="1359740" y="2618881"/>
                  <a:pt x="1122185" y="2793956"/>
                  <a:pt x="1144319" y="2976768"/>
                </a:cubicBezTo>
                <a:cubicBezTo>
                  <a:pt x="1166453" y="3159580"/>
                  <a:pt x="1362107" y="3269877"/>
                  <a:pt x="1472774" y="3500673"/>
                </a:cubicBezTo>
                <a:cubicBezTo>
                  <a:pt x="1583441" y="3731469"/>
                  <a:pt x="1760305" y="4163460"/>
                  <a:pt x="1808323" y="4361546"/>
                </a:cubicBezTo>
                <a:cubicBezTo>
                  <a:pt x="1856341" y="4559632"/>
                  <a:pt x="1809641" y="4577712"/>
                  <a:pt x="1760880" y="4689190"/>
                </a:cubicBezTo>
                <a:cubicBezTo>
                  <a:pt x="1712119" y="4800668"/>
                  <a:pt x="1539816" y="4901333"/>
                  <a:pt x="1515756" y="5030417"/>
                </a:cubicBezTo>
                <a:cubicBezTo>
                  <a:pt x="1491696" y="5159501"/>
                  <a:pt x="1603648" y="5359986"/>
                  <a:pt x="1616522" y="5463692"/>
                </a:cubicBezTo>
                <a:cubicBezTo>
                  <a:pt x="1629397" y="5567398"/>
                  <a:pt x="1577189" y="5937519"/>
                  <a:pt x="1619766" y="6058560"/>
                </a:cubicBezTo>
                <a:cubicBezTo>
                  <a:pt x="1662343" y="6179601"/>
                  <a:pt x="1773518" y="6171694"/>
                  <a:pt x="1871987" y="6189941"/>
                </a:cubicBezTo>
                <a:cubicBezTo>
                  <a:pt x="1970456" y="6208188"/>
                  <a:pt x="2104169" y="6170240"/>
                  <a:pt x="2210578" y="6168044"/>
                </a:cubicBezTo>
                <a:cubicBezTo>
                  <a:pt x="2316987" y="6165848"/>
                  <a:pt x="2458743" y="6221300"/>
                  <a:pt x="2510444" y="6176763"/>
                </a:cubicBezTo>
                <a:cubicBezTo>
                  <a:pt x="2562145" y="6132226"/>
                  <a:pt x="2451783" y="5976277"/>
                  <a:pt x="2520785" y="5900820"/>
                </a:cubicBezTo>
                <a:cubicBezTo>
                  <a:pt x="2589787" y="5825363"/>
                  <a:pt x="2771316" y="5643666"/>
                  <a:pt x="2924459" y="5724022"/>
                </a:cubicBezTo>
                <a:cubicBezTo>
                  <a:pt x="3077602" y="5804378"/>
                  <a:pt x="3293463" y="6176390"/>
                  <a:pt x="3439645" y="6382958"/>
                </a:cubicBezTo>
                <a:cubicBezTo>
                  <a:pt x="3585827" y="6589526"/>
                  <a:pt x="3692441" y="6884222"/>
                  <a:pt x="3801554" y="6963429"/>
                </a:cubicBezTo>
                <a:cubicBezTo>
                  <a:pt x="3910667" y="7042636"/>
                  <a:pt x="3993118" y="6850194"/>
                  <a:pt x="4094323" y="6858203"/>
                </a:cubicBezTo>
                <a:cubicBezTo>
                  <a:pt x="4195528" y="6866212"/>
                  <a:pt x="4319984" y="6949170"/>
                  <a:pt x="4408788" y="7011482"/>
                </a:cubicBezTo>
                <a:cubicBezTo>
                  <a:pt x="4497592" y="7073794"/>
                  <a:pt x="4572711" y="7120088"/>
                  <a:pt x="4627149" y="7232073"/>
                </a:cubicBezTo>
                <a:cubicBezTo>
                  <a:pt x="4681587" y="7344058"/>
                  <a:pt x="4645362" y="7600266"/>
                  <a:pt x="4735416" y="7683393"/>
                </a:cubicBezTo>
                <a:cubicBezTo>
                  <a:pt x="4825471" y="7766520"/>
                  <a:pt x="5015312" y="7670958"/>
                  <a:pt x="5167476" y="7730837"/>
                </a:cubicBezTo>
                <a:cubicBezTo>
                  <a:pt x="5319640" y="7790716"/>
                  <a:pt x="5525194" y="7912265"/>
                  <a:pt x="5648398" y="8042666"/>
                </a:cubicBezTo>
                <a:cubicBezTo>
                  <a:pt x="5771602" y="8173067"/>
                  <a:pt x="5871794" y="8385852"/>
                  <a:pt x="5906701" y="8513246"/>
                </a:cubicBezTo>
                <a:cubicBezTo>
                  <a:pt x="5941608" y="8640640"/>
                  <a:pt x="5776165" y="8774860"/>
                  <a:pt x="5857839" y="8807030"/>
                </a:cubicBezTo>
                <a:cubicBezTo>
                  <a:pt x="5939513" y="8839200"/>
                  <a:pt x="6190921" y="8728735"/>
                  <a:pt x="6396745" y="8706264"/>
                </a:cubicBezTo>
                <a:cubicBezTo>
                  <a:pt x="6602569" y="8683793"/>
                  <a:pt x="6875099" y="8665038"/>
                  <a:pt x="7092784" y="8672202"/>
                </a:cubicBezTo>
                <a:cubicBezTo>
                  <a:pt x="7310469" y="8679366"/>
                  <a:pt x="7448779" y="8712178"/>
                  <a:pt x="7702858" y="8749247"/>
                </a:cubicBezTo>
                <a:cubicBezTo>
                  <a:pt x="7956937" y="8786316"/>
                  <a:pt x="8333240" y="8828826"/>
                  <a:pt x="8617258" y="8894618"/>
                </a:cubicBezTo>
                <a:cubicBezTo>
                  <a:pt x="8901276" y="8960410"/>
                  <a:pt x="9206076" y="9053945"/>
                  <a:pt x="9406967" y="9144000"/>
                </a:cubicBezTo>
                <a:cubicBezTo>
                  <a:pt x="9607858" y="9234055"/>
                  <a:pt x="9600930" y="9254837"/>
                  <a:pt x="9822603" y="9434946"/>
                </a:cubicBezTo>
                <a:cubicBezTo>
                  <a:pt x="10044276" y="9615055"/>
                  <a:pt x="10487621" y="10037619"/>
                  <a:pt x="10737003" y="10224655"/>
                </a:cubicBezTo>
                <a:cubicBezTo>
                  <a:pt x="10986385" y="10411691"/>
                  <a:pt x="11083367" y="10480964"/>
                  <a:pt x="11318894" y="10557164"/>
                </a:cubicBezTo>
                <a:cubicBezTo>
                  <a:pt x="11554421" y="10633364"/>
                  <a:pt x="11914640" y="10723419"/>
                  <a:pt x="12150167" y="10681855"/>
                </a:cubicBezTo>
                <a:cubicBezTo>
                  <a:pt x="12385694" y="10640291"/>
                  <a:pt x="12522280" y="10478700"/>
                  <a:pt x="12732058" y="10307782"/>
                </a:cubicBezTo>
                <a:cubicBezTo>
                  <a:pt x="12941836" y="10136864"/>
                  <a:pt x="13222306" y="9710212"/>
                  <a:pt x="13408836" y="9656348"/>
                </a:cubicBezTo>
                <a:cubicBezTo>
                  <a:pt x="13595366" y="9602484"/>
                  <a:pt x="13733235" y="9809424"/>
                  <a:pt x="13851235" y="9984599"/>
                </a:cubicBezTo>
                <a:cubicBezTo>
                  <a:pt x="13969235" y="10159774"/>
                  <a:pt x="13985930" y="10577709"/>
                  <a:pt x="14116838" y="10707401"/>
                </a:cubicBezTo>
                <a:cubicBezTo>
                  <a:pt x="14247746" y="10837093"/>
                  <a:pt x="14493410" y="10718519"/>
                  <a:pt x="14636686" y="10762752"/>
                </a:cubicBezTo>
                <a:cubicBezTo>
                  <a:pt x="14779962" y="10806985"/>
                  <a:pt x="14981090" y="10917584"/>
                  <a:pt x="15203979" y="11021865"/>
                </a:cubicBezTo>
                <a:cubicBezTo>
                  <a:pt x="15426868" y="11126146"/>
                  <a:pt x="15748700" y="11216505"/>
                  <a:pt x="15974022" y="11388437"/>
                </a:cubicBezTo>
                <a:cubicBezTo>
                  <a:pt x="16199344" y="11560369"/>
                  <a:pt x="16341168" y="11866419"/>
                  <a:pt x="16555913" y="12053455"/>
                </a:cubicBezTo>
                <a:cubicBezTo>
                  <a:pt x="16770658" y="12240491"/>
                  <a:pt x="17165512" y="12316691"/>
                  <a:pt x="17262494" y="12510655"/>
                </a:cubicBezTo>
                <a:cubicBezTo>
                  <a:pt x="17359476" y="12704619"/>
                  <a:pt x="17214003" y="13044055"/>
                  <a:pt x="17137803" y="13217237"/>
                </a:cubicBezTo>
                <a:cubicBezTo>
                  <a:pt x="17061603" y="13390419"/>
                  <a:pt x="16895349" y="13397346"/>
                  <a:pt x="16805294" y="13549746"/>
                </a:cubicBezTo>
                <a:cubicBezTo>
                  <a:pt x="16715240" y="13702146"/>
                  <a:pt x="16708312" y="13993092"/>
                  <a:pt x="16597476" y="14131637"/>
                </a:cubicBezTo>
                <a:cubicBezTo>
                  <a:pt x="16486640" y="14270182"/>
                  <a:pt x="16251112" y="14221691"/>
                  <a:pt x="16140276" y="14381018"/>
                </a:cubicBezTo>
                <a:cubicBezTo>
                  <a:pt x="16029440" y="14540345"/>
                  <a:pt x="15960167" y="14755091"/>
                  <a:pt x="15932458" y="15087600"/>
                </a:cubicBezTo>
                <a:cubicBezTo>
                  <a:pt x="15904749" y="15420109"/>
                  <a:pt x="15974022" y="16043564"/>
                  <a:pt x="15974022" y="16376073"/>
                </a:cubicBezTo>
                <a:cubicBezTo>
                  <a:pt x="15974022" y="16708582"/>
                  <a:pt x="15953240" y="16895618"/>
                  <a:pt x="15932458" y="17082655"/>
                </a:cubicBezTo>
              </a:path>
            </a:pathLst>
          </a:custGeom>
          <a:noFill/>
          <a:ln w="1524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Oval 337"/>
          <p:cNvSpPr/>
          <p:nvPr/>
        </p:nvSpPr>
        <p:spPr>
          <a:xfrm>
            <a:off x="11790775" y="940731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Oval 601"/>
          <p:cNvSpPr/>
          <p:nvPr/>
        </p:nvSpPr>
        <p:spPr>
          <a:xfrm>
            <a:off x="19017842" y="1149365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565598" y="631371"/>
            <a:ext cx="26310488" cy="1708513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8" name="Group 647"/>
          <p:cNvGrpSpPr/>
          <p:nvPr/>
        </p:nvGrpSpPr>
        <p:grpSpPr>
          <a:xfrm rot="676382">
            <a:off x="16388912" y="15815658"/>
            <a:ext cx="3793021" cy="2343320"/>
            <a:chOff x="9256463" y="12240327"/>
            <a:chExt cx="3793021" cy="2343320"/>
          </a:xfrm>
        </p:grpSpPr>
        <p:sp>
          <p:nvSpPr>
            <p:cNvPr id="649" name="Freeform 648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0" name="Group 649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51" name="Rectangle 650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2" name="Rectangle 651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653" name="Group 652"/>
          <p:cNvGrpSpPr/>
          <p:nvPr/>
        </p:nvGrpSpPr>
        <p:grpSpPr>
          <a:xfrm>
            <a:off x="2893700" y="10867742"/>
            <a:ext cx="1451842" cy="1309816"/>
            <a:chOff x="5305666" y="8031892"/>
            <a:chExt cx="1451842" cy="1309816"/>
          </a:xfrm>
        </p:grpSpPr>
        <p:sp>
          <p:nvSpPr>
            <p:cNvPr id="654" name="Rectangle 653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56" name="Group 655"/>
          <p:cNvGrpSpPr/>
          <p:nvPr/>
        </p:nvGrpSpPr>
        <p:grpSpPr>
          <a:xfrm rot="18667414">
            <a:off x="13615652" y="12146423"/>
            <a:ext cx="3793021" cy="2343320"/>
            <a:chOff x="9256463" y="12240327"/>
            <a:chExt cx="3793021" cy="2343320"/>
          </a:xfrm>
        </p:grpSpPr>
        <p:sp>
          <p:nvSpPr>
            <p:cNvPr id="657" name="Freeform 656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8" name="Group 657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59" name="Rectangle 658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Rectangle 659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670" name="Group 669"/>
          <p:cNvGrpSpPr/>
          <p:nvPr/>
        </p:nvGrpSpPr>
        <p:grpSpPr>
          <a:xfrm rot="19637128">
            <a:off x="8943084" y="9859454"/>
            <a:ext cx="3793021" cy="2343320"/>
            <a:chOff x="9256463" y="12240327"/>
            <a:chExt cx="3793021" cy="2343320"/>
          </a:xfrm>
        </p:grpSpPr>
        <p:sp>
          <p:nvSpPr>
            <p:cNvPr id="671" name="Freeform 670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2" name="Group 671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73" name="Rectangle 672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Rectangle 673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 rot="20925150">
            <a:off x="7214986" y="4384927"/>
            <a:ext cx="8124724" cy="804081"/>
            <a:chOff x="6044555" y="3013327"/>
            <a:chExt cx="8124724" cy="804081"/>
          </a:xfrm>
        </p:grpSpPr>
        <p:sp>
          <p:nvSpPr>
            <p:cNvPr id="606" name="Freeform 605"/>
            <p:cNvSpPr/>
            <p:nvPr/>
          </p:nvSpPr>
          <p:spPr>
            <a:xfrm rot="21205407">
              <a:off x="6044555" y="3013327"/>
              <a:ext cx="8124724" cy="804081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4016" h="146304">
                  <a:moveTo>
                    <a:pt x="0" y="146304"/>
                  </a:moveTo>
                  <a:lnTo>
                    <a:pt x="2414016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/>
            <p:cNvGrpSpPr/>
            <p:nvPr/>
          </p:nvGrpSpPr>
          <p:grpSpPr>
            <a:xfrm rot="20863988">
              <a:off x="9357009" y="3298686"/>
              <a:ext cx="1062723" cy="296596"/>
              <a:chOff x="13330299" y="26123431"/>
              <a:chExt cx="1062723" cy="296596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21922597" y="12823371"/>
            <a:ext cx="4486145" cy="515074"/>
            <a:chOff x="21922597" y="12823371"/>
            <a:chExt cx="4486145" cy="515074"/>
          </a:xfrm>
        </p:grpSpPr>
        <p:sp>
          <p:nvSpPr>
            <p:cNvPr id="614" name="Freeform 613"/>
            <p:cNvSpPr/>
            <p:nvPr/>
          </p:nvSpPr>
          <p:spPr>
            <a:xfrm>
              <a:off x="21922597" y="12823371"/>
              <a:ext cx="4486145" cy="515074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  <a:gd name="connsiteX0" fmla="*/ 0 w 2134098"/>
                <a:gd name="connsiteY0" fmla="*/ 138306 h 138306"/>
                <a:gd name="connsiteX1" fmla="*/ 2134098 w 2134098"/>
                <a:gd name="connsiteY1" fmla="*/ 0 h 13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34098" h="138306">
                  <a:moveTo>
                    <a:pt x="0" y="138306"/>
                  </a:moveTo>
                  <a:lnTo>
                    <a:pt x="2134098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" name="Group 121"/>
            <p:cNvGrpSpPr/>
            <p:nvPr/>
          </p:nvGrpSpPr>
          <p:grpSpPr>
            <a:xfrm rot="21181714">
              <a:off x="23918746" y="12899886"/>
              <a:ext cx="1062723" cy="296596"/>
              <a:chOff x="13330299" y="26123431"/>
              <a:chExt cx="1062723" cy="296596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115" name="TextBox 114"/>
          <p:cNvSpPr txBox="1"/>
          <p:nvPr/>
        </p:nvSpPr>
        <p:spPr>
          <a:xfrm>
            <a:off x="20235434" y="8418573"/>
            <a:ext cx="27886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DON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8776290">
            <a:off x="15767980" y="9341617"/>
            <a:ext cx="4486145" cy="515074"/>
            <a:chOff x="21922597" y="12823371"/>
            <a:chExt cx="4486145" cy="515074"/>
          </a:xfrm>
        </p:grpSpPr>
        <p:sp>
          <p:nvSpPr>
            <p:cNvPr id="125" name="Freeform 124"/>
            <p:cNvSpPr/>
            <p:nvPr/>
          </p:nvSpPr>
          <p:spPr>
            <a:xfrm>
              <a:off x="21922597" y="12823371"/>
              <a:ext cx="4486145" cy="515074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  <a:gd name="connsiteX0" fmla="*/ 0 w 2134098"/>
                <a:gd name="connsiteY0" fmla="*/ 138306 h 138306"/>
                <a:gd name="connsiteX1" fmla="*/ 2134098 w 2134098"/>
                <a:gd name="connsiteY1" fmla="*/ 0 h 13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34098" h="138306">
                  <a:moveTo>
                    <a:pt x="0" y="138306"/>
                  </a:moveTo>
                  <a:lnTo>
                    <a:pt x="2134098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/>
            <p:cNvGrpSpPr/>
            <p:nvPr/>
          </p:nvGrpSpPr>
          <p:grpSpPr>
            <a:xfrm rot="21181714">
              <a:off x="23918746" y="12899886"/>
              <a:ext cx="1062723" cy="296596"/>
              <a:chOff x="13330299" y="26123431"/>
              <a:chExt cx="1062723" cy="296596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628" name="Rectangle 627"/>
          <p:cNvSpPr/>
          <p:nvPr/>
        </p:nvSpPr>
        <p:spPr>
          <a:xfrm>
            <a:off x="15010470" y="684933"/>
            <a:ext cx="11842595" cy="4572867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TextBox 628"/>
          <p:cNvSpPr txBox="1"/>
          <p:nvPr/>
        </p:nvSpPr>
        <p:spPr>
          <a:xfrm>
            <a:off x="15279208" y="812630"/>
            <a:ext cx="11349611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Soviet Front Reorganization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22 October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630" name="TextBox 629"/>
          <p:cNvSpPr txBox="1"/>
          <p:nvPr/>
        </p:nvSpPr>
        <p:spPr>
          <a:xfrm>
            <a:off x="16362114" y="4095835"/>
            <a:ext cx="95096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0             25            50            75           100          125          150         175          200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631" name="Group 630"/>
          <p:cNvGrpSpPr/>
          <p:nvPr/>
        </p:nvGrpSpPr>
        <p:grpSpPr>
          <a:xfrm>
            <a:off x="16528390" y="3749378"/>
            <a:ext cx="9021986" cy="278705"/>
            <a:chOff x="686494" y="24475364"/>
            <a:chExt cx="5930142" cy="210593"/>
          </a:xfrm>
        </p:grpSpPr>
        <p:grpSp>
          <p:nvGrpSpPr>
            <p:cNvPr id="632" name="Group 631"/>
            <p:cNvGrpSpPr/>
            <p:nvPr/>
          </p:nvGrpSpPr>
          <p:grpSpPr>
            <a:xfrm>
              <a:off x="686494" y="24475364"/>
              <a:ext cx="3702626" cy="208865"/>
              <a:chOff x="-527978" y="24570780"/>
              <a:chExt cx="6223658" cy="208865"/>
            </a:xfrm>
          </p:grpSpPr>
          <p:sp>
            <p:nvSpPr>
              <p:cNvPr id="637" name="Rectangle 636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Rectangle 637"/>
              <p:cNvSpPr/>
              <p:nvPr/>
            </p:nvSpPr>
            <p:spPr>
              <a:xfrm>
                <a:off x="704019" y="2457268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Rectangle 638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Rectangle 639"/>
              <p:cNvSpPr/>
              <p:nvPr/>
            </p:nvSpPr>
            <p:spPr>
              <a:xfrm>
                <a:off x="3198886" y="2457259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Rectangle 640"/>
              <p:cNvSpPr/>
              <p:nvPr/>
            </p:nvSpPr>
            <p:spPr>
              <a:xfrm>
                <a:off x="4446969" y="24573042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3" name="Group 632"/>
            <p:cNvGrpSpPr/>
            <p:nvPr/>
          </p:nvGrpSpPr>
          <p:grpSpPr>
            <a:xfrm>
              <a:off x="4388413" y="24475537"/>
              <a:ext cx="2228223" cy="210420"/>
              <a:chOff x="-545851" y="24568338"/>
              <a:chExt cx="3745368" cy="210420"/>
            </a:xfrm>
          </p:grpSpPr>
          <p:sp>
            <p:nvSpPr>
              <p:cNvPr id="634" name="Rectangle 633"/>
              <p:cNvSpPr/>
              <p:nvPr/>
            </p:nvSpPr>
            <p:spPr>
              <a:xfrm>
                <a:off x="-545851" y="24570410"/>
                <a:ext cx="1248710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Rectangle 634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Rectangle 635"/>
              <p:cNvSpPr/>
              <p:nvPr/>
            </p:nvSpPr>
            <p:spPr>
              <a:xfrm>
                <a:off x="1950807" y="24572155"/>
                <a:ext cx="1248710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642" name="Picture 64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0274" y="1201068"/>
            <a:ext cx="1929312" cy="2192086"/>
          </a:xfrm>
          <a:prstGeom prst="rect">
            <a:avLst/>
          </a:prstGeom>
        </p:spPr>
      </p:pic>
      <p:grpSp>
        <p:nvGrpSpPr>
          <p:cNvPr id="643" name="Group 642"/>
          <p:cNvGrpSpPr/>
          <p:nvPr/>
        </p:nvGrpSpPr>
        <p:grpSpPr>
          <a:xfrm>
            <a:off x="25465998" y="1170179"/>
            <a:ext cx="990691" cy="2364409"/>
            <a:chOff x="16799904" y="23202900"/>
            <a:chExt cx="597031" cy="1657720"/>
          </a:xfrm>
        </p:grpSpPr>
        <p:sp>
          <p:nvSpPr>
            <p:cNvPr id="644" name="Down Arrow 643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TextBox 644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 rot="20539939">
            <a:off x="2346339" y="6092995"/>
            <a:ext cx="3793021" cy="2343320"/>
            <a:chOff x="9256463" y="12240327"/>
            <a:chExt cx="3793021" cy="2343320"/>
          </a:xfrm>
        </p:grpSpPr>
        <p:sp>
          <p:nvSpPr>
            <p:cNvPr id="130" name="Freeform 129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34" name="Group 133"/>
          <p:cNvGrpSpPr/>
          <p:nvPr/>
        </p:nvGrpSpPr>
        <p:grpSpPr>
          <a:xfrm>
            <a:off x="5993545" y="8185204"/>
            <a:ext cx="1815055" cy="1316776"/>
            <a:chOff x="1222206" y="13080046"/>
            <a:chExt cx="984915" cy="77129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137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0" name="Straight Connector 139"/>
                <p:cNvCxnSpPr>
                  <a:stCxn id="139" idx="0"/>
                  <a:endCxn id="13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1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2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8" name="TextBox 137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36" name="TextBox 135"/>
            <p:cNvSpPr txBox="1"/>
            <p:nvPr/>
          </p:nvSpPr>
          <p:spPr>
            <a:xfrm>
              <a:off x="1222206" y="13479908"/>
              <a:ext cx="321144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4">
                      <a:lumMod val="50000"/>
                    </a:schemeClr>
                  </a:solidFill>
                </a:rPr>
                <a:t>8It</a:t>
              </a:r>
              <a:endParaRPr lang="en-US" sz="24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7000591" y="12583201"/>
            <a:ext cx="1976004" cy="1311421"/>
            <a:chOff x="1647307" y="3096643"/>
            <a:chExt cx="1976004" cy="1311421"/>
          </a:xfrm>
        </p:grpSpPr>
        <p:grpSp>
          <p:nvGrpSpPr>
            <p:cNvPr id="150" name="Group 14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1" name="Freeform 15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5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0471837" y="12606606"/>
            <a:ext cx="2344123" cy="1322331"/>
            <a:chOff x="1156095" y="13076819"/>
            <a:chExt cx="1271236" cy="774551"/>
          </a:xfrm>
        </p:grpSpPr>
        <p:grpSp>
          <p:nvGrpSpPr>
            <p:cNvPr id="157" name="Group 156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159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2" name="Straight Connector 161"/>
                <p:cNvCxnSpPr>
                  <a:stCxn id="161" idx="0"/>
                  <a:endCxn id="1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0" name="TextBox 159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58" name="TextBox 157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1393371" y="3787375"/>
            <a:ext cx="2060943" cy="1316776"/>
            <a:chOff x="1088778" y="13080046"/>
            <a:chExt cx="1118343" cy="771299"/>
          </a:xfrm>
        </p:grpSpPr>
        <p:grpSp>
          <p:nvGrpSpPr>
            <p:cNvPr id="166" name="Group 165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168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  <p:cxnSp>
              <p:nvCxnSpPr>
                <p:cNvPr id="171" name="Straight Connector 170"/>
                <p:cNvCxnSpPr>
                  <a:stCxn id="170" idx="0"/>
                  <a:endCxn id="17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  <p:sp>
              <p:nvSpPr>
                <p:cNvPr id="17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p:grpSp>
          <p:sp>
            <p:nvSpPr>
              <p:cNvPr id="169" name="TextBox 168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60000"/>
                      <a:lumOff val="40000"/>
                    </a:schemeClr>
                  </a:solidFill>
                </a:endParaRPr>
              </a:p>
            </p:txBody>
          </p:sp>
        </p:grpSp>
        <p:sp>
          <p:nvSpPr>
            <p:cNvPr id="167" name="TextBox 166"/>
            <p:cNvSpPr txBox="1"/>
            <p:nvPr/>
          </p:nvSpPr>
          <p:spPr>
            <a:xfrm>
              <a:off x="1088778" y="13492660"/>
              <a:ext cx="454573" cy="27041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60000"/>
                      <a:lumOff val="40000"/>
                    </a:schemeClr>
                  </a:solidFill>
                </a:rPr>
                <a:t>2Hu</a:t>
              </a:r>
              <a:endParaRPr 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13551627" y="16117782"/>
            <a:ext cx="2039960" cy="1309816"/>
            <a:chOff x="13660484" y="17402297"/>
            <a:chExt cx="2039960" cy="1309816"/>
          </a:xfrm>
        </p:grpSpPr>
        <p:grpSp>
          <p:nvGrpSpPr>
            <p:cNvPr id="175" name="Group 174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79" name="TextBox 178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Rounded Rectangle 17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Freeform 3"/>
          <p:cNvSpPr/>
          <p:nvPr/>
        </p:nvSpPr>
        <p:spPr>
          <a:xfrm>
            <a:off x="15457714" y="17286514"/>
            <a:ext cx="2286000" cy="195943"/>
          </a:xfrm>
          <a:custGeom>
            <a:avLst/>
            <a:gdLst>
              <a:gd name="connsiteX0" fmla="*/ 0 w 2286000"/>
              <a:gd name="connsiteY0" fmla="*/ 0 h 195943"/>
              <a:gd name="connsiteX1" fmla="*/ 2286000 w 2286000"/>
              <a:gd name="connsiteY1" fmla="*/ 195943 h 19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0" h="195943">
                <a:moveTo>
                  <a:pt x="0" y="0"/>
                </a:moveTo>
                <a:lnTo>
                  <a:pt x="2286000" y="195943"/>
                </a:ln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0" name="Group 179"/>
          <p:cNvGrpSpPr/>
          <p:nvPr/>
        </p:nvGrpSpPr>
        <p:grpSpPr>
          <a:xfrm>
            <a:off x="653143" y="849088"/>
            <a:ext cx="1023257" cy="740229"/>
            <a:chOff x="27932743" y="3570514"/>
            <a:chExt cx="1023257" cy="740229"/>
          </a:xfrm>
        </p:grpSpPr>
        <p:sp>
          <p:nvSpPr>
            <p:cNvPr id="181" name="Oval 180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12-2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85001234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8841015" y="14255960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Operations at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Operation HUBERTUS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14-18 November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396977" y="315716"/>
            <a:ext cx="21744696" cy="17188554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5594942 w 17191693"/>
              <a:gd name="connsiteY21" fmla="*/ 12006399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594942 w 17191693"/>
              <a:gd name="connsiteY22" fmla="*/ 12006399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850424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302600 w 17191693"/>
              <a:gd name="connsiteY21" fmla="*/ 10426178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199018 w 17191693"/>
              <a:gd name="connsiteY23" fmla="*/ 11089275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38245 w 17191693"/>
              <a:gd name="connsiteY24" fmla="*/ 11360581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359792 w 17191693"/>
              <a:gd name="connsiteY25" fmla="*/ 11651983 h 13429034"/>
              <a:gd name="connsiteX26" fmla="*/ 5645184 w 17191693"/>
              <a:gd name="connsiteY26" fmla="*/ 11915964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510471 w 17191693"/>
              <a:gd name="connsiteY29" fmla="*/ 13177360 h 13429034"/>
              <a:gd name="connsiteX30" fmla="*/ 3835353 w 17191693"/>
              <a:gd name="connsiteY30" fmla="*/ 12861166 h 13429034"/>
              <a:gd name="connsiteX31" fmla="*/ 2844042 w 17191693"/>
              <a:gd name="connsiteY31" fmla="*/ 12732979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54966 w 17191693"/>
              <a:gd name="connsiteY31" fmla="*/ 1330329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542592 w 17191693"/>
              <a:gd name="connsiteY32" fmla="*/ 12763124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035860 w 17191693"/>
              <a:gd name="connsiteY8" fmla="*/ 4842123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181704 w 17191693"/>
              <a:gd name="connsiteY10" fmla="*/ 5286262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499108 w 17191693"/>
              <a:gd name="connsiteY13" fmla="*/ 7221541 h 13429034"/>
              <a:gd name="connsiteX14" fmla="*/ 7793257 w 17191693"/>
              <a:gd name="connsiteY14" fmla="*/ 7285710 h 13429034"/>
              <a:gd name="connsiteX15" fmla="*/ 6923524 w 17191693"/>
              <a:gd name="connsiteY15" fmla="*/ 7351971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242310 w 17191693"/>
              <a:gd name="connsiteY22" fmla="*/ 10486469 h 13429034"/>
              <a:gd name="connsiteX23" fmla="*/ 6002886 w 17191693"/>
              <a:gd name="connsiteY23" fmla="*/ 10848115 h 13429034"/>
              <a:gd name="connsiteX24" fmla="*/ 5299501 w 17191693"/>
              <a:gd name="connsiteY24" fmla="*/ 11059130 h 13429034"/>
              <a:gd name="connsiteX25" fmla="*/ 5098535 w 17191693"/>
              <a:gd name="connsiteY25" fmla="*/ 11149565 h 13429034"/>
              <a:gd name="connsiteX26" fmla="*/ 5008100 w 17191693"/>
              <a:gd name="connsiteY26" fmla="*/ 11400775 h 13429034"/>
              <a:gd name="connsiteX27" fmla="*/ 5359792 w 17191693"/>
              <a:gd name="connsiteY27" fmla="*/ 11651983 h 13429034"/>
              <a:gd name="connsiteX28" fmla="*/ 5645184 w 17191693"/>
              <a:gd name="connsiteY28" fmla="*/ 11915964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1704 w 17191693"/>
              <a:gd name="connsiteY11" fmla="*/ 5286262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78177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117934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26048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5098535 w 17191693"/>
              <a:gd name="connsiteY27" fmla="*/ 11149565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99501 w 17191693"/>
              <a:gd name="connsiteY26" fmla="*/ 11059130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5008100 w 17191693"/>
              <a:gd name="connsiteY28" fmla="*/ 11400775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359792 w 17191693"/>
              <a:gd name="connsiteY29" fmla="*/ 11651983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279581 w 17191693"/>
              <a:gd name="connsiteY29" fmla="*/ 11780319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847679 w 17191693"/>
              <a:gd name="connsiteY28" fmla="*/ 11529112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645184 w 17191693"/>
              <a:gd name="connsiteY30" fmla="*/ 11915964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649356 w 17191693"/>
              <a:gd name="connsiteY27" fmla="*/ 10989144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187207 w 17191693"/>
              <a:gd name="connsiteY26" fmla="*/ 10866625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751426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948414 w 17191693"/>
              <a:gd name="connsiteY25" fmla="*/ 10927268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5868027 w 17191693"/>
              <a:gd name="connsiteY25" fmla="*/ 11178477 h 13429034"/>
              <a:gd name="connsiteX26" fmla="*/ 5237449 w 17191693"/>
              <a:gd name="connsiteY26" fmla="*/ 11037447 h 13429034"/>
              <a:gd name="connsiteX27" fmla="*/ 4900565 w 17191693"/>
              <a:gd name="connsiteY27" fmla="*/ 11139869 h 13429034"/>
              <a:gd name="connsiteX28" fmla="*/ 4841861 w 17191693"/>
              <a:gd name="connsiteY28" fmla="*/ 11561196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68027 w 17191693"/>
              <a:gd name="connsiteY26" fmla="*/ 11178477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237449 w 17191693"/>
              <a:gd name="connsiteY27" fmla="*/ 11037447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4900565 w 17191693"/>
              <a:gd name="connsiteY28" fmla="*/ 11139869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841861 w 17191693"/>
              <a:gd name="connsiteY29" fmla="*/ 11561196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806754 w 17191693"/>
              <a:gd name="connsiteY17" fmla="*/ 782356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370525 w 17191693"/>
              <a:gd name="connsiteY11" fmla="*/ 5244408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7084298 w 17191693"/>
              <a:gd name="connsiteY16" fmla="*/ 7522793 h 13429034"/>
              <a:gd name="connsiteX17" fmla="*/ 6756513 w 17191693"/>
              <a:gd name="connsiteY17" fmla="*/ 7843658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010692 w 17191693"/>
              <a:gd name="connsiteY9" fmla="*/ 5094081 h 13429034"/>
              <a:gd name="connsiteX10" fmla="*/ 10370525 w 17191693"/>
              <a:gd name="connsiteY10" fmla="*/ 5244408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322645 w 17191693"/>
              <a:gd name="connsiteY13" fmla="*/ 7125289 h 13429034"/>
              <a:gd name="connsiteX14" fmla="*/ 7793257 w 17191693"/>
              <a:gd name="connsiteY14" fmla="*/ 7285710 h 13429034"/>
              <a:gd name="connsiteX15" fmla="*/ 7084298 w 17191693"/>
              <a:gd name="connsiteY15" fmla="*/ 7522793 h 13429034"/>
              <a:gd name="connsiteX16" fmla="*/ 6756513 w 17191693"/>
              <a:gd name="connsiteY16" fmla="*/ 784365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70525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6756513 w 17191693"/>
              <a:gd name="connsiteY15" fmla="*/ 784365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408850 w 17191693"/>
              <a:gd name="connsiteY15" fmla="*/ 10506648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408850 w 17191693"/>
              <a:gd name="connsiteY16" fmla="*/ 10506648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948287 w 17191693"/>
              <a:gd name="connsiteY15" fmla="*/ 9547647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296555 w 17191693"/>
              <a:gd name="connsiteY16" fmla="*/ 10554774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052989 w 17191693"/>
              <a:gd name="connsiteY18" fmla="*/ 7727496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7084298 w 17191693"/>
              <a:gd name="connsiteY14" fmla="*/ 7522793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793257 w 17191693"/>
              <a:gd name="connsiteY13" fmla="*/ 72857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8771824 w 17191693"/>
              <a:gd name="connsiteY14" fmla="*/ 9290973 h 13429034"/>
              <a:gd name="connsiteX15" fmla="*/ 8136134 w 17191693"/>
              <a:gd name="connsiteY15" fmla="*/ 10378311 h 13429034"/>
              <a:gd name="connsiteX16" fmla="*/ 7424287 w 17191693"/>
              <a:gd name="connsiteY16" fmla="*/ 9659941 h 13429034"/>
              <a:gd name="connsiteX17" fmla="*/ 6181326 w 17191693"/>
              <a:gd name="connsiteY17" fmla="*/ 8176675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771824 w 17191693"/>
              <a:gd name="connsiteY15" fmla="*/ 9290973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136134 w 17191693"/>
              <a:gd name="connsiteY16" fmla="*/ 10378311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8216345 w 17191693"/>
              <a:gd name="connsiteY16" fmla="*/ 1026601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8675572 w 17191693"/>
              <a:gd name="connsiteY15" fmla="*/ 9772236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590703 w 17191693"/>
              <a:gd name="connsiteY16" fmla="*/ 9832880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424287 w 17191693"/>
              <a:gd name="connsiteY17" fmla="*/ 9659941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719040 w 17191693"/>
              <a:gd name="connsiteY16" fmla="*/ 9800796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81007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09878 w 17191693"/>
              <a:gd name="connsiteY21" fmla="*/ 8629053 h 13429034"/>
              <a:gd name="connsiteX22" fmla="*/ 3639866 w 17191693"/>
              <a:gd name="connsiteY22" fmla="*/ 9299322 h 13429034"/>
              <a:gd name="connsiteX23" fmla="*/ 4113796 w 17191693"/>
              <a:gd name="connsiteY23" fmla="*/ 9883473 h 13429034"/>
              <a:gd name="connsiteX24" fmla="*/ 5675447 w 17191693"/>
              <a:gd name="connsiteY24" fmla="*/ 10310006 h 13429034"/>
              <a:gd name="connsiteX25" fmla="*/ 6179349 w 17191693"/>
              <a:gd name="connsiteY25" fmla="*/ 10623525 h 13429034"/>
              <a:gd name="connsiteX26" fmla="*/ 6033031 w 17191693"/>
              <a:gd name="connsiteY26" fmla="*/ 10858163 h 13429034"/>
              <a:gd name="connsiteX27" fmla="*/ 5817785 w 17191693"/>
              <a:gd name="connsiteY27" fmla="*/ 11218671 h 13429034"/>
              <a:gd name="connsiteX28" fmla="*/ 5337932 w 17191693"/>
              <a:gd name="connsiteY28" fmla="*/ 11067592 h 13429034"/>
              <a:gd name="connsiteX29" fmla="*/ 5061339 w 17191693"/>
              <a:gd name="connsiteY29" fmla="*/ 11170014 h 13429034"/>
              <a:gd name="connsiteX30" fmla="*/ 4932296 w 17191693"/>
              <a:gd name="connsiteY30" fmla="*/ 11531051 h 13429034"/>
              <a:gd name="connsiteX31" fmla="*/ 5183328 w 17191693"/>
              <a:gd name="connsiteY31" fmla="*/ 11876572 h 13429034"/>
              <a:gd name="connsiteX32" fmla="*/ 5597058 w 17191693"/>
              <a:gd name="connsiteY32" fmla="*/ 12204722 h 13429034"/>
              <a:gd name="connsiteX33" fmla="*/ 5059728 w 17191693"/>
              <a:gd name="connsiteY33" fmla="*/ 12834207 h 13429034"/>
              <a:gd name="connsiteX34" fmla="*/ 4799975 w 17191693"/>
              <a:gd name="connsiteY34" fmla="*/ 13234254 h 13429034"/>
              <a:gd name="connsiteX35" fmla="*/ 4319552 w 17191693"/>
              <a:gd name="connsiteY35" fmla="*/ 13287892 h 13429034"/>
              <a:gd name="connsiteX36" fmla="*/ 3704724 w 17191693"/>
              <a:gd name="connsiteY36" fmla="*/ 13182713 h 13429034"/>
              <a:gd name="connsiteX37" fmla="*/ 2643076 w 17191693"/>
              <a:gd name="connsiteY37" fmla="*/ 12863608 h 13429034"/>
              <a:gd name="connsiteX38" fmla="*/ 0 w 17191693"/>
              <a:gd name="connsiteY3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675447 w 17191693"/>
              <a:gd name="connsiteY23" fmla="*/ 10310006 h 13429034"/>
              <a:gd name="connsiteX24" fmla="*/ 6179349 w 17191693"/>
              <a:gd name="connsiteY24" fmla="*/ 10623525 h 13429034"/>
              <a:gd name="connsiteX25" fmla="*/ 6033031 w 17191693"/>
              <a:gd name="connsiteY25" fmla="*/ 10858163 h 13429034"/>
              <a:gd name="connsiteX26" fmla="*/ 5817785 w 17191693"/>
              <a:gd name="connsiteY26" fmla="*/ 11218671 h 13429034"/>
              <a:gd name="connsiteX27" fmla="*/ 5337932 w 17191693"/>
              <a:gd name="connsiteY27" fmla="*/ 11067592 h 13429034"/>
              <a:gd name="connsiteX28" fmla="*/ 5061339 w 17191693"/>
              <a:gd name="connsiteY28" fmla="*/ 11170014 h 13429034"/>
              <a:gd name="connsiteX29" fmla="*/ 4932296 w 17191693"/>
              <a:gd name="connsiteY29" fmla="*/ 11531051 h 13429034"/>
              <a:gd name="connsiteX30" fmla="*/ 5183328 w 17191693"/>
              <a:gd name="connsiteY30" fmla="*/ 11876572 h 13429034"/>
              <a:gd name="connsiteX31" fmla="*/ 5597058 w 17191693"/>
              <a:gd name="connsiteY31" fmla="*/ 12204722 h 13429034"/>
              <a:gd name="connsiteX32" fmla="*/ 5059728 w 17191693"/>
              <a:gd name="connsiteY32" fmla="*/ 12834207 h 13429034"/>
              <a:gd name="connsiteX33" fmla="*/ 4799975 w 17191693"/>
              <a:gd name="connsiteY33" fmla="*/ 13234254 h 13429034"/>
              <a:gd name="connsiteX34" fmla="*/ 4319552 w 17191693"/>
              <a:gd name="connsiteY34" fmla="*/ 13287892 h 13429034"/>
              <a:gd name="connsiteX35" fmla="*/ 3704724 w 17191693"/>
              <a:gd name="connsiteY35" fmla="*/ 13182713 h 13429034"/>
              <a:gd name="connsiteX36" fmla="*/ 2643076 w 17191693"/>
              <a:gd name="connsiteY36" fmla="*/ 12863608 h 13429034"/>
              <a:gd name="connsiteX37" fmla="*/ 0 w 17191693"/>
              <a:gd name="connsiteY3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066645 w 17191693"/>
              <a:gd name="connsiteY20" fmla="*/ 8155690 h 13429034"/>
              <a:gd name="connsiteX21" fmla="*/ 4113796 w 17191693"/>
              <a:gd name="connsiteY21" fmla="*/ 9883473 h 13429034"/>
              <a:gd name="connsiteX22" fmla="*/ 5675447 w 17191693"/>
              <a:gd name="connsiteY22" fmla="*/ 10310006 h 13429034"/>
              <a:gd name="connsiteX23" fmla="*/ 6179349 w 17191693"/>
              <a:gd name="connsiteY23" fmla="*/ 10623525 h 13429034"/>
              <a:gd name="connsiteX24" fmla="*/ 6033031 w 17191693"/>
              <a:gd name="connsiteY24" fmla="*/ 10858163 h 13429034"/>
              <a:gd name="connsiteX25" fmla="*/ 5817785 w 17191693"/>
              <a:gd name="connsiteY25" fmla="*/ 11218671 h 13429034"/>
              <a:gd name="connsiteX26" fmla="*/ 5337932 w 17191693"/>
              <a:gd name="connsiteY26" fmla="*/ 11067592 h 13429034"/>
              <a:gd name="connsiteX27" fmla="*/ 5061339 w 17191693"/>
              <a:gd name="connsiteY27" fmla="*/ 11170014 h 13429034"/>
              <a:gd name="connsiteX28" fmla="*/ 4932296 w 17191693"/>
              <a:gd name="connsiteY28" fmla="*/ 11531051 h 13429034"/>
              <a:gd name="connsiteX29" fmla="*/ 5183328 w 17191693"/>
              <a:gd name="connsiteY29" fmla="*/ 11876572 h 13429034"/>
              <a:gd name="connsiteX30" fmla="*/ 5597058 w 17191693"/>
              <a:gd name="connsiteY30" fmla="*/ 12204722 h 13429034"/>
              <a:gd name="connsiteX31" fmla="*/ 5059728 w 17191693"/>
              <a:gd name="connsiteY31" fmla="*/ 12834207 h 13429034"/>
              <a:gd name="connsiteX32" fmla="*/ 4799975 w 17191693"/>
              <a:gd name="connsiteY32" fmla="*/ 13234254 h 13429034"/>
              <a:gd name="connsiteX33" fmla="*/ 4319552 w 17191693"/>
              <a:gd name="connsiteY33" fmla="*/ 13287892 h 13429034"/>
              <a:gd name="connsiteX34" fmla="*/ 3704724 w 17191693"/>
              <a:gd name="connsiteY34" fmla="*/ 13182713 h 13429034"/>
              <a:gd name="connsiteX35" fmla="*/ 2643076 w 17191693"/>
              <a:gd name="connsiteY35" fmla="*/ 12863608 h 13429034"/>
              <a:gd name="connsiteX36" fmla="*/ 0 w 17191693"/>
              <a:gd name="connsiteY3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253955 w 17191693"/>
              <a:gd name="connsiteY19" fmla="*/ 8152433 h 13429034"/>
              <a:gd name="connsiteX20" fmla="*/ 4113796 w 17191693"/>
              <a:gd name="connsiteY20" fmla="*/ 9883473 h 13429034"/>
              <a:gd name="connsiteX21" fmla="*/ 5675447 w 17191693"/>
              <a:gd name="connsiteY21" fmla="*/ 10310006 h 13429034"/>
              <a:gd name="connsiteX22" fmla="*/ 6179349 w 17191693"/>
              <a:gd name="connsiteY22" fmla="*/ 10623525 h 13429034"/>
              <a:gd name="connsiteX23" fmla="*/ 6033031 w 17191693"/>
              <a:gd name="connsiteY23" fmla="*/ 10858163 h 13429034"/>
              <a:gd name="connsiteX24" fmla="*/ 5817785 w 17191693"/>
              <a:gd name="connsiteY24" fmla="*/ 11218671 h 13429034"/>
              <a:gd name="connsiteX25" fmla="*/ 5337932 w 17191693"/>
              <a:gd name="connsiteY25" fmla="*/ 11067592 h 13429034"/>
              <a:gd name="connsiteX26" fmla="*/ 5061339 w 17191693"/>
              <a:gd name="connsiteY26" fmla="*/ 11170014 h 13429034"/>
              <a:gd name="connsiteX27" fmla="*/ 4932296 w 17191693"/>
              <a:gd name="connsiteY27" fmla="*/ 11531051 h 13429034"/>
              <a:gd name="connsiteX28" fmla="*/ 5183328 w 17191693"/>
              <a:gd name="connsiteY28" fmla="*/ 11876572 h 13429034"/>
              <a:gd name="connsiteX29" fmla="*/ 5597058 w 17191693"/>
              <a:gd name="connsiteY29" fmla="*/ 12204722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4113796 w 17191693"/>
              <a:gd name="connsiteY19" fmla="*/ 9883473 h 13429034"/>
              <a:gd name="connsiteX20" fmla="*/ 5675447 w 17191693"/>
              <a:gd name="connsiteY20" fmla="*/ 10310006 h 13429034"/>
              <a:gd name="connsiteX21" fmla="*/ 6179349 w 17191693"/>
              <a:gd name="connsiteY21" fmla="*/ 10623525 h 13429034"/>
              <a:gd name="connsiteX22" fmla="*/ 6033031 w 17191693"/>
              <a:gd name="connsiteY22" fmla="*/ 10858163 h 13429034"/>
              <a:gd name="connsiteX23" fmla="*/ 5817785 w 17191693"/>
              <a:gd name="connsiteY23" fmla="*/ 11218671 h 13429034"/>
              <a:gd name="connsiteX24" fmla="*/ 5337932 w 17191693"/>
              <a:gd name="connsiteY24" fmla="*/ 11067592 h 13429034"/>
              <a:gd name="connsiteX25" fmla="*/ 5061339 w 17191693"/>
              <a:gd name="connsiteY25" fmla="*/ 11170014 h 13429034"/>
              <a:gd name="connsiteX26" fmla="*/ 4932296 w 17191693"/>
              <a:gd name="connsiteY26" fmla="*/ 11531051 h 13429034"/>
              <a:gd name="connsiteX27" fmla="*/ 5183328 w 17191693"/>
              <a:gd name="connsiteY27" fmla="*/ 11876572 h 13429034"/>
              <a:gd name="connsiteX28" fmla="*/ 5597058 w 17191693"/>
              <a:gd name="connsiteY28" fmla="*/ 12204722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5675447 w 17191693"/>
              <a:gd name="connsiteY19" fmla="*/ 10310006 h 13429034"/>
              <a:gd name="connsiteX20" fmla="*/ 6179349 w 17191693"/>
              <a:gd name="connsiteY20" fmla="*/ 10623525 h 13429034"/>
              <a:gd name="connsiteX21" fmla="*/ 6033031 w 17191693"/>
              <a:gd name="connsiteY21" fmla="*/ 10858163 h 13429034"/>
              <a:gd name="connsiteX22" fmla="*/ 5817785 w 17191693"/>
              <a:gd name="connsiteY22" fmla="*/ 11218671 h 13429034"/>
              <a:gd name="connsiteX23" fmla="*/ 5337932 w 17191693"/>
              <a:gd name="connsiteY23" fmla="*/ 11067592 h 13429034"/>
              <a:gd name="connsiteX24" fmla="*/ 5061339 w 17191693"/>
              <a:gd name="connsiteY24" fmla="*/ 11170014 h 13429034"/>
              <a:gd name="connsiteX25" fmla="*/ 4932296 w 17191693"/>
              <a:gd name="connsiteY25" fmla="*/ 11531051 h 13429034"/>
              <a:gd name="connsiteX26" fmla="*/ 5183328 w 17191693"/>
              <a:gd name="connsiteY26" fmla="*/ 11876572 h 13429034"/>
              <a:gd name="connsiteX27" fmla="*/ 5597058 w 17191693"/>
              <a:gd name="connsiteY27" fmla="*/ 12204722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81326 w 17191693"/>
              <a:gd name="connsiteY18" fmla="*/ 8176675 h 13429034"/>
              <a:gd name="connsiteX19" fmla="*/ 6179349 w 17191693"/>
              <a:gd name="connsiteY19" fmla="*/ 10623525 h 13429034"/>
              <a:gd name="connsiteX20" fmla="*/ 6033031 w 17191693"/>
              <a:gd name="connsiteY20" fmla="*/ 10858163 h 13429034"/>
              <a:gd name="connsiteX21" fmla="*/ 5817785 w 17191693"/>
              <a:gd name="connsiteY21" fmla="*/ 11218671 h 13429034"/>
              <a:gd name="connsiteX22" fmla="*/ 5337932 w 17191693"/>
              <a:gd name="connsiteY22" fmla="*/ 11067592 h 13429034"/>
              <a:gd name="connsiteX23" fmla="*/ 5061339 w 17191693"/>
              <a:gd name="connsiteY23" fmla="*/ 11170014 h 13429034"/>
              <a:gd name="connsiteX24" fmla="*/ 4932296 w 17191693"/>
              <a:gd name="connsiteY24" fmla="*/ 11531051 h 13429034"/>
              <a:gd name="connsiteX25" fmla="*/ 5183328 w 17191693"/>
              <a:gd name="connsiteY25" fmla="*/ 11876572 h 13429034"/>
              <a:gd name="connsiteX26" fmla="*/ 5597058 w 17191693"/>
              <a:gd name="connsiteY26" fmla="*/ 12204722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319552 w 17191693"/>
              <a:gd name="connsiteY29" fmla="*/ 13287892 h 13429034"/>
              <a:gd name="connsiteX30" fmla="*/ 3704724 w 17191693"/>
              <a:gd name="connsiteY30" fmla="*/ 13182713 h 13429034"/>
              <a:gd name="connsiteX31" fmla="*/ 2643076 w 17191693"/>
              <a:gd name="connsiteY31" fmla="*/ 12863608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7119487 w 17191693"/>
              <a:gd name="connsiteY17" fmla="*/ 9274930 h 13429034"/>
              <a:gd name="connsiteX18" fmla="*/ 6179349 w 17191693"/>
              <a:gd name="connsiteY18" fmla="*/ 10623525 h 13429034"/>
              <a:gd name="connsiteX19" fmla="*/ 6033031 w 17191693"/>
              <a:gd name="connsiteY19" fmla="*/ 10858163 h 13429034"/>
              <a:gd name="connsiteX20" fmla="*/ 5817785 w 17191693"/>
              <a:gd name="connsiteY20" fmla="*/ 11218671 h 13429034"/>
              <a:gd name="connsiteX21" fmla="*/ 5337932 w 17191693"/>
              <a:gd name="connsiteY21" fmla="*/ 11067592 h 13429034"/>
              <a:gd name="connsiteX22" fmla="*/ 5061339 w 17191693"/>
              <a:gd name="connsiteY22" fmla="*/ 11170014 h 13429034"/>
              <a:gd name="connsiteX23" fmla="*/ 4932296 w 17191693"/>
              <a:gd name="connsiteY23" fmla="*/ 11531051 h 13429034"/>
              <a:gd name="connsiteX24" fmla="*/ 5183328 w 17191693"/>
              <a:gd name="connsiteY24" fmla="*/ 11876572 h 13429034"/>
              <a:gd name="connsiteX25" fmla="*/ 5597058 w 17191693"/>
              <a:gd name="connsiteY25" fmla="*/ 12204722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319552 w 17191693"/>
              <a:gd name="connsiteY28" fmla="*/ 13287892 h 13429034"/>
              <a:gd name="connsiteX29" fmla="*/ 3704724 w 17191693"/>
              <a:gd name="connsiteY29" fmla="*/ 13182713 h 13429034"/>
              <a:gd name="connsiteX30" fmla="*/ 2643076 w 17191693"/>
              <a:gd name="connsiteY30" fmla="*/ 12863608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179349 w 17191693"/>
              <a:gd name="connsiteY17" fmla="*/ 10623525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0330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147331 w 17191693"/>
              <a:gd name="connsiteY18" fmla="*/ 10858163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606745 w 17191693"/>
              <a:gd name="connsiteY16" fmla="*/ 9897049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388899 w 17191693"/>
              <a:gd name="connsiteY17" fmla="*/ 10461600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7600752 w 17191693"/>
              <a:gd name="connsiteY13" fmla="*/ 7895310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322645 w 17191693"/>
              <a:gd name="connsiteY12" fmla="*/ 7125289 h 13429034"/>
              <a:gd name="connsiteX13" fmla="*/ 9519004 w 17191693"/>
              <a:gd name="connsiteY13" fmla="*/ 7418232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5061339 w 17191693"/>
              <a:gd name="connsiteY21" fmla="*/ 11170014 h 13429034"/>
              <a:gd name="connsiteX22" fmla="*/ 4932296 w 17191693"/>
              <a:gd name="connsiteY22" fmla="*/ 11531051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717526 w 17191693"/>
              <a:gd name="connsiteY10" fmla="*/ 6030581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543415 w 17191693"/>
              <a:gd name="connsiteY11" fmla="*/ 636346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40380 w 17191693"/>
              <a:gd name="connsiteY9" fmla="*/ 5244408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711893 w 17191693"/>
              <a:gd name="connsiteY8" fmla="*/ 487860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5061339 w 17191693"/>
              <a:gd name="connsiteY20" fmla="*/ 11170014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932296 w 17191693"/>
              <a:gd name="connsiteY21" fmla="*/ 1153105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94809 w 17191693"/>
              <a:gd name="connsiteY20" fmla="*/ 10832083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475096 w 17191693"/>
              <a:gd name="connsiteY21" fmla="*/ 11312391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52746 w 17191693"/>
              <a:gd name="connsiteY11" fmla="*/ 6373404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519004 w 17191693"/>
              <a:gd name="connsiteY12" fmla="*/ 7418232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616651 w 17191693"/>
              <a:gd name="connsiteY11" fmla="*/ 6385435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314467 w 17191693"/>
              <a:gd name="connsiteY12" fmla="*/ 7550579 h 13429034"/>
              <a:gd name="connsiteX13" fmla="*/ 7969719 w 17191693"/>
              <a:gd name="connsiteY13" fmla="*/ 8697415 h 13429034"/>
              <a:gd name="connsiteX14" fmla="*/ 7552624 w 17191693"/>
              <a:gd name="connsiteY14" fmla="*/ 9274931 h 13429034"/>
              <a:gd name="connsiteX15" fmla="*/ 7206695 w 17191693"/>
              <a:gd name="connsiteY15" fmla="*/ 9677974 h 13429034"/>
              <a:gd name="connsiteX16" fmla="*/ 6598449 w 17191693"/>
              <a:gd name="connsiteY16" fmla="*/ 10299675 h 13429034"/>
              <a:gd name="connsiteX17" fmla="*/ 6261631 w 17191693"/>
              <a:gd name="connsiteY17" fmla="*/ 10867688 h 13429034"/>
              <a:gd name="connsiteX18" fmla="*/ 5817785 w 17191693"/>
              <a:gd name="connsiteY18" fmla="*/ 11218671 h 13429034"/>
              <a:gd name="connsiteX19" fmla="*/ 5337932 w 17191693"/>
              <a:gd name="connsiteY19" fmla="*/ 11067592 h 13429034"/>
              <a:gd name="connsiteX20" fmla="*/ 4484870 w 17191693"/>
              <a:gd name="connsiteY20" fmla="*/ 10742631 h 13429034"/>
              <a:gd name="connsiteX21" fmla="*/ 4256436 w 17191693"/>
              <a:gd name="connsiteY21" fmla="*/ 11222938 h 13429034"/>
              <a:gd name="connsiteX22" fmla="*/ 5183328 w 17191693"/>
              <a:gd name="connsiteY22" fmla="*/ 11876572 h 13429034"/>
              <a:gd name="connsiteX23" fmla="*/ 5597058 w 17191693"/>
              <a:gd name="connsiteY23" fmla="*/ 12204722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319552 w 17191693"/>
              <a:gd name="connsiteY26" fmla="*/ 13287892 h 13429034"/>
              <a:gd name="connsiteX27" fmla="*/ 3704724 w 17191693"/>
              <a:gd name="connsiteY27" fmla="*/ 13182713 h 13429034"/>
              <a:gd name="connsiteX28" fmla="*/ 2643076 w 17191693"/>
              <a:gd name="connsiteY28" fmla="*/ 12863608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314467 w 17191693"/>
              <a:gd name="connsiteY13" fmla="*/ 7550579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61631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672137 w 17191693"/>
              <a:gd name="connsiteY8" fmla="*/ 4987938 h 13429034"/>
              <a:gd name="connsiteX9" fmla="*/ 10330441 w 17191693"/>
              <a:gd name="connsiteY9" fmla="*/ 5343799 h 13429034"/>
              <a:gd name="connsiteX10" fmla="*/ 9826856 w 17191693"/>
              <a:gd name="connsiteY10" fmla="*/ 5980885 h 13429034"/>
              <a:gd name="connsiteX11" fmla="*/ 9532430 w 17191693"/>
              <a:gd name="connsiteY11" fmla="*/ 6553877 h 13429034"/>
              <a:gd name="connsiteX12" fmla="*/ 9485698 w 17191693"/>
              <a:gd name="connsiteY12" fmla="*/ 7261647 h 13429034"/>
              <a:gd name="connsiteX13" fmla="*/ 9278372 w 17191693"/>
              <a:gd name="connsiteY13" fmla="*/ 7670895 h 13429034"/>
              <a:gd name="connsiteX14" fmla="*/ 7969719 w 17191693"/>
              <a:gd name="connsiteY14" fmla="*/ 8697415 h 13429034"/>
              <a:gd name="connsiteX15" fmla="*/ 7552624 w 17191693"/>
              <a:gd name="connsiteY15" fmla="*/ 9274931 h 13429034"/>
              <a:gd name="connsiteX16" fmla="*/ 7206695 w 17191693"/>
              <a:gd name="connsiteY16" fmla="*/ 9677974 h 13429034"/>
              <a:gd name="connsiteX17" fmla="*/ 6598449 w 17191693"/>
              <a:gd name="connsiteY17" fmla="*/ 10299675 h 13429034"/>
              <a:gd name="connsiteX18" fmla="*/ 6237568 w 17191693"/>
              <a:gd name="connsiteY18" fmla="*/ 10867688 h 13429034"/>
              <a:gd name="connsiteX19" fmla="*/ 5817785 w 17191693"/>
              <a:gd name="connsiteY19" fmla="*/ 11218671 h 13429034"/>
              <a:gd name="connsiteX20" fmla="*/ 5337932 w 17191693"/>
              <a:gd name="connsiteY20" fmla="*/ 11067592 h 13429034"/>
              <a:gd name="connsiteX21" fmla="*/ 4484870 w 17191693"/>
              <a:gd name="connsiteY21" fmla="*/ 10742631 h 13429034"/>
              <a:gd name="connsiteX22" fmla="*/ 4256436 w 17191693"/>
              <a:gd name="connsiteY22" fmla="*/ 11222938 h 13429034"/>
              <a:gd name="connsiteX23" fmla="*/ 5183328 w 17191693"/>
              <a:gd name="connsiteY23" fmla="*/ 11876572 h 13429034"/>
              <a:gd name="connsiteX24" fmla="*/ 5597058 w 17191693"/>
              <a:gd name="connsiteY24" fmla="*/ 12204722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319552 w 17191693"/>
              <a:gd name="connsiteY27" fmla="*/ 13287892 h 13429034"/>
              <a:gd name="connsiteX28" fmla="*/ 3704724 w 17191693"/>
              <a:gd name="connsiteY28" fmla="*/ 13182713 h 13429034"/>
              <a:gd name="connsiteX29" fmla="*/ 2643076 w 17191693"/>
              <a:gd name="connsiteY29" fmla="*/ 12863608 h 13429034"/>
              <a:gd name="connsiteX30" fmla="*/ 0 w 17191693"/>
              <a:gd name="connsiteY30" fmla="*/ 13429034 h 13429034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215757 w 17215757"/>
              <a:gd name="connsiteY0" fmla="*/ 0 h 13862170"/>
              <a:gd name="connsiteX1" fmla="*/ 15157384 w 17215757"/>
              <a:gd name="connsiteY1" fmla="*/ 1907594 h 13862170"/>
              <a:gd name="connsiteX2" fmla="*/ 14192377 w 17215757"/>
              <a:gd name="connsiteY2" fmla="*/ 2752885 h 13862170"/>
              <a:gd name="connsiteX3" fmla="*/ 13021382 w 17215757"/>
              <a:gd name="connsiteY3" fmla="*/ 3817652 h 13862170"/>
              <a:gd name="connsiteX4" fmla="*/ 12806414 w 17215757"/>
              <a:gd name="connsiteY4" fmla="*/ 4157499 h 13862170"/>
              <a:gd name="connsiteX5" fmla="*/ 12543725 w 17215757"/>
              <a:gd name="connsiteY5" fmla="*/ 4172539 h 13862170"/>
              <a:gd name="connsiteX6" fmla="*/ 12163205 w 17215757"/>
              <a:gd name="connsiteY6" fmla="*/ 4271319 h 13862170"/>
              <a:gd name="connsiteX7" fmla="*/ 11535679 w 17215757"/>
              <a:gd name="connsiteY7" fmla="*/ 4554164 h 13862170"/>
              <a:gd name="connsiteX8" fmla="*/ 10696201 w 17215757"/>
              <a:gd name="connsiteY8" fmla="*/ 4987938 h 13862170"/>
              <a:gd name="connsiteX9" fmla="*/ 10354505 w 17215757"/>
              <a:gd name="connsiteY9" fmla="*/ 5343799 h 13862170"/>
              <a:gd name="connsiteX10" fmla="*/ 9850920 w 17215757"/>
              <a:gd name="connsiteY10" fmla="*/ 5980885 h 13862170"/>
              <a:gd name="connsiteX11" fmla="*/ 9556494 w 17215757"/>
              <a:gd name="connsiteY11" fmla="*/ 6553877 h 13862170"/>
              <a:gd name="connsiteX12" fmla="*/ 9509762 w 17215757"/>
              <a:gd name="connsiteY12" fmla="*/ 7261647 h 13862170"/>
              <a:gd name="connsiteX13" fmla="*/ 9302436 w 17215757"/>
              <a:gd name="connsiteY13" fmla="*/ 7670895 h 13862170"/>
              <a:gd name="connsiteX14" fmla="*/ 7993783 w 17215757"/>
              <a:gd name="connsiteY14" fmla="*/ 8697415 h 13862170"/>
              <a:gd name="connsiteX15" fmla="*/ 7576688 w 17215757"/>
              <a:gd name="connsiteY15" fmla="*/ 9274931 h 13862170"/>
              <a:gd name="connsiteX16" fmla="*/ 7230759 w 17215757"/>
              <a:gd name="connsiteY16" fmla="*/ 9677974 h 13862170"/>
              <a:gd name="connsiteX17" fmla="*/ 6622513 w 17215757"/>
              <a:gd name="connsiteY17" fmla="*/ 10299675 h 13862170"/>
              <a:gd name="connsiteX18" fmla="*/ 6261632 w 17215757"/>
              <a:gd name="connsiteY18" fmla="*/ 10867688 h 13862170"/>
              <a:gd name="connsiteX19" fmla="*/ 5841849 w 17215757"/>
              <a:gd name="connsiteY19" fmla="*/ 11218671 h 13862170"/>
              <a:gd name="connsiteX20" fmla="*/ 5361996 w 17215757"/>
              <a:gd name="connsiteY20" fmla="*/ 11067592 h 13862170"/>
              <a:gd name="connsiteX21" fmla="*/ 4508934 w 17215757"/>
              <a:gd name="connsiteY21" fmla="*/ 10742631 h 13862170"/>
              <a:gd name="connsiteX22" fmla="*/ 4280500 w 17215757"/>
              <a:gd name="connsiteY22" fmla="*/ 11222938 h 13862170"/>
              <a:gd name="connsiteX23" fmla="*/ 5207392 w 17215757"/>
              <a:gd name="connsiteY23" fmla="*/ 11876572 h 13862170"/>
              <a:gd name="connsiteX24" fmla="*/ 5621122 w 17215757"/>
              <a:gd name="connsiteY24" fmla="*/ 12204722 h 13862170"/>
              <a:gd name="connsiteX25" fmla="*/ 5083792 w 17215757"/>
              <a:gd name="connsiteY25" fmla="*/ 12834207 h 13862170"/>
              <a:gd name="connsiteX26" fmla="*/ 4824039 w 17215757"/>
              <a:gd name="connsiteY26" fmla="*/ 13234254 h 13862170"/>
              <a:gd name="connsiteX27" fmla="*/ 4343616 w 17215757"/>
              <a:gd name="connsiteY27" fmla="*/ 13287892 h 13862170"/>
              <a:gd name="connsiteX28" fmla="*/ 3728788 w 17215757"/>
              <a:gd name="connsiteY28" fmla="*/ 13182713 h 13862170"/>
              <a:gd name="connsiteX29" fmla="*/ 2667140 w 17215757"/>
              <a:gd name="connsiteY29" fmla="*/ 12863608 h 13862170"/>
              <a:gd name="connsiteX30" fmla="*/ 0 w 17215757"/>
              <a:gd name="connsiteY30" fmla="*/ 13862170 h 13862170"/>
              <a:gd name="connsiteX0" fmla="*/ 17191694 w 17191694"/>
              <a:gd name="connsiteY0" fmla="*/ 0 h 13970455"/>
              <a:gd name="connsiteX1" fmla="*/ 15133321 w 17191694"/>
              <a:gd name="connsiteY1" fmla="*/ 1907594 h 13970455"/>
              <a:gd name="connsiteX2" fmla="*/ 14168314 w 17191694"/>
              <a:gd name="connsiteY2" fmla="*/ 2752885 h 13970455"/>
              <a:gd name="connsiteX3" fmla="*/ 12997319 w 17191694"/>
              <a:gd name="connsiteY3" fmla="*/ 3817652 h 13970455"/>
              <a:gd name="connsiteX4" fmla="*/ 12782351 w 17191694"/>
              <a:gd name="connsiteY4" fmla="*/ 4157499 h 13970455"/>
              <a:gd name="connsiteX5" fmla="*/ 12519662 w 17191694"/>
              <a:gd name="connsiteY5" fmla="*/ 4172539 h 13970455"/>
              <a:gd name="connsiteX6" fmla="*/ 12139142 w 17191694"/>
              <a:gd name="connsiteY6" fmla="*/ 4271319 h 13970455"/>
              <a:gd name="connsiteX7" fmla="*/ 11511616 w 17191694"/>
              <a:gd name="connsiteY7" fmla="*/ 4554164 h 13970455"/>
              <a:gd name="connsiteX8" fmla="*/ 10672138 w 17191694"/>
              <a:gd name="connsiteY8" fmla="*/ 4987938 h 13970455"/>
              <a:gd name="connsiteX9" fmla="*/ 10330442 w 17191694"/>
              <a:gd name="connsiteY9" fmla="*/ 5343799 h 13970455"/>
              <a:gd name="connsiteX10" fmla="*/ 9826857 w 17191694"/>
              <a:gd name="connsiteY10" fmla="*/ 5980885 h 13970455"/>
              <a:gd name="connsiteX11" fmla="*/ 9532431 w 17191694"/>
              <a:gd name="connsiteY11" fmla="*/ 6553877 h 13970455"/>
              <a:gd name="connsiteX12" fmla="*/ 9485699 w 17191694"/>
              <a:gd name="connsiteY12" fmla="*/ 7261647 h 13970455"/>
              <a:gd name="connsiteX13" fmla="*/ 9278373 w 17191694"/>
              <a:gd name="connsiteY13" fmla="*/ 7670895 h 13970455"/>
              <a:gd name="connsiteX14" fmla="*/ 7969720 w 17191694"/>
              <a:gd name="connsiteY14" fmla="*/ 8697415 h 13970455"/>
              <a:gd name="connsiteX15" fmla="*/ 7552625 w 17191694"/>
              <a:gd name="connsiteY15" fmla="*/ 9274931 h 13970455"/>
              <a:gd name="connsiteX16" fmla="*/ 7206696 w 17191694"/>
              <a:gd name="connsiteY16" fmla="*/ 9677974 h 13970455"/>
              <a:gd name="connsiteX17" fmla="*/ 6598450 w 17191694"/>
              <a:gd name="connsiteY17" fmla="*/ 10299675 h 13970455"/>
              <a:gd name="connsiteX18" fmla="*/ 6237569 w 17191694"/>
              <a:gd name="connsiteY18" fmla="*/ 10867688 h 13970455"/>
              <a:gd name="connsiteX19" fmla="*/ 5817786 w 17191694"/>
              <a:gd name="connsiteY19" fmla="*/ 11218671 h 13970455"/>
              <a:gd name="connsiteX20" fmla="*/ 5337933 w 17191694"/>
              <a:gd name="connsiteY20" fmla="*/ 11067592 h 13970455"/>
              <a:gd name="connsiteX21" fmla="*/ 4484871 w 17191694"/>
              <a:gd name="connsiteY21" fmla="*/ 10742631 h 13970455"/>
              <a:gd name="connsiteX22" fmla="*/ 4256437 w 17191694"/>
              <a:gd name="connsiteY22" fmla="*/ 11222938 h 13970455"/>
              <a:gd name="connsiteX23" fmla="*/ 5183329 w 17191694"/>
              <a:gd name="connsiteY23" fmla="*/ 11876572 h 13970455"/>
              <a:gd name="connsiteX24" fmla="*/ 5597059 w 17191694"/>
              <a:gd name="connsiteY24" fmla="*/ 12204722 h 13970455"/>
              <a:gd name="connsiteX25" fmla="*/ 5059729 w 17191694"/>
              <a:gd name="connsiteY25" fmla="*/ 12834207 h 13970455"/>
              <a:gd name="connsiteX26" fmla="*/ 4799976 w 17191694"/>
              <a:gd name="connsiteY26" fmla="*/ 13234254 h 13970455"/>
              <a:gd name="connsiteX27" fmla="*/ 4319553 w 17191694"/>
              <a:gd name="connsiteY27" fmla="*/ 13287892 h 13970455"/>
              <a:gd name="connsiteX28" fmla="*/ 3704725 w 17191694"/>
              <a:gd name="connsiteY28" fmla="*/ 13182713 h 13970455"/>
              <a:gd name="connsiteX29" fmla="*/ 2643077 w 17191694"/>
              <a:gd name="connsiteY29" fmla="*/ 12863608 h 13970455"/>
              <a:gd name="connsiteX30" fmla="*/ 0 w 17191694"/>
              <a:gd name="connsiteY30" fmla="*/ 13970455 h 1397045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3668630 w 17155599"/>
              <a:gd name="connsiteY28" fmla="*/ 13182713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077421 w 17155599"/>
              <a:gd name="connsiteY28" fmla="*/ 12445814 h 13898265"/>
              <a:gd name="connsiteX29" fmla="*/ 2606982 w 17155599"/>
              <a:gd name="connsiteY29" fmla="*/ 12863608 h 13898265"/>
              <a:gd name="connsiteX30" fmla="*/ 0 w 17155599"/>
              <a:gd name="connsiteY3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66965 w 17155599"/>
              <a:gd name="connsiteY28" fmla="*/ 12571112 h 13898265"/>
              <a:gd name="connsiteX29" fmla="*/ 4077421 w 17155599"/>
              <a:gd name="connsiteY29" fmla="*/ 12445814 h 13898265"/>
              <a:gd name="connsiteX30" fmla="*/ 2606982 w 17155599"/>
              <a:gd name="connsiteY30" fmla="*/ 12863608 h 13898265"/>
              <a:gd name="connsiteX31" fmla="*/ 0 w 17155599"/>
              <a:gd name="connsiteY31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2606982 w 17155599"/>
              <a:gd name="connsiteY31" fmla="*/ 12863608 h 13898265"/>
              <a:gd name="connsiteX32" fmla="*/ 0 w 17155599"/>
              <a:gd name="connsiteY32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77421 w 17155599"/>
              <a:gd name="connsiteY30" fmla="*/ 12445814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116358 w 17155599"/>
              <a:gd name="connsiteY28" fmla="*/ 12958387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266965 w 17155599"/>
              <a:gd name="connsiteY29" fmla="*/ 12571112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4023633 w 17155599"/>
              <a:gd name="connsiteY30" fmla="*/ 12472708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702188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3458 w 17155599"/>
              <a:gd name="connsiteY27" fmla="*/ 13287892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83567 w 17155599"/>
              <a:gd name="connsiteY5" fmla="*/ 4172539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103047 w 17155599"/>
              <a:gd name="connsiteY6" fmla="*/ 4271319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475521 w 17155599"/>
              <a:gd name="connsiteY7" fmla="*/ 4554164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0636043 w 17155599"/>
              <a:gd name="connsiteY8" fmla="*/ 4987938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294347 w 17155599"/>
              <a:gd name="connsiteY9" fmla="*/ 5343799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631232 w 17155599"/>
              <a:gd name="connsiteY9" fmla="*/ 5391925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0518937 w 17155599"/>
              <a:gd name="connsiteY9" fmla="*/ 5407967 h 13898265"/>
              <a:gd name="connsiteX10" fmla="*/ 9790762 w 17155599"/>
              <a:gd name="connsiteY10" fmla="*/ 5980885 h 13898265"/>
              <a:gd name="connsiteX11" fmla="*/ 9496336 w 17155599"/>
              <a:gd name="connsiteY11" fmla="*/ 6553877 h 13898265"/>
              <a:gd name="connsiteX12" fmla="*/ 9449604 w 17155599"/>
              <a:gd name="connsiteY12" fmla="*/ 7261647 h 13898265"/>
              <a:gd name="connsiteX13" fmla="*/ 9242278 w 17155599"/>
              <a:gd name="connsiteY13" fmla="*/ 7670895 h 13898265"/>
              <a:gd name="connsiteX14" fmla="*/ 7933625 w 17155599"/>
              <a:gd name="connsiteY14" fmla="*/ 8697415 h 13898265"/>
              <a:gd name="connsiteX15" fmla="*/ 7516530 w 17155599"/>
              <a:gd name="connsiteY15" fmla="*/ 9274931 h 13898265"/>
              <a:gd name="connsiteX16" fmla="*/ 7170601 w 17155599"/>
              <a:gd name="connsiteY16" fmla="*/ 9677974 h 13898265"/>
              <a:gd name="connsiteX17" fmla="*/ 6562355 w 17155599"/>
              <a:gd name="connsiteY17" fmla="*/ 10299675 h 13898265"/>
              <a:gd name="connsiteX18" fmla="*/ 6201474 w 17155599"/>
              <a:gd name="connsiteY18" fmla="*/ 10867688 h 13898265"/>
              <a:gd name="connsiteX19" fmla="*/ 5781691 w 17155599"/>
              <a:gd name="connsiteY19" fmla="*/ 11218671 h 13898265"/>
              <a:gd name="connsiteX20" fmla="*/ 5301838 w 17155599"/>
              <a:gd name="connsiteY20" fmla="*/ 11067592 h 13898265"/>
              <a:gd name="connsiteX21" fmla="*/ 4448776 w 17155599"/>
              <a:gd name="connsiteY21" fmla="*/ 10742631 h 13898265"/>
              <a:gd name="connsiteX22" fmla="*/ 4220342 w 17155599"/>
              <a:gd name="connsiteY22" fmla="*/ 11222938 h 13898265"/>
              <a:gd name="connsiteX23" fmla="*/ 5147234 w 17155599"/>
              <a:gd name="connsiteY23" fmla="*/ 11876572 h 13898265"/>
              <a:gd name="connsiteX24" fmla="*/ 5560964 w 17155599"/>
              <a:gd name="connsiteY24" fmla="*/ 12204722 h 13898265"/>
              <a:gd name="connsiteX25" fmla="*/ 5023634 w 17155599"/>
              <a:gd name="connsiteY25" fmla="*/ 12834207 h 13898265"/>
              <a:gd name="connsiteX26" fmla="*/ 4763881 w 17155599"/>
              <a:gd name="connsiteY26" fmla="*/ 13234254 h 13898265"/>
              <a:gd name="connsiteX27" fmla="*/ 4288837 w 17155599"/>
              <a:gd name="connsiteY27" fmla="*/ 13174937 h 13898265"/>
              <a:gd name="connsiteX28" fmla="*/ 4256207 w 17155599"/>
              <a:gd name="connsiteY28" fmla="*/ 12969145 h 13898265"/>
              <a:gd name="connsiteX29" fmla="*/ 4320754 w 17155599"/>
              <a:gd name="connsiteY29" fmla="*/ 12517324 h 13898265"/>
              <a:gd name="connsiteX30" fmla="*/ 3996739 w 17155599"/>
              <a:gd name="connsiteY30" fmla="*/ 12348995 h 13898265"/>
              <a:gd name="connsiteX31" fmla="*/ 3551581 w 17155599"/>
              <a:gd name="connsiteY31" fmla="*/ 12759370 h 13898265"/>
              <a:gd name="connsiteX32" fmla="*/ 2606982 w 17155599"/>
              <a:gd name="connsiteY32" fmla="*/ 12863608 h 13898265"/>
              <a:gd name="connsiteX33" fmla="*/ 0 w 17155599"/>
              <a:gd name="connsiteY33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61686 w 17155599"/>
              <a:gd name="connsiteY8" fmla="*/ 5966506 h 13898265"/>
              <a:gd name="connsiteX9" fmla="*/ 11027585 w 17155599"/>
              <a:gd name="connsiteY9" fmla="*/ 5821843 h 13898265"/>
              <a:gd name="connsiteX10" fmla="*/ 10518937 w 17155599"/>
              <a:gd name="connsiteY10" fmla="*/ 5407967 h 13898265"/>
              <a:gd name="connsiteX11" fmla="*/ 9790762 w 17155599"/>
              <a:gd name="connsiteY11" fmla="*/ 5980885 h 13898265"/>
              <a:gd name="connsiteX12" fmla="*/ 9496336 w 17155599"/>
              <a:gd name="connsiteY12" fmla="*/ 6553877 h 13898265"/>
              <a:gd name="connsiteX13" fmla="*/ 9449604 w 17155599"/>
              <a:gd name="connsiteY13" fmla="*/ 7261647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201474 w 17155599"/>
              <a:gd name="connsiteY19" fmla="*/ 10867688 h 13898265"/>
              <a:gd name="connsiteX20" fmla="*/ 5781691 w 17155599"/>
              <a:gd name="connsiteY20" fmla="*/ 11218671 h 13898265"/>
              <a:gd name="connsiteX21" fmla="*/ 5301838 w 17155599"/>
              <a:gd name="connsiteY21" fmla="*/ 110675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5023634 w 17155599"/>
              <a:gd name="connsiteY26" fmla="*/ 12834207 h 13898265"/>
              <a:gd name="connsiteX27" fmla="*/ 4763881 w 17155599"/>
              <a:gd name="connsiteY27" fmla="*/ 13234254 h 13898265"/>
              <a:gd name="connsiteX28" fmla="*/ 4288837 w 17155599"/>
              <a:gd name="connsiteY28" fmla="*/ 1317493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518937 w 17155599"/>
              <a:gd name="connsiteY10" fmla="*/ 5407967 h 13898265"/>
              <a:gd name="connsiteX11" fmla="*/ 9790762 w 17155599"/>
              <a:gd name="connsiteY11" fmla="*/ 5980885 h 13898265"/>
              <a:gd name="connsiteX12" fmla="*/ 9496336 w 17155599"/>
              <a:gd name="connsiteY12" fmla="*/ 6553877 h 13898265"/>
              <a:gd name="connsiteX13" fmla="*/ 9449604 w 17155599"/>
              <a:gd name="connsiteY13" fmla="*/ 7261647 h 13898265"/>
              <a:gd name="connsiteX14" fmla="*/ 9242278 w 17155599"/>
              <a:gd name="connsiteY14" fmla="*/ 7670895 h 13898265"/>
              <a:gd name="connsiteX15" fmla="*/ 7933625 w 17155599"/>
              <a:gd name="connsiteY15" fmla="*/ 8697415 h 13898265"/>
              <a:gd name="connsiteX16" fmla="*/ 7516530 w 17155599"/>
              <a:gd name="connsiteY16" fmla="*/ 9274931 h 13898265"/>
              <a:gd name="connsiteX17" fmla="*/ 7170601 w 17155599"/>
              <a:gd name="connsiteY17" fmla="*/ 9677974 h 13898265"/>
              <a:gd name="connsiteX18" fmla="*/ 6562355 w 17155599"/>
              <a:gd name="connsiteY18" fmla="*/ 10299675 h 13898265"/>
              <a:gd name="connsiteX19" fmla="*/ 6201474 w 17155599"/>
              <a:gd name="connsiteY19" fmla="*/ 10867688 h 13898265"/>
              <a:gd name="connsiteX20" fmla="*/ 5781691 w 17155599"/>
              <a:gd name="connsiteY20" fmla="*/ 11218671 h 13898265"/>
              <a:gd name="connsiteX21" fmla="*/ 5301838 w 17155599"/>
              <a:gd name="connsiteY21" fmla="*/ 11067592 h 13898265"/>
              <a:gd name="connsiteX22" fmla="*/ 4448776 w 17155599"/>
              <a:gd name="connsiteY22" fmla="*/ 10742631 h 13898265"/>
              <a:gd name="connsiteX23" fmla="*/ 4220342 w 17155599"/>
              <a:gd name="connsiteY23" fmla="*/ 11222938 h 13898265"/>
              <a:gd name="connsiteX24" fmla="*/ 5147234 w 17155599"/>
              <a:gd name="connsiteY24" fmla="*/ 11876572 h 13898265"/>
              <a:gd name="connsiteX25" fmla="*/ 5560964 w 17155599"/>
              <a:gd name="connsiteY25" fmla="*/ 12204722 h 13898265"/>
              <a:gd name="connsiteX26" fmla="*/ 5023634 w 17155599"/>
              <a:gd name="connsiteY26" fmla="*/ 12834207 h 13898265"/>
              <a:gd name="connsiteX27" fmla="*/ 4763881 w 17155599"/>
              <a:gd name="connsiteY27" fmla="*/ 13234254 h 13898265"/>
              <a:gd name="connsiteX28" fmla="*/ 4288837 w 17155599"/>
              <a:gd name="connsiteY28" fmla="*/ 13174937 h 13898265"/>
              <a:gd name="connsiteX29" fmla="*/ 4256207 w 17155599"/>
              <a:gd name="connsiteY29" fmla="*/ 12969145 h 13898265"/>
              <a:gd name="connsiteX30" fmla="*/ 4320754 w 17155599"/>
              <a:gd name="connsiteY30" fmla="*/ 12517324 h 13898265"/>
              <a:gd name="connsiteX31" fmla="*/ 3996739 w 17155599"/>
              <a:gd name="connsiteY31" fmla="*/ 12348995 h 13898265"/>
              <a:gd name="connsiteX32" fmla="*/ 3551581 w 17155599"/>
              <a:gd name="connsiteY32" fmla="*/ 12759370 h 13898265"/>
              <a:gd name="connsiteX33" fmla="*/ 2606982 w 17155599"/>
              <a:gd name="connsiteY33" fmla="*/ 12863608 h 13898265"/>
              <a:gd name="connsiteX34" fmla="*/ 0 w 17155599"/>
              <a:gd name="connsiteY34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518937 w 17155599"/>
              <a:gd name="connsiteY11" fmla="*/ 5407967 h 13898265"/>
              <a:gd name="connsiteX12" fmla="*/ 9790762 w 17155599"/>
              <a:gd name="connsiteY12" fmla="*/ 5980885 h 13898265"/>
              <a:gd name="connsiteX13" fmla="*/ 9496336 w 17155599"/>
              <a:gd name="connsiteY13" fmla="*/ 6553877 h 13898265"/>
              <a:gd name="connsiteX14" fmla="*/ 9449604 w 17155599"/>
              <a:gd name="connsiteY14" fmla="*/ 7261647 h 13898265"/>
              <a:gd name="connsiteX15" fmla="*/ 9242278 w 17155599"/>
              <a:gd name="connsiteY15" fmla="*/ 7670895 h 13898265"/>
              <a:gd name="connsiteX16" fmla="*/ 7933625 w 17155599"/>
              <a:gd name="connsiteY16" fmla="*/ 8697415 h 13898265"/>
              <a:gd name="connsiteX17" fmla="*/ 7516530 w 17155599"/>
              <a:gd name="connsiteY17" fmla="*/ 9274931 h 13898265"/>
              <a:gd name="connsiteX18" fmla="*/ 7170601 w 17155599"/>
              <a:gd name="connsiteY18" fmla="*/ 9677974 h 13898265"/>
              <a:gd name="connsiteX19" fmla="*/ 6562355 w 17155599"/>
              <a:gd name="connsiteY19" fmla="*/ 10299675 h 13898265"/>
              <a:gd name="connsiteX20" fmla="*/ 6201474 w 17155599"/>
              <a:gd name="connsiteY20" fmla="*/ 10867688 h 13898265"/>
              <a:gd name="connsiteX21" fmla="*/ 5781691 w 17155599"/>
              <a:gd name="connsiteY21" fmla="*/ 11218671 h 13898265"/>
              <a:gd name="connsiteX22" fmla="*/ 5301838 w 17155599"/>
              <a:gd name="connsiteY22" fmla="*/ 11067592 h 13898265"/>
              <a:gd name="connsiteX23" fmla="*/ 4448776 w 17155599"/>
              <a:gd name="connsiteY23" fmla="*/ 10742631 h 13898265"/>
              <a:gd name="connsiteX24" fmla="*/ 4220342 w 17155599"/>
              <a:gd name="connsiteY24" fmla="*/ 11222938 h 13898265"/>
              <a:gd name="connsiteX25" fmla="*/ 5147234 w 17155599"/>
              <a:gd name="connsiteY25" fmla="*/ 11876572 h 13898265"/>
              <a:gd name="connsiteX26" fmla="*/ 5560964 w 17155599"/>
              <a:gd name="connsiteY26" fmla="*/ 12204722 h 13898265"/>
              <a:gd name="connsiteX27" fmla="*/ 5023634 w 17155599"/>
              <a:gd name="connsiteY27" fmla="*/ 12834207 h 13898265"/>
              <a:gd name="connsiteX28" fmla="*/ 4763881 w 17155599"/>
              <a:gd name="connsiteY28" fmla="*/ 13234254 h 13898265"/>
              <a:gd name="connsiteX29" fmla="*/ 4288837 w 17155599"/>
              <a:gd name="connsiteY29" fmla="*/ 13174937 h 13898265"/>
              <a:gd name="connsiteX30" fmla="*/ 4256207 w 17155599"/>
              <a:gd name="connsiteY30" fmla="*/ 12969145 h 13898265"/>
              <a:gd name="connsiteX31" fmla="*/ 4320754 w 17155599"/>
              <a:gd name="connsiteY31" fmla="*/ 12517324 h 13898265"/>
              <a:gd name="connsiteX32" fmla="*/ 3996739 w 17155599"/>
              <a:gd name="connsiteY32" fmla="*/ 12348995 h 13898265"/>
              <a:gd name="connsiteX33" fmla="*/ 3551581 w 17155599"/>
              <a:gd name="connsiteY33" fmla="*/ 12759370 h 13898265"/>
              <a:gd name="connsiteX34" fmla="*/ 2606982 w 17155599"/>
              <a:gd name="connsiteY34" fmla="*/ 12863608 h 13898265"/>
              <a:gd name="connsiteX35" fmla="*/ 0 w 17155599"/>
              <a:gd name="connsiteY35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90762 w 17155599"/>
              <a:gd name="connsiteY13" fmla="*/ 598088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90762 w 17155599"/>
              <a:gd name="connsiteY13" fmla="*/ 598088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73932 w 17155599"/>
              <a:gd name="connsiteY13" fmla="*/ 5969665 h 13898265"/>
              <a:gd name="connsiteX14" fmla="*/ 9496336 w 17155599"/>
              <a:gd name="connsiteY14" fmla="*/ 6553877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518937 w 17155599"/>
              <a:gd name="connsiteY12" fmla="*/ 5407967 h 13898265"/>
              <a:gd name="connsiteX13" fmla="*/ 9773932 w 17155599"/>
              <a:gd name="connsiteY13" fmla="*/ 5969665 h 13898265"/>
              <a:gd name="connsiteX14" fmla="*/ 9462677 w 17155599"/>
              <a:gd name="connsiteY14" fmla="*/ 6503389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9773932 w 17155599"/>
              <a:gd name="connsiteY13" fmla="*/ 5969665 h 13898265"/>
              <a:gd name="connsiteX14" fmla="*/ 9462677 w 17155599"/>
              <a:gd name="connsiteY14" fmla="*/ 6503389 h 13898265"/>
              <a:gd name="connsiteX15" fmla="*/ 9449604 w 17155599"/>
              <a:gd name="connsiteY15" fmla="*/ 7261647 h 13898265"/>
              <a:gd name="connsiteX16" fmla="*/ 9242278 w 17155599"/>
              <a:gd name="connsiteY16" fmla="*/ 7670895 h 13898265"/>
              <a:gd name="connsiteX17" fmla="*/ 7933625 w 17155599"/>
              <a:gd name="connsiteY17" fmla="*/ 8697415 h 13898265"/>
              <a:gd name="connsiteX18" fmla="*/ 7516530 w 17155599"/>
              <a:gd name="connsiteY18" fmla="*/ 9274931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462677 w 17155599"/>
              <a:gd name="connsiteY15" fmla="*/ 6503389 h 13898265"/>
              <a:gd name="connsiteX16" fmla="*/ 9449604 w 17155599"/>
              <a:gd name="connsiteY16" fmla="*/ 7261647 h 13898265"/>
              <a:gd name="connsiteX17" fmla="*/ 9242278 w 17155599"/>
              <a:gd name="connsiteY17" fmla="*/ 7670895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473896 w 17155599"/>
              <a:gd name="connsiteY15" fmla="*/ 6581926 h 13898265"/>
              <a:gd name="connsiteX16" fmla="*/ 9449604 w 17155599"/>
              <a:gd name="connsiteY16" fmla="*/ 7261647 h 13898265"/>
              <a:gd name="connsiteX17" fmla="*/ 9242278 w 17155599"/>
              <a:gd name="connsiteY17" fmla="*/ 7670895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85862 w 17155599"/>
              <a:gd name="connsiteY15" fmla="*/ 6259409 h 13898265"/>
              <a:gd name="connsiteX16" fmla="*/ 9473896 w 17155599"/>
              <a:gd name="connsiteY16" fmla="*/ 6581926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3896 w 17155599"/>
              <a:gd name="connsiteY16" fmla="*/ 6581926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507555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9242278 w 17155599"/>
              <a:gd name="connsiteY18" fmla="*/ 767089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449604 w 17155599"/>
              <a:gd name="connsiteY17" fmla="*/ 7261647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528141 w 17155599"/>
              <a:gd name="connsiteY17" fmla="*/ 7317745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195946 w 17155599"/>
              <a:gd name="connsiteY18" fmla="*/ 7973825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96922 w 17155599"/>
              <a:gd name="connsiteY18" fmla="*/ 7878458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55061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679606 w 17155599"/>
              <a:gd name="connsiteY17" fmla="*/ 7132622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25631 w 17155599"/>
              <a:gd name="connsiteY10" fmla="*/ 5861112 h 13898265"/>
              <a:gd name="connsiteX11" fmla="*/ 10803192 w 17155599"/>
              <a:gd name="connsiteY11" fmla="*/ 5597450 h 13898265"/>
              <a:gd name="connsiteX12" fmla="*/ 10462838 w 17155599"/>
              <a:gd name="connsiteY12" fmla="*/ 5407967 h 13898265"/>
              <a:gd name="connsiteX13" fmla="*/ 10152454 w 17155599"/>
              <a:gd name="connsiteY13" fmla="*/ 5591841 h 13898265"/>
              <a:gd name="connsiteX14" fmla="*/ 9773932 w 17155599"/>
              <a:gd name="connsiteY14" fmla="*/ 5969665 h 13898265"/>
              <a:gd name="connsiteX15" fmla="*/ 9569032 w 17155599"/>
              <a:gd name="connsiteY15" fmla="*/ 6236969 h 13898265"/>
              <a:gd name="connsiteX16" fmla="*/ 9479506 w 17155599"/>
              <a:gd name="connsiteY16" fmla="*/ 6638024 h 13898265"/>
              <a:gd name="connsiteX17" fmla="*/ 9702045 w 17155599"/>
              <a:gd name="connsiteY17" fmla="*/ 7087744 h 13898265"/>
              <a:gd name="connsiteX18" fmla="*/ 10246433 w 17155599"/>
              <a:gd name="connsiteY18" fmla="*/ 7839189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7933625 w 17155599"/>
              <a:gd name="connsiteY18" fmla="*/ 8697415 h 13898265"/>
              <a:gd name="connsiteX19" fmla="*/ 7516530 w 17155599"/>
              <a:gd name="connsiteY19" fmla="*/ 9274931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7933625 w 17155599"/>
              <a:gd name="connsiteY19" fmla="*/ 8697415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828537 w 17155599"/>
              <a:gd name="connsiteY19" fmla="*/ 809942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00738 w 17155599"/>
              <a:gd name="connsiteY18" fmla="*/ 8946511 h 13898265"/>
              <a:gd name="connsiteX19" fmla="*/ 8778048 w 17155599"/>
              <a:gd name="connsiteY19" fmla="*/ 8110647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778048 w 17155599"/>
              <a:gd name="connsiteY19" fmla="*/ 8110647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749999 w 17155599"/>
              <a:gd name="connsiteY19" fmla="*/ 808820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3625 w 17155599"/>
              <a:gd name="connsiteY20" fmla="*/ 8697415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822927 w 17155599"/>
              <a:gd name="connsiteY19" fmla="*/ 8082598 h 13898265"/>
              <a:gd name="connsiteX20" fmla="*/ 7939235 w 17155599"/>
              <a:gd name="connsiteY20" fmla="*/ 8725464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939235 w 17155599"/>
              <a:gd name="connsiteY20" fmla="*/ 8725464 h 13898265"/>
              <a:gd name="connsiteX21" fmla="*/ 7516530 w 17155599"/>
              <a:gd name="connsiteY21" fmla="*/ 9274931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516530 w 17155599"/>
              <a:gd name="connsiteY20" fmla="*/ 9274931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57562 w 17155599"/>
              <a:gd name="connsiteY19" fmla="*/ 8290161 h 13898265"/>
              <a:gd name="connsiteX20" fmla="*/ 8261946 w 17155599"/>
              <a:gd name="connsiteY20" fmla="*/ 8980169 h 13898265"/>
              <a:gd name="connsiteX21" fmla="*/ 7611897 w 17155599"/>
              <a:gd name="connsiteY21" fmla="*/ 9347858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8929513 w 17155599"/>
              <a:gd name="connsiteY19" fmla="*/ 8374309 h 13898265"/>
              <a:gd name="connsiteX20" fmla="*/ 8261946 w 17155599"/>
              <a:gd name="connsiteY20" fmla="*/ 8980169 h 13898265"/>
              <a:gd name="connsiteX21" fmla="*/ 7611897 w 17155599"/>
              <a:gd name="connsiteY21" fmla="*/ 9347858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03192 w 17155599"/>
              <a:gd name="connsiteY10" fmla="*/ 5597450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462838 w 17155599"/>
              <a:gd name="connsiteY11" fmla="*/ 5407967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660062 w 17155599"/>
              <a:gd name="connsiteY11" fmla="*/ 5999638 h 13898265"/>
              <a:gd name="connsiteX12" fmla="*/ 10152454 w 17155599"/>
              <a:gd name="connsiteY12" fmla="*/ 5591841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660062 w 17155599"/>
              <a:gd name="connsiteY11" fmla="*/ 5999638 h 13898265"/>
              <a:gd name="connsiteX12" fmla="*/ 10224171 w 17155599"/>
              <a:gd name="connsiteY12" fmla="*/ 6386712 h 13898265"/>
              <a:gd name="connsiteX13" fmla="*/ 9773932 w 17155599"/>
              <a:gd name="connsiteY13" fmla="*/ 5969665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660062 w 17155599"/>
              <a:gd name="connsiteY11" fmla="*/ 5999638 h 13898265"/>
              <a:gd name="connsiteX12" fmla="*/ 10224171 w 17155599"/>
              <a:gd name="connsiteY12" fmla="*/ 6386712 h 13898265"/>
              <a:gd name="connsiteX13" fmla="*/ 9905414 w 17155599"/>
              <a:gd name="connsiteY13" fmla="*/ 6650982 h 13898265"/>
              <a:gd name="connsiteX14" fmla="*/ 9569032 w 17155599"/>
              <a:gd name="connsiteY14" fmla="*/ 6236969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660062 w 17155599"/>
              <a:gd name="connsiteY11" fmla="*/ 5999638 h 13898265"/>
              <a:gd name="connsiteX12" fmla="*/ 10224171 w 17155599"/>
              <a:gd name="connsiteY12" fmla="*/ 6386712 h 13898265"/>
              <a:gd name="connsiteX13" fmla="*/ 9905414 w 17155599"/>
              <a:gd name="connsiteY13" fmla="*/ 6650982 h 13898265"/>
              <a:gd name="connsiteX14" fmla="*/ 9706491 w 17155599"/>
              <a:gd name="connsiteY14" fmla="*/ 6822664 h 13898265"/>
              <a:gd name="connsiteX15" fmla="*/ 9479506 w 17155599"/>
              <a:gd name="connsiteY15" fmla="*/ 6638024 h 13898265"/>
              <a:gd name="connsiteX16" fmla="*/ 9702045 w 17155599"/>
              <a:gd name="connsiteY16" fmla="*/ 7087744 h 13898265"/>
              <a:gd name="connsiteX17" fmla="*/ 10246433 w 17155599"/>
              <a:gd name="connsiteY17" fmla="*/ 7839189 h 13898265"/>
              <a:gd name="connsiteX18" fmla="*/ 9440007 w 17155599"/>
              <a:gd name="connsiteY18" fmla="*/ 8918462 h 13898265"/>
              <a:gd name="connsiteX19" fmla="*/ 9339030 w 17155599"/>
              <a:gd name="connsiteY19" fmla="*/ 8733338 h 13898265"/>
              <a:gd name="connsiteX20" fmla="*/ 8929513 w 17155599"/>
              <a:gd name="connsiteY20" fmla="*/ 8374309 h 13898265"/>
              <a:gd name="connsiteX21" fmla="*/ 8261946 w 17155599"/>
              <a:gd name="connsiteY21" fmla="*/ 8980169 h 13898265"/>
              <a:gd name="connsiteX22" fmla="*/ 7611897 w 17155599"/>
              <a:gd name="connsiteY22" fmla="*/ 9347858 h 13898265"/>
              <a:gd name="connsiteX23" fmla="*/ 7170601 w 17155599"/>
              <a:gd name="connsiteY23" fmla="*/ 9677974 h 13898265"/>
              <a:gd name="connsiteX24" fmla="*/ 6562355 w 17155599"/>
              <a:gd name="connsiteY24" fmla="*/ 10299675 h 13898265"/>
              <a:gd name="connsiteX25" fmla="*/ 6201474 w 17155599"/>
              <a:gd name="connsiteY25" fmla="*/ 10867688 h 13898265"/>
              <a:gd name="connsiteX26" fmla="*/ 5781691 w 17155599"/>
              <a:gd name="connsiteY26" fmla="*/ 11218671 h 13898265"/>
              <a:gd name="connsiteX27" fmla="*/ 5301838 w 17155599"/>
              <a:gd name="connsiteY27" fmla="*/ 11067592 h 13898265"/>
              <a:gd name="connsiteX28" fmla="*/ 4448776 w 17155599"/>
              <a:gd name="connsiteY28" fmla="*/ 10742631 h 13898265"/>
              <a:gd name="connsiteX29" fmla="*/ 4220342 w 17155599"/>
              <a:gd name="connsiteY29" fmla="*/ 11222938 h 13898265"/>
              <a:gd name="connsiteX30" fmla="*/ 5147234 w 17155599"/>
              <a:gd name="connsiteY30" fmla="*/ 11876572 h 13898265"/>
              <a:gd name="connsiteX31" fmla="*/ 5560964 w 17155599"/>
              <a:gd name="connsiteY31" fmla="*/ 12204722 h 13898265"/>
              <a:gd name="connsiteX32" fmla="*/ 5023634 w 17155599"/>
              <a:gd name="connsiteY32" fmla="*/ 12834207 h 13898265"/>
              <a:gd name="connsiteX33" fmla="*/ 4763881 w 17155599"/>
              <a:gd name="connsiteY33" fmla="*/ 13234254 h 13898265"/>
              <a:gd name="connsiteX34" fmla="*/ 4288837 w 17155599"/>
              <a:gd name="connsiteY34" fmla="*/ 13174937 h 13898265"/>
              <a:gd name="connsiteX35" fmla="*/ 4256207 w 17155599"/>
              <a:gd name="connsiteY35" fmla="*/ 12969145 h 13898265"/>
              <a:gd name="connsiteX36" fmla="*/ 4320754 w 17155599"/>
              <a:gd name="connsiteY36" fmla="*/ 12517324 h 13898265"/>
              <a:gd name="connsiteX37" fmla="*/ 3996739 w 17155599"/>
              <a:gd name="connsiteY37" fmla="*/ 12348995 h 13898265"/>
              <a:gd name="connsiteX38" fmla="*/ 3551581 w 17155599"/>
              <a:gd name="connsiteY38" fmla="*/ 12759370 h 13898265"/>
              <a:gd name="connsiteX39" fmla="*/ 2606982 w 17155599"/>
              <a:gd name="connsiteY39" fmla="*/ 12863608 h 13898265"/>
              <a:gd name="connsiteX40" fmla="*/ 0 w 17155599"/>
              <a:gd name="connsiteY40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892839 w 17155599"/>
              <a:gd name="connsiteY10" fmla="*/ 5740885 h 13898265"/>
              <a:gd name="connsiteX11" fmla="*/ 10660062 w 17155599"/>
              <a:gd name="connsiteY11" fmla="*/ 5999638 h 13898265"/>
              <a:gd name="connsiteX12" fmla="*/ 10224171 w 17155599"/>
              <a:gd name="connsiteY12" fmla="*/ 6386712 h 13898265"/>
              <a:gd name="connsiteX13" fmla="*/ 9905414 w 17155599"/>
              <a:gd name="connsiteY13" fmla="*/ 6650982 h 13898265"/>
              <a:gd name="connsiteX14" fmla="*/ 9706491 w 17155599"/>
              <a:gd name="connsiteY14" fmla="*/ 6822664 h 13898265"/>
              <a:gd name="connsiteX15" fmla="*/ 9702045 w 17155599"/>
              <a:gd name="connsiteY15" fmla="*/ 7087744 h 13898265"/>
              <a:gd name="connsiteX16" fmla="*/ 10246433 w 17155599"/>
              <a:gd name="connsiteY16" fmla="*/ 7839189 h 13898265"/>
              <a:gd name="connsiteX17" fmla="*/ 9440007 w 17155599"/>
              <a:gd name="connsiteY17" fmla="*/ 8918462 h 13898265"/>
              <a:gd name="connsiteX18" fmla="*/ 9339030 w 17155599"/>
              <a:gd name="connsiteY18" fmla="*/ 8733338 h 13898265"/>
              <a:gd name="connsiteX19" fmla="*/ 8929513 w 17155599"/>
              <a:gd name="connsiteY19" fmla="*/ 8374309 h 13898265"/>
              <a:gd name="connsiteX20" fmla="*/ 8261946 w 17155599"/>
              <a:gd name="connsiteY20" fmla="*/ 8980169 h 13898265"/>
              <a:gd name="connsiteX21" fmla="*/ 7611897 w 17155599"/>
              <a:gd name="connsiteY21" fmla="*/ 9347858 h 13898265"/>
              <a:gd name="connsiteX22" fmla="*/ 7170601 w 17155599"/>
              <a:gd name="connsiteY22" fmla="*/ 9677974 h 13898265"/>
              <a:gd name="connsiteX23" fmla="*/ 6562355 w 17155599"/>
              <a:gd name="connsiteY23" fmla="*/ 10299675 h 13898265"/>
              <a:gd name="connsiteX24" fmla="*/ 6201474 w 17155599"/>
              <a:gd name="connsiteY24" fmla="*/ 10867688 h 13898265"/>
              <a:gd name="connsiteX25" fmla="*/ 5781691 w 17155599"/>
              <a:gd name="connsiteY25" fmla="*/ 11218671 h 13898265"/>
              <a:gd name="connsiteX26" fmla="*/ 5301838 w 17155599"/>
              <a:gd name="connsiteY26" fmla="*/ 11067592 h 13898265"/>
              <a:gd name="connsiteX27" fmla="*/ 4448776 w 17155599"/>
              <a:gd name="connsiteY27" fmla="*/ 10742631 h 13898265"/>
              <a:gd name="connsiteX28" fmla="*/ 4220342 w 17155599"/>
              <a:gd name="connsiteY28" fmla="*/ 11222938 h 13898265"/>
              <a:gd name="connsiteX29" fmla="*/ 5147234 w 17155599"/>
              <a:gd name="connsiteY29" fmla="*/ 11876572 h 13898265"/>
              <a:gd name="connsiteX30" fmla="*/ 5560964 w 17155599"/>
              <a:gd name="connsiteY30" fmla="*/ 12204722 h 13898265"/>
              <a:gd name="connsiteX31" fmla="*/ 5023634 w 17155599"/>
              <a:gd name="connsiteY31" fmla="*/ 12834207 h 13898265"/>
              <a:gd name="connsiteX32" fmla="*/ 4763881 w 17155599"/>
              <a:gd name="connsiteY32" fmla="*/ 13234254 h 13898265"/>
              <a:gd name="connsiteX33" fmla="*/ 4288837 w 17155599"/>
              <a:gd name="connsiteY33" fmla="*/ 13174937 h 13898265"/>
              <a:gd name="connsiteX34" fmla="*/ 4256207 w 17155599"/>
              <a:gd name="connsiteY34" fmla="*/ 12969145 h 13898265"/>
              <a:gd name="connsiteX35" fmla="*/ 4320754 w 17155599"/>
              <a:gd name="connsiteY35" fmla="*/ 12517324 h 13898265"/>
              <a:gd name="connsiteX36" fmla="*/ 3996739 w 17155599"/>
              <a:gd name="connsiteY36" fmla="*/ 12348995 h 13898265"/>
              <a:gd name="connsiteX37" fmla="*/ 3551581 w 17155599"/>
              <a:gd name="connsiteY37" fmla="*/ 12759370 h 13898265"/>
              <a:gd name="connsiteX38" fmla="*/ 2606982 w 17155599"/>
              <a:gd name="connsiteY38" fmla="*/ 12863608 h 13898265"/>
              <a:gd name="connsiteX39" fmla="*/ 0 w 17155599"/>
              <a:gd name="connsiteY39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1027585 w 17155599"/>
              <a:gd name="connsiteY9" fmla="*/ 5821843 h 13898265"/>
              <a:gd name="connsiteX10" fmla="*/ 10660062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6491 w 17155599"/>
              <a:gd name="connsiteY13" fmla="*/ 6822664 h 13898265"/>
              <a:gd name="connsiteX14" fmla="*/ 9702045 w 17155599"/>
              <a:gd name="connsiteY14" fmla="*/ 7087744 h 13898265"/>
              <a:gd name="connsiteX15" fmla="*/ 10246433 w 17155599"/>
              <a:gd name="connsiteY15" fmla="*/ 7839189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660062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6491 w 17155599"/>
              <a:gd name="connsiteY13" fmla="*/ 6822664 h 13898265"/>
              <a:gd name="connsiteX14" fmla="*/ 9702045 w 17155599"/>
              <a:gd name="connsiteY14" fmla="*/ 7087744 h 13898265"/>
              <a:gd name="connsiteX15" fmla="*/ 10246433 w 17155599"/>
              <a:gd name="connsiteY15" fmla="*/ 7839189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82368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6491 w 17155599"/>
              <a:gd name="connsiteY13" fmla="*/ 6822664 h 13898265"/>
              <a:gd name="connsiteX14" fmla="*/ 9702045 w 17155599"/>
              <a:gd name="connsiteY14" fmla="*/ 7087744 h 13898265"/>
              <a:gd name="connsiteX15" fmla="*/ 10246433 w 17155599"/>
              <a:gd name="connsiteY15" fmla="*/ 7839189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82368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6491 w 17155599"/>
              <a:gd name="connsiteY13" fmla="*/ 6822664 h 13898265"/>
              <a:gd name="connsiteX14" fmla="*/ 9702045 w 17155599"/>
              <a:gd name="connsiteY14" fmla="*/ 7087744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82368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6491 w 17155599"/>
              <a:gd name="connsiteY13" fmla="*/ 6822664 h 13898265"/>
              <a:gd name="connsiteX14" fmla="*/ 9731928 w 17155599"/>
              <a:gd name="connsiteY14" fmla="*/ 7039932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82368 w 17155599"/>
              <a:gd name="connsiteY10" fmla="*/ 599963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0514 w 17155599"/>
              <a:gd name="connsiteY13" fmla="*/ 6810711 h 13898265"/>
              <a:gd name="connsiteX14" fmla="*/ 9731928 w 17155599"/>
              <a:gd name="connsiteY14" fmla="*/ 7039932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22603 w 17155599"/>
              <a:gd name="connsiteY10" fmla="*/ 6017568 h 13898265"/>
              <a:gd name="connsiteX11" fmla="*/ 10224171 w 17155599"/>
              <a:gd name="connsiteY11" fmla="*/ 6386712 h 13898265"/>
              <a:gd name="connsiteX12" fmla="*/ 9905414 w 17155599"/>
              <a:gd name="connsiteY12" fmla="*/ 6650982 h 13898265"/>
              <a:gd name="connsiteX13" fmla="*/ 9700514 w 17155599"/>
              <a:gd name="connsiteY13" fmla="*/ 6810711 h 13898265"/>
              <a:gd name="connsiteX14" fmla="*/ 9731928 w 17155599"/>
              <a:gd name="connsiteY14" fmla="*/ 7039932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866220 w 17155599"/>
              <a:gd name="connsiteY9" fmla="*/ 5893560 h 13898265"/>
              <a:gd name="connsiteX10" fmla="*/ 10522603 w 17155599"/>
              <a:gd name="connsiteY10" fmla="*/ 6017568 h 13898265"/>
              <a:gd name="connsiteX11" fmla="*/ 10176359 w 17155599"/>
              <a:gd name="connsiteY11" fmla="*/ 6380736 h 13898265"/>
              <a:gd name="connsiteX12" fmla="*/ 9905414 w 17155599"/>
              <a:gd name="connsiteY12" fmla="*/ 6650982 h 13898265"/>
              <a:gd name="connsiteX13" fmla="*/ 9700514 w 17155599"/>
              <a:gd name="connsiteY13" fmla="*/ 6810711 h 13898265"/>
              <a:gd name="connsiteX14" fmla="*/ 9731928 w 17155599"/>
              <a:gd name="connsiteY14" fmla="*/ 7039932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76359 w 17155599"/>
              <a:gd name="connsiteY11" fmla="*/ 6380736 h 13898265"/>
              <a:gd name="connsiteX12" fmla="*/ 9905414 w 17155599"/>
              <a:gd name="connsiteY12" fmla="*/ 6650982 h 13898265"/>
              <a:gd name="connsiteX13" fmla="*/ 9700514 w 17155599"/>
              <a:gd name="connsiteY13" fmla="*/ 6810711 h 13898265"/>
              <a:gd name="connsiteX14" fmla="*/ 9731928 w 17155599"/>
              <a:gd name="connsiteY14" fmla="*/ 7039932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76359 w 17155599"/>
              <a:gd name="connsiteY11" fmla="*/ 6380736 h 13898265"/>
              <a:gd name="connsiteX12" fmla="*/ 9905414 w 17155599"/>
              <a:gd name="connsiteY12" fmla="*/ 6650982 h 13898265"/>
              <a:gd name="connsiteX13" fmla="*/ 9700514 w 17155599"/>
              <a:gd name="connsiteY13" fmla="*/ 6810711 h 13898265"/>
              <a:gd name="connsiteX14" fmla="*/ 9982940 w 17155599"/>
              <a:gd name="connsiteY14" fmla="*/ 7004074 h 13898265"/>
              <a:gd name="connsiteX15" fmla="*/ 10658810 w 17155599"/>
              <a:gd name="connsiteY15" fmla="*/ 7157871 h 13898265"/>
              <a:gd name="connsiteX16" fmla="*/ 9440007 w 17155599"/>
              <a:gd name="connsiteY16" fmla="*/ 8918462 h 13898265"/>
              <a:gd name="connsiteX17" fmla="*/ 9339030 w 17155599"/>
              <a:gd name="connsiteY17" fmla="*/ 8733338 h 13898265"/>
              <a:gd name="connsiteX18" fmla="*/ 8929513 w 17155599"/>
              <a:gd name="connsiteY18" fmla="*/ 8374309 h 13898265"/>
              <a:gd name="connsiteX19" fmla="*/ 8261946 w 17155599"/>
              <a:gd name="connsiteY19" fmla="*/ 8980169 h 13898265"/>
              <a:gd name="connsiteX20" fmla="*/ 7611897 w 17155599"/>
              <a:gd name="connsiteY20" fmla="*/ 9347858 h 13898265"/>
              <a:gd name="connsiteX21" fmla="*/ 7170601 w 17155599"/>
              <a:gd name="connsiteY21" fmla="*/ 9677974 h 13898265"/>
              <a:gd name="connsiteX22" fmla="*/ 6562355 w 17155599"/>
              <a:gd name="connsiteY22" fmla="*/ 10299675 h 13898265"/>
              <a:gd name="connsiteX23" fmla="*/ 6201474 w 17155599"/>
              <a:gd name="connsiteY23" fmla="*/ 10867688 h 13898265"/>
              <a:gd name="connsiteX24" fmla="*/ 5781691 w 17155599"/>
              <a:gd name="connsiteY24" fmla="*/ 11218671 h 13898265"/>
              <a:gd name="connsiteX25" fmla="*/ 5301838 w 17155599"/>
              <a:gd name="connsiteY25" fmla="*/ 11067592 h 13898265"/>
              <a:gd name="connsiteX26" fmla="*/ 4448776 w 17155599"/>
              <a:gd name="connsiteY26" fmla="*/ 10742631 h 13898265"/>
              <a:gd name="connsiteX27" fmla="*/ 4220342 w 17155599"/>
              <a:gd name="connsiteY27" fmla="*/ 11222938 h 13898265"/>
              <a:gd name="connsiteX28" fmla="*/ 5147234 w 17155599"/>
              <a:gd name="connsiteY28" fmla="*/ 11876572 h 13898265"/>
              <a:gd name="connsiteX29" fmla="*/ 5560964 w 17155599"/>
              <a:gd name="connsiteY29" fmla="*/ 12204722 h 13898265"/>
              <a:gd name="connsiteX30" fmla="*/ 5023634 w 17155599"/>
              <a:gd name="connsiteY30" fmla="*/ 12834207 h 13898265"/>
              <a:gd name="connsiteX31" fmla="*/ 4763881 w 17155599"/>
              <a:gd name="connsiteY31" fmla="*/ 13234254 h 13898265"/>
              <a:gd name="connsiteX32" fmla="*/ 4288837 w 17155599"/>
              <a:gd name="connsiteY32" fmla="*/ 13174937 h 13898265"/>
              <a:gd name="connsiteX33" fmla="*/ 4256207 w 17155599"/>
              <a:gd name="connsiteY33" fmla="*/ 12969145 h 13898265"/>
              <a:gd name="connsiteX34" fmla="*/ 4320754 w 17155599"/>
              <a:gd name="connsiteY34" fmla="*/ 12517324 h 13898265"/>
              <a:gd name="connsiteX35" fmla="*/ 3996739 w 17155599"/>
              <a:gd name="connsiteY35" fmla="*/ 12348995 h 13898265"/>
              <a:gd name="connsiteX36" fmla="*/ 3551581 w 17155599"/>
              <a:gd name="connsiteY36" fmla="*/ 12759370 h 13898265"/>
              <a:gd name="connsiteX37" fmla="*/ 2606982 w 17155599"/>
              <a:gd name="connsiteY37" fmla="*/ 12863608 h 13898265"/>
              <a:gd name="connsiteX38" fmla="*/ 0 w 17155599"/>
              <a:gd name="connsiteY38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76359 w 17155599"/>
              <a:gd name="connsiteY11" fmla="*/ 6380736 h 13898265"/>
              <a:gd name="connsiteX12" fmla="*/ 9905414 w 17155599"/>
              <a:gd name="connsiteY12" fmla="*/ 6650982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440007 w 17155599"/>
              <a:gd name="connsiteY15" fmla="*/ 8918462 h 13898265"/>
              <a:gd name="connsiteX16" fmla="*/ 9339030 w 17155599"/>
              <a:gd name="connsiteY16" fmla="*/ 8733338 h 13898265"/>
              <a:gd name="connsiteX17" fmla="*/ 8929513 w 17155599"/>
              <a:gd name="connsiteY17" fmla="*/ 8374309 h 13898265"/>
              <a:gd name="connsiteX18" fmla="*/ 8261946 w 17155599"/>
              <a:gd name="connsiteY18" fmla="*/ 8980169 h 13898265"/>
              <a:gd name="connsiteX19" fmla="*/ 7611897 w 17155599"/>
              <a:gd name="connsiteY19" fmla="*/ 9347858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76359 w 17155599"/>
              <a:gd name="connsiteY11" fmla="*/ 6380736 h 13898265"/>
              <a:gd name="connsiteX12" fmla="*/ 9875532 w 17155599"/>
              <a:gd name="connsiteY12" fmla="*/ 6656958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440007 w 17155599"/>
              <a:gd name="connsiteY15" fmla="*/ 8918462 h 13898265"/>
              <a:gd name="connsiteX16" fmla="*/ 9339030 w 17155599"/>
              <a:gd name="connsiteY16" fmla="*/ 8733338 h 13898265"/>
              <a:gd name="connsiteX17" fmla="*/ 8929513 w 17155599"/>
              <a:gd name="connsiteY17" fmla="*/ 8374309 h 13898265"/>
              <a:gd name="connsiteX18" fmla="*/ 8261946 w 17155599"/>
              <a:gd name="connsiteY18" fmla="*/ 8980169 h 13898265"/>
              <a:gd name="connsiteX19" fmla="*/ 7611897 w 17155599"/>
              <a:gd name="connsiteY19" fmla="*/ 9347858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58429 w 17155599"/>
              <a:gd name="connsiteY11" fmla="*/ 6356830 h 13898265"/>
              <a:gd name="connsiteX12" fmla="*/ 9875532 w 17155599"/>
              <a:gd name="connsiteY12" fmla="*/ 6656958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440007 w 17155599"/>
              <a:gd name="connsiteY15" fmla="*/ 8918462 h 13898265"/>
              <a:gd name="connsiteX16" fmla="*/ 9339030 w 17155599"/>
              <a:gd name="connsiteY16" fmla="*/ 8733338 h 13898265"/>
              <a:gd name="connsiteX17" fmla="*/ 8929513 w 17155599"/>
              <a:gd name="connsiteY17" fmla="*/ 8374309 h 13898265"/>
              <a:gd name="connsiteX18" fmla="*/ 8261946 w 17155599"/>
              <a:gd name="connsiteY18" fmla="*/ 8980169 h 13898265"/>
              <a:gd name="connsiteX19" fmla="*/ 7611897 w 17155599"/>
              <a:gd name="connsiteY19" fmla="*/ 9347858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58429 w 17155599"/>
              <a:gd name="connsiteY11" fmla="*/ 6356830 h 13898265"/>
              <a:gd name="connsiteX12" fmla="*/ 9875532 w 17155599"/>
              <a:gd name="connsiteY12" fmla="*/ 6656958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900195 w 17155599"/>
              <a:gd name="connsiteY15" fmla="*/ 8488156 h 13898265"/>
              <a:gd name="connsiteX16" fmla="*/ 9339030 w 17155599"/>
              <a:gd name="connsiteY16" fmla="*/ 8733338 h 13898265"/>
              <a:gd name="connsiteX17" fmla="*/ 8929513 w 17155599"/>
              <a:gd name="connsiteY17" fmla="*/ 8374309 h 13898265"/>
              <a:gd name="connsiteX18" fmla="*/ 8261946 w 17155599"/>
              <a:gd name="connsiteY18" fmla="*/ 8980169 h 13898265"/>
              <a:gd name="connsiteX19" fmla="*/ 7611897 w 17155599"/>
              <a:gd name="connsiteY19" fmla="*/ 9347858 h 13898265"/>
              <a:gd name="connsiteX20" fmla="*/ 7170601 w 17155599"/>
              <a:gd name="connsiteY20" fmla="*/ 9677974 h 13898265"/>
              <a:gd name="connsiteX21" fmla="*/ 6562355 w 17155599"/>
              <a:gd name="connsiteY21" fmla="*/ 10299675 h 13898265"/>
              <a:gd name="connsiteX22" fmla="*/ 6201474 w 17155599"/>
              <a:gd name="connsiteY22" fmla="*/ 10867688 h 13898265"/>
              <a:gd name="connsiteX23" fmla="*/ 5781691 w 17155599"/>
              <a:gd name="connsiteY23" fmla="*/ 11218671 h 13898265"/>
              <a:gd name="connsiteX24" fmla="*/ 5301838 w 17155599"/>
              <a:gd name="connsiteY24" fmla="*/ 11067592 h 13898265"/>
              <a:gd name="connsiteX25" fmla="*/ 4448776 w 17155599"/>
              <a:gd name="connsiteY25" fmla="*/ 10742631 h 13898265"/>
              <a:gd name="connsiteX26" fmla="*/ 4220342 w 17155599"/>
              <a:gd name="connsiteY26" fmla="*/ 11222938 h 13898265"/>
              <a:gd name="connsiteX27" fmla="*/ 5147234 w 17155599"/>
              <a:gd name="connsiteY27" fmla="*/ 11876572 h 13898265"/>
              <a:gd name="connsiteX28" fmla="*/ 5560964 w 17155599"/>
              <a:gd name="connsiteY28" fmla="*/ 12204722 h 13898265"/>
              <a:gd name="connsiteX29" fmla="*/ 5023634 w 17155599"/>
              <a:gd name="connsiteY29" fmla="*/ 12834207 h 13898265"/>
              <a:gd name="connsiteX30" fmla="*/ 4763881 w 17155599"/>
              <a:gd name="connsiteY30" fmla="*/ 13234254 h 13898265"/>
              <a:gd name="connsiteX31" fmla="*/ 4288837 w 17155599"/>
              <a:gd name="connsiteY31" fmla="*/ 13174937 h 13898265"/>
              <a:gd name="connsiteX32" fmla="*/ 4256207 w 17155599"/>
              <a:gd name="connsiteY32" fmla="*/ 12969145 h 13898265"/>
              <a:gd name="connsiteX33" fmla="*/ 4320754 w 17155599"/>
              <a:gd name="connsiteY33" fmla="*/ 12517324 h 13898265"/>
              <a:gd name="connsiteX34" fmla="*/ 3996739 w 17155599"/>
              <a:gd name="connsiteY34" fmla="*/ 12348995 h 13898265"/>
              <a:gd name="connsiteX35" fmla="*/ 3551581 w 17155599"/>
              <a:gd name="connsiteY35" fmla="*/ 12759370 h 13898265"/>
              <a:gd name="connsiteX36" fmla="*/ 2606982 w 17155599"/>
              <a:gd name="connsiteY36" fmla="*/ 12863608 h 13898265"/>
              <a:gd name="connsiteX37" fmla="*/ 0 w 17155599"/>
              <a:gd name="connsiteY37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58429 w 17155599"/>
              <a:gd name="connsiteY11" fmla="*/ 6356830 h 13898265"/>
              <a:gd name="connsiteX12" fmla="*/ 9875532 w 17155599"/>
              <a:gd name="connsiteY12" fmla="*/ 6656958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900195 w 17155599"/>
              <a:gd name="connsiteY15" fmla="*/ 8488156 h 13898265"/>
              <a:gd name="connsiteX16" fmla="*/ 8929513 w 17155599"/>
              <a:gd name="connsiteY16" fmla="*/ 8374309 h 13898265"/>
              <a:gd name="connsiteX17" fmla="*/ 8261946 w 17155599"/>
              <a:gd name="connsiteY17" fmla="*/ 8980169 h 13898265"/>
              <a:gd name="connsiteX18" fmla="*/ 7611897 w 17155599"/>
              <a:gd name="connsiteY18" fmla="*/ 9347858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7155599 w 17155599"/>
              <a:gd name="connsiteY0" fmla="*/ 0 h 13898265"/>
              <a:gd name="connsiteX1" fmla="*/ 15097226 w 17155599"/>
              <a:gd name="connsiteY1" fmla="*/ 1907594 h 13898265"/>
              <a:gd name="connsiteX2" fmla="*/ 14132219 w 17155599"/>
              <a:gd name="connsiteY2" fmla="*/ 2752885 h 13898265"/>
              <a:gd name="connsiteX3" fmla="*/ 12961224 w 17155599"/>
              <a:gd name="connsiteY3" fmla="*/ 3817652 h 13898265"/>
              <a:gd name="connsiteX4" fmla="*/ 12746256 w 17155599"/>
              <a:gd name="connsiteY4" fmla="*/ 4157499 h 13898265"/>
              <a:gd name="connsiteX5" fmla="*/ 12467525 w 17155599"/>
              <a:gd name="connsiteY5" fmla="*/ 4445255 h 13898265"/>
              <a:gd name="connsiteX6" fmla="*/ 12006795 w 17155599"/>
              <a:gd name="connsiteY6" fmla="*/ 4896961 h 13898265"/>
              <a:gd name="connsiteX7" fmla="*/ 11651984 w 17155599"/>
              <a:gd name="connsiteY7" fmla="*/ 5404395 h 13898265"/>
              <a:gd name="connsiteX8" fmla="*/ 11278515 w 17155599"/>
              <a:gd name="connsiteY8" fmla="*/ 5966506 h 13898265"/>
              <a:gd name="connsiteX9" fmla="*/ 10776573 w 17155599"/>
              <a:gd name="connsiteY9" fmla="*/ 5941372 h 13898265"/>
              <a:gd name="connsiteX10" fmla="*/ 10522603 w 17155599"/>
              <a:gd name="connsiteY10" fmla="*/ 6017568 h 13898265"/>
              <a:gd name="connsiteX11" fmla="*/ 10158429 w 17155599"/>
              <a:gd name="connsiteY11" fmla="*/ 6356830 h 13898265"/>
              <a:gd name="connsiteX12" fmla="*/ 9875532 w 17155599"/>
              <a:gd name="connsiteY12" fmla="*/ 6656958 h 13898265"/>
              <a:gd name="connsiteX13" fmla="*/ 9982940 w 17155599"/>
              <a:gd name="connsiteY13" fmla="*/ 7004074 h 13898265"/>
              <a:gd name="connsiteX14" fmla="*/ 10658810 w 17155599"/>
              <a:gd name="connsiteY14" fmla="*/ 7157871 h 13898265"/>
              <a:gd name="connsiteX15" fmla="*/ 9900195 w 17155599"/>
              <a:gd name="connsiteY15" fmla="*/ 8488156 h 13898265"/>
              <a:gd name="connsiteX16" fmla="*/ 9055019 w 17155599"/>
              <a:gd name="connsiteY16" fmla="*/ 8242827 h 13898265"/>
              <a:gd name="connsiteX17" fmla="*/ 8261946 w 17155599"/>
              <a:gd name="connsiteY17" fmla="*/ 8980169 h 13898265"/>
              <a:gd name="connsiteX18" fmla="*/ 7611897 w 17155599"/>
              <a:gd name="connsiteY18" fmla="*/ 9347858 h 13898265"/>
              <a:gd name="connsiteX19" fmla="*/ 7170601 w 17155599"/>
              <a:gd name="connsiteY19" fmla="*/ 9677974 h 13898265"/>
              <a:gd name="connsiteX20" fmla="*/ 6562355 w 17155599"/>
              <a:gd name="connsiteY20" fmla="*/ 10299675 h 13898265"/>
              <a:gd name="connsiteX21" fmla="*/ 6201474 w 17155599"/>
              <a:gd name="connsiteY21" fmla="*/ 10867688 h 13898265"/>
              <a:gd name="connsiteX22" fmla="*/ 5781691 w 17155599"/>
              <a:gd name="connsiteY22" fmla="*/ 11218671 h 13898265"/>
              <a:gd name="connsiteX23" fmla="*/ 5301838 w 17155599"/>
              <a:gd name="connsiteY23" fmla="*/ 11067592 h 13898265"/>
              <a:gd name="connsiteX24" fmla="*/ 4448776 w 17155599"/>
              <a:gd name="connsiteY24" fmla="*/ 10742631 h 13898265"/>
              <a:gd name="connsiteX25" fmla="*/ 4220342 w 17155599"/>
              <a:gd name="connsiteY25" fmla="*/ 11222938 h 13898265"/>
              <a:gd name="connsiteX26" fmla="*/ 5147234 w 17155599"/>
              <a:gd name="connsiteY26" fmla="*/ 11876572 h 13898265"/>
              <a:gd name="connsiteX27" fmla="*/ 5560964 w 17155599"/>
              <a:gd name="connsiteY27" fmla="*/ 12204722 h 13898265"/>
              <a:gd name="connsiteX28" fmla="*/ 5023634 w 17155599"/>
              <a:gd name="connsiteY28" fmla="*/ 12834207 h 13898265"/>
              <a:gd name="connsiteX29" fmla="*/ 4763881 w 17155599"/>
              <a:gd name="connsiteY29" fmla="*/ 13234254 h 13898265"/>
              <a:gd name="connsiteX30" fmla="*/ 4288837 w 17155599"/>
              <a:gd name="connsiteY30" fmla="*/ 13174937 h 13898265"/>
              <a:gd name="connsiteX31" fmla="*/ 4256207 w 17155599"/>
              <a:gd name="connsiteY31" fmla="*/ 12969145 h 13898265"/>
              <a:gd name="connsiteX32" fmla="*/ 4320754 w 17155599"/>
              <a:gd name="connsiteY32" fmla="*/ 12517324 h 13898265"/>
              <a:gd name="connsiteX33" fmla="*/ 3996739 w 17155599"/>
              <a:gd name="connsiteY33" fmla="*/ 12348995 h 13898265"/>
              <a:gd name="connsiteX34" fmla="*/ 3551581 w 17155599"/>
              <a:gd name="connsiteY34" fmla="*/ 12759370 h 13898265"/>
              <a:gd name="connsiteX35" fmla="*/ 2606982 w 17155599"/>
              <a:gd name="connsiteY35" fmla="*/ 12863608 h 13898265"/>
              <a:gd name="connsiteX36" fmla="*/ 0 w 17155599"/>
              <a:gd name="connsiteY36" fmla="*/ 13898265 h 13898265"/>
              <a:gd name="connsiteX0" fmla="*/ 15097226 w 15097226"/>
              <a:gd name="connsiteY0" fmla="*/ 0 h 11990671"/>
              <a:gd name="connsiteX1" fmla="*/ 14132219 w 15097226"/>
              <a:gd name="connsiteY1" fmla="*/ 845291 h 11990671"/>
              <a:gd name="connsiteX2" fmla="*/ 12961224 w 15097226"/>
              <a:gd name="connsiteY2" fmla="*/ 1910058 h 11990671"/>
              <a:gd name="connsiteX3" fmla="*/ 12746256 w 15097226"/>
              <a:gd name="connsiteY3" fmla="*/ 2249905 h 11990671"/>
              <a:gd name="connsiteX4" fmla="*/ 12467525 w 15097226"/>
              <a:gd name="connsiteY4" fmla="*/ 2537661 h 11990671"/>
              <a:gd name="connsiteX5" fmla="*/ 12006795 w 15097226"/>
              <a:gd name="connsiteY5" fmla="*/ 2989367 h 11990671"/>
              <a:gd name="connsiteX6" fmla="*/ 11651984 w 15097226"/>
              <a:gd name="connsiteY6" fmla="*/ 3496801 h 11990671"/>
              <a:gd name="connsiteX7" fmla="*/ 11278515 w 15097226"/>
              <a:gd name="connsiteY7" fmla="*/ 4058912 h 11990671"/>
              <a:gd name="connsiteX8" fmla="*/ 10776573 w 15097226"/>
              <a:gd name="connsiteY8" fmla="*/ 4033778 h 11990671"/>
              <a:gd name="connsiteX9" fmla="*/ 10522603 w 15097226"/>
              <a:gd name="connsiteY9" fmla="*/ 4109974 h 11990671"/>
              <a:gd name="connsiteX10" fmla="*/ 10158429 w 15097226"/>
              <a:gd name="connsiteY10" fmla="*/ 4449236 h 11990671"/>
              <a:gd name="connsiteX11" fmla="*/ 9875532 w 15097226"/>
              <a:gd name="connsiteY11" fmla="*/ 4749364 h 11990671"/>
              <a:gd name="connsiteX12" fmla="*/ 9982940 w 15097226"/>
              <a:gd name="connsiteY12" fmla="*/ 5096480 h 11990671"/>
              <a:gd name="connsiteX13" fmla="*/ 10658810 w 15097226"/>
              <a:gd name="connsiteY13" fmla="*/ 5250277 h 11990671"/>
              <a:gd name="connsiteX14" fmla="*/ 9900195 w 15097226"/>
              <a:gd name="connsiteY14" fmla="*/ 6580562 h 11990671"/>
              <a:gd name="connsiteX15" fmla="*/ 9055019 w 15097226"/>
              <a:gd name="connsiteY15" fmla="*/ 6335233 h 11990671"/>
              <a:gd name="connsiteX16" fmla="*/ 8261946 w 15097226"/>
              <a:gd name="connsiteY16" fmla="*/ 7072575 h 11990671"/>
              <a:gd name="connsiteX17" fmla="*/ 7611897 w 15097226"/>
              <a:gd name="connsiteY17" fmla="*/ 7440264 h 11990671"/>
              <a:gd name="connsiteX18" fmla="*/ 7170601 w 15097226"/>
              <a:gd name="connsiteY18" fmla="*/ 7770380 h 11990671"/>
              <a:gd name="connsiteX19" fmla="*/ 6562355 w 15097226"/>
              <a:gd name="connsiteY19" fmla="*/ 8392081 h 11990671"/>
              <a:gd name="connsiteX20" fmla="*/ 6201474 w 15097226"/>
              <a:gd name="connsiteY20" fmla="*/ 8960094 h 11990671"/>
              <a:gd name="connsiteX21" fmla="*/ 5781691 w 15097226"/>
              <a:gd name="connsiteY21" fmla="*/ 9311077 h 11990671"/>
              <a:gd name="connsiteX22" fmla="*/ 5301838 w 15097226"/>
              <a:gd name="connsiteY22" fmla="*/ 9159998 h 11990671"/>
              <a:gd name="connsiteX23" fmla="*/ 4448776 w 15097226"/>
              <a:gd name="connsiteY23" fmla="*/ 8835037 h 11990671"/>
              <a:gd name="connsiteX24" fmla="*/ 4220342 w 15097226"/>
              <a:gd name="connsiteY24" fmla="*/ 9315344 h 11990671"/>
              <a:gd name="connsiteX25" fmla="*/ 5147234 w 15097226"/>
              <a:gd name="connsiteY25" fmla="*/ 9968978 h 11990671"/>
              <a:gd name="connsiteX26" fmla="*/ 5560964 w 15097226"/>
              <a:gd name="connsiteY26" fmla="*/ 10297128 h 11990671"/>
              <a:gd name="connsiteX27" fmla="*/ 5023634 w 15097226"/>
              <a:gd name="connsiteY27" fmla="*/ 10926613 h 11990671"/>
              <a:gd name="connsiteX28" fmla="*/ 4763881 w 15097226"/>
              <a:gd name="connsiteY28" fmla="*/ 11326660 h 11990671"/>
              <a:gd name="connsiteX29" fmla="*/ 4288837 w 15097226"/>
              <a:gd name="connsiteY29" fmla="*/ 11267343 h 11990671"/>
              <a:gd name="connsiteX30" fmla="*/ 4256207 w 15097226"/>
              <a:gd name="connsiteY30" fmla="*/ 11061551 h 11990671"/>
              <a:gd name="connsiteX31" fmla="*/ 4320754 w 15097226"/>
              <a:gd name="connsiteY31" fmla="*/ 10609730 h 11990671"/>
              <a:gd name="connsiteX32" fmla="*/ 3996739 w 15097226"/>
              <a:gd name="connsiteY32" fmla="*/ 10441401 h 11990671"/>
              <a:gd name="connsiteX33" fmla="*/ 3551581 w 15097226"/>
              <a:gd name="connsiteY33" fmla="*/ 10851776 h 11990671"/>
              <a:gd name="connsiteX34" fmla="*/ 2606982 w 15097226"/>
              <a:gd name="connsiteY34" fmla="*/ 10956014 h 11990671"/>
              <a:gd name="connsiteX35" fmla="*/ 0 w 15097226"/>
              <a:gd name="connsiteY35" fmla="*/ 11990671 h 11990671"/>
              <a:gd name="connsiteX0" fmla="*/ 14132219 w 14132219"/>
              <a:gd name="connsiteY0" fmla="*/ 0 h 11145380"/>
              <a:gd name="connsiteX1" fmla="*/ 12961224 w 14132219"/>
              <a:gd name="connsiteY1" fmla="*/ 1064767 h 11145380"/>
              <a:gd name="connsiteX2" fmla="*/ 12746256 w 14132219"/>
              <a:gd name="connsiteY2" fmla="*/ 1404614 h 11145380"/>
              <a:gd name="connsiteX3" fmla="*/ 12467525 w 14132219"/>
              <a:gd name="connsiteY3" fmla="*/ 1692370 h 11145380"/>
              <a:gd name="connsiteX4" fmla="*/ 12006795 w 14132219"/>
              <a:gd name="connsiteY4" fmla="*/ 2144076 h 11145380"/>
              <a:gd name="connsiteX5" fmla="*/ 11651984 w 14132219"/>
              <a:gd name="connsiteY5" fmla="*/ 2651510 h 11145380"/>
              <a:gd name="connsiteX6" fmla="*/ 11278515 w 14132219"/>
              <a:gd name="connsiteY6" fmla="*/ 3213621 h 11145380"/>
              <a:gd name="connsiteX7" fmla="*/ 10776573 w 14132219"/>
              <a:gd name="connsiteY7" fmla="*/ 3188487 h 11145380"/>
              <a:gd name="connsiteX8" fmla="*/ 10522603 w 14132219"/>
              <a:gd name="connsiteY8" fmla="*/ 3264683 h 11145380"/>
              <a:gd name="connsiteX9" fmla="*/ 10158429 w 14132219"/>
              <a:gd name="connsiteY9" fmla="*/ 3603945 h 11145380"/>
              <a:gd name="connsiteX10" fmla="*/ 9875532 w 14132219"/>
              <a:gd name="connsiteY10" fmla="*/ 3904073 h 11145380"/>
              <a:gd name="connsiteX11" fmla="*/ 9982940 w 14132219"/>
              <a:gd name="connsiteY11" fmla="*/ 4251189 h 11145380"/>
              <a:gd name="connsiteX12" fmla="*/ 10658810 w 14132219"/>
              <a:gd name="connsiteY12" fmla="*/ 4404986 h 11145380"/>
              <a:gd name="connsiteX13" fmla="*/ 9900195 w 14132219"/>
              <a:gd name="connsiteY13" fmla="*/ 5735271 h 11145380"/>
              <a:gd name="connsiteX14" fmla="*/ 9055019 w 14132219"/>
              <a:gd name="connsiteY14" fmla="*/ 5489942 h 11145380"/>
              <a:gd name="connsiteX15" fmla="*/ 8261946 w 14132219"/>
              <a:gd name="connsiteY15" fmla="*/ 6227284 h 11145380"/>
              <a:gd name="connsiteX16" fmla="*/ 7611897 w 14132219"/>
              <a:gd name="connsiteY16" fmla="*/ 6594973 h 11145380"/>
              <a:gd name="connsiteX17" fmla="*/ 7170601 w 14132219"/>
              <a:gd name="connsiteY17" fmla="*/ 6925089 h 11145380"/>
              <a:gd name="connsiteX18" fmla="*/ 6562355 w 14132219"/>
              <a:gd name="connsiteY18" fmla="*/ 7546790 h 11145380"/>
              <a:gd name="connsiteX19" fmla="*/ 6201474 w 14132219"/>
              <a:gd name="connsiteY19" fmla="*/ 8114803 h 11145380"/>
              <a:gd name="connsiteX20" fmla="*/ 5781691 w 14132219"/>
              <a:gd name="connsiteY20" fmla="*/ 8465786 h 11145380"/>
              <a:gd name="connsiteX21" fmla="*/ 5301838 w 14132219"/>
              <a:gd name="connsiteY21" fmla="*/ 8314707 h 11145380"/>
              <a:gd name="connsiteX22" fmla="*/ 4448776 w 14132219"/>
              <a:gd name="connsiteY22" fmla="*/ 7989746 h 11145380"/>
              <a:gd name="connsiteX23" fmla="*/ 4220342 w 14132219"/>
              <a:gd name="connsiteY23" fmla="*/ 8470053 h 11145380"/>
              <a:gd name="connsiteX24" fmla="*/ 5147234 w 14132219"/>
              <a:gd name="connsiteY24" fmla="*/ 9123687 h 11145380"/>
              <a:gd name="connsiteX25" fmla="*/ 5560964 w 14132219"/>
              <a:gd name="connsiteY25" fmla="*/ 9451837 h 11145380"/>
              <a:gd name="connsiteX26" fmla="*/ 5023634 w 14132219"/>
              <a:gd name="connsiteY26" fmla="*/ 10081322 h 11145380"/>
              <a:gd name="connsiteX27" fmla="*/ 4763881 w 14132219"/>
              <a:gd name="connsiteY27" fmla="*/ 10481369 h 11145380"/>
              <a:gd name="connsiteX28" fmla="*/ 4288837 w 14132219"/>
              <a:gd name="connsiteY28" fmla="*/ 10422052 h 11145380"/>
              <a:gd name="connsiteX29" fmla="*/ 4256207 w 14132219"/>
              <a:gd name="connsiteY29" fmla="*/ 10216260 h 11145380"/>
              <a:gd name="connsiteX30" fmla="*/ 4320754 w 14132219"/>
              <a:gd name="connsiteY30" fmla="*/ 9764439 h 11145380"/>
              <a:gd name="connsiteX31" fmla="*/ 3996739 w 14132219"/>
              <a:gd name="connsiteY31" fmla="*/ 9596110 h 11145380"/>
              <a:gd name="connsiteX32" fmla="*/ 3551581 w 14132219"/>
              <a:gd name="connsiteY32" fmla="*/ 10006485 h 11145380"/>
              <a:gd name="connsiteX33" fmla="*/ 2606982 w 14132219"/>
              <a:gd name="connsiteY33" fmla="*/ 10110723 h 11145380"/>
              <a:gd name="connsiteX34" fmla="*/ 0 w 14132219"/>
              <a:gd name="connsiteY34" fmla="*/ 11145380 h 11145380"/>
              <a:gd name="connsiteX0" fmla="*/ 14132219 w 14132219"/>
              <a:gd name="connsiteY0" fmla="*/ 0 h 11145380"/>
              <a:gd name="connsiteX1" fmla="*/ 13064572 w 14132219"/>
              <a:gd name="connsiteY1" fmla="*/ 1094295 h 11145380"/>
              <a:gd name="connsiteX2" fmla="*/ 12746256 w 14132219"/>
              <a:gd name="connsiteY2" fmla="*/ 1404614 h 11145380"/>
              <a:gd name="connsiteX3" fmla="*/ 12467525 w 14132219"/>
              <a:gd name="connsiteY3" fmla="*/ 1692370 h 11145380"/>
              <a:gd name="connsiteX4" fmla="*/ 12006795 w 14132219"/>
              <a:gd name="connsiteY4" fmla="*/ 2144076 h 11145380"/>
              <a:gd name="connsiteX5" fmla="*/ 11651984 w 14132219"/>
              <a:gd name="connsiteY5" fmla="*/ 2651510 h 11145380"/>
              <a:gd name="connsiteX6" fmla="*/ 11278515 w 14132219"/>
              <a:gd name="connsiteY6" fmla="*/ 3213621 h 11145380"/>
              <a:gd name="connsiteX7" fmla="*/ 10776573 w 14132219"/>
              <a:gd name="connsiteY7" fmla="*/ 3188487 h 11145380"/>
              <a:gd name="connsiteX8" fmla="*/ 10522603 w 14132219"/>
              <a:gd name="connsiteY8" fmla="*/ 3264683 h 11145380"/>
              <a:gd name="connsiteX9" fmla="*/ 10158429 w 14132219"/>
              <a:gd name="connsiteY9" fmla="*/ 3603945 h 11145380"/>
              <a:gd name="connsiteX10" fmla="*/ 9875532 w 14132219"/>
              <a:gd name="connsiteY10" fmla="*/ 3904073 h 11145380"/>
              <a:gd name="connsiteX11" fmla="*/ 9982940 w 14132219"/>
              <a:gd name="connsiteY11" fmla="*/ 4251189 h 11145380"/>
              <a:gd name="connsiteX12" fmla="*/ 10658810 w 14132219"/>
              <a:gd name="connsiteY12" fmla="*/ 4404986 h 11145380"/>
              <a:gd name="connsiteX13" fmla="*/ 9900195 w 14132219"/>
              <a:gd name="connsiteY13" fmla="*/ 5735271 h 11145380"/>
              <a:gd name="connsiteX14" fmla="*/ 9055019 w 14132219"/>
              <a:gd name="connsiteY14" fmla="*/ 5489942 h 11145380"/>
              <a:gd name="connsiteX15" fmla="*/ 8261946 w 14132219"/>
              <a:gd name="connsiteY15" fmla="*/ 6227284 h 11145380"/>
              <a:gd name="connsiteX16" fmla="*/ 7611897 w 14132219"/>
              <a:gd name="connsiteY16" fmla="*/ 6594973 h 11145380"/>
              <a:gd name="connsiteX17" fmla="*/ 7170601 w 14132219"/>
              <a:gd name="connsiteY17" fmla="*/ 6925089 h 11145380"/>
              <a:gd name="connsiteX18" fmla="*/ 6562355 w 14132219"/>
              <a:gd name="connsiteY18" fmla="*/ 7546790 h 11145380"/>
              <a:gd name="connsiteX19" fmla="*/ 6201474 w 14132219"/>
              <a:gd name="connsiteY19" fmla="*/ 8114803 h 11145380"/>
              <a:gd name="connsiteX20" fmla="*/ 5781691 w 14132219"/>
              <a:gd name="connsiteY20" fmla="*/ 8465786 h 11145380"/>
              <a:gd name="connsiteX21" fmla="*/ 5301838 w 14132219"/>
              <a:gd name="connsiteY21" fmla="*/ 8314707 h 11145380"/>
              <a:gd name="connsiteX22" fmla="*/ 4448776 w 14132219"/>
              <a:gd name="connsiteY22" fmla="*/ 7989746 h 11145380"/>
              <a:gd name="connsiteX23" fmla="*/ 4220342 w 14132219"/>
              <a:gd name="connsiteY23" fmla="*/ 8470053 h 11145380"/>
              <a:gd name="connsiteX24" fmla="*/ 5147234 w 14132219"/>
              <a:gd name="connsiteY24" fmla="*/ 9123687 h 11145380"/>
              <a:gd name="connsiteX25" fmla="*/ 5560964 w 14132219"/>
              <a:gd name="connsiteY25" fmla="*/ 9451837 h 11145380"/>
              <a:gd name="connsiteX26" fmla="*/ 5023634 w 14132219"/>
              <a:gd name="connsiteY26" fmla="*/ 10081322 h 11145380"/>
              <a:gd name="connsiteX27" fmla="*/ 4763881 w 14132219"/>
              <a:gd name="connsiteY27" fmla="*/ 10481369 h 11145380"/>
              <a:gd name="connsiteX28" fmla="*/ 4288837 w 14132219"/>
              <a:gd name="connsiteY28" fmla="*/ 10422052 h 11145380"/>
              <a:gd name="connsiteX29" fmla="*/ 4256207 w 14132219"/>
              <a:gd name="connsiteY29" fmla="*/ 10216260 h 11145380"/>
              <a:gd name="connsiteX30" fmla="*/ 4320754 w 14132219"/>
              <a:gd name="connsiteY30" fmla="*/ 9764439 h 11145380"/>
              <a:gd name="connsiteX31" fmla="*/ 3996739 w 14132219"/>
              <a:gd name="connsiteY31" fmla="*/ 9596110 h 11145380"/>
              <a:gd name="connsiteX32" fmla="*/ 3551581 w 14132219"/>
              <a:gd name="connsiteY32" fmla="*/ 10006485 h 11145380"/>
              <a:gd name="connsiteX33" fmla="*/ 2606982 w 14132219"/>
              <a:gd name="connsiteY33" fmla="*/ 10110723 h 11145380"/>
              <a:gd name="connsiteX34" fmla="*/ 0 w 14132219"/>
              <a:gd name="connsiteY34" fmla="*/ 11145380 h 11145380"/>
              <a:gd name="connsiteX0" fmla="*/ 14043636 w 14043636"/>
              <a:gd name="connsiteY0" fmla="*/ 0 h 11101088"/>
              <a:gd name="connsiteX1" fmla="*/ 13064572 w 14043636"/>
              <a:gd name="connsiteY1" fmla="*/ 1050003 h 11101088"/>
              <a:gd name="connsiteX2" fmla="*/ 12746256 w 14043636"/>
              <a:gd name="connsiteY2" fmla="*/ 1360322 h 11101088"/>
              <a:gd name="connsiteX3" fmla="*/ 12467525 w 14043636"/>
              <a:gd name="connsiteY3" fmla="*/ 1648078 h 11101088"/>
              <a:gd name="connsiteX4" fmla="*/ 12006795 w 14043636"/>
              <a:gd name="connsiteY4" fmla="*/ 2099784 h 11101088"/>
              <a:gd name="connsiteX5" fmla="*/ 11651984 w 14043636"/>
              <a:gd name="connsiteY5" fmla="*/ 2607218 h 11101088"/>
              <a:gd name="connsiteX6" fmla="*/ 11278515 w 14043636"/>
              <a:gd name="connsiteY6" fmla="*/ 3169329 h 11101088"/>
              <a:gd name="connsiteX7" fmla="*/ 10776573 w 14043636"/>
              <a:gd name="connsiteY7" fmla="*/ 3144195 h 11101088"/>
              <a:gd name="connsiteX8" fmla="*/ 10522603 w 14043636"/>
              <a:gd name="connsiteY8" fmla="*/ 3220391 h 11101088"/>
              <a:gd name="connsiteX9" fmla="*/ 10158429 w 14043636"/>
              <a:gd name="connsiteY9" fmla="*/ 3559653 h 11101088"/>
              <a:gd name="connsiteX10" fmla="*/ 9875532 w 14043636"/>
              <a:gd name="connsiteY10" fmla="*/ 3859781 h 11101088"/>
              <a:gd name="connsiteX11" fmla="*/ 9982940 w 14043636"/>
              <a:gd name="connsiteY11" fmla="*/ 4206897 h 11101088"/>
              <a:gd name="connsiteX12" fmla="*/ 10658810 w 14043636"/>
              <a:gd name="connsiteY12" fmla="*/ 4360694 h 11101088"/>
              <a:gd name="connsiteX13" fmla="*/ 9900195 w 14043636"/>
              <a:gd name="connsiteY13" fmla="*/ 5690979 h 11101088"/>
              <a:gd name="connsiteX14" fmla="*/ 9055019 w 14043636"/>
              <a:gd name="connsiteY14" fmla="*/ 5445650 h 11101088"/>
              <a:gd name="connsiteX15" fmla="*/ 8261946 w 14043636"/>
              <a:gd name="connsiteY15" fmla="*/ 6182992 h 11101088"/>
              <a:gd name="connsiteX16" fmla="*/ 7611897 w 14043636"/>
              <a:gd name="connsiteY16" fmla="*/ 6550681 h 11101088"/>
              <a:gd name="connsiteX17" fmla="*/ 7170601 w 14043636"/>
              <a:gd name="connsiteY17" fmla="*/ 6880797 h 11101088"/>
              <a:gd name="connsiteX18" fmla="*/ 6562355 w 14043636"/>
              <a:gd name="connsiteY18" fmla="*/ 7502498 h 11101088"/>
              <a:gd name="connsiteX19" fmla="*/ 6201474 w 14043636"/>
              <a:gd name="connsiteY19" fmla="*/ 8070511 h 11101088"/>
              <a:gd name="connsiteX20" fmla="*/ 5781691 w 14043636"/>
              <a:gd name="connsiteY20" fmla="*/ 8421494 h 11101088"/>
              <a:gd name="connsiteX21" fmla="*/ 5301838 w 14043636"/>
              <a:gd name="connsiteY21" fmla="*/ 8270415 h 11101088"/>
              <a:gd name="connsiteX22" fmla="*/ 4448776 w 14043636"/>
              <a:gd name="connsiteY22" fmla="*/ 7945454 h 11101088"/>
              <a:gd name="connsiteX23" fmla="*/ 4220342 w 14043636"/>
              <a:gd name="connsiteY23" fmla="*/ 8425761 h 11101088"/>
              <a:gd name="connsiteX24" fmla="*/ 5147234 w 14043636"/>
              <a:gd name="connsiteY24" fmla="*/ 9079395 h 11101088"/>
              <a:gd name="connsiteX25" fmla="*/ 5560964 w 14043636"/>
              <a:gd name="connsiteY25" fmla="*/ 9407545 h 11101088"/>
              <a:gd name="connsiteX26" fmla="*/ 5023634 w 14043636"/>
              <a:gd name="connsiteY26" fmla="*/ 10037030 h 11101088"/>
              <a:gd name="connsiteX27" fmla="*/ 4763881 w 14043636"/>
              <a:gd name="connsiteY27" fmla="*/ 10437077 h 11101088"/>
              <a:gd name="connsiteX28" fmla="*/ 4288837 w 14043636"/>
              <a:gd name="connsiteY28" fmla="*/ 10377760 h 11101088"/>
              <a:gd name="connsiteX29" fmla="*/ 4256207 w 14043636"/>
              <a:gd name="connsiteY29" fmla="*/ 10171968 h 11101088"/>
              <a:gd name="connsiteX30" fmla="*/ 4320754 w 14043636"/>
              <a:gd name="connsiteY30" fmla="*/ 9720147 h 11101088"/>
              <a:gd name="connsiteX31" fmla="*/ 3996739 w 14043636"/>
              <a:gd name="connsiteY31" fmla="*/ 9551818 h 11101088"/>
              <a:gd name="connsiteX32" fmla="*/ 3551581 w 14043636"/>
              <a:gd name="connsiteY32" fmla="*/ 9962193 h 11101088"/>
              <a:gd name="connsiteX33" fmla="*/ 2606982 w 14043636"/>
              <a:gd name="connsiteY33" fmla="*/ 10066431 h 11101088"/>
              <a:gd name="connsiteX34" fmla="*/ 0 w 14043636"/>
              <a:gd name="connsiteY34" fmla="*/ 11101088 h 11101088"/>
              <a:gd name="connsiteX0" fmla="*/ 14043636 w 14043636"/>
              <a:gd name="connsiteY0" fmla="*/ 0 h 11101088"/>
              <a:gd name="connsiteX1" fmla="*/ 13415030 w 14043636"/>
              <a:gd name="connsiteY1" fmla="*/ 578586 h 11101088"/>
              <a:gd name="connsiteX2" fmla="*/ 13064572 w 14043636"/>
              <a:gd name="connsiteY2" fmla="*/ 1050003 h 11101088"/>
              <a:gd name="connsiteX3" fmla="*/ 12746256 w 14043636"/>
              <a:gd name="connsiteY3" fmla="*/ 1360322 h 11101088"/>
              <a:gd name="connsiteX4" fmla="*/ 12467525 w 14043636"/>
              <a:gd name="connsiteY4" fmla="*/ 1648078 h 11101088"/>
              <a:gd name="connsiteX5" fmla="*/ 12006795 w 14043636"/>
              <a:gd name="connsiteY5" fmla="*/ 2099784 h 11101088"/>
              <a:gd name="connsiteX6" fmla="*/ 11651984 w 14043636"/>
              <a:gd name="connsiteY6" fmla="*/ 2607218 h 11101088"/>
              <a:gd name="connsiteX7" fmla="*/ 11278515 w 14043636"/>
              <a:gd name="connsiteY7" fmla="*/ 3169329 h 11101088"/>
              <a:gd name="connsiteX8" fmla="*/ 10776573 w 14043636"/>
              <a:gd name="connsiteY8" fmla="*/ 3144195 h 11101088"/>
              <a:gd name="connsiteX9" fmla="*/ 10522603 w 14043636"/>
              <a:gd name="connsiteY9" fmla="*/ 3220391 h 11101088"/>
              <a:gd name="connsiteX10" fmla="*/ 10158429 w 14043636"/>
              <a:gd name="connsiteY10" fmla="*/ 3559653 h 11101088"/>
              <a:gd name="connsiteX11" fmla="*/ 9875532 w 14043636"/>
              <a:gd name="connsiteY11" fmla="*/ 3859781 h 11101088"/>
              <a:gd name="connsiteX12" fmla="*/ 9982940 w 14043636"/>
              <a:gd name="connsiteY12" fmla="*/ 4206897 h 11101088"/>
              <a:gd name="connsiteX13" fmla="*/ 10658810 w 14043636"/>
              <a:gd name="connsiteY13" fmla="*/ 4360694 h 11101088"/>
              <a:gd name="connsiteX14" fmla="*/ 9900195 w 14043636"/>
              <a:gd name="connsiteY14" fmla="*/ 5690979 h 11101088"/>
              <a:gd name="connsiteX15" fmla="*/ 9055019 w 14043636"/>
              <a:gd name="connsiteY15" fmla="*/ 5445650 h 11101088"/>
              <a:gd name="connsiteX16" fmla="*/ 8261946 w 14043636"/>
              <a:gd name="connsiteY16" fmla="*/ 6182992 h 11101088"/>
              <a:gd name="connsiteX17" fmla="*/ 7611897 w 14043636"/>
              <a:gd name="connsiteY17" fmla="*/ 6550681 h 11101088"/>
              <a:gd name="connsiteX18" fmla="*/ 7170601 w 14043636"/>
              <a:gd name="connsiteY18" fmla="*/ 6880797 h 11101088"/>
              <a:gd name="connsiteX19" fmla="*/ 6562355 w 14043636"/>
              <a:gd name="connsiteY19" fmla="*/ 7502498 h 11101088"/>
              <a:gd name="connsiteX20" fmla="*/ 6201474 w 14043636"/>
              <a:gd name="connsiteY20" fmla="*/ 8070511 h 11101088"/>
              <a:gd name="connsiteX21" fmla="*/ 5781691 w 14043636"/>
              <a:gd name="connsiteY21" fmla="*/ 8421494 h 11101088"/>
              <a:gd name="connsiteX22" fmla="*/ 5301838 w 14043636"/>
              <a:gd name="connsiteY22" fmla="*/ 8270415 h 11101088"/>
              <a:gd name="connsiteX23" fmla="*/ 4448776 w 14043636"/>
              <a:gd name="connsiteY23" fmla="*/ 7945454 h 11101088"/>
              <a:gd name="connsiteX24" fmla="*/ 4220342 w 14043636"/>
              <a:gd name="connsiteY24" fmla="*/ 8425761 h 11101088"/>
              <a:gd name="connsiteX25" fmla="*/ 5147234 w 14043636"/>
              <a:gd name="connsiteY25" fmla="*/ 9079395 h 11101088"/>
              <a:gd name="connsiteX26" fmla="*/ 5560964 w 14043636"/>
              <a:gd name="connsiteY26" fmla="*/ 9407545 h 11101088"/>
              <a:gd name="connsiteX27" fmla="*/ 5023634 w 14043636"/>
              <a:gd name="connsiteY27" fmla="*/ 10037030 h 11101088"/>
              <a:gd name="connsiteX28" fmla="*/ 4763881 w 14043636"/>
              <a:gd name="connsiteY28" fmla="*/ 10437077 h 11101088"/>
              <a:gd name="connsiteX29" fmla="*/ 4288837 w 14043636"/>
              <a:gd name="connsiteY29" fmla="*/ 10377760 h 11101088"/>
              <a:gd name="connsiteX30" fmla="*/ 4256207 w 14043636"/>
              <a:gd name="connsiteY30" fmla="*/ 10171968 h 11101088"/>
              <a:gd name="connsiteX31" fmla="*/ 4320754 w 14043636"/>
              <a:gd name="connsiteY31" fmla="*/ 9720147 h 11101088"/>
              <a:gd name="connsiteX32" fmla="*/ 3996739 w 14043636"/>
              <a:gd name="connsiteY32" fmla="*/ 9551818 h 11101088"/>
              <a:gd name="connsiteX33" fmla="*/ 3551581 w 14043636"/>
              <a:gd name="connsiteY33" fmla="*/ 9962193 h 11101088"/>
              <a:gd name="connsiteX34" fmla="*/ 2606982 w 14043636"/>
              <a:gd name="connsiteY34" fmla="*/ 10066431 h 11101088"/>
              <a:gd name="connsiteX35" fmla="*/ 0 w 14043636"/>
              <a:gd name="connsiteY35" fmla="*/ 11101088 h 1110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043636" h="11101088">
                <a:moveTo>
                  <a:pt x="14043636" y="0"/>
                </a:moveTo>
                <a:cubicBezTo>
                  <a:pt x="13943790" y="103813"/>
                  <a:pt x="13578207" y="403586"/>
                  <a:pt x="13415030" y="578586"/>
                </a:cubicBezTo>
                <a:cubicBezTo>
                  <a:pt x="13251853" y="753586"/>
                  <a:pt x="13176034" y="919714"/>
                  <a:pt x="13064572" y="1050003"/>
                </a:cubicBezTo>
                <a:cubicBezTo>
                  <a:pt x="12953110" y="1180292"/>
                  <a:pt x="12845764" y="1260643"/>
                  <a:pt x="12746256" y="1360322"/>
                </a:cubicBezTo>
                <a:cubicBezTo>
                  <a:pt x="12646748" y="1460001"/>
                  <a:pt x="12590768" y="1524834"/>
                  <a:pt x="12467525" y="1648078"/>
                </a:cubicBezTo>
                <a:cubicBezTo>
                  <a:pt x="12344282" y="1771322"/>
                  <a:pt x="12142719" y="1939927"/>
                  <a:pt x="12006795" y="2099784"/>
                </a:cubicBezTo>
                <a:cubicBezTo>
                  <a:pt x="11870872" y="2259641"/>
                  <a:pt x="11773364" y="2428960"/>
                  <a:pt x="11651984" y="2607218"/>
                </a:cubicBezTo>
                <a:cubicBezTo>
                  <a:pt x="11530604" y="2785476"/>
                  <a:pt x="11424417" y="3079833"/>
                  <a:pt x="11278515" y="3169329"/>
                </a:cubicBezTo>
                <a:cubicBezTo>
                  <a:pt x="11132613" y="3258825"/>
                  <a:pt x="10902558" y="3135685"/>
                  <a:pt x="10776573" y="3144195"/>
                </a:cubicBezTo>
                <a:cubicBezTo>
                  <a:pt x="10650588" y="3152705"/>
                  <a:pt x="10625627" y="3151148"/>
                  <a:pt x="10522603" y="3220391"/>
                </a:cubicBezTo>
                <a:cubicBezTo>
                  <a:pt x="10419579" y="3289634"/>
                  <a:pt x="10266274" y="3453088"/>
                  <a:pt x="10158429" y="3559653"/>
                </a:cubicBezTo>
                <a:cubicBezTo>
                  <a:pt x="10050584" y="3666218"/>
                  <a:pt x="9904780" y="3751907"/>
                  <a:pt x="9875532" y="3859781"/>
                </a:cubicBezTo>
                <a:cubicBezTo>
                  <a:pt x="9846284" y="3967655"/>
                  <a:pt x="9857374" y="4122416"/>
                  <a:pt x="9982940" y="4206897"/>
                </a:cubicBezTo>
                <a:cubicBezTo>
                  <a:pt x="10064419" y="4401063"/>
                  <a:pt x="10332727" y="4064367"/>
                  <a:pt x="10658810" y="4360694"/>
                </a:cubicBezTo>
                <a:cubicBezTo>
                  <a:pt x="10612332" y="4539593"/>
                  <a:pt x="10235174" y="5413305"/>
                  <a:pt x="9900195" y="5690979"/>
                </a:cubicBezTo>
                <a:cubicBezTo>
                  <a:pt x="9611979" y="5893719"/>
                  <a:pt x="9328060" y="5363648"/>
                  <a:pt x="9055019" y="5445650"/>
                </a:cubicBezTo>
                <a:cubicBezTo>
                  <a:pt x="8781978" y="5527652"/>
                  <a:pt x="8502466" y="5998820"/>
                  <a:pt x="8261946" y="6182992"/>
                </a:cubicBezTo>
                <a:cubicBezTo>
                  <a:pt x="8021426" y="6367164"/>
                  <a:pt x="7766674" y="6424096"/>
                  <a:pt x="7611897" y="6550681"/>
                </a:cubicBezTo>
                <a:cubicBezTo>
                  <a:pt x="7457120" y="6677266"/>
                  <a:pt x="7345525" y="6722161"/>
                  <a:pt x="7170601" y="6880797"/>
                </a:cubicBezTo>
                <a:cubicBezTo>
                  <a:pt x="6995677" y="7039433"/>
                  <a:pt x="6723876" y="7304212"/>
                  <a:pt x="6562355" y="7502498"/>
                </a:cubicBezTo>
                <a:cubicBezTo>
                  <a:pt x="6400834" y="7700784"/>
                  <a:pt x="6331585" y="7917345"/>
                  <a:pt x="6201474" y="8070511"/>
                </a:cubicBezTo>
                <a:cubicBezTo>
                  <a:pt x="6071363" y="8223677"/>
                  <a:pt x="5931630" y="8388177"/>
                  <a:pt x="5781691" y="8421494"/>
                </a:cubicBezTo>
                <a:cubicBezTo>
                  <a:pt x="5631752" y="8454811"/>
                  <a:pt x="5523990" y="8349755"/>
                  <a:pt x="5301838" y="8270415"/>
                </a:cubicBezTo>
                <a:cubicBezTo>
                  <a:pt x="5079686" y="8191075"/>
                  <a:pt x="4629025" y="7919563"/>
                  <a:pt x="4448776" y="7945454"/>
                </a:cubicBezTo>
                <a:cubicBezTo>
                  <a:pt x="4268527" y="7971345"/>
                  <a:pt x="4103932" y="8236771"/>
                  <a:pt x="4220342" y="8425761"/>
                </a:cubicBezTo>
                <a:cubicBezTo>
                  <a:pt x="4336752" y="8614751"/>
                  <a:pt x="4923797" y="8915764"/>
                  <a:pt x="5147234" y="9079395"/>
                </a:cubicBezTo>
                <a:cubicBezTo>
                  <a:pt x="5370671" y="9243026"/>
                  <a:pt x="5581564" y="9247939"/>
                  <a:pt x="5560964" y="9407545"/>
                </a:cubicBezTo>
                <a:cubicBezTo>
                  <a:pt x="5540364" y="9567151"/>
                  <a:pt x="5156481" y="9865441"/>
                  <a:pt x="5023634" y="10037030"/>
                </a:cubicBezTo>
                <a:cubicBezTo>
                  <a:pt x="4890787" y="10208619"/>
                  <a:pt x="4886347" y="10380289"/>
                  <a:pt x="4763881" y="10437077"/>
                </a:cubicBezTo>
                <a:cubicBezTo>
                  <a:pt x="4641415" y="10493865"/>
                  <a:pt x="4373449" y="10421945"/>
                  <a:pt x="4288837" y="10377760"/>
                </a:cubicBezTo>
                <a:cubicBezTo>
                  <a:pt x="4204225" y="10333575"/>
                  <a:pt x="4258956" y="10291431"/>
                  <a:pt x="4256207" y="10171968"/>
                </a:cubicBezTo>
                <a:cubicBezTo>
                  <a:pt x="4253458" y="10052505"/>
                  <a:pt x="4349655" y="9828884"/>
                  <a:pt x="4320754" y="9720147"/>
                </a:cubicBezTo>
                <a:cubicBezTo>
                  <a:pt x="4216490" y="9622832"/>
                  <a:pt x="4124935" y="9511477"/>
                  <a:pt x="3996739" y="9551818"/>
                </a:cubicBezTo>
                <a:cubicBezTo>
                  <a:pt x="3868544" y="9592159"/>
                  <a:pt x="3796654" y="9892561"/>
                  <a:pt x="3551581" y="9962193"/>
                </a:cubicBezTo>
                <a:cubicBezTo>
                  <a:pt x="3306508" y="10031825"/>
                  <a:pt x="3204291" y="9847928"/>
                  <a:pt x="2606982" y="10066431"/>
                </a:cubicBezTo>
                <a:cubicBezTo>
                  <a:pt x="1836587" y="10210073"/>
                  <a:pt x="741363" y="10508088"/>
                  <a:pt x="0" y="11101088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368880" y="11392670"/>
            <a:ext cx="11143475" cy="6505828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078506"/>
              <a:gd name="connsiteY0" fmla="*/ 9128935 h 9128935"/>
              <a:gd name="connsiteX1" fmla="*/ 2454800 w 12078506"/>
              <a:gd name="connsiteY1" fmla="*/ 8569314 h 9128935"/>
              <a:gd name="connsiteX2" fmla="*/ 3378308 w 12078506"/>
              <a:gd name="connsiteY2" fmla="*/ 8783429 h 9128935"/>
              <a:gd name="connsiteX3" fmla="*/ 4059435 w 12078506"/>
              <a:gd name="connsiteY3" fmla="*/ 8957256 h 9128935"/>
              <a:gd name="connsiteX4" fmla="*/ 4783024 w 12078506"/>
              <a:gd name="connsiteY4" fmla="*/ 8921542 h 9128935"/>
              <a:gd name="connsiteX5" fmla="*/ 5157623 w 12078506"/>
              <a:gd name="connsiteY5" fmla="*/ 8526722 h 9128935"/>
              <a:gd name="connsiteX6" fmla="*/ 5822054 w 12078506"/>
              <a:gd name="connsiteY6" fmla="*/ 7644429 h 9128935"/>
              <a:gd name="connsiteX7" fmla="*/ 5150343 w 12078506"/>
              <a:gd name="connsiteY7" fmla="*/ 7148722 h 9128935"/>
              <a:gd name="connsiteX8" fmla="*/ 5322399 w 12078506"/>
              <a:gd name="connsiteY8" fmla="*/ 6790329 h 9128935"/>
              <a:gd name="connsiteX9" fmla="*/ 5870299 w 12078506"/>
              <a:gd name="connsiteY9" fmla="*/ 6954629 h 9128935"/>
              <a:gd name="connsiteX10" fmla="*/ 6031073 w 12078506"/>
              <a:gd name="connsiteY10" fmla="*/ 6733566 h 9128935"/>
              <a:gd name="connsiteX11" fmla="*/ 6332592 w 12078506"/>
              <a:gd name="connsiteY11" fmla="*/ 5893054 h 9128935"/>
              <a:gd name="connsiteX12" fmla="*/ 4826785 w 12078506"/>
              <a:gd name="connsiteY12" fmla="*/ 5383838 h 9128935"/>
              <a:gd name="connsiteX13" fmla="*/ 3824730 w 12078506"/>
              <a:gd name="connsiteY13" fmla="*/ 4796188 h 9128935"/>
              <a:gd name="connsiteX14" fmla="*/ 4061654 w 12078506"/>
              <a:gd name="connsiteY14" fmla="*/ 3913250 h 9128935"/>
              <a:gd name="connsiteX15" fmla="*/ 5231900 w 12078506"/>
              <a:gd name="connsiteY15" fmla="*/ 3861145 h 9128935"/>
              <a:gd name="connsiteX16" fmla="*/ 5992268 w 12078506"/>
              <a:gd name="connsiteY16" fmla="*/ 3468695 h 9128935"/>
              <a:gd name="connsiteX17" fmla="*/ 6823755 w 12078506"/>
              <a:gd name="connsiteY17" fmla="*/ 3507208 h 9128935"/>
              <a:gd name="connsiteX18" fmla="*/ 7155022 w 12078506"/>
              <a:gd name="connsiteY18" fmla="*/ 3143825 h 9128935"/>
              <a:gd name="connsiteX19" fmla="*/ 8285898 w 12078506"/>
              <a:gd name="connsiteY19" fmla="*/ 2885725 h 9128935"/>
              <a:gd name="connsiteX20" fmla="*/ 9554487 w 12078506"/>
              <a:gd name="connsiteY20" fmla="*/ 2083013 h 9128935"/>
              <a:gd name="connsiteX21" fmla="*/ 10031873 w 12078506"/>
              <a:gd name="connsiteY21" fmla="*/ 1310116 h 9128935"/>
              <a:gd name="connsiteX22" fmla="*/ 10539463 w 12078506"/>
              <a:gd name="connsiteY22" fmla="*/ 759689 h 9128935"/>
              <a:gd name="connsiteX23" fmla="*/ 10724802 w 12078506"/>
              <a:gd name="connsiteY23" fmla="*/ 550684 h 9128935"/>
              <a:gd name="connsiteX24" fmla="*/ 11171504 w 12078506"/>
              <a:gd name="connsiteY24" fmla="*/ 359716 h 9128935"/>
              <a:gd name="connsiteX25" fmla="*/ 12078506 w 12078506"/>
              <a:gd name="connsiteY25" fmla="*/ 0 h 9128935"/>
              <a:gd name="connsiteX0" fmla="*/ 0 w 11171504"/>
              <a:gd name="connsiteY0" fmla="*/ 8769219 h 8769219"/>
              <a:gd name="connsiteX1" fmla="*/ 2454800 w 11171504"/>
              <a:gd name="connsiteY1" fmla="*/ 8209598 h 8769219"/>
              <a:gd name="connsiteX2" fmla="*/ 3378308 w 11171504"/>
              <a:gd name="connsiteY2" fmla="*/ 8423713 h 8769219"/>
              <a:gd name="connsiteX3" fmla="*/ 4059435 w 11171504"/>
              <a:gd name="connsiteY3" fmla="*/ 8597540 h 8769219"/>
              <a:gd name="connsiteX4" fmla="*/ 4783024 w 11171504"/>
              <a:gd name="connsiteY4" fmla="*/ 8561826 h 8769219"/>
              <a:gd name="connsiteX5" fmla="*/ 5157623 w 11171504"/>
              <a:gd name="connsiteY5" fmla="*/ 8167006 h 8769219"/>
              <a:gd name="connsiteX6" fmla="*/ 5822054 w 11171504"/>
              <a:gd name="connsiteY6" fmla="*/ 7284713 h 8769219"/>
              <a:gd name="connsiteX7" fmla="*/ 5150343 w 11171504"/>
              <a:gd name="connsiteY7" fmla="*/ 6789006 h 8769219"/>
              <a:gd name="connsiteX8" fmla="*/ 5322399 w 11171504"/>
              <a:gd name="connsiteY8" fmla="*/ 6430613 h 8769219"/>
              <a:gd name="connsiteX9" fmla="*/ 5870299 w 11171504"/>
              <a:gd name="connsiteY9" fmla="*/ 6594913 h 8769219"/>
              <a:gd name="connsiteX10" fmla="*/ 6031073 w 11171504"/>
              <a:gd name="connsiteY10" fmla="*/ 6373850 h 8769219"/>
              <a:gd name="connsiteX11" fmla="*/ 6332592 w 11171504"/>
              <a:gd name="connsiteY11" fmla="*/ 5533338 h 8769219"/>
              <a:gd name="connsiteX12" fmla="*/ 4826785 w 11171504"/>
              <a:gd name="connsiteY12" fmla="*/ 5024122 h 8769219"/>
              <a:gd name="connsiteX13" fmla="*/ 3824730 w 11171504"/>
              <a:gd name="connsiteY13" fmla="*/ 4436472 h 8769219"/>
              <a:gd name="connsiteX14" fmla="*/ 4061654 w 11171504"/>
              <a:gd name="connsiteY14" fmla="*/ 3553534 h 8769219"/>
              <a:gd name="connsiteX15" fmla="*/ 5231900 w 11171504"/>
              <a:gd name="connsiteY15" fmla="*/ 3501429 h 8769219"/>
              <a:gd name="connsiteX16" fmla="*/ 5992268 w 11171504"/>
              <a:gd name="connsiteY16" fmla="*/ 3108979 h 8769219"/>
              <a:gd name="connsiteX17" fmla="*/ 6823755 w 11171504"/>
              <a:gd name="connsiteY17" fmla="*/ 3147492 h 8769219"/>
              <a:gd name="connsiteX18" fmla="*/ 7155022 w 11171504"/>
              <a:gd name="connsiteY18" fmla="*/ 2784109 h 8769219"/>
              <a:gd name="connsiteX19" fmla="*/ 8285898 w 11171504"/>
              <a:gd name="connsiteY19" fmla="*/ 2526009 h 8769219"/>
              <a:gd name="connsiteX20" fmla="*/ 9554487 w 11171504"/>
              <a:gd name="connsiteY20" fmla="*/ 1723297 h 8769219"/>
              <a:gd name="connsiteX21" fmla="*/ 10031873 w 11171504"/>
              <a:gd name="connsiteY21" fmla="*/ 950400 h 8769219"/>
              <a:gd name="connsiteX22" fmla="*/ 10539463 w 11171504"/>
              <a:gd name="connsiteY22" fmla="*/ 399973 h 8769219"/>
              <a:gd name="connsiteX23" fmla="*/ 10724802 w 11171504"/>
              <a:gd name="connsiteY23" fmla="*/ 190968 h 8769219"/>
              <a:gd name="connsiteX24" fmla="*/ 11171504 w 11171504"/>
              <a:gd name="connsiteY24" fmla="*/ 0 h 8769219"/>
              <a:gd name="connsiteX0" fmla="*/ 0 w 10724802"/>
              <a:gd name="connsiteY0" fmla="*/ 8578251 h 8578251"/>
              <a:gd name="connsiteX1" fmla="*/ 2454800 w 10724802"/>
              <a:gd name="connsiteY1" fmla="*/ 8018630 h 8578251"/>
              <a:gd name="connsiteX2" fmla="*/ 3378308 w 10724802"/>
              <a:gd name="connsiteY2" fmla="*/ 8232745 h 8578251"/>
              <a:gd name="connsiteX3" fmla="*/ 4059435 w 10724802"/>
              <a:gd name="connsiteY3" fmla="*/ 8406572 h 8578251"/>
              <a:gd name="connsiteX4" fmla="*/ 4783024 w 10724802"/>
              <a:gd name="connsiteY4" fmla="*/ 8370858 h 8578251"/>
              <a:gd name="connsiteX5" fmla="*/ 5157623 w 10724802"/>
              <a:gd name="connsiteY5" fmla="*/ 7976038 h 8578251"/>
              <a:gd name="connsiteX6" fmla="*/ 5822054 w 10724802"/>
              <a:gd name="connsiteY6" fmla="*/ 7093745 h 8578251"/>
              <a:gd name="connsiteX7" fmla="*/ 5150343 w 10724802"/>
              <a:gd name="connsiteY7" fmla="*/ 6598038 h 8578251"/>
              <a:gd name="connsiteX8" fmla="*/ 5322399 w 10724802"/>
              <a:gd name="connsiteY8" fmla="*/ 6239645 h 8578251"/>
              <a:gd name="connsiteX9" fmla="*/ 5870299 w 10724802"/>
              <a:gd name="connsiteY9" fmla="*/ 6403945 h 8578251"/>
              <a:gd name="connsiteX10" fmla="*/ 6031073 w 10724802"/>
              <a:gd name="connsiteY10" fmla="*/ 6182882 h 8578251"/>
              <a:gd name="connsiteX11" fmla="*/ 6332592 w 10724802"/>
              <a:gd name="connsiteY11" fmla="*/ 5342370 h 8578251"/>
              <a:gd name="connsiteX12" fmla="*/ 4826785 w 10724802"/>
              <a:gd name="connsiteY12" fmla="*/ 4833154 h 8578251"/>
              <a:gd name="connsiteX13" fmla="*/ 3824730 w 10724802"/>
              <a:gd name="connsiteY13" fmla="*/ 4245504 h 8578251"/>
              <a:gd name="connsiteX14" fmla="*/ 4061654 w 10724802"/>
              <a:gd name="connsiteY14" fmla="*/ 3362566 h 8578251"/>
              <a:gd name="connsiteX15" fmla="*/ 5231900 w 10724802"/>
              <a:gd name="connsiteY15" fmla="*/ 3310461 h 8578251"/>
              <a:gd name="connsiteX16" fmla="*/ 5992268 w 10724802"/>
              <a:gd name="connsiteY16" fmla="*/ 2918011 h 8578251"/>
              <a:gd name="connsiteX17" fmla="*/ 6823755 w 10724802"/>
              <a:gd name="connsiteY17" fmla="*/ 2956524 h 8578251"/>
              <a:gd name="connsiteX18" fmla="*/ 7155022 w 10724802"/>
              <a:gd name="connsiteY18" fmla="*/ 2593141 h 8578251"/>
              <a:gd name="connsiteX19" fmla="*/ 8285898 w 10724802"/>
              <a:gd name="connsiteY19" fmla="*/ 2335041 h 8578251"/>
              <a:gd name="connsiteX20" fmla="*/ 9554487 w 10724802"/>
              <a:gd name="connsiteY20" fmla="*/ 1532329 h 8578251"/>
              <a:gd name="connsiteX21" fmla="*/ 10031873 w 10724802"/>
              <a:gd name="connsiteY21" fmla="*/ 759432 h 8578251"/>
              <a:gd name="connsiteX22" fmla="*/ 10539463 w 10724802"/>
              <a:gd name="connsiteY22" fmla="*/ 209005 h 8578251"/>
              <a:gd name="connsiteX23" fmla="*/ 10724802 w 10724802"/>
              <a:gd name="connsiteY23" fmla="*/ 0 h 8578251"/>
              <a:gd name="connsiteX0" fmla="*/ 0 w 10539463"/>
              <a:gd name="connsiteY0" fmla="*/ 8369246 h 8369246"/>
              <a:gd name="connsiteX1" fmla="*/ 2454800 w 10539463"/>
              <a:gd name="connsiteY1" fmla="*/ 7809625 h 8369246"/>
              <a:gd name="connsiteX2" fmla="*/ 3378308 w 10539463"/>
              <a:gd name="connsiteY2" fmla="*/ 8023740 h 8369246"/>
              <a:gd name="connsiteX3" fmla="*/ 4059435 w 10539463"/>
              <a:gd name="connsiteY3" fmla="*/ 8197567 h 8369246"/>
              <a:gd name="connsiteX4" fmla="*/ 4783024 w 10539463"/>
              <a:gd name="connsiteY4" fmla="*/ 8161853 h 8369246"/>
              <a:gd name="connsiteX5" fmla="*/ 5157623 w 10539463"/>
              <a:gd name="connsiteY5" fmla="*/ 7767033 h 8369246"/>
              <a:gd name="connsiteX6" fmla="*/ 5822054 w 10539463"/>
              <a:gd name="connsiteY6" fmla="*/ 6884740 h 8369246"/>
              <a:gd name="connsiteX7" fmla="*/ 5150343 w 10539463"/>
              <a:gd name="connsiteY7" fmla="*/ 6389033 h 8369246"/>
              <a:gd name="connsiteX8" fmla="*/ 5322399 w 10539463"/>
              <a:gd name="connsiteY8" fmla="*/ 6030640 h 8369246"/>
              <a:gd name="connsiteX9" fmla="*/ 5870299 w 10539463"/>
              <a:gd name="connsiteY9" fmla="*/ 6194940 h 8369246"/>
              <a:gd name="connsiteX10" fmla="*/ 6031073 w 10539463"/>
              <a:gd name="connsiteY10" fmla="*/ 5973877 h 8369246"/>
              <a:gd name="connsiteX11" fmla="*/ 6332592 w 10539463"/>
              <a:gd name="connsiteY11" fmla="*/ 5133365 h 8369246"/>
              <a:gd name="connsiteX12" fmla="*/ 4826785 w 10539463"/>
              <a:gd name="connsiteY12" fmla="*/ 4624149 h 8369246"/>
              <a:gd name="connsiteX13" fmla="*/ 3824730 w 10539463"/>
              <a:gd name="connsiteY13" fmla="*/ 4036499 h 8369246"/>
              <a:gd name="connsiteX14" fmla="*/ 4061654 w 10539463"/>
              <a:gd name="connsiteY14" fmla="*/ 3153561 h 8369246"/>
              <a:gd name="connsiteX15" fmla="*/ 5231900 w 10539463"/>
              <a:gd name="connsiteY15" fmla="*/ 3101456 h 8369246"/>
              <a:gd name="connsiteX16" fmla="*/ 5992268 w 10539463"/>
              <a:gd name="connsiteY16" fmla="*/ 2709006 h 8369246"/>
              <a:gd name="connsiteX17" fmla="*/ 6823755 w 10539463"/>
              <a:gd name="connsiteY17" fmla="*/ 2747519 h 8369246"/>
              <a:gd name="connsiteX18" fmla="*/ 7155022 w 10539463"/>
              <a:gd name="connsiteY18" fmla="*/ 2384136 h 8369246"/>
              <a:gd name="connsiteX19" fmla="*/ 8285898 w 10539463"/>
              <a:gd name="connsiteY19" fmla="*/ 2126036 h 8369246"/>
              <a:gd name="connsiteX20" fmla="*/ 9554487 w 10539463"/>
              <a:gd name="connsiteY20" fmla="*/ 1323324 h 8369246"/>
              <a:gd name="connsiteX21" fmla="*/ 10031873 w 10539463"/>
              <a:gd name="connsiteY21" fmla="*/ 550427 h 8369246"/>
              <a:gd name="connsiteX22" fmla="*/ 10539463 w 10539463"/>
              <a:gd name="connsiteY22" fmla="*/ 0 h 8369246"/>
              <a:gd name="connsiteX0" fmla="*/ 0 w 10031873"/>
              <a:gd name="connsiteY0" fmla="*/ 7818819 h 7818819"/>
              <a:gd name="connsiteX1" fmla="*/ 2454800 w 10031873"/>
              <a:gd name="connsiteY1" fmla="*/ 7259198 h 7818819"/>
              <a:gd name="connsiteX2" fmla="*/ 3378308 w 10031873"/>
              <a:gd name="connsiteY2" fmla="*/ 7473313 h 7818819"/>
              <a:gd name="connsiteX3" fmla="*/ 4059435 w 10031873"/>
              <a:gd name="connsiteY3" fmla="*/ 7647140 h 7818819"/>
              <a:gd name="connsiteX4" fmla="*/ 4783024 w 10031873"/>
              <a:gd name="connsiteY4" fmla="*/ 7611426 h 7818819"/>
              <a:gd name="connsiteX5" fmla="*/ 5157623 w 10031873"/>
              <a:gd name="connsiteY5" fmla="*/ 7216606 h 7818819"/>
              <a:gd name="connsiteX6" fmla="*/ 5822054 w 10031873"/>
              <a:gd name="connsiteY6" fmla="*/ 6334313 h 7818819"/>
              <a:gd name="connsiteX7" fmla="*/ 5150343 w 10031873"/>
              <a:gd name="connsiteY7" fmla="*/ 5838606 h 7818819"/>
              <a:gd name="connsiteX8" fmla="*/ 5322399 w 10031873"/>
              <a:gd name="connsiteY8" fmla="*/ 5480213 h 7818819"/>
              <a:gd name="connsiteX9" fmla="*/ 5870299 w 10031873"/>
              <a:gd name="connsiteY9" fmla="*/ 5644513 h 7818819"/>
              <a:gd name="connsiteX10" fmla="*/ 6031073 w 10031873"/>
              <a:gd name="connsiteY10" fmla="*/ 5423450 h 7818819"/>
              <a:gd name="connsiteX11" fmla="*/ 6332592 w 10031873"/>
              <a:gd name="connsiteY11" fmla="*/ 4582938 h 7818819"/>
              <a:gd name="connsiteX12" fmla="*/ 4826785 w 10031873"/>
              <a:gd name="connsiteY12" fmla="*/ 4073722 h 7818819"/>
              <a:gd name="connsiteX13" fmla="*/ 3824730 w 10031873"/>
              <a:gd name="connsiteY13" fmla="*/ 3486072 h 7818819"/>
              <a:gd name="connsiteX14" fmla="*/ 4061654 w 10031873"/>
              <a:gd name="connsiteY14" fmla="*/ 2603134 h 7818819"/>
              <a:gd name="connsiteX15" fmla="*/ 5231900 w 10031873"/>
              <a:gd name="connsiteY15" fmla="*/ 2551029 h 7818819"/>
              <a:gd name="connsiteX16" fmla="*/ 5992268 w 10031873"/>
              <a:gd name="connsiteY16" fmla="*/ 2158579 h 7818819"/>
              <a:gd name="connsiteX17" fmla="*/ 6823755 w 10031873"/>
              <a:gd name="connsiteY17" fmla="*/ 2197092 h 7818819"/>
              <a:gd name="connsiteX18" fmla="*/ 7155022 w 10031873"/>
              <a:gd name="connsiteY18" fmla="*/ 1833709 h 7818819"/>
              <a:gd name="connsiteX19" fmla="*/ 8285898 w 10031873"/>
              <a:gd name="connsiteY19" fmla="*/ 1575609 h 7818819"/>
              <a:gd name="connsiteX20" fmla="*/ 9554487 w 10031873"/>
              <a:gd name="connsiteY20" fmla="*/ 772897 h 7818819"/>
              <a:gd name="connsiteX21" fmla="*/ 10031873 w 10031873"/>
              <a:gd name="connsiteY21" fmla="*/ 0 h 7818819"/>
              <a:gd name="connsiteX0" fmla="*/ 0 w 9554487"/>
              <a:gd name="connsiteY0" fmla="*/ 7045922 h 7045922"/>
              <a:gd name="connsiteX1" fmla="*/ 2454800 w 9554487"/>
              <a:gd name="connsiteY1" fmla="*/ 6486301 h 7045922"/>
              <a:gd name="connsiteX2" fmla="*/ 3378308 w 9554487"/>
              <a:gd name="connsiteY2" fmla="*/ 6700416 h 7045922"/>
              <a:gd name="connsiteX3" fmla="*/ 4059435 w 9554487"/>
              <a:gd name="connsiteY3" fmla="*/ 6874243 h 7045922"/>
              <a:gd name="connsiteX4" fmla="*/ 4783024 w 9554487"/>
              <a:gd name="connsiteY4" fmla="*/ 6838529 h 7045922"/>
              <a:gd name="connsiteX5" fmla="*/ 5157623 w 9554487"/>
              <a:gd name="connsiteY5" fmla="*/ 6443709 h 7045922"/>
              <a:gd name="connsiteX6" fmla="*/ 5822054 w 9554487"/>
              <a:gd name="connsiteY6" fmla="*/ 5561416 h 7045922"/>
              <a:gd name="connsiteX7" fmla="*/ 5150343 w 9554487"/>
              <a:gd name="connsiteY7" fmla="*/ 5065709 h 7045922"/>
              <a:gd name="connsiteX8" fmla="*/ 5322399 w 9554487"/>
              <a:gd name="connsiteY8" fmla="*/ 4707316 h 7045922"/>
              <a:gd name="connsiteX9" fmla="*/ 5870299 w 9554487"/>
              <a:gd name="connsiteY9" fmla="*/ 4871616 h 7045922"/>
              <a:gd name="connsiteX10" fmla="*/ 6031073 w 9554487"/>
              <a:gd name="connsiteY10" fmla="*/ 4650553 h 7045922"/>
              <a:gd name="connsiteX11" fmla="*/ 6332592 w 9554487"/>
              <a:gd name="connsiteY11" fmla="*/ 3810041 h 7045922"/>
              <a:gd name="connsiteX12" fmla="*/ 4826785 w 9554487"/>
              <a:gd name="connsiteY12" fmla="*/ 3300825 h 7045922"/>
              <a:gd name="connsiteX13" fmla="*/ 3824730 w 9554487"/>
              <a:gd name="connsiteY13" fmla="*/ 2713175 h 7045922"/>
              <a:gd name="connsiteX14" fmla="*/ 4061654 w 9554487"/>
              <a:gd name="connsiteY14" fmla="*/ 1830237 h 7045922"/>
              <a:gd name="connsiteX15" fmla="*/ 5231900 w 9554487"/>
              <a:gd name="connsiteY15" fmla="*/ 1778132 h 7045922"/>
              <a:gd name="connsiteX16" fmla="*/ 5992268 w 9554487"/>
              <a:gd name="connsiteY16" fmla="*/ 1385682 h 7045922"/>
              <a:gd name="connsiteX17" fmla="*/ 6823755 w 9554487"/>
              <a:gd name="connsiteY17" fmla="*/ 1424195 h 7045922"/>
              <a:gd name="connsiteX18" fmla="*/ 7155022 w 9554487"/>
              <a:gd name="connsiteY18" fmla="*/ 1060812 h 7045922"/>
              <a:gd name="connsiteX19" fmla="*/ 8285898 w 9554487"/>
              <a:gd name="connsiteY19" fmla="*/ 802712 h 7045922"/>
              <a:gd name="connsiteX20" fmla="*/ 9554487 w 9554487"/>
              <a:gd name="connsiteY20" fmla="*/ 0 h 7045922"/>
              <a:gd name="connsiteX0" fmla="*/ 0 w 8285898"/>
              <a:gd name="connsiteY0" fmla="*/ 6243210 h 6243210"/>
              <a:gd name="connsiteX1" fmla="*/ 2454800 w 8285898"/>
              <a:gd name="connsiteY1" fmla="*/ 5683589 h 6243210"/>
              <a:gd name="connsiteX2" fmla="*/ 3378308 w 8285898"/>
              <a:gd name="connsiteY2" fmla="*/ 5897704 h 6243210"/>
              <a:gd name="connsiteX3" fmla="*/ 4059435 w 8285898"/>
              <a:gd name="connsiteY3" fmla="*/ 6071531 h 6243210"/>
              <a:gd name="connsiteX4" fmla="*/ 4783024 w 8285898"/>
              <a:gd name="connsiteY4" fmla="*/ 6035817 h 6243210"/>
              <a:gd name="connsiteX5" fmla="*/ 5157623 w 8285898"/>
              <a:gd name="connsiteY5" fmla="*/ 5640997 h 6243210"/>
              <a:gd name="connsiteX6" fmla="*/ 5822054 w 8285898"/>
              <a:gd name="connsiteY6" fmla="*/ 4758704 h 6243210"/>
              <a:gd name="connsiteX7" fmla="*/ 5150343 w 8285898"/>
              <a:gd name="connsiteY7" fmla="*/ 4262997 h 6243210"/>
              <a:gd name="connsiteX8" fmla="*/ 5322399 w 8285898"/>
              <a:gd name="connsiteY8" fmla="*/ 3904604 h 6243210"/>
              <a:gd name="connsiteX9" fmla="*/ 5870299 w 8285898"/>
              <a:gd name="connsiteY9" fmla="*/ 4068904 h 6243210"/>
              <a:gd name="connsiteX10" fmla="*/ 6031073 w 8285898"/>
              <a:gd name="connsiteY10" fmla="*/ 3847841 h 6243210"/>
              <a:gd name="connsiteX11" fmla="*/ 6332592 w 8285898"/>
              <a:gd name="connsiteY11" fmla="*/ 3007329 h 6243210"/>
              <a:gd name="connsiteX12" fmla="*/ 4826785 w 8285898"/>
              <a:gd name="connsiteY12" fmla="*/ 2498113 h 6243210"/>
              <a:gd name="connsiteX13" fmla="*/ 3824730 w 8285898"/>
              <a:gd name="connsiteY13" fmla="*/ 1910463 h 6243210"/>
              <a:gd name="connsiteX14" fmla="*/ 4061654 w 8285898"/>
              <a:gd name="connsiteY14" fmla="*/ 1027525 h 6243210"/>
              <a:gd name="connsiteX15" fmla="*/ 5231900 w 8285898"/>
              <a:gd name="connsiteY15" fmla="*/ 975420 h 6243210"/>
              <a:gd name="connsiteX16" fmla="*/ 5992268 w 8285898"/>
              <a:gd name="connsiteY16" fmla="*/ 582970 h 6243210"/>
              <a:gd name="connsiteX17" fmla="*/ 6823755 w 8285898"/>
              <a:gd name="connsiteY17" fmla="*/ 621483 h 6243210"/>
              <a:gd name="connsiteX18" fmla="*/ 7155022 w 8285898"/>
              <a:gd name="connsiteY18" fmla="*/ 258100 h 6243210"/>
              <a:gd name="connsiteX19" fmla="*/ 8285898 w 8285898"/>
              <a:gd name="connsiteY19" fmla="*/ 0 h 6243210"/>
              <a:gd name="connsiteX0" fmla="*/ 0 w 7155022"/>
              <a:gd name="connsiteY0" fmla="*/ 5985110 h 5985110"/>
              <a:gd name="connsiteX1" fmla="*/ 2454800 w 7155022"/>
              <a:gd name="connsiteY1" fmla="*/ 5425489 h 5985110"/>
              <a:gd name="connsiteX2" fmla="*/ 3378308 w 7155022"/>
              <a:gd name="connsiteY2" fmla="*/ 5639604 h 5985110"/>
              <a:gd name="connsiteX3" fmla="*/ 4059435 w 7155022"/>
              <a:gd name="connsiteY3" fmla="*/ 5813431 h 5985110"/>
              <a:gd name="connsiteX4" fmla="*/ 4783024 w 7155022"/>
              <a:gd name="connsiteY4" fmla="*/ 5777717 h 5985110"/>
              <a:gd name="connsiteX5" fmla="*/ 5157623 w 7155022"/>
              <a:gd name="connsiteY5" fmla="*/ 5382897 h 5985110"/>
              <a:gd name="connsiteX6" fmla="*/ 5822054 w 7155022"/>
              <a:gd name="connsiteY6" fmla="*/ 4500604 h 5985110"/>
              <a:gd name="connsiteX7" fmla="*/ 5150343 w 7155022"/>
              <a:gd name="connsiteY7" fmla="*/ 4004897 h 5985110"/>
              <a:gd name="connsiteX8" fmla="*/ 5322399 w 7155022"/>
              <a:gd name="connsiteY8" fmla="*/ 3646504 h 5985110"/>
              <a:gd name="connsiteX9" fmla="*/ 5870299 w 7155022"/>
              <a:gd name="connsiteY9" fmla="*/ 3810804 h 5985110"/>
              <a:gd name="connsiteX10" fmla="*/ 6031073 w 7155022"/>
              <a:gd name="connsiteY10" fmla="*/ 3589741 h 5985110"/>
              <a:gd name="connsiteX11" fmla="*/ 6332592 w 7155022"/>
              <a:gd name="connsiteY11" fmla="*/ 2749229 h 5985110"/>
              <a:gd name="connsiteX12" fmla="*/ 4826785 w 7155022"/>
              <a:gd name="connsiteY12" fmla="*/ 2240013 h 5985110"/>
              <a:gd name="connsiteX13" fmla="*/ 3824730 w 7155022"/>
              <a:gd name="connsiteY13" fmla="*/ 1652363 h 5985110"/>
              <a:gd name="connsiteX14" fmla="*/ 4061654 w 7155022"/>
              <a:gd name="connsiteY14" fmla="*/ 769425 h 5985110"/>
              <a:gd name="connsiteX15" fmla="*/ 5231900 w 7155022"/>
              <a:gd name="connsiteY15" fmla="*/ 717320 h 5985110"/>
              <a:gd name="connsiteX16" fmla="*/ 5992268 w 7155022"/>
              <a:gd name="connsiteY16" fmla="*/ 324870 h 5985110"/>
              <a:gd name="connsiteX17" fmla="*/ 6823755 w 7155022"/>
              <a:gd name="connsiteY17" fmla="*/ 363383 h 5985110"/>
              <a:gd name="connsiteX18" fmla="*/ 7155022 w 7155022"/>
              <a:gd name="connsiteY18" fmla="*/ 0 h 5985110"/>
              <a:gd name="connsiteX0" fmla="*/ 0 w 6823755"/>
              <a:gd name="connsiteY0" fmla="*/ 5674111 h 5674111"/>
              <a:gd name="connsiteX1" fmla="*/ 2454800 w 6823755"/>
              <a:gd name="connsiteY1" fmla="*/ 5114490 h 5674111"/>
              <a:gd name="connsiteX2" fmla="*/ 3378308 w 6823755"/>
              <a:gd name="connsiteY2" fmla="*/ 5328605 h 5674111"/>
              <a:gd name="connsiteX3" fmla="*/ 4059435 w 6823755"/>
              <a:gd name="connsiteY3" fmla="*/ 5502432 h 5674111"/>
              <a:gd name="connsiteX4" fmla="*/ 4783024 w 6823755"/>
              <a:gd name="connsiteY4" fmla="*/ 5466718 h 5674111"/>
              <a:gd name="connsiteX5" fmla="*/ 5157623 w 6823755"/>
              <a:gd name="connsiteY5" fmla="*/ 5071898 h 5674111"/>
              <a:gd name="connsiteX6" fmla="*/ 5822054 w 6823755"/>
              <a:gd name="connsiteY6" fmla="*/ 4189605 h 5674111"/>
              <a:gd name="connsiteX7" fmla="*/ 5150343 w 6823755"/>
              <a:gd name="connsiteY7" fmla="*/ 3693898 h 5674111"/>
              <a:gd name="connsiteX8" fmla="*/ 5322399 w 6823755"/>
              <a:gd name="connsiteY8" fmla="*/ 3335505 h 5674111"/>
              <a:gd name="connsiteX9" fmla="*/ 5870299 w 6823755"/>
              <a:gd name="connsiteY9" fmla="*/ 3499805 h 5674111"/>
              <a:gd name="connsiteX10" fmla="*/ 6031073 w 6823755"/>
              <a:gd name="connsiteY10" fmla="*/ 3278742 h 5674111"/>
              <a:gd name="connsiteX11" fmla="*/ 6332592 w 6823755"/>
              <a:gd name="connsiteY11" fmla="*/ 2438230 h 5674111"/>
              <a:gd name="connsiteX12" fmla="*/ 4826785 w 6823755"/>
              <a:gd name="connsiteY12" fmla="*/ 1929014 h 5674111"/>
              <a:gd name="connsiteX13" fmla="*/ 3824730 w 6823755"/>
              <a:gd name="connsiteY13" fmla="*/ 1341364 h 5674111"/>
              <a:gd name="connsiteX14" fmla="*/ 4061654 w 6823755"/>
              <a:gd name="connsiteY14" fmla="*/ 458426 h 5674111"/>
              <a:gd name="connsiteX15" fmla="*/ 5231900 w 6823755"/>
              <a:gd name="connsiteY15" fmla="*/ 406321 h 5674111"/>
              <a:gd name="connsiteX16" fmla="*/ 5992268 w 6823755"/>
              <a:gd name="connsiteY16" fmla="*/ 13871 h 5674111"/>
              <a:gd name="connsiteX17" fmla="*/ 6823755 w 6823755"/>
              <a:gd name="connsiteY17" fmla="*/ 52384 h 5674111"/>
              <a:gd name="connsiteX0" fmla="*/ 0 w 8219419"/>
              <a:gd name="connsiteY0" fmla="*/ 5775716 h 5775716"/>
              <a:gd name="connsiteX1" fmla="*/ 2454800 w 8219419"/>
              <a:gd name="connsiteY1" fmla="*/ 5216095 h 5775716"/>
              <a:gd name="connsiteX2" fmla="*/ 3378308 w 8219419"/>
              <a:gd name="connsiteY2" fmla="*/ 5430210 h 5775716"/>
              <a:gd name="connsiteX3" fmla="*/ 4059435 w 8219419"/>
              <a:gd name="connsiteY3" fmla="*/ 5604037 h 5775716"/>
              <a:gd name="connsiteX4" fmla="*/ 4783024 w 8219419"/>
              <a:gd name="connsiteY4" fmla="*/ 5568323 h 5775716"/>
              <a:gd name="connsiteX5" fmla="*/ 5157623 w 8219419"/>
              <a:gd name="connsiteY5" fmla="*/ 5173503 h 5775716"/>
              <a:gd name="connsiteX6" fmla="*/ 5822054 w 8219419"/>
              <a:gd name="connsiteY6" fmla="*/ 4291210 h 5775716"/>
              <a:gd name="connsiteX7" fmla="*/ 5150343 w 8219419"/>
              <a:gd name="connsiteY7" fmla="*/ 3795503 h 5775716"/>
              <a:gd name="connsiteX8" fmla="*/ 5322399 w 8219419"/>
              <a:gd name="connsiteY8" fmla="*/ 3437110 h 5775716"/>
              <a:gd name="connsiteX9" fmla="*/ 5870299 w 8219419"/>
              <a:gd name="connsiteY9" fmla="*/ 3601410 h 5775716"/>
              <a:gd name="connsiteX10" fmla="*/ 6031073 w 8219419"/>
              <a:gd name="connsiteY10" fmla="*/ 3380347 h 5775716"/>
              <a:gd name="connsiteX11" fmla="*/ 6332592 w 8219419"/>
              <a:gd name="connsiteY11" fmla="*/ 2539835 h 5775716"/>
              <a:gd name="connsiteX12" fmla="*/ 4826785 w 8219419"/>
              <a:gd name="connsiteY12" fmla="*/ 2030619 h 5775716"/>
              <a:gd name="connsiteX13" fmla="*/ 3824730 w 8219419"/>
              <a:gd name="connsiteY13" fmla="*/ 1442969 h 5775716"/>
              <a:gd name="connsiteX14" fmla="*/ 4061654 w 8219419"/>
              <a:gd name="connsiteY14" fmla="*/ 560031 h 5775716"/>
              <a:gd name="connsiteX15" fmla="*/ 5231900 w 8219419"/>
              <a:gd name="connsiteY15" fmla="*/ 507926 h 5775716"/>
              <a:gd name="connsiteX16" fmla="*/ 5992268 w 8219419"/>
              <a:gd name="connsiteY16" fmla="*/ 115476 h 5775716"/>
              <a:gd name="connsiteX17" fmla="*/ 8219419 w 8219419"/>
              <a:gd name="connsiteY17" fmla="*/ 2833020 h 5775716"/>
              <a:gd name="connsiteX0" fmla="*/ 0 w 8219419"/>
              <a:gd name="connsiteY0" fmla="*/ 5364722 h 5364722"/>
              <a:gd name="connsiteX1" fmla="*/ 2454800 w 8219419"/>
              <a:gd name="connsiteY1" fmla="*/ 4805101 h 5364722"/>
              <a:gd name="connsiteX2" fmla="*/ 3378308 w 8219419"/>
              <a:gd name="connsiteY2" fmla="*/ 5019216 h 5364722"/>
              <a:gd name="connsiteX3" fmla="*/ 4059435 w 8219419"/>
              <a:gd name="connsiteY3" fmla="*/ 5193043 h 5364722"/>
              <a:gd name="connsiteX4" fmla="*/ 4783024 w 8219419"/>
              <a:gd name="connsiteY4" fmla="*/ 5157329 h 5364722"/>
              <a:gd name="connsiteX5" fmla="*/ 5157623 w 8219419"/>
              <a:gd name="connsiteY5" fmla="*/ 4762509 h 5364722"/>
              <a:gd name="connsiteX6" fmla="*/ 5822054 w 8219419"/>
              <a:gd name="connsiteY6" fmla="*/ 3880216 h 5364722"/>
              <a:gd name="connsiteX7" fmla="*/ 5150343 w 8219419"/>
              <a:gd name="connsiteY7" fmla="*/ 3384509 h 5364722"/>
              <a:gd name="connsiteX8" fmla="*/ 5322399 w 8219419"/>
              <a:gd name="connsiteY8" fmla="*/ 3026116 h 5364722"/>
              <a:gd name="connsiteX9" fmla="*/ 5870299 w 8219419"/>
              <a:gd name="connsiteY9" fmla="*/ 3190416 h 5364722"/>
              <a:gd name="connsiteX10" fmla="*/ 6031073 w 8219419"/>
              <a:gd name="connsiteY10" fmla="*/ 2969353 h 5364722"/>
              <a:gd name="connsiteX11" fmla="*/ 6332592 w 8219419"/>
              <a:gd name="connsiteY11" fmla="*/ 2128841 h 5364722"/>
              <a:gd name="connsiteX12" fmla="*/ 4826785 w 8219419"/>
              <a:gd name="connsiteY12" fmla="*/ 1619625 h 5364722"/>
              <a:gd name="connsiteX13" fmla="*/ 3824730 w 8219419"/>
              <a:gd name="connsiteY13" fmla="*/ 1031975 h 5364722"/>
              <a:gd name="connsiteX14" fmla="*/ 4061654 w 8219419"/>
              <a:gd name="connsiteY14" fmla="*/ 149037 h 5364722"/>
              <a:gd name="connsiteX15" fmla="*/ 5231900 w 8219419"/>
              <a:gd name="connsiteY15" fmla="*/ 96932 h 5364722"/>
              <a:gd name="connsiteX16" fmla="*/ 6120605 w 8219419"/>
              <a:gd name="connsiteY16" fmla="*/ 201787 h 5364722"/>
              <a:gd name="connsiteX17" fmla="*/ 8219419 w 8219419"/>
              <a:gd name="connsiteY17" fmla="*/ 2422026 h 5364722"/>
              <a:gd name="connsiteX0" fmla="*/ 0 w 8219419"/>
              <a:gd name="connsiteY0" fmla="*/ 5322553 h 5322553"/>
              <a:gd name="connsiteX1" fmla="*/ 2454800 w 8219419"/>
              <a:gd name="connsiteY1" fmla="*/ 4762932 h 5322553"/>
              <a:gd name="connsiteX2" fmla="*/ 3378308 w 8219419"/>
              <a:gd name="connsiteY2" fmla="*/ 4977047 h 5322553"/>
              <a:gd name="connsiteX3" fmla="*/ 4059435 w 8219419"/>
              <a:gd name="connsiteY3" fmla="*/ 5150874 h 5322553"/>
              <a:gd name="connsiteX4" fmla="*/ 4783024 w 8219419"/>
              <a:gd name="connsiteY4" fmla="*/ 5115160 h 5322553"/>
              <a:gd name="connsiteX5" fmla="*/ 5157623 w 8219419"/>
              <a:gd name="connsiteY5" fmla="*/ 4720340 h 5322553"/>
              <a:gd name="connsiteX6" fmla="*/ 5822054 w 8219419"/>
              <a:gd name="connsiteY6" fmla="*/ 3838047 h 5322553"/>
              <a:gd name="connsiteX7" fmla="*/ 5150343 w 8219419"/>
              <a:gd name="connsiteY7" fmla="*/ 3342340 h 5322553"/>
              <a:gd name="connsiteX8" fmla="*/ 5322399 w 8219419"/>
              <a:gd name="connsiteY8" fmla="*/ 2983947 h 5322553"/>
              <a:gd name="connsiteX9" fmla="*/ 5870299 w 8219419"/>
              <a:gd name="connsiteY9" fmla="*/ 3148247 h 5322553"/>
              <a:gd name="connsiteX10" fmla="*/ 6031073 w 8219419"/>
              <a:gd name="connsiteY10" fmla="*/ 2927184 h 5322553"/>
              <a:gd name="connsiteX11" fmla="*/ 6332592 w 8219419"/>
              <a:gd name="connsiteY11" fmla="*/ 2086672 h 5322553"/>
              <a:gd name="connsiteX12" fmla="*/ 4826785 w 8219419"/>
              <a:gd name="connsiteY12" fmla="*/ 1577456 h 5322553"/>
              <a:gd name="connsiteX13" fmla="*/ 3824730 w 8219419"/>
              <a:gd name="connsiteY13" fmla="*/ 989806 h 5322553"/>
              <a:gd name="connsiteX14" fmla="*/ 4061654 w 8219419"/>
              <a:gd name="connsiteY14" fmla="*/ 106868 h 5322553"/>
              <a:gd name="connsiteX15" fmla="*/ 5231900 w 8219419"/>
              <a:gd name="connsiteY15" fmla="*/ 54763 h 5322553"/>
              <a:gd name="connsiteX16" fmla="*/ 6361236 w 8219419"/>
              <a:gd name="connsiteY16" fmla="*/ 464418 h 5322553"/>
              <a:gd name="connsiteX17" fmla="*/ 8219419 w 8219419"/>
              <a:gd name="connsiteY17" fmla="*/ 2379857 h 5322553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8219419 w 8219419"/>
              <a:gd name="connsiteY17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8219419 w 8219419"/>
              <a:gd name="connsiteY18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24719 w 8219419"/>
              <a:gd name="connsiteY17" fmla="*/ 1107611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8219419"/>
              <a:gd name="connsiteY0" fmla="*/ 5313626 h 5313626"/>
              <a:gd name="connsiteX1" fmla="*/ 2454800 w 8219419"/>
              <a:gd name="connsiteY1" fmla="*/ 4754005 h 5313626"/>
              <a:gd name="connsiteX2" fmla="*/ 3378308 w 8219419"/>
              <a:gd name="connsiteY2" fmla="*/ 4968120 h 5313626"/>
              <a:gd name="connsiteX3" fmla="*/ 4059435 w 8219419"/>
              <a:gd name="connsiteY3" fmla="*/ 5141947 h 5313626"/>
              <a:gd name="connsiteX4" fmla="*/ 4783024 w 8219419"/>
              <a:gd name="connsiteY4" fmla="*/ 5106233 h 5313626"/>
              <a:gd name="connsiteX5" fmla="*/ 5157623 w 8219419"/>
              <a:gd name="connsiteY5" fmla="*/ 4711413 h 5313626"/>
              <a:gd name="connsiteX6" fmla="*/ 5822054 w 8219419"/>
              <a:gd name="connsiteY6" fmla="*/ 3829120 h 5313626"/>
              <a:gd name="connsiteX7" fmla="*/ 5150343 w 8219419"/>
              <a:gd name="connsiteY7" fmla="*/ 3333413 h 5313626"/>
              <a:gd name="connsiteX8" fmla="*/ 5322399 w 8219419"/>
              <a:gd name="connsiteY8" fmla="*/ 2975020 h 5313626"/>
              <a:gd name="connsiteX9" fmla="*/ 5870299 w 8219419"/>
              <a:gd name="connsiteY9" fmla="*/ 3139320 h 5313626"/>
              <a:gd name="connsiteX10" fmla="*/ 6031073 w 8219419"/>
              <a:gd name="connsiteY10" fmla="*/ 2918257 h 5313626"/>
              <a:gd name="connsiteX11" fmla="*/ 6332592 w 8219419"/>
              <a:gd name="connsiteY11" fmla="*/ 2077745 h 5313626"/>
              <a:gd name="connsiteX12" fmla="*/ 4826785 w 8219419"/>
              <a:gd name="connsiteY12" fmla="*/ 1568529 h 5313626"/>
              <a:gd name="connsiteX13" fmla="*/ 3824730 w 8219419"/>
              <a:gd name="connsiteY13" fmla="*/ 980879 h 5313626"/>
              <a:gd name="connsiteX14" fmla="*/ 4061654 w 8219419"/>
              <a:gd name="connsiteY14" fmla="*/ 97941 h 5313626"/>
              <a:gd name="connsiteX15" fmla="*/ 5231900 w 8219419"/>
              <a:gd name="connsiteY15" fmla="*/ 45836 h 5313626"/>
              <a:gd name="connsiteX16" fmla="*/ 6297067 w 8219419"/>
              <a:gd name="connsiteY16" fmla="*/ 311112 h 5313626"/>
              <a:gd name="connsiteX17" fmla="*/ 6872845 w 8219419"/>
              <a:gd name="connsiteY17" fmla="*/ 1075527 h 5313626"/>
              <a:gd name="connsiteX18" fmla="*/ 7386192 w 8219419"/>
              <a:gd name="connsiteY18" fmla="*/ 1781379 h 5313626"/>
              <a:gd name="connsiteX19" fmla="*/ 8219419 w 8219419"/>
              <a:gd name="connsiteY19" fmla="*/ 2370930 h 5313626"/>
              <a:gd name="connsiteX0" fmla="*/ 0 w 7386192"/>
              <a:gd name="connsiteY0" fmla="*/ 5313626 h 5313626"/>
              <a:gd name="connsiteX1" fmla="*/ 2454800 w 7386192"/>
              <a:gd name="connsiteY1" fmla="*/ 4754005 h 5313626"/>
              <a:gd name="connsiteX2" fmla="*/ 3378308 w 7386192"/>
              <a:gd name="connsiteY2" fmla="*/ 4968120 h 5313626"/>
              <a:gd name="connsiteX3" fmla="*/ 4059435 w 7386192"/>
              <a:gd name="connsiteY3" fmla="*/ 5141947 h 5313626"/>
              <a:gd name="connsiteX4" fmla="*/ 4783024 w 7386192"/>
              <a:gd name="connsiteY4" fmla="*/ 5106233 h 5313626"/>
              <a:gd name="connsiteX5" fmla="*/ 5157623 w 7386192"/>
              <a:gd name="connsiteY5" fmla="*/ 4711413 h 5313626"/>
              <a:gd name="connsiteX6" fmla="*/ 5822054 w 7386192"/>
              <a:gd name="connsiteY6" fmla="*/ 3829120 h 5313626"/>
              <a:gd name="connsiteX7" fmla="*/ 5150343 w 7386192"/>
              <a:gd name="connsiteY7" fmla="*/ 3333413 h 5313626"/>
              <a:gd name="connsiteX8" fmla="*/ 5322399 w 7386192"/>
              <a:gd name="connsiteY8" fmla="*/ 2975020 h 5313626"/>
              <a:gd name="connsiteX9" fmla="*/ 5870299 w 7386192"/>
              <a:gd name="connsiteY9" fmla="*/ 3139320 h 5313626"/>
              <a:gd name="connsiteX10" fmla="*/ 6031073 w 7386192"/>
              <a:gd name="connsiteY10" fmla="*/ 2918257 h 5313626"/>
              <a:gd name="connsiteX11" fmla="*/ 6332592 w 7386192"/>
              <a:gd name="connsiteY11" fmla="*/ 2077745 h 5313626"/>
              <a:gd name="connsiteX12" fmla="*/ 4826785 w 7386192"/>
              <a:gd name="connsiteY12" fmla="*/ 1568529 h 5313626"/>
              <a:gd name="connsiteX13" fmla="*/ 3824730 w 7386192"/>
              <a:gd name="connsiteY13" fmla="*/ 980879 h 5313626"/>
              <a:gd name="connsiteX14" fmla="*/ 4061654 w 7386192"/>
              <a:gd name="connsiteY14" fmla="*/ 97941 h 5313626"/>
              <a:gd name="connsiteX15" fmla="*/ 5231900 w 7386192"/>
              <a:gd name="connsiteY15" fmla="*/ 45836 h 5313626"/>
              <a:gd name="connsiteX16" fmla="*/ 6297067 w 7386192"/>
              <a:gd name="connsiteY16" fmla="*/ 311112 h 5313626"/>
              <a:gd name="connsiteX17" fmla="*/ 6872845 w 7386192"/>
              <a:gd name="connsiteY17" fmla="*/ 1075527 h 5313626"/>
              <a:gd name="connsiteX18" fmla="*/ 7386192 w 7386192"/>
              <a:gd name="connsiteY18" fmla="*/ 1781379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1343"/>
              <a:gd name="connsiteY0" fmla="*/ 5313626 h 5313626"/>
              <a:gd name="connsiteX1" fmla="*/ 2454800 w 7391343"/>
              <a:gd name="connsiteY1" fmla="*/ 4754005 h 5313626"/>
              <a:gd name="connsiteX2" fmla="*/ 3378308 w 7391343"/>
              <a:gd name="connsiteY2" fmla="*/ 4968120 h 5313626"/>
              <a:gd name="connsiteX3" fmla="*/ 4059435 w 7391343"/>
              <a:gd name="connsiteY3" fmla="*/ 5141947 h 5313626"/>
              <a:gd name="connsiteX4" fmla="*/ 4783024 w 7391343"/>
              <a:gd name="connsiteY4" fmla="*/ 5106233 h 5313626"/>
              <a:gd name="connsiteX5" fmla="*/ 5157623 w 7391343"/>
              <a:gd name="connsiteY5" fmla="*/ 4711413 h 5313626"/>
              <a:gd name="connsiteX6" fmla="*/ 5822054 w 7391343"/>
              <a:gd name="connsiteY6" fmla="*/ 3829120 h 5313626"/>
              <a:gd name="connsiteX7" fmla="*/ 5150343 w 7391343"/>
              <a:gd name="connsiteY7" fmla="*/ 3333413 h 5313626"/>
              <a:gd name="connsiteX8" fmla="*/ 5322399 w 7391343"/>
              <a:gd name="connsiteY8" fmla="*/ 2975020 h 5313626"/>
              <a:gd name="connsiteX9" fmla="*/ 5870299 w 7391343"/>
              <a:gd name="connsiteY9" fmla="*/ 3139320 h 5313626"/>
              <a:gd name="connsiteX10" fmla="*/ 6031073 w 7391343"/>
              <a:gd name="connsiteY10" fmla="*/ 2918257 h 5313626"/>
              <a:gd name="connsiteX11" fmla="*/ 6332592 w 7391343"/>
              <a:gd name="connsiteY11" fmla="*/ 2077745 h 5313626"/>
              <a:gd name="connsiteX12" fmla="*/ 4826785 w 7391343"/>
              <a:gd name="connsiteY12" fmla="*/ 1568529 h 5313626"/>
              <a:gd name="connsiteX13" fmla="*/ 3824730 w 7391343"/>
              <a:gd name="connsiteY13" fmla="*/ 980879 h 5313626"/>
              <a:gd name="connsiteX14" fmla="*/ 4061654 w 7391343"/>
              <a:gd name="connsiteY14" fmla="*/ 97941 h 5313626"/>
              <a:gd name="connsiteX15" fmla="*/ 5231900 w 7391343"/>
              <a:gd name="connsiteY15" fmla="*/ 45836 h 5313626"/>
              <a:gd name="connsiteX16" fmla="*/ 6297067 w 7391343"/>
              <a:gd name="connsiteY16" fmla="*/ 311112 h 5313626"/>
              <a:gd name="connsiteX17" fmla="*/ 6872845 w 7391343"/>
              <a:gd name="connsiteY17" fmla="*/ 1075527 h 5313626"/>
              <a:gd name="connsiteX18" fmla="*/ 7391343 w 7391343"/>
              <a:gd name="connsiteY18" fmla="*/ 1778803 h 5313626"/>
              <a:gd name="connsiteX0" fmla="*/ 0 w 7396494"/>
              <a:gd name="connsiteY0" fmla="*/ 5313626 h 5313626"/>
              <a:gd name="connsiteX1" fmla="*/ 2454800 w 7396494"/>
              <a:gd name="connsiteY1" fmla="*/ 4754005 h 5313626"/>
              <a:gd name="connsiteX2" fmla="*/ 3378308 w 7396494"/>
              <a:gd name="connsiteY2" fmla="*/ 4968120 h 5313626"/>
              <a:gd name="connsiteX3" fmla="*/ 4059435 w 7396494"/>
              <a:gd name="connsiteY3" fmla="*/ 5141947 h 5313626"/>
              <a:gd name="connsiteX4" fmla="*/ 4783024 w 7396494"/>
              <a:gd name="connsiteY4" fmla="*/ 5106233 h 5313626"/>
              <a:gd name="connsiteX5" fmla="*/ 5157623 w 7396494"/>
              <a:gd name="connsiteY5" fmla="*/ 4711413 h 5313626"/>
              <a:gd name="connsiteX6" fmla="*/ 5822054 w 7396494"/>
              <a:gd name="connsiteY6" fmla="*/ 3829120 h 5313626"/>
              <a:gd name="connsiteX7" fmla="*/ 5150343 w 7396494"/>
              <a:gd name="connsiteY7" fmla="*/ 3333413 h 5313626"/>
              <a:gd name="connsiteX8" fmla="*/ 5322399 w 7396494"/>
              <a:gd name="connsiteY8" fmla="*/ 2975020 h 5313626"/>
              <a:gd name="connsiteX9" fmla="*/ 5870299 w 7396494"/>
              <a:gd name="connsiteY9" fmla="*/ 3139320 h 5313626"/>
              <a:gd name="connsiteX10" fmla="*/ 6031073 w 7396494"/>
              <a:gd name="connsiteY10" fmla="*/ 2918257 h 5313626"/>
              <a:gd name="connsiteX11" fmla="*/ 6332592 w 7396494"/>
              <a:gd name="connsiteY11" fmla="*/ 2077745 h 5313626"/>
              <a:gd name="connsiteX12" fmla="*/ 4826785 w 7396494"/>
              <a:gd name="connsiteY12" fmla="*/ 1568529 h 5313626"/>
              <a:gd name="connsiteX13" fmla="*/ 3824730 w 7396494"/>
              <a:gd name="connsiteY13" fmla="*/ 980879 h 5313626"/>
              <a:gd name="connsiteX14" fmla="*/ 4061654 w 7396494"/>
              <a:gd name="connsiteY14" fmla="*/ 97941 h 5313626"/>
              <a:gd name="connsiteX15" fmla="*/ 5231900 w 7396494"/>
              <a:gd name="connsiteY15" fmla="*/ 45836 h 5313626"/>
              <a:gd name="connsiteX16" fmla="*/ 6297067 w 7396494"/>
              <a:gd name="connsiteY16" fmla="*/ 311112 h 5313626"/>
              <a:gd name="connsiteX17" fmla="*/ 6872845 w 7396494"/>
              <a:gd name="connsiteY17" fmla="*/ 1075527 h 5313626"/>
              <a:gd name="connsiteX18" fmla="*/ 7396494 w 7396494"/>
              <a:gd name="connsiteY18" fmla="*/ 1760773 h 5313626"/>
              <a:gd name="connsiteX0" fmla="*/ 0 w 7393918"/>
              <a:gd name="connsiteY0" fmla="*/ 5313626 h 5313626"/>
              <a:gd name="connsiteX1" fmla="*/ 2454800 w 7393918"/>
              <a:gd name="connsiteY1" fmla="*/ 4754005 h 5313626"/>
              <a:gd name="connsiteX2" fmla="*/ 3378308 w 7393918"/>
              <a:gd name="connsiteY2" fmla="*/ 4968120 h 5313626"/>
              <a:gd name="connsiteX3" fmla="*/ 4059435 w 7393918"/>
              <a:gd name="connsiteY3" fmla="*/ 5141947 h 5313626"/>
              <a:gd name="connsiteX4" fmla="*/ 4783024 w 7393918"/>
              <a:gd name="connsiteY4" fmla="*/ 5106233 h 5313626"/>
              <a:gd name="connsiteX5" fmla="*/ 5157623 w 7393918"/>
              <a:gd name="connsiteY5" fmla="*/ 4711413 h 5313626"/>
              <a:gd name="connsiteX6" fmla="*/ 5822054 w 7393918"/>
              <a:gd name="connsiteY6" fmla="*/ 3829120 h 5313626"/>
              <a:gd name="connsiteX7" fmla="*/ 5150343 w 7393918"/>
              <a:gd name="connsiteY7" fmla="*/ 3333413 h 5313626"/>
              <a:gd name="connsiteX8" fmla="*/ 5322399 w 7393918"/>
              <a:gd name="connsiteY8" fmla="*/ 2975020 h 5313626"/>
              <a:gd name="connsiteX9" fmla="*/ 5870299 w 7393918"/>
              <a:gd name="connsiteY9" fmla="*/ 3139320 h 5313626"/>
              <a:gd name="connsiteX10" fmla="*/ 6031073 w 7393918"/>
              <a:gd name="connsiteY10" fmla="*/ 2918257 h 5313626"/>
              <a:gd name="connsiteX11" fmla="*/ 6332592 w 7393918"/>
              <a:gd name="connsiteY11" fmla="*/ 2077745 h 5313626"/>
              <a:gd name="connsiteX12" fmla="*/ 4826785 w 7393918"/>
              <a:gd name="connsiteY12" fmla="*/ 1568529 h 5313626"/>
              <a:gd name="connsiteX13" fmla="*/ 3824730 w 7393918"/>
              <a:gd name="connsiteY13" fmla="*/ 980879 h 5313626"/>
              <a:gd name="connsiteX14" fmla="*/ 4061654 w 7393918"/>
              <a:gd name="connsiteY14" fmla="*/ 97941 h 5313626"/>
              <a:gd name="connsiteX15" fmla="*/ 5231900 w 7393918"/>
              <a:gd name="connsiteY15" fmla="*/ 45836 h 5313626"/>
              <a:gd name="connsiteX16" fmla="*/ 6297067 w 7393918"/>
              <a:gd name="connsiteY16" fmla="*/ 311112 h 5313626"/>
              <a:gd name="connsiteX17" fmla="*/ 6872845 w 7393918"/>
              <a:gd name="connsiteY17" fmla="*/ 1075527 h 5313626"/>
              <a:gd name="connsiteX18" fmla="*/ 7393918 w 7393918"/>
              <a:gd name="connsiteY18" fmla="*/ 1768500 h 5313626"/>
              <a:gd name="connsiteX0" fmla="*/ 0 w 7388767"/>
              <a:gd name="connsiteY0" fmla="*/ 5313626 h 5313626"/>
              <a:gd name="connsiteX1" fmla="*/ 2454800 w 7388767"/>
              <a:gd name="connsiteY1" fmla="*/ 4754005 h 5313626"/>
              <a:gd name="connsiteX2" fmla="*/ 3378308 w 7388767"/>
              <a:gd name="connsiteY2" fmla="*/ 4968120 h 5313626"/>
              <a:gd name="connsiteX3" fmla="*/ 4059435 w 7388767"/>
              <a:gd name="connsiteY3" fmla="*/ 5141947 h 5313626"/>
              <a:gd name="connsiteX4" fmla="*/ 4783024 w 7388767"/>
              <a:gd name="connsiteY4" fmla="*/ 5106233 h 5313626"/>
              <a:gd name="connsiteX5" fmla="*/ 5157623 w 7388767"/>
              <a:gd name="connsiteY5" fmla="*/ 4711413 h 5313626"/>
              <a:gd name="connsiteX6" fmla="*/ 5822054 w 7388767"/>
              <a:gd name="connsiteY6" fmla="*/ 3829120 h 5313626"/>
              <a:gd name="connsiteX7" fmla="*/ 5150343 w 7388767"/>
              <a:gd name="connsiteY7" fmla="*/ 3333413 h 5313626"/>
              <a:gd name="connsiteX8" fmla="*/ 5322399 w 7388767"/>
              <a:gd name="connsiteY8" fmla="*/ 2975020 h 5313626"/>
              <a:gd name="connsiteX9" fmla="*/ 5870299 w 7388767"/>
              <a:gd name="connsiteY9" fmla="*/ 3139320 h 5313626"/>
              <a:gd name="connsiteX10" fmla="*/ 6031073 w 7388767"/>
              <a:gd name="connsiteY10" fmla="*/ 2918257 h 5313626"/>
              <a:gd name="connsiteX11" fmla="*/ 6332592 w 7388767"/>
              <a:gd name="connsiteY11" fmla="*/ 2077745 h 5313626"/>
              <a:gd name="connsiteX12" fmla="*/ 4826785 w 7388767"/>
              <a:gd name="connsiteY12" fmla="*/ 1568529 h 5313626"/>
              <a:gd name="connsiteX13" fmla="*/ 3824730 w 7388767"/>
              <a:gd name="connsiteY13" fmla="*/ 980879 h 5313626"/>
              <a:gd name="connsiteX14" fmla="*/ 4061654 w 7388767"/>
              <a:gd name="connsiteY14" fmla="*/ 97941 h 5313626"/>
              <a:gd name="connsiteX15" fmla="*/ 5231900 w 7388767"/>
              <a:gd name="connsiteY15" fmla="*/ 45836 h 5313626"/>
              <a:gd name="connsiteX16" fmla="*/ 6297067 w 7388767"/>
              <a:gd name="connsiteY16" fmla="*/ 311112 h 5313626"/>
              <a:gd name="connsiteX17" fmla="*/ 6872845 w 7388767"/>
              <a:gd name="connsiteY17" fmla="*/ 1075527 h 5313626"/>
              <a:gd name="connsiteX18" fmla="*/ 7388767 w 7388767"/>
              <a:gd name="connsiteY18" fmla="*/ 1773652 h 5313626"/>
              <a:gd name="connsiteX0" fmla="*/ 0 w 7388767"/>
              <a:gd name="connsiteY0" fmla="*/ 5299546 h 5299546"/>
              <a:gd name="connsiteX1" fmla="*/ 2454800 w 7388767"/>
              <a:gd name="connsiteY1" fmla="*/ 4739925 h 5299546"/>
              <a:gd name="connsiteX2" fmla="*/ 3378308 w 7388767"/>
              <a:gd name="connsiteY2" fmla="*/ 4954040 h 5299546"/>
              <a:gd name="connsiteX3" fmla="*/ 4059435 w 7388767"/>
              <a:gd name="connsiteY3" fmla="*/ 5127867 h 5299546"/>
              <a:gd name="connsiteX4" fmla="*/ 4783024 w 7388767"/>
              <a:gd name="connsiteY4" fmla="*/ 5092153 h 5299546"/>
              <a:gd name="connsiteX5" fmla="*/ 5157623 w 7388767"/>
              <a:gd name="connsiteY5" fmla="*/ 4697333 h 5299546"/>
              <a:gd name="connsiteX6" fmla="*/ 5822054 w 7388767"/>
              <a:gd name="connsiteY6" fmla="*/ 3815040 h 5299546"/>
              <a:gd name="connsiteX7" fmla="*/ 5150343 w 7388767"/>
              <a:gd name="connsiteY7" fmla="*/ 3319333 h 5299546"/>
              <a:gd name="connsiteX8" fmla="*/ 5322399 w 7388767"/>
              <a:gd name="connsiteY8" fmla="*/ 2960940 h 5299546"/>
              <a:gd name="connsiteX9" fmla="*/ 5870299 w 7388767"/>
              <a:gd name="connsiteY9" fmla="*/ 3125240 h 5299546"/>
              <a:gd name="connsiteX10" fmla="*/ 6031073 w 7388767"/>
              <a:gd name="connsiteY10" fmla="*/ 2904177 h 5299546"/>
              <a:gd name="connsiteX11" fmla="*/ 6332592 w 7388767"/>
              <a:gd name="connsiteY11" fmla="*/ 2063665 h 5299546"/>
              <a:gd name="connsiteX12" fmla="*/ 4826785 w 7388767"/>
              <a:gd name="connsiteY12" fmla="*/ 1554449 h 5299546"/>
              <a:gd name="connsiteX13" fmla="*/ 3824730 w 7388767"/>
              <a:gd name="connsiteY13" fmla="*/ 966799 h 5299546"/>
              <a:gd name="connsiteX14" fmla="*/ 5231900 w 7388767"/>
              <a:gd name="connsiteY14" fmla="*/ 31756 h 5299546"/>
              <a:gd name="connsiteX15" fmla="*/ 6297067 w 7388767"/>
              <a:gd name="connsiteY15" fmla="*/ 297032 h 5299546"/>
              <a:gd name="connsiteX16" fmla="*/ 6872845 w 7388767"/>
              <a:gd name="connsiteY16" fmla="*/ 1061447 h 5299546"/>
              <a:gd name="connsiteX17" fmla="*/ 7388767 w 7388767"/>
              <a:gd name="connsiteY17" fmla="*/ 1759572 h 5299546"/>
              <a:gd name="connsiteX0" fmla="*/ 0 w 7388767"/>
              <a:gd name="connsiteY0" fmla="*/ 5338977 h 5338977"/>
              <a:gd name="connsiteX1" fmla="*/ 2454800 w 7388767"/>
              <a:gd name="connsiteY1" fmla="*/ 4779356 h 5338977"/>
              <a:gd name="connsiteX2" fmla="*/ 3378308 w 7388767"/>
              <a:gd name="connsiteY2" fmla="*/ 4993471 h 5338977"/>
              <a:gd name="connsiteX3" fmla="*/ 4059435 w 7388767"/>
              <a:gd name="connsiteY3" fmla="*/ 5167298 h 5338977"/>
              <a:gd name="connsiteX4" fmla="*/ 4783024 w 7388767"/>
              <a:gd name="connsiteY4" fmla="*/ 5131584 h 5338977"/>
              <a:gd name="connsiteX5" fmla="*/ 5157623 w 7388767"/>
              <a:gd name="connsiteY5" fmla="*/ 4736764 h 5338977"/>
              <a:gd name="connsiteX6" fmla="*/ 5822054 w 7388767"/>
              <a:gd name="connsiteY6" fmla="*/ 3854471 h 5338977"/>
              <a:gd name="connsiteX7" fmla="*/ 5150343 w 7388767"/>
              <a:gd name="connsiteY7" fmla="*/ 3358764 h 5338977"/>
              <a:gd name="connsiteX8" fmla="*/ 5322399 w 7388767"/>
              <a:gd name="connsiteY8" fmla="*/ 3000371 h 5338977"/>
              <a:gd name="connsiteX9" fmla="*/ 5870299 w 7388767"/>
              <a:gd name="connsiteY9" fmla="*/ 3164671 h 5338977"/>
              <a:gd name="connsiteX10" fmla="*/ 6031073 w 7388767"/>
              <a:gd name="connsiteY10" fmla="*/ 2943608 h 5338977"/>
              <a:gd name="connsiteX11" fmla="*/ 6332592 w 7388767"/>
              <a:gd name="connsiteY11" fmla="*/ 2103096 h 5338977"/>
              <a:gd name="connsiteX12" fmla="*/ 4826785 w 7388767"/>
              <a:gd name="connsiteY12" fmla="*/ 1593880 h 5338977"/>
              <a:gd name="connsiteX13" fmla="*/ 5231900 w 7388767"/>
              <a:gd name="connsiteY13" fmla="*/ 71187 h 5338977"/>
              <a:gd name="connsiteX14" fmla="*/ 6297067 w 7388767"/>
              <a:gd name="connsiteY14" fmla="*/ 336463 h 5338977"/>
              <a:gd name="connsiteX15" fmla="*/ 6872845 w 7388767"/>
              <a:gd name="connsiteY15" fmla="*/ 1100878 h 5338977"/>
              <a:gd name="connsiteX16" fmla="*/ 7388767 w 7388767"/>
              <a:gd name="connsiteY16" fmla="*/ 1799003 h 5338977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4826785 w 7388767"/>
              <a:gd name="connsiteY12" fmla="*/ 1257417 h 5002514"/>
              <a:gd name="connsiteX13" fmla="*/ 6297067 w 7388767"/>
              <a:gd name="connsiteY13" fmla="*/ 0 h 5002514"/>
              <a:gd name="connsiteX14" fmla="*/ 6872845 w 7388767"/>
              <a:gd name="connsiteY14" fmla="*/ 764415 h 5002514"/>
              <a:gd name="connsiteX15" fmla="*/ 7388767 w 7388767"/>
              <a:gd name="connsiteY15" fmla="*/ 1462540 h 5002514"/>
              <a:gd name="connsiteX0" fmla="*/ 0 w 7388767"/>
              <a:gd name="connsiteY0" fmla="*/ 5002514 h 5002514"/>
              <a:gd name="connsiteX1" fmla="*/ 2454800 w 7388767"/>
              <a:gd name="connsiteY1" fmla="*/ 4442893 h 5002514"/>
              <a:gd name="connsiteX2" fmla="*/ 3378308 w 7388767"/>
              <a:gd name="connsiteY2" fmla="*/ 4657008 h 5002514"/>
              <a:gd name="connsiteX3" fmla="*/ 4059435 w 7388767"/>
              <a:gd name="connsiteY3" fmla="*/ 4830835 h 5002514"/>
              <a:gd name="connsiteX4" fmla="*/ 4783024 w 7388767"/>
              <a:gd name="connsiteY4" fmla="*/ 4795121 h 5002514"/>
              <a:gd name="connsiteX5" fmla="*/ 5157623 w 7388767"/>
              <a:gd name="connsiteY5" fmla="*/ 4400301 h 5002514"/>
              <a:gd name="connsiteX6" fmla="*/ 5822054 w 7388767"/>
              <a:gd name="connsiteY6" fmla="*/ 3518008 h 5002514"/>
              <a:gd name="connsiteX7" fmla="*/ 5150343 w 7388767"/>
              <a:gd name="connsiteY7" fmla="*/ 3022301 h 5002514"/>
              <a:gd name="connsiteX8" fmla="*/ 5322399 w 7388767"/>
              <a:gd name="connsiteY8" fmla="*/ 2663908 h 5002514"/>
              <a:gd name="connsiteX9" fmla="*/ 5870299 w 7388767"/>
              <a:gd name="connsiteY9" fmla="*/ 2828208 h 5002514"/>
              <a:gd name="connsiteX10" fmla="*/ 6031073 w 7388767"/>
              <a:gd name="connsiteY10" fmla="*/ 2607145 h 5002514"/>
              <a:gd name="connsiteX11" fmla="*/ 6332592 w 7388767"/>
              <a:gd name="connsiteY11" fmla="*/ 1766633 h 5002514"/>
              <a:gd name="connsiteX12" fmla="*/ 6297067 w 7388767"/>
              <a:gd name="connsiteY12" fmla="*/ 0 h 5002514"/>
              <a:gd name="connsiteX13" fmla="*/ 6872845 w 7388767"/>
              <a:gd name="connsiteY13" fmla="*/ 764415 h 5002514"/>
              <a:gd name="connsiteX14" fmla="*/ 7388767 w 7388767"/>
              <a:gd name="connsiteY14" fmla="*/ 1462540 h 5002514"/>
              <a:gd name="connsiteX0" fmla="*/ 0 w 7388767"/>
              <a:gd name="connsiteY0" fmla="*/ 4238099 h 4238099"/>
              <a:gd name="connsiteX1" fmla="*/ 2454800 w 7388767"/>
              <a:gd name="connsiteY1" fmla="*/ 3678478 h 4238099"/>
              <a:gd name="connsiteX2" fmla="*/ 3378308 w 7388767"/>
              <a:gd name="connsiteY2" fmla="*/ 3892593 h 4238099"/>
              <a:gd name="connsiteX3" fmla="*/ 4059435 w 7388767"/>
              <a:gd name="connsiteY3" fmla="*/ 4066420 h 4238099"/>
              <a:gd name="connsiteX4" fmla="*/ 4783024 w 7388767"/>
              <a:gd name="connsiteY4" fmla="*/ 4030706 h 4238099"/>
              <a:gd name="connsiteX5" fmla="*/ 5157623 w 7388767"/>
              <a:gd name="connsiteY5" fmla="*/ 3635886 h 4238099"/>
              <a:gd name="connsiteX6" fmla="*/ 5822054 w 7388767"/>
              <a:gd name="connsiteY6" fmla="*/ 2753593 h 4238099"/>
              <a:gd name="connsiteX7" fmla="*/ 5150343 w 7388767"/>
              <a:gd name="connsiteY7" fmla="*/ 2257886 h 4238099"/>
              <a:gd name="connsiteX8" fmla="*/ 5322399 w 7388767"/>
              <a:gd name="connsiteY8" fmla="*/ 1899493 h 4238099"/>
              <a:gd name="connsiteX9" fmla="*/ 5870299 w 7388767"/>
              <a:gd name="connsiteY9" fmla="*/ 2063793 h 4238099"/>
              <a:gd name="connsiteX10" fmla="*/ 6031073 w 7388767"/>
              <a:gd name="connsiteY10" fmla="*/ 1842730 h 4238099"/>
              <a:gd name="connsiteX11" fmla="*/ 6332592 w 7388767"/>
              <a:gd name="connsiteY11" fmla="*/ 1002218 h 4238099"/>
              <a:gd name="connsiteX12" fmla="*/ 6872845 w 7388767"/>
              <a:gd name="connsiteY12" fmla="*/ 0 h 4238099"/>
              <a:gd name="connsiteX13" fmla="*/ 7388767 w 7388767"/>
              <a:gd name="connsiteY13" fmla="*/ 698125 h 4238099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6332592 w 7388767"/>
              <a:gd name="connsiteY11" fmla="*/ 304093 h 3539974"/>
              <a:gd name="connsiteX12" fmla="*/ 7388767 w 7388767"/>
              <a:gd name="connsiteY12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031073 w 7388767"/>
              <a:gd name="connsiteY10" fmla="*/ 11446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70299 w 7388767"/>
              <a:gd name="connsiteY9" fmla="*/ 13656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7388767 w 7388767"/>
              <a:gd name="connsiteY11" fmla="*/ 0 h 3539974"/>
              <a:gd name="connsiteX0" fmla="*/ 0 w 7388767"/>
              <a:gd name="connsiteY0" fmla="*/ 3539974 h 3539974"/>
              <a:gd name="connsiteX1" fmla="*/ 2454800 w 7388767"/>
              <a:gd name="connsiteY1" fmla="*/ 2980353 h 3539974"/>
              <a:gd name="connsiteX2" fmla="*/ 3378308 w 7388767"/>
              <a:gd name="connsiteY2" fmla="*/ 3194468 h 3539974"/>
              <a:gd name="connsiteX3" fmla="*/ 4059435 w 7388767"/>
              <a:gd name="connsiteY3" fmla="*/ 3368295 h 3539974"/>
              <a:gd name="connsiteX4" fmla="*/ 4783024 w 7388767"/>
              <a:gd name="connsiteY4" fmla="*/ 3332581 h 3539974"/>
              <a:gd name="connsiteX5" fmla="*/ 5157623 w 7388767"/>
              <a:gd name="connsiteY5" fmla="*/ 2937761 h 3539974"/>
              <a:gd name="connsiteX6" fmla="*/ 5822054 w 7388767"/>
              <a:gd name="connsiteY6" fmla="*/ 2055468 h 3539974"/>
              <a:gd name="connsiteX7" fmla="*/ 5150343 w 7388767"/>
              <a:gd name="connsiteY7" fmla="*/ 1559761 h 3539974"/>
              <a:gd name="connsiteX8" fmla="*/ 5322399 w 7388767"/>
              <a:gd name="connsiteY8" fmla="*/ 1201368 h 3539974"/>
              <a:gd name="connsiteX9" fmla="*/ 5832199 w 7388767"/>
              <a:gd name="connsiteY9" fmla="*/ 1327568 h 3539974"/>
              <a:gd name="connsiteX10" fmla="*/ 6269198 w 7388767"/>
              <a:gd name="connsiteY10" fmla="*/ 954105 h 3539974"/>
              <a:gd name="connsiteX11" fmla="*/ 6944533 w 7388767"/>
              <a:gd name="connsiteY11" fmla="*/ 108992 h 3539974"/>
              <a:gd name="connsiteX12" fmla="*/ 7388767 w 7388767"/>
              <a:gd name="connsiteY12" fmla="*/ 0 h 3539974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388767"/>
              <a:gd name="connsiteY0" fmla="*/ 3669107 h 3669107"/>
              <a:gd name="connsiteX1" fmla="*/ 2454800 w 7388767"/>
              <a:gd name="connsiteY1" fmla="*/ 3109486 h 3669107"/>
              <a:gd name="connsiteX2" fmla="*/ 3378308 w 7388767"/>
              <a:gd name="connsiteY2" fmla="*/ 3323601 h 3669107"/>
              <a:gd name="connsiteX3" fmla="*/ 4059435 w 7388767"/>
              <a:gd name="connsiteY3" fmla="*/ 3497428 h 3669107"/>
              <a:gd name="connsiteX4" fmla="*/ 4783024 w 7388767"/>
              <a:gd name="connsiteY4" fmla="*/ 3461714 h 3669107"/>
              <a:gd name="connsiteX5" fmla="*/ 5157623 w 7388767"/>
              <a:gd name="connsiteY5" fmla="*/ 3066894 h 3669107"/>
              <a:gd name="connsiteX6" fmla="*/ 5822054 w 7388767"/>
              <a:gd name="connsiteY6" fmla="*/ 2184601 h 3669107"/>
              <a:gd name="connsiteX7" fmla="*/ 5150343 w 7388767"/>
              <a:gd name="connsiteY7" fmla="*/ 1688894 h 3669107"/>
              <a:gd name="connsiteX8" fmla="*/ 5322399 w 7388767"/>
              <a:gd name="connsiteY8" fmla="*/ 1330501 h 3669107"/>
              <a:gd name="connsiteX9" fmla="*/ 5832199 w 7388767"/>
              <a:gd name="connsiteY9" fmla="*/ 1456701 h 3669107"/>
              <a:gd name="connsiteX10" fmla="*/ 6269198 w 7388767"/>
              <a:gd name="connsiteY10" fmla="*/ 1083238 h 3669107"/>
              <a:gd name="connsiteX11" fmla="*/ 6944533 w 7388767"/>
              <a:gd name="connsiteY11" fmla="*/ 238125 h 3669107"/>
              <a:gd name="connsiteX12" fmla="*/ 7182658 w 7388767"/>
              <a:gd name="connsiteY12" fmla="*/ 0 h 3669107"/>
              <a:gd name="connsiteX13" fmla="*/ 7388767 w 7388767"/>
              <a:gd name="connsiteY13" fmla="*/ 129133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82658"/>
              <a:gd name="connsiteY0" fmla="*/ 3669107 h 3669107"/>
              <a:gd name="connsiteX1" fmla="*/ 2454800 w 7182658"/>
              <a:gd name="connsiteY1" fmla="*/ 3109486 h 3669107"/>
              <a:gd name="connsiteX2" fmla="*/ 3378308 w 7182658"/>
              <a:gd name="connsiteY2" fmla="*/ 3323601 h 3669107"/>
              <a:gd name="connsiteX3" fmla="*/ 4059435 w 7182658"/>
              <a:gd name="connsiteY3" fmla="*/ 3497428 h 3669107"/>
              <a:gd name="connsiteX4" fmla="*/ 4783024 w 7182658"/>
              <a:gd name="connsiteY4" fmla="*/ 3461714 h 3669107"/>
              <a:gd name="connsiteX5" fmla="*/ 5157623 w 7182658"/>
              <a:gd name="connsiteY5" fmla="*/ 3066894 h 3669107"/>
              <a:gd name="connsiteX6" fmla="*/ 5822054 w 7182658"/>
              <a:gd name="connsiteY6" fmla="*/ 2184601 h 3669107"/>
              <a:gd name="connsiteX7" fmla="*/ 5150343 w 7182658"/>
              <a:gd name="connsiteY7" fmla="*/ 1688894 h 3669107"/>
              <a:gd name="connsiteX8" fmla="*/ 5322399 w 7182658"/>
              <a:gd name="connsiteY8" fmla="*/ 1330501 h 3669107"/>
              <a:gd name="connsiteX9" fmla="*/ 5832199 w 7182658"/>
              <a:gd name="connsiteY9" fmla="*/ 1456701 h 3669107"/>
              <a:gd name="connsiteX10" fmla="*/ 6269198 w 7182658"/>
              <a:gd name="connsiteY10" fmla="*/ 1083238 h 3669107"/>
              <a:gd name="connsiteX11" fmla="*/ 6944533 w 7182658"/>
              <a:gd name="connsiteY11" fmla="*/ 238125 h 3669107"/>
              <a:gd name="connsiteX12" fmla="*/ 7182658 w 7182658"/>
              <a:gd name="connsiteY12" fmla="*/ 0 h 366910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5150343 w 7192818"/>
              <a:gd name="connsiteY7" fmla="*/ 1693974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5322399 w 7192818"/>
              <a:gd name="connsiteY8" fmla="*/ 13355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03942 w 7192818"/>
              <a:gd name="connsiteY8" fmla="*/ 965467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92818"/>
              <a:gd name="connsiteY0" fmla="*/ 3674187 h 3674187"/>
              <a:gd name="connsiteX1" fmla="*/ 2454800 w 7192818"/>
              <a:gd name="connsiteY1" fmla="*/ 3114566 h 3674187"/>
              <a:gd name="connsiteX2" fmla="*/ 3378308 w 7192818"/>
              <a:gd name="connsiteY2" fmla="*/ 3328681 h 3674187"/>
              <a:gd name="connsiteX3" fmla="*/ 4059435 w 7192818"/>
              <a:gd name="connsiteY3" fmla="*/ 3502508 h 3674187"/>
              <a:gd name="connsiteX4" fmla="*/ 4783024 w 7192818"/>
              <a:gd name="connsiteY4" fmla="*/ 3466794 h 3674187"/>
              <a:gd name="connsiteX5" fmla="*/ 5157623 w 7192818"/>
              <a:gd name="connsiteY5" fmla="*/ 3071974 h 3674187"/>
              <a:gd name="connsiteX6" fmla="*/ 5822054 w 7192818"/>
              <a:gd name="connsiteY6" fmla="*/ 2189681 h 3674187"/>
              <a:gd name="connsiteX7" fmla="*/ 4460914 w 7192818"/>
              <a:gd name="connsiteY7" fmla="*/ 1292412 h 3674187"/>
              <a:gd name="connsiteX8" fmla="*/ 4616037 w 7192818"/>
              <a:gd name="connsiteY8" fmla="*/ 979981 h 3674187"/>
              <a:gd name="connsiteX9" fmla="*/ 5832199 w 7192818"/>
              <a:gd name="connsiteY9" fmla="*/ 1461781 h 3674187"/>
              <a:gd name="connsiteX10" fmla="*/ 6269198 w 7192818"/>
              <a:gd name="connsiteY10" fmla="*/ 1088318 h 3674187"/>
              <a:gd name="connsiteX11" fmla="*/ 6944533 w 7192818"/>
              <a:gd name="connsiteY11" fmla="*/ 243205 h 3674187"/>
              <a:gd name="connsiteX12" fmla="*/ 7192818 w 7192818"/>
              <a:gd name="connsiteY12" fmla="*/ 0 h 3674187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20629"/>
              <a:gd name="connsiteY0" fmla="*/ 4263734 h 4263734"/>
              <a:gd name="connsiteX1" fmla="*/ 2382611 w 7120629"/>
              <a:gd name="connsiteY1" fmla="*/ 3114566 h 4263734"/>
              <a:gd name="connsiteX2" fmla="*/ 3306119 w 7120629"/>
              <a:gd name="connsiteY2" fmla="*/ 3328681 h 4263734"/>
              <a:gd name="connsiteX3" fmla="*/ 3987246 w 7120629"/>
              <a:gd name="connsiteY3" fmla="*/ 3502508 h 4263734"/>
              <a:gd name="connsiteX4" fmla="*/ 4710835 w 7120629"/>
              <a:gd name="connsiteY4" fmla="*/ 3466794 h 4263734"/>
              <a:gd name="connsiteX5" fmla="*/ 5085434 w 7120629"/>
              <a:gd name="connsiteY5" fmla="*/ 3071974 h 4263734"/>
              <a:gd name="connsiteX6" fmla="*/ 5749865 w 7120629"/>
              <a:gd name="connsiteY6" fmla="*/ 2189681 h 4263734"/>
              <a:gd name="connsiteX7" fmla="*/ 4388725 w 7120629"/>
              <a:gd name="connsiteY7" fmla="*/ 1292412 h 4263734"/>
              <a:gd name="connsiteX8" fmla="*/ 4543848 w 7120629"/>
              <a:gd name="connsiteY8" fmla="*/ 979981 h 4263734"/>
              <a:gd name="connsiteX9" fmla="*/ 5760010 w 7120629"/>
              <a:gd name="connsiteY9" fmla="*/ 1461781 h 4263734"/>
              <a:gd name="connsiteX10" fmla="*/ 6197009 w 7120629"/>
              <a:gd name="connsiteY10" fmla="*/ 1088318 h 4263734"/>
              <a:gd name="connsiteX11" fmla="*/ 6872344 w 7120629"/>
              <a:gd name="connsiteY11" fmla="*/ 243205 h 4263734"/>
              <a:gd name="connsiteX12" fmla="*/ 7120629 w 7120629"/>
              <a:gd name="connsiteY12" fmla="*/ 0 h 4263734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366277 w 7180787"/>
              <a:gd name="connsiteY2" fmla="*/ 3328681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047404 w 7180787"/>
              <a:gd name="connsiteY3" fmla="*/ 3502508 h 4287797"/>
              <a:gd name="connsiteX4" fmla="*/ 4770993 w 7180787"/>
              <a:gd name="connsiteY4" fmla="*/ 3466794 h 4287797"/>
              <a:gd name="connsiteX5" fmla="*/ 5145592 w 7180787"/>
              <a:gd name="connsiteY5" fmla="*/ 3071974 h 4287797"/>
              <a:gd name="connsiteX6" fmla="*/ 5810023 w 7180787"/>
              <a:gd name="connsiteY6" fmla="*/ 2189681 h 4287797"/>
              <a:gd name="connsiteX7" fmla="*/ 4448883 w 7180787"/>
              <a:gd name="connsiteY7" fmla="*/ 1292412 h 4287797"/>
              <a:gd name="connsiteX8" fmla="*/ 4604006 w 7180787"/>
              <a:gd name="connsiteY8" fmla="*/ 979981 h 4287797"/>
              <a:gd name="connsiteX9" fmla="*/ 5820168 w 7180787"/>
              <a:gd name="connsiteY9" fmla="*/ 1461781 h 4287797"/>
              <a:gd name="connsiteX10" fmla="*/ 6257167 w 7180787"/>
              <a:gd name="connsiteY10" fmla="*/ 1088318 h 4287797"/>
              <a:gd name="connsiteX11" fmla="*/ 6932502 w 7180787"/>
              <a:gd name="connsiteY11" fmla="*/ 243205 h 4287797"/>
              <a:gd name="connsiteX12" fmla="*/ 7180787 w 7180787"/>
              <a:gd name="connsiteY12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47404 w 7180787"/>
              <a:gd name="connsiteY4" fmla="*/ 3502508 h 4287797"/>
              <a:gd name="connsiteX5" fmla="*/ 4770993 w 7180787"/>
              <a:gd name="connsiteY5" fmla="*/ 3466794 h 4287797"/>
              <a:gd name="connsiteX6" fmla="*/ 5145592 w 7180787"/>
              <a:gd name="connsiteY6" fmla="*/ 3071974 h 4287797"/>
              <a:gd name="connsiteX7" fmla="*/ 5810023 w 7180787"/>
              <a:gd name="connsiteY7" fmla="*/ 2189681 h 4287797"/>
              <a:gd name="connsiteX8" fmla="*/ 4448883 w 7180787"/>
              <a:gd name="connsiteY8" fmla="*/ 1292412 h 4287797"/>
              <a:gd name="connsiteX9" fmla="*/ 4604006 w 7180787"/>
              <a:gd name="connsiteY9" fmla="*/ 979981 h 4287797"/>
              <a:gd name="connsiteX10" fmla="*/ 5820168 w 7180787"/>
              <a:gd name="connsiteY10" fmla="*/ 1461781 h 4287797"/>
              <a:gd name="connsiteX11" fmla="*/ 6257167 w 7180787"/>
              <a:gd name="connsiteY11" fmla="*/ 1088318 h 4287797"/>
              <a:gd name="connsiteX12" fmla="*/ 6932502 w 7180787"/>
              <a:gd name="connsiteY12" fmla="*/ 243205 h 4287797"/>
              <a:gd name="connsiteX13" fmla="*/ 7180787 w 7180787"/>
              <a:gd name="connsiteY13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7404 w 7180787"/>
              <a:gd name="connsiteY5" fmla="*/ 3502508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4065524 w 7180787"/>
              <a:gd name="connsiteY2" fmla="*/ 2548752 h 4287797"/>
              <a:gd name="connsiteX3" fmla="*/ 4172157 w 7180787"/>
              <a:gd name="connsiteY3" fmla="*/ 2700655 h 4287797"/>
              <a:gd name="connsiteX4" fmla="*/ 4032308 w 7180787"/>
              <a:gd name="connsiteY4" fmla="*/ 3217022 h 4287797"/>
              <a:gd name="connsiteX5" fmla="*/ 4042025 w 7180787"/>
              <a:gd name="connsiteY5" fmla="*/ 3400310 h 4287797"/>
              <a:gd name="connsiteX6" fmla="*/ 4770993 w 7180787"/>
              <a:gd name="connsiteY6" fmla="*/ 3466794 h 4287797"/>
              <a:gd name="connsiteX7" fmla="*/ 5145592 w 7180787"/>
              <a:gd name="connsiteY7" fmla="*/ 3071974 h 4287797"/>
              <a:gd name="connsiteX8" fmla="*/ 5810023 w 7180787"/>
              <a:gd name="connsiteY8" fmla="*/ 2189681 h 4287797"/>
              <a:gd name="connsiteX9" fmla="*/ 4448883 w 7180787"/>
              <a:gd name="connsiteY9" fmla="*/ 1292412 h 4287797"/>
              <a:gd name="connsiteX10" fmla="*/ 4604006 w 7180787"/>
              <a:gd name="connsiteY10" fmla="*/ 979981 h 4287797"/>
              <a:gd name="connsiteX11" fmla="*/ 5820168 w 7180787"/>
              <a:gd name="connsiteY11" fmla="*/ 1461781 h 4287797"/>
              <a:gd name="connsiteX12" fmla="*/ 6257167 w 7180787"/>
              <a:gd name="connsiteY12" fmla="*/ 1088318 h 4287797"/>
              <a:gd name="connsiteX13" fmla="*/ 6932502 w 7180787"/>
              <a:gd name="connsiteY13" fmla="*/ 243205 h 4287797"/>
              <a:gd name="connsiteX14" fmla="*/ 7180787 w 7180787"/>
              <a:gd name="connsiteY14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07381 w 7180787"/>
              <a:gd name="connsiteY2" fmla="*/ 2942702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618138 w 7180787"/>
              <a:gd name="connsiteY2" fmla="*/ 2980353 h 4287797"/>
              <a:gd name="connsiteX3" fmla="*/ 4065524 w 7180787"/>
              <a:gd name="connsiteY3" fmla="*/ 2548752 h 4287797"/>
              <a:gd name="connsiteX4" fmla="*/ 4172157 w 7180787"/>
              <a:gd name="connsiteY4" fmla="*/ 2700655 h 4287797"/>
              <a:gd name="connsiteX5" fmla="*/ 4032308 w 7180787"/>
              <a:gd name="connsiteY5" fmla="*/ 3217022 h 4287797"/>
              <a:gd name="connsiteX6" fmla="*/ 4042025 w 7180787"/>
              <a:gd name="connsiteY6" fmla="*/ 3400310 h 4287797"/>
              <a:gd name="connsiteX7" fmla="*/ 4770993 w 7180787"/>
              <a:gd name="connsiteY7" fmla="*/ 3466794 h 4287797"/>
              <a:gd name="connsiteX8" fmla="*/ 5145592 w 7180787"/>
              <a:gd name="connsiteY8" fmla="*/ 3071974 h 4287797"/>
              <a:gd name="connsiteX9" fmla="*/ 5810023 w 7180787"/>
              <a:gd name="connsiteY9" fmla="*/ 2189681 h 4287797"/>
              <a:gd name="connsiteX10" fmla="*/ 4448883 w 7180787"/>
              <a:gd name="connsiteY10" fmla="*/ 1292412 h 4287797"/>
              <a:gd name="connsiteX11" fmla="*/ 4604006 w 7180787"/>
              <a:gd name="connsiteY11" fmla="*/ 979981 h 4287797"/>
              <a:gd name="connsiteX12" fmla="*/ 5820168 w 7180787"/>
              <a:gd name="connsiteY12" fmla="*/ 1461781 h 4287797"/>
              <a:gd name="connsiteX13" fmla="*/ 6257167 w 7180787"/>
              <a:gd name="connsiteY13" fmla="*/ 1088318 h 4287797"/>
              <a:gd name="connsiteX14" fmla="*/ 6932502 w 7180787"/>
              <a:gd name="connsiteY14" fmla="*/ 243205 h 4287797"/>
              <a:gd name="connsiteX15" fmla="*/ 7180787 w 7180787"/>
              <a:gd name="connsiteY15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65524 w 7180787"/>
              <a:gd name="connsiteY4" fmla="*/ 2548752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442769 w 7180787"/>
              <a:gd name="connsiteY1" fmla="*/ 3114566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302920 w 7180787"/>
              <a:gd name="connsiteY1" fmla="*/ 3141460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206102 w 7180787"/>
              <a:gd name="connsiteY1" fmla="*/ 3173732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10331 w 7180787"/>
              <a:gd name="connsiteY2" fmla="*/ 2974975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618138 w 7180787"/>
              <a:gd name="connsiteY3" fmla="*/ 2980353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4027872 w 7180787"/>
              <a:gd name="connsiteY4" fmla="*/ 2602540 h 4287797"/>
              <a:gd name="connsiteX5" fmla="*/ 4172157 w 7180787"/>
              <a:gd name="connsiteY5" fmla="*/ 2700655 h 4287797"/>
              <a:gd name="connsiteX6" fmla="*/ 4032308 w 7180787"/>
              <a:gd name="connsiteY6" fmla="*/ 3217022 h 4287797"/>
              <a:gd name="connsiteX7" fmla="*/ 4042025 w 7180787"/>
              <a:gd name="connsiteY7" fmla="*/ 3400310 h 4287797"/>
              <a:gd name="connsiteX8" fmla="*/ 4770993 w 7180787"/>
              <a:gd name="connsiteY8" fmla="*/ 3466794 h 4287797"/>
              <a:gd name="connsiteX9" fmla="*/ 5145592 w 7180787"/>
              <a:gd name="connsiteY9" fmla="*/ 3071974 h 4287797"/>
              <a:gd name="connsiteX10" fmla="*/ 5810023 w 7180787"/>
              <a:gd name="connsiteY10" fmla="*/ 2189681 h 4287797"/>
              <a:gd name="connsiteX11" fmla="*/ 4448883 w 7180787"/>
              <a:gd name="connsiteY11" fmla="*/ 1292412 h 4287797"/>
              <a:gd name="connsiteX12" fmla="*/ 4604006 w 7180787"/>
              <a:gd name="connsiteY12" fmla="*/ 979981 h 4287797"/>
              <a:gd name="connsiteX13" fmla="*/ 5820168 w 7180787"/>
              <a:gd name="connsiteY13" fmla="*/ 1461781 h 4287797"/>
              <a:gd name="connsiteX14" fmla="*/ 6257167 w 7180787"/>
              <a:gd name="connsiteY14" fmla="*/ 1088318 h 4287797"/>
              <a:gd name="connsiteX15" fmla="*/ 6932502 w 7180787"/>
              <a:gd name="connsiteY15" fmla="*/ 243205 h 4287797"/>
              <a:gd name="connsiteX16" fmla="*/ 7180787 w 7180787"/>
              <a:gd name="connsiteY16" fmla="*/ 0 h 4287797"/>
              <a:gd name="connsiteX0" fmla="*/ 0 w 7180787"/>
              <a:gd name="connsiteY0" fmla="*/ 4287797 h 4287797"/>
              <a:gd name="connsiteX1" fmla="*/ 2184587 w 7180787"/>
              <a:gd name="connsiteY1" fmla="*/ 3227521 h 4287797"/>
              <a:gd name="connsiteX2" fmla="*/ 3069498 w 7180787"/>
              <a:gd name="connsiteY2" fmla="*/ 2969596 h 4287797"/>
              <a:gd name="connsiteX3" fmla="*/ 3558971 w 7180787"/>
              <a:gd name="connsiteY3" fmla="*/ 2985732 h 4287797"/>
              <a:gd name="connsiteX4" fmla="*/ 3838670 w 7180787"/>
              <a:gd name="connsiteY4" fmla="*/ 2813610 h 4287797"/>
              <a:gd name="connsiteX5" fmla="*/ 4027872 w 7180787"/>
              <a:gd name="connsiteY5" fmla="*/ 2602540 h 4287797"/>
              <a:gd name="connsiteX6" fmla="*/ 4172157 w 7180787"/>
              <a:gd name="connsiteY6" fmla="*/ 2700655 h 4287797"/>
              <a:gd name="connsiteX7" fmla="*/ 4032308 w 7180787"/>
              <a:gd name="connsiteY7" fmla="*/ 3217022 h 4287797"/>
              <a:gd name="connsiteX8" fmla="*/ 4042025 w 7180787"/>
              <a:gd name="connsiteY8" fmla="*/ 3400310 h 4287797"/>
              <a:gd name="connsiteX9" fmla="*/ 4770993 w 7180787"/>
              <a:gd name="connsiteY9" fmla="*/ 3466794 h 4287797"/>
              <a:gd name="connsiteX10" fmla="*/ 5145592 w 7180787"/>
              <a:gd name="connsiteY10" fmla="*/ 3071974 h 4287797"/>
              <a:gd name="connsiteX11" fmla="*/ 5810023 w 7180787"/>
              <a:gd name="connsiteY11" fmla="*/ 2189681 h 4287797"/>
              <a:gd name="connsiteX12" fmla="*/ 4448883 w 7180787"/>
              <a:gd name="connsiteY12" fmla="*/ 1292412 h 4287797"/>
              <a:gd name="connsiteX13" fmla="*/ 4604006 w 7180787"/>
              <a:gd name="connsiteY13" fmla="*/ 979981 h 4287797"/>
              <a:gd name="connsiteX14" fmla="*/ 5820168 w 7180787"/>
              <a:gd name="connsiteY14" fmla="*/ 1461781 h 4287797"/>
              <a:gd name="connsiteX15" fmla="*/ 6257167 w 7180787"/>
              <a:gd name="connsiteY15" fmla="*/ 1088318 h 4287797"/>
              <a:gd name="connsiteX16" fmla="*/ 6932502 w 7180787"/>
              <a:gd name="connsiteY16" fmla="*/ 243205 h 4287797"/>
              <a:gd name="connsiteX17" fmla="*/ 7180787 w 7180787"/>
              <a:gd name="connsiteY17" fmla="*/ 0 h 4287797"/>
              <a:gd name="connsiteX0" fmla="*/ 0 w 7180787"/>
              <a:gd name="connsiteY0" fmla="*/ 4287797 h 4287797"/>
              <a:gd name="connsiteX1" fmla="*/ 998651 w 7180787"/>
              <a:gd name="connsiteY1" fmla="*/ 3561267 h 4287797"/>
              <a:gd name="connsiteX2" fmla="*/ 2184587 w 7180787"/>
              <a:gd name="connsiteY2" fmla="*/ 3227521 h 4287797"/>
              <a:gd name="connsiteX3" fmla="*/ 3069498 w 7180787"/>
              <a:gd name="connsiteY3" fmla="*/ 2969596 h 4287797"/>
              <a:gd name="connsiteX4" fmla="*/ 3558971 w 7180787"/>
              <a:gd name="connsiteY4" fmla="*/ 2985732 h 4287797"/>
              <a:gd name="connsiteX5" fmla="*/ 3838670 w 7180787"/>
              <a:gd name="connsiteY5" fmla="*/ 2813610 h 4287797"/>
              <a:gd name="connsiteX6" fmla="*/ 4027872 w 7180787"/>
              <a:gd name="connsiteY6" fmla="*/ 2602540 h 4287797"/>
              <a:gd name="connsiteX7" fmla="*/ 4172157 w 7180787"/>
              <a:gd name="connsiteY7" fmla="*/ 2700655 h 4287797"/>
              <a:gd name="connsiteX8" fmla="*/ 4032308 w 7180787"/>
              <a:gd name="connsiteY8" fmla="*/ 3217022 h 4287797"/>
              <a:gd name="connsiteX9" fmla="*/ 4042025 w 7180787"/>
              <a:gd name="connsiteY9" fmla="*/ 3400310 h 4287797"/>
              <a:gd name="connsiteX10" fmla="*/ 4770993 w 7180787"/>
              <a:gd name="connsiteY10" fmla="*/ 3466794 h 4287797"/>
              <a:gd name="connsiteX11" fmla="*/ 5145592 w 7180787"/>
              <a:gd name="connsiteY11" fmla="*/ 3071974 h 4287797"/>
              <a:gd name="connsiteX12" fmla="*/ 5810023 w 7180787"/>
              <a:gd name="connsiteY12" fmla="*/ 2189681 h 4287797"/>
              <a:gd name="connsiteX13" fmla="*/ 4448883 w 7180787"/>
              <a:gd name="connsiteY13" fmla="*/ 1292412 h 4287797"/>
              <a:gd name="connsiteX14" fmla="*/ 4604006 w 7180787"/>
              <a:gd name="connsiteY14" fmla="*/ 979981 h 4287797"/>
              <a:gd name="connsiteX15" fmla="*/ 5820168 w 7180787"/>
              <a:gd name="connsiteY15" fmla="*/ 1461781 h 4287797"/>
              <a:gd name="connsiteX16" fmla="*/ 6257167 w 7180787"/>
              <a:gd name="connsiteY16" fmla="*/ 1088318 h 4287797"/>
              <a:gd name="connsiteX17" fmla="*/ 6932502 w 7180787"/>
              <a:gd name="connsiteY17" fmla="*/ 243205 h 4287797"/>
              <a:gd name="connsiteX18" fmla="*/ 7180787 w 7180787"/>
              <a:gd name="connsiteY18" fmla="*/ 0 h 4287797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200723 w 7196923"/>
              <a:gd name="connsiteY2" fmla="*/ 3227521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058161 w 7196923"/>
              <a:gd name="connsiteY9" fmla="*/ 3400310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267935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787129 w 7196923"/>
              <a:gd name="connsiteY10" fmla="*/ 3466794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370132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826159 w 7196923"/>
              <a:gd name="connsiteY12" fmla="*/ 2189681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45476 w 7196923"/>
              <a:gd name="connsiteY12" fmla="*/ 211437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  <a:gd name="connsiteX0" fmla="*/ 0 w 7196923"/>
              <a:gd name="connsiteY0" fmla="*/ 4201736 h 4201736"/>
              <a:gd name="connsiteX1" fmla="*/ 1014787 w 7196923"/>
              <a:gd name="connsiteY1" fmla="*/ 3561267 h 4201736"/>
              <a:gd name="connsiteX2" fmla="*/ 2168450 w 7196923"/>
              <a:gd name="connsiteY2" fmla="*/ 3200627 h 4201736"/>
              <a:gd name="connsiteX3" fmla="*/ 3085634 w 7196923"/>
              <a:gd name="connsiteY3" fmla="*/ 2969596 h 4201736"/>
              <a:gd name="connsiteX4" fmla="*/ 3575107 w 7196923"/>
              <a:gd name="connsiteY4" fmla="*/ 2985732 h 4201736"/>
              <a:gd name="connsiteX5" fmla="*/ 3854806 w 7196923"/>
              <a:gd name="connsiteY5" fmla="*/ 2813610 h 4201736"/>
              <a:gd name="connsiteX6" fmla="*/ 4044008 w 7196923"/>
              <a:gd name="connsiteY6" fmla="*/ 2602540 h 4201736"/>
              <a:gd name="connsiteX7" fmla="*/ 4188293 w 7196923"/>
              <a:gd name="connsiteY7" fmla="*/ 2700655 h 4201736"/>
              <a:gd name="connsiteX8" fmla="*/ 4048444 w 7196923"/>
              <a:gd name="connsiteY8" fmla="*/ 3217022 h 4201736"/>
              <a:gd name="connsiteX9" fmla="*/ 4450814 w 7196923"/>
              <a:gd name="connsiteY9" fmla="*/ 3454098 h 4201736"/>
              <a:gd name="connsiteX10" fmla="*/ 4862432 w 7196923"/>
              <a:gd name="connsiteY10" fmla="*/ 3418385 h 4201736"/>
              <a:gd name="connsiteX11" fmla="*/ 5161728 w 7196923"/>
              <a:gd name="connsiteY11" fmla="*/ 3071974 h 4201736"/>
              <a:gd name="connsiteX12" fmla="*/ 5761613 w 7196923"/>
              <a:gd name="connsiteY12" fmla="*/ 2157407 h 4201736"/>
              <a:gd name="connsiteX13" fmla="*/ 4465019 w 7196923"/>
              <a:gd name="connsiteY13" fmla="*/ 1292412 h 4201736"/>
              <a:gd name="connsiteX14" fmla="*/ 4620142 w 7196923"/>
              <a:gd name="connsiteY14" fmla="*/ 979981 h 4201736"/>
              <a:gd name="connsiteX15" fmla="*/ 5836304 w 7196923"/>
              <a:gd name="connsiteY15" fmla="*/ 1461781 h 4201736"/>
              <a:gd name="connsiteX16" fmla="*/ 6273303 w 7196923"/>
              <a:gd name="connsiteY16" fmla="*/ 1088318 h 4201736"/>
              <a:gd name="connsiteX17" fmla="*/ 6948638 w 7196923"/>
              <a:gd name="connsiteY17" fmla="*/ 243205 h 4201736"/>
              <a:gd name="connsiteX18" fmla="*/ 7196923 w 7196923"/>
              <a:gd name="connsiteY18" fmla="*/ 0 h 420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96923" h="4201736">
                <a:moveTo>
                  <a:pt x="0" y="4201736"/>
                </a:moveTo>
                <a:cubicBezTo>
                  <a:pt x="168235" y="4097681"/>
                  <a:pt x="650689" y="3737980"/>
                  <a:pt x="1014787" y="3561267"/>
                </a:cubicBezTo>
                <a:cubicBezTo>
                  <a:pt x="1378885" y="3384554"/>
                  <a:pt x="1823309" y="3299239"/>
                  <a:pt x="2168450" y="3200627"/>
                </a:cubicBezTo>
                <a:cubicBezTo>
                  <a:pt x="2513591" y="3102015"/>
                  <a:pt x="2889739" y="2991965"/>
                  <a:pt x="3085634" y="2969596"/>
                </a:cubicBezTo>
                <a:cubicBezTo>
                  <a:pt x="3281529" y="2947227"/>
                  <a:pt x="3451394" y="3018005"/>
                  <a:pt x="3575107" y="2985732"/>
                </a:cubicBezTo>
                <a:cubicBezTo>
                  <a:pt x="3698820" y="2953459"/>
                  <a:pt x="3776656" y="2877475"/>
                  <a:pt x="3854806" y="2813610"/>
                </a:cubicBezTo>
                <a:cubicBezTo>
                  <a:pt x="3932956" y="2749745"/>
                  <a:pt x="3988427" y="2621366"/>
                  <a:pt x="4044008" y="2602540"/>
                </a:cubicBezTo>
                <a:cubicBezTo>
                  <a:pt x="4099589" y="2583714"/>
                  <a:pt x="4192933" y="2578519"/>
                  <a:pt x="4188293" y="2700655"/>
                </a:cubicBezTo>
                <a:cubicBezTo>
                  <a:pt x="4183653" y="2822791"/>
                  <a:pt x="4069236" y="3083380"/>
                  <a:pt x="4048444" y="3217022"/>
                </a:cubicBezTo>
                <a:cubicBezTo>
                  <a:pt x="4027652" y="3350664"/>
                  <a:pt x="4317838" y="3390955"/>
                  <a:pt x="4450814" y="3454098"/>
                </a:cubicBezTo>
                <a:cubicBezTo>
                  <a:pt x="4651045" y="3537074"/>
                  <a:pt x="4743946" y="3482072"/>
                  <a:pt x="4862432" y="3418385"/>
                </a:cubicBezTo>
                <a:cubicBezTo>
                  <a:pt x="4980918" y="3354698"/>
                  <a:pt x="5011865" y="3282137"/>
                  <a:pt x="5161728" y="3071974"/>
                </a:cubicBezTo>
                <a:cubicBezTo>
                  <a:pt x="5311592" y="2861811"/>
                  <a:pt x="5877731" y="2454001"/>
                  <a:pt x="5761613" y="2157407"/>
                </a:cubicBezTo>
                <a:cubicBezTo>
                  <a:pt x="5645495" y="1860813"/>
                  <a:pt x="4655264" y="1488650"/>
                  <a:pt x="4465019" y="1292412"/>
                </a:cubicBezTo>
                <a:cubicBezTo>
                  <a:pt x="4274774" y="1096174"/>
                  <a:pt x="4442395" y="929982"/>
                  <a:pt x="4620142" y="979981"/>
                </a:cubicBezTo>
                <a:cubicBezTo>
                  <a:pt x="4797889" y="1029980"/>
                  <a:pt x="5560777" y="1443725"/>
                  <a:pt x="5836304" y="1461781"/>
                </a:cubicBezTo>
                <a:cubicBezTo>
                  <a:pt x="6111831" y="1479837"/>
                  <a:pt x="6087914" y="1291414"/>
                  <a:pt x="6273303" y="1088318"/>
                </a:cubicBezTo>
                <a:cubicBezTo>
                  <a:pt x="6458692" y="885222"/>
                  <a:pt x="6797982" y="398345"/>
                  <a:pt x="6948638" y="243205"/>
                </a:cubicBezTo>
                <a:cubicBezTo>
                  <a:pt x="7024838" y="214630"/>
                  <a:pt x="7135963" y="69215"/>
                  <a:pt x="7196923" y="0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15350649" y="4643562"/>
            <a:ext cx="2484388" cy="3273999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4840078 w 12620156"/>
              <a:gd name="connsiteY7" fmla="*/ 6735309 h 9274881"/>
              <a:gd name="connsiteX8" fmla="*/ 6010976 w 12620156"/>
              <a:gd name="connsiteY8" fmla="*/ 6728786 h 9274881"/>
              <a:gd name="connsiteX9" fmla="*/ 6332592 w 12620156"/>
              <a:gd name="connsiteY9" fmla="*/ 6039000 h 9274881"/>
              <a:gd name="connsiteX10" fmla="*/ 4826785 w 12620156"/>
              <a:gd name="connsiteY10" fmla="*/ 5529784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38096 w 12620156"/>
              <a:gd name="connsiteY6" fmla="*/ 787058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4840078 w 12620156"/>
              <a:gd name="connsiteY8" fmla="*/ 6735309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061142 w 12620156"/>
              <a:gd name="connsiteY8" fmla="*/ 6936276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6010976 w 12620156"/>
              <a:gd name="connsiteY9" fmla="*/ 6728786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990879 w 12620156"/>
              <a:gd name="connsiteY9" fmla="*/ 6859415 h 9274881"/>
              <a:gd name="connsiteX10" fmla="*/ 6332592 w 12620156"/>
              <a:gd name="connsiteY10" fmla="*/ 6039000 h 9274881"/>
              <a:gd name="connsiteX11" fmla="*/ 4826785 w 12620156"/>
              <a:gd name="connsiteY11" fmla="*/ 5529784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946324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40295 w 12620156"/>
              <a:gd name="connsiteY7" fmla="*/ 731476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059908 w 12620156"/>
              <a:gd name="connsiteY7" fmla="*/ 7254474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262109 w 12620156"/>
              <a:gd name="connsiteY8" fmla="*/ 6896082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5990879 w 12620156"/>
              <a:gd name="connsiteY10" fmla="*/ 6859415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482112 w 12620156"/>
              <a:gd name="connsiteY17" fmla="*/ 3361752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064587 w 12620156"/>
              <a:gd name="connsiteY18" fmla="*/ 3159143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182191 w 12620156"/>
              <a:gd name="connsiteY23" fmla="*/ 596146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071021 w 12620156"/>
              <a:gd name="connsiteY24" fmla="*/ 44537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338496 w 12620156"/>
              <a:gd name="connsiteY22" fmla="*/ 815200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22054 w 12620156"/>
              <a:gd name="connsiteY6" fmla="*/ 7790375 h 9274881"/>
              <a:gd name="connsiteX7" fmla="*/ 5150343 w 12620156"/>
              <a:gd name="connsiteY7" fmla="*/ 7294668 h 9274881"/>
              <a:gd name="connsiteX8" fmla="*/ 5322399 w 12620156"/>
              <a:gd name="connsiteY8" fmla="*/ 6936275 h 9274881"/>
              <a:gd name="connsiteX9" fmla="*/ 5870299 w 12620156"/>
              <a:gd name="connsiteY9" fmla="*/ 7100575 h 9274881"/>
              <a:gd name="connsiteX10" fmla="*/ 6031073 w 12620156"/>
              <a:gd name="connsiteY10" fmla="*/ 6879512 h 9274881"/>
              <a:gd name="connsiteX11" fmla="*/ 6332592 w 12620156"/>
              <a:gd name="connsiteY11" fmla="*/ 6039000 h 9274881"/>
              <a:gd name="connsiteX12" fmla="*/ 4826785 w 12620156"/>
              <a:gd name="connsiteY12" fmla="*/ 5529784 h 9274881"/>
              <a:gd name="connsiteX13" fmla="*/ 3824730 w 12620156"/>
              <a:gd name="connsiteY13" fmla="*/ 4942134 h 9274881"/>
              <a:gd name="connsiteX14" fmla="*/ 4061654 w 12620156"/>
              <a:gd name="connsiteY14" fmla="*/ 4059196 h 9274881"/>
              <a:gd name="connsiteX15" fmla="*/ 5231900 w 12620156"/>
              <a:gd name="connsiteY15" fmla="*/ 4007091 h 9274881"/>
              <a:gd name="connsiteX16" fmla="*/ 5992268 w 12620156"/>
              <a:gd name="connsiteY16" fmla="*/ 3614641 h 9274881"/>
              <a:gd name="connsiteX17" fmla="*/ 6823755 w 12620156"/>
              <a:gd name="connsiteY17" fmla="*/ 3653154 h 9274881"/>
              <a:gd name="connsiteX18" fmla="*/ 7155022 w 12620156"/>
              <a:gd name="connsiteY18" fmla="*/ 3289771 h 9274881"/>
              <a:gd name="connsiteX19" fmla="*/ 8285898 w 12620156"/>
              <a:gd name="connsiteY19" fmla="*/ 3031671 h 9274881"/>
              <a:gd name="connsiteX20" fmla="*/ 9554487 w 12620156"/>
              <a:gd name="connsiteY20" fmla="*/ 2228959 h 9274881"/>
              <a:gd name="connsiteX21" fmla="*/ 10031873 w 12620156"/>
              <a:gd name="connsiteY21" fmla="*/ 1456062 h 9274881"/>
              <a:gd name="connsiteX22" fmla="*/ 10539463 w 12620156"/>
              <a:gd name="connsiteY22" fmla="*/ 905635 h 9274881"/>
              <a:gd name="connsiteX23" fmla="*/ 10724802 w 12620156"/>
              <a:gd name="connsiteY23" fmla="*/ 696630 h 9274881"/>
              <a:gd name="connsiteX24" fmla="*/ 11171504 w 12620156"/>
              <a:gd name="connsiteY24" fmla="*/ 505662 h 9274881"/>
              <a:gd name="connsiteX25" fmla="*/ 12078506 w 12620156"/>
              <a:gd name="connsiteY25" fmla="*/ 145946 h 9274881"/>
              <a:gd name="connsiteX26" fmla="*/ 12620156 w 12620156"/>
              <a:gd name="connsiteY26" fmla="*/ 0 h 9274881"/>
              <a:gd name="connsiteX0" fmla="*/ 0 w 10165356"/>
              <a:gd name="connsiteY0" fmla="*/ 8715260 h 9137873"/>
              <a:gd name="connsiteX1" fmla="*/ 923508 w 10165356"/>
              <a:gd name="connsiteY1" fmla="*/ 8929375 h 9137873"/>
              <a:gd name="connsiteX2" fmla="*/ 1604635 w 10165356"/>
              <a:gd name="connsiteY2" fmla="*/ 9103202 h 9137873"/>
              <a:gd name="connsiteX3" fmla="*/ 2328224 w 10165356"/>
              <a:gd name="connsiteY3" fmla="*/ 9067488 h 9137873"/>
              <a:gd name="connsiteX4" fmla="*/ 2702823 w 10165356"/>
              <a:gd name="connsiteY4" fmla="*/ 8672668 h 9137873"/>
              <a:gd name="connsiteX5" fmla="*/ 3367254 w 10165356"/>
              <a:gd name="connsiteY5" fmla="*/ 7790375 h 9137873"/>
              <a:gd name="connsiteX6" fmla="*/ 2695543 w 10165356"/>
              <a:gd name="connsiteY6" fmla="*/ 7294668 h 9137873"/>
              <a:gd name="connsiteX7" fmla="*/ 2867599 w 10165356"/>
              <a:gd name="connsiteY7" fmla="*/ 6936275 h 9137873"/>
              <a:gd name="connsiteX8" fmla="*/ 3415499 w 10165356"/>
              <a:gd name="connsiteY8" fmla="*/ 7100575 h 9137873"/>
              <a:gd name="connsiteX9" fmla="*/ 3576273 w 10165356"/>
              <a:gd name="connsiteY9" fmla="*/ 6879512 h 9137873"/>
              <a:gd name="connsiteX10" fmla="*/ 3877792 w 10165356"/>
              <a:gd name="connsiteY10" fmla="*/ 6039000 h 9137873"/>
              <a:gd name="connsiteX11" fmla="*/ 2371985 w 10165356"/>
              <a:gd name="connsiteY11" fmla="*/ 5529784 h 9137873"/>
              <a:gd name="connsiteX12" fmla="*/ 1369930 w 10165356"/>
              <a:gd name="connsiteY12" fmla="*/ 4942134 h 9137873"/>
              <a:gd name="connsiteX13" fmla="*/ 1606854 w 10165356"/>
              <a:gd name="connsiteY13" fmla="*/ 4059196 h 9137873"/>
              <a:gd name="connsiteX14" fmla="*/ 2777100 w 10165356"/>
              <a:gd name="connsiteY14" fmla="*/ 4007091 h 9137873"/>
              <a:gd name="connsiteX15" fmla="*/ 3537468 w 10165356"/>
              <a:gd name="connsiteY15" fmla="*/ 3614641 h 9137873"/>
              <a:gd name="connsiteX16" fmla="*/ 4368955 w 10165356"/>
              <a:gd name="connsiteY16" fmla="*/ 3653154 h 9137873"/>
              <a:gd name="connsiteX17" fmla="*/ 4700222 w 10165356"/>
              <a:gd name="connsiteY17" fmla="*/ 3289771 h 9137873"/>
              <a:gd name="connsiteX18" fmla="*/ 5831098 w 10165356"/>
              <a:gd name="connsiteY18" fmla="*/ 3031671 h 9137873"/>
              <a:gd name="connsiteX19" fmla="*/ 7099687 w 10165356"/>
              <a:gd name="connsiteY19" fmla="*/ 2228959 h 9137873"/>
              <a:gd name="connsiteX20" fmla="*/ 7577073 w 10165356"/>
              <a:gd name="connsiteY20" fmla="*/ 1456062 h 9137873"/>
              <a:gd name="connsiteX21" fmla="*/ 8084663 w 10165356"/>
              <a:gd name="connsiteY21" fmla="*/ 905635 h 9137873"/>
              <a:gd name="connsiteX22" fmla="*/ 8270002 w 10165356"/>
              <a:gd name="connsiteY22" fmla="*/ 696630 h 9137873"/>
              <a:gd name="connsiteX23" fmla="*/ 8716704 w 10165356"/>
              <a:gd name="connsiteY23" fmla="*/ 505662 h 9137873"/>
              <a:gd name="connsiteX24" fmla="*/ 9623706 w 10165356"/>
              <a:gd name="connsiteY24" fmla="*/ 145946 h 9137873"/>
              <a:gd name="connsiteX25" fmla="*/ 10165356 w 10165356"/>
              <a:gd name="connsiteY25" fmla="*/ 0 h 9137873"/>
              <a:gd name="connsiteX0" fmla="*/ 0 w 9241848"/>
              <a:gd name="connsiteY0" fmla="*/ 8929375 h 9137873"/>
              <a:gd name="connsiteX1" fmla="*/ 681127 w 9241848"/>
              <a:gd name="connsiteY1" fmla="*/ 9103202 h 9137873"/>
              <a:gd name="connsiteX2" fmla="*/ 1404716 w 9241848"/>
              <a:gd name="connsiteY2" fmla="*/ 9067488 h 9137873"/>
              <a:gd name="connsiteX3" fmla="*/ 1779315 w 9241848"/>
              <a:gd name="connsiteY3" fmla="*/ 8672668 h 9137873"/>
              <a:gd name="connsiteX4" fmla="*/ 2443746 w 9241848"/>
              <a:gd name="connsiteY4" fmla="*/ 7790375 h 9137873"/>
              <a:gd name="connsiteX5" fmla="*/ 1772035 w 9241848"/>
              <a:gd name="connsiteY5" fmla="*/ 7294668 h 9137873"/>
              <a:gd name="connsiteX6" fmla="*/ 1944091 w 9241848"/>
              <a:gd name="connsiteY6" fmla="*/ 6936275 h 9137873"/>
              <a:gd name="connsiteX7" fmla="*/ 2491991 w 9241848"/>
              <a:gd name="connsiteY7" fmla="*/ 7100575 h 9137873"/>
              <a:gd name="connsiteX8" fmla="*/ 2652765 w 9241848"/>
              <a:gd name="connsiteY8" fmla="*/ 6879512 h 9137873"/>
              <a:gd name="connsiteX9" fmla="*/ 2954284 w 9241848"/>
              <a:gd name="connsiteY9" fmla="*/ 6039000 h 9137873"/>
              <a:gd name="connsiteX10" fmla="*/ 1448477 w 9241848"/>
              <a:gd name="connsiteY10" fmla="*/ 5529784 h 9137873"/>
              <a:gd name="connsiteX11" fmla="*/ 446422 w 9241848"/>
              <a:gd name="connsiteY11" fmla="*/ 4942134 h 9137873"/>
              <a:gd name="connsiteX12" fmla="*/ 683346 w 9241848"/>
              <a:gd name="connsiteY12" fmla="*/ 4059196 h 9137873"/>
              <a:gd name="connsiteX13" fmla="*/ 1853592 w 9241848"/>
              <a:gd name="connsiteY13" fmla="*/ 4007091 h 9137873"/>
              <a:gd name="connsiteX14" fmla="*/ 2613960 w 9241848"/>
              <a:gd name="connsiteY14" fmla="*/ 3614641 h 9137873"/>
              <a:gd name="connsiteX15" fmla="*/ 3445447 w 9241848"/>
              <a:gd name="connsiteY15" fmla="*/ 3653154 h 9137873"/>
              <a:gd name="connsiteX16" fmla="*/ 3776714 w 9241848"/>
              <a:gd name="connsiteY16" fmla="*/ 3289771 h 9137873"/>
              <a:gd name="connsiteX17" fmla="*/ 4907590 w 9241848"/>
              <a:gd name="connsiteY17" fmla="*/ 3031671 h 9137873"/>
              <a:gd name="connsiteX18" fmla="*/ 6176179 w 9241848"/>
              <a:gd name="connsiteY18" fmla="*/ 2228959 h 9137873"/>
              <a:gd name="connsiteX19" fmla="*/ 6653565 w 9241848"/>
              <a:gd name="connsiteY19" fmla="*/ 1456062 h 9137873"/>
              <a:gd name="connsiteX20" fmla="*/ 7161155 w 9241848"/>
              <a:gd name="connsiteY20" fmla="*/ 905635 h 9137873"/>
              <a:gd name="connsiteX21" fmla="*/ 7346494 w 9241848"/>
              <a:gd name="connsiteY21" fmla="*/ 696630 h 9137873"/>
              <a:gd name="connsiteX22" fmla="*/ 7793196 w 9241848"/>
              <a:gd name="connsiteY22" fmla="*/ 505662 h 9137873"/>
              <a:gd name="connsiteX23" fmla="*/ 8700198 w 9241848"/>
              <a:gd name="connsiteY23" fmla="*/ 145946 h 9137873"/>
              <a:gd name="connsiteX24" fmla="*/ 9241848 w 9241848"/>
              <a:gd name="connsiteY24" fmla="*/ 0 h 9137873"/>
              <a:gd name="connsiteX0" fmla="*/ 284705 w 8845426"/>
              <a:gd name="connsiteY0" fmla="*/ 9103202 h 9137873"/>
              <a:gd name="connsiteX1" fmla="*/ 1008294 w 8845426"/>
              <a:gd name="connsiteY1" fmla="*/ 9067488 h 9137873"/>
              <a:gd name="connsiteX2" fmla="*/ 1382893 w 8845426"/>
              <a:gd name="connsiteY2" fmla="*/ 8672668 h 9137873"/>
              <a:gd name="connsiteX3" fmla="*/ 2047324 w 8845426"/>
              <a:gd name="connsiteY3" fmla="*/ 7790375 h 9137873"/>
              <a:gd name="connsiteX4" fmla="*/ 1375613 w 8845426"/>
              <a:gd name="connsiteY4" fmla="*/ 7294668 h 9137873"/>
              <a:gd name="connsiteX5" fmla="*/ 1547669 w 8845426"/>
              <a:gd name="connsiteY5" fmla="*/ 6936275 h 9137873"/>
              <a:gd name="connsiteX6" fmla="*/ 2095569 w 8845426"/>
              <a:gd name="connsiteY6" fmla="*/ 7100575 h 9137873"/>
              <a:gd name="connsiteX7" fmla="*/ 2256343 w 8845426"/>
              <a:gd name="connsiteY7" fmla="*/ 6879512 h 9137873"/>
              <a:gd name="connsiteX8" fmla="*/ 2557862 w 8845426"/>
              <a:gd name="connsiteY8" fmla="*/ 6039000 h 9137873"/>
              <a:gd name="connsiteX9" fmla="*/ 1052055 w 8845426"/>
              <a:gd name="connsiteY9" fmla="*/ 5529784 h 9137873"/>
              <a:gd name="connsiteX10" fmla="*/ 50000 w 8845426"/>
              <a:gd name="connsiteY10" fmla="*/ 4942134 h 9137873"/>
              <a:gd name="connsiteX11" fmla="*/ 286924 w 8845426"/>
              <a:gd name="connsiteY11" fmla="*/ 4059196 h 9137873"/>
              <a:gd name="connsiteX12" fmla="*/ 1457170 w 8845426"/>
              <a:gd name="connsiteY12" fmla="*/ 4007091 h 9137873"/>
              <a:gd name="connsiteX13" fmla="*/ 2217538 w 8845426"/>
              <a:gd name="connsiteY13" fmla="*/ 3614641 h 9137873"/>
              <a:gd name="connsiteX14" fmla="*/ 3049025 w 8845426"/>
              <a:gd name="connsiteY14" fmla="*/ 3653154 h 9137873"/>
              <a:gd name="connsiteX15" fmla="*/ 3380292 w 8845426"/>
              <a:gd name="connsiteY15" fmla="*/ 3289771 h 9137873"/>
              <a:gd name="connsiteX16" fmla="*/ 4511168 w 8845426"/>
              <a:gd name="connsiteY16" fmla="*/ 3031671 h 9137873"/>
              <a:gd name="connsiteX17" fmla="*/ 5779757 w 8845426"/>
              <a:gd name="connsiteY17" fmla="*/ 2228959 h 9137873"/>
              <a:gd name="connsiteX18" fmla="*/ 6257143 w 8845426"/>
              <a:gd name="connsiteY18" fmla="*/ 1456062 h 9137873"/>
              <a:gd name="connsiteX19" fmla="*/ 6764733 w 8845426"/>
              <a:gd name="connsiteY19" fmla="*/ 905635 h 9137873"/>
              <a:gd name="connsiteX20" fmla="*/ 6950072 w 8845426"/>
              <a:gd name="connsiteY20" fmla="*/ 696630 h 9137873"/>
              <a:gd name="connsiteX21" fmla="*/ 7396774 w 8845426"/>
              <a:gd name="connsiteY21" fmla="*/ 505662 h 9137873"/>
              <a:gd name="connsiteX22" fmla="*/ 8303776 w 8845426"/>
              <a:gd name="connsiteY22" fmla="*/ 145946 h 9137873"/>
              <a:gd name="connsiteX23" fmla="*/ 8845426 w 8845426"/>
              <a:gd name="connsiteY23" fmla="*/ 0 h 9137873"/>
              <a:gd name="connsiteX0" fmla="*/ 1008294 w 8845426"/>
              <a:gd name="connsiteY0" fmla="*/ 9067488 h 9067488"/>
              <a:gd name="connsiteX1" fmla="*/ 1382893 w 8845426"/>
              <a:gd name="connsiteY1" fmla="*/ 8672668 h 9067488"/>
              <a:gd name="connsiteX2" fmla="*/ 2047324 w 8845426"/>
              <a:gd name="connsiteY2" fmla="*/ 7790375 h 9067488"/>
              <a:gd name="connsiteX3" fmla="*/ 1375613 w 8845426"/>
              <a:gd name="connsiteY3" fmla="*/ 7294668 h 9067488"/>
              <a:gd name="connsiteX4" fmla="*/ 1547669 w 8845426"/>
              <a:gd name="connsiteY4" fmla="*/ 6936275 h 9067488"/>
              <a:gd name="connsiteX5" fmla="*/ 2095569 w 8845426"/>
              <a:gd name="connsiteY5" fmla="*/ 7100575 h 9067488"/>
              <a:gd name="connsiteX6" fmla="*/ 2256343 w 8845426"/>
              <a:gd name="connsiteY6" fmla="*/ 6879512 h 9067488"/>
              <a:gd name="connsiteX7" fmla="*/ 2557862 w 8845426"/>
              <a:gd name="connsiteY7" fmla="*/ 6039000 h 9067488"/>
              <a:gd name="connsiteX8" fmla="*/ 1052055 w 8845426"/>
              <a:gd name="connsiteY8" fmla="*/ 5529784 h 9067488"/>
              <a:gd name="connsiteX9" fmla="*/ 50000 w 8845426"/>
              <a:gd name="connsiteY9" fmla="*/ 4942134 h 9067488"/>
              <a:gd name="connsiteX10" fmla="*/ 286924 w 8845426"/>
              <a:gd name="connsiteY10" fmla="*/ 4059196 h 9067488"/>
              <a:gd name="connsiteX11" fmla="*/ 1457170 w 8845426"/>
              <a:gd name="connsiteY11" fmla="*/ 4007091 h 9067488"/>
              <a:gd name="connsiteX12" fmla="*/ 2217538 w 8845426"/>
              <a:gd name="connsiteY12" fmla="*/ 3614641 h 9067488"/>
              <a:gd name="connsiteX13" fmla="*/ 3049025 w 8845426"/>
              <a:gd name="connsiteY13" fmla="*/ 3653154 h 9067488"/>
              <a:gd name="connsiteX14" fmla="*/ 3380292 w 8845426"/>
              <a:gd name="connsiteY14" fmla="*/ 3289771 h 9067488"/>
              <a:gd name="connsiteX15" fmla="*/ 4511168 w 8845426"/>
              <a:gd name="connsiteY15" fmla="*/ 3031671 h 9067488"/>
              <a:gd name="connsiteX16" fmla="*/ 5779757 w 8845426"/>
              <a:gd name="connsiteY16" fmla="*/ 2228959 h 9067488"/>
              <a:gd name="connsiteX17" fmla="*/ 6257143 w 8845426"/>
              <a:gd name="connsiteY17" fmla="*/ 1456062 h 9067488"/>
              <a:gd name="connsiteX18" fmla="*/ 6764733 w 8845426"/>
              <a:gd name="connsiteY18" fmla="*/ 905635 h 9067488"/>
              <a:gd name="connsiteX19" fmla="*/ 6950072 w 8845426"/>
              <a:gd name="connsiteY19" fmla="*/ 696630 h 9067488"/>
              <a:gd name="connsiteX20" fmla="*/ 7396774 w 8845426"/>
              <a:gd name="connsiteY20" fmla="*/ 505662 h 9067488"/>
              <a:gd name="connsiteX21" fmla="*/ 8303776 w 8845426"/>
              <a:gd name="connsiteY21" fmla="*/ 145946 h 9067488"/>
              <a:gd name="connsiteX22" fmla="*/ 8845426 w 8845426"/>
              <a:gd name="connsiteY22" fmla="*/ 0 h 9067488"/>
              <a:gd name="connsiteX0" fmla="*/ 1382893 w 8845426"/>
              <a:gd name="connsiteY0" fmla="*/ 8672668 h 8672668"/>
              <a:gd name="connsiteX1" fmla="*/ 2047324 w 8845426"/>
              <a:gd name="connsiteY1" fmla="*/ 7790375 h 8672668"/>
              <a:gd name="connsiteX2" fmla="*/ 1375613 w 8845426"/>
              <a:gd name="connsiteY2" fmla="*/ 7294668 h 8672668"/>
              <a:gd name="connsiteX3" fmla="*/ 1547669 w 8845426"/>
              <a:gd name="connsiteY3" fmla="*/ 6936275 h 8672668"/>
              <a:gd name="connsiteX4" fmla="*/ 2095569 w 8845426"/>
              <a:gd name="connsiteY4" fmla="*/ 7100575 h 8672668"/>
              <a:gd name="connsiteX5" fmla="*/ 2256343 w 8845426"/>
              <a:gd name="connsiteY5" fmla="*/ 6879512 h 8672668"/>
              <a:gd name="connsiteX6" fmla="*/ 2557862 w 8845426"/>
              <a:gd name="connsiteY6" fmla="*/ 6039000 h 8672668"/>
              <a:gd name="connsiteX7" fmla="*/ 1052055 w 8845426"/>
              <a:gd name="connsiteY7" fmla="*/ 5529784 h 8672668"/>
              <a:gd name="connsiteX8" fmla="*/ 50000 w 8845426"/>
              <a:gd name="connsiteY8" fmla="*/ 4942134 h 8672668"/>
              <a:gd name="connsiteX9" fmla="*/ 286924 w 8845426"/>
              <a:gd name="connsiteY9" fmla="*/ 4059196 h 8672668"/>
              <a:gd name="connsiteX10" fmla="*/ 1457170 w 8845426"/>
              <a:gd name="connsiteY10" fmla="*/ 4007091 h 8672668"/>
              <a:gd name="connsiteX11" fmla="*/ 2217538 w 8845426"/>
              <a:gd name="connsiteY11" fmla="*/ 3614641 h 8672668"/>
              <a:gd name="connsiteX12" fmla="*/ 3049025 w 8845426"/>
              <a:gd name="connsiteY12" fmla="*/ 3653154 h 8672668"/>
              <a:gd name="connsiteX13" fmla="*/ 3380292 w 8845426"/>
              <a:gd name="connsiteY13" fmla="*/ 3289771 h 8672668"/>
              <a:gd name="connsiteX14" fmla="*/ 4511168 w 8845426"/>
              <a:gd name="connsiteY14" fmla="*/ 3031671 h 8672668"/>
              <a:gd name="connsiteX15" fmla="*/ 5779757 w 8845426"/>
              <a:gd name="connsiteY15" fmla="*/ 2228959 h 8672668"/>
              <a:gd name="connsiteX16" fmla="*/ 6257143 w 8845426"/>
              <a:gd name="connsiteY16" fmla="*/ 1456062 h 8672668"/>
              <a:gd name="connsiteX17" fmla="*/ 6764733 w 8845426"/>
              <a:gd name="connsiteY17" fmla="*/ 905635 h 8672668"/>
              <a:gd name="connsiteX18" fmla="*/ 6950072 w 8845426"/>
              <a:gd name="connsiteY18" fmla="*/ 696630 h 8672668"/>
              <a:gd name="connsiteX19" fmla="*/ 7396774 w 8845426"/>
              <a:gd name="connsiteY19" fmla="*/ 505662 h 8672668"/>
              <a:gd name="connsiteX20" fmla="*/ 8303776 w 8845426"/>
              <a:gd name="connsiteY20" fmla="*/ 145946 h 8672668"/>
              <a:gd name="connsiteX21" fmla="*/ 8845426 w 8845426"/>
              <a:gd name="connsiteY21" fmla="*/ 0 h 8672668"/>
              <a:gd name="connsiteX0" fmla="*/ 2047324 w 8845426"/>
              <a:gd name="connsiteY0" fmla="*/ 7790375 h 7790375"/>
              <a:gd name="connsiteX1" fmla="*/ 1375613 w 8845426"/>
              <a:gd name="connsiteY1" fmla="*/ 7294668 h 7790375"/>
              <a:gd name="connsiteX2" fmla="*/ 1547669 w 8845426"/>
              <a:gd name="connsiteY2" fmla="*/ 6936275 h 7790375"/>
              <a:gd name="connsiteX3" fmla="*/ 2095569 w 8845426"/>
              <a:gd name="connsiteY3" fmla="*/ 7100575 h 7790375"/>
              <a:gd name="connsiteX4" fmla="*/ 2256343 w 8845426"/>
              <a:gd name="connsiteY4" fmla="*/ 6879512 h 7790375"/>
              <a:gd name="connsiteX5" fmla="*/ 2557862 w 8845426"/>
              <a:gd name="connsiteY5" fmla="*/ 6039000 h 7790375"/>
              <a:gd name="connsiteX6" fmla="*/ 1052055 w 8845426"/>
              <a:gd name="connsiteY6" fmla="*/ 5529784 h 7790375"/>
              <a:gd name="connsiteX7" fmla="*/ 50000 w 8845426"/>
              <a:gd name="connsiteY7" fmla="*/ 4942134 h 7790375"/>
              <a:gd name="connsiteX8" fmla="*/ 286924 w 8845426"/>
              <a:gd name="connsiteY8" fmla="*/ 4059196 h 7790375"/>
              <a:gd name="connsiteX9" fmla="*/ 1457170 w 8845426"/>
              <a:gd name="connsiteY9" fmla="*/ 4007091 h 7790375"/>
              <a:gd name="connsiteX10" fmla="*/ 2217538 w 8845426"/>
              <a:gd name="connsiteY10" fmla="*/ 3614641 h 7790375"/>
              <a:gd name="connsiteX11" fmla="*/ 3049025 w 8845426"/>
              <a:gd name="connsiteY11" fmla="*/ 3653154 h 7790375"/>
              <a:gd name="connsiteX12" fmla="*/ 3380292 w 8845426"/>
              <a:gd name="connsiteY12" fmla="*/ 3289771 h 7790375"/>
              <a:gd name="connsiteX13" fmla="*/ 4511168 w 8845426"/>
              <a:gd name="connsiteY13" fmla="*/ 3031671 h 7790375"/>
              <a:gd name="connsiteX14" fmla="*/ 5779757 w 8845426"/>
              <a:gd name="connsiteY14" fmla="*/ 2228959 h 7790375"/>
              <a:gd name="connsiteX15" fmla="*/ 6257143 w 8845426"/>
              <a:gd name="connsiteY15" fmla="*/ 1456062 h 7790375"/>
              <a:gd name="connsiteX16" fmla="*/ 6764733 w 8845426"/>
              <a:gd name="connsiteY16" fmla="*/ 905635 h 7790375"/>
              <a:gd name="connsiteX17" fmla="*/ 6950072 w 8845426"/>
              <a:gd name="connsiteY17" fmla="*/ 696630 h 7790375"/>
              <a:gd name="connsiteX18" fmla="*/ 7396774 w 8845426"/>
              <a:gd name="connsiteY18" fmla="*/ 505662 h 7790375"/>
              <a:gd name="connsiteX19" fmla="*/ 8303776 w 8845426"/>
              <a:gd name="connsiteY19" fmla="*/ 145946 h 7790375"/>
              <a:gd name="connsiteX20" fmla="*/ 8845426 w 8845426"/>
              <a:gd name="connsiteY20" fmla="*/ 0 h 7790375"/>
              <a:gd name="connsiteX0" fmla="*/ 1375613 w 8845426"/>
              <a:gd name="connsiteY0" fmla="*/ 7294668 h 7294668"/>
              <a:gd name="connsiteX1" fmla="*/ 1547669 w 8845426"/>
              <a:gd name="connsiteY1" fmla="*/ 6936275 h 7294668"/>
              <a:gd name="connsiteX2" fmla="*/ 2095569 w 8845426"/>
              <a:gd name="connsiteY2" fmla="*/ 7100575 h 7294668"/>
              <a:gd name="connsiteX3" fmla="*/ 2256343 w 8845426"/>
              <a:gd name="connsiteY3" fmla="*/ 6879512 h 7294668"/>
              <a:gd name="connsiteX4" fmla="*/ 2557862 w 8845426"/>
              <a:gd name="connsiteY4" fmla="*/ 6039000 h 7294668"/>
              <a:gd name="connsiteX5" fmla="*/ 1052055 w 8845426"/>
              <a:gd name="connsiteY5" fmla="*/ 5529784 h 7294668"/>
              <a:gd name="connsiteX6" fmla="*/ 50000 w 8845426"/>
              <a:gd name="connsiteY6" fmla="*/ 4942134 h 7294668"/>
              <a:gd name="connsiteX7" fmla="*/ 286924 w 8845426"/>
              <a:gd name="connsiteY7" fmla="*/ 4059196 h 7294668"/>
              <a:gd name="connsiteX8" fmla="*/ 1457170 w 8845426"/>
              <a:gd name="connsiteY8" fmla="*/ 4007091 h 7294668"/>
              <a:gd name="connsiteX9" fmla="*/ 2217538 w 8845426"/>
              <a:gd name="connsiteY9" fmla="*/ 3614641 h 7294668"/>
              <a:gd name="connsiteX10" fmla="*/ 3049025 w 8845426"/>
              <a:gd name="connsiteY10" fmla="*/ 3653154 h 7294668"/>
              <a:gd name="connsiteX11" fmla="*/ 3380292 w 8845426"/>
              <a:gd name="connsiteY11" fmla="*/ 3289771 h 7294668"/>
              <a:gd name="connsiteX12" fmla="*/ 4511168 w 8845426"/>
              <a:gd name="connsiteY12" fmla="*/ 3031671 h 7294668"/>
              <a:gd name="connsiteX13" fmla="*/ 5779757 w 8845426"/>
              <a:gd name="connsiteY13" fmla="*/ 2228959 h 7294668"/>
              <a:gd name="connsiteX14" fmla="*/ 6257143 w 8845426"/>
              <a:gd name="connsiteY14" fmla="*/ 1456062 h 7294668"/>
              <a:gd name="connsiteX15" fmla="*/ 6764733 w 8845426"/>
              <a:gd name="connsiteY15" fmla="*/ 905635 h 7294668"/>
              <a:gd name="connsiteX16" fmla="*/ 6950072 w 8845426"/>
              <a:gd name="connsiteY16" fmla="*/ 696630 h 7294668"/>
              <a:gd name="connsiteX17" fmla="*/ 7396774 w 8845426"/>
              <a:gd name="connsiteY17" fmla="*/ 505662 h 7294668"/>
              <a:gd name="connsiteX18" fmla="*/ 8303776 w 8845426"/>
              <a:gd name="connsiteY18" fmla="*/ 145946 h 7294668"/>
              <a:gd name="connsiteX19" fmla="*/ 8845426 w 8845426"/>
              <a:gd name="connsiteY19" fmla="*/ 0 h 7294668"/>
              <a:gd name="connsiteX0" fmla="*/ 1547669 w 8845426"/>
              <a:gd name="connsiteY0" fmla="*/ 6936275 h 7101288"/>
              <a:gd name="connsiteX1" fmla="*/ 2095569 w 8845426"/>
              <a:gd name="connsiteY1" fmla="*/ 7100575 h 7101288"/>
              <a:gd name="connsiteX2" fmla="*/ 2256343 w 8845426"/>
              <a:gd name="connsiteY2" fmla="*/ 6879512 h 7101288"/>
              <a:gd name="connsiteX3" fmla="*/ 2557862 w 8845426"/>
              <a:gd name="connsiteY3" fmla="*/ 6039000 h 7101288"/>
              <a:gd name="connsiteX4" fmla="*/ 1052055 w 8845426"/>
              <a:gd name="connsiteY4" fmla="*/ 5529784 h 7101288"/>
              <a:gd name="connsiteX5" fmla="*/ 50000 w 8845426"/>
              <a:gd name="connsiteY5" fmla="*/ 4942134 h 7101288"/>
              <a:gd name="connsiteX6" fmla="*/ 286924 w 8845426"/>
              <a:gd name="connsiteY6" fmla="*/ 4059196 h 7101288"/>
              <a:gd name="connsiteX7" fmla="*/ 1457170 w 8845426"/>
              <a:gd name="connsiteY7" fmla="*/ 4007091 h 7101288"/>
              <a:gd name="connsiteX8" fmla="*/ 2217538 w 8845426"/>
              <a:gd name="connsiteY8" fmla="*/ 3614641 h 7101288"/>
              <a:gd name="connsiteX9" fmla="*/ 3049025 w 8845426"/>
              <a:gd name="connsiteY9" fmla="*/ 3653154 h 7101288"/>
              <a:gd name="connsiteX10" fmla="*/ 3380292 w 8845426"/>
              <a:gd name="connsiteY10" fmla="*/ 3289771 h 7101288"/>
              <a:gd name="connsiteX11" fmla="*/ 4511168 w 8845426"/>
              <a:gd name="connsiteY11" fmla="*/ 3031671 h 7101288"/>
              <a:gd name="connsiteX12" fmla="*/ 5779757 w 8845426"/>
              <a:gd name="connsiteY12" fmla="*/ 2228959 h 7101288"/>
              <a:gd name="connsiteX13" fmla="*/ 6257143 w 8845426"/>
              <a:gd name="connsiteY13" fmla="*/ 1456062 h 7101288"/>
              <a:gd name="connsiteX14" fmla="*/ 6764733 w 8845426"/>
              <a:gd name="connsiteY14" fmla="*/ 905635 h 7101288"/>
              <a:gd name="connsiteX15" fmla="*/ 6950072 w 8845426"/>
              <a:gd name="connsiteY15" fmla="*/ 696630 h 7101288"/>
              <a:gd name="connsiteX16" fmla="*/ 7396774 w 8845426"/>
              <a:gd name="connsiteY16" fmla="*/ 505662 h 7101288"/>
              <a:gd name="connsiteX17" fmla="*/ 8303776 w 8845426"/>
              <a:gd name="connsiteY17" fmla="*/ 145946 h 7101288"/>
              <a:gd name="connsiteX18" fmla="*/ 8845426 w 8845426"/>
              <a:gd name="connsiteY18" fmla="*/ 0 h 7101288"/>
              <a:gd name="connsiteX0" fmla="*/ 2095569 w 8845426"/>
              <a:gd name="connsiteY0" fmla="*/ 7100575 h 7100575"/>
              <a:gd name="connsiteX1" fmla="*/ 2256343 w 8845426"/>
              <a:gd name="connsiteY1" fmla="*/ 6879512 h 7100575"/>
              <a:gd name="connsiteX2" fmla="*/ 2557862 w 8845426"/>
              <a:gd name="connsiteY2" fmla="*/ 6039000 h 7100575"/>
              <a:gd name="connsiteX3" fmla="*/ 1052055 w 8845426"/>
              <a:gd name="connsiteY3" fmla="*/ 5529784 h 7100575"/>
              <a:gd name="connsiteX4" fmla="*/ 50000 w 8845426"/>
              <a:gd name="connsiteY4" fmla="*/ 4942134 h 7100575"/>
              <a:gd name="connsiteX5" fmla="*/ 286924 w 8845426"/>
              <a:gd name="connsiteY5" fmla="*/ 4059196 h 7100575"/>
              <a:gd name="connsiteX6" fmla="*/ 1457170 w 8845426"/>
              <a:gd name="connsiteY6" fmla="*/ 4007091 h 7100575"/>
              <a:gd name="connsiteX7" fmla="*/ 2217538 w 8845426"/>
              <a:gd name="connsiteY7" fmla="*/ 3614641 h 7100575"/>
              <a:gd name="connsiteX8" fmla="*/ 3049025 w 8845426"/>
              <a:gd name="connsiteY8" fmla="*/ 3653154 h 7100575"/>
              <a:gd name="connsiteX9" fmla="*/ 3380292 w 8845426"/>
              <a:gd name="connsiteY9" fmla="*/ 3289771 h 7100575"/>
              <a:gd name="connsiteX10" fmla="*/ 4511168 w 8845426"/>
              <a:gd name="connsiteY10" fmla="*/ 3031671 h 7100575"/>
              <a:gd name="connsiteX11" fmla="*/ 5779757 w 8845426"/>
              <a:gd name="connsiteY11" fmla="*/ 2228959 h 7100575"/>
              <a:gd name="connsiteX12" fmla="*/ 6257143 w 8845426"/>
              <a:gd name="connsiteY12" fmla="*/ 1456062 h 7100575"/>
              <a:gd name="connsiteX13" fmla="*/ 6764733 w 8845426"/>
              <a:gd name="connsiteY13" fmla="*/ 905635 h 7100575"/>
              <a:gd name="connsiteX14" fmla="*/ 6950072 w 8845426"/>
              <a:gd name="connsiteY14" fmla="*/ 696630 h 7100575"/>
              <a:gd name="connsiteX15" fmla="*/ 7396774 w 8845426"/>
              <a:gd name="connsiteY15" fmla="*/ 505662 h 7100575"/>
              <a:gd name="connsiteX16" fmla="*/ 8303776 w 8845426"/>
              <a:gd name="connsiteY16" fmla="*/ 145946 h 7100575"/>
              <a:gd name="connsiteX17" fmla="*/ 8845426 w 8845426"/>
              <a:gd name="connsiteY17" fmla="*/ 0 h 7100575"/>
              <a:gd name="connsiteX0" fmla="*/ 2256343 w 8845426"/>
              <a:gd name="connsiteY0" fmla="*/ 6879512 h 6879512"/>
              <a:gd name="connsiteX1" fmla="*/ 2557862 w 8845426"/>
              <a:gd name="connsiteY1" fmla="*/ 6039000 h 6879512"/>
              <a:gd name="connsiteX2" fmla="*/ 1052055 w 8845426"/>
              <a:gd name="connsiteY2" fmla="*/ 5529784 h 6879512"/>
              <a:gd name="connsiteX3" fmla="*/ 50000 w 8845426"/>
              <a:gd name="connsiteY3" fmla="*/ 4942134 h 6879512"/>
              <a:gd name="connsiteX4" fmla="*/ 286924 w 8845426"/>
              <a:gd name="connsiteY4" fmla="*/ 4059196 h 6879512"/>
              <a:gd name="connsiteX5" fmla="*/ 1457170 w 8845426"/>
              <a:gd name="connsiteY5" fmla="*/ 4007091 h 6879512"/>
              <a:gd name="connsiteX6" fmla="*/ 2217538 w 8845426"/>
              <a:gd name="connsiteY6" fmla="*/ 3614641 h 6879512"/>
              <a:gd name="connsiteX7" fmla="*/ 3049025 w 8845426"/>
              <a:gd name="connsiteY7" fmla="*/ 3653154 h 6879512"/>
              <a:gd name="connsiteX8" fmla="*/ 3380292 w 8845426"/>
              <a:gd name="connsiteY8" fmla="*/ 3289771 h 6879512"/>
              <a:gd name="connsiteX9" fmla="*/ 4511168 w 8845426"/>
              <a:gd name="connsiteY9" fmla="*/ 3031671 h 6879512"/>
              <a:gd name="connsiteX10" fmla="*/ 5779757 w 8845426"/>
              <a:gd name="connsiteY10" fmla="*/ 2228959 h 6879512"/>
              <a:gd name="connsiteX11" fmla="*/ 6257143 w 8845426"/>
              <a:gd name="connsiteY11" fmla="*/ 1456062 h 6879512"/>
              <a:gd name="connsiteX12" fmla="*/ 6764733 w 8845426"/>
              <a:gd name="connsiteY12" fmla="*/ 905635 h 6879512"/>
              <a:gd name="connsiteX13" fmla="*/ 6950072 w 8845426"/>
              <a:gd name="connsiteY13" fmla="*/ 696630 h 6879512"/>
              <a:gd name="connsiteX14" fmla="*/ 7396774 w 8845426"/>
              <a:gd name="connsiteY14" fmla="*/ 505662 h 6879512"/>
              <a:gd name="connsiteX15" fmla="*/ 8303776 w 8845426"/>
              <a:gd name="connsiteY15" fmla="*/ 145946 h 6879512"/>
              <a:gd name="connsiteX16" fmla="*/ 8845426 w 8845426"/>
              <a:gd name="connsiteY16" fmla="*/ 0 h 6879512"/>
              <a:gd name="connsiteX0" fmla="*/ 2557862 w 8845426"/>
              <a:gd name="connsiteY0" fmla="*/ 6039000 h 6039000"/>
              <a:gd name="connsiteX1" fmla="*/ 1052055 w 8845426"/>
              <a:gd name="connsiteY1" fmla="*/ 5529784 h 6039000"/>
              <a:gd name="connsiteX2" fmla="*/ 50000 w 8845426"/>
              <a:gd name="connsiteY2" fmla="*/ 4942134 h 6039000"/>
              <a:gd name="connsiteX3" fmla="*/ 286924 w 8845426"/>
              <a:gd name="connsiteY3" fmla="*/ 4059196 h 6039000"/>
              <a:gd name="connsiteX4" fmla="*/ 1457170 w 8845426"/>
              <a:gd name="connsiteY4" fmla="*/ 4007091 h 6039000"/>
              <a:gd name="connsiteX5" fmla="*/ 2217538 w 8845426"/>
              <a:gd name="connsiteY5" fmla="*/ 3614641 h 6039000"/>
              <a:gd name="connsiteX6" fmla="*/ 3049025 w 8845426"/>
              <a:gd name="connsiteY6" fmla="*/ 3653154 h 6039000"/>
              <a:gd name="connsiteX7" fmla="*/ 3380292 w 8845426"/>
              <a:gd name="connsiteY7" fmla="*/ 3289771 h 6039000"/>
              <a:gd name="connsiteX8" fmla="*/ 4511168 w 8845426"/>
              <a:gd name="connsiteY8" fmla="*/ 3031671 h 6039000"/>
              <a:gd name="connsiteX9" fmla="*/ 5779757 w 8845426"/>
              <a:gd name="connsiteY9" fmla="*/ 2228959 h 6039000"/>
              <a:gd name="connsiteX10" fmla="*/ 6257143 w 8845426"/>
              <a:gd name="connsiteY10" fmla="*/ 1456062 h 6039000"/>
              <a:gd name="connsiteX11" fmla="*/ 6764733 w 8845426"/>
              <a:gd name="connsiteY11" fmla="*/ 905635 h 6039000"/>
              <a:gd name="connsiteX12" fmla="*/ 6950072 w 8845426"/>
              <a:gd name="connsiteY12" fmla="*/ 696630 h 6039000"/>
              <a:gd name="connsiteX13" fmla="*/ 7396774 w 8845426"/>
              <a:gd name="connsiteY13" fmla="*/ 505662 h 6039000"/>
              <a:gd name="connsiteX14" fmla="*/ 8303776 w 8845426"/>
              <a:gd name="connsiteY14" fmla="*/ 145946 h 6039000"/>
              <a:gd name="connsiteX15" fmla="*/ 8845426 w 8845426"/>
              <a:gd name="connsiteY15" fmla="*/ 0 h 6039000"/>
              <a:gd name="connsiteX0" fmla="*/ 1052055 w 8845426"/>
              <a:gd name="connsiteY0" fmla="*/ 5529784 h 5529784"/>
              <a:gd name="connsiteX1" fmla="*/ 50000 w 8845426"/>
              <a:gd name="connsiteY1" fmla="*/ 4942134 h 5529784"/>
              <a:gd name="connsiteX2" fmla="*/ 286924 w 8845426"/>
              <a:gd name="connsiteY2" fmla="*/ 4059196 h 5529784"/>
              <a:gd name="connsiteX3" fmla="*/ 1457170 w 8845426"/>
              <a:gd name="connsiteY3" fmla="*/ 4007091 h 5529784"/>
              <a:gd name="connsiteX4" fmla="*/ 2217538 w 8845426"/>
              <a:gd name="connsiteY4" fmla="*/ 3614641 h 5529784"/>
              <a:gd name="connsiteX5" fmla="*/ 3049025 w 8845426"/>
              <a:gd name="connsiteY5" fmla="*/ 3653154 h 5529784"/>
              <a:gd name="connsiteX6" fmla="*/ 3380292 w 8845426"/>
              <a:gd name="connsiteY6" fmla="*/ 3289771 h 5529784"/>
              <a:gd name="connsiteX7" fmla="*/ 4511168 w 8845426"/>
              <a:gd name="connsiteY7" fmla="*/ 3031671 h 5529784"/>
              <a:gd name="connsiteX8" fmla="*/ 5779757 w 8845426"/>
              <a:gd name="connsiteY8" fmla="*/ 2228959 h 5529784"/>
              <a:gd name="connsiteX9" fmla="*/ 6257143 w 8845426"/>
              <a:gd name="connsiteY9" fmla="*/ 1456062 h 5529784"/>
              <a:gd name="connsiteX10" fmla="*/ 6764733 w 8845426"/>
              <a:gd name="connsiteY10" fmla="*/ 905635 h 5529784"/>
              <a:gd name="connsiteX11" fmla="*/ 6950072 w 8845426"/>
              <a:gd name="connsiteY11" fmla="*/ 696630 h 5529784"/>
              <a:gd name="connsiteX12" fmla="*/ 7396774 w 8845426"/>
              <a:gd name="connsiteY12" fmla="*/ 505662 h 5529784"/>
              <a:gd name="connsiteX13" fmla="*/ 8303776 w 8845426"/>
              <a:gd name="connsiteY13" fmla="*/ 145946 h 5529784"/>
              <a:gd name="connsiteX14" fmla="*/ 8845426 w 8845426"/>
              <a:gd name="connsiteY14" fmla="*/ 0 h 5529784"/>
              <a:gd name="connsiteX0" fmla="*/ 50000 w 8845426"/>
              <a:gd name="connsiteY0" fmla="*/ 4942134 h 4942134"/>
              <a:gd name="connsiteX1" fmla="*/ 286924 w 8845426"/>
              <a:gd name="connsiteY1" fmla="*/ 4059196 h 4942134"/>
              <a:gd name="connsiteX2" fmla="*/ 1457170 w 8845426"/>
              <a:gd name="connsiteY2" fmla="*/ 4007091 h 4942134"/>
              <a:gd name="connsiteX3" fmla="*/ 2217538 w 8845426"/>
              <a:gd name="connsiteY3" fmla="*/ 3614641 h 4942134"/>
              <a:gd name="connsiteX4" fmla="*/ 3049025 w 8845426"/>
              <a:gd name="connsiteY4" fmla="*/ 3653154 h 4942134"/>
              <a:gd name="connsiteX5" fmla="*/ 3380292 w 8845426"/>
              <a:gd name="connsiteY5" fmla="*/ 3289771 h 4942134"/>
              <a:gd name="connsiteX6" fmla="*/ 4511168 w 8845426"/>
              <a:gd name="connsiteY6" fmla="*/ 3031671 h 4942134"/>
              <a:gd name="connsiteX7" fmla="*/ 5779757 w 8845426"/>
              <a:gd name="connsiteY7" fmla="*/ 2228959 h 4942134"/>
              <a:gd name="connsiteX8" fmla="*/ 6257143 w 8845426"/>
              <a:gd name="connsiteY8" fmla="*/ 1456062 h 4942134"/>
              <a:gd name="connsiteX9" fmla="*/ 6764733 w 8845426"/>
              <a:gd name="connsiteY9" fmla="*/ 905635 h 4942134"/>
              <a:gd name="connsiteX10" fmla="*/ 6950072 w 8845426"/>
              <a:gd name="connsiteY10" fmla="*/ 696630 h 4942134"/>
              <a:gd name="connsiteX11" fmla="*/ 7396774 w 8845426"/>
              <a:gd name="connsiteY11" fmla="*/ 505662 h 4942134"/>
              <a:gd name="connsiteX12" fmla="*/ 8303776 w 8845426"/>
              <a:gd name="connsiteY12" fmla="*/ 145946 h 4942134"/>
              <a:gd name="connsiteX13" fmla="*/ 8845426 w 8845426"/>
              <a:gd name="connsiteY13" fmla="*/ 0 h 4942134"/>
              <a:gd name="connsiteX0" fmla="*/ 0 w 8558502"/>
              <a:gd name="connsiteY0" fmla="*/ 4059196 h 4059196"/>
              <a:gd name="connsiteX1" fmla="*/ 1170246 w 8558502"/>
              <a:gd name="connsiteY1" fmla="*/ 4007091 h 4059196"/>
              <a:gd name="connsiteX2" fmla="*/ 1930614 w 8558502"/>
              <a:gd name="connsiteY2" fmla="*/ 3614641 h 4059196"/>
              <a:gd name="connsiteX3" fmla="*/ 2762101 w 8558502"/>
              <a:gd name="connsiteY3" fmla="*/ 3653154 h 4059196"/>
              <a:gd name="connsiteX4" fmla="*/ 3093368 w 8558502"/>
              <a:gd name="connsiteY4" fmla="*/ 3289771 h 4059196"/>
              <a:gd name="connsiteX5" fmla="*/ 4224244 w 8558502"/>
              <a:gd name="connsiteY5" fmla="*/ 3031671 h 4059196"/>
              <a:gd name="connsiteX6" fmla="*/ 5492833 w 8558502"/>
              <a:gd name="connsiteY6" fmla="*/ 2228959 h 4059196"/>
              <a:gd name="connsiteX7" fmla="*/ 5970219 w 8558502"/>
              <a:gd name="connsiteY7" fmla="*/ 1456062 h 4059196"/>
              <a:gd name="connsiteX8" fmla="*/ 6477809 w 8558502"/>
              <a:gd name="connsiteY8" fmla="*/ 905635 h 4059196"/>
              <a:gd name="connsiteX9" fmla="*/ 6663148 w 8558502"/>
              <a:gd name="connsiteY9" fmla="*/ 696630 h 4059196"/>
              <a:gd name="connsiteX10" fmla="*/ 7109850 w 8558502"/>
              <a:gd name="connsiteY10" fmla="*/ 505662 h 4059196"/>
              <a:gd name="connsiteX11" fmla="*/ 8016852 w 8558502"/>
              <a:gd name="connsiteY11" fmla="*/ 145946 h 4059196"/>
              <a:gd name="connsiteX12" fmla="*/ 8558502 w 8558502"/>
              <a:gd name="connsiteY12" fmla="*/ 0 h 4059196"/>
              <a:gd name="connsiteX0" fmla="*/ 0 w 7388256"/>
              <a:gd name="connsiteY0" fmla="*/ 4007091 h 4007091"/>
              <a:gd name="connsiteX1" fmla="*/ 760368 w 7388256"/>
              <a:gd name="connsiteY1" fmla="*/ 3614641 h 4007091"/>
              <a:gd name="connsiteX2" fmla="*/ 1591855 w 7388256"/>
              <a:gd name="connsiteY2" fmla="*/ 3653154 h 4007091"/>
              <a:gd name="connsiteX3" fmla="*/ 1923122 w 7388256"/>
              <a:gd name="connsiteY3" fmla="*/ 3289771 h 4007091"/>
              <a:gd name="connsiteX4" fmla="*/ 3053998 w 7388256"/>
              <a:gd name="connsiteY4" fmla="*/ 3031671 h 4007091"/>
              <a:gd name="connsiteX5" fmla="*/ 4322587 w 7388256"/>
              <a:gd name="connsiteY5" fmla="*/ 2228959 h 4007091"/>
              <a:gd name="connsiteX6" fmla="*/ 4799973 w 7388256"/>
              <a:gd name="connsiteY6" fmla="*/ 1456062 h 4007091"/>
              <a:gd name="connsiteX7" fmla="*/ 5307563 w 7388256"/>
              <a:gd name="connsiteY7" fmla="*/ 905635 h 4007091"/>
              <a:gd name="connsiteX8" fmla="*/ 5492902 w 7388256"/>
              <a:gd name="connsiteY8" fmla="*/ 696630 h 4007091"/>
              <a:gd name="connsiteX9" fmla="*/ 5939604 w 7388256"/>
              <a:gd name="connsiteY9" fmla="*/ 505662 h 4007091"/>
              <a:gd name="connsiteX10" fmla="*/ 6846606 w 7388256"/>
              <a:gd name="connsiteY10" fmla="*/ 145946 h 4007091"/>
              <a:gd name="connsiteX11" fmla="*/ 7388256 w 7388256"/>
              <a:gd name="connsiteY11" fmla="*/ 0 h 4007091"/>
              <a:gd name="connsiteX0" fmla="*/ 0 w 6627888"/>
              <a:gd name="connsiteY0" fmla="*/ 3614641 h 3665050"/>
              <a:gd name="connsiteX1" fmla="*/ 831487 w 6627888"/>
              <a:gd name="connsiteY1" fmla="*/ 3653154 h 3665050"/>
              <a:gd name="connsiteX2" fmla="*/ 1162754 w 6627888"/>
              <a:gd name="connsiteY2" fmla="*/ 3289771 h 3665050"/>
              <a:gd name="connsiteX3" fmla="*/ 2293630 w 6627888"/>
              <a:gd name="connsiteY3" fmla="*/ 3031671 h 3665050"/>
              <a:gd name="connsiteX4" fmla="*/ 3562219 w 6627888"/>
              <a:gd name="connsiteY4" fmla="*/ 2228959 h 3665050"/>
              <a:gd name="connsiteX5" fmla="*/ 4039605 w 6627888"/>
              <a:gd name="connsiteY5" fmla="*/ 1456062 h 3665050"/>
              <a:gd name="connsiteX6" fmla="*/ 4547195 w 6627888"/>
              <a:gd name="connsiteY6" fmla="*/ 905635 h 3665050"/>
              <a:gd name="connsiteX7" fmla="*/ 4732534 w 6627888"/>
              <a:gd name="connsiteY7" fmla="*/ 696630 h 3665050"/>
              <a:gd name="connsiteX8" fmla="*/ 5179236 w 6627888"/>
              <a:gd name="connsiteY8" fmla="*/ 505662 h 3665050"/>
              <a:gd name="connsiteX9" fmla="*/ 6086238 w 6627888"/>
              <a:gd name="connsiteY9" fmla="*/ 145946 h 3665050"/>
              <a:gd name="connsiteX10" fmla="*/ 6627888 w 6627888"/>
              <a:gd name="connsiteY10" fmla="*/ 0 h 3665050"/>
              <a:gd name="connsiteX0" fmla="*/ 0 w 5796401"/>
              <a:gd name="connsiteY0" fmla="*/ 3653154 h 3653154"/>
              <a:gd name="connsiteX1" fmla="*/ 331267 w 5796401"/>
              <a:gd name="connsiteY1" fmla="*/ 3289771 h 3653154"/>
              <a:gd name="connsiteX2" fmla="*/ 1462143 w 5796401"/>
              <a:gd name="connsiteY2" fmla="*/ 3031671 h 3653154"/>
              <a:gd name="connsiteX3" fmla="*/ 2730732 w 5796401"/>
              <a:gd name="connsiteY3" fmla="*/ 2228959 h 3653154"/>
              <a:gd name="connsiteX4" fmla="*/ 3208118 w 5796401"/>
              <a:gd name="connsiteY4" fmla="*/ 1456062 h 3653154"/>
              <a:gd name="connsiteX5" fmla="*/ 3715708 w 5796401"/>
              <a:gd name="connsiteY5" fmla="*/ 905635 h 3653154"/>
              <a:gd name="connsiteX6" fmla="*/ 3901047 w 5796401"/>
              <a:gd name="connsiteY6" fmla="*/ 696630 h 3653154"/>
              <a:gd name="connsiteX7" fmla="*/ 4347749 w 5796401"/>
              <a:gd name="connsiteY7" fmla="*/ 505662 h 3653154"/>
              <a:gd name="connsiteX8" fmla="*/ 5254751 w 5796401"/>
              <a:gd name="connsiteY8" fmla="*/ 145946 h 3653154"/>
              <a:gd name="connsiteX9" fmla="*/ 5796401 w 5796401"/>
              <a:gd name="connsiteY9" fmla="*/ 0 h 3653154"/>
              <a:gd name="connsiteX0" fmla="*/ 1713752 w 5472806"/>
              <a:gd name="connsiteY0" fmla="*/ 5209238 h 5209238"/>
              <a:gd name="connsiteX1" fmla="*/ 7672 w 5472806"/>
              <a:gd name="connsiteY1" fmla="*/ 3289771 h 5209238"/>
              <a:gd name="connsiteX2" fmla="*/ 1138548 w 5472806"/>
              <a:gd name="connsiteY2" fmla="*/ 3031671 h 5209238"/>
              <a:gd name="connsiteX3" fmla="*/ 2407137 w 5472806"/>
              <a:gd name="connsiteY3" fmla="*/ 2228959 h 5209238"/>
              <a:gd name="connsiteX4" fmla="*/ 2884523 w 5472806"/>
              <a:gd name="connsiteY4" fmla="*/ 1456062 h 5209238"/>
              <a:gd name="connsiteX5" fmla="*/ 3392113 w 5472806"/>
              <a:gd name="connsiteY5" fmla="*/ 905635 h 5209238"/>
              <a:gd name="connsiteX6" fmla="*/ 3577452 w 5472806"/>
              <a:gd name="connsiteY6" fmla="*/ 696630 h 5209238"/>
              <a:gd name="connsiteX7" fmla="*/ 4024154 w 5472806"/>
              <a:gd name="connsiteY7" fmla="*/ 505662 h 5209238"/>
              <a:gd name="connsiteX8" fmla="*/ 4931156 w 5472806"/>
              <a:gd name="connsiteY8" fmla="*/ 145946 h 5209238"/>
              <a:gd name="connsiteX9" fmla="*/ 5472806 w 5472806"/>
              <a:gd name="connsiteY9" fmla="*/ 0 h 5209238"/>
              <a:gd name="connsiteX0" fmla="*/ 1098388 w 4857442"/>
              <a:gd name="connsiteY0" fmla="*/ 5209238 h 5209238"/>
              <a:gd name="connsiteX1" fmla="*/ 17950 w 4857442"/>
              <a:gd name="connsiteY1" fmla="*/ 3754992 h 5209238"/>
              <a:gd name="connsiteX2" fmla="*/ 523184 w 4857442"/>
              <a:gd name="connsiteY2" fmla="*/ 3031671 h 5209238"/>
              <a:gd name="connsiteX3" fmla="*/ 1791773 w 4857442"/>
              <a:gd name="connsiteY3" fmla="*/ 2228959 h 5209238"/>
              <a:gd name="connsiteX4" fmla="*/ 2269159 w 4857442"/>
              <a:gd name="connsiteY4" fmla="*/ 1456062 h 5209238"/>
              <a:gd name="connsiteX5" fmla="*/ 2776749 w 4857442"/>
              <a:gd name="connsiteY5" fmla="*/ 905635 h 5209238"/>
              <a:gd name="connsiteX6" fmla="*/ 2962088 w 4857442"/>
              <a:gd name="connsiteY6" fmla="*/ 696630 h 5209238"/>
              <a:gd name="connsiteX7" fmla="*/ 3408790 w 4857442"/>
              <a:gd name="connsiteY7" fmla="*/ 505662 h 5209238"/>
              <a:gd name="connsiteX8" fmla="*/ 4315792 w 4857442"/>
              <a:gd name="connsiteY8" fmla="*/ 145946 h 5209238"/>
              <a:gd name="connsiteX9" fmla="*/ 4857442 w 4857442"/>
              <a:gd name="connsiteY9" fmla="*/ 0 h 5209238"/>
              <a:gd name="connsiteX0" fmla="*/ 1114648 w 4873702"/>
              <a:gd name="connsiteY0" fmla="*/ 5209238 h 5209238"/>
              <a:gd name="connsiteX1" fmla="*/ 34210 w 4873702"/>
              <a:gd name="connsiteY1" fmla="*/ 3754992 h 5209238"/>
              <a:gd name="connsiteX2" fmla="*/ 411107 w 4873702"/>
              <a:gd name="connsiteY2" fmla="*/ 3047714 h 5209238"/>
              <a:gd name="connsiteX3" fmla="*/ 1808033 w 4873702"/>
              <a:gd name="connsiteY3" fmla="*/ 2228959 h 5209238"/>
              <a:gd name="connsiteX4" fmla="*/ 2285419 w 4873702"/>
              <a:gd name="connsiteY4" fmla="*/ 1456062 h 5209238"/>
              <a:gd name="connsiteX5" fmla="*/ 2793009 w 4873702"/>
              <a:gd name="connsiteY5" fmla="*/ 905635 h 5209238"/>
              <a:gd name="connsiteX6" fmla="*/ 2978348 w 4873702"/>
              <a:gd name="connsiteY6" fmla="*/ 696630 h 5209238"/>
              <a:gd name="connsiteX7" fmla="*/ 3425050 w 4873702"/>
              <a:gd name="connsiteY7" fmla="*/ 505662 h 5209238"/>
              <a:gd name="connsiteX8" fmla="*/ 4332052 w 4873702"/>
              <a:gd name="connsiteY8" fmla="*/ 145946 h 5209238"/>
              <a:gd name="connsiteX9" fmla="*/ 4873702 w 4873702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03118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144122 w 4903176"/>
              <a:gd name="connsiteY0" fmla="*/ 5209238 h 5209238"/>
              <a:gd name="connsiteX1" fmla="*/ 31599 w 4903176"/>
              <a:gd name="connsiteY1" fmla="*/ 3883329 h 5209238"/>
              <a:gd name="connsiteX2" fmla="*/ 440581 w 4903176"/>
              <a:gd name="connsiteY2" fmla="*/ 3047714 h 5209238"/>
              <a:gd name="connsiteX3" fmla="*/ 1837507 w 4903176"/>
              <a:gd name="connsiteY3" fmla="*/ 2228959 h 5209238"/>
              <a:gd name="connsiteX4" fmla="*/ 2314893 w 4903176"/>
              <a:gd name="connsiteY4" fmla="*/ 1456062 h 5209238"/>
              <a:gd name="connsiteX5" fmla="*/ 2822483 w 4903176"/>
              <a:gd name="connsiteY5" fmla="*/ 905635 h 5209238"/>
              <a:gd name="connsiteX6" fmla="*/ 3007822 w 4903176"/>
              <a:gd name="connsiteY6" fmla="*/ 696630 h 5209238"/>
              <a:gd name="connsiteX7" fmla="*/ 3454524 w 4903176"/>
              <a:gd name="connsiteY7" fmla="*/ 505662 h 5209238"/>
              <a:gd name="connsiteX8" fmla="*/ 4361526 w 4903176"/>
              <a:gd name="connsiteY8" fmla="*/ 145946 h 5209238"/>
              <a:gd name="connsiteX9" fmla="*/ 4903176 w 4903176"/>
              <a:gd name="connsiteY9" fmla="*/ 0 h 5209238"/>
              <a:gd name="connsiteX0" fmla="*/ 1212263 w 4907149"/>
              <a:gd name="connsiteY0" fmla="*/ 5209238 h 5209238"/>
              <a:gd name="connsiteX1" fmla="*/ 35572 w 4907149"/>
              <a:gd name="connsiteY1" fmla="*/ 3883329 h 5209238"/>
              <a:gd name="connsiteX2" fmla="*/ 444554 w 4907149"/>
              <a:gd name="connsiteY2" fmla="*/ 3047714 h 5209238"/>
              <a:gd name="connsiteX3" fmla="*/ 1841480 w 4907149"/>
              <a:gd name="connsiteY3" fmla="*/ 2228959 h 5209238"/>
              <a:gd name="connsiteX4" fmla="*/ 2318866 w 4907149"/>
              <a:gd name="connsiteY4" fmla="*/ 1456062 h 5209238"/>
              <a:gd name="connsiteX5" fmla="*/ 2826456 w 4907149"/>
              <a:gd name="connsiteY5" fmla="*/ 905635 h 5209238"/>
              <a:gd name="connsiteX6" fmla="*/ 3011795 w 4907149"/>
              <a:gd name="connsiteY6" fmla="*/ 696630 h 5209238"/>
              <a:gd name="connsiteX7" fmla="*/ 3458497 w 4907149"/>
              <a:gd name="connsiteY7" fmla="*/ 505662 h 5209238"/>
              <a:gd name="connsiteX8" fmla="*/ 4365499 w 4907149"/>
              <a:gd name="connsiteY8" fmla="*/ 145946 h 5209238"/>
              <a:gd name="connsiteX9" fmla="*/ 4907149 w 4907149"/>
              <a:gd name="connsiteY9" fmla="*/ 0 h 5209238"/>
              <a:gd name="connsiteX0" fmla="*/ 406671 w 4871578"/>
              <a:gd name="connsiteY0" fmla="*/ 4423174 h 4423174"/>
              <a:gd name="connsiteX1" fmla="*/ 1 w 4871578"/>
              <a:gd name="connsiteY1" fmla="*/ 3883329 h 4423174"/>
              <a:gd name="connsiteX2" fmla="*/ 408983 w 4871578"/>
              <a:gd name="connsiteY2" fmla="*/ 3047714 h 4423174"/>
              <a:gd name="connsiteX3" fmla="*/ 1805909 w 4871578"/>
              <a:gd name="connsiteY3" fmla="*/ 2228959 h 4423174"/>
              <a:gd name="connsiteX4" fmla="*/ 2283295 w 4871578"/>
              <a:gd name="connsiteY4" fmla="*/ 1456062 h 4423174"/>
              <a:gd name="connsiteX5" fmla="*/ 2790885 w 4871578"/>
              <a:gd name="connsiteY5" fmla="*/ 905635 h 4423174"/>
              <a:gd name="connsiteX6" fmla="*/ 2976224 w 4871578"/>
              <a:gd name="connsiteY6" fmla="*/ 696630 h 4423174"/>
              <a:gd name="connsiteX7" fmla="*/ 3422926 w 4871578"/>
              <a:gd name="connsiteY7" fmla="*/ 505662 h 4423174"/>
              <a:gd name="connsiteX8" fmla="*/ 4329928 w 4871578"/>
              <a:gd name="connsiteY8" fmla="*/ 145946 h 4423174"/>
              <a:gd name="connsiteX9" fmla="*/ 4871578 w 4871578"/>
              <a:gd name="connsiteY9" fmla="*/ 0 h 4423174"/>
              <a:gd name="connsiteX0" fmla="*/ 302157 w 4872671"/>
              <a:gd name="connsiteY0" fmla="*/ 4381962 h 4381962"/>
              <a:gd name="connsiteX1" fmla="*/ 1094 w 4872671"/>
              <a:gd name="connsiteY1" fmla="*/ 3883329 h 4381962"/>
              <a:gd name="connsiteX2" fmla="*/ 410076 w 4872671"/>
              <a:gd name="connsiteY2" fmla="*/ 3047714 h 4381962"/>
              <a:gd name="connsiteX3" fmla="*/ 1807002 w 4872671"/>
              <a:gd name="connsiteY3" fmla="*/ 2228959 h 4381962"/>
              <a:gd name="connsiteX4" fmla="*/ 2284388 w 4872671"/>
              <a:gd name="connsiteY4" fmla="*/ 1456062 h 4381962"/>
              <a:gd name="connsiteX5" fmla="*/ 2791978 w 4872671"/>
              <a:gd name="connsiteY5" fmla="*/ 905635 h 4381962"/>
              <a:gd name="connsiteX6" fmla="*/ 2977317 w 4872671"/>
              <a:gd name="connsiteY6" fmla="*/ 696630 h 4381962"/>
              <a:gd name="connsiteX7" fmla="*/ 3424019 w 4872671"/>
              <a:gd name="connsiteY7" fmla="*/ 505662 h 4381962"/>
              <a:gd name="connsiteX8" fmla="*/ 4331021 w 4872671"/>
              <a:gd name="connsiteY8" fmla="*/ 145946 h 4381962"/>
              <a:gd name="connsiteX9" fmla="*/ 4872671 w 4872671"/>
              <a:gd name="connsiteY9" fmla="*/ 0 h 4381962"/>
              <a:gd name="connsiteX0" fmla="*/ 9831 w 4580345"/>
              <a:gd name="connsiteY0" fmla="*/ 4381962 h 4381962"/>
              <a:gd name="connsiteX1" fmla="*/ 782194 w 4580345"/>
              <a:gd name="connsiteY1" fmla="*/ 3803816 h 4381962"/>
              <a:gd name="connsiteX2" fmla="*/ 117750 w 4580345"/>
              <a:gd name="connsiteY2" fmla="*/ 3047714 h 4381962"/>
              <a:gd name="connsiteX3" fmla="*/ 1514676 w 4580345"/>
              <a:gd name="connsiteY3" fmla="*/ 2228959 h 4381962"/>
              <a:gd name="connsiteX4" fmla="*/ 1992062 w 4580345"/>
              <a:gd name="connsiteY4" fmla="*/ 1456062 h 4381962"/>
              <a:gd name="connsiteX5" fmla="*/ 2499652 w 4580345"/>
              <a:gd name="connsiteY5" fmla="*/ 905635 h 4381962"/>
              <a:gd name="connsiteX6" fmla="*/ 2684991 w 4580345"/>
              <a:gd name="connsiteY6" fmla="*/ 696630 h 4381962"/>
              <a:gd name="connsiteX7" fmla="*/ 3131693 w 4580345"/>
              <a:gd name="connsiteY7" fmla="*/ 505662 h 4381962"/>
              <a:gd name="connsiteX8" fmla="*/ 4038695 w 4580345"/>
              <a:gd name="connsiteY8" fmla="*/ 145946 h 4381962"/>
              <a:gd name="connsiteX9" fmla="*/ 4580345 w 4580345"/>
              <a:gd name="connsiteY9" fmla="*/ 0 h 4381962"/>
              <a:gd name="connsiteX0" fmla="*/ 10099 w 4550796"/>
              <a:gd name="connsiteY0" fmla="*/ 4381962 h 4381962"/>
              <a:gd name="connsiteX1" fmla="*/ 752645 w 4550796"/>
              <a:gd name="connsiteY1" fmla="*/ 3803816 h 4381962"/>
              <a:gd name="connsiteX2" fmla="*/ 88201 w 4550796"/>
              <a:gd name="connsiteY2" fmla="*/ 3047714 h 4381962"/>
              <a:gd name="connsiteX3" fmla="*/ 1485127 w 4550796"/>
              <a:gd name="connsiteY3" fmla="*/ 2228959 h 4381962"/>
              <a:gd name="connsiteX4" fmla="*/ 1962513 w 4550796"/>
              <a:gd name="connsiteY4" fmla="*/ 1456062 h 4381962"/>
              <a:gd name="connsiteX5" fmla="*/ 2470103 w 4550796"/>
              <a:gd name="connsiteY5" fmla="*/ 905635 h 4381962"/>
              <a:gd name="connsiteX6" fmla="*/ 2655442 w 4550796"/>
              <a:gd name="connsiteY6" fmla="*/ 696630 h 4381962"/>
              <a:gd name="connsiteX7" fmla="*/ 3102144 w 4550796"/>
              <a:gd name="connsiteY7" fmla="*/ 505662 h 4381962"/>
              <a:gd name="connsiteX8" fmla="*/ 4009146 w 4550796"/>
              <a:gd name="connsiteY8" fmla="*/ 145946 h 4381962"/>
              <a:gd name="connsiteX9" fmla="*/ 4550796 w 4550796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78102 w 4540697"/>
              <a:gd name="connsiteY2" fmla="*/ 3047714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181346 w 4540697"/>
              <a:gd name="connsiteY2" fmla="*/ 3216679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4540697"/>
              <a:gd name="connsiteY0" fmla="*/ 4381962 h 4381962"/>
              <a:gd name="connsiteX1" fmla="*/ 742546 w 4540697"/>
              <a:gd name="connsiteY1" fmla="*/ 3803816 h 4381962"/>
              <a:gd name="connsiteX2" fmla="*/ 1429824 w 4540697"/>
              <a:gd name="connsiteY2" fmla="*/ 3117288 h 4381962"/>
              <a:gd name="connsiteX3" fmla="*/ 1475028 w 4540697"/>
              <a:gd name="connsiteY3" fmla="*/ 2228959 h 4381962"/>
              <a:gd name="connsiteX4" fmla="*/ 1952414 w 4540697"/>
              <a:gd name="connsiteY4" fmla="*/ 1456062 h 4381962"/>
              <a:gd name="connsiteX5" fmla="*/ 2460004 w 4540697"/>
              <a:gd name="connsiteY5" fmla="*/ 905635 h 4381962"/>
              <a:gd name="connsiteX6" fmla="*/ 2645343 w 4540697"/>
              <a:gd name="connsiteY6" fmla="*/ 696630 h 4381962"/>
              <a:gd name="connsiteX7" fmla="*/ 3092045 w 4540697"/>
              <a:gd name="connsiteY7" fmla="*/ 505662 h 4381962"/>
              <a:gd name="connsiteX8" fmla="*/ 3999047 w 4540697"/>
              <a:gd name="connsiteY8" fmla="*/ 145946 h 4381962"/>
              <a:gd name="connsiteX9" fmla="*/ 4540697 w 4540697"/>
              <a:gd name="connsiteY9" fmla="*/ 0 h 4381962"/>
              <a:gd name="connsiteX0" fmla="*/ 0 w 3999047"/>
              <a:gd name="connsiteY0" fmla="*/ 4236016 h 4236016"/>
              <a:gd name="connsiteX1" fmla="*/ 742546 w 3999047"/>
              <a:gd name="connsiteY1" fmla="*/ 3657870 h 4236016"/>
              <a:gd name="connsiteX2" fmla="*/ 1429824 w 3999047"/>
              <a:gd name="connsiteY2" fmla="*/ 2971342 h 4236016"/>
              <a:gd name="connsiteX3" fmla="*/ 1475028 w 3999047"/>
              <a:gd name="connsiteY3" fmla="*/ 2083013 h 4236016"/>
              <a:gd name="connsiteX4" fmla="*/ 1952414 w 3999047"/>
              <a:gd name="connsiteY4" fmla="*/ 1310116 h 4236016"/>
              <a:gd name="connsiteX5" fmla="*/ 2460004 w 3999047"/>
              <a:gd name="connsiteY5" fmla="*/ 759689 h 4236016"/>
              <a:gd name="connsiteX6" fmla="*/ 2645343 w 3999047"/>
              <a:gd name="connsiteY6" fmla="*/ 550684 h 4236016"/>
              <a:gd name="connsiteX7" fmla="*/ 3092045 w 3999047"/>
              <a:gd name="connsiteY7" fmla="*/ 359716 h 4236016"/>
              <a:gd name="connsiteX8" fmla="*/ 3999047 w 3999047"/>
              <a:gd name="connsiteY8" fmla="*/ 0 h 4236016"/>
              <a:gd name="connsiteX0" fmla="*/ 0 w 3092045"/>
              <a:gd name="connsiteY0" fmla="*/ 3876300 h 3876300"/>
              <a:gd name="connsiteX1" fmla="*/ 742546 w 3092045"/>
              <a:gd name="connsiteY1" fmla="*/ 3298154 h 3876300"/>
              <a:gd name="connsiteX2" fmla="*/ 1429824 w 3092045"/>
              <a:gd name="connsiteY2" fmla="*/ 2611626 h 3876300"/>
              <a:gd name="connsiteX3" fmla="*/ 1475028 w 3092045"/>
              <a:gd name="connsiteY3" fmla="*/ 1723297 h 3876300"/>
              <a:gd name="connsiteX4" fmla="*/ 1952414 w 3092045"/>
              <a:gd name="connsiteY4" fmla="*/ 950400 h 3876300"/>
              <a:gd name="connsiteX5" fmla="*/ 2460004 w 3092045"/>
              <a:gd name="connsiteY5" fmla="*/ 399973 h 3876300"/>
              <a:gd name="connsiteX6" fmla="*/ 2645343 w 3092045"/>
              <a:gd name="connsiteY6" fmla="*/ 190968 h 3876300"/>
              <a:gd name="connsiteX7" fmla="*/ 3092045 w 3092045"/>
              <a:gd name="connsiteY7" fmla="*/ 0 h 3876300"/>
              <a:gd name="connsiteX0" fmla="*/ 0 w 2995792"/>
              <a:gd name="connsiteY0" fmla="*/ 3748423 h 3748423"/>
              <a:gd name="connsiteX1" fmla="*/ 742546 w 2995792"/>
              <a:gd name="connsiteY1" fmla="*/ 3170277 h 3748423"/>
              <a:gd name="connsiteX2" fmla="*/ 1429824 w 2995792"/>
              <a:gd name="connsiteY2" fmla="*/ 2483749 h 3748423"/>
              <a:gd name="connsiteX3" fmla="*/ 1475028 w 2995792"/>
              <a:gd name="connsiteY3" fmla="*/ 1595420 h 3748423"/>
              <a:gd name="connsiteX4" fmla="*/ 1952414 w 2995792"/>
              <a:gd name="connsiteY4" fmla="*/ 822523 h 3748423"/>
              <a:gd name="connsiteX5" fmla="*/ 2460004 w 2995792"/>
              <a:gd name="connsiteY5" fmla="*/ 272096 h 3748423"/>
              <a:gd name="connsiteX6" fmla="*/ 2645343 w 2995792"/>
              <a:gd name="connsiteY6" fmla="*/ 63091 h 3748423"/>
              <a:gd name="connsiteX7" fmla="*/ 2995792 w 2995792"/>
              <a:gd name="connsiteY7" fmla="*/ 1380081 h 3748423"/>
              <a:gd name="connsiteX0" fmla="*/ 0 w 2995792"/>
              <a:gd name="connsiteY0" fmla="*/ 3478533 h 3478533"/>
              <a:gd name="connsiteX1" fmla="*/ 742546 w 2995792"/>
              <a:gd name="connsiteY1" fmla="*/ 2900387 h 3478533"/>
              <a:gd name="connsiteX2" fmla="*/ 1429824 w 2995792"/>
              <a:gd name="connsiteY2" fmla="*/ 2213859 h 3478533"/>
              <a:gd name="connsiteX3" fmla="*/ 1475028 w 2995792"/>
              <a:gd name="connsiteY3" fmla="*/ 1325530 h 3478533"/>
              <a:gd name="connsiteX4" fmla="*/ 1952414 w 2995792"/>
              <a:gd name="connsiteY4" fmla="*/ 552633 h 3478533"/>
              <a:gd name="connsiteX5" fmla="*/ 2460004 w 2995792"/>
              <a:gd name="connsiteY5" fmla="*/ 2206 h 3478533"/>
              <a:gd name="connsiteX6" fmla="*/ 2645343 w 2995792"/>
              <a:gd name="connsiteY6" fmla="*/ 755727 h 3478533"/>
              <a:gd name="connsiteX7" fmla="*/ 2995792 w 2995792"/>
              <a:gd name="connsiteY7" fmla="*/ 1110191 h 3478533"/>
              <a:gd name="connsiteX0" fmla="*/ 0 w 2995792"/>
              <a:gd name="connsiteY0" fmla="*/ 3102150 h 3102150"/>
              <a:gd name="connsiteX1" fmla="*/ 742546 w 2995792"/>
              <a:gd name="connsiteY1" fmla="*/ 2524004 h 3102150"/>
              <a:gd name="connsiteX2" fmla="*/ 1429824 w 2995792"/>
              <a:gd name="connsiteY2" fmla="*/ 1837476 h 3102150"/>
              <a:gd name="connsiteX3" fmla="*/ 1475028 w 2995792"/>
              <a:gd name="connsiteY3" fmla="*/ 949147 h 3102150"/>
              <a:gd name="connsiteX4" fmla="*/ 1952414 w 2995792"/>
              <a:gd name="connsiteY4" fmla="*/ 176250 h 3102150"/>
              <a:gd name="connsiteX5" fmla="*/ 2395836 w 2995792"/>
              <a:gd name="connsiteY5" fmla="*/ 10834 h 3102150"/>
              <a:gd name="connsiteX6" fmla="*/ 2645343 w 2995792"/>
              <a:gd name="connsiteY6" fmla="*/ 379344 h 3102150"/>
              <a:gd name="connsiteX7" fmla="*/ 2995792 w 2995792"/>
              <a:gd name="connsiteY7" fmla="*/ 733808 h 3102150"/>
              <a:gd name="connsiteX0" fmla="*/ 0 w 2995792"/>
              <a:gd name="connsiteY0" fmla="*/ 3102150 h 3102150"/>
              <a:gd name="connsiteX1" fmla="*/ 742546 w 2995792"/>
              <a:gd name="connsiteY1" fmla="*/ 2524004 h 3102150"/>
              <a:gd name="connsiteX2" fmla="*/ 1429824 w 2995792"/>
              <a:gd name="connsiteY2" fmla="*/ 1837476 h 3102150"/>
              <a:gd name="connsiteX3" fmla="*/ 1475028 w 2995792"/>
              <a:gd name="connsiteY3" fmla="*/ 949147 h 3102150"/>
              <a:gd name="connsiteX4" fmla="*/ 1952414 w 2995792"/>
              <a:gd name="connsiteY4" fmla="*/ 176250 h 3102150"/>
              <a:gd name="connsiteX5" fmla="*/ 2395836 w 2995792"/>
              <a:gd name="connsiteY5" fmla="*/ 10834 h 3102150"/>
              <a:gd name="connsiteX6" fmla="*/ 2645343 w 2995792"/>
              <a:gd name="connsiteY6" fmla="*/ 379344 h 3102150"/>
              <a:gd name="connsiteX7" fmla="*/ 2995792 w 2995792"/>
              <a:gd name="connsiteY7" fmla="*/ 733808 h 3102150"/>
              <a:gd name="connsiteX0" fmla="*/ 0 w 3011834"/>
              <a:gd name="connsiteY0" fmla="*/ 3102150 h 3102150"/>
              <a:gd name="connsiteX1" fmla="*/ 742546 w 3011834"/>
              <a:gd name="connsiteY1" fmla="*/ 2524004 h 3102150"/>
              <a:gd name="connsiteX2" fmla="*/ 1429824 w 3011834"/>
              <a:gd name="connsiteY2" fmla="*/ 1837476 h 3102150"/>
              <a:gd name="connsiteX3" fmla="*/ 1475028 w 3011834"/>
              <a:gd name="connsiteY3" fmla="*/ 949147 h 3102150"/>
              <a:gd name="connsiteX4" fmla="*/ 1952414 w 3011834"/>
              <a:gd name="connsiteY4" fmla="*/ 176250 h 3102150"/>
              <a:gd name="connsiteX5" fmla="*/ 2395836 w 3011834"/>
              <a:gd name="connsiteY5" fmla="*/ 10834 h 3102150"/>
              <a:gd name="connsiteX6" fmla="*/ 2645343 w 3011834"/>
              <a:gd name="connsiteY6" fmla="*/ 379344 h 3102150"/>
              <a:gd name="connsiteX7" fmla="*/ 3011834 w 3011834"/>
              <a:gd name="connsiteY7" fmla="*/ 605471 h 3102150"/>
              <a:gd name="connsiteX0" fmla="*/ 0 w 3011834"/>
              <a:gd name="connsiteY0" fmla="*/ 3097069 h 3097069"/>
              <a:gd name="connsiteX1" fmla="*/ 742546 w 3011834"/>
              <a:gd name="connsiteY1" fmla="*/ 2518923 h 3097069"/>
              <a:gd name="connsiteX2" fmla="*/ 1429824 w 3011834"/>
              <a:gd name="connsiteY2" fmla="*/ 1832395 h 3097069"/>
              <a:gd name="connsiteX3" fmla="*/ 1475028 w 3011834"/>
              <a:gd name="connsiteY3" fmla="*/ 944066 h 3097069"/>
              <a:gd name="connsiteX4" fmla="*/ 1952414 w 3011834"/>
              <a:gd name="connsiteY4" fmla="*/ 171169 h 3097069"/>
              <a:gd name="connsiteX5" fmla="*/ 2395836 w 3011834"/>
              <a:gd name="connsiteY5" fmla="*/ 5753 h 3097069"/>
              <a:gd name="connsiteX6" fmla="*/ 2645343 w 3011834"/>
              <a:gd name="connsiteY6" fmla="*/ 294053 h 3097069"/>
              <a:gd name="connsiteX7" fmla="*/ 3011834 w 3011834"/>
              <a:gd name="connsiteY7" fmla="*/ 600390 h 3097069"/>
              <a:gd name="connsiteX0" fmla="*/ 0 w 3011834"/>
              <a:gd name="connsiteY0" fmla="*/ 3097069 h 3097069"/>
              <a:gd name="connsiteX1" fmla="*/ 742546 w 3011834"/>
              <a:gd name="connsiteY1" fmla="*/ 2518923 h 3097069"/>
              <a:gd name="connsiteX2" fmla="*/ 1429824 w 3011834"/>
              <a:gd name="connsiteY2" fmla="*/ 1832395 h 3097069"/>
              <a:gd name="connsiteX3" fmla="*/ 1475028 w 3011834"/>
              <a:gd name="connsiteY3" fmla="*/ 944066 h 3097069"/>
              <a:gd name="connsiteX4" fmla="*/ 1952414 w 3011834"/>
              <a:gd name="connsiteY4" fmla="*/ 171169 h 3097069"/>
              <a:gd name="connsiteX5" fmla="*/ 2395836 w 3011834"/>
              <a:gd name="connsiteY5" fmla="*/ 5753 h 3097069"/>
              <a:gd name="connsiteX6" fmla="*/ 2645343 w 3011834"/>
              <a:gd name="connsiteY6" fmla="*/ 294053 h 3097069"/>
              <a:gd name="connsiteX7" fmla="*/ 3011834 w 3011834"/>
              <a:gd name="connsiteY7" fmla="*/ 600390 h 3097069"/>
              <a:gd name="connsiteX0" fmla="*/ 0 w 3011834"/>
              <a:gd name="connsiteY0" fmla="*/ 3091446 h 3091446"/>
              <a:gd name="connsiteX1" fmla="*/ 742546 w 3011834"/>
              <a:gd name="connsiteY1" fmla="*/ 2513300 h 3091446"/>
              <a:gd name="connsiteX2" fmla="*/ 1429824 w 3011834"/>
              <a:gd name="connsiteY2" fmla="*/ 1826772 h 3091446"/>
              <a:gd name="connsiteX3" fmla="*/ 1475028 w 3011834"/>
              <a:gd name="connsiteY3" fmla="*/ 938443 h 3091446"/>
              <a:gd name="connsiteX4" fmla="*/ 1952414 w 3011834"/>
              <a:gd name="connsiteY4" fmla="*/ 261799 h 3091446"/>
              <a:gd name="connsiteX5" fmla="*/ 2395836 w 3011834"/>
              <a:gd name="connsiteY5" fmla="*/ 130 h 3091446"/>
              <a:gd name="connsiteX6" fmla="*/ 2645343 w 3011834"/>
              <a:gd name="connsiteY6" fmla="*/ 288430 h 3091446"/>
              <a:gd name="connsiteX7" fmla="*/ 3011834 w 3011834"/>
              <a:gd name="connsiteY7" fmla="*/ 594767 h 3091446"/>
              <a:gd name="connsiteX0" fmla="*/ 0 w 3011834"/>
              <a:gd name="connsiteY0" fmla="*/ 3091446 h 3091446"/>
              <a:gd name="connsiteX1" fmla="*/ 742546 w 3011834"/>
              <a:gd name="connsiteY1" fmla="*/ 2513300 h 3091446"/>
              <a:gd name="connsiteX2" fmla="*/ 2055466 w 3011834"/>
              <a:gd name="connsiteY2" fmla="*/ 2211782 h 3091446"/>
              <a:gd name="connsiteX3" fmla="*/ 1475028 w 3011834"/>
              <a:gd name="connsiteY3" fmla="*/ 938443 h 3091446"/>
              <a:gd name="connsiteX4" fmla="*/ 1952414 w 3011834"/>
              <a:gd name="connsiteY4" fmla="*/ 261799 h 3091446"/>
              <a:gd name="connsiteX5" fmla="*/ 2395836 w 3011834"/>
              <a:gd name="connsiteY5" fmla="*/ 130 h 3091446"/>
              <a:gd name="connsiteX6" fmla="*/ 2645343 w 3011834"/>
              <a:gd name="connsiteY6" fmla="*/ 288430 h 3091446"/>
              <a:gd name="connsiteX7" fmla="*/ 3011834 w 3011834"/>
              <a:gd name="connsiteY7" fmla="*/ 594767 h 3091446"/>
              <a:gd name="connsiteX0" fmla="*/ 0 w 3011834"/>
              <a:gd name="connsiteY0" fmla="*/ 3091446 h 3197690"/>
              <a:gd name="connsiteX1" fmla="*/ 1352146 w 3011834"/>
              <a:gd name="connsiteY1" fmla="*/ 3171026 h 3197690"/>
              <a:gd name="connsiteX2" fmla="*/ 2055466 w 3011834"/>
              <a:gd name="connsiteY2" fmla="*/ 2211782 h 3197690"/>
              <a:gd name="connsiteX3" fmla="*/ 1475028 w 3011834"/>
              <a:gd name="connsiteY3" fmla="*/ 938443 h 3197690"/>
              <a:gd name="connsiteX4" fmla="*/ 1952414 w 3011834"/>
              <a:gd name="connsiteY4" fmla="*/ 261799 h 3197690"/>
              <a:gd name="connsiteX5" fmla="*/ 2395836 w 3011834"/>
              <a:gd name="connsiteY5" fmla="*/ 130 h 3197690"/>
              <a:gd name="connsiteX6" fmla="*/ 2645343 w 3011834"/>
              <a:gd name="connsiteY6" fmla="*/ 288430 h 3197690"/>
              <a:gd name="connsiteX7" fmla="*/ 3011834 w 3011834"/>
              <a:gd name="connsiteY7" fmla="*/ 594767 h 3197690"/>
              <a:gd name="connsiteX0" fmla="*/ 0 w 3011834"/>
              <a:gd name="connsiteY0" fmla="*/ 3091446 h 3246611"/>
              <a:gd name="connsiteX1" fmla="*/ 1352146 w 3011834"/>
              <a:gd name="connsiteY1" fmla="*/ 3171026 h 3246611"/>
              <a:gd name="connsiteX2" fmla="*/ 2055466 w 3011834"/>
              <a:gd name="connsiteY2" fmla="*/ 2211782 h 3246611"/>
              <a:gd name="connsiteX3" fmla="*/ 1475028 w 3011834"/>
              <a:gd name="connsiteY3" fmla="*/ 938443 h 3246611"/>
              <a:gd name="connsiteX4" fmla="*/ 1952414 w 3011834"/>
              <a:gd name="connsiteY4" fmla="*/ 261799 h 3246611"/>
              <a:gd name="connsiteX5" fmla="*/ 2395836 w 3011834"/>
              <a:gd name="connsiteY5" fmla="*/ 130 h 3246611"/>
              <a:gd name="connsiteX6" fmla="*/ 2645343 w 3011834"/>
              <a:gd name="connsiteY6" fmla="*/ 288430 h 3246611"/>
              <a:gd name="connsiteX7" fmla="*/ 3011834 w 3011834"/>
              <a:gd name="connsiteY7" fmla="*/ 594767 h 3246611"/>
              <a:gd name="connsiteX0" fmla="*/ 0 w 2322024"/>
              <a:gd name="connsiteY0" fmla="*/ 2979151 h 3188834"/>
              <a:gd name="connsiteX1" fmla="*/ 662336 w 2322024"/>
              <a:gd name="connsiteY1" fmla="*/ 3171026 h 3188834"/>
              <a:gd name="connsiteX2" fmla="*/ 1365656 w 2322024"/>
              <a:gd name="connsiteY2" fmla="*/ 2211782 h 3188834"/>
              <a:gd name="connsiteX3" fmla="*/ 785218 w 2322024"/>
              <a:gd name="connsiteY3" fmla="*/ 938443 h 3188834"/>
              <a:gd name="connsiteX4" fmla="*/ 1262604 w 2322024"/>
              <a:gd name="connsiteY4" fmla="*/ 261799 h 3188834"/>
              <a:gd name="connsiteX5" fmla="*/ 1706026 w 2322024"/>
              <a:gd name="connsiteY5" fmla="*/ 130 h 3188834"/>
              <a:gd name="connsiteX6" fmla="*/ 1955533 w 2322024"/>
              <a:gd name="connsiteY6" fmla="*/ 288430 h 3188834"/>
              <a:gd name="connsiteX7" fmla="*/ 2322024 w 2322024"/>
              <a:gd name="connsiteY7" fmla="*/ 594767 h 3188834"/>
              <a:gd name="connsiteX0" fmla="*/ 0 w 2402235"/>
              <a:gd name="connsiteY0" fmla="*/ 2834772 h 3181183"/>
              <a:gd name="connsiteX1" fmla="*/ 742547 w 2402235"/>
              <a:gd name="connsiteY1" fmla="*/ 3171026 h 3181183"/>
              <a:gd name="connsiteX2" fmla="*/ 1445867 w 2402235"/>
              <a:gd name="connsiteY2" fmla="*/ 2211782 h 3181183"/>
              <a:gd name="connsiteX3" fmla="*/ 865429 w 2402235"/>
              <a:gd name="connsiteY3" fmla="*/ 938443 h 3181183"/>
              <a:gd name="connsiteX4" fmla="*/ 1342815 w 2402235"/>
              <a:gd name="connsiteY4" fmla="*/ 261799 h 3181183"/>
              <a:gd name="connsiteX5" fmla="*/ 1786237 w 2402235"/>
              <a:gd name="connsiteY5" fmla="*/ 130 h 3181183"/>
              <a:gd name="connsiteX6" fmla="*/ 2035744 w 2402235"/>
              <a:gd name="connsiteY6" fmla="*/ 288430 h 3181183"/>
              <a:gd name="connsiteX7" fmla="*/ 2402235 w 2402235"/>
              <a:gd name="connsiteY7" fmla="*/ 594767 h 3181183"/>
              <a:gd name="connsiteX0" fmla="*/ 0 w 2402235"/>
              <a:gd name="connsiteY0" fmla="*/ 2834896 h 3181307"/>
              <a:gd name="connsiteX1" fmla="*/ 742547 w 2402235"/>
              <a:gd name="connsiteY1" fmla="*/ 3171150 h 3181307"/>
              <a:gd name="connsiteX2" fmla="*/ 1445867 w 2402235"/>
              <a:gd name="connsiteY2" fmla="*/ 2211906 h 3181307"/>
              <a:gd name="connsiteX3" fmla="*/ 865429 w 2402235"/>
              <a:gd name="connsiteY3" fmla="*/ 938567 h 3181307"/>
              <a:gd name="connsiteX4" fmla="*/ 1342815 w 2402235"/>
              <a:gd name="connsiteY4" fmla="*/ 261923 h 3181307"/>
              <a:gd name="connsiteX5" fmla="*/ 1786237 w 2402235"/>
              <a:gd name="connsiteY5" fmla="*/ 254 h 3181307"/>
              <a:gd name="connsiteX6" fmla="*/ 1940377 w 2402235"/>
              <a:gd name="connsiteY6" fmla="*/ 299774 h 3181307"/>
              <a:gd name="connsiteX7" fmla="*/ 2402235 w 2402235"/>
              <a:gd name="connsiteY7" fmla="*/ 594891 h 3181307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40377 w 2402235"/>
              <a:gd name="connsiteY7" fmla="*/ 302761 h 3184294"/>
              <a:gd name="connsiteX8" fmla="*/ 2402235 w 2402235"/>
              <a:gd name="connsiteY8" fmla="*/ 597878 h 3184294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40377 w 2402235"/>
              <a:gd name="connsiteY7" fmla="*/ 302761 h 3184294"/>
              <a:gd name="connsiteX8" fmla="*/ 2131273 w 2402235"/>
              <a:gd name="connsiteY8" fmla="*/ 332264 h 3184294"/>
              <a:gd name="connsiteX9" fmla="*/ 2402235 w 2402235"/>
              <a:gd name="connsiteY9" fmla="*/ 597878 h 3184294"/>
              <a:gd name="connsiteX0" fmla="*/ 0 w 2402235"/>
              <a:gd name="connsiteY0" fmla="*/ 2837883 h 3184294"/>
              <a:gd name="connsiteX1" fmla="*/ 742547 w 2402235"/>
              <a:gd name="connsiteY1" fmla="*/ 3174137 h 3184294"/>
              <a:gd name="connsiteX2" fmla="*/ 1445867 w 2402235"/>
              <a:gd name="connsiteY2" fmla="*/ 2214893 h 3184294"/>
              <a:gd name="connsiteX3" fmla="*/ 865429 w 2402235"/>
              <a:gd name="connsiteY3" fmla="*/ 941554 h 3184294"/>
              <a:gd name="connsiteX4" fmla="*/ 1342815 w 2402235"/>
              <a:gd name="connsiteY4" fmla="*/ 264910 h 3184294"/>
              <a:gd name="connsiteX5" fmla="*/ 1786237 w 2402235"/>
              <a:gd name="connsiteY5" fmla="*/ 3241 h 3184294"/>
              <a:gd name="connsiteX6" fmla="*/ 1895661 w 2402235"/>
              <a:gd name="connsiteY6" fmla="*/ 130311 h 3184294"/>
              <a:gd name="connsiteX7" fmla="*/ 1912328 w 2402235"/>
              <a:gd name="connsiteY7" fmla="*/ 330810 h 3184294"/>
              <a:gd name="connsiteX8" fmla="*/ 2131273 w 2402235"/>
              <a:gd name="connsiteY8" fmla="*/ 332264 h 3184294"/>
              <a:gd name="connsiteX9" fmla="*/ 2402235 w 2402235"/>
              <a:gd name="connsiteY9" fmla="*/ 597878 h 3184294"/>
              <a:gd name="connsiteX0" fmla="*/ 0 w 2402235"/>
              <a:gd name="connsiteY0" fmla="*/ 2810832 h 3157243"/>
              <a:gd name="connsiteX1" fmla="*/ 742547 w 2402235"/>
              <a:gd name="connsiteY1" fmla="*/ 3147086 h 3157243"/>
              <a:gd name="connsiteX2" fmla="*/ 1445867 w 2402235"/>
              <a:gd name="connsiteY2" fmla="*/ 2187842 h 3157243"/>
              <a:gd name="connsiteX3" fmla="*/ 865429 w 2402235"/>
              <a:gd name="connsiteY3" fmla="*/ 914503 h 3157243"/>
              <a:gd name="connsiteX4" fmla="*/ 1342815 w 2402235"/>
              <a:gd name="connsiteY4" fmla="*/ 237859 h 3157243"/>
              <a:gd name="connsiteX5" fmla="*/ 1741359 w 2402235"/>
              <a:gd name="connsiteY5" fmla="*/ 4239 h 3157243"/>
              <a:gd name="connsiteX6" fmla="*/ 1895661 w 2402235"/>
              <a:gd name="connsiteY6" fmla="*/ 103260 h 3157243"/>
              <a:gd name="connsiteX7" fmla="*/ 1912328 w 2402235"/>
              <a:gd name="connsiteY7" fmla="*/ 303759 h 3157243"/>
              <a:gd name="connsiteX8" fmla="*/ 2131273 w 2402235"/>
              <a:gd name="connsiteY8" fmla="*/ 305213 h 3157243"/>
              <a:gd name="connsiteX9" fmla="*/ 2402235 w 2402235"/>
              <a:gd name="connsiteY9" fmla="*/ 570827 h 3157243"/>
              <a:gd name="connsiteX0" fmla="*/ 0 w 2402235"/>
              <a:gd name="connsiteY0" fmla="*/ 2808361 h 3154772"/>
              <a:gd name="connsiteX1" fmla="*/ 742547 w 2402235"/>
              <a:gd name="connsiteY1" fmla="*/ 3144615 h 3154772"/>
              <a:gd name="connsiteX2" fmla="*/ 1445867 w 2402235"/>
              <a:gd name="connsiteY2" fmla="*/ 2185371 h 3154772"/>
              <a:gd name="connsiteX3" fmla="*/ 865429 w 2402235"/>
              <a:gd name="connsiteY3" fmla="*/ 912032 h 3154772"/>
              <a:gd name="connsiteX4" fmla="*/ 1342815 w 2402235"/>
              <a:gd name="connsiteY4" fmla="*/ 179290 h 3154772"/>
              <a:gd name="connsiteX5" fmla="*/ 1741359 w 2402235"/>
              <a:gd name="connsiteY5" fmla="*/ 1768 h 3154772"/>
              <a:gd name="connsiteX6" fmla="*/ 1895661 w 2402235"/>
              <a:gd name="connsiteY6" fmla="*/ 100789 h 3154772"/>
              <a:gd name="connsiteX7" fmla="*/ 1912328 w 2402235"/>
              <a:gd name="connsiteY7" fmla="*/ 301288 h 3154772"/>
              <a:gd name="connsiteX8" fmla="*/ 2131273 w 2402235"/>
              <a:gd name="connsiteY8" fmla="*/ 302742 h 3154772"/>
              <a:gd name="connsiteX9" fmla="*/ 2402235 w 2402235"/>
              <a:gd name="connsiteY9" fmla="*/ 568356 h 3154772"/>
              <a:gd name="connsiteX0" fmla="*/ 0 w 2402235"/>
              <a:gd name="connsiteY0" fmla="*/ 2869262 h 3215673"/>
              <a:gd name="connsiteX1" fmla="*/ 742547 w 2402235"/>
              <a:gd name="connsiteY1" fmla="*/ 3205516 h 3215673"/>
              <a:gd name="connsiteX2" fmla="*/ 1445867 w 2402235"/>
              <a:gd name="connsiteY2" fmla="*/ 2246272 h 3215673"/>
              <a:gd name="connsiteX3" fmla="*/ 865429 w 2402235"/>
              <a:gd name="connsiteY3" fmla="*/ 972933 h 3215673"/>
              <a:gd name="connsiteX4" fmla="*/ 1342815 w 2402235"/>
              <a:gd name="connsiteY4" fmla="*/ 240191 h 3215673"/>
              <a:gd name="connsiteX5" fmla="*/ 1657211 w 2402235"/>
              <a:gd name="connsiteY5" fmla="*/ 961 h 3215673"/>
              <a:gd name="connsiteX6" fmla="*/ 1895661 w 2402235"/>
              <a:gd name="connsiteY6" fmla="*/ 161690 h 3215673"/>
              <a:gd name="connsiteX7" fmla="*/ 1912328 w 2402235"/>
              <a:gd name="connsiteY7" fmla="*/ 362189 h 3215673"/>
              <a:gd name="connsiteX8" fmla="*/ 2131273 w 2402235"/>
              <a:gd name="connsiteY8" fmla="*/ 363643 h 3215673"/>
              <a:gd name="connsiteX9" fmla="*/ 2402235 w 2402235"/>
              <a:gd name="connsiteY9" fmla="*/ 629257 h 3215673"/>
              <a:gd name="connsiteX0" fmla="*/ 0 w 2402235"/>
              <a:gd name="connsiteY0" fmla="*/ 2908312 h 3254723"/>
              <a:gd name="connsiteX1" fmla="*/ 742547 w 2402235"/>
              <a:gd name="connsiteY1" fmla="*/ 3244566 h 3254723"/>
              <a:gd name="connsiteX2" fmla="*/ 1445867 w 2402235"/>
              <a:gd name="connsiteY2" fmla="*/ 2285322 h 3254723"/>
              <a:gd name="connsiteX3" fmla="*/ 865429 w 2402235"/>
              <a:gd name="connsiteY3" fmla="*/ 1011983 h 3254723"/>
              <a:gd name="connsiteX4" fmla="*/ 1342815 w 2402235"/>
              <a:gd name="connsiteY4" fmla="*/ 279241 h 3254723"/>
              <a:gd name="connsiteX5" fmla="*/ 1724529 w 2402235"/>
              <a:gd name="connsiteY5" fmla="*/ 743 h 3254723"/>
              <a:gd name="connsiteX6" fmla="*/ 1895661 w 2402235"/>
              <a:gd name="connsiteY6" fmla="*/ 200740 h 3254723"/>
              <a:gd name="connsiteX7" fmla="*/ 1912328 w 2402235"/>
              <a:gd name="connsiteY7" fmla="*/ 401239 h 3254723"/>
              <a:gd name="connsiteX8" fmla="*/ 2131273 w 2402235"/>
              <a:gd name="connsiteY8" fmla="*/ 402693 h 3254723"/>
              <a:gd name="connsiteX9" fmla="*/ 2402235 w 2402235"/>
              <a:gd name="connsiteY9" fmla="*/ 668307 h 3254723"/>
              <a:gd name="connsiteX0" fmla="*/ 0 w 2402235"/>
              <a:gd name="connsiteY0" fmla="*/ 2880407 h 3226818"/>
              <a:gd name="connsiteX1" fmla="*/ 742547 w 2402235"/>
              <a:gd name="connsiteY1" fmla="*/ 3216661 h 3226818"/>
              <a:gd name="connsiteX2" fmla="*/ 1445867 w 2402235"/>
              <a:gd name="connsiteY2" fmla="*/ 2257417 h 3226818"/>
              <a:gd name="connsiteX3" fmla="*/ 865429 w 2402235"/>
              <a:gd name="connsiteY3" fmla="*/ 984078 h 3226818"/>
              <a:gd name="connsiteX4" fmla="*/ 1342815 w 2402235"/>
              <a:gd name="connsiteY4" fmla="*/ 251336 h 3226818"/>
              <a:gd name="connsiteX5" fmla="*/ 1724529 w 2402235"/>
              <a:gd name="connsiteY5" fmla="*/ 888 h 3226818"/>
              <a:gd name="connsiteX6" fmla="*/ 1895661 w 2402235"/>
              <a:gd name="connsiteY6" fmla="*/ 172835 h 3226818"/>
              <a:gd name="connsiteX7" fmla="*/ 1912328 w 2402235"/>
              <a:gd name="connsiteY7" fmla="*/ 373334 h 3226818"/>
              <a:gd name="connsiteX8" fmla="*/ 2131273 w 2402235"/>
              <a:gd name="connsiteY8" fmla="*/ 374788 h 3226818"/>
              <a:gd name="connsiteX9" fmla="*/ 2402235 w 2402235"/>
              <a:gd name="connsiteY9" fmla="*/ 640402 h 3226818"/>
              <a:gd name="connsiteX0" fmla="*/ 0 w 2402235"/>
              <a:gd name="connsiteY0" fmla="*/ 2880407 h 3226818"/>
              <a:gd name="connsiteX1" fmla="*/ 742547 w 2402235"/>
              <a:gd name="connsiteY1" fmla="*/ 3216661 h 3226818"/>
              <a:gd name="connsiteX2" fmla="*/ 1445867 w 2402235"/>
              <a:gd name="connsiteY2" fmla="*/ 2257417 h 3226818"/>
              <a:gd name="connsiteX3" fmla="*/ 865429 w 2402235"/>
              <a:gd name="connsiteY3" fmla="*/ 984078 h 3226818"/>
              <a:gd name="connsiteX4" fmla="*/ 1342815 w 2402235"/>
              <a:gd name="connsiteY4" fmla="*/ 251336 h 3226818"/>
              <a:gd name="connsiteX5" fmla="*/ 1724529 w 2402235"/>
              <a:gd name="connsiteY5" fmla="*/ 888 h 3226818"/>
              <a:gd name="connsiteX6" fmla="*/ 1895661 w 2402235"/>
              <a:gd name="connsiteY6" fmla="*/ 172835 h 3226818"/>
              <a:gd name="connsiteX7" fmla="*/ 1856230 w 2402235"/>
              <a:gd name="connsiteY7" fmla="*/ 435042 h 3226818"/>
              <a:gd name="connsiteX8" fmla="*/ 2131273 w 2402235"/>
              <a:gd name="connsiteY8" fmla="*/ 374788 h 3226818"/>
              <a:gd name="connsiteX9" fmla="*/ 2402235 w 2402235"/>
              <a:gd name="connsiteY9" fmla="*/ 640402 h 3226818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31273 w 2402235"/>
              <a:gd name="connsiteY8" fmla="*/ 375325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31273 w 2402235"/>
              <a:gd name="connsiteY8" fmla="*/ 375325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87371 w 2402235"/>
              <a:gd name="connsiteY8" fmla="*/ 425813 h 3227355"/>
              <a:gd name="connsiteX9" fmla="*/ 2402235 w 2402235"/>
              <a:gd name="connsiteY9" fmla="*/ 640939 h 3227355"/>
              <a:gd name="connsiteX0" fmla="*/ 0 w 2402235"/>
              <a:gd name="connsiteY0" fmla="*/ 2880944 h 3227355"/>
              <a:gd name="connsiteX1" fmla="*/ 742547 w 2402235"/>
              <a:gd name="connsiteY1" fmla="*/ 3217198 h 3227355"/>
              <a:gd name="connsiteX2" fmla="*/ 1445867 w 2402235"/>
              <a:gd name="connsiteY2" fmla="*/ 2257954 h 3227355"/>
              <a:gd name="connsiteX3" fmla="*/ 865429 w 2402235"/>
              <a:gd name="connsiteY3" fmla="*/ 984615 h 3227355"/>
              <a:gd name="connsiteX4" fmla="*/ 1342815 w 2402235"/>
              <a:gd name="connsiteY4" fmla="*/ 251873 h 3227355"/>
              <a:gd name="connsiteX5" fmla="*/ 1724529 w 2402235"/>
              <a:gd name="connsiteY5" fmla="*/ 1425 h 3227355"/>
              <a:gd name="connsiteX6" fmla="*/ 1867612 w 2402235"/>
              <a:gd name="connsiteY6" fmla="*/ 156543 h 3227355"/>
              <a:gd name="connsiteX7" fmla="*/ 1856230 w 2402235"/>
              <a:gd name="connsiteY7" fmla="*/ 435579 h 3227355"/>
              <a:gd name="connsiteX8" fmla="*/ 2187371 w 2402235"/>
              <a:gd name="connsiteY8" fmla="*/ 425813 h 3227355"/>
              <a:gd name="connsiteX9" fmla="*/ 2402235 w 2402235"/>
              <a:gd name="connsiteY9" fmla="*/ 640939 h 3227355"/>
              <a:gd name="connsiteX0" fmla="*/ 0 w 1659688"/>
              <a:gd name="connsiteY0" fmla="*/ 3217198 h 3217198"/>
              <a:gd name="connsiteX1" fmla="*/ 703320 w 1659688"/>
              <a:gd name="connsiteY1" fmla="*/ 2257954 h 3217198"/>
              <a:gd name="connsiteX2" fmla="*/ 122882 w 1659688"/>
              <a:gd name="connsiteY2" fmla="*/ 984615 h 3217198"/>
              <a:gd name="connsiteX3" fmla="*/ 600268 w 1659688"/>
              <a:gd name="connsiteY3" fmla="*/ 251873 h 3217198"/>
              <a:gd name="connsiteX4" fmla="*/ 981982 w 1659688"/>
              <a:gd name="connsiteY4" fmla="*/ 1425 h 3217198"/>
              <a:gd name="connsiteX5" fmla="*/ 1125065 w 1659688"/>
              <a:gd name="connsiteY5" fmla="*/ 156543 h 3217198"/>
              <a:gd name="connsiteX6" fmla="*/ 1113683 w 1659688"/>
              <a:gd name="connsiteY6" fmla="*/ 435579 h 3217198"/>
              <a:gd name="connsiteX7" fmla="*/ 1444824 w 1659688"/>
              <a:gd name="connsiteY7" fmla="*/ 425813 h 3217198"/>
              <a:gd name="connsiteX8" fmla="*/ 1659688 w 1659688"/>
              <a:gd name="connsiteY8" fmla="*/ 640939 h 3217198"/>
              <a:gd name="connsiteX0" fmla="*/ 581046 w 1537414"/>
              <a:gd name="connsiteY0" fmla="*/ 2257954 h 2257954"/>
              <a:gd name="connsiteX1" fmla="*/ 608 w 1537414"/>
              <a:gd name="connsiteY1" fmla="*/ 984615 h 2257954"/>
              <a:gd name="connsiteX2" fmla="*/ 477994 w 1537414"/>
              <a:gd name="connsiteY2" fmla="*/ 251873 h 2257954"/>
              <a:gd name="connsiteX3" fmla="*/ 859708 w 1537414"/>
              <a:gd name="connsiteY3" fmla="*/ 1425 h 2257954"/>
              <a:gd name="connsiteX4" fmla="*/ 1002791 w 1537414"/>
              <a:gd name="connsiteY4" fmla="*/ 156543 h 2257954"/>
              <a:gd name="connsiteX5" fmla="*/ 991409 w 1537414"/>
              <a:gd name="connsiteY5" fmla="*/ 435579 h 2257954"/>
              <a:gd name="connsiteX6" fmla="*/ 1322550 w 1537414"/>
              <a:gd name="connsiteY6" fmla="*/ 425813 h 2257954"/>
              <a:gd name="connsiteX7" fmla="*/ 1537414 w 1537414"/>
              <a:gd name="connsiteY7" fmla="*/ 640939 h 2257954"/>
              <a:gd name="connsiteX0" fmla="*/ 609449 w 1537768"/>
              <a:gd name="connsiteY0" fmla="*/ 2185027 h 2185027"/>
              <a:gd name="connsiteX1" fmla="*/ 962 w 1537768"/>
              <a:gd name="connsiteY1" fmla="*/ 984615 h 2185027"/>
              <a:gd name="connsiteX2" fmla="*/ 478348 w 1537768"/>
              <a:gd name="connsiteY2" fmla="*/ 251873 h 2185027"/>
              <a:gd name="connsiteX3" fmla="*/ 860062 w 1537768"/>
              <a:gd name="connsiteY3" fmla="*/ 1425 h 2185027"/>
              <a:gd name="connsiteX4" fmla="*/ 1003145 w 1537768"/>
              <a:gd name="connsiteY4" fmla="*/ 156543 h 2185027"/>
              <a:gd name="connsiteX5" fmla="*/ 991763 w 1537768"/>
              <a:gd name="connsiteY5" fmla="*/ 435579 h 2185027"/>
              <a:gd name="connsiteX6" fmla="*/ 1322904 w 1537768"/>
              <a:gd name="connsiteY6" fmla="*/ 425813 h 2185027"/>
              <a:gd name="connsiteX7" fmla="*/ 1537768 w 1537768"/>
              <a:gd name="connsiteY7" fmla="*/ 640939 h 2185027"/>
              <a:gd name="connsiteX0" fmla="*/ 609449 w 1537768"/>
              <a:gd name="connsiteY0" fmla="*/ 2185027 h 2185027"/>
              <a:gd name="connsiteX1" fmla="*/ 962 w 1537768"/>
              <a:gd name="connsiteY1" fmla="*/ 984615 h 2185027"/>
              <a:gd name="connsiteX2" fmla="*/ 478348 w 1537768"/>
              <a:gd name="connsiteY2" fmla="*/ 251873 h 2185027"/>
              <a:gd name="connsiteX3" fmla="*/ 860062 w 1537768"/>
              <a:gd name="connsiteY3" fmla="*/ 1425 h 2185027"/>
              <a:gd name="connsiteX4" fmla="*/ 1003145 w 1537768"/>
              <a:gd name="connsiteY4" fmla="*/ 156543 h 2185027"/>
              <a:gd name="connsiteX5" fmla="*/ 991763 w 1537768"/>
              <a:gd name="connsiteY5" fmla="*/ 435579 h 2185027"/>
              <a:gd name="connsiteX6" fmla="*/ 1322904 w 1537768"/>
              <a:gd name="connsiteY6" fmla="*/ 425813 h 2185027"/>
              <a:gd name="connsiteX7" fmla="*/ 1537768 w 1537768"/>
              <a:gd name="connsiteY7" fmla="*/ 640939 h 2185027"/>
              <a:gd name="connsiteX0" fmla="*/ 723732 w 1539855"/>
              <a:gd name="connsiteY0" fmla="*/ 2128929 h 2128929"/>
              <a:gd name="connsiteX1" fmla="*/ 3049 w 1539855"/>
              <a:gd name="connsiteY1" fmla="*/ 984615 h 2128929"/>
              <a:gd name="connsiteX2" fmla="*/ 480435 w 1539855"/>
              <a:gd name="connsiteY2" fmla="*/ 251873 h 2128929"/>
              <a:gd name="connsiteX3" fmla="*/ 862149 w 1539855"/>
              <a:gd name="connsiteY3" fmla="*/ 1425 h 2128929"/>
              <a:gd name="connsiteX4" fmla="*/ 1005232 w 1539855"/>
              <a:gd name="connsiteY4" fmla="*/ 156543 h 2128929"/>
              <a:gd name="connsiteX5" fmla="*/ 993850 w 1539855"/>
              <a:gd name="connsiteY5" fmla="*/ 435579 h 2128929"/>
              <a:gd name="connsiteX6" fmla="*/ 1324991 w 1539855"/>
              <a:gd name="connsiteY6" fmla="*/ 425813 h 2128929"/>
              <a:gd name="connsiteX7" fmla="*/ 1539855 w 1539855"/>
              <a:gd name="connsiteY7" fmla="*/ 640939 h 2128929"/>
              <a:gd name="connsiteX0" fmla="*/ 723732 w 1539855"/>
              <a:gd name="connsiteY0" fmla="*/ 2128929 h 2141401"/>
              <a:gd name="connsiteX1" fmla="*/ 3049 w 1539855"/>
              <a:gd name="connsiteY1" fmla="*/ 984615 h 2141401"/>
              <a:gd name="connsiteX2" fmla="*/ 480435 w 1539855"/>
              <a:gd name="connsiteY2" fmla="*/ 251873 h 2141401"/>
              <a:gd name="connsiteX3" fmla="*/ 862149 w 1539855"/>
              <a:gd name="connsiteY3" fmla="*/ 1425 h 2141401"/>
              <a:gd name="connsiteX4" fmla="*/ 1005232 w 1539855"/>
              <a:gd name="connsiteY4" fmla="*/ 156543 h 2141401"/>
              <a:gd name="connsiteX5" fmla="*/ 993850 w 1539855"/>
              <a:gd name="connsiteY5" fmla="*/ 435579 h 2141401"/>
              <a:gd name="connsiteX6" fmla="*/ 1324991 w 1539855"/>
              <a:gd name="connsiteY6" fmla="*/ 425813 h 2141401"/>
              <a:gd name="connsiteX7" fmla="*/ 1539855 w 1539855"/>
              <a:gd name="connsiteY7" fmla="*/ 640939 h 2141401"/>
              <a:gd name="connsiteX0" fmla="*/ 729471 w 1539984"/>
              <a:gd name="connsiteY0" fmla="*/ 2078441 h 2091427"/>
              <a:gd name="connsiteX1" fmla="*/ 3178 w 1539984"/>
              <a:gd name="connsiteY1" fmla="*/ 984615 h 2091427"/>
              <a:gd name="connsiteX2" fmla="*/ 480564 w 1539984"/>
              <a:gd name="connsiteY2" fmla="*/ 251873 h 2091427"/>
              <a:gd name="connsiteX3" fmla="*/ 862278 w 1539984"/>
              <a:gd name="connsiteY3" fmla="*/ 1425 h 2091427"/>
              <a:gd name="connsiteX4" fmla="*/ 1005361 w 1539984"/>
              <a:gd name="connsiteY4" fmla="*/ 156543 h 2091427"/>
              <a:gd name="connsiteX5" fmla="*/ 993979 w 1539984"/>
              <a:gd name="connsiteY5" fmla="*/ 435579 h 2091427"/>
              <a:gd name="connsiteX6" fmla="*/ 1325120 w 1539984"/>
              <a:gd name="connsiteY6" fmla="*/ 425813 h 2091427"/>
              <a:gd name="connsiteX7" fmla="*/ 1539984 w 1539984"/>
              <a:gd name="connsiteY7" fmla="*/ 640939 h 2091427"/>
              <a:gd name="connsiteX0" fmla="*/ 729471 w 1539984"/>
              <a:gd name="connsiteY0" fmla="*/ 2078695 h 2091681"/>
              <a:gd name="connsiteX1" fmla="*/ 3178 w 1539984"/>
              <a:gd name="connsiteY1" fmla="*/ 984869 h 2091681"/>
              <a:gd name="connsiteX2" fmla="*/ 480564 w 1539984"/>
              <a:gd name="connsiteY2" fmla="*/ 252127 h 2091681"/>
              <a:gd name="connsiteX3" fmla="*/ 862278 w 1539984"/>
              <a:gd name="connsiteY3" fmla="*/ 1679 h 2091681"/>
              <a:gd name="connsiteX4" fmla="*/ 1005361 w 1539984"/>
              <a:gd name="connsiteY4" fmla="*/ 156797 h 2091681"/>
              <a:gd name="connsiteX5" fmla="*/ 1325120 w 1539984"/>
              <a:gd name="connsiteY5" fmla="*/ 426067 h 2091681"/>
              <a:gd name="connsiteX6" fmla="*/ 1539984 w 1539984"/>
              <a:gd name="connsiteY6" fmla="*/ 641193 h 2091681"/>
              <a:gd name="connsiteX0" fmla="*/ 729471 w 1539984"/>
              <a:gd name="connsiteY0" fmla="*/ 2078049 h 2091035"/>
              <a:gd name="connsiteX1" fmla="*/ 3178 w 1539984"/>
              <a:gd name="connsiteY1" fmla="*/ 984223 h 2091035"/>
              <a:gd name="connsiteX2" fmla="*/ 480564 w 1539984"/>
              <a:gd name="connsiteY2" fmla="*/ 251481 h 2091035"/>
              <a:gd name="connsiteX3" fmla="*/ 862278 w 1539984"/>
              <a:gd name="connsiteY3" fmla="*/ 1033 h 2091035"/>
              <a:gd name="connsiteX4" fmla="*/ 1061459 w 1539984"/>
              <a:gd name="connsiteY4" fmla="*/ 172980 h 2091035"/>
              <a:gd name="connsiteX5" fmla="*/ 1325120 w 1539984"/>
              <a:gd name="connsiteY5" fmla="*/ 425421 h 2091035"/>
              <a:gd name="connsiteX6" fmla="*/ 1539984 w 1539984"/>
              <a:gd name="connsiteY6" fmla="*/ 640547 h 2091035"/>
              <a:gd name="connsiteX0" fmla="*/ 729423 w 1539936"/>
              <a:gd name="connsiteY0" fmla="*/ 2072487 h 2085473"/>
              <a:gd name="connsiteX1" fmla="*/ 3130 w 1539936"/>
              <a:gd name="connsiteY1" fmla="*/ 978661 h 2085473"/>
              <a:gd name="connsiteX2" fmla="*/ 480516 w 1539936"/>
              <a:gd name="connsiteY2" fmla="*/ 245919 h 2085473"/>
              <a:gd name="connsiteX3" fmla="*/ 822961 w 1539936"/>
              <a:gd name="connsiteY3" fmla="*/ 1081 h 2085473"/>
              <a:gd name="connsiteX4" fmla="*/ 1061411 w 1539936"/>
              <a:gd name="connsiteY4" fmla="*/ 167418 h 2085473"/>
              <a:gd name="connsiteX5" fmla="*/ 1325072 w 1539936"/>
              <a:gd name="connsiteY5" fmla="*/ 419859 h 2085473"/>
              <a:gd name="connsiteX6" fmla="*/ 1539936 w 1539936"/>
              <a:gd name="connsiteY6" fmla="*/ 634985 h 2085473"/>
              <a:gd name="connsiteX0" fmla="*/ 729423 w 1539936"/>
              <a:gd name="connsiteY0" fmla="*/ 2076749 h 2089735"/>
              <a:gd name="connsiteX1" fmla="*/ 3130 w 1539936"/>
              <a:gd name="connsiteY1" fmla="*/ 982923 h 2089735"/>
              <a:gd name="connsiteX2" fmla="*/ 480516 w 1539936"/>
              <a:gd name="connsiteY2" fmla="*/ 250181 h 2089735"/>
              <a:gd name="connsiteX3" fmla="*/ 822961 w 1539936"/>
              <a:gd name="connsiteY3" fmla="*/ 5343 h 2089735"/>
              <a:gd name="connsiteX4" fmla="*/ 1061411 w 1539936"/>
              <a:gd name="connsiteY4" fmla="*/ 171680 h 2089735"/>
              <a:gd name="connsiteX5" fmla="*/ 1325072 w 1539936"/>
              <a:gd name="connsiteY5" fmla="*/ 424121 h 2089735"/>
              <a:gd name="connsiteX6" fmla="*/ 1539936 w 1539936"/>
              <a:gd name="connsiteY6" fmla="*/ 639247 h 2089735"/>
              <a:gd name="connsiteX0" fmla="*/ 729423 w 1539936"/>
              <a:gd name="connsiteY0" fmla="*/ 2072922 h 2085908"/>
              <a:gd name="connsiteX1" fmla="*/ 3130 w 1539936"/>
              <a:gd name="connsiteY1" fmla="*/ 979096 h 2085908"/>
              <a:gd name="connsiteX2" fmla="*/ 480516 w 1539936"/>
              <a:gd name="connsiteY2" fmla="*/ 246354 h 2085908"/>
              <a:gd name="connsiteX3" fmla="*/ 822961 w 1539936"/>
              <a:gd name="connsiteY3" fmla="*/ 1516 h 2085908"/>
              <a:gd name="connsiteX4" fmla="*/ 1061411 w 1539936"/>
              <a:gd name="connsiteY4" fmla="*/ 167853 h 2085908"/>
              <a:gd name="connsiteX5" fmla="*/ 1325072 w 1539936"/>
              <a:gd name="connsiteY5" fmla="*/ 420294 h 2085908"/>
              <a:gd name="connsiteX6" fmla="*/ 1539936 w 1539936"/>
              <a:gd name="connsiteY6" fmla="*/ 635420 h 2085908"/>
              <a:gd name="connsiteX0" fmla="*/ 729423 w 1539936"/>
              <a:gd name="connsiteY0" fmla="*/ 2072922 h 2072922"/>
              <a:gd name="connsiteX1" fmla="*/ 3130 w 1539936"/>
              <a:gd name="connsiteY1" fmla="*/ 979096 h 2072922"/>
              <a:gd name="connsiteX2" fmla="*/ 480516 w 1539936"/>
              <a:gd name="connsiteY2" fmla="*/ 246354 h 2072922"/>
              <a:gd name="connsiteX3" fmla="*/ 822961 w 1539936"/>
              <a:gd name="connsiteY3" fmla="*/ 1516 h 2072922"/>
              <a:gd name="connsiteX4" fmla="*/ 1061411 w 1539936"/>
              <a:gd name="connsiteY4" fmla="*/ 167853 h 2072922"/>
              <a:gd name="connsiteX5" fmla="*/ 1325072 w 1539936"/>
              <a:gd name="connsiteY5" fmla="*/ 420294 h 2072922"/>
              <a:gd name="connsiteX6" fmla="*/ 1539936 w 1539936"/>
              <a:gd name="connsiteY6" fmla="*/ 635420 h 2072922"/>
              <a:gd name="connsiteX0" fmla="*/ 726152 w 1539863"/>
              <a:gd name="connsiteY0" fmla="*/ 2114486 h 2114486"/>
              <a:gd name="connsiteX1" fmla="*/ 3057 w 1539863"/>
              <a:gd name="connsiteY1" fmla="*/ 979096 h 2114486"/>
              <a:gd name="connsiteX2" fmla="*/ 480443 w 1539863"/>
              <a:gd name="connsiteY2" fmla="*/ 246354 h 2114486"/>
              <a:gd name="connsiteX3" fmla="*/ 822888 w 1539863"/>
              <a:gd name="connsiteY3" fmla="*/ 1516 h 2114486"/>
              <a:gd name="connsiteX4" fmla="*/ 1061338 w 1539863"/>
              <a:gd name="connsiteY4" fmla="*/ 167853 h 2114486"/>
              <a:gd name="connsiteX5" fmla="*/ 1324999 w 1539863"/>
              <a:gd name="connsiteY5" fmla="*/ 420294 h 2114486"/>
              <a:gd name="connsiteX6" fmla="*/ 1539863 w 1539863"/>
              <a:gd name="connsiteY6" fmla="*/ 635420 h 2114486"/>
              <a:gd name="connsiteX0" fmla="*/ 726152 w 1604522"/>
              <a:gd name="connsiteY0" fmla="*/ 2114486 h 2114486"/>
              <a:gd name="connsiteX1" fmla="*/ 3057 w 1604522"/>
              <a:gd name="connsiteY1" fmla="*/ 979096 h 2114486"/>
              <a:gd name="connsiteX2" fmla="*/ 480443 w 1604522"/>
              <a:gd name="connsiteY2" fmla="*/ 246354 h 2114486"/>
              <a:gd name="connsiteX3" fmla="*/ 822888 w 1604522"/>
              <a:gd name="connsiteY3" fmla="*/ 1516 h 2114486"/>
              <a:gd name="connsiteX4" fmla="*/ 1061338 w 1604522"/>
              <a:gd name="connsiteY4" fmla="*/ 167853 h 2114486"/>
              <a:gd name="connsiteX5" fmla="*/ 1324999 w 1604522"/>
              <a:gd name="connsiteY5" fmla="*/ 420294 h 2114486"/>
              <a:gd name="connsiteX6" fmla="*/ 1604522 w 1604522"/>
              <a:gd name="connsiteY6" fmla="*/ 559984 h 2114486"/>
              <a:gd name="connsiteX0" fmla="*/ 726152 w 1604522"/>
              <a:gd name="connsiteY0" fmla="*/ 2114486 h 2114486"/>
              <a:gd name="connsiteX1" fmla="*/ 3057 w 1604522"/>
              <a:gd name="connsiteY1" fmla="*/ 979096 h 2114486"/>
              <a:gd name="connsiteX2" fmla="*/ 480443 w 1604522"/>
              <a:gd name="connsiteY2" fmla="*/ 246354 h 2114486"/>
              <a:gd name="connsiteX3" fmla="*/ 822888 w 1604522"/>
              <a:gd name="connsiteY3" fmla="*/ 1516 h 2114486"/>
              <a:gd name="connsiteX4" fmla="*/ 1061338 w 1604522"/>
              <a:gd name="connsiteY4" fmla="*/ 167853 h 2114486"/>
              <a:gd name="connsiteX5" fmla="*/ 1324999 w 1604522"/>
              <a:gd name="connsiteY5" fmla="*/ 420294 h 2114486"/>
              <a:gd name="connsiteX6" fmla="*/ 1604522 w 1604522"/>
              <a:gd name="connsiteY6" fmla="*/ 559984 h 2114486"/>
              <a:gd name="connsiteX0" fmla="*/ 726152 w 1604522"/>
              <a:gd name="connsiteY0" fmla="*/ 2114486 h 2114486"/>
              <a:gd name="connsiteX1" fmla="*/ 3057 w 1604522"/>
              <a:gd name="connsiteY1" fmla="*/ 979096 h 2114486"/>
              <a:gd name="connsiteX2" fmla="*/ 480443 w 1604522"/>
              <a:gd name="connsiteY2" fmla="*/ 246354 h 2114486"/>
              <a:gd name="connsiteX3" fmla="*/ 822888 w 1604522"/>
              <a:gd name="connsiteY3" fmla="*/ 1516 h 2114486"/>
              <a:gd name="connsiteX4" fmla="*/ 1061338 w 1604522"/>
              <a:gd name="connsiteY4" fmla="*/ 167853 h 2114486"/>
              <a:gd name="connsiteX5" fmla="*/ 1324999 w 1604522"/>
              <a:gd name="connsiteY5" fmla="*/ 420294 h 2114486"/>
              <a:gd name="connsiteX6" fmla="*/ 1604522 w 1604522"/>
              <a:gd name="connsiteY6" fmla="*/ 559984 h 2114486"/>
              <a:gd name="connsiteX0" fmla="*/ 726152 w 1604522"/>
              <a:gd name="connsiteY0" fmla="*/ 2114486 h 2114486"/>
              <a:gd name="connsiteX1" fmla="*/ 3057 w 1604522"/>
              <a:gd name="connsiteY1" fmla="*/ 979096 h 2114486"/>
              <a:gd name="connsiteX2" fmla="*/ 480443 w 1604522"/>
              <a:gd name="connsiteY2" fmla="*/ 246354 h 2114486"/>
              <a:gd name="connsiteX3" fmla="*/ 822888 w 1604522"/>
              <a:gd name="connsiteY3" fmla="*/ 1516 h 2114486"/>
              <a:gd name="connsiteX4" fmla="*/ 1061338 w 1604522"/>
              <a:gd name="connsiteY4" fmla="*/ 167853 h 2114486"/>
              <a:gd name="connsiteX5" fmla="*/ 1324999 w 1604522"/>
              <a:gd name="connsiteY5" fmla="*/ 420294 h 2114486"/>
              <a:gd name="connsiteX6" fmla="*/ 1604522 w 1604522"/>
              <a:gd name="connsiteY6" fmla="*/ 559984 h 211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4522" h="2114486">
                <a:moveTo>
                  <a:pt x="726152" y="2114486"/>
                </a:moveTo>
                <a:cubicBezTo>
                  <a:pt x="579342" y="2020740"/>
                  <a:pt x="44009" y="1290451"/>
                  <a:pt x="3057" y="979096"/>
                </a:cubicBezTo>
                <a:cubicBezTo>
                  <a:pt x="-37895" y="667741"/>
                  <a:pt x="343805" y="409284"/>
                  <a:pt x="480443" y="246354"/>
                </a:cubicBezTo>
                <a:cubicBezTo>
                  <a:pt x="617082" y="83424"/>
                  <a:pt x="726072" y="-13449"/>
                  <a:pt x="822888" y="1516"/>
                </a:cubicBezTo>
                <a:cubicBezTo>
                  <a:pt x="919704" y="16481"/>
                  <a:pt x="984198" y="97122"/>
                  <a:pt x="1061338" y="167853"/>
                </a:cubicBezTo>
                <a:cubicBezTo>
                  <a:pt x="1138478" y="238584"/>
                  <a:pt x="1235895" y="339561"/>
                  <a:pt x="1324999" y="420294"/>
                </a:cubicBezTo>
                <a:cubicBezTo>
                  <a:pt x="1401975" y="469480"/>
                  <a:pt x="1494337" y="528157"/>
                  <a:pt x="1604522" y="559984"/>
                </a:cubicBezTo>
              </a:path>
            </a:pathLst>
          </a:custGeom>
          <a:noFill/>
          <a:ln w="152400" cmpd="thickThin">
            <a:solidFill>
              <a:srgbClr val="FF5050">
                <a:alpha val="69804"/>
              </a:srgb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 31"/>
          <p:cNvSpPr/>
          <p:nvPr/>
        </p:nvSpPr>
        <p:spPr>
          <a:xfrm>
            <a:off x="11473296" y="9002836"/>
            <a:ext cx="4027836" cy="2432346"/>
          </a:xfrm>
          <a:custGeom>
            <a:avLst/>
            <a:gdLst>
              <a:gd name="connsiteX0" fmla="*/ 802105 w 859282"/>
              <a:gd name="connsiteY0" fmla="*/ 0 h 1487518"/>
              <a:gd name="connsiteX1" fmla="*/ 850231 w 859282"/>
              <a:gd name="connsiteY1" fmla="*/ 176463 h 1487518"/>
              <a:gd name="connsiteX2" fmla="*/ 641684 w 859282"/>
              <a:gd name="connsiteY2" fmla="*/ 320842 h 1487518"/>
              <a:gd name="connsiteX3" fmla="*/ 304800 w 859282"/>
              <a:gd name="connsiteY3" fmla="*/ 529390 h 1487518"/>
              <a:gd name="connsiteX4" fmla="*/ 272715 w 859282"/>
              <a:gd name="connsiteY4" fmla="*/ 834190 h 1487518"/>
              <a:gd name="connsiteX5" fmla="*/ 385010 w 859282"/>
              <a:gd name="connsiteY5" fmla="*/ 1203158 h 1487518"/>
              <a:gd name="connsiteX6" fmla="*/ 224589 w 859282"/>
              <a:gd name="connsiteY6" fmla="*/ 1475874 h 1487518"/>
              <a:gd name="connsiteX7" fmla="*/ 0 w 859282"/>
              <a:gd name="connsiteY7" fmla="*/ 1411706 h 1487518"/>
              <a:gd name="connsiteX0" fmla="*/ 871651 w 928828"/>
              <a:gd name="connsiteY0" fmla="*/ 0 h 1478490"/>
              <a:gd name="connsiteX1" fmla="*/ 919777 w 928828"/>
              <a:gd name="connsiteY1" fmla="*/ 176463 h 1478490"/>
              <a:gd name="connsiteX2" fmla="*/ 711230 w 928828"/>
              <a:gd name="connsiteY2" fmla="*/ 320842 h 1478490"/>
              <a:gd name="connsiteX3" fmla="*/ 374346 w 928828"/>
              <a:gd name="connsiteY3" fmla="*/ 529390 h 1478490"/>
              <a:gd name="connsiteX4" fmla="*/ 342261 w 928828"/>
              <a:gd name="connsiteY4" fmla="*/ 834190 h 1478490"/>
              <a:gd name="connsiteX5" fmla="*/ 454556 w 928828"/>
              <a:gd name="connsiteY5" fmla="*/ 1203158 h 1478490"/>
              <a:gd name="connsiteX6" fmla="*/ 294135 w 928828"/>
              <a:gd name="connsiteY6" fmla="*/ 1475874 h 1478490"/>
              <a:gd name="connsiteX7" fmla="*/ 0 w 928828"/>
              <a:gd name="connsiteY7" fmla="*/ 1331857 h 1478490"/>
              <a:gd name="connsiteX0" fmla="*/ 884530 w 941707"/>
              <a:gd name="connsiteY0" fmla="*/ 0 h 1478940"/>
              <a:gd name="connsiteX1" fmla="*/ 932656 w 941707"/>
              <a:gd name="connsiteY1" fmla="*/ 176463 h 1478940"/>
              <a:gd name="connsiteX2" fmla="*/ 724109 w 941707"/>
              <a:gd name="connsiteY2" fmla="*/ 320842 h 1478940"/>
              <a:gd name="connsiteX3" fmla="*/ 387225 w 941707"/>
              <a:gd name="connsiteY3" fmla="*/ 529390 h 1478940"/>
              <a:gd name="connsiteX4" fmla="*/ 355140 w 941707"/>
              <a:gd name="connsiteY4" fmla="*/ 834190 h 1478940"/>
              <a:gd name="connsiteX5" fmla="*/ 467435 w 941707"/>
              <a:gd name="connsiteY5" fmla="*/ 1203158 h 1478940"/>
              <a:gd name="connsiteX6" fmla="*/ 307014 w 941707"/>
              <a:gd name="connsiteY6" fmla="*/ 1475874 h 1478940"/>
              <a:gd name="connsiteX7" fmla="*/ 0 w 941707"/>
              <a:gd name="connsiteY7" fmla="*/ 1339585 h 1478940"/>
              <a:gd name="connsiteX0" fmla="*/ 889681 w 942855"/>
              <a:gd name="connsiteY0" fmla="*/ 0 h 1481516"/>
              <a:gd name="connsiteX1" fmla="*/ 932656 w 942855"/>
              <a:gd name="connsiteY1" fmla="*/ 179039 h 1481516"/>
              <a:gd name="connsiteX2" fmla="*/ 724109 w 942855"/>
              <a:gd name="connsiteY2" fmla="*/ 323418 h 1481516"/>
              <a:gd name="connsiteX3" fmla="*/ 387225 w 942855"/>
              <a:gd name="connsiteY3" fmla="*/ 531966 h 1481516"/>
              <a:gd name="connsiteX4" fmla="*/ 355140 w 942855"/>
              <a:gd name="connsiteY4" fmla="*/ 836766 h 1481516"/>
              <a:gd name="connsiteX5" fmla="*/ 467435 w 942855"/>
              <a:gd name="connsiteY5" fmla="*/ 1205734 h 1481516"/>
              <a:gd name="connsiteX6" fmla="*/ 307014 w 942855"/>
              <a:gd name="connsiteY6" fmla="*/ 1478450 h 1481516"/>
              <a:gd name="connsiteX7" fmla="*/ 0 w 942855"/>
              <a:gd name="connsiteY7" fmla="*/ 1342161 h 1481516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55140 w 943483"/>
              <a:gd name="connsiteY4" fmla="*/ 841918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387225 w 943483"/>
              <a:gd name="connsiteY3" fmla="*/ 537118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68019 w 943483"/>
              <a:gd name="connsiteY4" fmla="*/ 831615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3483"/>
              <a:gd name="connsiteY0" fmla="*/ 0 h 1486668"/>
              <a:gd name="connsiteX1" fmla="*/ 932656 w 943483"/>
              <a:gd name="connsiteY1" fmla="*/ 184191 h 1486668"/>
              <a:gd name="connsiteX2" fmla="*/ 724109 w 943483"/>
              <a:gd name="connsiteY2" fmla="*/ 328570 h 1486668"/>
              <a:gd name="connsiteX3" fmla="*/ 418135 w 943483"/>
              <a:gd name="connsiteY3" fmla="*/ 483027 h 1486668"/>
              <a:gd name="connsiteX4" fmla="*/ 375747 w 943483"/>
              <a:gd name="connsiteY4" fmla="*/ 746614 h 1486668"/>
              <a:gd name="connsiteX5" fmla="*/ 467435 w 943483"/>
              <a:gd name="connsiteY5" fmla="*/ 1210886 h 1486668"/>
              <a:gd name="connsiteX6" fmla="*/ 307014 w 943483"/>
              <a:gd name="connsiteY6" fmla="*/ 1483602 h 1486668"/>
              <a:gd name="connsiteX7" fmla="*/ 0 w 943483"/>
              <a:gd name="connsiteY7" fmla="*/ 1347313 h 1486668"/>
              <a:gd name="connsiteX0" fmla="*/ 892256 w 946087"/>
              <a:gd name="connsiteY0" fmla="*/ 0 h 1486668"/>
              <a:gd name="connsiteX1" fmla="*/ 932656 w 946087"/>
              <a:gd name="connsiteY1" fmla="*/ 184191 h 1486668"/>
              <a:gd name="connsiteX2" fmla="*/ 688049 w 946087"/>
              <a:gd name="connsiteY2" fmla="*/ 315691 h 1486668"/>
              <a:gd name="connsiteX3" fmla="*/ 418135 w 946087"/>
              <a:gd name="connsiteY3" fmla="*/ 483027 h 1486668"/>
              <a:gd name="connsiteX4" fmla="*/ 375747 w 946087"/>
              <a:gd name="connsiteY4" fmla="*/ 746614 h 1486668"/>
              <a:gd name="connsiteX5" fmla="*/ 467435 w 946087"/>
              <a:gd name="connsiteY5" fmla="*/ 1210886 h 1486668"/>
              <a:gd name="connsiteX6" fmla="*/ 307014 w 946087"/>
              <a:gd name="connsiteY6" fmla="*/ 1483602 h 1486668"/>
              <a:gd name="connsiteX7" fmla="*/ 0 w 946087"/>
              <a:gd name="connsiteY7" fmla="*/ 1347313 h 1486668"/>
              <a:gd name="connsiteX0" fmla="*/ 892256 w 905875"/>
              <a:gd name="connsiteY0" fmla="*/ 0 h 1486668"/>
              <a:gd name="connsiteX1" fmla="*/ 847655 w 905875"/>
              <a:gd name="connsiteY1" fmla="*/ 186767 h 1486668"/>
              <a:gd name="connsiteX2" fmla="*/ 688049 w 905875"/>
              <a:gd name="connsiteY2" fmla="*/ 315691 h 1486668"/>
              <a:gd name="connsiteX3" fmla="*/ 418135 w 905875"/>
              <a:gd name="connsiteY3" fmla="*/ 483027 h 1486668"/>
              <a:gd name="connsiteX4" fmla="*/ 375747 w 905875"/>
              <a:gd name="connsiteY4" fmla="*/ 746614 h 1486668"/>
              <a:gd name="connsiteX5" fmla="*/ 467435 w 905875"/>
              <a:gd name="connsiteY5" fmla="*/ 1210886 h 1486668"/>
              <a:gd name="connsiteX6" fmla="*/ 307014 w 905875"/>
              <a:gd name="connsiteY6" fmla="*/ 1483602 h 1486668"/>
              <a:gd name="connsiteX7" fmla="*/ 0 w 905875"/>
              <a:gd name="connsiteY7" fmla="*/ 1347313 h 1486668"/>
              <a:gd name="connsiteX0" fmla="*/ 766043 w 849539"/>
              <a:gd name="connsiteY0" fmla="*/ 0 h 1507274"/>
              <a:gd name="connsiteX1" fmla="*/ 847655 w 849539"/>
              <a:gd name="connsiteY1" fmla="*/ 207373 h 1507274"/>
              <a:gd name="connsiteX2" fmla="*/ 688049 w 849539"/>
              <a:gd name="connsiteY2" fmla="*/ 336297 h 1507274"/>
              <a:gd name="connsiteX3" fmla="*/ 418135 w 849539"/>
              <a:gd name="connsiteY3" fmla="*/ 503633 h 1507274"/>
              <a:gd name="connsiteX4" fmla="*/ 375747 w 849539"/>
              <a:gd name="connsiteY4" fmla="*/ 767220 h 1507274"/>
              <a:gd name="connsiteX5" fmla="*/ 467435 w 849539"/>
              <a:gd name="connsiteY5" fmla="*/ 1231492 h 1507274"/>
              <a:gd name="connsiteX6" fmla="*/ 307014 w 849539"/>
              <a:gd name="connsiteY6" fmla="*/ 1504208 h 1507274"/>
              <a:gd name="connsiteX7" fmla="*/ 0 w 849539"/>
              <a:gd name="connsiteY7" fmla="*/ 1367919 h 1507274"/>
              <a:gd name="connsiteX0" fmla="*/ 766043 w 796937"/>
              <a:gd name="connsiteY0" fmla="*/ 0 h 1507274"/>
              <a:gd name="connsiteX1" fmla="*/ 788412 w 796937"/>
              <a:gd name="connsiteY1" fmla="*/ 207373 h 1507274"/>
              <a:gd name="connsiteX2" fmla="*/ 688049 w 796937"/>
              <a:gd name="connsiteY2" fmla="*/ 336297 h 1507274"/>
              <a:gd name="connsiteX3" fmla="*/ 418135 w 796937"/>
              <a:gd name="connsiteY3" fmla="*/ 503633 h 1507274"/>
              <a:gd name="connsiteX4" fmla="*/ 375747 w 796937"/>
              <a:gd name="connsiteY4" fmla="*/ 767220 h 1507274"/>
              <a:gd name="connsiteX5" fmla="*/ 467435 w 796937"/>
              <a:gd name="connsiteY5" fmla="*/ 1231492 h 1507274"/>
              <a:gd name="connsiteX6" fmla="*/ 307014 w 796937"/>
              <a:gd name="connsiteY6" fmla="*/ 1504208 h 1507274"/>
              <a:gd name="connsiteX7" fmla="*/ 0 w 796937"/>
              <a:gd name="connsiteY7" fmla="*/ 1367919 h 1507274"/>
              <a:gd name="connsiteX0" fmla="*/ 781497 w 804943"/>
              <a:gd name="connsiteY0" fmla="*/ 0 h 1517578"/>
              <a:gd name="connsiteX1" fmla="*/ 788412 w 804943"/>
              <a:gd name="connsiteY1" fmla="*/ 217677 h 1517578"/>
              <a:gd name="connsiteX2" fmla="*/ 688049 w 804943"/>
              <a:gd name="connsiteY2" fmla="*/ 346601 h 1517578"/>
              <a:gd name="connsiteX3" fmla="*/ 418135 w 804943"/>
              <a:gd name="connsiteY3" fmla="*/ 513937 h 1517578"/>
              <a:gd name="connsiteX4" fmla="*/ 375747 w 804943"/>
              <a:gd name="connsiteY4" fmla="*/ 777524 h 1517578"/>
              <a:gd name="connsiteX5" fmla="*/ 467435 w 804943"/>
              <a:gd name="connsiteY5" fmla="*/ 1241796 h 1517578"/>
              <a:gd name="connsiteX6" fmla="*/ 307014 w 804943"/>
              <a:gd name="connsiteY6" fmla="*/ 1514512 h 1517578"/>
              <a:gd name="connsiteX7" fmla="*/ 0 w 804943"/>
              <a:gd name="connsiteY7" fmla="*/ 1378223 h 1517578"/>
              <a:gd name="connsiteX0" fmla="*/ 781497 w 797553"/>
              <a:gd name="connsiteY0" fmla="*/ 0 h 1517578"/>
              <a:gd name="connsiteX1" fmla="*/ 788412 w 797553"/>
              <a:gd name="connsiteY1" fmla="*/ 217677 h 1517578"/>
              <a:gd name="connsiteX2" fmla="*/ 688049 w 797553"/>
              <a:gd name="connsiteY2" fmla="*/ 346601 h 1517578"/>
              <a:gd name="connsiteX3" fmla="*/ 418135 w 797553"/>
              <a:gd name="connsiteY3" fmla="*/ 513937 h 1517578"/>
              <a:gd name="connsiteX4" fmla="*/ 375747 w 797553"/>
              <a:gd name="connsiteY4" fmla="*/ 777524 h 1517578"/>
              <a:gd name="connsiteX5" fmla="*/ 467435 w 797553"/>
              <a:gd name="connsiteY5" fmla="*/ 1241796 h 1517578"/>
              <a:gd name="connsiteX6" fmla="*/ 307014 w 797553"/>
              <a:gd name="connsiteY6" fmla="*/ 1514512 h 1517578"/>
              <a:gd name="connsiteX7" fmla="*/ 0 w 797553"/>
              <a:gd name="connsiteY7" fmla="*/ 1378223 h 1517578"/>
              <a:gd name="connsiteX0" fmla="*/ 799528 w 808310"/>
              <a:gd name="connsiteY0" fmla="*/ 0 h 1525305"/>
              <a:gd name="connsiteX1" fmla="*/ 788412 w 808310"/>
              <a:gd name="connsiteY1" fmla="*/ 225404 h 1525305"/>
              <a:gd name="connsiteX2" fmla="*/ 688049 w 808310"/>
              <a:gd name="connsiteY2" fmla="*/ 354328 h 1525305"/>
              <a:gd name="connsiteX3" fmla="*/ 418135 w 808310"/>
              <a:gd name="connsiteY3" fmla="*/ 521664 h 1525305"/>
              <a:gd name="connsiteX4" fmla="*/ 375747 w 808310"/>
              <a:gd name="connsiteY4" fmla="*/ 785251 h 1525305"/>
              <a:gd name="connsiteX5" fmla="*/ 467435 w 808310"/>
              <a:gd name="connsiteY5" fmla="*/ 1249523 h 1525305"/>
              <a:gd name="connsiteX6" fmla="*/ 307014 w 808310"/>
              <a:gd name="connsiteY6" fmla="*/ 1522239 h 1525305"/>
              <a:gd name="connsiteX7" fmla="*/ 0 w 808310"/>
              <a:gd name="connsiteY7" fmla="*/ 1385950 h 1525305"/>
              <a:gd name="connsiteX0" fmla="*/ 794376 w 804674"/>
              <a:gd name="connsiteY0" fmla="*/ 0 h 1522729"/>
              <a:gd name="connsiteX1" fmla="*/ 788412 w 804674"/>
              <a:gd name="connsiteY1" fmla="*/ 222828 h 1522729"/>
              <a:gd name="connsiteX2" fmla="*/ 688049 w 804674"/>
              <a:gd name="connsiteY2" fmla="*/ 351752 h 1522729"/>
              <a:gd name="connsiteX3" fmla="*/ 418135 w 804674"/>
              <a:gd name="connsiteY3" fmla="*/ 519088 h 1522729"/>
              <a:gd name="connsiteX4" fmla="*/ 375747 w 804674"/>
              <a:gd name="connsiteY4" fmla="*/ 782675 h 1522729"/>
              <a:gd name="connsiteX5" fmla="*/ 467435 w 804674"/>
              <a:gd name="connsiteY5" fmla="*/ 1246947 h 1522729"/>
              <a:gd name="connsiteX6" fmla="*/ 307014 w 804674"/>
              <a:gd name="connsiteY6" fmla="*/ 1519663 h 1522729"/>
              <a:gd name="connsiteX7" fmla="*/ 0 w 804674"/>
              <a:gd name="connsiteY7" fmla="*/ 1383374 h 1522729"/>
              <a:gd name="connsiteX0" fmla="*/ 794376 w 813610"/>
              <a:gd name="connsiteY0" fmla="*/ 0 h 1522729"/>
              <a:gd name="connsiteX1" fmla="*/ 788412 w 813610"/>
              <a:gd name="connsiteY1" fmla="*/ 222828 h 1522729"/>
              <a:gd name="connsiteX2" fmla="*/ 688049 w 813610"/>
              <a:gd name="connsiteY2" fmla="*/ 351752 h 1522729"/>
              <a:gd name="connsiteX3" fmla="*/ 418135 w 813610"/>
              <a:gd name="connsiteY3" fmla="*/ 519088 h 1522729"/>
              <a:gd name="connsiteX4" fmla="*/ 375747 w 813610"/>
              <a:gd name="connsiteY4" fmla="*/ 782675 h 1522729"/>
              <a:gd name="connsiteX5" fmla="*/ 467435 w 813610"/>
              <a:gd name="connsiteY5" fmla="*/ 1246947 h 1522729"/>
              <a:gd name="connsiteX6" fmla="*/ 307014 w 813610"/>
              <a:gd name="connsiteY6" fmla="*/ 1519663 h 1522729"/>
              <a:gd name="connsiteX7" fmla="*/ 0 w 813610"/>
              <a:gd name="connsiteY7" fmla="*/ 1383374 h 1522729"/>
              <a:gd name="connsiteX0" fmla="*/ 789225 w 809971"/>
              <a:gd name="connsiteY0" fmla="*/ 0 h 1522729"/>
              <a:gd name="connsiteX1" fmla="*/ 788412 w 809971"/>
              <a:gd name="connsiteY1" fmla="*/ 222828 h 1522729"/>
              <a:gd name="connsiteX2" fmla="*/ 688049 w 809971"/>
              <a:gd name="connsiteY2" fmla="*/ 351752 h 1522729"/>
              <a:gd name="connsiteX3" fmla="*/ 418135 w 809971"/>
              <a:gd name="connsiteY3" fmla="*/ 519088 h 1522729"/>
              <a:gd name="connsiteX4" fmla="*/ 375747 w 809971"/>
              <a:gd name="connsiteY4" fmla="*/ 782675 h 1522729"/>
              <a:gd name="connsiteX5" fmla="*/ 467435 w 809971"/>
              <a:gd name="connsiteY5" fmla="*/ 1246947 h 1522729"/>
              <a:gd name="connsiteX6" fmla="*/ 307014 w 809971"/>
              <a:gd name="connsiteY6" fmla="*/ 1519663 h 1522729"/>
              <a:gd name="connsiteX7" fmla="*/ 0 w 809971"/>
              <a:gd name="connsiteY7" fmla="*/ 1383374 h 1522729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467435 w 809971"/>
              <a:gd name="connsiteY5" fmla="*/ 1246947 h 1383374"/>
              <a:gd name="connsiteX6" fmla="*/ 0 w 809971"/>
              <a:gd name="connsiteY6" fmla="*/ 1383374 h 1383374"/>
              <a:gd name="connsiteX0" fmla="*/ 789225 w 809971"/>
              <a:gd name="connsiteY0" fmla="*/ 0 h 1383374"/>
              <a:gd name="connsiteX1" fmla="*/ 788412 w 809971"/>
              <a:gd name="connsiteY1" fmla="*/ 222828 h 1383374"/>
              <a:gd name="connsiteX2" fmla="*/ 688049 w 809971"/>
              <a:gd name="connsiteY2" fmla="*/ 351752 h 1383374"/>
              <a:gd name="connsiteX3" fmla="*/ 418135 w 809971"/>
              <a:gd name="connsiteY3" fmla="*/ 519088 h 1383374"/>
              <a:gd name="connsiteX4" fmla="*/ 375747 w 809971"/>
              <a:gd name="connsiteY4" fmla="*/ 782675 h 1383374"/>
              <a:gd name="connsiteX5" fmla="*/ 0 w 809971"/>
              <a:gd name="connsiteY5" fmla="*/ 1383374 h 1383374"/>
              <a:gd name="connsiteX0" fmla="*/ 970200 w 990946"/>
              <a:gd name="connsiteY0" fmla="*/ 0 h 1278599"/>
              <a:gd name="connsiteX1" fmla="*/ 969387 w 990946"/>
              <a:gd name="connsiteY1" fmla="*/ 222828 h 1278599"/>
              <a:gd name="connsiteX2" fmla="*/ 869024 w 990946"/>
              <a:gd name="connsiteY2" fmla="*/ 351752 h 1278599"/>
              <a:gd name="connsiteX3" fmla="*/ 599110 w 990946"/>
              <a:gd name="connsiteY3" fmla="*/ 519088 h 1278599"/>
              <a:gd name="connsiteX4" fmla="*/ 556722 w 990946"/>
              <a:gd name="connsiteY4" fmla="*/ 782675 h 1278599"/>
              <a:gd name="connsiteX5" fmla="*/ 0 w 990946"/>
              <a:gd name="connsiteY5" fmla="*/ 1278599 h 127859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972740 w 993486"/>
              <a:gd name="connsiteY0" fmla="*/ 0 h 1276059"/>
              <a:gd name="connsiteX1" fmla="*/ 971927 w 993486"/>
              <a:gd name="connsiteY1" fmla="*/ 222828 h 1276059"/>
              <a:gd name="connsiteX2" fmla="*/ 871564 w 993486"/>
              <a:gd name="connsiteY2" fmla="*/ 351752 h 1276059"/>
              <a:gd name="connsiteX3" fmla="*/ 601650 w 993486"/>
              <a:gd name="connsiteY3" fmla="*/ 519088 h 1276059"/>
              <a:gd name="connsiteX4" fmla="*/ 559262 w 993486"/>
              <a:gd name="connsiteY4" fmla="*/ 782675 h 1276059"/>
              <a:gd name="connsiteX5" fmla="*/ 0 w 993486"/>
              <a:gd name="connsiteY5" fmla="*/ 1276059 h 1276059"/>
              <a:gd name="connsiteX0" fmla="*/ 2201290 w 2202270"/>
              <a:gd name="connsiteY0" fmla="*/ 193151 h 1054084"/>
              <a:gd name="connsiteX1" fmla="*/ 971927 w 2202270"/>
              <a:gd name="connsiteY1" fmla="*/ 853 h 1054084"/>
              <a:gd name="connsiteX2" fmla="*/ 871564 w 2202270"/>
              <a:gd name="connsiteY2" fmla="*/ 129777 h 1054084"/>
              <a:gd name="connsiteX3" fmla="*/ 601650 w 2202270"/>
              <a:gd name="connsiteY3" fmla="*/ 297113 h 1054084"/>
              <a:gd name="connsiteX4" fmla="*/ 559262 w 2202270"/>
              <a:gd name="connsiteY4" fmla="*/ 560700 h 1054084"/>
              <a:gd name="connsiteX5" fmla="*/ 0 w 2202270"/>
              <a:gd name="connsiteY5" fmla="*/ 1054084 h 1054084"/>
              <a:gd name="connsiteX0" fmla="*/ 2201290 w 2201290"/>
              <a:gd name="connsiteY0" fmla="*/ 193151 h 1054084"/>
              <a:gd name="connsiteX1" fmla="*/ 971927 w 2201290"/>
              <a:gd name="connsiteY1" fmla="*/ 853 h 1054084"/>
              <a:gd name="connsiteX2" fmla="*/ 871564 w 2201290"/>
              <a:gd name="connsiteY2" fmla="*/ 129777 h 1054084"/>
              <a:gd name="connsiteX3" fmla="*/ 601650 w 2201290"/>
              <a:gd name="connsiteY3" fmla="*/ 297113 h 1054084"/>
              <a:gd name="connsiteX4" fmla="*/ 559262 w 2201290"/>
              <a:gd name="connsiteY4" fmla="*/ 560700 h 1054084"/>
              <a:gd name="connsiteX5" fmla="*/ 0 w 2201290"/>
              <a:gd name="connsiteY5" fmla="*/ 1054084 h 1054084"/>
              <a:gd name="connsiteX0" fmla="*/ 2201290 w 2201290"/>
              <a:gd name="connsiteY0" fmla="*/ 193151 h 1054084"/>
              <a:gd name="connsiteX1" fmla="*/ 971927 w 2201290"/>
              <a:gd name="connsiteY1" fmla="*/ 853 h 1054084"/>
              <a:gd name="connsiteX2" fmla="*/ 871564 w 2201290"/>
              <a:gd name="connsiteY2" fmla="*/ 129777 h 1054084"/>
              <a:gd name="connsiteX3" fmla="*/ 601650 w 2201290"/>
              <a:gd name="connsiteY3" fmla="*/ 297113 h 1054084"/>
              <a:gd name="connsiteX4" fmla="*/ 559262 w 2201290"/>
              <a:gd name="connsiteY4" fmla="*/ 560700 h 1054084"/>
              <a:gd name="connsiteX5" fmla="*/ 0 w 2201290"/>
              <a:gd name="connsiteY5" fmla="*/ 1054084 h 1054084"/>
              <a:gd name="connsiteX0" fmla="*/ 2190070 w 2190070"/>
              <a:gd name="connsiteY0" fmla="*/ 221985 h 1054869"/>
              <a:gd name="connsiteX1" fmla="*/ 971927 w 2190070"/>
              <a:gd name="connsiteY1" fmla="*/ 1638 h 1054869"/>
              <a:gd name="connsiteX2" fmla="*/ 871564 w 2190070"/>
              <a:gd name="connsiteY2" fmla="*/ 130562 h 1054869"/>
              <a:gd name="connsiteX3" fmla="*/ 601650 w 2190070"/>
              <a:gd name="connsiteY3" fmla="*/ 297898 h 1054869"/>
              <a:gd name="connsiteX4" fmla="*/ 559262 w 2190070"/>
              <a:gd name="connsiteY4" fmla="*/ 561485 h 1054869"/>
              <a:gd name="connsiteX5" fmla="*/ 0 w 2190070"/>
              <a:gd name="connsiteY5" fmla="*/ 1054869 h 1054869"/>
              <a:gd name="connsiteX0" fmla="*/ 2190070 w 2190070"/>
              <a:gd name="connsiteY0" fmla="*/ 585410 h 1418294"/>
              <a:gd name="connsiteX1" fmla="*/ 1774131 w 2190070"/>
              <a:gd name="connsiteY1" fmla="*/ 425 h 1418294"/>
              <a:gd name="connsiteX2" fmla="*/ 871564 w 2190070"/>
              <a:gd name="connsiteY2" fmla="*/ 493987 h 1418294"/>
              <a:gd name="connsiteX3" fmla="*/ 601650 w 2190070"/>
              <a:gd name="connsiteY3" fmla="*/ 661323 h 1418294"/>
              <a:gd name="connsiteX4" fmla="*/ 559262 w 2190070"/>
              <a:gd name="connsiteY4" fmla="*/ 924910 h 1418294"/>
              <a:gd name="connsiteX5" fmla="*/ 0 w 2190070"/>
              <a:gd name="connsiteY5" fmla="*/ 1418294 h 1418294"/>
              <a:gd name="connsiteX0" fmla="*/ 2190070 w 2190070"/>
              <a:gd name="connsiteY0" fmla="*/ 588168 h 1421052"/>
              <a:gd name="connsiteX1" fmla="*/ 1774131 w 2190070"/>
              <a:gd name="connsiteY1" fmla="*/ 3183 h 1421052"/>
              <a:gd name="connsiteX2" fmla="*/ 1398887 w 2190070"/>
              <a:gd name="connsiteY2" fmla="*/ 367719 h 1421052"/>
              <a:gd name="connsiteX3" fmla="*/ 601650 w 2190070"/>
              <a:gd name="connsiteY3" fmla="*/ 664081 h 1421052"/>
              <a:gd name="connsiteX4" fmla="*/ 559262 w 2190070"/>
              <a:gd name="connsiteY4" fmla="*/ 927668 h 1421052"/>
              <a:gd name="connsiteX5" fmla="*/ 0 w 2190070"/>
              <a:gd name="connsiteY5" fmla="*/ 1421052 h 1421052"/>
              <a:gd name="connsiteX0" fmla="*/ 2190070 w 2190070"/>
              <a:gd name="connsiteY0" fmla="*/ 588142 h 1421026"/>
              <a:gd name="connsiteX1" fmla="*/ 1774131 w 2190070"/>
              <a:gd name="connsiteY1" fmla="*/ 3157 h 1421026"/>
              <a:gd name="connsiteX2" fmla="*/ 1398887 w 2190070"/>
              <a:gd name="connsiteY2" fmla="*/ 367693 h 1421026"/>
              <a:gd name="connsiteX3" fmla="*/ 1151412 w 2190070"/>
              <a:gd name="connsiteY3" fmla="*/ 647225 h 1421026"/>
              <a:gd name="connsiteX4" fmla="*/ 559262 w 2190070"/>
              <a:gd name="connsiteY4" fmla="*/ 927642 h 1421026"/>
              <a:gd name="connsiteX5" fmla="*/ 0 w 2190070"/>
              <a:gd name="connsiteY5" fmla="*/ 1421026 h 1421026"/>
              <a:gd name="connsiteX0" fmla="*/ 2190070 w 2190070"/>
              <a:gd name="connsiteY0" fmla="*/ 588142 h 1421026"/>
              <a:gd name="connsiteX1" fmla="*/ 1774131 w 2190070"/>
              <a:gd name="connsiteY1" fmla="*/ 3157 h 1421026"/>
              <a:gd name="connsiteX2" fmla="*/ 1398887 w 2190070"/>
              <a:gd name="connsiteY2" fmla="*/ 367693 h 1421026"/>
              <a:gd name="connsiteX3" fmla="*/ 1151412 w 2190070"/>
              <a:gd name="connsiteY3" fmla="*/ 647225 h 1421026"/>
              <a:gd name="connsiteX4" fmla="*/ 525604 w 2190070"/>
              <a:gd name="connsiteY4" fmla="*/ 966911 h 1421026"/>
              <a:gd name="connsiteX5" fmla="*/ 0 w 2190070"/>
              <a:gd name="connsiteY5" fmla="*/ 1421026 h 1421026"/>
              <a:gd name="connsiteX0" fmla="*/ 2330315 w 2330315"/>
              <a:gd name="connsiteY0" fmla="*/ 588142 h 1538832"/>
              <a:gd name="connsiteX1" fmla="*/ 1914376 w 2330315"/>
              <a:gd name="connsiteY1" fmla="*/ 3157 h 1538832"/>
              <a:gd name="connsiteX2" fmla="*/ 1539132 w 2330315"/>
              <a:gd name="connsiteY2" fmla="*/ 367693 h 1538832"/>
              <a:gd name="connsiteX3" fmla="*/ 1291657 w 2330315"/>
              <a:gd name="connsiteY3" fmla="*/ 647225 h 1538832"/>
              <a:gd name="connsiteX4" fmla="*/ 665849 w 2330315"/>
              <a:gd name="connsiteY4" fmla="*/ 966911 h 1538832"/>
              <a:gd name="connsiteX5" fmla="*/ 0 w 2330315"/>
              <a:gd name="connsiteY5" fmla="*/ 1538832 h 1538832"/>
              <a:gd name="connsiteX0" fmla="*/ 2319095 w 2319095"/>
              <a:gd name="connsiteY0" fmla="*/ 588142 h 1555661"/>
              <a:gd name="connsiteX1" fmla="*/ 1903156 w 2319095"/>
              <a:gd name="connsiteY1" fmla="*/ 3157 h 1555661"/>
              <a:gd name="connsiteX2" fmla="*/ 1527912 w 2319095"/>
              <a:gd name="connsiteY2" fmla="*/ 367693 h 1555661"/>
              <a:gd name="connsiteX3" fmla="*/ 1280437 w 2319095"/>
              <a:gd name="connsiteY3" fmla="*/ 647225 h 1555661"/>
              <a:gd name="connsiteX4" fmla="*/ 654629 w 2319095"/>
              <a:gd name="connsiteY4" fmla="*/ 966911 h 1555661"/>
              <a:gd name="connsiteX5" fmla="*/ 0 w 2319095"/>
              <a:gd name="connsiteY5" fmla="*/ 1555661 h 1555661"/>
              <a:gd name="connsiteX0" fmla="*/ 2319095 w 2319095"/>
              <a:gd name="connsiteY0" fmla="*/ 588142 h 1561271"/>
              <a:gd name="connsiteX1" fmla="*/ 1903156 w 2319095"/>
              <a:gd name="connsiteY1" fmla="*/ 3157 h 1561271"/>
              <a:gd name="connsiteX2" fmla="*/ 1527912 w 2319095"/>
              <a:gd name="connsiteY2" fmla="*/ 367693 h 1561271"/>
              <a:gd name="connsiteX3" fmla="*/ 1280437 w 2319095"/>
              <a:gd name="connsiteY3" fmla="*/ 647225 h 1561271"/>
              <a:gd name="connsiteX4" fmla="*/ 654629 w 2319095"/>
              <a:gd name="connsiteY4" fmla="*/ 966911 h 1561271"/>
              <a:gd name="connsiteX5" fmla="*/ 0 w 2319095"/>
              <a:gd name="connsiteY5" fmla="*/ 1561271 h 1561271"/>
              <a:gd name="connsiteX0" fmla="*/ 2307875 w 2307875"/>
              <a:gd name="connsiteY0" fmla="*/ 588142 h 1561271"/>
              <a:gd name="connsiteX1" fmla="*/ 1891936 w 2307875"/>
              <a:gd name="connsiteY1" fmla="*/ 3157 h 1561271"/>
              <a:gd name="connsiteX2" fmla="*/ 1516692 w 2307875"/>
              <a:gd name="connsiteY2" fmla="*/ 367693 h 1561271"/>
              <a:gd name="connsiteX3" fmla="*/ 1269217 w 2307875"/>
              <a:gd name="connsiteY3" fmla="*/ 647225 h 1561271"/>
              <a:gd name="connsiteX4" fmla="*/ 643409 w 2307875"/>
              <a:gd name="connsiteY4" fmla="*/ 966911 h 1561271"/>
              <a:gd name="connsiteX5" fmla="*/ 0 w 2307875"/>
              <a:gd name="connsiteY5" fmla="*/ 1561271 h 1561271"/>
              <a:gd name="connsiteX0" fmla="*/ 2212508 w 2212508"/>
              <a:gd name="connsiteY0" fmla="*/ 588142 h 1415416"/>
              <a:gd name="connsiteX1" fmla="*/ 1796569 w 2212508"/>
              <a:gd name="connsiteY1" fmla="*/ 3157 h 1415416"/>
              <a:gd name="connsiteX2" fmla="*/ 1421325 w 2212508"/>
              <a:gd name="connsiteY2" fmla="*/ 367693 h 1415416"/>
              <a:gd name="connsiteX3" fmla="*/ 1173850 w 2212508"/>
              <a:gd name="connsiteY3" fmla="*/ 647225 h 1415416"/>
              <a:gd name="connsiteX4" fmla="*/ 548042 w 2212508"/>
              <a:gd name="connsiteY4" fmla="*/ 966911 h 1415416"/>
              <a:gd name="connsiteX5" fmla="*/ 0 w 2212508"/>
              <a:gd name="connsiteY5" fmla="*/ 1415416 h 1415416"/>
              <a:gd name="connsiteX0" fmla="*/ 2195678 w 2195678"/>
              <a:gd name="connsiteY0" fmla="*/ 588142 h 1443465"/>
              <a:gd name="connsiteX1" fmla="*/ 1779739 w 2195678"/>
              <a:gd name="connsiteY1" fmla="*/ 3157 h 1443465"/>
              <a:gd name="connsiteX2" fmla="*/ 1404495 w 2195678"/>
              <a:gd name="connsiteY2" fmla="*/ 367693 h 1443465"/>
              <a:gd name="connsiteX3" fmla="*/ 1157020 w 2195678"/>
              <a:gd name="connsiteY3" fmla="*/ 647225 h 1443465"/>
              <a:gd name="connsiteX4" fmla="*/ 531212 w 2195678"/>
              <a:gd name="connsiteY4" fmla="*/ 966911 h 1443465"/>
              <a:gd name="connsiteX5" fmla="*/ 0 w 2195678"/>
              <a:gd name="connsiteY5" fmla="*/ 1443465 h 1443465"/>
              <a:gd name="connsiteX0" fmla="*/ 2206898 w 2206898"/>
              <a:gd name="connsiteY0" fmla="*/ 588142 h 1437855"/>
              <a:gd name="connsiteX1" fmla="*/ 1790959 w 2206898"/>
              <a:gd name="connsiteY1" fmla="*/ 3157 h 1437855"/>
              <a:gd name="connsiteX2" fmla="*/ 1415715 w 2206898"/>
              <a:gd name="connsiteY2" fmla="*/ 367693 h 1437855"/>
              <a:gd name="connsiteX3" fmla="*/ 1168240 w 2206898"/>
              <a:gd name="connsiteY3" fmla="*/ 647225 h 1437855"/>
              <a:gd name="connsiteX4" fmla="*/ 542432 w 2206898"/>
              <a:gd name="connsiteY4" fmla="*/ 966911 h 1437855"/>
              <a:gd name="connsiteX5" fmla="*/ 0 w 2206898"/>
              <a:gd name="connsiteY5" fmla="*/ 1437855 h 1437855"/>
              <a:gd name="connsiteX0" fmla="*/ 2601345 w 2601345"/>
              <a:gd name="connsiteY0" fmla="*/ 235903 h 1438228"/>
              <a:gd name="connsiteX1" fmla="*/ 1790959 w 2601345"/>
              <a:gd name="connsiteY1" fmla="*/ 3530 h 1438228"/>
              <a:gd name="connsiteX2" fmla="*/ 1415715 w 2601345"/>
              <a:gd name="connsiteY2" fmla="*/ 368066 h 1438228"/>
              <a:gd name="connsiteX3" fmla="*/ 1168240 w 2601345"/>
              <a:gd name="connsiteY3" fmla="*/ 647598 h 1438228"/>
              <a:gd name="connsiteX4" fmla="*/ 542432 w 2601345"/>
              <a:gd name="connsiteY4" fmla="*/ 967284 h 1438228"/>
              <a:gd name="connsiteX5" fmla="*/ 0 w 2601345"/>
              <a:gd name="connsiteY5" fmla="*/ 1438228 h 1438228"/>
              <a:gd name="connsiteX0" fmla="*/ 2601345 w 2601345"/>
              <a:gd name="connsiteY0" fmla="*/ 368586 h 1570911"/>
              <a:gd name="connsiteX1" fmla="*/ 2003363 w 2601345"/>
              <a:gd name="connsiteY1" fmla="*/ 9780 h 1570911"/>
              <a:gd name="connsiteX2" fmla="*/ 1790959 w 2601345"/>
              <a:gd name="connsiteY2" fmla="*/ 136213 h 1570911"/>
              <a:gd name="connsiteX3" fmla="*/ 1415715 w 2601345"/>
              <a:gd name="connsiteY3" fmla="*/ 500749 h 1570911"/>
              <a:gd name="connsiteX4" fmla="*/ 1168240 w 2601345"/>
              <a:gd name="connsiteY4" fmla="*/ 780281 h 1570911"/>
              <a:gd name="connsiteX5" fmla="*/ 542432 w 2601345"/>
              <a:gd name="connsiteY5" fmla="*/ 1099967 h 1570911"/>
              <a:gd name="connsiteX6" fmla="*/ 0 w 2601345"/>
              <a:gd name="connsiteY6" fmla="*/ 1570911 h 157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1345" h="1570911">
                <a:moveTo>
                  <a:pt x="2601345" y="368586"/>
                </a:moveTo>
                <a:cubicBezTo>
                  <a:pt x="2488732" y="329703"/>
                  <a:pt x="2138427" y="48509"/>
                  <a:pt x="2003363" y="9780"/>
                </a:cubicBezTo>
                <a:cubicBezTo>
                  <a:pt x="1868299" y="-28949"/>
                  <a:pt x="1888900" y="54385"/>
                  <a:pt x="1790959" y="136213"/>
                </a:cubicBezTo>
                <a:cubicBezTo>
                  <a:pt x="1693018" y="218041"/>
                  <a:pt x="1519501" y="393404"/>
                  <a:pt x="1415715" y="500749"/>
                </a:cubicBezTo>
                <a:cubicBezTo>
                  <a:pt x="1311929" y="608094"/>
                  <a:pt x="1313787" y="680411"/>
                  <a:pt x="1168240" y="780281"/>
                </a:cubicBezTo>
                <a:cubicBezTo>
                  <a:pt x="1022693" y="880151"/>
                  <a:pt x="737139" y="968195"/>
                  <a:pt x="542432" y="1099967"/>
                </a:cubicBezTo>
                <a:cubicBezTo>
                  <a:pt x="347725" y="1231739"/>
                  <a:pt x="101141" y="1461006"/>
                  <a:pt x="0" y="1570911"/>
                </a:cubicBezTo>
              </a:path>
            </a:pathLst>
          </a:custGeom>
          <a:noFill/>
          <a:ln w="152400" cmpd="thinThick">
            <a:solidFill>
              <a:srgbClr val="C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15072014" y="4377881"/>
            <a:ext cx="2744207" cy="3779350"/>
          </a:xfrm>
          <a:custGeom>
            <a:avLst/>
            <a:gdLst>
              <a:gd name="connsiteX0" fmla="*/ 1417938 w 1417938"/>
              <a:gd name="connsiteY0" fmla="*/ 304922 h 1667558"/>
              <a:gd name="connsiteX1" fmla="*/ 1154974 w 1417938"/>
              <a:gd name="connsiteY1" fmla="*/ 53911 h 1667558"/>
              <a:gd name="connsiteX2" fmla="*/ 1011538 w 1417938"/>
              <a:gd name="connsiteY2" fmla="*/ 122 h 1667558"/>
              <a:gd name="connsiteX3" fmla="*/ 820291 w 1417938"/>
              <a:gd name="connsiteY3" fmla="*/ 59887 h 1667558"/>
              <a:gd name="connsiteX4" fmla="*/ 539397 w 1417938"/>
              <a:gd name="connsiteY4" fmla="*/ 298946 h 1667558"/>
              <a:gd name="connsiteX5" fmla="*/ 216668 w 1417938"/>
              <a:gd name="connsiteY5" fmla="*/ 621675 h 1667558"/>
              <a:gd name="connsiteX6" fmla="*/ 25421 w 1417938"/>
              <a:gd name="connsiteY6" fmla="*/ 998193 h 1667558"/>
              <a:gd name="connsiteX7" fmla="*/ 25421 w 1417938"/>
              <a:gd name="connsiteY7" fmla="*/ 1273111 h 1667558"/>
              <a:gd name="connsiteX8" fmla="*/ 240574 w 1417938"/>
              <a:gd name="connsiteY8" fmla="*/ 1667558 h 1667558"/>
              <a:gd name="connsiteX0" fmla="*/ 1450405 w 1450405"/>
              <a:gd name="connsiteY0" fmla="*/ 304922 h 2378758"/>
              <a:gd name="connsiteX1" fmla="*/ 1187441 w 1450405"/>
              <a:gd name="connsiteY1" fmla="*/ 53911 h 2378758"/>
              <a:gd name="connsiteX2" fmla="*/ 1044005 w 1450405"/>
              <a:gd name="connsiteY2" fmla="*/ 122 h 2378758"/>
              <a:gd name="connsiteX3" fmla="*/ 852758 w 1450405"/>
              <a:gd name="connsiteY3" fmla="*/ 59887 h 2378758"/>
              <a:gd name="connsiteX4" fmla="*/ 571864 w 1450405"/>
              <a:gd name="connsiteY4" fmla="*/ 298946 h 2378758"/>
              <a:gd name="connsiteX5" fmla="*/ 249135 w 1450405"/>
              <a:gd name="connsiteY5" fmla="*/ 621675 h 2378758"/>
              <a:gd name="connsiteX6" fmla="*/ 57888 w 1450405"/>
              <a:gd name="connsiteY6" fmla="*/ 998193 h 2378758"/>
              <a:gd name="connsiteX7" fmla="*/ 57888 w 1450405"/>
              <a:gd name="connsiteY7" fmla="*/ 1273111 h 2378758"/>
              <a:gd name="connsiteX8" fmla="*/ 733229 w 1450405"/>
              <a:gd name="connsiteY8" fmla="*/ 2378758 h 2378758"/>
              <a:gd name="connsiteX0" fmla="*/ 1454330 w 1454330"/>
              <a:gd name="connsiteY0" fmla="*/ 304922 h 2486334"/>
              <a:gd name="connsiteX1" fmla="*/ 1191366 w 1454330"/>
              <a:gd name="connsiteY1" fmla="*/ 53911 h 2486334"/>
              <a:gd name="connsiteX2" fmla="*/ 1047930 w 1454330"/>
              <a:gd name="connsiteY2" fmla="*/ 122 h 2486334"/>
              <a:gd name="connsiteX3" fmla="*/ 856683 w 1454330"/>
              <a:gd name="connsiteY3" fmla="*/ 59887 h 2486334"/>
              <a:gd name="connsiteX4" fmla="*/ 575789 w 1454330"/>
              <a:gd name="connsiteY4" fmla="*/ 298946 h 2486334"/>
              <a:gd name="connsiteX5" fmla="*/ 253060 w 1454330"/>
              <a:gd name="connsiteY5" fmla="*/ 621675 h 2486334"/>
              <a:gd name="connsiteX6" fmla="*/ 61813 w 1454330"/>
              <a:gd name="connsiteY6" fmla="*/ 998193 h 2486334"/>
              <a:gd name="connsiteX7" fmla="*/ 61813 w 1454330"/>
              <a:gd name="connsiteY7" fmla="*/ 1273111 h 2486334"/>
              <a:gd name="connsiteX8" fmla="*/ 790942 w 1454330"/>
              <a:gd name="connsiteY8" fmla="*/ 2486334 h 2486334"/>
              <a:gd name="connsiteX0" fmla="*/ 1735224 w 1735224"/>
              <a:gd name="connsiteY0" fmla="*/ 551679 h 2494032"/>
              <a:gd name="connsiteX1" fmla="*/ 1191366 w 1735224"/>
              <a:gd name="connsiteY1" fmla="*/ 61609 h 2494032"/>
              <a:gd name="connsiteX2" fmla="*/ 1047930 w 1735224"/>
              <a:gd name="connsiteY2" fmla="*/ 7820 h 2494032"/>
              <a:gd name="connsiteX3" fmla="*/ 856683 w 1735224"/>
              <a:gd name="connsiteY3" fmla="*/ 67585 h 2494032"/>
              <a:gd name="connsiteX4" fmla="*/ 575789 w 1735224"/>
              <a:gd name="connsiteY4" fmla="*/ 306644 h 2494032"/>
              <a:gd name="connsiteX5" fmla="*/ 253060 w 1735224"/>
              <a:gd name="connsiteY5" fmla="*/ 629373 h 2494032"/>
              <a:gd name="connsiteX6" fmla="*/ 61813 w 1735224"/>
              <a:gd name="connsiteY6" fmla="*/ 1005891 h 2494032"/>
              <a:gd name="connsiteX7" fmla="*/ 61813 w 1735224"/>
              <a:gd name="connsiteY7" fmla="*/ 1280809 h 2494032"/>
              <a:gd name="connsiteX8" fmla="*/ 790942 w 1735224"/>
              <a:gd name="connsiteY8" fmla="*/ 2494032 h 2494032"/>
              <a:gd name="connsiteX0" fmla="*/ 1715560 w 1715560"/>
              <a:gd name="connsiteY0" fmla="*/ 551679 h 2494032"/>
              <a:gd name="connsiteX1" fmla="*/ 1171702 w 1715560"/>
              <a:gd name="connsiteY1" fmla="*/ 61609 h 2494032"/>
              <a:gd name="connsiteX2" fmla="*/ 1028266 w 1715560"/>
              <a:gd name="connsiteY2" fmla="*/ 7820 h 2494032"/>
              <a:gd name="connsiteX3" fmla="*/ 837019 w 1715560"/>
              <a:gd name="connsiteY3" fmla="*/ 67585 h 2494032"/>
              <a:gd name="connsiteX4" fmla="*/ 556125 w 1715560"/>
              <a:gd name="connsiteY4" fmla="*/ 306644 h 2494032"/>
              <a:gd name="connsiteX5" fmla="*/ 233396 w 1715560"/>
              <a:gd name="connsiteY5" fmla="*/ 629373 h 2494032"/>
              <a:gd name="connsiteX6" fmla="*/ 42149 w 1715560"/>
              <a:gd name="connsiteY6" fmla="*/ 1005891 h 2494032"/>
              <a:gd name="connsiteX7" fmla="*/ 70924 w 1715560"/>
              <a:gd name="connsiteY7" fmla="*/ 1357542 h 2494032"/>
              <a:gd name="connsiteX8" fmla="*/ 771278 w 1715560"/>
              <a:gd name="connsiteY8" fmla="*/ 2494032 h 2494032"/>
              <a:gd name="connsiteX0" fmla="*/ 1705182 w 1705182"/>
              <a:gd name="connsiteY0" fmla="*/ 551679 h 2494032"/>
              <a:gd name="connsiteX1" fmla="*/ 1161324 w 1705182"/>
              <a:gd name="connsiteY1" fmla="*/ 61609 h 2494032"/>
              <a:gd name="connsiteX2" fmla="*/ 1017888 w 1705182"/>
              <a:gd name="connsiteY2" fmla="*/ 7820 h 2494032"/>
              <a:gd name="connsiteX3" fmla="*/ 826641 w 1705182"/>
              <a:gd name="connsiteY3" fmla="*/ 67585 h 2494032"/>
              <a:gd name="connsiteX4" fmla="*/ 545747 w 1705182"/>
              <a:gd name="connsiteY4" fmla="*/ 306644 h 2494032"/>
              <a:gd name="connsiteX5" fmla="*/ 223018 w 1705182"/>
              <a:gd name="connsiteY5" fmla="*/ 629373 h 2494032"/>
              <a:gd name="connsiteX6" fmla="*/ 60546 w 1705182"/>
              <a:gd name="connsiteY6" fmla="*/ 878002 h 2494032"/>
              <a:gd name="connsiteX7" fmla="*/ 60546 w 1705182"/>
              <a:gd name="connsiteY7" fmla="*/ 1357542 h 2494032"/>
              <a:gd name="connsiteX8" fmla="*/ 760900 w 1705182"/>
              <a:gd name="connsiteY8" fmla="*/ 2494032 h 2494032"/>
              <a:gd name="connsiteX0" fmla="*/ 1772324 w 1772324"/>
              <a:gd name="connsiteY0" fmla="*/ 565181 h 2494745"/>
              <a:gd name="connsiteX1" fmla="*/ 1161324 w 1772324"/>
              <a:gd name="connsiteY1" fmla="*/ 62322 h 2494745"/>
              <a:gd name="connsiteX2" fmla="*/ 1017888 w 1772324"/>
              <a:gd name="connsiteY2" fmla="*/ 8533 h 2494745"/>
              <a:gd name="connsiteX3" fmla="*/ 826641 w 1772324"/>
              <a:gd name="connsiteY3" fmla="*/ 68298 h 2494745"/>
              <a:gd name="connsiteX4" fmla="*/ 545747 w 1772324"/>
              <a:gd name="connsiteY4" fmla="*/ 307357 h 2494745"/>
              <a:gd name="connsiteX5" fmla="*/ 223018 w 1772324"/>
              <a:gd name="connsiteY5" fmla="*/ 630086 h 2494745"/>
              <a:gd name="connsiteX6" fmla="*/ 60546 w 1772324"/>
              <a:gd name="connsiteY6" fmla="*/ 878715 h 2494745"/>
              <a:gd name="connsiteX7" fmla="*/ 60546 w 1772324"/>
              <a:gd name="connsiteY7" fmla="*/ 1358255 h 2494745"/>
              <a:gd name="connsiteX8" fmla="*/ 760900 w 1772324"/>
              <a:gd name="connsiteY8" fmla="*/ 2494745 h 2494745"/>
              <a:gd name="connsiteX0" fmla="*/ 1772324 w 1772324"/>
              <a:gd name="connsiteY0" fmla="*/ 565181 h 2494745"/>
              <a:gd name="connsiteX1" fmla="*/ 1161324 w 1772324"/>
              <a:gd name="connsiteY1" fmla="*/ 62322 h 2494745"/>
              <a:gd name="connsiteX2" fmla="*/ 1017888 w 1772324"/>
              <a:gd name="connsiteY2" fmla="*/ 8533 h 2494745"/>
              <a:gd name="connsiteX3" fmla="*/ 826641 w 1772324"/>
              <a:gd name="connsiteY3" fmla="*/ 68298 h 2494745"/>
              <a:gd name="connsiteX4" fmla="*/ 545747 w 1772324"/>
              <a:gd name="connsiteY4" fmla="*/ 307357 h 2494745"/>
              <a:gd name="connsiteX5" fmla="*/ 223018 w 1772324"/>
              <a:gd name="connsiteY5" fmla="*/ 630086 h 2494745"/>
              <a:gd name="connsiteX6" fmla="*/ 60546 w 1772324"/>
              <a:gd name="connsiteY6" fmla="*/ 878715 h 2494745"/>
              <a:gd name="connsiteX7" fmla="*/ 60546 w 1772324"/>
              <a:gd name="connsiteY7" fmla="*/ 1358255 h 2494745"/>
              <a:gd name="connsiteX8" fmla="*/ 760900 w 1772324"/>
              <a:gd name="connsiteY8" fmla="*/ 2494745 h 2494745"/>
              <a:gd name="connsiteX0" fmla="*/ 1772324 w 1772324"/>
              <a:gd name="connsiteY0" fmla="*/ 565181 h 2460260"/>
              <a:gd name="connsiteX1" fmla="*/ 1161324 w 1772324"/>
              <a:gd name="connsiteY1" fmla="*/ 62322 h 2460260"/>
              <a:gd name="connsiteX2" fmla="*/ 1017888 w 1772324"/>
              <a:gd name="connsiteY2" fmla="*/ 8533 h 2460260"/>
              <a:gd name="connsiteX3" fmla="*/ 826641 w 1772324"/>
              <a:gd name="connsiteY3" fmla="*/ 68298 h 2460260"/>
              <a:gd name="connsiteX4" fmla="*/ 545747 w 1772324"/>
              <a:gd name="connsiteY4" fmla="*/ 307357 h 2460260"/>
              <a:gd name="connsiteX5" fmla="*/ 223018 w 1772324"/>
              <a:gd name="connsiteY5" fmla="*/ 630086 h 2460260"/>
              <a:gd name="connsiteX6" fmla="*/ 60546 w 1772324"/>
              <a:gd name="connsiteY6" fmla="*/ 878715 h 2460260"/>
              <a:gd name="connsiteX7" fmla="*/ 60546 w 1772324"/>
              <a:gd name="connsiteY7" fmla="*/ 1358255 h 2460260"/>
              <a:gd name="connsiteX8" fmla="*/ 775987 w 1772324"/>
              <a:gd name="connsiteY8" fmla="*/ 2460260 h 2460260"/>
              <a:gd name="connsiteX0" fmla="*/ 1772324 w 1772324"/>
              <a:gd name="connsiteY0" fmla="*/ 565181 h 2455950"/>
              <a:gd name="connsiteX1" fmla="*/ 1161324 w 1772324"/>
              <a:gd name="connsiteY1" fmla="*/ 62322 h 2455950"/>
              <a:gd name="connsiteX2" fmla="*/ 1017888 w 1772324"/>
              <a:gd name="connsiteY2" fmla="*/ 8533 h 2455950"/>
              <a:gd name="connsiteX3" fmla="*/ 826641 w 1772324"/>
              <a:gd name="connsiteY3" fmla="*/ 68298 h 2455950"/>
              <a:gd name="connsiteX4" fmla="*/ 545747 w 1772324"/>
              <a:gd name="connsiteY4" fmla="*/ 307357 h 2455950"/>
              <a:gd name="connsiteX5" fmla="*/ 223018 w 1772324"/>
              <a:gd name="connsiteY5" fmla="*/ 630086 h 2455950"/>
              <a:gd name="connsiteX6" fmla="*/ 60546 w 1772324"/>
              <a:gd name="connsiteY6" fmla="*/ 878715 h 2455950"/>
              <a:gd name="connsiteX7" fmla="*/ 60546 w 1772324"/>
              <a:gd name="connsiteY7" fmla="*/ 1358255 h 2455950"/>
              <a:gd name="connsiteX8" fmla="*/ 799695 w 1772324"/>
              <a:gd name="connsiteY8" fmla="*/ 2455950 h 2455950"/>
              <a:gd name="connsiteX0" fmla="*/ 1772324 w 1772324"/>
              <a:gd name="connsiteY0" fmla="*/ 565181 h 2455950"/>
              <a:gd name="connsiteX1" fmla="*/ 1161324 w 1772324"/>
              <a:gd name="connsiteY1" fmla="*/ 62322 h 2455950"/>
              <a:gd name="connsiteX2" fmla="*/ 1017888 w 1772324"/>
              <a:gd name="connsiteY2" fmla="*/ 8533 h 2455950"/>
              <a:gd name="connsiteX3" fmla="*/ 826641 w 1772324"/>
              <a:gd name="connsiteY3" fmla="*/ 68298 h 2455950"/>
              <a:gd name="connsiteX4" fmla="*/ 545747 w 1772324"/>
              <a:gd name="connsiteY4" fmla="*/ 307357 h 2455950"/>
              <a:gd name="connsiteX5" fmla="*/ 223018 w 1772324"/>
              <a:gd name="connsiteY5" fmla="*/ 630086 h 2455950"/>
              <a:gd name="connsiteX6" fmla="*/ 60546 w 1772324"/>
              <a:gd name="connsiteY6" fmla="*/ 878715 h 2455950"/>
              <a:gd name="connsiteX7" fmla="*/ 60546 w 1772324"/>
              <a:gd name="connsiteY7" fmla="*/ 1358255 h 2455950"/>
              <a:gd name="connsiteX8" fmla="*/ 799695 w 1772324"/>
              <a:gd name="connsiteY8" fmla="*/ 2455950 h 2455950"/>
              <a:gd name="connsiteX0" fmla="*/ 1772324 w 1772324"/>
              <a:gd name="connsiteY0" fmla="*/ 565181 h 2455950"/>
              <a:gd name="connsiteX1" fmla="*/ 1161324 w 1772324"/>
              <a:gd name="connsiteY1" fmla="*/ 62322 h 2455950"/>
              <a:gd name="connsiteX2" fmla="*/ 1017888 w 1772324"/>
              <a:gd name="connsiteY2" fmla="*/ 8533 h 2455950"/>
              <a:gd name="connsiteX3" fmla="*/ 826641 w 1772324"/>
              <a:gd name="connsiteY3" fmla="*/ 68298 h 2455950"/>
              <a:gd name="connsiteX4" fmla="*/ 545747 w 1772324"/>
              <a:gd name="connsiteY4" fmla="*/ 307357 h 2455950"/>
              <a:gd name="connsiteX5" fmla="*/ 223018 w 1772324"/>
              <a:gd name="connsiteY5" fmla="*/ 630086 h 2455950"/>
              <a:gd name="connsiteX6" fmla="*/ 60546 w 1772324"/>
              <a:gd name="connsiteY6" fmla="*/ 878715 h 2455950"/>
              <a:gd name="connsiteX7" fmla="*/ 60546 w 1772324"/>
              <a:gd name="connsiteY7" fmla="*/ 1358255 h 2455950"/>
              <a:gd name="connsiteX8" fmla="*/ 799695 w 1772324"/>
              <a:gd name="connsiteY8" fmla="*/ 2455950 h 2455950"/>
              <a:gd name="connsiteX0" fmla="*/ 1772324 w 1772324"/>
              <a:gd name="connsiteY0" fmla="*/ 565181 h 2440862"/>
              <a:gd name="connsiteX1" fmla="*/ 1161324 w 1772324"/>
              <a:gd name="connsiteY1" fmla="*/ 62322 h 2440862"/>
              <a:gd name="connsiteX2" fmla="*/ 1017888 w 1772324"/>
              <a:gd name="connsiteY2" fmla="*/ 8533 h 2440862"/>
              <a:gd name="connsiteX3" fmla="*/ 826641 w 1772324"/>
              <a:gd name="connsiteY3" fmla="*/ 68298 h 2440862"/>
              <a:gd name="connsiteX4" fmla="*/ 545747 w 1772324"/>
              <a:gd name="connsiteY4" fmla="*/ 307357 h 2440862"/>
              <a:gd name="connsiteX5" fmla="*/ 223018 w 1772324"/>
              <a:gd name="connsiteY5" fmla="*/ 630086 h 2440862"/>
              <a:gd name="connsiteX6" fmla="*/ 60546 w 1772324"/>
              <a:gd name="connsiteY6" fmla="*/ 878715 h 2440862"/>
              <a:gd name="connsiteX7" fmla="*/ 60546 w 1772324"/>
              <a:gd name="connsiteY7" fmla="*/ 1358255 h 2440862"/>
              <a:gd name="connsiteX8" fmla="*/ 814783 w 1772324"/>
              <a:gd name="connsiteY8" fmla="*/ 2440862 h 2440862"/>
              <a:gd name="connsiteX0" fmla="*/ 1772324 w 1772324"/>
              <a:gd name="connsiteY0" fmla="*/ 565181 h 2440862"/>
              <a:gd name="connsiteX1" fmla="*/ 1161324 w 1772324"/>
              <a:gd name="connsiteY1" fmla="*/ 62322 h 2440862"/>
              <a:gd name="connsiteX2" fmla="*/ 1017888 w 1772324"/>
              <a:gd name="connsiteY2" fmla="*/ 8533 h 2440862"/>
              <a:gd name="connsiteX3" fmla="*/ 826641 w 1772324"/>
              <a:gd name="connsiteY3" fmla="*/ 68298 h 2440862"/>
              <a:gd name="connsiteX4" fmla="*/ 545747 w 1772324"/>
              <a:gd name="connsiteY4" fmla="*/ 307357 h 2440862"/>
              <a:gd name="connsiteX5" fmla="*/ 223018 w 1772324"/>
              <a:gd name="connsiteY5" fmla="*/ 630086 h 2440862"/>
              <a:gd name="connsiteX6" fmla="*/ 60546 w 1772324"/>
              <a:gd name="connsiteY6" fmla="*/ 878715 h 2440862"/>
              <a:gd name="connsiteX7" fmla="*/ 60546 w 1772324"/>
              <a:gd name="connsiteY7" fmla="*/ 1358255 h 2440862"/>
              <a:gd name="connsiteX8" fmla="*/ 814783 w 1772324"/>
              <a:gd name="connsiteY8" fmla="*/ 2440862 h 2440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2324" h="2440862">
                <a:moveTo>
                  <a:pt x="1772324" y="565181"/>
                </a:moveTo>
                <a:cubicBezTo>
                  <a:pt x="1674708" y="465075"/>
                  <a:pt x="1287063" y="155097"/>
                  <a:pt x="1161324" y="62322"/>
                </a:cubicBezTo>
                <a:cubicBezTo>
                  <a:pt x="1035585" y="-30453"/>
                  <a:pt x="1073668" y="7537"/>
                  <a:pt x="1017888" y="8533"/>
                </a:cubicBezTo>
                <a:cubicBezTo>
                  <a:pt x="962108" y="9529"/>
                  <a:pt x="905331" y="18494"/>
                  <a:pt x="826641" y="68298"/>
                </a:cubicBezTo>
                <a:cubicBezTo>
                  <a:pt x="747951" y="118102"/>
                  <a:pt x="646351" y="213726"/>
                  <a:pt x="545747" y="307357"/>
                </a:cubicBezTo>
                <a:cubicBezTo>
                  <a:pt x="445143" y="400988"/>
                  <a:pt x="303885" y="534860"/>
                  <a:pt x="223018" y="630086"/>
                </a:cubicBezTo>
                <a:cubicBezTo>
                  <a:pt x="142151" y="725312"/>
                  <a:pt x="87625" y="757354"/>
                  <a:pt x="60546" y="878715"/>
                </a:cubicBezTo>
                <a:cubicBezTo>
                  <a:pt x="33467" y="1000076"/>
                  <a:pt x="-60975" y="1110232"/>
                  <a:pt x="60546" y="1358255"/>
                </a:cubicBezTo>
                <a:cubicBezTo>
                  <a:pt x="182067" y="1606278"/>
                  <a:pt x="660478" y="2359768"/>
                  <a:pt x="814783" y="2440862"/>
                </a:cubicBezTo>
              </a:path>
            </a:pathLst>
          </a:custGeom>
          <a:noFill/>
          <a:ln w="152400" cmpd="thickThin">
            <a:solidFill>
              <a:schemeClr val="bg1">
                <a:lumMod val="6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14102213" y="9022876"/>
            <a:ext cx="1586742" cy="837164"/>
          </a:xfrm>
          <a:custGeom>
            <a:avLst/>
            <a:gdLst>
              <a:gd name="connsiteX0" fmla="*/ 0 w 974165"/>
              <a:gd name="connsiteY0" fmla="*/ 0 h 563616"/>
              <a:gd name="connsiteX1" fmla="*/ 239059 w 974165"/>
              <a:gd name="connsiteY1" fmla="*/ 65741 h 563616"/>
              <a:gd name="connsiteX2" fmla="*/ 340659 w 974165"/>
              <a:gd name="connsiteY2" fmla="*/ 280894 h 563616"/>
              <a:gd name="connsiteX3" fmla="*/ 490070 w 974165"/>
              <a:gd name="connsiteY3" fmla="*/ 478118 h 563616"/>
              <a:gd name="connsiteX4" fmla="*/ 567765 w 974165"/>
              <a:gd name="connsiteY4" fmla="*/ 561788 h 563616"/>
              <a:gd name="connsiteX5" fmla="*/ 699247 w 974165"/>
              <a:gd name="connsiteY5" fmla="*/ 406400 h 563616"/>
              <a:gd name="connsiteX6" fmla="*/ 974165 w 974165"/>
              <a:gd name="connsiteY6" fmla="*/ 65741 h 563616"/>
              <a:gd name="connsiteX0" fmla="*/ 0 w 1022675"/>
              <a:gd name="connsiteY0" fmla="*/ 0 h 542525"/>
              <a:gd name="connsiteX1" fmla="*/ 287569 w 1022675"/>
              <a:gd name="connsiteY1" fmla="*/ 44650 h 542525"/>
              <a:gd name="connsiteX2" fmla="*/ 389169 w 1022675"/>
              <a:gd name="connsiteY2" fmla="*/ 259803 h 542525"/>
              <a:gd name="connsiteX3" fmla="*/ 538580 w 1022675"/>
              <a:gd name="connsiteY3" fmla="*/ 457027 h 542525"/>
              <a:gd name="connsiteX4" fmla="*/ 616275 w 1022675"/>
              <a:gd name="connsiteY4" fmla="*/ 540697 h 542525"/>
              <a:gd name="connsiteX5" fmla="*/ 747757 w 1022675"/>
              <a:gd name="connsiteY5" fmla="*/ 385309 h 542525"/>
              <a:gd name="connsiteX6" fmla="*/ 1022675 w 1022675"/>
              <a:gd name="connsiteY6" fmla="*/ 44650 h 542525"/>
              <a:gd name="connsiteX0" fmla="*/ 0 w 1022675"/>
              <a:gd name="connsiteY0" fmla="*/ 0 h 542525"/>
              <a:gd name="connsiteX1" fmla="*/ 287569 w 1022675"/>
              <a:gd name="connsiteY1" fmla="*/ 44650 h 542525"/>
              <a:gd name="connsiteX2" fmla="*/ 389169 w 1022675"/>
              <a:gd name="connsiteY2" fmla="*/ 259803 h 542525"/>
              <a:gd name="connsiteX3" fmla="*/ 538580 w 1022675"/>
              <a:gd name="connsiteY3" fmla="*/ 457027 h 542525"/>
              <a:gd name="connsiteX4" fmla="*/ 616275 w 1022675"/>
              <a:gd name="connsiteY4" fmla="*/ 540697 h 542525"/>
              <a:gd name="connsiteX5" fmla="*/ 747757 w 1022675"/>
              <a:gd name="connsiteY5" fmla="*/ 385309 h 542525"/>
              <a:gd name="connsiteX6" fmla="*/ 1022675 w 1022675"/>
              <a:gd name="connsiteY6" fmla="*/ 44650 h 542525"/>
              <a:gd name="connsiteX0" fmla="*/ 0 w 1022675"/>
              <a:gd name="connsiteY0" fmla="*/ 0 h 542525"/>
              <a:gd name="connsiteX1" fmla="*/ 287569 w 1022675"/>
              <a:gd name="connsiteY1" fmla="*/ 44650 h 542525"/>
              <a:gd name="connsiteX2" fmla="*/ 389169 w 1022675"/>
              <a:gd name="connsiteY2" fmla="*/ 259803 h 542525"/>
              <a:gd name="connsiteX3" fmla="*/ 538580 w 1022675"/>
              <a:gd name="connsiteY3" fmla="*/ 457027 h 542525"/>
              <a:gd name="connsiteX4" fmla="*/ 616275 w 1022675"/>
              <a:gd name="connsiteY4" fmla="*/ 540697 h 542525"/>
              <a:gd name="connsiteX5" fmla="*/ 747757 w 1022675"/>
              <a:gd name="connsiteY5" fmla="*/ 385309 h 542525"/>
              <a:gd name="connsiteX6" fmla="*/ 1022675 w 1022675"/>
              <a:gd name="connsiteY6" fmla="*/ 44650 h 542525"/>
              <a:gd name="connsiteX0" fmla="*/ 0 w 1022675"/>
              <a:gd name="connsiteY0" fmla="*/ 0 h 542525"/>
              <a:gd name="connsiteX1" fmla="*/ 234840 w 1022675"/>
              <a:gd name="connsiteY1" fmla="*/ 82615 h 542525"/>
              <a:gd name="connsiteX2" fmla="*/ 389169 w 1022675"/>
              <a:gd name="connsiteY2" fmla="*/ 259803 h 542525"/>
              <a:gd name="connsiteX3" fmla="*/ 538580 w 1022675"/>
              <a:gd name="connsiteY3" fmla="*/ 457027 h 542525"/>
              <a:gd name="connsiteX4" fmla="*/ 616275 w 1022675"/>
              <a:gd name="connsiteY4" fmla="*/ 540697 h 542525"/>
              <a:gd name="connsiteX5" fmla="*/ 747757 w 1022675"/>
              <a:gd name="connsiteY5" fmla="*/ 385309 h 542525"/>
              <a:gd name="connsiteX6" fmla="*/ 1022675 w 1022675"/>
              <a:gd name="connsiteY6" fmla="*/ 44650 h 542525"/>
              <a:gd name="connsiteX0" fmla="*/ 0 w 1022675"/>
              <a:gd name="connsiteY0" fmla="*/ 0 h 542374"/>
              <a:gd name="connsiteX1" fmla="*/ 234840 w 1022675"/>
              <a:gd name="connsiteY1" fmla="*/ 82615 h 542374"/>
              <a:gd name="connsiteX2" fmla="*/ 374405 w 1022675"/>
              <a:gd name="connsiteY2" fmla="*/ 293550 h 542374"/>
              <a:gd name="connsiteX3" fmla="*/ 538580 w 1022675"/>
              <a:gd name="connsiteY3" fmla="*/ 457027 h 542374"/>
              <a:gd name="connsiteX4" fmla="*/ 616275 w 1022675"/>
              <a:gd name="connsiteY4" fmla="*/ 540697 h 542374"/>
              <a:gd name="connsiteX5" fmla="*/ 747757 w 1022675"/>
              <a:gd name="connsiteY5" fmla="*/ 385309 h 542374"/>
              <a:gd name="connsiteX6" fmla="*/ 1022675 w 1022675"/>
              <a:gd name="connsiteY6" fmla="*/ 44650 h 542374"/>
              <a:gd name="connsiteX0" fmla="*/ 0 w 1022675"/>
              <a:gd name="connsiteY0" fmla="*/ 0 h 540697"/>
              <a:gd name="connsiteX1" fmla="*/ 234840 w 1022675"/>
              <a:gd name="connsiteY1" fmla="*/ 82615 h 540697"/>
              <a:gd name="connsiteX2" fmla="*/ 374405 w 1022675"/>
              <a:gd name="connsiteY2" fmla="*/ 293550 h 540697"/>
              <a:gd name="connsiteX3" fmla="*/ 616275 w 1022675"/>
              <a:gd name="connsiteY3" fmla="*/ 540697 h 540697"/>
              <a:gd name="connsiteX4" fmla="*/ 747757 w 1022675"/>
              <a:gd name="connsiteY4" fmla="*/ 385309 h 540697"/>
              <a:gd name="connsiteX5" fmla="*/ 1022675 w 1022675"/>
              <a:gd name="connsiteY5" fmla="*/ 44650 h 540697"/>
              <a:gd name="connsiteX0" fmla="*/ 0 w 1022675"/>
              <a:gd name="connsiteY0" fmla="*/ 0 h 536479"/>
              <a:gd name="connsiteX1" fmla="*/ 234840 w 1022675"/>
              <a:gd name="connsiteY1" fmla="*/ 82615 h 536479"/>
              <a:gd name="connsiteX2" fmla="*/ 374405 w 1022675"/>
              <a:gd name="connsiteY2" fmla="*/ 293550 h 536479"/>
              <a:gd name="connsiteX3" fmla="*/ 635258 w 1022675"/>
              <a:gd name="connsiteY3" fmla="*/ 536479 h 536479"/>
              <a:gd name="connsiteX4" fmla="*/ 747757 w 1022675"/>
              <a:gd name="connsiteY4" fmla="*/ 385309 h 536479"/>
              <a:gd name="connsiteX5" fmla="*/ 1022675 w 1022675"/>
              <a:gd name="connsiteY5" fmla="*/ 44650 h 536479"/>
              <a:gd name="connsiteX0" fmla="*/ 0 w 1022675"/>
              <a:gd name="connsiteY0" fmla="*/ 0 h 539210"/>
              <a:gd name="connsiteX1" fmla="*/ 234840 w 1022675"/>
              <a:gd name="connsiteY1" fmla="*/ 82615 h 539210"/>
              <a:gd name="connsiteX2" fmla="*/ 374405 w 1022675"/>
              <a:gd name="connsiteY2" fmla="*/ 293550 h 539210"/>
              <a:gd name="connsiteX3" fmla="*/ 635258 w 1022675"/>
              <a:gd name="connsiteY3" fmla="*/ 536479 h 539210"/>
              <a:gd name="connsiteX4" fmla="*/ 762521 w 1022675"/>
              <a:gd name="connsiteY4" fmla="*/ 400073 h 539210"/>
              <a:gd name="connsiteX5" fmla="*/ 1022675 w 1022675"/>
              <a:gd name="connsiteY5" fmla="*/ 44650 h 539210"/>
              <a:gd name="connsiteX0" fmla="*/ 0 w 1022675"/>
              <a:gd name="connsiteY0" fmla="*/ 0 h 539210"/>
              <a:gd name="connsiteX1" fmla="*/ 234840 w 1022675"/>
              <a:gd name="connsiteY1" fmla="*/ 82615 h 539210"/>
              <a:gd name="connsiteX2" fmla="*/ 374405 w 1022675"/>
              <a:gd name="connsiteY2" fmla="*/ 293550 h 539210"/>
              <a:gd name="connsiteX3" fmla="*/ 635258 w 1022675"/>
              <a:gd name="connsiteY3" fmla="*/ 536479 h 539210"/>
              <a:gd name="connsiteX4" fmla="*/ 762521 w 1022675"/>
              <a:gd name="connsiteY4" fmla="*/ 400073 h 539210"/>
              <a:gd name="connsiteX5" fmla="*/ 1022675 w 1022675"/>
              <a:gd name="connsiteY5" fmla="*/ 44650 h 539210"/>
              <a:gd name="connsiteX0" fmla="*/ 0 w 1024784"/>
              <a:gd name="connsiteY0" fmla="*/ 0 h 539210"/>
              <a:gd name="connsiteX1" fmla="*/ 234840 w 1024784"/>
              <a:gd name="connsiteY1" fmla="*/ 82615 h 539210"/>
              <a:gd name="connsiteX2" fmla="*/ 374405 w 1024784"/>
              <a:gd name="connsiteY2" fmla="*/ 293550 h 539210"/>
              <a:gd name="connsiteX3" fmla="*/ 635258 w 1024784"/>
              <a:gd name="connsiteY3" fmla="*/ 536479 h 539210"/>
              <a:gd name="connsiteX4" fmla="*/ 762521 w 1024784"/>
              <a:gd name="connsiteY4" fmla="*/ 400073 h 539210"/>
              <a:gd name="connsiteX5" fmla="*/ 1024784 w 1024784"/>
              <a:gd name="connsiteY5" fmla="*/ 59414 h 539210"/>
              <a:gd name="connsiteX0" fmla="*/ 0 w 1024784"/>
              <a:gd name="connsiteY0" fmla="*/ 0 h 539210"/>
              <a:gd name="connsiteX1" fmla="*/ 234840 w 1024784"/>
              <a:gd name="connsiteY1" fmla="*/ 82615 h 539210"/>
              <a:gd name="connsiteX2" fmla="*/ 374405 w 1024784"/>
              <a:gd name="connsiteY2" fmla="*/ 293550 h 539210"/>
              <a:gd name="connsiteX3" fmla="*/ 635258 w 1024784"/>
              <a:gd name="connsiteY3" fmla="*/ 536479 h 539210"/>
              <a:gd name="connsiteX4" fmla="*/ 762521 w 1024784"/>
              <a:gd name="connsiteY4" fmla="*/ 400073 h 539210"/>
              <a:gd name="connsiteX5" fmla="*/ 1024784 w 1024784"/>
              <a:gd name="connsiteY5" fmla="*/ 72069 h 539210"/>
              <a:gd name="connsiteX0" fmla="*/ 0 w 1024784"/>
              <a:gd name="connsiteY0" fmla="*/ 0 h 540676"/>
              <a:gd name="connsiteX1" fmla="*/ 234840 w 1024784"/>
              <a:gd name="connsiteY1" fmla="*/ 82615 h 540676"/>
              <a:gd name="connsiteX2" fmla="*/ 374405 w 1024784"/>
              <a:gd name="connsiteY2" fmla="*/ 293550 h 540676"/>
              <a:gd name="connsiteX3" fmla="*/ 635258 w 1024784"/>
              <a:gd name="connsiteY3" fmla="*/ 536479 h 540676"/>
              <a:gd name="connsiteX4" fmla="*/ 770958 w 1024784"/>
              <a:gd name="connsiteY4" fmla="*/ 416946 h 540676"/>
              <a:gd name="connsiteX5" fmla="*/ 1024784 w 1024784"/>
              <a:gd name="connsiteY5" fmla="*/ 72069 h 5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4784" h="540676">
                <a:moveTo>
                  <a:pt x="0" y="0"/>
                </a:moveTo>
                <a:cubicBezTo>
                  <a:pt x="59505" y="68517"/>
                  <a:pt x="172439" y="33690"/>
                  <a:pt x="234840" y="82615"/>
                </a:cubicBezTo>
                <a:cubicBezTo>
                  <a:pt x="297241" y="131540"/>
                  <a:pt x="307669" y="217906"/>
                  <a:pt x="374405" y="293550"/>
                </a:cubicBezTo>
                <a:cubicBezTo>
                  <a:pt x="441141" y="369194"/>
                  <a:pt x="569166" y="515913"/>
                  <a:pt x="635258" y="536479"/>
                </a:cubicBezTo>
                <a:cubicBezTo>
                  <a:pt x="701350" y="557045"/>
                  <a:pt x="703225" y="499620"/>
                  <a:pt x="770958" y="416946"/>
                </a:cubicBezTo>
                <a:cubicBezTo>
                  <a:pt x="851346" y="346927"/>
                  <a:pt x="921191" y="201061"/>
                  <a:pt x="1024784" y="72069"/>
                </a:cubicBezTo>
              </a:path>
            </a:pathLst>
          </a:custGeom>
          <a:noFill/>
          <a:ln w="152400" cmpd="thinThick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14093498" y="9257355"/>
            <a:ext cx="932452" cy="795414"/>
          </a:xfrm>
          <a:custGeom>
            <a:avLst/>
            <a:gdLst>
              <a:gd name="connsiteX0" fmla="*/ 0 w 591671"/>
              <a:gd name="connsiteY0" fmla="*/ 12859 h 496953"/>
              <a:gd name="connsiteX1" fmla="*/ 119529 w 591671"/>
              <a:gd name="connsiteY1" fmla="*/ 6882 h 496953"/>
              <a:gd name="connsiteX2" fmla="*/ 197224 w 591671"/>
              <a:gd name="connsiteY2" fmla="*/ 96529 h 496953"/>
              <a:gd name="connsiteX3" fmla="*/ 280894 w 591671"/>
              <a:gd name="connsiteY3" fmla="*/ 275823 h 496953"/>
              <a:gd name="connsiteX4" fmla="*/ 364565 w 591671"/>
              <a:gd name="connsiteY4" fmla="*/ 359494 h 496953"/>
              <a:gd name="connsiteX5" fmla="*/ 460188 w 591671"/>
              <a:gd name="connsiteY5" fmla="*/ 419259 h 496953"/>
              <a:gd name="connsiteX6" fmla="*/ 591671 w 591671"/>
              <a:gd name="connsiteY6" fmla="*/ 496953 h 496953"/>
              <a:gd name="connsiteX0" fmla="*/ 0 w 591671"/>
              <a:gd name="connsiteY0" fmla="*/ 12859 h 496953"/>
              <a:gd name="connsiteX1" fmla="*/ 119529 w 591671"/>
              <a:gd name="connsiteY1" fmla="*/ 6882 h 496953"/>
              <a:gd name="connsiteX2" fmla="*/ 197224 w 591671"/>
              <a:gd name="connsiteY2" fmla="*/ 96529 h 496953"/>
              <a:gd name="connsiteX3" fmla="*/ 280894 w 591671"/>
              <a:gd name="connsiteY3" fmla="*/ 275823 h 496953"/>
              <a:gd name="connsiteX4" fmla="*/ 364565 w 591671"/>
              <a:gd name="connsiteY4" fmla="*/ 359494 h 496953"/>
              <a:gd name="connsiteX5" fmla="*/ 460188 w 591671"/>
              <a:gd name="connsiteY5" fmla="*/ 419259 h 496953"/>
              <a:gd name="connsiteX6" fmla="*/ 591671 w 591671"/>
              <a:gd name="connsiteY6" fmla="*/ 496953 h 496953"/>
              <a:gd name="connsiteX0" fmla="*/ 0 w 612762"/>
              <a:gd name="connsiteY0" fmla="*/ 52924 h 490617"/>
              <a:gd name="connsiteX1" fmla="*/ 140620 w 612762"/>
              <a:gd name="connsiteY1" fmla="*/ 546 h 490617"/>
              <a:gd name="connsiteX2" fmla="*/ 218315 w 612762"/>
              <a:gd name="connsiteY2" fmla="*/ 90193 h 490617"/>
              <a:gd name="connsiteX3" fmla="*/ 301985 w 612762"/>
              <a:gd name="connsiteY3" fmla="*/ 269487 h 490617"/>
              <a:gd name="connsiteX4" fmla="*/ 385656 w 612762"/>
              <a:gd name="connsiteY4" fmla="*/ 353158 h 490617"/>
              <a:gd name="connsiteX5" fmla="*/ 481279 w 612762"/>
              <a:gd name="connsiteY5" fmla="*/ 412923 h 490617"/>
              <a:gd name="connsiteX6" fmla="*/ 612762 w 612762"/>
              <a:gd name="connsiteY6" fmla="*/ 490617 h 490617"/>
              <a:gd name="connsiteX0" fmla="*/ 0 w 612762"/>
              <a:gd name="connsiteY0" fmla="*/ 53450 h 491143"/>
              <a:gd name="connsiteX1" fmla="*/ 140620 w 612762"/>
              <a:gd name="connsiteY1" fmla="*/ 1072 h 491143"/>
              <a:gd name="connsiteX2" fmla="*/ 218315 w 612762"/>
              <a:gd name="connsiteY2" fmla="*/ 90719 h 491143"/>
              <a:gd name="connsiteX3" fmla="*/ 301985 w 612762"/>
              <a:gd name="connsiteY3" fmla="*/ 270013 h 491143"/>
              <a:gd name="connsiteX4" fmla="*/ 385656 w 612762"/>
              <a:gd name="connsiteY4" fmla="*/ 353684 h 491143"/>
              <a:gd name="connsiteX5" fmla="*/ 481279 w 612762"/>
              <a:gd name="connsiteY5" fmla="*/ 413449 h 491143"/>
              <a:gd name="connsiteX6" fmla="*/ 612762 w 612762"/>
              <a:gd name="connsiteY6" fmla="*/ 491143 h 491143"/>
              <a:gd name="connsiteX0" fmla="*/ 0 w 606435"/>
              <a:gd name="connsiteY0" fmla="*/ 63363 h 490511"/>
              <a:gd name="connsiteX1" fmla="*/ 134293 w 606435"/>
              <a:gd name="connsiteY1" fmla="*/ 440 h 490511"/>
              <a:gd name="connsiteX2" fmla="*/ 211988 w 606435"/>
              <a:gd name="connsiteY2" fmla="*/ 90087 h 490511"/>
              <a:gd name="connsiteX3" fmla="*/ 295658 w 606435"/>
              <a:gd name="connsiteY3" fmla="*/ 269381 h 490511"/>
              <a:gd name="connsiteX4" fmla="*/ 379329 w 606435"/>
              <a:gd name="connsiteY4" fmla="*/ 353052 h 490511"/>
              <a:gd name="connsiteX5" fmla="*/ 474952 w 606435"/>
              <a:gd name="connsiteY5" fmla="*/ 412817 h 490511"/>
              <a:gd name="connsiteX6" fmla="*/ 606435 w 606435"/>
              <a:gd name="connsiteY6" fmla="*/ 490511 h 490511"/>
              <a:gd name="connsiteX0" fmla="*/ 0 w 612762"/>
              <a:gd name="connsiteY0" fmla="*/ 63363 h 501057"/>
              <a:gd name="connsiteX1" fmla="*/ 134293 w 612762"/>
              <a:gd name="connsiteY1" fmla="*/ 440 h 501057"/>
              <a:gd name="connsiteX2" fmla="*/ 211988 w 612762"/>
              <a:gd name="connsiteY2" fmla="*/ 90087 h 501057"/>
              <a:gd name="connsiteX3" fmla="*/ 295658 w 612762"/>
              <a:gd name="connsiteY3" fmla="*/ 269381 h 501057"/>
              <a:gd name="connsiteX4" fmla="*/ 379329 w 612762"/>
              <a:gd name="connsiteY4" fmla="*/ 353052 h 501057"/>
              <a:gd name="connsiteX5" fmla="*/ 474952 w 612762"/>
              <a:gd name="connsiteY5" fmla="*/ 412817 h 501057"/>
              <a:gd name="connsiteX6" fmla="*/ 612762 w 612762"/>
              <a:gd name="connsiteY6" fmla="*/ 501057 h 501057"/>
              <a:gd name="connsiteX0" fmla="*/ 0 w 612762"/>
              <a:gd name="connsiteY0" fmla="*/ 63363 h 501057"/>
              <a:gd name="connsiteX1" fmla="*/ 134293 w 612762"/>
              <a:gd name="connsiteY1" fmla="*/ 440 h 501057"/>
              <a:gd name="connsiteX2" fmla="*/ 211988 w 612762"/>
              <a:gd name="connsiteY2" fmla="*/ 90087 h 501057"/>
              <a:gd name="connsiteX3" fmla="*/ 295658 w 612762"/>
              <a:gd name="connsiteY3" fmla="*/ 269381 h 501057"/>
              <a:gd name="connsiteX4" fmla="*/ 379329 w 612762"/>
              <a:gd name="connsiteY4" fmla="*/ 353052 h 501057"/>
              <a:gd name="connsiteX5" fmla="*/ 474952 w 612762"/>
              <a:gd name="connsiteY5" fmla="*/ 412817 h 501057"/>
              <a:gd name="connsiteX6" fmla="*/ 612762 w 612762"/>
              <a:gd name="connsiteY6" fmla="*/ 501057 h 501057"/>
              <a:gd name="connsiteX0" fmla="*/ 0 w 602216"/>
              <a:gd name="connsiteY0" fmla="*/ 63363 h 513712"/>
              <a:gd name="connsiteX1" fmla="*/ 134293 w 602216"/>
              <a:gd name="connsiteY1" fmla="*/ 440 h 513712"/>
              <a:gd name="connsiteX2" fmla="*/ 211988 w 602216"/>
              <a:gd name="connsiteY2" fmla="*/ 90087 h 513712"/>
              <a:gd name="connsiteX3" fmla="*/ 295658 w 602216"/>
              <a:gd name="connsiteY3" fmla="*/ 269381 h 513712"/>
              <a:gd name="connsiteX4" fmla="*/ 379329 w 602216"/>
              <a:gd name="connsiteY4" fmla="*/ 353052 h 513712"/>
              <a:gd name="connsiteX5" fmla="*/ 474952 w 602216"/>
              <a:gd name="connsiteY5" fmla="*/ 412817 h 513712"/>
              <a:gd name="connsiteX6" fmla="*/ 602216 w 602216"/>
              <a:gd name="connsiteY6" fmla="*/ 513712 h 51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216" h="513712">
                <a:moveTo>
                  <a:pt x="0" y="63363"/>
                </a:moveTo>
                <a:cubicBezTo>
                  <a:pt x="39110" y="25983"/>
                  <a:pt x="98962" y="-4014"/>
                  <a:pt x="134293" y="440"/>
                </a:cubicBezTo>
                <a:cubicBezTo>
                  <a:pt x="169624" y="4894"/>
                  <a:pt x="185094" y="45264"/>
                  <a:pt x="211988" y="90087"/>
                </a:cubicBezTo>
                <a:cubicBezTo>
                  <a:pt x="238882" y="134910"/>
                  <a:pt x="267768" y="225554"/>
                  <a:pt x="295658" y="269381"/>
                </a:cubicBezTo>
                <a:cubicBezTo>
                  <a:pt x="323548" y="313208"/>
                  <a:pt x="349447" y="329146"/>
                  <a:pt x="379329" y="353052"/>
                </a:cubicBezTo>
                <a:cubicBezTo>
                  <a:pt x="409211" y="376958"/>
                  <a:pt x="437101" y="389907"/>
                  <a:pt x="474952" y="412817"/>
                </a:cubicBezTo>
                <a:cubicBezTo>
                  <a:pt x="512803" y="435727"/>
                  <a:pt x="566651" y="481546"/>
                  <a:pt x="602216" y="513712"/>
                </a:cubicBezTo>
              </a:path>
            </a:pathLst>
          </a:custGeom>
          <a:noFill/>
          <a:ln w="152400" cmpd="thickThin">
            <a:solidFill>
              <a:srgbClr val="FF5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>
            <a:off x="15875780" y="5369068"/>
            <a:ext cx="1971705" cy="1602399"/>
          </a:xfrm>
          <a:custGeom>
            <a:avLst/>
            <a:gdLst>
              <a:gd name="connsiteX0" fmla="*/ 1219200 w 1219200"/>
              <a:gd name="connsiteY0" fmla="*/ 46345 h 1002580"/>
              <a:gd name="connsiteX1" fmla="*/ 956235 w 1219200"/>
              <a:gd name="connsiteY1" fmla="*/ 34392 h 1002580"/>
              <a:gd name="connsiteX2" fmla="*/ 753035 w 1219200"/>
              <a:gd name="connsiteY2" fmla="*/ 4510 h 1002580"/>
              <a:gd name="connsiteX3" fmla="*/ 513976 w 1219200"/>
              <a:gd name="connsiteY3" fmla="*/ 141968 h 1002580"/>
              <a:gd name="connsiteX4" fmla="*/ 215153 w 1219200"/>
              <a:gd name="connsiteY4" fmla="*/ 398957 h 1002580"/>
              <a:gd name="connsiteX5" fmla="*/ 41835 w 1219200"/>
              <a:gd name="connsiteY5" fmla="*/ 584227 h 1002580"/>
              <a:gd name="connsiteX6" fmla="*/ 0 w 1219200"/>
              <a:gd name="connsiteY6" fmla="*/ 739615 h 1002580"/>
              <a:gd name="connsiteX7" fmla="*/ 41835 w 1219200"/>
              <a:gd name="connsiteY7" fmla="*/ 829263 h 1002580"/>
              <a:gd name="connsiteX8" fmla="*/ 239059 w 1219200"/>
              <a:gd name="connsiteY8" fmla="*/ 811333 h 1002580"/>
              <a:gd name="connsiteX9" fmla="*/ 448235 w 1219200"/>
              <a:gd name="connsiteY9" fmla="*/ 817310 h 1002580"/>
              <a:gd name="connsiteX10" fmla="*/ 573741 w 1219200"/>
              <a:gd name="connsiteY10" fmla="*/ 847192 h 1002580"/>
              <a:gd name="connsiteX11" fmla="*/ 741082 w 1219200"/>
              <a:gd name="connsiteY11" fmla="*/ 1002580 h 1002580"/>
              <a:gd name="connsiteX0" fmla="*/ 1219200 w 1219200"/>
              <a:gd name="connsiteY0" fmla="*/ 16176 h 972411"/>
              <a:gd name="connsiteX1" fmla="*/ 956235 w 1219200"/>
              <a:gd name="connsiteY1" fmla="*/ 4223 h 972411"/>
              <a:gd name="connsiteX2" fmla="*/ 687294 w 1219200"/>
              <a:gd name="connsiteY2" fmla="*/ 10199 h 972411"/>
              <a:gd name="connsiteX3" fmla="*/ 513976 w 1219200"/>
              <a:gd name="connsiteY3" fmla="*/ 111799 h 972411"/>
              <a:gd name="connsiteX4" fmla="*/ 215153 w 1219200"/>
              <a:gd name="connsiteY4" fmla="*/ 368788 h 972411"/>
              <a:gd name="connsiteX5" fmla="*/ 41835 w 1219200"/>
              <a:gd name="connsiteY5" fmla="*/ 554058 h 972411"/>
              <a:gd name="connsiteX6" fmla="*/ 0 w 1219200"/>
              <a:gd name="connsiteY6" fmla="*/ 709446 h 972411"/>
              <a:gd name="connsiteX7" fmla="*/ 41835 w 1219200"/>
              <a:gd name="connsiteY7" fmla="*/ 799094 h 972411"/>
              <a:gd name="connsiteX8" fmla="*/ 239059 w 1219200"/>
              <a:gd name="connsiteY8" fmla="*/ 781164 h 972411"/>
              <a:gd name="connsiteX9" fmla="*/ 448235 w 1219200"/>
              <a:gd name="connsiteY9" fmla="*/ 787141 h 972411"/>
              <a:gd name="connsiteX10" fmla="*/ 573741 w 1219200"/>
              <a:gd name="connsiteY10" fmla="*/ 817023 h 972411"/>
              <a:gd name="connsiteX11" fmla="*/ 741082 w 1219200"/>
              <a:gd name="connsiteY11" fmla="*/ 972411 h 972411"/>
              <a:gd name="connsiteX0" fmla="*/ 1219200 w 1219200"/>
              <a:gd name="connsiteY0" fmla="*/ 8793 h 965028"/>
              <a:gd name="connsiteX1" fmla="*/ 962212 w 1219200"/>
              <a:gd name="connsiteY1" fmla="*/ 26722 h 965028"/>
              <a:gd name="connsiteX2" fmla="*/ 687294 w 1219200"/>
              <a:gd name="connsiteY2" fmla="*/ 2816 h 965028"/>
              <a:gd name="connsiteX3" fmla="*/ 513976 w 1219200"/>
              <a:gd name="connsiteY3" fmla="*/ 104416 h 965028"/>
              <a:gd name="connsiteX4" fmla="*/ 215153 w 1219200"/>
              <a:gd name="connsiteY4" fmla="*/ 361405 h 965028"/>
              <a:gd name="connsiteX5" fmla="*/ 41835 w 1219200"/>
              <a:gd name="connsiteY5" fmla="*/ 546675 h 965028"/>
              <a:gd name="connsiteX6" fmla="*/ 0 w 1219200"/>
              <a:gd name="connsiteY6" fmla="*/ 702063 h 965028"/>
              <a:gd name="connsiteX7" fmla="*/ 41835 w 1219200"/>
              <a:gd name="connsiteY7" fmla="*/ 791711 h 965028"/>
              <a:gd name="connsiteX8" fmla="*/ 239059 w 1219200"/>
              <a:gd name="connsiteY8" fmla="*/ 773781 h 965028"/>
              <a:gd name="connsiteX9" fmla="*/ 448235 w 1219200"/>
              <a:gd name="connsiteY9" fmla="*/ 779758 h 965028"/>
              <a:gd name="connsiteX10" fmla="*/ 573741 w 1219200"/>
              <a:gd name="connsiteY10" fmla="*/ 809640 h 965028"/>
              <a:gd name="connsiteX11" fmla="*/ 741082 w 1219200"/>
              <a:gd name="connsiteY11" fmla="*/ 965028 h 965028"/>
              <a:gd name="connsiteX0" fmla="*/ 1219200 w 1219200"/>
              <a:gd name="connsiteY0" fmla="*/ 8793 h 965028"/>
              <a:gd name="connsiteX1" fmla="*/ 962212 w 1219200"/>
              <a:gd name="connsiteY1" fmla="*/ 26722 h 965028"/>
              <a:gd name="connsiteX2" fmla="*/ 687294 w 1219200"/>
              <a:gd name="connsiteY2" fmla="*/ 2816 h 965028"/>
              <a:gd name="connsiteX3" fmla="*/ 513976 w 1219200"/>
              <a:gd name="connsiteY3" fmla="*/ 104416 h 965028"/>
              <a:gd name="connsiteX4" fmla="*/ 215153 w 1219200"/>
              <a:gd name="connsiteY4" fmla="*/ 361405 h 965028"/>
              <a:gd name="connsiteX5" fmla="*/ 41835 w 1219200"/>
              <a:gd name="connsiteY5" fmla="*/ 546675 h 965028"/>
              <a:gd name="connsiteX6" fmla="*/ 0 w 1219200"/>
              <a:gd name="connsiteY6" fmla="*/ 702063 h 965028"/>
              <a:gd name="connsiteX7" fmla="*/ 41835 w 1219200"/>
              <a:gd name="connsiteY7" fmla="*/ 791711 h 965028"/>
              <a:gd name="connsiteX8" fmla="*/ 239059 w 1219200"/>
              <a:gd name="connsiteY8" fmla="*/ 773781 h 965028"/>
              <a:gd name="connsiteX9" fmla="*/ 448235 w 1219200"/>
              <a:gd name="connsiteY9" fmla="*/ 779758 h 965028"/>
              <a:gd name="connsiteX10" fmla="*/ 573741 w 1219200"/>
              <a:gd name="connsiteY10" fmla="*/ 809640 h 965028"/>
              <a:gd name="connsiteX11" fmla="*/ 741082 w 1219200"/>
              <a:gd name="connsiteY11" fmla="*/ 965028 h 965028"/>
              <a:gd name="connsiteX0" fmla="*/ 1219200 w 1219200"/>
              <a:gd name="connsiteY0" fmla="*/ 39213 h 995448"/>
              <a:gd name="connsiteX1" fmla="*/ 962212 w 1219200"/>
              <a:gd name="connsiteY1" fmla="*/ 57142 h 995448"/>
              <a:gd name="connsiteX2" fmla="*/ 687294 w 1219200"/>
              <a:gd name="connsiteY2" fmla="*/ 33236 h 995448"/>
              <a:gd name="connsiteX3" fmla="*/ 513976 w 1219200"/>
              <a:gd name="connsiteY3" fmla="*/ 134836 h 995448"/>
              <a:gd name="connsiteX4" fmla="*/ 215153 w 1219200"/>
              <a:gd name="connsiteY4" fmla="*/ 391825 h 995448"/>
              <a:gd name="connsiteX5" fmla="*/ 41835 w 1219200"/>
              <a:gd name="connsiteY5" fmla="*/ 577095 h 995448"/>
              <a:gd name="connsiteX6" fmla="*/ 0 w 1219200"/>
              <a:gd name="connsiteY6" fmla="*/ 732483 h 995448"/>
              <a:gd name="connsiteX7" fmla="*/ 41835 w 1219200"/>
              <a:gd name="connsiteY7" fmla="*/ 822131 h 995448"/>
              <a:gd name="connsiteX8" fmla="*/ 239059 w 1219200"/>
              <a:gd name="connsiteY8" fmla="*/ 804201 h 995448"/>
              <a:gd name="connsiteX9" fmla="*/ 448235 w 1219200"/>
              <a:gd name="connsiteY9" fmla="*/ 810178 h 995448"/>
              <a:gd name="connsiteX10" fmla="*/ 573741 w 1219200"/>
              <a:gd name="connsiteY10" fmla="*/ 840060 h 995448"/>
              <a:gd name="connsiteX11" fmla="*/ 741082 w 1219200"/>
              <a:gd name="connsiteY11" fmla="*/ 995448 h 995448"/>
              <a:gd name="connsiteX0" fmla="*/ 1219200 w 1219200"/>
              <a:gd name="connsiteY0" fmla="*/ 57162 h 965585"/>
              <a:gd name="connsiteX1" fmla="*/ 962212 w 1219200"/>
              <a:gd name="connsiteY1" fmla="*/ 27279 h 965585"/>
              <a:gd name="connsiteX2" fmla="*/ 687294 w 1219200"/>
              <a:gd name="connsiteY2" fmla="*/ 3373 h 965585"/>
              <a:gd name="connsiteX3" fmla="*/ 513976 w 1219200"/>
              <a:gd name="connsiteY3" fmla="*/ 104973 h 965585"/>
              <a:gd name="connsiteX4" fmla="*/ 215153 w 1219200"/>
              <a:gd name="connsiteY4" fmla="*/ 361962 h 965585"/>
              <a:gd name="connsiteX5" fmla="*/ 41835 w 1219200"/>
              <a:gd name="connsiteY5" fmla="*/ 547232 h 965585"/>
              <a:gd name="connsiteX6" fmla="*/ 0 w 1219200"/>
              <a:gd name="connsiteY6" fmla="*/ 702620 h 965585"/>
              <a:gd name="connsiteX7" fmla="*/ 41835 w 1219200"/>
              <a:gd name="connsiteY7" fmla="*/ 792268 h 965585"/>
              <a:gd name="connsiteX8" fmla="*/ 239059 w 1219200"/>
              <a:gd name="connsiteY8" fmla="*/ 774338 h 965585"/>
              <a:gd name="connsiteX9" fmla="*/ 448235 w 1219200"/>
              <a:gd name="connsiteY9" fmla="*/ 780315 h 965585"/>
              <a:gd name="connsiteX10" fmla="*/ 573741 w 1219200"/>
              <a:gd name="connsiteY10" fmla="*/ 810197 h 965585"/>
              <a:gd name="connsiteX11" fmla="*/ 741082 w 1219200"/>
              <a:gd name="connsiteY11" fmla="*/ 965585 h 965585"/>
              <a:gd name="connsiteX0" fmla="*/ 1219200 w 1219200"/>
              <a:gd name="connsiteY0" fmla="*/ 57162 h 965585"/>
              <a:gd name="connsiteX1" fmla="*/ 962212 w 1219200"/>
              <a:gd name="connsiteY1" fmla="*/ 27279 h 965585"/>
              <a:gd name="connsiteX2" fmla="*/ 687294 w 1219200"/>
              <a:gd name="connsiteY2" fmla="*/ 3373 h 965585"/>
              <a:gd name="connsiteX3" fmla="*/ 513976 w 1219200"/>
              <a:gd name="connsiteY3" fmla="*/ 104973 h 965585"/>
              <a:gd name="connsiteX4" fmla="*/ 215153 w 1219200"/>
              <a:gd name="connsiteY4" fmla="*/ 361962 h 965585"/>
              <a:gd name="connsiteX5" fmla="*/ 41835 w 1219200"/>
              <a:gd name="connsiteY5" fmla="*/ 547232 h 965585"/>
              <a:gd name="connsiteX6" fmla="*/ 0 w 1219200"/>
              <a:gd name="connsiteY6" fmla="*/ 702620 h 965585"/>
              <a:gd name="connsiteX7" fmla="*/ 41835 w 1219200"/>
              <a:gd name="connsiteY7" fmla="*/ 792268 h 965585"/>
              <a:gd name="connsiteX8" fmla="*/ 239059 w 1219200"/>
              <a:gd name="connsiteY8" fmla="*/ 774338 h 965585"/>
              <a:gd name="connsiteX9" fmla="*/ 448235 w 1219200"/>
              <a:gd name="connsiteY9" fmla="*/ 780315 h 965585"/>
              <a:gd name="connsiteX10" fmla="*/ 573741 w 1219200"/>
              <a:gd name="connsiteY10" fmla="*/ 810197 h 965585"/>
              <a:gd name="connsiteX11" fmla="*/ 741082 w 1219200"/>
              <a:gd name="connsiteY11" fmla="*/ 965585 h 965585"/>
              <a:gd name="connsiteX0" fmla="*/ 1219200 w 1219200"/>
              <a:gd name="connsiteY0" fmla="*/ 57162 h 965585"/>
              <a:gd name="connsiteX1" fmla="*/ 962212 w 1219200"/>
              <a:gd name="connsiteY1" fmla="*/ 27279 h 965585"/>
              <a:gd name="connsiteX2" fmla="*/ 687294 w 1219200"/>
              <a:gd name="connsiteY2" fmla="*/ 3373 h 965585"/>
              <a:gd name="connsiteX3" fmla="*/ 513976 w 1219200"/>
              <a:gd name="connsiteY3" fmla="*/ 104973 h 965585"/>
              <a:gd name="connsiteX4" fmla="*/ 215153 w 1219200"/>
              <a:gd name="connsiteY4" fmla="*/ 361962 h 965585"/>
              <a:gd name="connsiteX5" fmla="*/ 41835 w 1219200"/>
              <a:gd name="connsiteY5" fmla="*/ 547232 h 965585"/>
              <a:gd name="connsiteX6" fmla="*/ 0 w 1219200"/>
              <a:gd name="connsiteY6" fmla="*/ 702620 h 965585"/>
              <a:gd name="connsiteX7" fmla="*/ 41835 w 1219200"/>
              <a:gd name="connsiteY7" fmla="*/ 792268 h 965585"/>
              <a:gd name="connsiteX8" fmla="*/ 239059 w 1219200"/>
              <a:gd name="connsiteY8" fmla="*/ 774338 h 965585"/>
              <a:gd name="connsiteX9" fmla="*/ 448235 w 1219200"/>
              <a:gd name="connsiteY9" fmla="*/ 780315 h 965585"/>
              <a:gd name="connsiteX10" fmla="*/ 573741 w 1219200"/>
              <a:gd name="connsiteY10" fmla="*/ 810197 h 965585"/>
              <a:gd name="connsiteX11" fmla="*/ 741082 w 1219200"/>
              <a:gd name="connsiteY11" fmla="*/ 965585 h 965585"/>
              <a:gd name="connsiteX0" fmla="*/ 1219200 w 1219200"/>
              <a:gd name="connsiteY0" fmla="*/ 57162 h 965585"/>
              <a:gd name="connsiteX1" fmla="*/ 962212 w 1219200"/>
              <a:gd name="connsiteY1" fmla="*/ 27279 h 965585"/>
              <a:gd name="connsiteX2" fmla="*/ 687294 w 1219200"/>
              <a:gd name="connsiteY2" fmla="*/ 3373 h 965585"/>
              <a:gd name="connsiteX3" fmla="*/ 513976 w 1219200"/>
              <a:gd name="connsiteY3" fmla="*/ 104973 h 965585"/>
              <a:gd name="connsiteX4" fmla="*/ 215153 w 1219200"/>
              <a:gd name="connsiteY4" fmla="*/ 361962 h 965585"/>
              <a:gd name="connsiteX5" fmla="*/ 41835 w 1219200"/>
              <a:gd name="connsiteY5" fmla="*/ 547232 h 965585"/>
              <a:gd name="connsiteX6" fmla="*/ 0 w 1219200"/>
              <a:gd name="connsiteY6" fmla="*/ 702620 h 965585"/>
              <a:gd name="connsiteX7" fmla="*/ 41835 w 1219200"/>
              <a:gd name="connsiteY7" fmla="*/ 792268 h 965585"/>
              <a:gd name="connsiteX8" fmla="*/ 239059 w 1219200"/>
              <a:gd name="connsiteY8" fmla="*/ 774338 h 965585"/>
              <a:gd name="connsiteX9" fmla="*/ 448235 w 1219200"/>
              <a:gd name="connsiteY9" fmla="*/ 780315 h 965585"/>
              <a:gd name="connsiteX10" fmla="*/ 573741 w 1219200"/>
              <a:gd name="connsiteY10" fmla="*/ 810197 h 965585"/>
              <a:gd name="connsiteX11" fmla="*/ 741082 w 1219200"/>
              <a:gd name="connsiteY11" fmla="*/ 965585 h 965585"/>
              <a:gd name="connsiteX0" fmla="*/ 1219200 w 1219200"/>
              <a:gd name="connsiteY0" fmla="*/ 57162 h 810197"/>
              <a:gd name="connsiteX1" fmla="*/ 962212 w 1219200"/>
              <a:gd name="connsiteY1" fmla="*/ 27279 h 810197"/>
              <a:gd name="connsiteX2" fmla="*/ 687294 w 1219200"/>
              <a:gd name="connsiteY2" fmla="*/ 3373 h 810197"/>
              <a:gd name="connsiteX3" fmla="*/ 513976 w 1219200"/>
              <a:gd name="connsiteY3" fmla="*/ 104973 h 810197"/>
              <a:gd name="connsiteX4" fmla="*/ 215153 w 1219200"/>
              <a:gd name="connsiteY4" fmla="*/ 361962 h 810197"/>
              <a:gd name="connsiteX5" fmla="*/ 41835 w 1219200"/>
              <a:gd name="connsiteY5" fmla="*/ 547232 h 810197"/>
              <a:gd name="connsiteX6" fmla="*/ 0 w 1219200"/>
              <a:gd name="connsiteY6" fmla="*/ 702620 h 810197"/>
              <a:gd name="connsiteX7" fmla="*/ 41835 w 1219200"/>
              <a:gd name="connsiteY7" fmla="*/ 792268 h 810197"/>
              <a:gd name="connsiteX8" fmla="*/ 239059 w 1219200"/>
              <a:gd name="connsiteY8" fmla="*/ 774338 h 810197"/>
              <a:gd name="connsiteX9" fmla="*/ 448235 w 1219200"/>
              <a:gd name="connsiteY9" fmla="*/ 780315 h 810197"/>
              <a:gd name="connsiteX10" fmla="*/ 573741 w 1219200"/>
              <a:gd name="connsiteY10" fmla="*/ 810197 h 810197"/>
              <a:gd name="connsiteX0" fmla="*/ 1219200 w 1219200"/>
              <a:gd name="connsiteY0" fmla="*/ 57162 h 947656"/>
              <a:gd name="connsiteX1" fmla="*/ 962212 w 1219200"/>
              <a:gd name="connsiteY1" fmla="*/ 27279 h 947656"/>
              <a:gd name="connsiteX2" fmla="*/ 687294 w 1219200"/>
              <a:gd name="connsiteY2" fmla="*/ 3373 h 947656"/>
              <a:gd name="connsiteX3" fmla="*/ 513976 w 1219200"/>
              <a:gd name="connsiteY3" fmla="*/ 104973 h 947656"/>
              <a:gd name="connsiteX4" fmla="*/ 215153 w 1219200"/>
              <a:gd name="connsiteY4" fmla="*/ 361962 h 947656"/>
              <a:gd name="connsiteX5" fmla="*/ 41835 w 1219200"/>
              <a:gd name="connsiteY5" fmla="*/ 547232 h 947656"/>
              <a:gd name="connsiteX6" fmla="*/ 0 w 1219200"/>
              <a:gd name="connsiteY6" fmla="*/ 702620 h 947656"/>
              <a:gd name="connsiteX7" fmla="*/ 41835 w 1219200"/>
              <a:gd name="connsiteY7" fmla="*/ 792268 h 947656"/>
              <a:gd name="connsiteX8" fmla="*/ 239059 w 1219200"/>
              <a:gd name="connsiteY8" fmla="*/ 774338 h 947656"/>
              <a:gd name="connsiteX9" fmla="*/ 448235 w 1219200"/>
              <a:gd name="connsiteY9" fmla="*/ 780315 h 947656"/>
              <a:gd name="connsiteX10" fmla="*/ 735106 w 1219200"/>
              <a:gd name="connsiteY10" fmla="*/ 947656 h 947656"/>
              <a:gd name="connsiteX0" fmla="*/ 1219200 w 1219200"/>
              <a:gd name="connsiteY0" fmla="*/ 57162 h 981906"/>
              <a:gd name="connsiteX1" fmla="*/ 962212 w 1219200"/>
              <a:gd name="connsiteY1" fmla="*/ 27279 h 981906"/>
              <a:gd name="connsiteX2" fmla="*/ 687294 w 1219200"/>
              <a:gd name="connsiteY2" fmla="*/ 3373 h 981906"/>
              <a:gd name="connsiteX3" fmla="*/ 513976 w 1219200"/>
              <a:gd name="connsiteY3" fmla="*/ 104973 h 981906"/>
              <a:gd name="connsiteX4" fmla="*/ 215153 w 1219200"/>
              <a:gd name="connsiteY4" fmla="*/ 361962 h 981906"/>
              <a:gd name="connsiteX5" fmla="*/ 41835 w 1219200"/>
              <a:gd name="connsiteY5" fmla="*/ 547232 h 981906"/>
              <a:gd name="connsiteX6" fmla="*/ 0 w 1219200"/>
              <a:gd name="connsiteY6" fmla="*/ 702620 h 981906"/>
              <a:gd name="connsiteX7" fmla="*/ 41835 w 1219200"/>
              <a:gd name="connsiteY7" fmla="*/ 792268 h 981906"/>
              <a:gd name="connsiteX8" fmla="*/ 239059 w 1219200"/>
              <a:gd name="connsiteY8" fmla="*/ 774338 h 981906"/>
              <a:gd name="connsiteX9" fmla="*/ 448235 w 1219200"/>
              <a:gd name="connsiteY9" fmla="*/ 780315 h 981906"/>
              <a:gd name="connsiteX10" fmla="*/ 780016 w 1219200"/>
              <a:gd name="connsiteY10" fmla="*/ 981906 h 981906"/>
              <a:gd name="connsiteX0" fmla="*/ 1219200 w 1219200"/>
              <a:gd name="connsiteY0" fmla="*/ 57162 h 981906"/>
              <a:gd name="connsiteX1" fmla="*/ 962212 w 1219200"/>
              <a:gd name="connsiteY1" fmla="*/ 27279 h 981906"/>
              <a:gd name="connsiteX2" fmla="*/ 687294 w 1219200"/>
              <a:gd name="connsiteY2" fmla="*/ 3373 h 981906"/>
              <a:gd name="connsiteX3" fmla="*/ 513976 w 1219200"/>
              <a:gd name="connsiteY3" fmla="*/ 104973 h 981906"/>
              <a:gd name="connsiteX4" fmla="*/ 215153 w 1219200"/>
              <a:gd name="connsiteY4" fmla="*/ 361962 h 981906"/>
              <a:gd name="connsiteX5" fmla="*/ 41835 w 1219200"/>
              <a:gd name="connsiteY5" fmla="*/ 547232 h 981906"/>
              <a:gd name="connsiteX6" fmla="*/ 0 w 1219200"/>
              <a:gd name="connsiteY6" fmla="*/ 702620 h 981906"/>
              <a:gd name="connsiteX7" fmla="*/ 41835 w 1219200"/>
              <a:gd name="connsiteY7" fmla="*/ 792268 h 981906"/>
              <a:gd name="connsiteX8" fmla="*/ 236920 w 1219200"/>
              <a:gd name="connsiteY8" fmla="*/ 797885 h 981906"/>
              <a:gd name="connsiteX9" fmla="*/ 448235 w 1219200"/>
              <a:gd name="connsiteY9" fmla="*/ 780315 h 981906"/>
              <a:gd name="connsiteX10" fmla="*/ 780016 w 1219200"/>
              <a:gd name="connsiteY10" fmla="*/ 981906 h 981906"/>
              <a:gd name="connsiteX0" fmla="*/ 1231434 w 1231434"/>
              <a:gd name="connsiteY0" fmla="*/ 57162 h 981906"/>
              <a:gd name="connsiteX1" fmla="*/ 974446 w 1231434"/>
              <a:gd name="connsiteY1" fmla="*/ 27279 h 981906"/>
              <a:gd name="connsiteX2" fmla="*/ 699528 w 1231434"/>
              <a:gd name="connsiteY2" fmla="*/ 3373 h 981906"/>
              <a:gd name="connsiteX3" fmla="*/ 526210 w 1231434"/>
              <a:gd name="connsiteY3" fmla="*/ 104973 h 981906"/>
              <a:gd name="connsiteX4" fmla="*/ 227387 w 1231434"/>
              <a:gd name="connsiteY4" fmla="*/ 361962 h 981906"/>
              <a:gd name="connsiteX5" fmla="*/ 19852 w 1231434"/>
              <a:gd name="connsiteY5" fmla="*/ 570779 h 981906"/>
              <a:gd name="connsiteX6" fmla="*/ 12234 w 1231434"/>
              <a:gd name="connsiteY6" fmla="*/ 702620 h 981906"/>
              <a:gd name="connsiteX7" fmla="*/ 54069 w 1231434"/>
              <a:gd name="connsiteY7" fmla="*/ 792268 h 981906"/>
              <a:gd name="connsiteX8" fmla="*/ 249154 w 1231434"/>
              <a:gd name="connsiteY8" fmla="*/ 797885 h 981906"/>
              <a:gd name="connsiteX9" fmla="*/ 460469 w 1231434"/>
              <a:gd name="connsiteY9" fmla="*/ 780315 h 981906"/>
              <a:gd name="connsiteX10" fmla="*/ 792250 w 1231434"/>
              <a:gd name="connsiteY10" fmla="*/ 981906 h 981906"/>
              <a:gd name="connsiteX0" fmla="*/ 1231434 w 1231434"/>
              <a:gd name="connsiteY0" fmla="*/ 55005 h 979749"/>
              <a:gd name="connsiteX1" fmla="*/ 974446 w 1231434"/>
              <a:gd name="connsiteY1" fmla="*/ 25122 h 979749"/>
              <a:gd name="connsiteX2" fmla="*/ 699528 w 1231434"/>
              <a:gd name="connsiteY2" fmla="*/ 1216 h 979749"/>
              <a:gd name="connsiteX3" fmla="*/ 519795 w 1231434"/>
              <a:gd name="connsiteY3" fmla="*/ 64285 h 979749"/>
              <a:gd name="connsiteX4" fmla="*/ 227387 w 1231434"/>
              <a:gd name="connsiteY4" fmla="*/ 359805 h 979749"/>
              <a:gd name="connsiteX5" fmla="*/ 19852 w 1231434"/>
              <a:gd name="connsiteY5" fmla="*/ 568622 h 979749"/>
              <a:gd name="connsiteX6" fmla="*/ 12234 w 1231434"/>
              <a:gd name="connsiteY6" fmla="*/ 700463 h 979749"/>
              <a:gd name="connsiteX7" fmla="*/ 54069 w 1231434"/>
              <a:gd name="connsiteY7" fmla="*/ 790111 h 979749"/>
              <a:gd name="connsiteX8" fmla="*/ 249154 w 1231434"/>
              <a:gd name="connsiteY8" fmla="*/ 795728 h 979749"/>
              <a:gd name="connsiteX9" fmla="*/ 460469 w 1231434"/>
              <a:gd name="connsiteY9" fmla="*/ 778158 h 979749"/>
              <a:gd name="connsiteX10" fmla="*/ 792250 w 1231434"/>
              <a:gd name="connsiteY10" fmla="*/ 979749 h 979749"/>
              <a:gd name="connsiteX0" fmla="*/ 1231434 w 1231434"/>
              <a:gd name="connsiteY0" fmla="*/ 107756 h 1032500"/>
              <a:gd name="connsiteX1" fmla="*/ 974446 w 1231434"/>
              <a:gd name="connsiteY1" fmla="*/ 77873 h 1032500"/>
              <a:gd name="connsiteX2" fmla="*/ 723052 w 1231434"/>
              <a:gd name="connsiteY2" fmla="*/ 451 h 1032500"/>
              <a:gd name="connsiteX3" fmla="*/ 519795 w 1231434"/>
              <a:gd name="connsiteY3" fmla="*/ 117036 h 1032500"/>
              <a:gd name="connsiteX4" fmla="*/ 227387 w 1231434"/>
              <a:gd name="connsiteY4" fmla="*/ 412556 h 1032500"/>
              <a:gd name="connsiteX5" fmla="*/ 19852 w 1231434"/>
              <a:gd name="connsiteY5" fmla="*/ 621373 h 1032500"/>
              <a:gd name="connsiteX6" fmla="*/ 12234 w 1231434"/>
              <a:gd name="connsiteY6" fmla="*/ 753214 h 1032500"/>
              <a:gd name="connsiteX7" fmla="*/ 54069 w 1231434"/>
              <a:gd name="connsiteY7" fmla="*/ 842862 h 1032500"/>
              <a:gd name="connsiteX8" fmla="*/ 249154 w 1231434"/>
              <a:gd name="connsiteY8" fmla="*/ 848479 h 1032500"/>
              <a:gd name="connsiteX9" fmla="*/ 460469 w 1231434"/>
              <a:gd name="connsiteY9" fmla="*/ 830909 h 1032500"/>
              <a:gd name="connsiteX10" fmla="*/ 792250 w 1231434"/>
              <a:gd name="connsiteY10" fmla="*/ 1032500 h 1032500"/>
              <a:gd name="connsiteX0" fmla="*/ 1231434 w 1231434"/>
              <a:gd name="connsiteY0" fmla="*/ 101373 h 1026117"/>
              <a:gd name="connsiteX1" fmla="*/ 974446 w 1231434"/>
              <a:gd name="connsiteY1" fmla="*/ 71490 h 1026117"/>
              <a:gd name="connsiteX2" fmla="*/ 723052 w 1231434"/>
              <a:gd name="connsiteY2" fmla="*/ 489 h 1026117"/>
              <a:gd name="connsiteX3" fmla="*/ 519795 w 1231434"/>
              <a:gd name="connsiteY3" fmla="*/ 110653 h 1026117"/>
              <a:gd name="connsiteX4" fmla="*/ 227387 w 1231434"/>
              <a:gd name="connsiteY4" fmla="*/ 406173 h 1026117"/>
              <a:gd name="connsiteX5" fmla="*/ 19852 w 1231434"/>
              <a:gd name="connsiteY5" fmla="*/ 614990 h 1026117"/>
              <a:gd name="connsiteX6" fmla="*/ 12234 w 1231434"/>
              <a:gd name="connsiteY6" fmla="*/ 746831 h 1026117"/>
              <a:gd name="connsiteX7" fmla="*/ 54069 w 1231434"/>
              <a:gd name="connsiteY7" fmla="*/ 836479 h 1026117"/>
              <a:gd name="connsiteX8" fmla="*/ 249154 w 1231434"/>
              <a:gd name="connsiteY8" fmla="*/ 842096 h 1026117"/>
              <a:gd name="connsiteX9" fmla="*/ 460469 w 1231434"/>
              <a:gd name="connsiteY9" fmla="*/ 824526 h 1026117"/>
              <a:gd name="connsiteX10" fmla="*/ 792250 w 1231434"/>
              <a:gd name="connsiteY10" fmla="*/ 1026117 h 1026117"/>
              <a:gd name="connsiteX0" fmla="*/ 1231434 w 1231434"/>
              <a:gd name="connsiteY0" fmla="*/ 106063 h 1030807"/>
              <a:gd name="connsiteX1" fmla="*/ 1008662 w 1231434"/>
              <a:gd name="connsiteY1" fmla="*/ 26946 h 1030807"/>
              <a:gd name="connsiteX2" fmla="*/ 723052 w 1231434"/>
              <a:gd name="connsiteY2" fmla="*/ 5179 h 1030807"/>
              <a:gd name="connsiteX3" fmla="*/ 519795 w 1231434"/>
              <a:gd name="connsiteY3" fmla="*/ 115343 h 1030807"/>
              <a:gd name="connsiteX4" fmla="*/ 227387 w 1231434"/>
              <a:gd name="connsiteY4" fmla="*/ 410863 h 1030807"/>
              <a:gd name="connsiteX5" fmla="*/ 19852 w 1231434"/>
              <a:gd name="connsiteY5" fmla="*/ 619680 h 1030807"/>
              <a:gd name="connsiteX6" fmla="*/ 12234 w 1231434"/>
              <a:gd name="connsiteY6" fmla="*/ 751521 h 1030807"/>
              <a:gd name="connsiteX7" fmla="*/ 54069 w 1231434"/>
              <a:gd name="connsiteY7" fmla="*/ 841169 h 1030807"/>
              <a:gd name="connsiteX8" fmla="*/ 249154 w 1231434"/>
              <a:gd name="connsiteY8" fmla="*/ 846786 h 1030807"/>
              <a:gd name="connsiteX9" fmla="*/ 460469 w 1231434"/>
              <a:gd name="connsiteY9" fmla="*/ 829216 h 1030807"/>
              <a:gd name="connsiteX10" fmla="*/ 792250 w 1231434"/>
              <a:gd name="connsiteY10" fmla="*/ 1030807 h 1030807"/>
              <a:gd name="connsiteX0" fmla="*/ 1231434 w 1231434"/>
              <a:gd name="connsiteY0" fmla="*/ 103130 h 1027874"/>
              <a:gd name="connsiteX1" fmla="*/ 1006523 w 1231434"/>
              <a:gd name="connsiteY1" fmla="*/ 43279 h 1027874"/>
              <a:gd name="connsiteX2" fmla="*/ 723052 w 1231434"/>
              <a:gd name="connsiteY2" fmla="*/ 2246 h 1027874"/>
              <a:gd name="connsiteX3" fmla="*/ 519795 w 1231434"/>
              <a:gd name="connsiteY3" fmla="*/ 112410 h 1027874"/>
              <a:gd name="connsiteX4" fmla="*/ 227387 w 1231434"/>
              <a:gd name="connsiteY4" fmla="*/ 407930 h 1027874"/>
              <a:gd name="connsiteX5" fmla="*/ 19852 w 1231434"/>
              <a:gd name="connsiteY5" fmla="*/ 616747 h 1027874"/>
              <a:gd name="connsiteX6" fmla="*/ 12234 w 1231434"/>
              <a:gd name="connsiteY6" fmla="*/ 748588 h 1027874"/>
              <a:gd name="connsiteX7" fmla="*/ 54069 w 1231434"/>
              <a:gd name="connsiteY7" fmla="*/ 838236 h 1027874"/>
              <a:gd name="connsiteX8" fmla="*/ 249154 w 1231434"/>
              <a:gd name="connsiteY8" fmla="*/ 843853 h 1027874"/>
              <a:gd name="connsiteX9" fmla="*/ 460469 w 1231434"/>
              <a:gd name="connsiteY9" fmla="*/ 826283 h 1027874"/>
              <a:gd name="connsiteX10" fmla="*/ 792250 w 1231434"/>
              <a:gd name="connsiteY10" fmla="*/ 1027874 h 1027874"/>
              <a:gd name="connsiteX0" fmla="*/ 1231434 w 1231434"/>
              <a:gd name="connsiteY0" fmla="*/ 103130 h 1027874"/>
              <a:gd name="connsiteX1" fmla="*/ 1006523 w 1231434"/>
              <a:gd name="connsiteY1" fmla="*/ 43279 h 1027874"/>
              <a:gd name="connsiteX2" fmla="*/ 723052 w 1231434"/>
              <a:gd name="connsiteY2" fmla="*/ 2246 h 1027874"/>
              <a:gd name="connsiteX3" fmla="*/ 519795 w 1231434"/>
              <a:gd name="connsiteY3" fmla="*/ 112410 h 1027874"/>
              <a:gd name="connsiteX4" fmla="*/ 227387 w 1231434"/>
              <a:gd name="connsiteY4" fmla="*/ 407930 h 1027874"/>
              <a:gd name="connsiteX5" fmla="*/ 19852 w 1231434"/>
              <a:gd name="connsiteY5" fmla="*/ 616747 h 1027874"/>
              <a:gd name="connsiteX6" fmla="*/ 12234 w 1231434"/>
              <a:gd name="connsiteY6" fmla="*/ 748588 h 1027874"/>
              <a:gd name="connsiteX7" fmla="*/ 54069 w 1231434"/>
              <a:gd name="connsiteY7" fmla="*/ 838236 h 1027874"/>
              <a:gd name="connsiteX8" fmla="*/ 249154 w 1231434"/>
              <a:gd name="connsiteY8" fmla="*/ 843853 h 1027874"/>
              <a:gd name="connsiteX9" fmla="*/ 460469 w 1231434"/>
              <a:gd name="connsiteY9" fmla="*/ 826283 h 1027874"/>
              <a:gd name="connsiteX10" fmla="*/ 792250 w 1231434"/>
              <a:gd name="connsiteY10" fmla="*/ 1027874 h 1027874"/>
              <a:gd name="connsiteX0" fmla="*/ 1231434 w 1231434"/>
              <a:gd name="connsiteY0" fmla="*/ 103130 h 1027874"/>
              <a:gd name="connsiteX1" fmla="*/ 1006523 w 1231434"/>
              <a:gd name="connsiteY1" fmla="*/ 43279 h 1027874"/>
              <a:gd name="connsiteX2" fmla="*/ 723052 w 1231434"/>
              <a:gd name="connsiteY2" fmla="*/ 2246 h 1027874"/>
              <a:gd name="connsiteX3" fmla="*/ 519795 w 1231434"/>
              <a:gd name="connsiteY3" fmla="*/ 112410 h 1027874"/>
              <a:gd name="connsiteX4" fmla="*/ 227387 w 1231434"/>
              <a:gd name="connsiteY4" fmla="*/ 407930 h 1027874"/>
              <a:gd name="connsiteX5" fmla="*/ 19852 w 1231434"/>
              <a:gd name="connsiteY5" fmla="*/ 616747 h 1027874"/>
              <a:gd name="connsiteX6" fmla="*/ 12234 w 1231434"/>
              <a:gd name="connsiteY6" fmla="*/ 748588 h 1027874"/>
              <a:gd name="connsiteX7" fmla="*/ 54069 w 1231434"/>
              <a:gd name="connsiteY7" fmla="*/ 838236 h 1027874"/>
              <a:gd name="connsiteX8" fmla="*/ 249154 w 1231434"/>
              <a:gd name="connsiteY8" fmla="*/ 843853 h 1027874"/>
              <a:gd name="connsiteX9" fmla="*/ 460469 w 1231434"/>
              <a:gd name="connsiteY9" fmla="*/ 826283 h 1027874"/>
              <a:gd name="connsiteX10" fmla="*/ 792250 w 1231434"/>
              <a:gd name="connsiteY10" fmla="*/ 1027874 h 1027874"/>
              <a:gd name="connsiteX0" fmla="*/ 1263512 w 1263512"/>
              <a:gd name="connsiteY0" fmla="*/ 98816 h 1027841"/>
              <a:gd name="connsiteX1" fmla="*/ 1006523 w 1263512"/>
              <a:gd name="connsiteY1" fmla="*/ 43246 h 1027841"/>
              <a:gd name="connsiteX2" fmla="*/ 723052 w 1263512"/>
              <a:gd name="connsiteY2" fmla="*/ 2213 h 1027841"/>
              <a:gd name="connsiteX3" fmla="*/ 519795 w 1263512"/>
              <a:gd name="connsiteY3" fmla="*/ 112377 h 1027841"/>
              <a:gd name="connsiteX4" fmla="*/ 227387 w 1263512"/>
              <a:gd name="connsiteY4" fmla="*/ 407897 h 1027841"/>
              <a:gd name="connsiteX5" fmla="*/ 19852 w 1263512"/>
              <a:gd name="connsiteY5" fmla="*/ 616714 h 1027841"/>
              <a:gd name="connsiteX6" fmla="*/ 12234 w 1263512"/>
              <a:gd name="connsiteY6" fmla="*/ 748555 h 1027841"/>
              <a:gd name="connsiteX7" fmla="*/ 54069 w 1263512"/>
              <a:gd name="connsiteY7" fmla="*/ 838203 h 1027841"/>
              <a:gd name="connsiteX8" fmla="*/ 249154 w 1263512"/>
              <a:gd name="connsiteY8" fmla="*/ 843820 h 1027841"/>
              <a:gd name="connsiteX9" fmla="*/ 460469 w 1263512"/>
              <a:gd name="connsiteY9" fmla="*/ 826250 h 1027841"/>
              <a:gd name="connsiteX10" fmla="*/ 792250 w 1263512"/>
              <a:gd name="connsiteY10" fmla="*/ 1027841 h 1027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3512" h="1027841">
                <a:moveTo>
                  <a:pt x="1263512" y="98816"/>
                </a:moveTo>
                <a:cubicBezTo>
                  <a:pt x="1117851" y="56358"/>
                  <a:pt x="1096600" y="59347"/>
                  <a:pt x="1006523" y="43246"/>
                </a:cubicBezTo>
                <a:cubicBezTo>
                  <a:pt x="916446" y="27146"/>
                  <a:pt x="804173" y="-9309"/>
                  <a:pt x="723052" y="2213"/>
                </a:cubicBezTo>
                <a:cubicBezTo>
                  <a:pt x="641931" y="13735"/>
                  <a:pt x="602406" y="44763"/>
                  <a:pt x="519795" y="112377"/>
                </a:cubicBezTo>
                <a:cubicBezTo>
                  <a:pt x="437184" y="179991"/>
                  <a:pt x="310711" y="323841"/>
                  <a:pt x="227387" y="407897"/>
                </a:cubicBezTo>
                <a:cubicBezTo>
                  <a:pt x="144063" y="491953"/>
                  <a:pt x="55711" y="559938"/>
                  <a:pt x="19852" y="616714"/>
                </a:cubicBezTo>
                <a:cubicBezTo>
                  <a:pt x="-16007" y="673490"/>
                  <a:pt x="6531" y="711640"/>
                  <a:pt x="12234" y="748555"/>
                </a:cubicBezTo>
                <a:cubicBezTo>
                  <a:pt x="17937" y="785470"/>
                  <a:pt x="14582" y="822326"/>
                  <a:pt x="54069" y="838203"/>
                </a:cubicBezTo>
                <a:cubicBezTo>
                  <a:pt x="93556" y="854080"/>
                  <a:pt x="181421" y="845812"/>
                  <a:pt x="249154" y="843820"/>
                </a:cubicBezTo>
                <a:cubicBezTo>
                  <a:pt x="316887" y="841828"/>
                  <a:pt x="377795" y="797364"/>
                  <a:pt x="460469" y="826250"/>
                </a:cubicBezTo>
                <a:cubicBezTo>
                  <a:pt x="543144" y="855136"/>
                  <a:pt x="743442" y="996963"/>
                  <a:pt x="792250" y="1027841"/>
                </a:cubicBezTo>
              </a:path>
            </a:pathLst>
          </a:custGeom>
          <a:noFill/>
          <a:ln w="1524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48" name="Group 47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51" name="TextBox 5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5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54" name="Rectangle 5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55" name="Straight Connector 54"/>
                <p:cNvCxnSpPr>
                  <a:stCxn id="54" idx="0"/>
                  <a:endCxn id="5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6" name="Freeform 5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7" name="Freeform 5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62" name="Group 61"/>
          <p:cNvGrpSpPr/>
          <p:nvPr/>
        </p:nvGrpSpPr>
        <p:grpSpPr>
          <a:xfrm>
            <a:off x="10307767" y="11994989"/>
            <a:ext cx="2435129" cy="1195795"/>
            <a:chOff x="1454454" y="15038019"/>
            <a:chExt cx="2435129" cy="1195795"/>
          </a:xfrm>
        </p:grpSpPr>
        <p:grpSp>
          <p:nvGrpSpPr>
            <p:cNvPr id="63" name="Group 62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88" name="Rectangle 8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81" name="TextBox 8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8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5" name="Straight Connector 84"/>
                <p:cNvCxnSpPr>
                  <a:stCxn id="84" idx="0"/>
                  <a:endCxn id="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6" name="Freeform 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7" name="Freeform 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92" name="Group 91"/>
          <p:cNvGrpSpPr/>
          <p:nvPr/>
        </p:nvGrpSpPr>
        <p:grpSpPr>
          <a:xfrm>
            <a:off x="12899006" y="9496547"/>
            <a:ext cx="2435129" cy="1195795"/>
            <a:chOff x="1454454" y="15038019"/>
            <a:chExt cx="2435129" cy="1195795"/>
          </a:xfrm>
        </p:grpSpPr>
        <p:grpSp>
          <p:nvGrpSpPr>
            <p:cNvPr id="93" name="Group 92"/>
            <p:cNvGrpSpPr/>
            <p:nvPr/>
          </p:nvGrpSpPr>
          <p:grpSpPr>
            <a:xfrm>
              <a:off x="1500990" y="15696901"/>
              <a:ext cx="2108985" cy="420168"/>
              <a:chOff x="1573590" y="3596355"/>
              <a:chExt cx="760827" cy="420168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574914" y="3597779"/>
                <a:ext cx="7580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573590" y="3596355"/>
                <a:ext cx="760827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1454454" y="15038019"/>
              <a:ext cx="2435129" cy="1195795"/>
              <a:chOff x="1931705" y="5344252"/>
              <a:chExt cx="1549607" cy="790214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1931705" y="572225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rgbClr val="C00000"/>
                    </a:solidFill>
                  </a:rPr>
                  <a:t>9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9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99" name="Rectangle 9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0" name="Straight Connector 99"/>
                <p:cNvCxnSpPr>
                  <a:stCxn id="99" idx="0"/>
                  <a:endCxn id="9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" name="Freeform 10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" name="Freeform 10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07" name="Group 106"/>
          <p:cNvGrpSpPr/>
          <p:nvPr/>
        </p:nvGrpSpPr>
        <p:grpSpPr>
          <a:xfrm>
            <a:off x="12193526" y="10750184"/>
            <a:ext cx="2435129" cy="1195795"/>
            <a:chOff x="1241461" y="15038019"/>
            <a:chExt cx="2435129" cy="1195795"/>
          </a:xfrm>
        </p:grpSpPr>
        <p:grpSp>
          <p:nvGrpSpPr>
            <p:cNvPr id="108" name="Group 107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11" name="TextBox 110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13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14" name="Rectangle 11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15" name="Straight Connector 114"/>
                <p:cNvCxnSpPr>
                  <a:stCxn id="114" idx="0"/>
                  <a:endCxn id="11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6" name="Freeform 11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17" name="Freeform 11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22" name="Group 121"/>
          <p:cNvGrpSpPr/>
          <p:nvPr/>
        </p:nvGrpSpPr>
        <p:grpSpPr>
          <a:xfrm>
            <a:off x="15779824" y="5396168"/>
            <a:ext cx="2435129" cy="1195795"/>
            <a:chOff x="1241461" y="15038019"/>
            <a:chExt cx="2435129" cy="1195795"/>
          </a:xfrm>
        </p:grpSpPr>
        <p:grpSp>
          <p:nvGrpSpPr>
            <p:cNvPr id="123" name="Group 122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33" name="Rectangle 13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26" name="TextBox 125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28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29" name="Rectangle 12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0" name="Straight Connector 129"/>
                <p:cNvCxnSpPr>
                  <a:stCxn id="129" idx="0"/>
                  <a:endCxn id="12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1" name="Freeform 13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2" name="Freeform 13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37" name="Group 136"/>
          <p:cNvGrpSpPr/>
          <p:nvPr/>
        </p:nvGrpSpPr>
        <p:grpSpPr>
          <a:xfrm>
            <a:off x="4831224" y="10589773"/>
            <a:ext cx="2680030" cy="1170948"/>
            <a:chOff x="15051765" y="7426522"/>
            <a:chExt cx="2680030" cy="1170948"/>
          </a:xfrm>
        </p:grpSpPr>
        <p:grpSp>
          <p:nvGrpSpPr>
            <p:cNvPr id="138" name="Group 13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148" name="Rectangle 14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14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144" name="Rectangle 14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5" name="Straight Connector 144"/>
                <p:cNvCxnSpPr>
                  <a:stCxn id="144" idx="0"/>
                  <a:endCxn id="14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6" name="Freeform 14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" name="Freeform 14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2" name="TextBox 14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11845054" y="4510176"/>
            <a:ext cx="2680030" cy="1170948"/>
            <a:chOff x="14493468" y="7426522"/>
            <a:chExt cx="2680030" cy="1170948"/>
          </a:xfrm>
        </p:grpSpPr>
        <p:grpSp>
          <p:nvGrpSpPr>
            <p:cNvPr id="153" name="Group 152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163" name="Rectangle 162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63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Group 154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156" name="Group 155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159" name="Rectangle 15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0" name="Straight Connector 159"/>
                <p:cNvCxnSpPr>
                  <a:stCxn id="159" idx="0"/>
                  <a:endCxn id="15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1" name="Freeform 16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" name="Freeform 16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" name="TextBox 156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58" name="TextBox 157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67" name="Group 166"/>
          <p:cNvGrpSpPr/>
          <p:nvPr/>
        </p:nvGrpSpPr>
        <p:grpSpPr>
          <a:xfrm>
            <a:off x="442688" y="15117208"/>
            <a:ext cx="2680030" cy="1170948"/>
            <a:chOff x="40199" y="5669003"/>
            <a:chExt cx="2680030" cy="1170948"/>
          </a:xfrm>
        </p:grpSpPr>
        <p:grpSp>
          <p:nvGrpSpPr>
            <p:cNvPr id="168" name="Group 167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17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74" name="Rectangle 17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5" name="Straight Connector 174"/>
                <p:cNvCxnSpPr>
                  <a:stCxn id="174" idx="0"/>
                  <a:endCxn id="17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" name="Freeform 17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7" name="Freeform 17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" name="TextBox 17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3" name="TextBox 172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>
            <a:off x="8679048" y="8876878"/>
            <a:ext cx="2593256" cy="1213602"/>
            <a:chOff x="3915829" y="7798919"/>
            <a:chExt cx="2593256" cy="1213602"/>
          </a:xfrm>
        </p:grpSpPr>
        <p:grpSp>
          <p:nvGrpSpPr>
            <p:cNvPr id="183" name="Group 182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ectangle 193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" name="Group 184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86" name="Group 185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8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91" name="Rectangle 19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92" name="Straight Connector 191"/>
                  <p:cNvCxnSpPr>
                    <a:stCxn id="191" idx="0"/>
                    <a:endCxn id="19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9" name="TextBox 188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0" name="TextBox 189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87" name="Rounded Rectangle 186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2244765" y="13984740"/>
            <a:ext cx="2593256" cy="1213602"/>
            <a:chOff x="3915829" y="7798919"/>
            <a:chExt cx="2593256" cy="1213602"/>
          </a:xfrm>
        </p:grpSpPr>
        <p:grpSp>
          <p:nvGrpSpPr>
            <p:cNvPr id="198" name="Group 197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ectangle 210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208" name="Rectangle 20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199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201" name="Group 200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203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206" name="Rectangle 20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07" name="Straight Connector 206"/>
                  <p:cNvCxnSpPr>
                    <a:stCxn id="206" idx="0"/>
                    <a:endCxn id="20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04" name="TextBox 203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05" name="TextBox 204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02" name="Rounded Rectangle 201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>
            <a:off x="15899018" y="2241121"/>
            <a:ext cx="2680030" cy="1170948"/>
            <a:chOff x="-115444" y="5669003"/>
            <a:chExt cx="2680030" cy="1170948"/>
          </a:xfrm>
        </p:grpSpPr>
        <p:grpSp>
          <p:nvGrpSpPr>
            <p:cNvPr id="213" name="Group 212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ectangle 223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21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19" name="Rectangle 21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stCxn id="219" idx="0"/>
                  <a:endCxn id="21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1" name="Freeform 22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2" name="Freeform 22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7" name="TextBox 216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14630400" y="4884822"/>
            <a:ext cx="1990962" cy="4996727"/>
            <a:chOff x="9701305" y="11316612"/>
            <a:chExt cx="1180476" cy="2962646"/>
          </a:xfrm>
        </p:grpSpPr>
        <p:sp>
          <p:nvSpPr>
            <p:cNvPr id="227" name="Freeform 226"/>
            <p:cNvSpPr/>
            <p:nvPr/>
          </p:nvSpPr>
          <p:spPr>
            <a:xfrm rot="2606016">
              <a:off x="10283718" y="11316612"/>
              <a:ext cx="525153" cy="256025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03579" y="133563"/>
                    <a:pt x="237947" y="134733"/>
                    <a:pt x="337372" y="141360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 227"/>
            <p:cNvSpPr/>
            <p:nvPr/>
          </p:nvSpPr>
          <p:spPr>
            <a:xfrm rot="17674427">
              <a:off x="9566741" y="13888669"/>
              <a:ext cx="525153" cy="256025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03579" y="133563"/>
                    <a:pt x="237947" y="134733"/>
                    <a:pt x="337372" y="141360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reeform 228"/>
            <p:cNvSpPr/>
            <p:nvPr/>
          </p:nvSpPr>
          <p:spPr>
            <a:xfrm rot="18841379">
              <a:off x="10491192" y="12481899"/>
              <a:ext cx="525153" cy="256025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03579" y="133563"/>
                    <a:pt x="237947" y="134733"/>
                    <a:pt x="337372" y="141360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 229"/>
            <p:cNvSpPr/>
            <p:nvPr/>
          </p:nvSpPr>
          <p:spPr>
            <a:xfrm rot="1816755">
              <a:off x="9907610" y="11920621"/>
              <a:ext cx="525153" cy="256025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1862" h="560070">
                  <a:moveTo>
                    <a:pt x="0" y="116348"/>
                  </a:moveTo>
                  <a:cubicBezTo>
                    <a:pt x="103579" y="133563"/>
                    <a:pt x="237947" y="134733"/>
                    <a:pt x="337372" y="141360"/>
                  </a:cubicBezTo>
                  <a:lnTo>
                    <a:pt x="596553" y="156112"/>
                  </a:lnTo>
                  <a:lnTo>
                    <a:pt x="592352" y="0"/>
                  </a:lnTo>
                  <a:lnTo>
                    <a:pt x="1061862" y="308610"/>
                  </a:lnTo>
                  <a:lnTo>
                    <a:pt x="593232" y="560070"/>
                  </a:lnTo>
                  <a:lnTo>
                    <a:pt x="593232" y="422910"/>
                  </a:lnTo>
                  <a:lnTo>
                    <a:pt x="338225" y="413014"/>
                  </a:lnTo>
                  <a:cubicBezTo>
                    <a:pt x="95232" y="406794"/>
                    <a:pt x="76339" y="424246"/>
                    <a:pt x="1196" y="433329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1" name="Rectangular Callout 230"/>
          <p:cNvSpPr/>
          <p:nvPr/>
        </p:nvSpPr>
        <p:spPr>
          <a:xfrm>
            <a:off x="16768001" y="10281282"/>
            <a:ext cx="3820341" cy="970251"/>
          </a:xfrm>
          <a:prstGeom prst="wedgeRectCallout">
            <a:avLst>
              <a:gd name="adj1" fmla="val -150827"/>
              <a:gd name="adj2" fmla="val 182680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Central Landing Stage</a:t>
            </a:r>
          </a:p>
        </p:txBody>
      </p:sp>
      <p:sp>
        <p:nvSpPr>
          <p:cNvPr id="233" name="Rectangular Callout 232"/>
          <p:cNvSpPr/>
          <p:nvPr/>
        </p:nvSpPr>
        <p:spPr>
          <a:xfrm>
            <a:off x="18060585" y="7471697"/>
            <a:ext cx="4827777" cy="1104380"/>
          </a:xfrm>
          <a:prstGeom prst="wedgeRectCallout">
            <a:avLst>
              <a:gd name="adj1" fmla="val -105640"/>
              <a:gd name="adj2" fmla="val 128902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b="1" u="sng" dirty="0" smtClean="0">
                <a:solidFill>
                  <a:schemeClr val="tx1"/>
                </a:solidFill>
              </a:rPr>
              <a:t>17 Nov</a:t>
            </a:r>
            <a:r>
              <a:rPr lang="en-US" sz="2400" b="1" dirty="0" smtClean="0">
                <a:solidFill>
                  <a:schemeClr val="tx1"/>
                </a:solidFill>
              </a:rPr>
              <a:t>: </a:t>
            </a:r>
            <a:r>
              <a:rPr lang="en-US" sz="2400" b="1" dirty="0">
                <a:solidFill>
                  <a:schemeClr val="tx1"/>
                </a:solidFill>
              </a:rPr>
              <a:t>The 95th RD retakes a small part of the fuel depot</a:t>
            </a:r>
            <a:endParaRPr lang="en-US" sz="2400" b="1" dirty="0" smtClean="0">
              <a:solidFill>
                <a:schemeClr val="tx1"/>
              </a:solidFill>
            </a:endParaRPr>
          </a:p>
        </p:txBody>
      </p:sp>
      <p:sp>
        <p:nvSpPr>
          <p:cNvPr id="235" name="Rectangular Callout 234"/>
          <p:cNvSpPr/>
          <p:nvPr/>
        </p:nvSpPr>
        <p:spPr>
          <a:xfrm>
            <a:off x="7395353" y="6259693"/>
            <a:ext cx="4827777" cy="1104380"/>
          </a:xfrm>
          <a:prstGeom prst="wedgeRectCallout">
            <a:avLst>
              <a:gd name="adj1" fmla="val 116683"/>
              <a:gd name="adj2" fmla="val 1469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b="1" u="sng" dirty="0" smtClean="0">
                <a:solidFill>
                  <a:schemeClr val="tx1"/>
                </a:solidFill>
              </a:rPr>
              <a:t>13 Nov</a:t>
            </a:r>
            <a:r>
              <a:rPr lang="en-US" sz="2400" b="1" dirty="0" smtClean="0">
                <a:solidFill>
                  <a:schemeClr val="tx1"/>
                </a:solidFill>
              </a:rPr>
              <a:t>: </a:t>
            </a:r>
            <a:r>
              <a:rPr lang="en-US" sz="2400" b="1" dirty="0">
                <a:solidFill>
                  <a:schemeClr val="tx1"/>
                </a:solidFill>
              </a:rPr>
              <a:t>The </a:t>
            </a:r>
            <a:r>
              <a:rPr lang="en-US" sz="2400" b="1" dirty="0" smtClean="0">
                <a:solidFill>
                  <a:schemeClr val="tx1"/>
                </a:solidFill>
              </a:rPr>
              <a:t>578th Infantry and 50th Pioneer Battalion capture the Commissar’s House.</a:t>
            </a:r>
          </a:p>
        </p:txBody>
      </p:sp>
      <p:sp>
        <p:nvSpPr>
          <p:cNvPr id="236" name="Rectangular Callout 235"/>
          <p:cNvSpPr/>
          <p:nvPr/>
        </p:nvSpPr>
        <p:spPr>
          <a:xfrm>
            <a:off x="10443411" y="1347537"/>
            <a:ext cx="4335379" cy="1091867"/>
          </a:xfrm>
          <a:prstGeom prst="wedgeRectCallout">
            <a:avLst>
              <a:gd name="adj1" fmla="val 69833"/>
              <a:gd name="adj2" fmla="val 33294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b="1" u="sng" dirty="0" smtClean="0">
                <a:solidFill>
                  <a:schemeClr val="tx1"/>
                </a:solidFill>
              </a:rPr>
              <a:t>14 Nov</a:t>
            </a:r>
            <a:r>
              <a:rPr lang="en-US" sz="2400" b="1" dirty="0" smtClean="0">
                <a:solidFill>
                  <a:schemeClr val="tx1"/>
                </a:solidFill>
              </a:rPr>
              <a:t>: </a:t>
            </a:r>
            <a:r>
              <a:rPr lang="en-US" sz="2400" b="1" dirty="0">
                <a:solidFill>
                  <a:schemeClr val="tx1"/>
                </a:solidFill>
              </a:rPr>
              <a:t>The 577th Infantry </a:t>
            </a:r>
            <a:r>
              <a:rPr lang="en-US" sz="2400" b="1" dirty="0" smtClean="0">
                <a:solidFill>
                  <a:schemeClr val="tx1"/>
                </a:solidFill>
              </a:rPr>
              <a:t>advances </a:t>
            </a:r>
            <a:r>
              <a:rPr lang="en-US" sz="2400" b="1" dirty="0">
                <a:solidFill>
                  <a:schemeClr val="tx1"/>
                </a:solidFill>
              </a:rPr>
              <a:t>about 100 meters east of the Commissar’s House</a:t>
            </a:r>
            <a:r>
              <a:rPr lang="en-US" sz="2400" b="1" dirty="0" smtClean="0">
                <a:solidFill>
                  <a:schemeClr val="tx1"/>
                </a:solidFill>
              </a:rPr>
              <a:t>.</a:t>
            </a:r>
          </a:p>
        </p:txBody>
      </p:sp>
      <p:grpSp>
        <p:nvGrpSpPr>
          <p:cNvPr id="237" name="Group 236"/>
          <p:cNvGrpSpPr/>
          <p:nvPr/>
        </p:nvGrpSpPr>
        <p:grpSpPr>
          <a:xfrm rot="17439648">
            <a:off x="21373307" y="4640004"/>
            <a:ext cx="882402" cy="831640"/>
            <a:chOff x="10093105" y="18721057"/>
            <a:chExt cx="851026" cy="860079"/>
          </a:xfrm>
        </p:grpSpPr>
        <p:grpSp>
          <p:nvGrpSpPr>
            <p:cNvPr id="238" name="Group 237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40" name="Oval 239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Freeform 240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Freeform 241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Freeform 242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9" name="Freeform 238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4" name="Group 243"/>
          <p:cNvGrpSpPr/>
          <p:nvPr/>
        </p:nvGrpSpPr>
        <p:grpSpPr>
          <a:xfrm rot="17192931">
            <a:off x="20758920" y="5540828"/>
            <a:ext cx="916334" cy="933203"/>
            <a:chOff x="13616412" y="15626281"/>
            <a:chExt cx="851026" cy="860079"/>
          </a:xfrm>
        </p:grpSpPr>
        <p:sp>
          <p:nvSpPr>
            <p:cNvPr id="245" name="Oval 244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Freeform 245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Freeform 246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Freeform 247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9" name="Group 248"/>
          <p:cNvGrpSpPr/>
          <p:nvPr/>
        </p:nvGrpSpPr>
        <p:grpSpPr>
          <a:xfrm rot="19160320">
            <a:off x="22682877" y="11981010"/>
            <a:ext cx="882402" cy="831640"/>
            <a:chOff x="10093105" y="18721057"/>
            <a:chExt cx="851026" cy="860079"/>
          </a:xfrm>
        </p:grpSpPr>
        <p:grpSp>
          <p:nvGrpSpPr>
            <p:cNvPr id="250" name="Group 249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52" name="Oval 251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Freeform 252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Freeform 253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1" name="Freeform 250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6" name="Group 255"/>
          <p:cNvGrpSpPr/>
          <p:nvPr/>
        </p:nvGrpSpPr>
        <p:grpSpPr>
          <a:xfrm rot="19493308">
            <a:off x="21724109" y="12464823"/>
            <a:ext cx="916333" cy="933203"/>
            <a:chOff x="13616412" y="15626281"/>
            <a:chExt cx="851026" cy="860079"/>
          </a:xfrm>
        </p:grpSpPr>
        <p:sp>
          <p:nvSpPr>
            <p:cNvPr id="257" name="Oval 256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Freeform 258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Freeform 259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4" name="Rectangular Callout 233"/>
          <p:cNvSpPr/>
          <p:nvPr/>
        </p:nvSpPr>
        <p:spPr>
          <a:xfrm>
            <a:off x="20858683" y="5377659"/>
            <a:ext cx="4827777" cy="1104380"/>
          </a:xfrm>
          <a:prstGeom prst="wedgeRectCallout">
            <a:avLst>
              <a:gd name="adj1" fmla="val -137175"/>
              <a:gd name="adj2" fmla="val 128902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b="1" u="sng" dirty="0" smtClean="0">
                <a:solidFill>
                  <a:schemeClr val="tx1"/>
                </a:solidFill>
              </a:rPr>
              <a:t>18 Nov</a:t>
            </a:r>
            <a:r>
              <a:rPr lang="en-US" sz="2400" b="1" dirty="0" smtClean="0">
                <a:solidFill>
                  <a:schemeClr val="tx1"/>
                </a:solidFill>
              </a:rPr>
              <a:t>: </a:t>
            </a:r>
            <a:r>
              <a:rPr lang="en-US" sz="2400" b="1" dirty="0">
                <a:solidFill>
                  <a:schemeClr val="tx1"/>
                </a:solidFill>
              </a:rPr>
              <a:t>The 578th </a:t>
            </a:r>
            <a:r>
              <a:rPr lang="en-US" sz="2400" b="1" dirty="0" smtClean="0">
                <a:solidFill>
                  <a:schemeClr val="tx1"/>
                </a:solidFill>
              </a:rPr>
              <a:t>Infantry pushes </a:t>
            </a:r>
            <a:r>
              <a:rPr lang="en-US" sz="2400" b="1" dirty="0">
                <a:solidFill>
                  <a:schemeClr val="tx1"/>
                </a:solidFill>
              </a:rPr>
              <a:t>further into “</a:t>
            </a:r>
            <a:r>
              <a:rPr lang="en-US" sz="2400" b="1" dirty="0" err="1">
                <a:solidFill>
                  <a:schemeClr val="tx1"/>
                </a:solidFill>
              </a:rPr>
              <a:t>Liudnikov’s</a:t>
            </a:r>
            <a:r>
              <a:rPr lang="en-US" sz="2400" b="1" dirty="0">
                <a:solidFill>
                  <a:schemeClr val="tx1"/>
                </a:solidFill>
              </a:rPr>
              <a:t> Island” from the </a:t>
            </a:r>
            <a:r>
              <a:rPr lang="en-US" sz="2400" b="1" dirty="0" smtClean="0">
                <a:solidFill>
                  <a:schemeClr val="tx1"/>
                </a:solidFill>
              </a:rPr>
              <a:t>south.</a:t>
            </a:r>
          </a:p>
        </p:txBody>
      </p:sp>
      <p:sp>
        <p:nvSpPr>
          <p:cNvPr id="232" name="Rectangular Callout 231"/>
          <p:cNvSpPr/>
          <p:nvPr/>
        </p:nvSpPr>
        <p:spPr>
          <a:xfrm>
            <a:off x="19462968" y="4018547"/>
            <a:ext cx="3820341" cy="970251"/>
          </a:xfrm>
          <a:prstGeom prst="wedgeRectCallout">
            <a:avLst>
              <a:gd name="adj1" fmla="val -90996"/>
              <a:gd name="adj2" fmla="val 127275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“</a:t>
            </a:r>
            <a:r>
              <a:rPr lang="en-US" sz="2400" b="1" dirty="0" err="1" smtClean="0">
                <a:solidFill>
                  <a:schemeClr val="tx1"/>
                </a:solidFill>
              </a:rPr>
              <a:t>Liudnikov’s</a:t>
            </a:r>
            <a:r>
              <a:rPr lang="en-US" sz="2400" b="1" dirty="0" smtClean="0">
                <a:solidFill>
                  <a:schemeClr val="tx1"/>
                </a:solidFill>
              </a:rPr>
              <a:t> Island”</a:t>
            </a:r>
          </a:p>
        </p:txBody>
      </p:sp>
      <p:grpSp>
        <p:nvGrpSpPr>
          <p:cNvPr id="261" name="Group 260"/>
          <p:cNvGrpSpPr/>
          <p:nvPr/>
        </p:nvGrpSpPr>
        <p:grpSpPr>
          <a:xfrm>
            <a:off x="587829" y="696688"/>
            <a:ext cx="1023257" cy="740229"/>
            <a:chOff x="27932743" y="3570514"/>
            <a:chExt cx="1023257" cy="740229"/>
          </a:xfrm>
        </p:grpSpPr>
        <p:sp>
          <p:nvSpPr>
            <p:cNvPr id="262" name="Oval 26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smtClean="0"/>
                <a:t>13-7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9195515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Rectangle 824"/>
          <p:cNvSpPr/>
          <p:nvPr/>
        </p:nvSpPr>
        <p:spPr>
          <a:xfrm>
            <a:off x="399145" y="428174"/>
            <a:ext cx="26720800" cy="17475200"/>
          </a:xfrm>
          <a:prstGeom prst="rect">
            <a:avLst/>
          </a:prstGeom>
          <a:solidFill>
            <a:srgbClr val="FFF2CC">
              <a:alpha val="50196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8" name="Group 1047"/>
          <p:cNvGrpSpPr/>
          <p:nvPr/>
        </p:nvGrpSpPr>
        <p:grpSpPr>
          <a:xfrm>
            <a:off x="12377391" y="9573803"/>
            <a:ext cx="1896677" cy="1195795"/>
            <a:chOff x="1263873" y="15050991"/>
            <a:chExt cx="1896677" cy="1195795"/>
          </a:xfrm>
        </p:grpSpPr>
        <p:grpSp>
          <p:nvGrpSpPr>
            <p:cNvPr id="1049" name="Group 1048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1061" name="Rectangle 1060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2" name="Rectangle 1061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0" name="Group 1049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059" name="Rectangle 105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0" name="Rectangle 1059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1" name="Group 1050"/>
            <p:cNvGrpSpPr/>
            <p:nvPr/>
          </p:nvGrpSpPr>
          <p:grpSpPr>
            <a:xfrm>
              <a:off x="1263873" y="15050991"/>
              <a:ext cx="1896677" cy="1195795"/>
              <a:chOff x="1771227" y="5344252"/>
              <a:chExt cx="1206961" cy="790214"/>
            </a:xfrm>
          </p:grpSpPr>
          <p:sp>
            <p:nvSpPr>
              <p:cNvPr id="1052" name="TextBox 1051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53" name="TextBox 1052"/>
              <p:cNvSpPr txBox="1"/>
              <p:nvPr/>
            </p:nvSpPr>
            <p:spPr>
              <a:xfrm>
                <a:off x="1771227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41G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54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55" name="Rectangle 105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56" name="Straight Connector 1055"/>
                <p:cNvCxnSpPr>
                  <a:stCxn id="1055" idx="0"/>
                  <a:endCxn id="105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57" name="Freeform 105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58" name="Freeform 105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95" name="Freeform 94"/>
          <p:cNvSpPr/>
          <p:nvPr/>
        </p:nvSpPr>
        <p:spPr>
          <a:xfrm>
            <a:off x="7796463" y="12970042"/>
            <a:ext cx="2791326" cy="2526632"/>
          </a:xfrm>
          <a:custGeom>
            <a:avLst/>
            <a:gdLst>
              <a:gd name="connsiteX0" fmla="*/ 0 w 2791326"/>
              <a:gd name="connsiteY0" fmla="*/ 2526632 h 2526632"/>
              <a:gd name="connsiteX1" fmla="*/ 2791326 w 2791326"/>
              <a:gd name="connsiteY1" fmla="*/ 0 h 2526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91326" h="2526632">
                <a:moveTo>
                  <a:pt x="0" y="2526632"/>
                </a:moveTo>
                <a:lnTo>
                  <a:pt x="2791326" y="0"/>
                </a:ln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42" name="Group 941"/>
          <p:cNvGrpSpPr/>
          <p:nvPr/>
        </p:nvGrpSpPr>
        <p:grpSpPr>
          <a:xfrm rot="19012134">
            <a:off x="8394889" y="14242188"/>
            <a:ext cx="941464" cy="584772"/>
            <a:chOff x="12232372" y="16505704"/>
            <a:chExt cx="941464" cy="584772"/>
          </a:xfrm>
        </p:grpSpPr>
        <p:grpSp>
          <p:nvGrpSpPr>
            <p:cNvPr id="943" name="Group 942"/>
            <p:cNvGrpSpPr/>
            <p:nvPr/>
          </p:nvGrpSpPr>
          <p:grpSpPr>
            <a:xfrm>
              <a:off x="12344400" y="16610061"/>
              <a:ext cx="743527" cy="367914"/>
              <a:chOff x="12344400" y="16610061"/>
              <a:chExt cx="743527" cy="367914"/>
            </a:xfrm>
          </p:grpSpPr>
          <p:sp>
            <p:nvSpPr>
              <p:cNvPr id="945" name="Rectangle 944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Rectangle 945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4" name="TextBox 943"/>
            <p:cNvSpPr txBox="1"/>
            <p:nvPr/>
          </p:nvSpPr>
          <p:spPr>
            <a:xfrm>
              <a:off x="12232372" y="16505704"/>
              <a:ext cx="941464" cy="584772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04" name="Freeform 103"/>
          <p:cNvSpPr/>
          <p:nvPr/>
        </p:nvSpPr>
        <p:spPr>
          <a:xfrm>
            <a:off x="3344779" y="7267074"/>
            <a:ext cx="9625263" cy="1973436"/>
          </a:xfrm>
          <a:custGeom>
            <a:avLst/>
            <a:gdLst>
              <a:gd name="connsiteX0" fmla="*/ 0 w 9625263"/>
              <a:gd name="connsiteY0" fmla="*/ 0 h 1973436"/>
              <a:gd name="connsiteX1" fmla="*/ 240632 w 9625263"/>
              <a:gd name="connsiteY1" fmla="*/ 312821 h 1973436"/>
              <a:gd name="connsiteX2" fmla="*/ 457200 w 9625263"/>
              <a:gd name="connsiteY2" fmla="*/ 264694 h 1973436"/>
              <a:gd name="connsiteX3" fmla="*/ 529389 w 9625263"/>
              <a:gd name="connsiteY3" fmla="*/ 96252 h 1973436"/>
              <a:gd name="connsiteX4" fmla="*/ 721895 w 9625263"/>
              <a:gd name="connsiteY4" fmla="*/ 72189 h 1973436"/>
              <a:gd name="connsiteX5" fmla="*/ 1106905 w 9625263"/>
              <a:gd name="connsiteY5" fmla="*/ 72189 h 1973436"/>
              <a:gd name="connsiteX6" fmla="*/ 1347537 w 9625263"/>
              <a:gd name="connsiteY6" fmla="*/ 120315 h 1973436"/>
              <a:gd name="connsiteX7" fmla="*/ 1708484 w 9625263"/>
              <a:gd name="connsiteY7" fmla="*/ 288758 h 1973436"/>
              <a:gd name="connsiteX8" fmla="*/ 1804737 w 9625263"/>
              <a:gd name="connsiteY8" fmla="*/ 385010 h 1973436"/>
              <a:gd name="connsiteX9" fmla="*/ 1900989 w 9625263"/>
              <a:gd name="connsiteY9" fmla="*/ 577515 h 1973436"/>
              <a:gd name="connsiteX10" fmla="*/ 1949116 w 9625263"/>
              <a:gd name="connsiteY10" fmla="*/ 673768 h 1973436"/>
              <a:gd name="connsiteX11" fmla="*/ 2069432 w 9625263"/>
              <a:gd name="connsiteY11" fmla="*/ 673768 h 1973436"/>
              <a:gd name="connsiteX12" fmla="*/ 2382253 w 9625263"/>
              <a:gd name="connsiteY12" fmla="*/ 938463 h 1973436"/>
              <a:gd name="connsiteX13" fmla="*/ 2550695 w 9625263"/>
              <a:gd name="connsiteY13" fmla="*/ 1010652 h 1973436"/>
              <a:gd name="connsiteX14" fmla="*/ 2550695 w 9625263"/>
              <a:gd name="connsiteY14" fmla="*/ 842210 h 1973436"/>
              <a:gd name="connsiteX15" fmla="*/ 2815389 w 9625263"/>
              <a:gd name="connsiteY15" fmla="*/ 914400 h 1973436"/>
              <a:gd name="connsiteX16" fmla="*/ 2959768 w 9625263"/>
              <a:gd name="connsiteY16" fmla="*/ 770021 h 1973436"/>
              <a:gd name="connsiteX17" fmla="*/ 3248526 w 9625263"/>
              <a:gd name="connsiteY17" fmla="*/ 625642 h 1973436"/>
              <a:gd name="connsiteX18" fmla="*/ 3489158 w 9625263"/>
              <a:gd name="connsiteY18" fmla="*/ 529389 h 1973436"/>
              <a:gd name="connsiteX19" fmla="*/ 3681663 w 9625263"/>
              <a:gd name="connsiteY19" fmla="*/ 553452 h 1973436"/>
              <a:gd name="connsiteX20" fmla="*/ 3946358 w 9625263"/>
              <a:gd name="connsiteY20" fmla="*/ 505326 h 1973436"/>
              <a:gd name="connsiteX21" fmla="*/ 4138863 w 9625263"/>
              <a:gd name="connsiteY21" fmla="*/ 457200 h 1973436"/>
              <a:gd name="connsiteX22" fmla="*/ 4451684 w 9625263"/>
              <a:gd name="connsiteY22" fmla="*/ 577515 h 1973436"/>
              <a:gd name="connsiteX23" fmla="*/ 4668253 w 9625263"/>
              <a:gd name="connsiteY23" fmla="*/ 649705 h 1973436"/>
              <a:gd name="connsiteX24" fmla="*/ 4692316 w 9625263"/>
              <a:gd name="connsiteY24" fmla="*/ 409073 h 1973436"/>
              <a:gd name="connsiteX25" fmla="*/ 4884821 w 9625263"/>
              <a:gd name="connsiteY25" fmla="*/ 457200 h 1973436"/>
              <a:gd name="connsiteX26" fmla="*/ 5197642 w 9625263"/>
              <a:gd name="connsiteY26" fmla="*/ 794084 h 1973436"/>
              <a:gd name="connsiteX27" fmla="*/ 5486400 w 9625263"/>
              <a:gd name="connsiteY27" fmla="*/ 794084 h 1973436"/>
              <a:gd name="connsiteX28" fmla="*/ 5654842 w 9625263"/>
              <a:gd name="connsiteY28" fmla="*/ 794084 h 1973436"/>
              <a:gd name="connsiteX29" fmla="*/ 5919537 w 9625263"/>
              <a:gd name="connsiteY29" fmla="*/ 962526 h 1973436"/>
              <a:gd name="connsiteX30" fmla="*/ 6087979 w 9625263"/>
              <a:gd name="connsiteY30" fmla="*/ 1058779 h 1973436"/>
              <a:gd name="connsiteX31" fmla="*/ 6112042 w 9625263"/>
              <a:gd name="connsiteY31" fmla="*/ 1275347 h 1973436"/>
              <a:gd name="connsiteX32" fmla="*/ 6256421 w 9625263"/>
              <a:gd name="connsiteY32" fmla="*/ 1540042 h 1973436"/>
              <a:gd name="connsiteX33" fmla="*/ 6352674 w 9625263"/>
              <a:gd name="connsiteY33" fmla="*/ 1371600 h 1973436"/>
              <a:gd name="connsiteX34" fmla="*/ 6641432 w 9625263"/>
              <a:gd name="connsiteY34" fmla="*/ 1371600 h 1973436"/>
              <a:gd name="connsiteX35" fmla="*/ 6785810 w 9625263"/>
              <a:gd name="connsiteY35" fmla="*/ 1684421 h 1973436"/>
              <a:gd name="connsiteX36" fmla="*/ 7074568 w 9625263"/>
              <a:gd name="connsiteY36" fmla="*/ 1660358 h 1973436"/>
              <a:gd name="connsiteX37" fmla="*/ 7267074 w 9625263"/>
              <a:gd name="connsiteY37" fmla="*/ 1564105 h 1973436"/>
              <a:gd name="connsiteX38" fmla="*/ 7363326 w 9625263"/>
              <a:gd name="connsiteY38" fmla="*/ 1636294 h 1973436"/>
              <a:gd name="connsiteX39" fmla="*/ 7459579 w 9625263"/>
              <a:gd name="connsiteY39" fmla="*/ 1876926 h 1973436"/>
              <a:gd name="connsiteX40" fmla="*/ 7676147 w 9625263"/>
              <a:gd name="connsiteY40" fmla="*/ 1804737 h 1973436"/>
              <a:gd name="connsiteX41" fmla="*/ 8061158 w 9625263"/>
              <a:gd name="connsiteY41" fmla="*/ 1900989 h 1973436"/>
              <a:gd name="connsiteX42" fmla="*/ 8205537 w 9625263"/>
              <a:gd name="connsiteY42" fmla="*/ 1708484 h 1973436"/>
              <a:gd name="connsiteX43" fmla="*/ 8422105 w 9625263"/>
              <a:gd name="connsiteY43" fmla="*/ 1684421 h 1973436"/>
              <a:gd name="connsiteX44" fmla="*/ 8783053 w 9625263"/>
              <a:gd name="connsiteY44" fmla="*/ 1828800 h 1973436"/>
              <a:gd name="connsiteX45" fmla="*/ 9071810 w 9625263"/>
              <a:gd name="connsiteY45" fmla="*/ 1900989 h 1973436"/>
              <a:gd name="connsiteX46" fmla="*/ 9336505 w 9625263"/>
              <a:gd name="connsiteY46" fmla="*/ 1973179 h 1973436"/>
              <a:gd name="connsiteX47" fmla="*/ 9529010 w 9625263"/>
              <a:gd name="connsiteY47" fmla="*/ 1925052 h 1973436"/>
              <a:gd name="connsiteX48" fmla="*/ 9625263 w 9625263"/>
              <a:gd name="connsiteY48" fmla="*/ 1925052 h 197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25263" h="1973436">
                <a:moveTo>
                  <a:pt x="0" y="0"/>
                </a:moveTo>
                <a:cubicBezTo>
                  <a:pt x="82216" y="134352"/>
                  <a:pt x="164432" y="268705"/>
                  <a:pt x="240632" y="312821"/>
                </a:cubicBezTo>
                <a:cubicBezTo>
                  <a:pt x="316832" y="356937"/>
                  <a:pt x="409074" y="300789"/>
                  <a:pt x="457200" y="264694"/>
                </a:cubicBezTo>
                <a:cubicBezTo>
                  <a:pt x="505326" y="228599"/>
                  <a:pt x="485273" y="128336"/>
                  <a:pt x="529389" y="96252"/>
                </a:cubicBezTo>
                <a:cubicBezTo>
                  <a:pt x="573505" y="64168"/>
                  <a:pt x="625642" y="76199"/>
                  <a:pt x="721895" y="72189"/>
                </a:cubicBezTo>
                <a:cubicBezTo>
                  <a:pt x="818148" y="68179"/>
                  <a:pt x="1002631" y="64168"/>
                  <a:pt x="1106905" y="72189"/>
                </a:cubicBezTo>
                <a:cubicBezTo>
                  <a:pt x="1211179" y="80210"/>
                  <a:pt x="1247274" y="84220"/>
                  <a:pt x="1347537" y="120315"/>
                </a:cubicBezTo>
                <a:cubicBezTo>
                  <a:pt x="1447800" y="156410"/>
                  <a:pt x="1632284" y="244642"/>
                  <a:pt x="1708484" y="288758"/>
                </a:cubicBezTo>
                <a:cubicBezTo>
                  <a:pt x="1784684" y="332874"/>
                  <a:pt x="1772653" y="336884"/>
                  <a:pt x="1804737" y="385010"/>
                </a:cubicBezTo>
                <a:cubicBezTo>
                  <a:pt x="1836821" y="433136"/>
                  <a:pt x="1900989" y="577515"/>
                  <a:pt x="1900989" y="577515"/>
                </a:cubicBezTo>
                <a:cubicBezTo>
                  <a:pt x="1925052" y="625641"/>
                  <a:pt x="1921042" y="657726"/>
                  <a:pt x="1949116" y="673768"/>
                </a:cubicBezTo>
                <a:cubicBezTo>
                  <a:pt x="1977190" y="689810"/>
                  <a:pt x="1997243" y="629652"/>
                  <a:pt x="2069432" y="673768"/>
                </a:cubicBezTo>
                <a:cubicBezTo>
                  <a:pt x="2141621" y="717884"/>
                  <a:pt x="2302043" y="882316"/>
                  <a:pt x="2382253" y="938463"/>
                </a:cubicBezTo>
                <a:cubicBezTo>
                  <a:pt x="2462463" y="994610"/>
                  <a:pt x="2522621" y="1026694"/>
                  <a:pt x="2550695" y="1010652"/>
                </a:cubicBezTo>
                <a:cubicBezTo>
                  <a:pt x="2578769" y="994610"/>
                  <a:pt x="2506579" y="858252"/>
                  <a:pt x="2550695" y="842210"/>
                </a:cubicBezTo>
                <a:cubicBezTo>
                  <a:pt x="2594811" y="826168"/>
                  <a:pt x="2747210" y="926431"/>
                  <a:pt x="2815389" y="914400"/>
                </a:cubicBezTo>
                <a:cubicBezTo>
                  <a:pt x="2883568" y="902369"/>
                  <a:pt x="2887579" y="818147"/>
                  <a:pt x="2959768" y="770021"/>
                </a:cubicBezTo>
                <a:cubicBezTo>
                  <a:pt x="3031958" y="721895"/>
                  <a:pt x="3160294" y="665747"/>
                  <a:pt x="3248526" y="625642"/>
                </a:cubicBezTo>
                <a:cubicBezTo>
                  <a:pt x="3336758" y="585537"/>
                  <a:pt x="3416969" y="541421"/>
                  <a:pt x="3489158" y="529389"/>
                </a:cubicBezTo>
                <a:cubicBezTo>
                  <a:pt x="3561347" y="517357"/>
                  <a:pt x="3605463" y="557462"/>
                  <a:pt x="3681663" y="553452"/>
                </a:cubicBezTo>
                <a:cubicBezTo>
                  <a:pt x="3757863" y="549442"/>
                  <a:pt x="3870158" y="521368"/>
                  <a:pt x="3946358" y="505326"/>
                </a:cubicBezTo>
                <a:cubicBezTo>
                  <a:pt x="4022558" y="489284"/>
                  <a:pt x="4054642" y="445169"/>
                  <a:pt x="4138863" y="457200"/>
                </a:cubicBezTo>
                <a:cubicBezTo>
                  <a:pt x="4223084" y="469232"/>
                  <a:pt x="4363452" y="545431"/>
                  <a:pt x="4451684" y="577515"/>
                </a:cubicBezTo>
                <a:cubicBezTo>
                  <a:pt x="4539916" y="609599"/>
                  <a:pt x="4628148" y="677779"/>
                  <a:pt x="4668253" y="649705"/>
                </a:cubicBezTo>
                <a:cubicBezTo>
                  <a:pt x="4708358" y="621631"/>
                  <a:pt x="4656221" y="441157"/>
                  <a:pt x="4692316" y="409073"/>
                </a:cubicBezTo>
                <a:cubicBezTo>
                  <a:pt x="4728411" y="376989"/>
                  <a:pt x="4800600" y="393032"/>
                  <a:pt x="4884821" y="457200"/>
                </a:cubicBezTo>
                <a:cubicBezTo>
                  <a:pt x="4969042" y="521368"/>
                  <a:pt x="5097379" y="737937"/>
                  <a:pt x="5197642" y="794084"/>
                </a:cubicBezTo>
                <a:cubicBezTo>
                  <a:pt x="5297905" y="850231"/>
                  <a:pt x="5486400" y="794084"/>
                  <a:pt x="5486400" y="794084"/>
                </a:cubicBezTo>
                <a:cubicBezTo>
                  <a:pt x="5562600" y="794084"/>
                  <a:pt x="5582653" y="766010"/>
                  <a:pt x="5654842" y="794084"/>
                </a:cubicBezTo>
                <a:cubicBezTo>
                  <a:pt x="5727032" y="822158"/>
                  <a:pt x="5847348" y="918410"/>
                  <a:pt x="5919537" y="962526"/>
                </a:cubicBezTo>
                <a:cubicBezTo>
                  <a:pt x="5991726" y="1006642"/>
                  <a:pt x="6055895" y="1006642"/>
                  <a:pt x="6087979" y="1058779"/>
                </a:cubicBezTo>
                <a:cubicBezTo>
                  <a:pt x="6120063" y="1110916"/>
                  <a:pt x="6083968" y="1195137"/>
                  <a:pt x="6112042" y="1275347"/>
                </a:cubicBezTo>
                <a:cubicBezTo>
                  <a:pt x="6140116" y="1355557"/>
                  <a:pt x="6216316" y="1524000"/>
                  <a:pt x="6256421" y="1540042"/>
                </a:cubicBezTo>
                <a:cubicBezTo>
                  <a:pt x="6296526" y="1556084"/>
                  <a:pt x="6288506" y="1399674"/>
                  <a:pt x="6352674" y="1371600"/>
                </a:cubicBezTo>
                <a:cubicBezTo>
                  <a:pt x="6416843" y="1343526"/>
                  <a:pt x="6569243" y="1319463"/>
                  <a:pt x="6641432" y="1371600"/>
                </a:cubicBezTo>
                <a:cubicBezTo>
                  <a:pt x="6713621" y="1423737"/>
                  <a:pt x="6713621" y="1636295"/>
                  <a:pt x="6785810" y="1684421"/>
                </a:cubicBezTo>
                <a:cubicBezTo>
                  <a:pt x="6857999" y="1732547"/>
                  <a:pt x="6994357" y="1680411"/>
                  <a:pt x="7074568" y="1660358"/>
                </a:cubicBezTo>
                <a:cubicBezTo>
                  <a:pt x="7154779" y="1640305"/>
                  <a:pt x="7218948" y="1568116"/>
                  <a:pt x="7267074" y="1564105"/>
                </a:cubicBezTo>
                <a:cubicBezTo>
                  <a:pt x="7315200" y="1560094"/>
                  <a:pt x="7331242" y="1584157"/>
                  <a:pt x="7363326" y="1636294"/>
                </a:cubicBezTo>
                <a:cubicBezTo>
                  <a:pt x="7395410" y="1688431"/>
                  <a:pt x="7407442" y="1848852"/>
                  <a:pt x="7459579" y="1876926"/>
                </a:cubicBezTo>
                <a:cubicBezTo>
                  <a:pt x="7511716" y="1905000"/>
                  <a:pt x="7575884" y="1800727"/>
                  <a:pt x="7676147" y="1804737"/>
                </a:cubicBezTo>
                <a:cubicBezTo>
                  <a:pt x="7776410" y="1808747"/>
                  <a:pt x="7972926" y="1917031"/>
                  <a:pt x="8061158" y="1900989"/>
                </a:cubicBezTo>
                <a:cubicBezTo>
                  <a:pt x="8149390" y="1884947"/>
                  <a:pt x="8145379" y="1744579"/>
                  <a:pt x="8205537" y="1708484"/>
                </a:cubicBezTo>
                <a:cubicBezTo>
                  <a:pt x="8265695" y="1672389"/>
                  <a:pt x="8325853" y="1664368"/>
                  <a:pt x="8422105" y="1684421"/>
                </a:cubicBezTo>
                <a:cubicBezTo>
                  <a:pt x="8518357" y="1704474"/>
                  <a:pt x="8674769" y="1792705"/>
                  <a:pt x="8783053" y="1828800"/>
                </a:cubicBezTo>
                <a:cubicBezTo>
                  <a:pt x="8891337" y="1864895"/>
                  <a:pt x="8979568" y="1876926"/>
                  <a:pt x="9071810" y="1900989"/>
                </a:cubicBezTo>
                <a:cubicBezTo>
                  <a:pt x="9164052" y="1925052"/>
                  <a:pt x="9260305" y="1969169"/>
                  <a:pt x="9336505" y="1973179"/>
                </a:cubicBezTo>
                <a:cubicBezTo>
                  <a:pt x="9412705" y="1977189"/>
                  <a:pt x="9480884" y="1933073"/>
                  <a:pt x="9529010" y="1925052"/>
                </a:cubicBezTo>
                <a:cubicBezTo>
                  <a:pt x="9577136" y="1917031"/>
                  <a:pt x="9625263" y="1925052"/>
                  <a:pt x="9625263" y="1925052"/>
                </a:cubicBezTo>
              </a:path>
            </a:pathLst>
          </a:cu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9649325" y="9341852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Kotluban</a:t>
            </a:r>
            <a:endParaRPr lang="en-US" sz="2800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12761494" y="13194632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Kuzmichi</a:t>
            </a:r>
            <a:endParaRPr lang="en-US" sz="2800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18786384" y="11544055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Erzovka</a:t>
            </a:r>
            <a:endParaRPr lang="en-US" sz="2800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15280104" y="16836189"/>
            <a:ext cx="21015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Gorodishche</a:t>
            </a:r>
            <a:endParaRPr lang="en-US" sz="28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23206648" y="6969249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Dubovka</a:t>
            </a:r>
            <a:endParaRPr lang="en-US" sz="2800" b="1" dirty="0"/>
          </a:p>
        </p:txBody>
      </p:sp>
      <p:sp>
        <p:nvSpPr>
          <p:cNvPr id="21" name="Oval 20"/>
          <p:cNvSpPr/>
          <p:nvPr/>
        </p:nvSpPr>
        <p:spPr>
          <a:xfrm>
            <a:off x="16092664" y="3988630"/>
            <a:ext cx="357809" cy="3478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9314416" y="14973459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Borodkin</a:t>
            </a:r>
            <a:endParaRPr lang="en-US" sz="2800" b="1" dirty="0"/>
          </a:p>
        </p:txBody>
      </p:sp>
      <p:sp>
        <p:nvSpPr>
          <p:cNvPr id="29" name="TextBox 28"/>
          <p:cNvSpPr txBox="1"/>
          <p:nvPr/>
        </p:nvSpPr>
        <p:spPr>
          <a:xfrm>
            <a:off x="9641306" y="4756483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Shirokov</a:t>
            </a:r>
            <a:endParaRPr lang="en-US" sz="280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16635305" y="3856980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Prudki</a:t>
            </a:r>
            <a:endParaRPr lang="en-US" sz="2800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7218949" y="3031957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Kuznetsov</a:t>
            </a:r>
            <a:endParaRPr lang="en-US" sz="2800" b="1" dirty="0"/>
          </a:p>
        </p:txBody>
      </p:sp>
      <p:sp>
        <p:nvSpPr>
          <p:cNvPr id="34" name="Oval 33"/>
          <p:cNvSpPr/>
          <p:nvPr/>
        </p:nvSpPr>
        <p:spPr>
          <a:xfrm>
            <a:off x="4719171" y="7703523"/>
            <a:ext cx="357809" cy="3478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2558718" y="11943346"/>
            <a:ext cx="18528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Vertiachii</a:t>
            </a:r>
            <a:endParaRPr lang="en-US" sz="2800" b="1" dirty="0"/>
          </a:p>
        </p:txBody>
      </p:sp>
      <p:sp>
        <p:nvSpPr>
          <p:cNvPr id="51" name="Freeform 50"/>
          <p:cNvSpPr/>
          <p:nvPr/>
        </p:nvSpPr>
        <p:spPr>
          <a:xfrm>
            <a:off x="21432702" y="16583334"/>
            <a:ext cx="516885" cy="781429"/>
          </a:xfrm>
          <a:custGeom>
            <a:avLst/>
            <a:gdLst>
              <a:gd name="connsiteX0" fmla="*/ 358989 w 516885"/>
              <a:gd name="connsiteY0" fmla="*/ 8650 h 781429"/>
              <a:gd name="connsiteX1" fmla="*/ 171884 w 516885"/>
              <a:gd name="connsiteY1" fmla="*/ 150488 h 781429"/>
              <a:gd name="connsiteX2" fmla="*/ 33064 w 516885"/>
              <a:gd name="connsiteY2" fmla="*/ 298361 h 781429"/>
              <a:gd name="connsiteX3" fmla="*/ 2886 w 516885"/>
              <a:gd name="connsiteY3" fmla="*/ 491502 h 781429"/>
              <a:gd name="connsiteX4" fmla="*/ 84367 w 516885"/>
              <a:gd name="connsiteY4" fmla="*/ 627304 h 781429"/>
              <a:gd name="connsiteX5" fmla="*/ 325793 w 516885"/>
              <a:gd name="connsiteY5" fmla="*/ 778195 h 781429"/>
              <a:gd name="connsiteX6" fmla="*/ 434435 w 516885"/>
              <a:gd name="connsiteY6" fmla="*/ 711803 h 781429"/>
              <a:gd name="connsiteX7" fmla="*/ 485738 w 516885"/>
              <a:gd name="connsiteY7" fmla="*/ 497537 h 781429"/>
              <a:gd name="connsiteX8" fmla="*/ 434435 w 516885"/>
              <a:gd name="connsiteY8" fmla="*/ 346646 h 781429"/>
              <a:gd name="connsiteX9" fmla="*/ 443488 w 516885"/>
              <a:gd name="connsiteY9" fmla="*/ 198773 h 781429"/>
              <a:gd name="connsiteX10" fmla="*/ 512898 w 516885"/>
              <a:gd name="connsiteY10" fmla="*/ 138416 h 781429"/>
              <a:gd name="connsiteX11" fmla="*/ 500827 w 516885"/>
              <a:gd name="connsiteY11" fmla="*/ 59953 h 781429"/>
              <a:gd name="connsiteX12" fmla="*/ 437452 w 516885"/>
              <a:gd name="connsiteY12" fmla="*/ 20721 h 781429"/>
              <a:gd name="connsiteX13" fmla="*/ 358989 w 516885"/>
              <a:gd name="connsiteY13" fmla="*/ 8650 h 78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6885" h="781429">
                <a:moveTo>
                  <a:pt x="358989" y="8650"/>
                </a:moveTo>
                <a:cubicBezTo>
                  <a:pt x="314728" y="30278"/>
                  <a:pt x="226205" y="102203"/>
                  <a:pt x="171884" y="150488"/>
                </a:cubicBezTo>
                <a:cubicBezTo>
                  <a:pt x="117563" y="198773"/>
                  <a:pt x="61230" y="241525"/>
                  <a:pt x="33064" y="298361"/>
                </a:cubicBezTo>
                <a:cubicBezTo>
                  <a:pt x="4898" y="355197"/>
                  <a:pt x="-5665" y="436678"/>
                  <a:pt x="2886" y="491502"/>
                </a:cubicBezTo>
                <a:cubicBezTo>
                  <a:pt x="11436" y="546326"/>
                  <a:pt x="30549" y="579522"/>
                  <a:pt x="84367" y="627304"/>
                </a:cubicBezTo>
                <a:cubicBezTo>
                  <a:pt x="138185" y="675086"/>
                  <a:pt x="267448" y="764112"/>
                  <a:pt x="325793" y="778195"/>
                </a:cubicBezTo>
                <a:cubicBezTo>
                  <a:pt x="384138" y="792278"/>
                  <a:pt x="407778" y="758579"/>
                  <a:pt x="434435" y="711803"/>
                </a:cubicBezTo>
                <a:cubicBezTo>
                  <a:pt x="461092" y="665027"/>
                  <a:pt x="485738" y="558396"/>
                  <a:pt x="485738" y="497537"/>
                </a:cubicBezTo>
                <a:cubicBezTo>
                  <a:pt x="485738" y="436678"/>
                  <a:pt x="441477" y="396440"/>
                  <a:pt x="434435" y="346646"/>
                </a:cubicBezTo>
                <a:cubicBezTo>
                  <a:pt x="427393" y="296852"/>
                  <a:pt x="430411" y="233478"/>
                  <a:pt x="443488" y="198773"/>
                </a:cubicBezTo>
                <a:cubicBezTo>
                  <a:pt x="456565" y="164068"/>
                  <a:pt x="503342" y="161553"/>
                  <a:pt x="512898" y="138416"/>
                </a:cubicBezTo>
                <a:cubicBezTo>
                  <a:pt x="522455" y="115279"/>
                  <a:pt x="513401" y="79569"/>
                  <a:pt x="500827" y="59953"/>
                </a:cubicBezTo>
                <a:cubicBezTo>
                  <a:pt x="488253" y="40337"/>
                  <a:pt x="457571" y="29775"/>
                  <a:pt x="437452" y="20721"/>
                </a:cubicBezTo>
                <a:cubicBezTo>
                  <a:pt x="417333" y="11668"/>
                  <a:pt x="403250" y="-12978"/>
                  <a:pt x="358989" y="865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1949611" y="16002000"/>
            <a:ext cx="942473" cy="1856874"/>
          </a:xfrm>
          <a:custGeom>
            <a:avLst/>
            <a:gdLst>
              <a:gd name="connsiteX0" fmla="*/ 0 w 942473"/>
              <a:gd name="connsiteY0" fmla="*/ 0 h 1856874"/>
              <a:gd name="connsiteX1" fmla="*/ 60157 w 942473"/>
              <a:gd name="connsiteY1" fmla="*/ 128337 h 1856874"/>
              <a:gd name="connsiteX2" fmla="*/ 308810 w 942473"/>
              <a:gd name="connsiteY2" fmla="*/ 340895 h 1856874"/>
              <a:gd name="connsiteX3" fmla="*/ 549442 w 942473"/>
              <a:gd name="connsiteY3" fmla="*/ 489284 h 1856874"/>
              <a:gd name="connsiteX4" fmla="*/ 673768 w 942473"/>
              <a:gd name="connsiteY4" fmla="*/ 938463 h 1856874"/>
              <a:gd name="connsiteX5" fmla="*/ 729915 w 942473"/>
              <a:gd name="connsiteY5" fmla="*/ 1383632 h 1856874"/>
              <a:gd name="connsiteX6" fmla="*/ 834189 w 942473"/>
              <a:gd name="connsiteY6" fmla="*/ 1708484 h 1856874"/>
              <a:gd name="connsiteX7" fmla="*/ 942473 w 942473"/>
              <a:gd name="connsiteY7" fmla="*/ 1856874 h 1856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2473" h="1856874">
                <a:moveTo>
                  <a:pt x="0" y="0"/>
                </a:moveTo>
                <a:cubicBezTo>
                  <a:pt x="4344" y="35760"/>
                  <a:pt x="8689" y="71521"/>
                  <a:pt x="60157" y="128337"/>
                </a:cubicBezTo>
                <a:cubicBezTo>
                  <a:pt x="111625" y="185153"/>
                  <a:pt x="227263" y="280737"/>
                  <a:pt x="308810" y="340895"/>
                </a:cubicBezTo>
                <a:cubicBezTo>
                  <a:pt x="390357" y="401053"/>
                  <a:pt x="488616" y="389689"/>
                  <a:pt x="549442" y="489284"/>
                </a:cubicBezTo>
                <a:cubicBezTo>
                  <a:pt x="610268" y="588879"/>
                  <a:pt x="643689" y="789405"/>
                  <a:pt x="673768" y="938463"/>
                </a:cubicBezTo>
                <a:cubicBezTo>
                  <a:pt x="703847" y="1087521"/>
                  <a:pt x="703178" y="1255295"/>
                  <a:pt x="729915" y="1383632"/>
                </a:cubicBezTo>
                <a:cubicBezTo>
                  <a:pt x="756652" y="1511969"/>
                  <a:pt x="798763" y="1629610"/>
                  <a:pt x="834189" y="1708484"/>
                </a:cubicBezTo>
                <a:cubicBezTo>
                  <a:pt x="869615" y="1787358"/>
                  <a:pt x="928436" y="1831474"/>
                  <a:pt x="942473" y="1856874"/>
                </a:cubicBezTo>
              </a:path>
            </a:pathLst>
          </a:custGeom>
          <a:noFill/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1616715" y="12143874"/>
            <a:ext cx="72211" cy="798094"/>
          </a:xfrm>
          <a:custGeom>
            <a:avLst/>
            <a:gdLst>
              <a:gd name="connsiteX0" fmla="*/ 72211 w 72211"/>
              <a:gd name="connsiteY0" fmla="*/ 0 h 798094"/>
              <a:gd name="connsiteX1" fmla="*/ 24085 w 72211"/>
              <a:gd name="connsiteY1" fmla="*/ 212558 h 798094"/>
              <a:gd name="connsiteX2" fmla="*/ 22 w 72211"/>
              <a:gd name="connsiteY2" fmla="*/ 609600 h 798094"/>
              <a:gd name="connsiteX3" fmla="*/ 20074 w 72211"/>
              <a:gd name="connsiteY3" fmla="*/ 717884 h 798094"/>
              <a:gd name="connsiteX4" fmla="*/ 36117 w 72211"/>
              <a:gd name="connsiteY4" fmla="*/ 798094 h 798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211" h="798094">
                <a:moveTo>
                  <a:pt x="72211" y="0"/>
                </a:moveTo>
                <a:cubicBezTo>
                  <a:pt x="54163" y="55479"/>
                  <a:pt x="36116" y="110958"/>
                  <a:pt x="24085" y="212558"/>
                </a:cubicBezTo>
                <a:cubicBezTo>
                  <a:pt x="12054" y="314158"/>
                  <a:pt x="690" y="525379"/>
                  <a:pt x="22" y="609600"/>
                </a:cubicBezTo>
                <a:cubicBezTo>
                  <a:pt x="-647" y="693821"/>
                  <a:pt x="14058" y="686468"/>
                  <a:pt x="20074" y="717884"/>
                </a:cubicBezTo>
                <a:cubicBezTo>
                  <a:pt x="26090" y="749300"/>
                  <a:pt x="31103" y="773697"/>
                  <a:pt x="36117" y="798094"/>
                </a:cubicBezTo>
              </a:path>
            </a:pathLst>
          </a:cu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20456307" y="3085440"/>
            <a:ext cx="6629757" cy="14801753"/>
          </a:xfrm>
          <a:custGeom>
            <a:avLst/>
            <a:gdLst>
              <a:gd name="connsiteX0" fmla="*/ 174843 w 6629757"/>
              <a:gd name="connsiteY0" fmla="*/ 14764410 h 14801753"/>
              <a:gd name="connsiteX1" fmla="*/ 60543 w 6629757"/>
              <a:gd name="connsiteY1" fmla="*/ 14345310 h 14801753"/>
              <a:gd name="connsiteX2" fmla="*/ 41493 w 6629757"/>
              <a:gd name="connsiteY2" fmla="*/ 13983360 h 14801753"/>
              <a:gd name="connsiteX3" fmla="*/ 3393 w 6629757"/>
              <a:gd name="connsiteY3" fmla="*/ 13602360 h 14801753"/>
              <a:gd name="connsiteX4" fmla="*/ 136743 w 6629757"/>
              <a:gd name="connsiteY4" fmla="*/ 13316610 h 14801753"/>
              <a:gd name="connsiteX5" fmla="*/ 251043 w 6629757"/>
              <a:gd name="connsiteY5" fmla="*/ 13240410 h 14801753"/>
              <a:gd name="connsiteX6" fmla="*/ 536793 w 6629757"/>
              <a:gd name="connsiteY6" fmla="*/ 12992760 h 14801753"/>
              <a:gd name="connsiteX7" fmla="*/ 536793 w 6629757"/>
              <a:gd name="connsiteY7" fmla="*/ 12668910 h 14801753"/>
              <a:gd name="connsiteX8" fmla="*/ 593943 w 6629757"/>
              <a:gd name="connsiteY8" fmla="*/ 12306960 h 14801753"/>
              <a:gd name="connsiteX9" fmla="*/ 765393 w 6629757"/>
              <a:gd name="connsiteY9" fmla="*/ 12002160 h 14801753"/>
              <a:gd name="connsiteX10" fmla="*/ 708243 w 6629757"/>
              <a:gd name="connsiteY10" fmla="*/ 11468760 h 14801753"/>
              <a:gd name="connsiteX11" fmla="*/ 651093 w 6629757"/>
              <a:gd name="connsiteY11" fmla="*/ 10954410 h 14801753"/>
              <a:gd name="connsiteX12" fmla="*/ 746343 w 6629757"/>
              <a:gd name="connsiteY12" fmla="*/ 10611510 h 14801753"/>
              <a:gd name="connsiteX13" fmla="*/ 955893 w 6629757"/>
              <a:gd name="connsiteY13" fmla="*/ 10287660 h 14801753"/>
              <a:gd name="connsiteX14" fmla="*/ 1165443 w 6629757"/>
              <a:gd name="connsiteY14" fmla="*/ 10020960 h 14801753"/>
              <a:gd name="connsiteX15" fmla="*/ 1146393 w 6629757"/>
              <a:gd name="connsiteY15" fmla="*/ 9773310 h 14801753"/>
              <a:gd name="connsiteX16" fmla="*/ 1222593 w 6629757"/>
              <a:gd name="connsiteY16" fmla="*/ 9811410 h 14801753"/>
              <a:gd name="connsiteX17" fmla="*/ 1317843 w 6629757"/>
              <a:gd name="connsiteY17" fmla="*/ 9982860 h 14801753"/>
              <a:gd name="connsiteX18" fmla="*/ 1527393 w 6629757"/>
              <a:gd name="connsiteY18" fmla="*/ 9944760 h 14801753"/>
              <a:gd name="connsiteX19" fmla="*/ 1679793 w 6629757"/>
              <a:gd name="connsiteY19" fmla="*/ 9430410 h 14801753"/>
              <a:gd name="connsiteX20" fmla="*/ 1679793 w 6629757"/>
              <a:gd name="connsiteY20" fmla="*/ 9144660 h 14801753"/>
              <a:gd name="connsiteX21" fmla="*/ 1679793 w 6629757"/>
              <a:gd name="connsiteY21" fmla="*/ 8877960 h 14801753"/>
              <a:gd name="connsiteX22" fmla="*/ 1527393 w 6629757"/>
              <a:gd name="connsiteY22" fmla="*/ 8877960 h 14801753"/>
              <a:gd name="connsiteX23" fmla="*/ 1374993 w 6629757"/>
              <a:gd name="connsiteY23" fmla="*/ 9049410 h 14801753"/>
              <a:gd name="connsiteX24" fmla="*/ 1279743 w 6629757"/>
              <a:gd name="connsiteY24" fmla="*/ 9125610 h 14801753"/>
              <a:gd name="connsiteX25" fmla="*/ 1146393 w 6629757"/>
              <a:gd name="connsiteY25" fmla="*/ 9068460 h 14801753"/>
              <a:gd name="connsiteX26" fmla="*/ 1165443 w 6629757"/>
              <a:gd name="connsiteY26" fmla="*/ 8839860 h 14801753"/>
              <a:gd name="connsiteX27" fmla="*/ 1203543 w 6629757"/>
              <a:gd name="connsiteY27" fmla="*/ 8535060 h 14801753"/>
              <a:gd name="connsiteX28" fmla="*/ 1432143 w 6629757"/>
              <a:gd name="connsiteY28" fmla="*/ 8344560 h 14801753"/>
              <a:gd name="connsiteX29" fmla="*/ 1546443 w 6629757"/>
              <a:gd name="connsiteY29" fmla="*/ 8020710 h 14801753"/>
              <a:gd name="connsiteX30" fmla="*/ 1851243 w 6629757"/>
              <a:gd name="connsiteY30" fmla="*/ 7411110 h 14801753"/>
              <a:gd name="connsiteX31" fmla="*/ 2098893 w 6629757"/>
              <a:gd name="connsiteY31" fmla="*/ 7068210 h 14801753"/>
              <a:gd name="connsiteX32" fmla="*/ 2422743 w 6629757"/>
              <a:gd name="connsiteY32" fmla="*/ 6820560 h 14801753"/>
              <a:gd name="connsiteX33" fmla="*/ 2670393 w 6629757"/>
              <a:gd name="connsiteY33" fmla="*/ 6363360 h 14801753"/>
              <a:gd name="connsiteX34" fmla="*/ 3108543 w 6629757"/>
              <a:gd name="connsiteY34" fmla="*/ 5906160 h 14801753"/>
              <a:gd name="connsiteX35" fmla="*/ 3603843 w 6629757"/>
              <a:gd name="connsiteY35" fmla="*/ 5372760 h 14801753"/>
              <a:gd name="connsiteX36" fmla="*/ 4099143 w 6629757"/>
              <a:gd name="connsiteY36" fmla="*/ 4934610 h 14801753"/>
              <a:gd name="connsiteX37" fmla="*/ 4403943 w 6629757"/>
              <a:gd name="connsiteY37" fmla="*/ 4725060 h 14801753"/>
              <a:gd name="connsiteX38" fmla="*/ 4746843 w 6629757"/>
              <a:gd name="connsiteY38" fmla="*/ 4553610 h 14801753"/>
              <a:gd name="connsiteX39" fmla="*/ 4975443 w 6629757"/>
              <a:gd name="connsiteY39" fmla="*/ 4401210 h 14801753"/>
              <a:gd name="connsiteX40" fmla="*/ 4975443 w 6629757"/>
              <a:gd name="connsiteY40" fmla="*/ 4153560 h 14801753"/>
              <a:gd name="connsiteX41" fmla="*/ 5299293 w 6629757"/>
              <a:gd name="connsiteY41" fmla="*/ 3715410 h 14801753"/>
              <a:gd name="connsiteX42" fmla="*/ 5413593 w 6629757"/>
              <a:gd name="connsiteY42" fmla="*/ 3086760 h 14801753"/>
              <a:gd name="connsiteX43" fmla="*/ 5432643 w 6629757"/>
              <a:gd name="connsiteY43" fmla="*/ 2610510 h 14801753"/>
              <a:gd name="connsiteX44" fmla="*/ 5546943 w 6629757"/>
              <a:gd name="connsiteY44" fmla="*/ 2210460 h 14801753"/>
              <a:gd name="connsiteX45" fmla="*/ 5699343 w 6629757"/>
              <a:gd name="connsiteY45" fmla="*/ 1715160 h 14801753"/>
              <a:gd name="connsiteX46" fmla="*/ 5642193 w 6629757"/>
              <a:gd name="connsiteY46" fmla="*/ 1334160 h 14801753"/>
              <a:gd name="connsiteX47" fmla="*/ 5794593 w 6629757"/>
              <a:gd name="connsiteY47" fmla="*/ 972210 h 14801753"/>
              <a:gd name="connsiteX48" fmla="*/ 6080343 w 6629757"/>
              <a:gd name="connsiteY48" fmla="*/ 686460 h 14801753"/>
              <a:gd name="connsiteX49" fmla="*/ 6347043 w 6629757"/>
              <a:gd name="connsiteY49" fmla="*/ 362610 h 14801753"/>
              <a:gd name="connsiteX50" fmla="*/ 6442293 w 6629757"/>
              <a:gd name="connsiteY50" fmla="*/ 153060 h 14801753"/>
              <a:gd name="connsiteX51" fmla="*/ 6613743 w 6629757"/>
              <a:gd name="connsiteY51" fmla="*/ 19710 h 14801753"/>
              <a:gd name="connsiteX52" fmla="*/ 6613743 w 6629757"/>
              <a:gd name="connsiteY52" fmla="*/ 591210 h 14801753"/>
              <a:gd name="connsiteX53" fmla="*/ 6537543 w 6629757"/>
              <a:gd name="connsiteY53" fmla="*/ 800760 h 14801753"/>
              <a:gd name="connsiteX54" fmla="*/ 6442293 w 6629757"/>
              <a:gd name="connsiteY54" fmla="*/ 1124610 h 14801753"/>
              <a:gd name="connsiteX55" fmla="*/ 6442293 w 6629757"/>
              <a:gd name="connsiteY55" fmla="*/ 1467510 h 14801753"/>
              <a:gd name="connsiteX56" fmla="*/ 6537543 w 6629757"/>
              <a:gd name="connsiteY56" fmla="*/ 1619910 h 14801753"/>
              <a:gd name="connsiteX57" fmla="*/ 6613743 w 6629757"/>
              <a:gd name="connsiteY57" fmla="*/ 1867560 h 14801753"/>
              <a:gd name="connsiteX58" fmla="*/ 6575643 w 6629757"/>
              <a:gd name="connsiteY58" fmla="*/ 2153310 h 14801753"/>
              <a:gd name="connsiteX59" fmla="*/ 6347043 w 6629757"/>
              <a:gd name="connsiteY59" fmla="*/ 2458110 h 14801753"/>
              <a:gd name="connsiteX60" fmla="*/ 6175593 w 6629757"/>
              <a:gd name="connsiteY60" fmla="*/ 2572410 h 14801753"/>
              <a:gd name="connsiteX61" fmla="*/ 5985093 w 6629757"/>
              <a:gd name="connsiteY61" fmla="*/ 2762910 h 14801753"/>
              <a:gd name="connsiteX62" fmla="*/ 5908893 w 6629757"/>
              <a:gd name="connsiteY62" fmla="*/ 3086760 h 14801753"/>
              <a:gd name="connsiteX63" fmla="*/ 5756493 w 6629757"/>
              <a:gd name="connsiteY63" fmla="*/ 3582060 h 14801753"/>
              <a:gd name="connsiteX64" fmla="*/ 5585043 w 6629757"/>
              <a:gd name="connsiteY64" fmla="*/ 3905910 h 14801753"/>
              <a:gd name="connsiteX65" fmla="*/ 5451693 w 6629757"/>
              <a:gd name="connsiteY65" fmla="*/ 4039260 h 14801753"/>
              <a:gd name="connsiteX66" fmla="*/ 5546943 w 6629757"/>
              <a:gd name="connsiteY66" fmla="*/ 4439310 h 14801753"/>
              <a:gd name="connsiteX67" fmla="*/ 5565993 w 6629757"/>
              <a:gd name="connsiteY67" fmla="*/ 4572660 h 14801753"/>
              <a:gd name="connsiteX68" fmla="*/ 5394543 w 6629757"/>
              <a:gd name="connsiteY68" fmla="*/ 4686960 h 14801753"/>
              <a:gd name="connsiteX69" fmla="*/ 5451693 w 6629757"/>
              <a:gd name="connsiteY69" fmla="*/ 4953660 h 14801753"/>
              <a:gd name="connsiteX70" fmla="*/ 5508843 w 6629757"/>
              <a:gd name="connsiteY70" fmla="*/ 5677560 h 14801753"/>
              <a:gd name="connsiteX71" fmla="*/ 5299293 w 6629757"/>
              <a:gd name="connsiteY71" fmla="*/ 6039510 h 14801753"/>
              <a:gd name="connsiteX72" fmla="*/ 4994493 w 6629757"/>
              <a:gd name="connsiteY72" fmla="*/ 6496710 h 14801753"/>
              <a:gd name="connsiteX73" fmla="*/ 4842093 w 6629757"/>
              <a:gd name="connsiteY73" fmla="*/ 6801510 h 14801753"/>
              <a:gd name="connsiteX74" fmla="*/ 4689693 w 6629757"/>
              <a:gd name="connsiteY74" fmla="*/ 6953910 h 14801753"/>
              <a:gd name="connsiteX75" fmla="*/ 4556343 w 6629757"/>
              <a:gd name="connsiteY75" fmla="*/ 7258710 h 14801753"/>
              <a:gd name="connsiteX76" fmla="*/ 4537293 w 6629757"/>
              <a:gd name="connsiteY76" fmla="*/ 7525410 h 14801753"/>
              <a:gd name="connsiteX77" fmla="*/ 4346793 w 6629757"/>
              <a:gd name="connsiteY77" fmla="*/ 7811160 h 14801753"/>
              <a:gd name="connsiteX78" fmla="*/ 3984843 w 6629757"/>
              <a:gd name="connsiteY78" fmla="*/ 8115960 h 14801753"/>
              <a:gd name="connsiteX79" fmla="*/ 3699093 w 6629757"/>
              <a:gd name="connsiteY79" fmla="*/ 8287410 h 14801753"/>
              <a:gd name="connsiteX80" fmla="*/ 3375243 w 6629757"/>
              <a:gd name="connsiteY80" fmla="*/ 8287410 h 14801753"/>
              <a:gd name="connsiteX81" fmla="*/ 2975193 w 6629757"/>
              <a:gd name="connsiteY81" fmla="*/ 8192160 h 14801753"/>
              <a:gd name="connsiteX82" fmla="*/ 2517993 w 6629757"/>
              <a:gd name="connsiteY82" fmla="*/ 8325510 h 14801753"/>
              <a:gd name="connsiteX83" fmla="*/ 2136993 w 6629757"/>
              <a:gd name="connsiteY83" fmla="*/ 8458860 h 14801753"/>
              <a:gd name="connsiteX84" fmla="*/ 1946493 w 6629757"/>
              <a:gd name="connsiteY84" fmla="*/ 8630310 h 14801753"/>
              <a:gd name="connsiteX85" fmla="*/ 1946493 w 6629757"/>
              <a:gd name="connsiteY85" fmla="*/ 9239910 h 14801753"/>
              <a:gd name="connsiteX86" fmla="*/ 1946493 w 6629757"/>
              <a:gd name="connsiteY86" fmla="*/ 10135260 h 14801753"/>
              <a:gd name="connsiteX87" fmla="*/ 1775043 w 6629757"/>
              <a:gd name="connsiteY87" fmla="*/ 10706760 h 14801753"/>
              <a:gd name="connsiteX88" fmla="*/ 1451193 w 6629757"/>
              <a:gd name="connsiteY88" fmla="*/ 11011560 h 14801753"/>
              <a:gd name="connsiteX89" fmla="*/ 1260693 w 6629757"/>
              <a:gd name="connsiteY89" fmla="*/ 11278260 h 14801753"/>
              <a:gd name="connsiteX90" fmla="*/ 1146393 w 6629757"/>
              <a:gd name="connsiteY90" fmla="*/ 11716410 h 14801753"/>
              <a:gd name="connsiteX91" fmla="*/ 1222593 w 6629757"/>
              <a:gd name="connsiteY91" fmla="*/ 12040260 h 14801753"/>
              <a:gd name="connsiteX92" fmla="*/ 1470243 w 6629757"/>
              <a:gd name="connsiteY92" fmla="*/ 12249810 h 14801753"/>
              <a:gd name="connsiteX93" fmla="*/ 1546443 w 6629757"/>
              <a:gd name="connsiteY93" fmla="*/ 12764160 h 14801753"/>
              <a:gd name="connsiteX94" fmla="*/ 1546443 w 6629757"/>
              <a:gd name="connsiteY94" fmla="*/ 12935610 h 14801753"/>
              <a:gd name="connsiteX95" fmla="*/ 1432143 w 6629757"/>
              <a:gd name="connsiteY95" fmla="*/ 12935610 h 14801753"/>
              <a:gd name="connsiteX96" fmla="*/ 1279743 w 6629757"/>
              <a:gd name="connsiteY96" fmla="*/ 12821310 h 14801753"/>
              <a:gd name="connsiteX97" fmla="*/ 1146393 w 6629757"/>
              <a:gd name="connsiteY97" fmla="*/ 12764160 h 14801753"/>
              <a:gd name="connsiteX98" fmla="*/ 1108293 w 6629757"/>
              <a:gd name="connsiteY98" fmla="*/ 12954660 h 14801753"/>
              <a:gd name="connsiteX99" fmla="*/ 1032093 w 6629757"/>
              <a:gd name="connsiteY99" fmla="*/ 13316610 h 14801753"/>
              <a:gd name="connsiteX100" fmla="*/ 936843 w 6629757"/>
              <a:gd name="connsiteY100" fmla="*/ 13621410 h 14801753"/>
              <a:gd name="connsiteX101" fmla="*/ 803493 w 6629757"/>
              <a:gd name="connsiteY101" fmla="*/ 13888110 h 14801753"/>
              <a:gd name="connsiteX102" fmla="*/ 708243 w 6629757"/>
              <a:gd name="connsiteY102" fmla="*/ 14097660 h 14801753"/>
              <a:gd name="connsiteX103" fmla="*/ 632043 w 6629757"/>
              <a:gd name="connsiteY103" fmla="*/ 14364360 h 14801753"/>
              <a:gd name="connsiteX104" fmla="*/ 536793 w 6629757"/>
              <a:gd name="connsiteY104" fmla="*/ 14573910 h 14801753"/>
              <a:gd name="connsiteX105" fmla="*/ 536793 w 6629757"/>
              <a:gd name="connsiteY105" fmla="*/ 14783460 h 14801753"/>
              <a:gd name="connsiteX106" fmla="*/ 346293 w 6629757"/>
              <a:gd name="connsiteY106" fmla="*/ 14783460 h 14801753"/>
              <a:gd name="connsiteX107" fmla="*/ 174843 w 6629757"/>
              <a:gd name="connsiteY107" fmla="*/ 14764410 h 1480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6629757" h="14801753">
                <a:moveTo>
                  <a:pt x="174843" y="14764410"/>
                </a:moveTo>
                <a:cubicBezTo>
                  <a:pt x="127218" y="14691385"/>
                  <a:pt x="82768" y="14475485"/>
                  <a:pt x="60543" y="14345310"/>
                </a:cubicBezTo>
                <a:cubicBezTo>
                  <a:pt x="38318" y="14215135"/>
                  <a:pt x="51018" y="14107185"/>
                  <a:pt x="41493" y="13983360"/>
                </a:cubicBezTo>
                <a:cubicBezTo>
                  <a:pt x="31968" y="13859535"/>
                  <a:pt x="-12482" y="13713485"/>
                  <a:pt x="3393" y="13602360"/>
                </a:cubicBezTo>
                <a:cubicBezTo>
                  <a:pt x="19268" y="13491235"/>
                  <a:pt x="95468" y="13376935"/>
                  <a:pt x="136743" y="13316610"/>
                </a:cubicBezTo>
                <a:cubicBezTo>
                  <a:pt x="178018" y="13256285"/>
                  <a:pt x="184368" y="13294385"/>
                  <a:pt x="251043" y="13240410"/>
                </a:cubicBezTo>
                <a:cubicBezTo>
                  <a:pt x="317718" y="13186435"/>
                  <a:pt x="489168" y="13088010"/>
                  <a:pt x="536793" y="12992760"/>
                </a:cubicBezTo>
                <a:cubicBezTo>
                  <a:pt x="584418" y="12897510"/>
                  <a:pt x="527268" y="12783210"/>
                  <a:pt x="536793" y="12668910"/>
                </a:cubicBezTo>
                <a:cubicBezTo>
                  <a:pt x="546318" y="12554610"/>
                  <a:pt x="555843" y="12418085"/>
                  <a:pt x="593943" y="12306960"/>
                </a:cubicBezTo>
                <a:cubicBezTo>
                  <a:pt x="632043" y="12195835"/>
                  <a:pt x="746343" y="12141860"/>
                  <a:pt x="765393" y="12002160"/>
                </a:cubicBezTo>
                <a:cubicBezTo>
                  <a:pt x="784443" y="11862460"/>
                  <a:pt x="727293" y="11643385"/>
                  <a:pt x="708243" y="11468760"/>
                </a:cubicBezTo>
                <a:cubicBezTo>
                  <a:pt x="689193" y="11294135"/>
                  <a:pt x="644743" y="11097285"/>
                  <a:pt x="651093" y="10954410"/>
                </a:cubicBezTo>
                <a:cubicBezTo>
                  <a:pt x="657443" y="10811535"/>
                  <a:pt x="695543" y="10722635"/>
                  <a:pt x="746343" y="10611510"/>
                </a:cubicBezTo>
                <a:cubicBezTo>
                  <a:pt x="797143" y="10500385"/>
                  <a:pt x="886043" y="10386085"/>
                  <a:pt x="955893" y="10287660"/>
                </a:cubicBezTo>
                <a:cubicBezTo>
                  <a:pt x="1025743" y="10189235"/>
                  <a:pt x="1133693" y="10106685"/>
                  <a:pt x="1165443" y="10020960"/>
                </a:cubicBezTo>
                <a:cubicBezTo>
                  <a:pt x="1197193" y="9935235"/>
                  <a:pt x="1136868" y="9808235"/>
                  <a:pt x="1146393" y="9773310"/>
                </a:cubicBezTo>
                <a:cubicBezTo>
                  <a:pt x="1155918" y="9738385"/>
                  <a:pt x="1194018" y="9776485"/>
                  <a:pt x="1222593" y="9811410"/>
                </a:cubicBezTo>
                <a:cubicBezTo>
                  <a:pt x="1251168" y="9846335"/>
                  <a:pt x="1267043" y="9960635"/>
                  <a:pt x="1317843" y="9982860"/>
                </a:cubicBezTo>
                <a:cubicBezTo>
                  <a:pt x="1368643" y="10005085"/>
                  <a:pt x="1467068" y="10036835"/>
                  <a:pt x="1527393" y="9944760"/>
                </a:cubicBezTo>
                <a:cubicBezTo>
                  <a:pt x="1587718" y="9852685"/>
                  <a:pt x="1654393" y="9563760"/>
                  <a:pt x="1679793" y="9430410"/>
                </a:cubicBezTo>
                <a:cubicBezTo>
                  <a:pt x="1705193" y="9297060"/>
                  <a:pt x="1679793" y="9144660"/>
                  <a:pt x="1679793" y="9144660"/>
                </a:cubicBezTo>
                <a:cubicBezTo>
                  <a:pt x="1679793" y="9052585"/>
                  <a:pt x="1705193" y="8922410"/>
                  <a:pt x="1679793" y="8877960"/>
                </a:cubicBezTo>
                <a:cubicBezTo>
                  <a:pt x="1654393" y="8833510"/>
                  <a:pt x="1578193" y="8849385"/>
                  <a:pt x="1527393" y="8877960"/>
                </a:cubicBezTo>
                <a:cubicBezTo>
                  <a:pt x="1476593" y="8906535"/>
                  <a:pt x="1416268" y="9008135"/>
                  <a:pt x="1374993" y="9049410"/>
                </a:cubicBezTo>
                <a:cubicBezTo>
                  <a:pt x="1333718" y="9090685"/>
                  <a:pt x="1317843" y="9122435"/>
                  <a:pt x="1279743" y="9125610"/>
                </a:cubicBezTo>
                <a:cubicBezTo>
                  <a:pt x="1241643" y="9128785"/>
                  <a:pt x="1165443" y="9116085"/>
                  <a:pt x="1146393" y="9068460"/>
                </a:cubicBezTo>
                <a:cubicBezTo>
                  <a:pt x="1127343" y="9020835"/>
                  <a:pt x="1155918" y="8928760"/>
                  <a:pt x="1165443" y="8839860"/>
                </a:cubicBezTo>
                <a:cubicBezTo>
                  <a:pt x="1174968" y="8750960"/>
                  <a:pt x="1159093" y="8617610"/>
                  <a:pt x="1203543" y="8535060"/>
                </a:cubicBezTo>
                <a:cubicBezTo>
                  <a:pt x="1247993" y="8452510"/>
                  <a:pt x="1374993" y="8430285"/>
                  <a:pt x="1432143" y="8344560"/>
                </a:cubicBezTo>
                <a:cubicBezTo>
                  <a:pt x="1489293" y="8258835"/>
                  <a:pt x="1476593" y="8176285"/>
                  <a:pt x="1546443" y="8020710"/>
                </a:cubicBezTo>
                <a:cubicBezTo>
                  <a:pt x="1616293" y="7865135"/>
                  <a:pt x="1759168" y="7569860"/>
                  <a:pt x="1851243" y="7411110"/>
                </a:cubicBezTo>
                <a:cubicBezTo>
                  <a:pt x="1943318" y="7252360"/>
                  <a:pt x="2003643" y="7166635"/>
                  <a:pt x="2098893" y="7068210"/>
                </a:cubicBezTo>
                <a:cubicBezTo>
                  <a:pt x="2194143" y="6969785"/>
                  <a:pt x="2327493" y="6938035"/>
                  <a:pt x="2422743" y="6820560"/>
                </a:cubicBezTo>
                <a:cubicBezTo>
                  <a:pt x="2517993" y="6703085"/>
                  <a:pt x="2556093" y="6515760"/>
                  <a:pt x="2670393" y="6363360"/>
                </a:cubicBezTo>
                <a:cubicBezTo>
                  <a:pt x="2784693" y="6210960"/>
                  <a:pt x="2952968" y="6071260"/>
                  <a:pt x="3108543" y="5906160"/>
                </a:cubicBezTo>
                <a:cubicBezTo>
                  <a:pt x="3264118" y="5741060"/>
                  <a:pt x="3438743" y="5534685"/>
                  <a:pt x="3603843" y="5372760"/>
                </a:cubicBezTo>
                <a:cubicBezTo>
                  <a:pt x="3768943" y="5210835"/>
                  <a:pt x="3965793" y="5042560"/>
                  <a:pt x="4099143" y="4934610"/>
                </a:cubicBezTo>
                <a:cubicBezTo>
                  <a:pt x="4232493" y="4826660"/>
                  <a:pt x="4295993" y="4788560"/>
                  <a:pt x="4403943" y="4725060"/>
                </a:cubicBezTo>
                <a:cubicBezTo>
                  <a:pt x="4511893" y="4661560"/>
                  <a:pt x="4651593" y="4607585"/>
                  <a:pt x="4746843" y="4553610"/>
                </a:cubicBezTo>
                <a:cubicBezTo>
                  <a:pt x="4842093" y="4499635"/>
                  <a:pt x="4937343" y="4467885"/>
                  <a:pt x="4975443" y="4401210"/>
                </a:cubicBezTo>
                <a:cubicBezTo>
                  <a:pt x="5013543" y="4334535"/>
                  <a:pt x="4921468" y="4267860"/>
                  <a:pt x="4975443" y="4153560"/>
                </a:cubicBezTo>
                <a:cubicBezTo>
                  <a:pt x="5029418" y="4039260"/>
                  <a:pt x="5226268" y="3893210"/>
                  <a:pt x="5299293" y="3715410"/>
                </a:cubicBezTo>
                <a:cubicBezTo>
                  <a:pt x="5372318" y="3537610"/>
                  <a:pt x="5391368" y="3270910"/>
                  <a:pt x="5413593" y="3086760"/>
                </a:cubicBezTo>
                <a:cubicBezTo>
                  <a:pt x="5435818" y="2902610"/>
                  <a:pt x="5410418" y="2756560"/>
                  <a:pt x="5432643" y="2610510"/>
                </a:cubicBezTo>
                <a:cubicBezTo>
                  <a:pt x="5454868" y="2464460"/>
                  <a:pt x="5502493" y="2359685"/>
                  <a:pt x="5546943" y="2210460"/>
                </a:cubicBezTo>
                <a:cubicBezTo>
                  <a:pt x="5591393" y="2061235"/>
                  <a:pt x="5683468" y="1861210"/>
                  <a:pt x="5699343" y="1715160"/>
                </a:cubicBezTo>
                <a:cubicBezTo>
                  <a:pt x="5715218" y="1569110"/>
                  <a:pt x="5626318" y="1457985"/>
                  <a:pt x="5642193" y="1334160"/>
                </a:cubicBezTo>
                <a:cubicBezTo>
                  <a:pt x="5658068" y="1210335"/>
                  <a:pt x="5721568" y="1080160"/>
                  <a:pt x="5794593" y="972210"/>
                </a:cubicBezTo>
                <a:cubicBezTo>
                  <a:pt x="5867618" y="864260"/>
                  <a:pt x="5988268" y="788060"/>
                  <a:pt x="6080343" y="686460"/>
                </a:cubicBezTo>
                <a:cubicBezTo>
                  <a:pt x="6172418" y="584860"/>
                  <a:pt x="6286718" y="451510"/>
                  <a:pt x="6347043" y="362610"/>
                </a:cubicBezTo>
                <a:cubicBezTo>
                  <a:pt x="6407368" y="273710"/>
                  <a:pt x="6397843" y="210210"/>
                  <a:pt x="6442293" y="153060"/>
                </a:cubicBezTo>
                <a:cubicBezTo>
                  <a:pt x="6486743" y="95910"/>
                  <a:pt x="6585168" y="-53315"/>
                  <a:pt x="6613743" y="19710"/>
                </a:cubicBezTo>
                <a:cubicBezTo>
                  <a:pt x="6642318" y="92735"/>
                  <a:pt x="6626443" y="461035"/>
                  <a:pt x="6613743" y="591210"/>
                </a:cubicBezTo>
                <a:cubicBezTo>
                  <a:pt x="6601043" y="721385"/>
                  <a:pt x="6566118" y="711860"/>
                  <a:pt x="6537543" y="800760"/>
                </a:cubicBezTo>
                <a:cubicBezTo>
                  <a:pt x="6508968" y="889660"/>
                  <a:pt x="6458168" y="1013485"/>
                  <a:pt x="6442293" y="1124610"/>
                </a:cubicBezTo>
                <a:cubicBezTo>
                  <a:pt x="6426418" y="1235735"/>
                  <a:pt x="6426418" y="1384960"/>
                  <a:pt x="6442293" y="1467510"/>
                </a:cubicBezTo>
                <a:cubicBezTo>
                  <a:pt x="6458168" y="1550060"/>
                  <a:pt x="6508968" y="1553235"/>
                  <a:pt x="6537543" y="1619910"/>
                </a:cubicBezTo>
                <a:cubicBezTo>
                  <a:pt x="6566118" y="1686585"/>
                  <a:pt x="6607393" y="1778660"/>
                  <a:pt x="6613743" y="1867560"/>
                </a:cubicBezTo>
                <a:cubicBezTo>
                  <a:pt x="6620093" y="1956460"/>
                  <a:pt x="6620093" y="2054885"/>
                  <a:pt x="6575643" y="2153310"/>
                </a:cubicBezTo>
                <a:cubicBezTo>
                  <a:pt x="6531193" y="2251735"/>
                  <a:pt x="6413718" y="2388260"/>
                  <a:pt x="6347043" y="2458110"/>
                </a:cubicBezTo>
                <a:cubicBezTo>
                  <a:pt x="6280368" y="2527960"/>
                  <a:pt x="6235918" y="2521610"/>
                  <a:pt x="6175593" y="2572410"/>
                </a:cubicBezTo>
                <a:cubicBezTo>
                  <a:pt x="6115268" y="2623210"/>
                  <a:pt x="6029543" y="2677185"/>
                  <a:pt x="5985093" y="2762910"/>
                </a:cubicBezTo>
                <a:cubicBezTo>
                  <a:pt x="5940643" y="2848635"/>
                  <a:pt x="5946993" y="2950235"/>
                  <a:pt x="5908893" y="3086760"/>
                </a:cubicBezTo>
                <a:cubicBezTo>
                  <a:pt x="5870793" y="3223285"/>
                  <a:pt x="5810468" y="3445535"/>
                  <a:pt x="5756493" y="3582060"/>
                </a:cubicBezTo>
                <a:cubicBezTo>
                  <a:pt x="5702518" y="3718585"/>
                  <a:pt x="5635843" y="3829710"/>
                  <a:pt x="5585043" y="3905910"/>
                </a:cubicBezTo>
                <a:cubicBezTo>
                  <a:pt x="5534243" y="3982110"/>
                  <a:pt x="5458043" y="3950360"/>
                  <a:pt x="5451693" y="4039260"/>
                </a:cubicBezTo>
                <a:cubicBezTo>
                  <a:pt x="5445343" y="4128160"/>
                  <a:pt x="5527893" y="4350410"/>
                  <a:pt x="5546943" y="4439310"/>
                </a:cubicBezTo>
                <a:cubicBezTo>
                  <a:pt x="5565993" y="4528210"/>
                  <a:pt x="5591393" y="4531385"/>
                  <a:pt x="5565993" y="4572660"/>
                </a:cubicBezTo>
                <a:cubicBezTo>
                  <a:pt x="5540593" y="4613935"/>
                  <a:pt x="5413593" y="4623460"/>
                  <a:pt x="5394543" y="4686960"/>
                </a:cubicBezTo>
                <a:cubicBezTo>
                  <a:pt x="5375493" y="4750460"/>
                  <a:pt x="5432643" y="4788560"/>
                  <a:pt x="5451693" y="4953660"/>
                </a:cubicBezTo>
                <a:cubicBezTo>
                  <a:pt x="5470743" y="5118760"/>
                  <a:pt x="5534243" y="5496585"/>
                  <a:pt x="5508843" y="5677560"/>
                </a:cubicBezTo>
                <a:cubicBezTo>
                  <a:pt x="5483443" y="5858535"/>
                  <a:pt x="5385018" y="5902985"/>
                  <a:pt x="5299293" y="6039510"/>
                </a:cubicBezTo>
                <a:cubicBezTo>
                  <a:pt x="5213568" y="6176035"/>
                  <a:pt x="5070693" y="6369710"/>
                  <a:pt x="4994493" y="6496710"/>
                </a:cubicBezTo>
                <a:cubicBezTo>
                  <a:pt x="4918293" y="6623710"/>
                  <a:pt x="4892893" y="6725310"/>
                  <a:pt x="4842093" y="6801510"/>
                </a:cubicBezTo>
                <a:cubicBezTo>
                  <a:pt x="4791293" y="6877710"/>
                  <a:pt x="4737318" y="6877710"/>
                  <a:pt x="4689693" y="6953910"/>
                </a:cubicBezTo>
                <a:cubicBezTo>
                  <a:pt x="4642068" y="7030110"/>
                  <a:pt x="4581743" y="7163460"/>
                  <a:pt x="4556343" y="7258710"/>
                </a:cubicBezTo>
                <a:cubicBezTo>
                  <a:pt x="4530943" y="7353960"/>
                  <a:pt x="4572218" y="7433335"/>
                  <a:pt x="4537293" y="7525410"/>
                </a:cubicBezTo>
                <a:cubicBezTo>
                  <a:pt x="4502368" y="7617485"/>
                  <a:pt x="4438868" y="7712735"/>
                  <a:pt x="4346793" y="7811160"/>
                </a:cubicBezTo>
                <a:cubicBezTo>
                  <a:pt x="4254718" y="7909585"/>
                  <a:pt x="4092793" y="8036585"/>
                  <a:pt x="3984843" y="8115960"/>
                </a:cubicBezTo>
                <a:cubicBezTo>
                  <a:pt x="3876893" y="8195335"/>
                  <a:pt x="3800693" y="8258835"/>
                  <a:pt x="3699093" y="8287410"/>
                </a:cubicBezTo>
                <a:cubicBezTo>
                  <a:pt x="3597493" y="8315985"/>
                  <a:pt x="3495893" y="8303285"/>
                  <a:pt x="3375243" y="8287410"/>
                </a:cubicBezTo>
                <a:cubicBezTo>
                  <a:pt x="3254593" y="8271535"/>
                  <a:pt x="3118068" y="8185810"/>
                  <a:pt x="2975193" y="8192160"/>
                </a:cubicBezTo>
                <a:cubicBezTo>
                  <a:pt x="2832318" y="8198510"/>
                  <a:pt x="2657693" y="8281060"/>
                  <a:pt x="2517993" y="8325510"/>
                </a:cubicBezTo>
                <a:cubicBezTo>
                  <a:pt x="2378293" y="8369960"/>
                  <a:pt x="2232243" y="8408060"/>
                  <a:pt x="2136993" y="8458860"/>
                </a:cubicBezTo>
                <a:cubicBezTo>
                  <a:pt x="2041743" y="8509660"/>
                  <a:pt x="1978243" y="8500135"/>
                  <a:pt x="1946493" y="8630310"/>
                </a:cubicBezTo>
                <a:cubicBezTo>
                  <a:pt x="1914743" y="8760485"/>
                  <a:pt x="1946493" y="9239910"/>
                  <a:pt x="1946493" y="9239910"/>
                </a:cubicBezTo>
                <a:cubicBezTo>
                  <a:pt x="1946493" y="9490735"/>
                  <a:pt x="1975068" y="9890785"/>
                  <a:pt x="1946493" y="10135260"/>
                </a:cubicBezTo>
                <a:cubicBezTo>
                  <a:pt x="1917918" y="10379735"/>
                  <a:pt x="1857593" y="10560710"/>
                  <a:pt x="1775043" y="10706760"/>
                </a:cubicBezTo>
                <a:cubicBezTo>
                  <a:pt x="1692493" y="10852810"/>
                  <a:pt x="1536918" y="10916310"/>
                  <a:pt x="1451193" y="11011560"/>
                </a:cubicBezTo>
                <a:cubicBezTo>
                  <a:pt x="1365468" y="11106810"/>
                  <a:pt x="1311493" y="11160785"/>
                  <a:pt x="1260693" y="11278260"/>
                </a:cubicBezTo>
                <a:cubicBezTo>
                  <a:pt x="1209893" y="11395735"/>
                  <a:pt x="1152743" y="11589410"/>
                  <a:pt x="1146393" y="11716410"/>
                </a:cubicBezTo>
                <a:cubicBezTo>
                  <a:pt x="1140043" y="11843410"/>
                  <a:pt x="1168618" y="11951360"/>
                  <a:pt x="1222593" y="12040260"/>
                </a:cubicBezTo>
                <a:cubicBezTo>
                  <a:pt x="1276568" y="12129160"/>
                  <a:pt x="1416268" y="12129160"/>
                  <a:pt x="1470243" y="12249810"/>
                </a:cubicBezTo>
                <a:cubicBezTo>
                  <a:pt x="1524218" y="12370460"/>
                  <a:pt x="1533743" y="12649860"/>
                  <a:pt x="1546443" y="12764160"/>
                </a:cubicBezTo>
                <a:cubicBezTo>
                  <a:pt x="1559143" y="12878460"/>
                  <a:pt x="1565493" y="12907035"/>
                  <a:pt x="1546443" y="12935610"/>
                </a:cubicBezTo>
                <a:cubicBezTo>
                  <a:pt x="1527393" y="12964185"/>
                  <a:pt x="1476593" y="12954660"/>
                  <a:pt x="1432143" y="12935610"/>
                </a:cubicBezTo>
                <a:cubicBezTo>
                  <a:pt x="1387693" y="12916560"/>
                  <a:pt x="1327368" y="12849885"/>
                  <a:pt x="1279743" y="12821310"/>
                </a:cubicBezTo>
                <a:cubicBezTo>
                  <a:pt x="1232118" y="12792735"/>
                  <a:pt x="1174968" y="12741935"/>
                  <a:pt x="1146393" y="12764160"/>
                </a:cubicBezTo>
                <a:cubicBezTo>
                  <a:pt x="1117818" y="12786385"/>
                  <a:pt x="1127343" y="12862585"/>
                  <a:pt x="1108293" y="12954660"/>
                </a:cubicBezTo>
                <a:cubicBezTo>
                  <a:pt x="1089243" y="13046735"/>
                  <a:pt x="1060668" y="13205485"/>
                  <a:pt x="1032093" y="13316610"/>
                </a:cubicBezTo>
                <a:cubicBezTo>
                  <a:pt x="1003518" y="13427735"/>
                  <a:pt x="974943" y="13526160"/>
                  <a:pt x="936843" y="13621410"/>
                </a:cubicBezTo>
                <a:cubicBezTo>
                  <a:pt x="898743" y="13716660"/>
                  <a:pt x="841593" y="13808735"/>
                  <a:pt x="803493" y="13888110"/>
                </a:cubicBezTo>
                <a:cubicBezTo>
                  <a:pt x="765393" y="13967485"/>
                  <a:pt x="736818" y="14018285"/>
                  <a:pt x="708243" y="14097660"/>
                </a:cubicBezTo>
                <a:cubicBezTo>
                  <a:pt x="679668" y="14177035"/>
                  <a:pt x="660618" y="14284985"/>
                  <a:pt x="632043" y="14364360"/>
                </a:cubicBezTo>
                <a:cubicBezTo>
                  <a:pt x="603468" y="14443735"/>
                  <a:pt x="552668" y="14504060"/>
                  <a:pt x="536793" y="14573910"/>
                </a:cubicBezTo>
                <a:cubicBezTo>
                  <a:pt x="520918" y="14643760"/>
                  <a:pt x="568543" y="14748535"/>
                  <a:pt x="536793" y="14783460"/>
                </a:cubicBezTo>
                <a:cubicBezTo>
                  <a:pt x="505043" y="14818385"/>
                  <a:pt x="409793" y="14786635"/>
                  <a:pt x="346293" y="14783460"/>
                </a:cubicBezTo>
                <a:cubicBezTo>
                  <a:pt x="282793" y="14780285"/>
                  <a:pt x="222468" y="14837435"/>
                  <a:pt x="174843" y="1476441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8575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" name="Group 60"/>
          <p:cNvGrpSpPr/>
          <p:nvPr/>
        </p:nvGrpSpPr>
        <p:grpSpPr>
          <a:xfrm>
            <a:off x="20773229" y="4014340"/>
            <a:ext cx="5967777" cy="13191129"/>
            <a:chOff x="20773229" y="4014340"/>
            <a:chExt cx="5967777" cy="13191129"/>
          </a:xfrm>
        </p:grpSpPr>
        <p:grpSp>
          <p:nvGrpSpPr>
            <p:cNvPr id="52" name="Group 51"/>
            <p:cNvGrpSpPr/>
            <p:nvPr/>
          </p:nvGrpSpPr>
          <p:grpSpPr>
            <a:xfrm>
              <a:off x="20774679" y="4014340"/>
              <a:ext cx="5966327" cy="13187631"/>
              <a:chOff x="20774679" y="4014340"/>
              <a:chExt cx="5966327" cy="13187631"/>
            </a:xfrm>
            <a:solidFill>
              <a:schemeClr val="bg1"/>
            </a:solidFill>
          </p:grpSpPr>
          <p:sp>
            <p:nvSpPr>
              <p:cNvPr id="45" name="Freeform 44"/>
              <p:cNvSpPr/>
              <p:nvPr/>
            </p:nvSpPr>
            <p:spPr>
              <a:xfrm>
                <a:off x="22086030" y="7698252"/>
                <a:ext cx="3645702" cy="3960608"/>
              </a:xfrm>
              <a:custGeom>
                <a:avLst/>
                <a:gdLst>
                  <a:gd name="connsiteX0" fmla="*/ 1859820 w 3645702"/>
                  <a:gd name="connsiteY0" fmla="*/ 2017248 h 3960608"/>
                  <a:gd name="connsiteX1" fmla="*/ 1574070 w 3645702"/>
                  <a:gd name="connsiteY1" fmla="*/ 2226798 h 3960608"/>
                  <a:gd name="connsiteX2" fmla="*/ 1097820 w 3645702"/>
                  <a:gd name="connsiteY2" fmla="*/ 2569698 h 3960608"/>
                  <a:gd name="connsiteX3" fmla="*/ 735870 w 3645702"/>
                  <a:gd name="connsiteY3" fmla="*/ 2836398 h 3960608"/>
                  <a:gd name="connsiteX4" fmla="*/ 412020 w 3645702"/>
                  <a:gd name="connsiteY4" fmla="*/ 3179298 h 3960608"/>
                  <a:gd name="connsiteX5" fmla="*/ 69120 w 3645702"/>
                  <a:gd name="connsiteY5" fmla="*/ 3560298 h 3960608"/>
                  <a:gd name="connsiteX6" fmla="*/ 11970 w 3645702"/>
                  <a:gd name="connsiteY6" fmla="*/ 3788898 h 3960608"/>
                  <a:gd name="connsiteX7" fmla="*/ 31020 w 3645702"/>
                  <a:gd name="connsiteY7" fmla="*/ 3960348 h 3960608"/>
                  <a:gd name="connsiteX8" fmla="*/ 316770 w 3645702"/>
                  <a:gd name="connsiteY8" fmla="*/ 3750798 h 3960608"/>
                  <a:gd name="connsiteX9" fmla="*/ 545370 w 3645702"/>
                  <a:gd name="connsiteY9" fmla="*/ 3617448 h 3960608"/>
                  <a:gd name="connsiteX10" fmla="*/ 716820 w 3645702"/>
                  <a:gd name="connsiteY10" fmla="*/ 3388848 h 3960608"/>
                  <a:gd name="connsiteX11" fmla="*/ 1021620 w 3645702"/>
                  <a:gd name="connsiteY11" fmla="*/ 3236448 h 3960608"/>
                  <a:gd name="connsiteX12" fmla="*/ 1288320 w 3645702"/>
                  <a:gd name="connsiteY12" fmla="*/ 3160248 h 3960608"/>
                  <a:gd name="connsiteX13" fmla="*/ 1707420 w 3645702"/>
                  <a:gd name="connsiteY13" fmla="*/ 3122148 h 3960608"/>
                  <a:gd name="connsiteX14" fmla="*/ 1726470 w 3645702"/>
                  <a:gd name="connsiteY14" fmla="*/ 3312648 h 3960608"/>
                  <a:gd name="connsiteX15" fmla="*/ 1821720 w 3645702"/>
                  <a:gd name="connsiteY15" fmla="*/ 3465048 h 3960608"/>
                  <a:gd name="connsiteX16" fmla="*/ 2069370 w 3645702"/>
                  <a:gd name="connsiteY16" fmla="*/ 3407898 h 3960608"/>
                  <a:gd name="connsiteX17" fmla="*/ 2259870 w 3645702"/>
                  <a:gd name="connsiteY17" fmla="*/ 3217398 h 3960608"/>
                  <a:gd name="connsiteX18" fmla="*/ 2621820 w 3645702"/>
                  <a:gd name="connsiteY18" fmla="*/ 2874498 h 3960608"/>
                  <a:gd name="connsiteX19" fmla="*/ 2926620 w 3645702"/>
                  <a:gd name="connsiteY19" fmla="*/ 2302998 h 3960608"/>
                  <a:gd name="connsiteX20" fmla="*/ 3117120 w 3645702"/>
                  <a:gd name="connsiteY20" fmla="*/ 1674348 h 3960608"/>
                  <a:gd name="connsiteX21" fmla="*/ 3402870 w 3645702"/>
                  <a:gd name="connsiteY21" fmla="*/ 1255248 h 3960608"/>
                  <a:gd name="connsiteX22" fmla="*/ 3612420 w 3645702"/>
                  <a:gd name="connsiteY22" fmla="*/ 912348 h 3960608"/>
                  <a:gd name="connsiteX23" fmla="*/ 3593370 w 3645702"/>
                  <a:gd name="connsiteY23" fmla="*/ 550398 h 3960608"/>
                  <a:gd name="connsiteX24" fmla="*/ 3631470 w 3645702"/>
                  <a:gd name="connsiteY24" fmla="*/ 283698 h 3960608"/>
                  <a:gd name="connsiteX25" fmla="*/ 3631470 w 3645702"/>
                  <a:gd name="connsiteY25" fmla="*/ 55098 h 3960608"/>
                  <a:gd name="connsiteX26" fmla="*/ 3460020 w 3645702"/>
                  <a:gd name="connsiteY26" fmla="*/ 16998 h 3960608"/>
                  <a:gd name="connsiteX27" fmla="*/ 3212370 w 3645702"/>
                  <a:gd name="connsiteY27" fmla="*/ 283698 h 3960608"/>
                  <a:gd name="connsiteX28" fmla="*/ 2869470 w 3645702"/>
                  <a:gd name="connsiteY28" fmla="*/ 531348 h 3960608"/>
                  <a:gd name="connsiteX29" fmla="*/ 2526570 w 3645702"/>
                  <a:gd name="connsiteY29" fmla="*/ 778998 h 3960608"/>
                  <a:gd name="connsiteX30" fmla="*/ 2297970 w 3645702"/>
                  <a:gd name="connsiteY30" fmla="*/ 988548 h 3960608"/>
                  <a:gd name="connsiteX31" fmla="*/ 2259870 w 3645702"/>
                  <a:gd name="connsiteY31" fmla="*/ 1179048 h 3960608"/>
                  <a:gd name="connsiteX32" fmla="*/ 2469420 w 3645702"/>
                  <a:gd name="connsiteY32" fmla="*/ 1140948 h 3960608"/>
                  <a:gd name="connsiteX33" fmla="*/ 2602770 w 3645702"/>
                  <a:gd name="connsiteY33" fmla="*/ 988548 h 3960608"/>
                  <a:gd name="connsiteX34" fmla="*/ 2831370 w 3645702"/>
                  <a:gd name="connsiteY34" fmla="*/ 798048 h 3960608"/>
                  <a:gd name="connsiteX35" fmla="*/ 3059970 w 3645702"/>
                  <a:gd name="connsiteY35" fmla="*/ 778998 h 3960608"/>
                  <a:gd name="connsiteX36" fmla="*/ 3040920 w 3645702"/>
                  <a:gd name="connsiteY36" fmla="*/ 893298 h 3960608"/>
                  <a:gd name="connsiteX37" fmla="*/ 2869470 w 3645702"/>
                  <a:gd name="connsiteY37" fmla="*/ 1083798 h 3960608"/>
                  <a:gd name="connsiteX38" fmla="*/ 2774220 w 3645702"/>
                  <a:gd name="connsiteY38" fmla="*/ 1464798 h 3960608"/>
                  <a:gd name="connsiteX39" fmla="*/ 2469420 w 3645702"/>
                  <a:gd name="connsiteY39" fmla="*/ 1617198 h 3960608"/>
                  <a:gd name="connsiteX40" fmla="*/ 2164620 w 3645702"/>
                  <a:gd name="connsiteY40" fmla="*/ 1750548 h 3960608"/>
                  <a:gd name="connsiteX41" fmla="*/ 1974120 w 3645702"/>
                  <a:gd name="connsiteY41" fmla="*/ 1902948 h 3960608"/>
                  <a:gd name="connsiteX42" fmla="*/ 1859820 w 3645702"/>
                  <a:gd name="connsiteY42" fmla="*/ 2017248 h 396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645702" h="3960608">
                    <a:moveTo>
                      <a:pt x="1859820" y="2017248"/>
                    </a:moveTo>
                    <a:lnTo>
                      <a:pt x="1574070" y="2226798"/>
                    </a:lnTo>
                    <a:lnTo>
                      <a:pt x="1097820" y="2569698"/>
                    </a:lnTo>
                    <a:cubicBezTo>
                      <a:pt x="958120" y="2671298"/>
                      <a:pt x="850170" y="2734798"/>
                      <a:pt x="735870" y="2836398"/>
                    </a:cubicBezTo>
                    <a:cubicBezTo>
                      <a:pt x="621570" y="2937998"/>
                      <a:pt x="523145" y="3058648"/>
                      <a:pt x="412020" y="3179298"/>
                    </a:cubicBezTo>
                    <a:cubicBezTo>
                      <a:pt x="300895" y="3299948"/>
                      <a:pt x="135795" y="3458698"/>
                      <a:pt x="69120" y="3560298"/>
                    </a:cubicBezTo>
                    <a:cubicBezTo>
                      <a:pt x="2445" y="3661898"/>
                      <a:pt x="18320" y="3722223"/>
                      <a:pt x="11970" y="3788898"/>
                    </a:cubicBezTo>
                    <a:cubicBezTo>
                      <a:pt x="5620" y="3855573"/>
                      <a:pt x="-19780" y="3966698"/>
                      <a:pt x="31020" y="3960348"/>
                    </a:cubicBezTo>
                    <a:cubicBezTo>
                      <a:pt x="81820" y="3953998"/>
                      <a:pt x="231045" y="3807948"/>
                      <a:pt x="316770" y="3750798"/>
                    </a:cubicBezTo>
                    <a:cubicBezTo>
                      <a:pt x="402495" y="3693648"/>
                      <a:pt x="478695" y="3677773"/>
                      <a:pt x="545370" y="3617448"/>
                    </a:cubicBezTo>
                    <a:cubicBezTo>
                      <a:pt x="612045" y="3557123"/>
                      <a:pt x="637445" y="3452348"/>
                      <a:pt x="716820" y="3388848"/>
                    </a:cubicBezTo>
                    <a:cubicBezTo>
                      <a:pt x="796195" y="3325348"/>
                      <a:pt x="926370" y="3274548"/>
                      <a:pt x="1021620" y="3236448"/>
                    </a:cubicBezTo>
                    <a:cubicBezTo>
                      <a:pt x="1116870" y="3198348"/>
                      <a:pt x="1174020" y="3179298"/>
                      <a:pt x="1288320" y="3160248"/>
                    </a:cubicBezTo>
                    <a:cubicBezTo>
                      <a:pt x="1402620" y="3141198"/>
                      <a:pt x="1634395" y="3096748"/>
                      <a:pt x="1707420" y="3122148"/>
                    </a:cubicBezTo>
                    <a:cubicBezTo>
                      <a:pt x="1780445" y="3147548"/>
                      <a:pt x="1707420" y="3255498"/>
                      <a:pt x="1726470" y="3312648"/>
                    </a:cubicBezTo>
                    <a:cubicBezTo>
                      <a:pt x="1745520" y="3369798"/>
                      <a:pt x="1764570" y="3449173"/>
                      <a:pt x="1821720" y="3465048"/>
                    </a:cubicBezTo>
                    <a:cubicBezTo>
                      <a:pt x="1878870" y="3480923"/>
                      <a:pt x="1996345" y="3449173"/>
                      <a:pt x="2069370" y="3407898"/>
                    </a:cubicBezTo>
                    <a:cubicBezTo>
                      <a:pt x="2142395" y="3366623"/>
                      <a:pt x="2167795" y="3306298"/>
                      <a:pt x="2259870" y="3217398"/>
                    </a:cubicBezTo>
                    <a:cubicBezTo>
                      <a:pt x="2351945" y="3128498"/>
                      <a:pt x="2510695" y="3026898"/>
                      <a:pt x="2621820" y="2874498"/>
                    </a:cubicBezTo>
                    <a:cubicBezTo>
                      <a:pt x="2732945" y="2722098"/>
                      <a:pt x="2844070" y="2503023"/>
                      <a:pt x="2926620" y="2302998"/>
                    </a:cubicBezTo>
                    <a:cubicBezTo>
                      <a:pt x="3009170" y="2102973"/>
                      <a:pt x="3037745" y="1848973"/>
                      <a:pt x="3117120" y="1674348"/>
                    </a:cubicBezTo>
                    <a:cubicBezTo>
                      <a:pt x="3196495" y="1499723"/>
                      <a:pt x="3320320" y="1382248"/>
                      <a:pt x="3402870" y="1255248"/>
                    </a:cubicBezTo>
                    <a:cubicBezTo>
                      <a:pt x="3485420" y="1128248"/>
                      <a:pt x="3580670" y="1029823"/>
                      <a:pt x="3612420" y="912348"/>
                    </a:cubicBezTo>
                    <a:cubicBezTo>
                      <a:pt x="3644170" y="794873"/>
                      <a:pt x="3590195" y="655173"/>
                      <a:pt x="3593370" y="550398"/>
                    </a:cubicBezTo>
                    <a:cubicBezTo>
                      <a:pt x="3596545" y="445623"/>
                      <a:pt x="3625120" y="366248"/>
                      <a:pt x="3631470" y="283698"/>
                    </a:cubicBezTo>
                    <a:cubicBezTo>
                      <a:pt x="3637820" y="201148"/>
                      <a:pt x="3660045" y="99548"/>
                      <a:pt x="3631470" y="55098"/>
                    </a:cubicBezTo>
                    <a:cubicBezTo>
                      <a:pt x="3602895" y="10648"/>
                      <a:pt x="3529870" y="-21102"/>
                      <a:pt x="3460020" y="16998"/>
                    </a:cubicBezTo>
                    <a:cubicBezTo>
                      <a:pt x="3390170" y="55098"/>
                      <a:pt x="3310795" y="197973"/>
                      <a:pt x="3212370" y="283698"/>
                    </a:cubicBezTo>
                    <a:cubicBezTo>
                      <a:pt x="3113945" y="369423"/>
                      <a:pt x="2869470" y="531348"/>
                      <a:pt x="2869470" y="531348"/>
                    </a:cubicBezTo>
                    <a:cubicBezTo>
                      <a:pt x="2755170" y="613898"/>
                      <a:pt x="2621820" y="702798"/>
                      <a:pt x="2526570" y="778998"/>
                    </a:cubicBezTo>
                    <a:cubicBezTo>
                      <a:pt x="2431320" y="855198"/>
                      <a:pt x="2342420" y="921873"/>
                      <a:pt x="2297970" y="988548"/>
                    </a:cubicBezTo>
                    <a:cubicBezTo>
                      <a:pt x="2253520" y="1055223"/>
                      <a:pt x="2231295" y="1153648"/>
                      <a:pt x="2259870" y="1179048"/>
                    </a:cubicBezTo>
                    <a:cubicBezTo>
                      <a:pt x="2288445" y="1204448"/>
                      <a:pt x="2412270" y="1172698"/>
                      <a:pt x="2469420" y="1140948"/>
                    </a:cubicBezTo>
                    <a:cubicBezTo>
                      <a:pt x="2526570" y="1109198"/>
                      <a:pt x="2542445" y="1045698"/>
                      <a:pt x="2602770" y="988548"/>
                    </a:cubicBezTo>
                    <a:cubicBezTo>
                      <a:pt x="2663095" y="931398"/>
                      <a:pt x="2755170" y="832973"/>
                      <a:pt x="2831370" y="798048"/>
                    </a:cubicBezTo>
                    <a:cubicBezTo>
                      <a:pt x="2907570" y="763123"/>
                      <a:pt x="3025045" y="763123"/>
                      <a:pt x="3059970" y="778998"/>
                    </a:cubicBezTo>
                    <a:cubicBezTo>
                      <a:pt x="3094895" y="794873"/>
                      <a:pt x="3072670" y="842498"/>
                      <a:pt x="3040920" y="893298"/>
                    </a:cubicBezTo>
                    <a:cubicBezTo>
                      <a:pt x="3009170" y="944098"/>
                      <a:pt x="2913920" y="988548"/>
                      <a:pt x="2869470" y="1083798"/>
                    </a:cubicBezTo>
                    <a:cubicBezTo>
                      <a:pt x="2825020" y="1179048"/>
                      <a:pt x="2840895" y="1375898"/>
                      <a:pt x="2774220" y="1464798"/>
                    </a:cubicBezTo>
                    <a:cubicBezTo>
                      <a:pt x="2707545" y="1553698"/>
                      <a:pt x="2571020" y="1569573"/>
                      <a:pt x="2469420" y="1617198"/>
                    </a:cubicBezTo>
                    <a:cubicBezTo>
                      <a:pt x="2367820" y="1664823"/>
                      <a:pt x="2247170" y="1702923"/>
                      <a:pt x="2164620" y="1750548"/>
                    </a:cubicBezTo>
                    <a:cubicBezTo>
                      <a:pt x="2082070" y="1798173"/>
                      <a:pt x="2021745" y="1852148"/>
                      <a:pt x="1974120" y="1902948"/>
                    </a:cubicBezTo>
                    <a:cubicBezTo>
                      <a:pt x="1926495" y="1953748"/>
                      <a:pt x="1902682" y="2004548"/>
                      <a:pt x="1859820" y="2017248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26345066" y="4014340"/>
                <a:ext cx="395940" cy="1611358"/>
              </a:xfrm>
              <a:custGeom>
                <a:avLst/>
                <a:gdLst>
                  <a:gd name="connsiteX0" fmla="*/ 217801 w 395940"/>
                  <a:gd name="connsiteY0" fmla="*/ 14452 h 1611358"/>
                  <a:gd name="connsiteX1" fmla="*/ 127267 w 395940"/>
                  <a:gd name="connsiteY1" fmla="*/ 168361 h 1611358"/>
                  <a:gd name="connsiteX2" fmla="*/ 72946 w 395940"/>
                  <a:gd name="connsiteY2" fmla="*/ 346412 h 1611358"/>
                  <a:gd name="connsiteX3" fmla="*/ 39750 w 395940"/>
                  <a:gd name="connsiteY3" fmla="*/ 542571 h 1611358"/>
                  <a:gd name="connsiteX4" fmla="*/ 57857 w 395940"/>
                  <a:gd name="connsiteY4" fmla="*/ 720622 h 1611358"/>
                  <a:gd name="connsiteX5" fmla="*/ 103124 w 395940"/>
                  <a:gd name="connsiteY5" fmla="*/ 847371 h 1611358"/>
                  <a:gd name="connsiteX6" fmla="*/ 39750 w 395940"/>
                  <a:gd name="connsiteY6" fmla="*/ 1046547 h 1611358"/>
                  <a:gd name="connsiteX7" fmla="*/ 518 w 395940"/>
                  <a:gd name="connsiteY7" fmla="*/ 1140100 h 1611358"/>
                  <a:gd name="connsiteX8" fmla="*/ 21643 w 395940"/>
                  <a:gd name="connsiteY8" fmla="*/ 1348329 h 1611358"/>
                  <a:gd name="connsiteX9" fmla="*/ 81999 w 395940"/>
                  <a:gd name="connsiteY9" fmla="*/ 1559577 h 1611358"/>
                  <a:gd name="connsiteX10" fmla="*/ 154427 w 395940"/>
                  <a:gd name="connsiteY10" fmla="*/ 1610880 h 1611358"/>
                  <a:gd name="connsiteX11" fmla="*/ 196677 w 395940"/>
                  <a:gd name="connsiteY11" fmla="*/ 1541470 h 1611358"/>
                  <a:gd name="connsiteX12" fmla="*/ 250997 w 395940"/>
                  <a:gd name="connsiteY12" fmla="*/ 1345311 h 1611358"/>
                  <a:gd name="connsiteX13" fmla="*/ 314372 w 395940"/>
                  <a:gd name="connsiteY13" fmla="*/ 1055601 h 1611358"/>
                  <a:gd name="connsiteX14" fmla="*/ 347568 w 395940"/>
                  <a:gd name="connsiteY14" fmla="*/ 874531 h 1611358"/>
                  <a:gd name="connsiteX15" fmla="*/ 335496 w 395940"/>
                  <a:gd name="connsiteY15" fmla="*/ 723640 h 1611358"/>
                  <a:gd name="connsiteX16" fmla="*/ 296265 w 395940"/>
                  <a:gd name="connsiteY16" fmla="*/ 554642 h 1611358"/>
                  <a:gd name="connsiteX17" fmla="*/ 335496 w 395940"/>
                  <a:gd name="connsiteY17" fmla="*/ 400733 h 1611358"/>
                  <a:gd name="connsiteX18" fmla="*/ 395853 w 395940"/>
                  <a:gd name="connsiteY18" fmla="*/ 261913 h 1611358"/>
                  <a:gd name="connsiteX19" fmla="*/ 347568 w 395940"/>
                  <a:gd name="connsiteY19" fmla="*/ 86880 h 1611358"/>
                  <a:gd name="connsiteX20" fmla="*/ 293247 w 395940"/>
                  <a:gd name="connsiteY20" fmla="*/ 17470 h 1611358"/>
                  <a:gd name="connsiteX21" fmla="*/ 217801 w 395940"/>
                  <a:gd name="connsiteY21" fmla="*/ 14452 h 161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5940" h="1611358">
                    <a:moveTo>
                      <a:pt x="217801" y="14452"/>
                    </a:moveTo>
                    <a:cubicBezTo>
                      <a:pt x="190138" y="39601"/>
                      <a:pt x="151409" y="113034"/>
                      <a:pt x="127267" y="168361"/>
                    </a:cubicBezTo>
                    <a:cubicBezTo>
                      <a:pt x="103125" y="223688"/>
                      <a:pt x="87532" y="284044"/>
                      <a:pt x="72946" y="346412"/>
                    </a:cubicBezTo>
                    <a:cubicBezTo>
                      <a:pt x="58360" y="408780"/>
                      <a:pt x="42265" y="480203"/>
                      <a:pt x="39750" y="542571"/>
                    </a:cubicBezTo>
                    <a:cubicBezTo>
                      <a:pt x="37235" y="604939"/>
                      <a:pt x="47295" y="669822"/>
                      <a:pt x="57857" y="720622"/>
                    </a:cubicBezTo>
                    <a:cubicBezTo>
                      <a:pt x="68419" y="771422"/>
                      <a:pt x="106142" y="793050"/>
                      <a:pt x="103124" y="847371"/>
                    </a:cubicBezTo>
                    <a:cubicBezTo>
                      <a:pt x="100106" y="901692"/>
                      <a:pt x="56851" y="997759"/>
                      <a:pt x="39750" y="1046547"/>
                    </a:cubicBezTo>
                    <a:cubicBezTo>
                      <a:pt x="22649" y="1095335"/>
                      <a:pt x="3536" y="1089803"/>
                      <a:pt x="518" y="1140100"/>
                    </a:cubicBezTo>
                    <a:cubicBezTo>
                      <a:pt x="-2500" y="1190397"/>
                      <a:pt x="8063" y="1278416"/>
                      <a:pt x="21643" y="1348329"/>
                    </a:cubicBezTo>
                    <a:cubicBezTo>
                      <a:pt x="35223" y="1418242"/>
                      <a:pt x="59868" y="1515819"/>
                      <a:pt x="81999" y="1559577"/>
                    </a:cubicBezTo>
                    <a:cubicBezTo>
                      <a:pt x="104130" y="1603335"/>
                      <a:pt x="135314" y="1613898"/>
                      <a:pt x="154427" y="1610880"/>
                    </a:cubicBezTo>
                    <a:cubicBezTo>
                      <a:pt x="173540" y="1607862"/>
                      <a:pt x="180582" y="1585731"/>
                      <a:pt x="196677" y="1541470"/>
                    </a:cubicBezTo>
                    <a:cubicBezTo>
                      <a:pt x="212772" y="1497209"/>
                      <a:pt x="231381" y="1426289"/>
                      <a:pt x="250997" y="1345311"/>
                    </a:cubicBezTo>
                    <a:cubicBezTo>
                      <a:pt x="270613" y="1264333"/>
                      <a:pt x="298277" y="1134064"/>
                      <a:pt x="314372" y="1055601"/>
                    </a:cubicBezTo>
                    <a:cubicBezTo>
                      <a:pt x="330467" y="977138"/>
                      <a:pt x="344047" y="929858"/>
                      <a:pt x="347568" y="874531"/>
                    </a:cubicBezTo>
                    <a:cubicBezTo>
                      <a:pt x="351089" y="819204"/>
                      <a:pt x="344046" y="776955"/>
                      <a:pt x="335496" y="723640"/>
                    </a:cubicBezTo>
                    <a:cubicBezTo>
                      <a:pt x="326946" y="670325"/>
                      <a:pt x="296265" y="608460"/>
                      <a:pt x="296265" y="554642"/>
                    </a:cubicBezTo>
                    <a:cubicBezTo>
                      <a:pt x="296265" y="500824"/>
                      <a:pt x="318898" y="449521"/>
                      <a:pt x="335496" y="400733"/>
                    </a:cubicBezTo>
                    <a:cubicBezTo>
                      <a:pt x="352094" y="351945"/>
                      <a:pt x="393841" y="314222"/>
                      <a:pt x="395853" y="261913"/>
                    </a:cubicBezTo>
                    <a:cubicBezTo>
                      <a:pt x="397865" y="209604"/>
                      <a:pt x="364669" y="127620"/>
                      <a:pt x="347568" y="86880"/>
                    </a:cubicBezTo>
                    <a:cubicBezTo>
                      <a:pt x="330467" y="46140"/>
                      <a:pt x="308336" y="33565"/>
                      <a:pt x="293247" y="17470"/>
                    </a:cubicBezTo>
                    <a:cubicBezTo>
                      <a:pt x="278158" y="1375"/>
                      <a:pt x="245464" y="-10697"/>
                      <a:pt x="217801" y="14452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23639765" y="8821144"/>
                <a:ext cx="535459" cy="537873"/>
              </a:xfrm>
              <a:custGeom>
                <a:avLst/>
                <a:gdLst>
                  <a:gd name="connsiteX0" fmla="*/ 194991 w 535459"/>
                  <a:gd name="connsiteY0" fmla="*/ 105573 h 537873"/>
                  <a:gd name="connsiteX1" fmla="*/ 80314 w 535459"/>
                  <a:gd name="connsiteY1" fmla="*/ 259482 h 537873"/>
                  <a:gd name="connsiteX2" fmla="*/ 1851 w 535459"/>
                  <a:gd name="connsiteY2" fmla="*/ 479783 h 537873"/>
                  <a:gd name="connsiteX3" fmla="*/ 158778 w 535459"/>
                  <a:gd name="connsiteY3" fmla="*/ 534104 h 537873"/>
                  <a:gd name="connsiteX4" fmla="*/ 382096 w 535459"/>
                  <a:gd name="connsiteY4" fmla="*/ 401319 h 537873"/>
                  <a:gd name="connsiteX5" fmla="*/ 532987 w 535459"/>
                  <a:gd name="connsiteY5" fmla="*/ 298713 h 537873"/>
                  <a:gd name="connsiteX6" fmla="*/ 466595 w 535459"/>
                  <a:gd name="connsiteY6" fmla="*/ 135751 h 537873"/>
                  <a:gd name="connsiteX7" fmla="*/ 345883 w 535459"/>
                  <a:gd name="connsiteY7" fmla="*/ 18056 h 537873"/>
                  <a:gd name="connsiteX8" fmla="*/ 258366 w 535459"/>
                  <a:gd name="connsiteY8" fmla="*/ 9003 h 537873"/>
                  <a:gd name="connsiteX9" fmla="*/ 194991 w 535459"/>
                  <a:gd name="connsiteY9" fmla="*/ 105573 h 53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459" h="537873">
                    <a:moveTo>
                      <a:pt x="194991" y="105573"/>
                    </a:moveTo>
                    <a:cubicBezTo>
                      <a:pt x="165316" y="147320"/>
                      <a:pt x="112504" y="197114"/>
                      <a:pt x="80314" y="259482"/>
                    </a:cubicBezTo>
                    <a:cubicBezTo>
                      <a:pt x="48124" y="321850"/>
                      <a:pt x="-11226" y="434013"/>
                      <a:pt x="1851" y="479783"/>
                    </a:cubicBezTo>
                    <a:cubicBezTo>
                      <a:pt x="14928" y="525553"/>
                      <a:pt x="95404" y="547181"/>
                      <a:pt x="158778" y="534104"/>
                    </a:cubicBezTo>
                    <a:cubicBezTo>
                      <a:pt x="222152" y="521027"/>
                      <a:pt x="319728" y="440551"/>
                      <a:pt x="382096" y="401319"/>
                    </a:cubicBezTo>
                    <a:cubicBezTo>
                      <a:pt x="444464" y="362087"/>
                      <a:pt x="518904" y="342974"/>
                      <a:pt x="532987" y="298713"/>
                    </a:cubicBezTo>
                    <a:cubicBezTo>
                      <a:pt x="547070" y="254452"/>
                      <a:pt x="497779" y="182527"/>
                      <a:pt x="466595" y="135751"/>
                    </a:cubicBezTo>
                    <a:cubicBezTo>
                      <a:pt x="435411" y="88975"/>
                      <a:pt x="380588" y="39181"/>
                      <a:pt x="345883" y="18056"/>
                    </a:cubicBezTo>
                    <a:cubicBezTo>
                      <a:pt x="311178" y="-3069"/>
                      <a:pt x="283515" y="-5080"/>
                      <a:pt x="258366" y="9003"/>
                    </a:cubicBezTo>
                    <a:cubicBezTo>
                      <a:pt x="233217" y="23086"/>
                      <a:pt x="224666" y="63826"/>
                      <a:pt x="194991" y="10557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>
                <a:off x="21386622" y="13360526"/>
                <a:ext cx="694059" cy="926871"/>
              </a:xfrm>
              <a:custGeom>
                <a:avLst/>
                <a:gdLst>
                  <a:gd name="connsiteX0" fmla="*/ 435247 w 694059"/>
                  <a:gd name="connsiteY0" fmla="*/ 117066 h 926871"/>
                  <a:gd name="connsiteX1" fmla="*/ 302463 w 694059"/>
                  <a:gd name="connsiteY1" fmla="*/ 267957 h 926871"/>
                  <a:gd name="connsiteX2" fmla="*/ 124412 w 694059"/>
                  <a:gd name="connsiteY2" fmla="*/ 424884 h 926871"/>
                  <a:gd name="connsiteX3" fmla="*/ 9734 w 694059"/>
                  <a:gd name="connsiteY3" fmla="*/ 618024 h 926871"/>
                  <a:gd name="connsiteX4" fmla="*/ 30859 w 694059"/>
                  <a:gd name="connsiteY4" fmla="*/ 895664 h 926871"/>
                  <a:gd name="connsiteX5" fmla="*/ 227018 w 694059"/>
                  <a:gd name="connsiteY5" fmla="*/ 898682 h 926871"/>
                  <a:gd name="connsiteX6" fmla="*/ 317552 w 694059"/>
                  <a:gd name="connsiteY6" fmla="*/ 702524 h 926871"/>
                  <a:gd name="connsiteX7" fmla="*/ 399033 w 694059"/>
                  <a:gd name="connsiteY7" fmla="*/ 530508 h 926871"/>
                  <a:gd name="connsiteX8" fmla="*/ 568031 w 694059"/>
                  <a:gd name="connsiteY8" fmla="*/ 388670 h 926871"/>
                  <a:gd name="connsiteX9" fmla="*/ 682709 w 694059"/>
                  <a:gd name="connsiteY9" fmla="*/ 183458 h 926871"/>
                  <a:gd name="connsiteX10" fmla="*/ 682709 w 694059"/>
                  <a:gd name="connsiteY10" fmla="*/ 53692 h 926871"/>
                  <a:gd name="connsiteX11" fmla="*/ 619334 w 694059"/>
                  <a:gd name="connsiteY11" fmla="*/ 2389 h 926871"/>
                  <a:gd name="connsiteX12" fmla="*/ 507675 w 694059"/>
                  <a:gd name="connsiteY12" fmla="*/ 17478 h 926871"/>
                  <a:gd name="connsiteX13" fmla="*/ 435247 w 694059"/>
                  <a:gd name="connsiteY13" fmla="*/ 117066 h 92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4059" h="926871">
                    <a:moveTo>
                      <a:pt x="435247" y="117066"/>
                    </a:moveTo>
                    <a:cubicBezTo>
                      <a:pt x="401045" y="158813"/>
                      <a:pt x="354269" y="216654"/>
                      <a:pt x="302463" y="267957"/>
                    </a:cubicBezTo>
                    <a:cubicBezTo>
                      <a:pt x="250657" y="319260"/>
                      <a:pt x="173200" y="366540"/>
                      <a:pt x="124412" y="424884"/>
                    </a:cubicBezTo>
                    <a:cubicBezTo>
                      <a:pt x="75624" y="483229"/>
                      <a:pt x="25326" y="539561"/>
                      <a:pt x="9734" y="618024"/>
                    </a:cubicBezTo>
                    <a:cubicBezTo>
                      <a:pt x="-5858" y="696487"/>
                      <a:pt x="-5355" y="848888"/>
                      <a:pt x="30859" y="895664"/>
                    </a:cubicBezTo>
                    <a:cubicBezTo>
                      <a:pt x="67073" y="942440"/>
                      <a:pt x="179236" y="930872"/>
                      <a:pt x="227018" y="898682"/>
                    </a:cubicBezTo>
                    <a:cubicBezTo>
                      <a:pt x="274800" y="866492"/>
                      <a:pt x="288883" y="763886"/>
                      <a:pt x="317552" y="702524"/>
                    </a:cubicBezTo>
                    <a:cubicBezTo>
                      <a:pt x="346221" y="641162"/>
                      <a:pt x="357286" y="582817"/>
                      <a:pt x="399033" y="530508"/>
                    </a:cubicBezTo>
                    <a:cubicBezTo>
                      <a:pt x="440780" y="478199"/>
                      <a:pt x="520752" y="446512"/>
                      <a:pt x="568031" y="388670"/>
                    </a:cubicBezTo>
                    <a:cubicBezTo>
                      <a:pt x="615310" y="330828"/>
                      <a:pt x="663596" y="239288"/>
                      <a:pt x="682709" y="183458"/>
                    </a:cubicBezTo>
                    <a:cubicBezTo>
                      <a:pt x="701822" y="127628"/>
                      <a:pt x="693271" y="83870"/>
                      <a:pt x="682709" y="53692"/>
                    </a:cubicBezTo>
                    <a:cubicBezTo>
                      <a:pt x="672147" y="23514"/>
                      <a:pt x="648506" y="8425"/>
                      <a:pt x="619334" y="2389"/>
                    </a:cubicBezTo>
                    <a:cubicBezTo>
                      <a:pt x="590162" y="-3647"/>
                      <a:pt x="536847" y="1886"/>
                      <a:pt x="507675" y="17478"/>
                    </a:cubicBezTo>
                    <a:cubicBezTo>
                      <a:pt x="478503" y="33070"/>
                      <a:pt x="469449" y="75319"/>
                      <a:pt x="435247" y="117066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20774679" y="15983617"/>
                <a:ext cx="603856" cy="1218354"/>
              </a:xfrm>
              <a:custGeom>
                <a:avLst/>
                <a:gdLst>
                  <a:gd name="connsiteX0" fmla="*/ 528125 w 603856"/>
                  <a:gd name="connsiteY0" fmla="*/ 4803 h 1218354"/>
                  <a:gd name="connsiteX1" fmla="*/ 440608 w 603856"/>
                  <a:gd name="connsiteY1" fmla="*/ 10838 h 1218354"/>
                  <a:gd name="connsiteX2" fmla="*/ 350073 w 603856"/>
                  <a:gd name="connsiteY2" fmla="*/ 13856 h 1218354"/>
                  <a:gd name="connsiteX3" fmla="*/ 316877 w 603856"/>
                  <a:gd name="connsiteY3" fmla="*/ 143623 h 1218354"/>
                  <a:gd name="connsiteX4" fmla="*/ 265574 w 603856"/>
                  <a:gd name="connsiteY4" fmla="*/ 267353 h 1218354"/>
                  <a:gd name="connsiteX5" fmla="*/ 135808 w 603856"/>
                  <a:gd name="connsiteY5" fmla="*/ 369959 h 1218354"/>
                  <a:gd name="connsiteX6" fmla="*/ 57345 w 603856"/>
                  <a:gd name="connsiteY6" fmla="*/ 578189 h 1218354"/>
                  <a:gd name="connsiteX7" fmla="*/ 3024 w 603856"/>
                  <a:gd name="connsiteY7" fmla="*/ 735116 h 1218354"/>
                  <a:gd name="connsiteX8" fmla="*/ 27167 w 603856"/>
                  <a:gd name="connsiteY8" fmla="*/ 925238 h 1218354"/>
                  <a:gd name="connsiteX9" fmla="*/ 6 w 603856"/>
                  <a:gd name="connsiteY9" fmla="*/ 1112343 h 1218354"/>
                  <a:gd name="connsiteX10" fmla="*/ 30184 w 603856"/>
                  <a:gd name="connsiteY10" fmla="*/ 1214949 h 1218354"/>
                  <a:gd name="connsiteX11" fmla="*/ 159951 w 603856"/>
                  <a:gd name="connsiteY11" fmla="*/ 1190807 h 1218354"/>
                  <a:gd name="connsiteX12" fmla="*/ 280664 w 603856"/>
                  <a:gd name="connsiteY12" fmla="*/ 1160629 h 1218354"/>
                  <a:gd name="connsiteX13" fmla="*/ 344038 w 603856"/>
                  <a:gd name="connsiteY13" fmla="*/ 1079147 h 1218354"/>
                  <a:gd name="connsiteX14" fmla="*/ 316877 w 603856"/>
                  <a:gd name="connsiteY14" fmla="*/ 910149 h 1218354"/>
                  <a:gd name="connsiteX15" fmla="*/ 392323 w 603856"/>
                  <a:gd name="connsiteY15" fmla="*/ 789436 h 1218354"/>
                  <a:gd name="connsiteX16" fmla="*/ 510018 w 603856"/>
                  <a:gd name="connsiteY16" fmla="*/ 677777 h 1218354"/>
                  <a:gd name="connsiteX17" fmla="*/ 540196 w 603856"/>
                  <a:gd name="connsiteY17" fmla="*/ 505761 h 1218354"/>
                  <a:gd name="connsiteX18" fmla="*/ 531143 w 603856"/>
                  <a:gd name="connsiteY18" fmla="*/ 351852 h 1218354"/>
                  <a:gd name="connsiteX19" fmla="*/ 579428 w 603856"/>
                  <a:gd name="connsiteY19" fmla="*/ 225104 h 1218354"/>
                  <a:gd name="connsiteX20" fmla="*/ 603571 w 603856"/>
                  <a:gd name="connsiteY20" fmla="*/ 89302 h 1218354"/>
                  <a:gd name="connsiteX21" fmla="*/ 528125 w 603856"/>
                  <a:gd name="connsiteY21" fmla="*/ 4803 h 12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856" h="1218354">
                    <a:moveTo>
                      <a:pt x="528125" y="4803"/>
                    </a:moveTo>
                    <a:cubicBezTo>
                      <a:pt x="500965" y="-8274"/>
                      <a:pt x="470283" y="9329"/>
                      <a:pt x="440608" y="10838"/>
                    </a:cubicBezTo>
                    <a:cubicBezTo>
                      <a:pt x="410933" y="12347"/>
                      <a:pt x="370695" y="-8275"/>
                      <a:pt x="350073" y="13856"/>
                    </a:cubicBezTo>
                    <a:cubicBezTo>
                      <a:pt x="329451" y="35987"/>
                      <a:pt x="330960" y="101374"/>
                      <a:pt x="316877" y="143623"/>
                    </a:cubicBezTo>
                    <a:cubicBezTo>
                      <a:pt x="302794" y="185872"/>
                      <a:pt x="295752" y="229630"/>
                      <a:pt x="265574" y="267353"/>
                    </a:cubicBezTo>
                    <a:cubicBezTo>
                      <a:pt x="235396" y="305076"/>
                      <a:pt x="170513" y="318153"/>
                      <a:pt x="135808" y="369959"/>
                    </a:cubicBezTo>
                    <a:cubicBezTo>
                      <a:pt x="101103" y="421765"/>
                      <a:pt x="79476" y="517330"/>
                      <a:pt x="57345" y="578189"/>
                    </a:cubicBezTo>
                    <a:cubicBezTo>
                      <a:pt x="35214" y="639049"/>
                      <a:pt x="8054" y="677275"/>
                      <a:pt x="3024" y="735116"/>
                    </a:cubicBezTo>
                    <a:cubicBezTo>
                      <a:pt x="-2006" y="792957"/>
                      <a:pt x="27670" y="862367"/>
                      <a:pt x="27167" y="925238"/>
                    </a:cubicBezTo>
                    <a:cubicBezTo>
                      <a:pt x="26664" y="988109"/>
                      <a:pt x="-497" y="1064058"/>
                      <a:pt x="6" y="1112343"/>
                    </a:cubicBezTo>
                    <a:cubicBezTo>
                      <a:pt x="509" y="1160628"/>
                      <a:pt x="3526" y="1201872"/>
                      <a:pt x="30184" y="1214949"/>
                    </a:cubicBezTo>
                    <a:cubicBezTo>
                      <a:pt x="56841" y="1228026"/>
                      <a:pt x="118204" y="1199860"/>
                      <a:pt x="159951" y="1190807"/>
                    </a:cubicBezTo>
                    <a:cubicBezTo>
                      <a:pt x="201698" y="1181754"/>
                      <a:pt x="249983" y="1179239"/>
                      <a:pt x="280664" y="1160629"/>
                    </a:cubicBezTo>
                    <a:cubicBezTo>
                      <a:pt x="311345" y="1142019"/>
                      <a:pt x="338003" y="1120894"/>
                      <a:pt x="344038" y="1079147"/>
                    </a:cubicBezTo>
                    <a:cubicBezTo>
                      <a:pt x="350073" y="1037400"/>
                      <a:pt x="308830" y="958434"/>
                      <a:pt x="316877" y="910149"/>
                    </a:cubicBezTo>
                    <a:cubicBezTo>
                      <a:pt x="324924" y="861864"/>
                      <a:pt x="360133" y="828165"/>
                      <a:pt x="392323" y="789436"/>
                    </a:cubicBezTo>
                    <a:cubicBezTo>
                      <a:pt x="424513" y="750707"/>
                      <a:pt x="485373" y="725056"/>
                      <a:pt x="510018" y="677777"/>
                    </a:cubicBezTo>
                    <a:cubicBezTo>
                      <a:pt x="534663" y="630498"/>
                      <a:pt x="536675" y="560082"/>
                      <a:pt x="540196" y="505761"/>
                    </a:cubicBezTo>
                    <a:cubicBezTo>
                      <a:pt x="543717" y="451440"/>
                      <a:pt x="524604" y="398628"/>
                      <a:pt x="531143" y="351852"/>
                    </a:cubicBezTo>
                    <a:cubicBezTo>
                      <a:pt x="537682" y="305076"/>
                      <a:pt x="567357" y="268862"/>
                      <a:pt x="579428" y="225104"/>
                    </a:cubicBezTo>
                    <a:cubicBezTo>
                      <a:pt x="591499" y="181346"/>
                      <a:pt x="606086" y="127025"/>
                      <a:pt x="603571" y="89302"/>
                    </a:cubicBezTo>
                    <a:cubicBezTo>
                      <a:pt x="601056" y="51579"/>
                      <a:pt x="555285" y="17880"/>
                      <a:pt x="528125" y="4803"/>
                    </a:cubicBez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20773229" y="4017838"/>
              <a:ext cx="5966327" cy="13187631"/>
              <a:chOff x="20774679" y="4014340"/>
              <a:chExt cx="5966327" cy="13187631"/>
            </a:xfrm>
            <a:solidFill>
              <a:srgbClr val="FFF2CC">
                <a:alpha val="50196"/>
              </a:srgbClr>
            </a:solidFill>
          </p:grpSpPr>
          <p:sp>
            <p:nvSpPr>
              <p:cNvPr id="54" name="Freeform 53"/>
              <p:cNvSpPr/>
              <p:nvPr/>
            </p:nvSpPr>
            <p:spPr>
              <a:xfrm>
                <a:off x="22086030" y="7698252"/>
                <a:ext cx="3645702" cy="3960608"/>
              </a:xfrm>
              <a:custGeom>
                <a:avLst/>
                <a:gdLst>
                  <a:gd name="connsiteX0" fmla="*/ 1859820 w 3645702"/>
                  <a:gd name="connsiteY0" fmla="*/ 2017248 h 3960608"/>
                  <a:gd name="connsiteX1" fmla="*/ 1574070 w 3645702"/>
                  <a:gd name="connsiteY1" fmla="*/ 2226798 h 3960608"/>
                  <a:gd name="connsiteX2" fmla="*/ 1097820 w 3645702"/>
                  <a:gd name="connsiteY2" fmla="*/ 2569698 h 3960608"/>
                  <a:gd name="connsiteX3" fmla="*/ 735870 w 3645702"/>
                  <a:gd name="connsiteY3" fmla="*/ 2836398 h 3960608"/>
                  <a:gd name="connsiteX4" fmla="*/ 412020 w 3645702"/>
                  <a:gd name="connsiteY4" fmla="*/ 3179298 h 3960608"/>
                  <a:gd name="connsiteX5" fmla="*/ 69120 w 3645702"/>
                  <a:gd name="connsiteY5" fmla="*/ 3560298 h 3960608"/>
                  <a:gd name="connsiteX6" fmla="*/ 11970 w 3645702"/>
                  <a:gd name="connsiteY6" fmla="*/ 3788898 h 3960608"/>
                  <a:gd name="connsiteX7" fmla="*/ 31020 w 3645702"/>
                  <a:gd name="connsiteY7" fmla="*/ 3960348 h 3960608"/>
                  <a:gd name="connsiteX8" fmla="*/ 316770 w 3645702"/>
                  <a:gd name="connsiteY8" fmla="*/ 3750798 h 3960608"/>
                  <a:gd name="connsiteX9" fmla="*/ 545370 w 3645702"/>
                  <a:gd name="connsiteY9" fmla="*/ 3617448 h 3960608"/>
                  <a:gd name="connsiteX10" fmla="*/ 716820 w 3645702"/>
                  <a:gd name="connsiteY10" fmla="*/ 3388848 h 3960608"/>
                  <a:gd name="connsiteX11" fmla="*/ 1021620 w 3645702"/>
                  <a:gd name="connsiteY11" fmla="*/ 3236448 h 3960608"/>
                  <a:gd name="connsiteX12" fmla="*/ 1288320 w 3645702"/>
                  <a:gd name="connsiteY12" fmla="*/ 3160248 h 3960608"/>
                  <a:gd name="connsiteX13" fmla="*/ 1707420 w 3645702"/>
                  <a:gd name="connsiteY13" fmla="*/ 3122148 h 3960608"/>
                  <a:gd name="connsiteX14" fmla="*/ 1726470 w 3645702"/>
                  <a:gd name="connsiteY14" fmla="*/ 3312648 h 3960608"/>
                  <a:gd name="connsiteX15" fmla="*/ 1821720 w 3645702"/>
                  <a:gd name="connsiteY15" fmla="*/ 3465048 h 3960608"/>
                  <a:gd name="connsiteX16" fmla="*/ 2069370 w 3645702"/>
                  <a:gd name="connsiteY16" fmla="*/ 3407898 h 3960608"/>
                  <a:gd name="connsiteX17" fmla="*/ 2259870 w 3645702"/>
                  <a:gd name="connsiteY17" fmla="*/ 3217398 h 3960608"/>
                  <a:gd name="connsiteX18" fmla="*/ 2621820 w 3645702"/>
                  <a:gd name="connsiteY18" fmla="*/ 2874498 h 3960608"/>
                  <a:gd name="connsiteX19" fmla="*/ 2926620 w 3645702"/>
                  <a:gd name="connsiteY19" fmla="*/ 2302998 h 3960608"/>
                  <a:gd name="connsiteX20" fmla="*/ 3117120 w 3645702"/>
                  <a:gd name="connsiteY20" fmla="*/ 1674348 h 3960608"/>
                  <a:gd name="connsiteX21" fmla="*/ 3402870 w 3645702"/>
                  <a:gd name="connsiteY21" fmla="*/ 1255248 h 3960608"/>
                  <a:gd name="connsiteX22" fmla="*/ 3612420 w 3645702"/>
                  <a:gd name="connsiteY22" fmla="*/ 912348 h 3960608"/>
                  <a:gd name="connsiteX23" fmla="*/ 3593370 w 3645702"/>
                  <a:gd name="connsiteY23" fmla="*/ 550398 h 3960608"/>
                  <a:gd name="connsiteX24" fmla="*/ 3631470 w 3645702"/>
                  <a:gd name="connsiteY24" fmla="*/ 283698 h 3960608"/>
                  <a:gd name="connsiteX25" fmla="*/ 3631470 w 3645702"/>
                  <a:gd name="connsiteY25" fmla="*/ 55098 h 3960608"/>
                  <a:gd name="connsiteX26" fmla="*/ 3460020 w 3645702"/>
                  <a:gd name="connsiteY26" fmla="*/ 16998 h 3960608"/>
                  <a:gd name="connsiteX27" fmla="*/ 3212370 w 3645702"/>
                  <a:gd name="connsiteY27" fmla="*/ 283698 h 3960608"/>
                  <a:gd name="connsiteX28" fmla="*/ 2869470 w 3645702"/>
                  <a:gd name="connsiteY28" fmla="*/ 531348 h 3960608"/>
                  <a:gd name="connsiteX29" fmla="*/ 2526570 w 3645702"/>
                  <a:gd name="connsiteY29" fmla="*/ 778998 h 3960608"/>
                  <a:gd name="connsiteX30" fmla="*/ 2297970 w 3645702"/>
                  <a:gd name="connsiteY30" fmla="*/ 988548 h 3960608"/>
                  <a:gd name="connsiteX31" fmla="*/ 2259870 w 3645702"/>
                  <a:gd name="connsiteY31" fmla="*/ 1179048 h 3960608"/>
                  <a:gd name="connsiteX32" fmla="*/ 2469420 w 3645702"/>
                  <a:gd name="connsiteY32" fmla="*/ 1140948 h 3960608"/>
                  <a:gd name="connsiteX33" fmla="*/ 2602770 w 3645702"/>
                  <a:gd name="connsiteY33" fmla="*/ 988548 h 3960608"/>
                  <a:gd name="connsiteX34" fmla="*/ 2831370 w 3645702"/>
                  <a:gd name="connsiteY34" fmla="*/ 798048 h 3960608"/>
                  <a:gd name="connsiteX35" fmla="*/ 3059970 w 3645702"/>
                  <a:gd name="connsiteY35" fmla="*/ 778998 h 3960608"/>
                  <a:gd name="connsiteX36" fmla="*/ 3040920 w 3645702"/>
                  <a:gd name="connsiteY36" fmla="*/ 893298 h 3960608"/>
                  <a:gd name="connsiteX37" fmla="*/ 2869470 w 3645702"/>
                  <a:gd name="connsiteY37" fmla="*/ 1083798 h 3960608"/>
                  <a:gd name="connsiteX38" fmla="*/ 2774220 w 3645702"/>
                  <a:gd name="connsiteY38" fmla="*/ 1464798 h 3960608"/>
                  <a:gd name="connsiteX39" fmla="*/ 2469420 w 3645702"/>
                  <a:gd name="connsiteY39" fmla="*/ 1617198 h 3960608"/>
                  <a:gd name="connsiteX40" fmla="*/ 2164620 w 3645702"/>
                  <a:gd name="connsiteY40" fmla="*/ 1750548 h 3960608"/>
                  <a:gd name="connsiteX41" fmla="*/ 1974120 w 3645702"/>
                  <a:gd name="connsiteY41" fmla="*/ 1902948 h 3960608"/>
                  <a:gd name="connsiteX42" fmla="*/ 1859820 w 3645702"/>
                  <a:gd name="connsiteY42" fmla="*/ 2017248 h 396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645702" h="3960608">
                    <a:moveTo>
                      <a:pt x="1859820" y="2017248"/>
                    </a:moveTo>
                    <a:lnTo>
                      <a:pt x="1574070" y="2226798"/>
                    </a:lnTo>
                    <a:lnTo>
                      <a:pt x="1097820" y="2569698"/>
                    </a:lnTo>
                    <a:cubicBezTo>
                      <a:pt x="958120" y="2671298"/>
                      <a:pt x="850170" y="2734798"/>
                      <a:pt x="735870" y="2836398"/>
                    </a:cubicBezTo>
                    <a:cubicBezTo>
                      <a:pt x="621570" y="2937998"/>
                      <a:pt x="523145" y="3058648"/>
                      <a:pt x="412020" y="3179298"/>
                    </a:cubicBezTo>
                    <a:cubicBezTo>
                      <a:pt x="300895" y="3299948"/>
                      <a:pt x="135795" y="3458698"/>
                      <a:pt x="69120" y="3560298"/>
                    </a:cubicBezTo>
                    <a:cubicBezTo>
                      <a:pt x="2445" y="3661898"/>
                      <a:pt x="18320" y="3722223"/>
                      <a:pt x="11970" y="3788898"/>
                    </a:cubicBezTo>
                    <a:cubicBezTo>
                      <a:pt x="5620" y="3855573"/>
                      <a:pt x="-19780" y="3966698"/>
                      <a:pt x="31020" y="3960348"/>
                    </a:cubicBezTo>
                    <a:cubicBezTo>
                      <a:pt x="81820" y="3953998"/>
                      <a:pt x="231045" y="3807948"/>
                      <a:pt x="316770" y="3750798"/>
                    </a:cubicBezTo>
                    <a:cubicBezTo>
                      <a:pt x="402495" y="3693648"/>
                      <a:pt x="478695" y="3677773"/>
                      <a:pt x="545370" y="3617448"/>
                    </a:cubicBezTo>
                    <a:cubicBezTo>
                      <a:pt x="612045" y="3557123"/>
                      <a:pt x="637445" y="3452348"/>
                      <a:pt x="716820" y="3388848"/>
                    </a:cubicBezTo>
                    <a:cubicBezTo>
                      <a:pt x="796195" y="3325348"/>
                      <a:pt x="926370" y="3274548"/>
                      <a:pt x="1021620" y="3236448"/>
                    </a:cubicBezTo>
                    <a:cubicBezTo>
                      <a:pt x="1116870" y="3198348"/>
                      <a:pt x="1174020" y="3179298"/>
                      <a:pt x="1288320" y="3160248"/>
                    </a:cubicBezTo>
                    <a:cubicBezTo>
                      <a:pt x="1402620" y="3141198"/>
                      <a:pt x="1634395" y="3096748"/>
                      <a:pt x="1707420" y="3122148"/>
                    </a:cubicBezTo>
                    <a:cubicBezTo>
                      <a:pt x="1780445" y="3147548"/>
                      <a:pt x="1707420" y="3255498"/>
                      <a:pt x="1726470" y="3312648"/>
                    </a:cubicBezTo>
                    <a:cubicBezTo>
                      <a:pt x="1745520" y="3369798"/>
                      <a:pt x="1764570" y="3449173"/>
                      <a:pt x="1821720" y="3465048"/>
                    </a:cubicBezTo>
                    <a:cubicBezTo>
                      <a:pt x="1878870" y="3480923"/>
                      <a:pt x="1996345" y="3449173"/>
                      <a:pt x="2069370" y="3407898"/>
                    </a:cubicBezTo>
                    <a:cubicBezTo>
                      <a:pt x="2142395" y="3366623"/>
                      <a:pt x="2167795" y="3306298"/>
                      <a:pt x="2259870" y="3217398"/>
                    </a:cubicBezTo>
                    <a:cubicBezTo>
                      <a:pt x="2351945" y="3128498"/>
                      <a:pt x="2510695" y="3026898"/>
                      <a:pt x="2621820" y="2874498"/>
                    </a:cubicBezTo>
                    <a:cubicBezTo>
                      <a:pt x="2732945" y="2722098"/>
                      <a:pt x="2844070" y="2503023"/>
                      <a:pt x="2926620" y="2302998"/>
                    </a:cubicBezTo>
                    <a:cubicBezTo>
                      <a:pt x="3009170" y="2102973"/>
                      <a:pt x="3037745" y="1848973"/>
                      <a:pt x="3117120" y="1674348"/>
                    </a:cubicBezTo>
                    <a:cubicBezTo>
                      <a:pt x="3196495" y="1499723"/>
                      <a:pt x="3320320" y="1382248"/>
                      <a:pt x="3402870" y="1255248"/>
                    </a:cubicBezTo>
                    <a:cubicBezTo>
                      <a:pt x="3485420" y="1128248"/>
                      <a:pt x="3580670" y="1029823"/>
                      <a:pt x="3612420" y="912348"/>
                    </a:cubicBezTo>
                    <a:cubicBezTo>
                      <a:pt x="3644170" y="794873"/>
                      <a:pt x="3590195" y="655173"/>
                      <a:pt x="3593370" y="550398"/>
                    </a:cubicBezTo>
                    <a:cubicBezTo>
                      <a:pt x="3596545" y="445623"/>
                      <a:pt x="3625120" y="366248"/>
                      <a:pt x="3631470" y="283698"/>
                    </a:cubicBezTo>
                    <a:cubicBezTo>
                      <a:pt x="3637820" y="201148"/>
                      <a:pt x="3660045" y="99548"/>
                      <a:pt x="3631470" y="55098"/>
                    </a:cubicBezTo>
                    <a:cubicBezTo>
                      <a:pt x="3602895" y="10648"/>
                      <a:pt x="3529870" y="-21102"/>
                      <a:pt x="3460020" y="16998"/>
                    </a:cubicBezTo>
                    <a:cubicBezTo>
                      <a:pt x="3390170" y="55098"/>
                      <a:pt x="3310795" y="197973"/>
                      <a:pt x="3212370" y="283698"/>
                    </a:cubicBezTo>
                    <a:cubicBezTo>
                      <a:pt x="3113945" y="369423"/>
                      <a:pt x="2869470" y="531348"/>
                      <a:pt x="2869470" y="531348"/>
                    </a:cubicBezTo>
                    <a:cubicBezTo>
                      <a:pt x="2755170" y="613898"/>
                      <a:pt x="2621820" y="702798"/>
                      <a:pt x="2526570" y="778998"/>
                    </a:cubicBezTo>
                    <a:cubicBezTo>
                      <a:pt x="2431320" y="855198"/>
                      <a:pt x="2342420" y="921873"/>
                      <a:pt x="2297970" y="988548"/>
                    </a:cubicBezTo>
                    <a:cubicBezTo>
                      <a:pt x="2253520" y="1055223"/>
                      <a:pt x="2231295" y="1153648"/>
                      <a:pt x="2259870" y="1179048"/>
                    </a:cubicBezTo>
                    <a:cubicBezTo>
                      <a:pt x="2288445" y="1204448"/>
                      <a:pt x="2412270" y="1172698"/>
                      <a:pt x="2469420" y="1140948"/>
                    </a:cubicBezTo>
                    <a:cubicBezTo>
                      <a:pt x="2526570" y="1109198"/>
                      <a:pt x="2542445" y="1045698"/>
                      <a:pt x="2602770" y="988548"/>
                    </a:cubicBezTo>
                    <a:cubicBezTo>
                      <a:pt x="2663095" y="931398"/>
                      <a:pt x="2755170" y="832973"/>
                      <a:pt x="2831370" y="798048"/>
                    </a:cubicBezTo>
                    <a:cubicBezTo>
                      <a:pt x="2907570" y="763123"/>
                      <a:pt x="3025045" y="763123"/>
                      <a:pt x="3059970" y="778998"/>
                    </a:cubicBezTo>
                    <a:cubicBezTo>
                      <a:pt x="3094895" y="794873"/>
                      <a:pt x="3072670" y="842498"/>
                      <a:pt x="3040920" y="893298"/>
                    </a:cubicBezTo>
                    <a:cubicBezTo>
                      <a:pt x="3009170" y="944098"/>
                      <a:pt x="2913920" y="988548"/>
                      <a:pt x="2869470" y="1083798"/>
                    </a:cubicBezTo>
                    <a:cubicBezTo>
                      <a:pt x="2825020" y="1179048"/>
                      <a:pt x="2840895" y="1375898"/>
                      <a:pt x="2774220" y="1464798"/>
                    </a:cubicBezTo>
                    <a:cubicBezTo>
                      <a:pt x="2707545" y="1553698"/>
                      <a:pt x="2571020" y="1569573"/>
                      <a:pt x="2469420" y="1617198"/>
                    </a:cubicBezTo>
                    <a:cubicBezTo>
                      <a:pt x="2367820" y="1664823"/>
                      <a:pt x="2247170" y="1702923"/>
                      <a:pt x="2164620" y="1750548"/>
                    </a:cubicBezTo>
                    <a:cubicBezTo>
                      <a:pt x="2082070" y="1798173"/>
                      <a:pt x="2021745" y="1852148"/>
                      <a:pt x="1974120" y="1902948"/>
                    </a:cubicBezTo>
                    <a:cubicBezTo>
                      <a:pt x="1926495" y="1953748"/>
                      <a:pt x="1902682" y="2004548"/>
                      <a:pt x="1859820" y="2017248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6345066" y="4014340"/>
                <a:ext cx="395940" cy="1611358"/>
              </a:xfrm>
              <a:custGeom>
                <a:avLst/>
                <a:gdLst>
                  <a:gd name="connsiteX0" fmla="*/ 217801 w 395940"/>
                  <a:gd name="connsiteY0" fmla="*/ 14452 h 1611358"/>
                  <a:gd name="connsiteX1" fmla="*/ 127267 w 395940"/>
                  <a:gd name="connsiteY1" fmla="*/ 168361 h 1611358"/>
                  <a:gd name="connsiteX2" fmla="*/ 72946 w 395940"/>
                  <a:gd name="connsiteY2" fmla="*/ 346412 h 1611358"/>
                  <a:gd name="connsiteX3" fmla="*/ 39750 w 395940"/>
                  <a:gd name="connsiteY3" fmla="*/ 542571 h 1611358"/>
                  <a:gd name="connsiteX4" fmla="*/ 57857 w 395940"/>
                  <a:gd name="connsiteY4" fmla="*/ 720622 h 1611358"/>
                  <a:gd name="connsiteX5" fmla="*/ 103124 w 395940"/>
                  <a:gd name="connsiteY5" fmla="*/ 847371 h 1611358"/>
                  <a:gd name="connsiteX6" fmla="*/ 39750 w 395940"/>
                  <a:gd name="connsiteY6" fmla="*/ 1046547 h 1611358"/>
                  <a:gd name="connsiteX7" fmla="*/ 518 w 395940"/>
                  <a:gd name="connsiteY7" fmla="*/ 1140100 h 1611358"/>
                  <a:gd name="connsiteX8" fmla="*/ 21643 w 395940"/>
                  <a:gd name="connsiteY8" fmla="*/ 1348329 h 1611358"/>
                  <a:gd name="connsiteX9" fmla="*/ 81999 w 395940"/>
                  <a:gd name="connsiteY9" fmla="*/ 1559577 h 1611358"/>
                  <a:gd name="connsiteX10" fmla="*/ 154427 w 395940"/>
                  <a:gd name="connsiteY10" fmla="*/ 1610880 h 1611358"/>
                  <a:gd name="connsiteX11" fmla="*/ 196677 w 395940"/>
                  <a:gd name="connsiteY11" fmla="*/ 1541470 h 1611358"/>
                  <a:gd name="connsiteX12" fmla="*/ 250997 w 395940"/>
                  <a:gd name="connsiteY12" fmla="*/ 1345311 h 1611358"/>
                  <a:gd name="connsiteX13" fmla="*/ 314372 w 395940"/>
                  <a:gd name="connsiteY13" fmla="*/ 1055601 h 1611358"/>
                  <a:gd name="connsiteX14" fmla="*/ 347568 w 395940"/>
                  <a:gd name="connsiteY14" fmla="*/ 874531 h 1611358"/>
                  <a:gd name="connsiteX15" fmla="*/ 335496 w 395940"/>
                  <a:gd name="connsiteY15" fmla="*/ 723640 h 1611358"/>
                  <a:gd name="connsiteX16" fmla="*/ 296265 w 395940"/>
                  <a:gd name="connsiteY16" fmla="*/ 554642 h 1611358"/>
                  <a:gd name="connsiteX17" fmla="*/ 335496 w 395940"/>
                  <a:gd name="connsiteY17" fmla="*/ 400733 h 1611358"/>
                  <a:gd name="connsiteX18" fmla="*/ 395853 w 395940"/>
                  <a:gd name="connsiteY18" fmla="*/ 261913 h 1611358"/>
                  <a:gd name="connsiteX19" fmla="*/ 347568 w 395940"/>
                  <a:gd name="connsiteY19" fmla="*/ 86880 h 1611358"/>
                  <a:gd name="connsiteX20" fmla="*/ 293247 w 395940"/>
                  <a:gd name="connsiteY20" fmla="*/ 17470 h 1611358"/>
                  <a:gd name="connsiteX21" fmla="*/ 217801 w 395940"/>
                  <a:gd name="connsiteY21" fmla="*/ 14452 h 161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5940" h="1611358">
                    <a:moveTo>
                      <a:pt x="217801" y="14452"/>
                    </a:moveTo>
                    <a:cubicBezTo>
                      <a:pt x="190138" y="39601"/>
                      <a:pt x="151409" y="113034"/>
                      <a:pt x="127267" y="168361"/>
                    </a:cubicBezTo>
                    <a:cubicBezTo>
                      <a:pt x="103125" y="223688"/>
                      <a:pt x="87532" y="284044"/>
                      <a:pt x="72946" y="346412"/>
                    </a:cubicBezTo>
                    <a:cubicBezTo>
                      <a:pt x="58360" y="408780"/>
                      <a:pt x="42265" y="480203"/>
                      <a:pt x="39750" y="542571"/>
                    </a:cubicBezTo>
                    <a:cubicBezTo>
                      <a:pt x="37235" y="604939"/>
                      <a:pt x="47295" y="669822"/>
                      <a:pt x="57857" y="720622"/>
                    </a:cubicBezTo>
                    <a:cubicBezTo>
                      <a:pt x="68419" y="771422"/>
                      <a:pt x="106142" y="793050"/>
                      <a:pt x="103124" y="847371"/>
                    </a:cubicBezTo>
                    <a:cubicBezTo>
                      <a:pt x="100106" y="901692"/>
                      <a:pt x="56851" y="997759"/>
                      <a:pt x="39750" y="1046547"/>
                    </a:cubicBezTo>
                    <a:cubicBezTo>
                      <a:pt x="22649" y="1095335"/>
                      <a:pt x="3536" y="1089803"/>
                      <a:pt x="518" y="1140100"/>
                    </a:cubicBezTo>
                    <a:cubicBezTo>
                      <a:pt x="-2500" y="1190397"/>
                      <a:pt x="8063" y="1278416"/>
                      <a:pt x="21643" y="1348329"/>
                    </a:cubicBezTo>
                    <a:cubicBezTo>
                      <a:pt x="35223" y="1418242"/>
                      <a:pt x="59868" y="1515819"/>
                      <a:pt x="81999" y="1559577"/>
                    </a:cubicBezTo>
                    <a:cubicBezTo>
                      <a:pt x="104130" y="1603335"/>
                      <a:pt x="135314" y="1613898"/>
                      <a:pt x="154427" y="1610880"/>
                    </a:cubicBezTo>
                    <a:cubicBezTo>
                      <a:pt x="173540" y="1607862"/>
                      <a:pt x="180582" y="1585731"/>
                      <a:pt x="196677" y="1541470"/>
                    </a:cubicBezTo>
                    <a:cubicBezTo>
                      <a:pt x="212772" y="1497209"/>
                      <a:pt x="231381" y="1426289"/>
                      <a:pt x="250997" y="1345311"/>
                    </a:cubicBezTo>
                    <a:cubicBezTo>
                      <a:pt x="270613" y="1264333"/>
                      <a:pt x="298277" y="1134064"/>
                      <a:pt x="314372" y="1055601"/>
                    </a:cubicBezTo>
                    <a:cubicBezTo>
                      <a:pt x="330467" y="977138"/>
                      <a:pt x="344047" y="929858"/>
                      <a:pt x="347568" y="874531"/>
                    </a:cubicBezTo>
                    <a:cubicBezTo>
                      <a:pt x="351089" y="819204"/>
                      <a:pt x="344046" y="776955"/>
                      <a:pt x="335496" y="723640"/>
                    </a:cubicBezTo>
                    <a:cubicBezTo>
                      <a:pt x="326946" y="670325"/>
                      <a:pt x="296265" y="608460"/>
                      <a:pt x="296265" y="554642"/>
                    </a:cubicBezTo>
                    <a:cubicBezTo>
                      <a:pt x="296265" y="500824"/>
                      <a:pt x="318898" y="449521"/>
                      <a:pt x="335496" y="400733"/>
                    </a:cubicBezTo>
                    <a:cubicBezTo>
                      <a:pt x="352094" y="351945"/>
                      <a:pt x="393841" y="314222"/>
                      <a:pt x="395853" y="261913"/>
                    </a:cubicBezTo>
                    <a:cubicBezTo>
                      <a:pt x="397865" y="209604"/>
                      <a:pt x="364669" y="127620"/>
                      <a:pt x="347568" y="86880"/>
                    </a:cubicBezTo>
                    <a:cubicBezTo>
                      <a:pt x="330467" y="46140"/>
                      <a:pt x="308336" y="33565"/>
                      <a:pt x="293247" y="17470"/>
                    </a:cubicBezTo>
                    <a:cubicBezTo>
                      <a:pt x="278158" y="1375"/>
                      <a:pt x="245464" y="-10697"/>
                      <a:pt x="217801" y="14452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23639765" y="8821144"/>
                <a:ext cx="535459" cy="537873"/>
              </a:xfrm>
              <a:custGeom>
                <a:avLst/>
                <a:gdLst>
                  <a:gd name="connsiteX0" fmla="*/ 194991 w 535459"/>
                  <a:gd name="connsiteY0" fmla="*/ 105573 h 537873"/>
                  <a:gd name="connsiteX1" fmla="*/ 80314 w 535459"/>
                  <a:gd name="connsiteY1" fmla="*/ 259482 h 537873"/>
                  <a:gd name="connsiteX2" fmla="*/ 1851 w 535459"/>
                  <a:gd name="connsiteY2" fmla="*/ 479783 h 537873"/>
                  <a:gd name="connsiteX3" fmla="*/ 158778 w 535459"/>
                  <a:gd name="connsiteY3" fmla="*/ 534104 h 537873"/>
                  <a:gd name="connsiteX4" fmla="*/ 382096 w 535459"/>
                  <a:gd name="connsiteY4" fmla="*/ 401319 h 537873"/>
                  <a:gd name="connsiteX5" fmla="*/ 532987 w 535459"/>
                  <a:gd name="connsiteY5" fmla="*/ 298713 h 537873"/>
                  <a:gd name="connsiteX6" fmla="*/ 466595 w 535459"/>
                  <a:gd name="connsiteY6" fmla="*/ 135751 h 537873"/>
                  <a:gd name="connsiteX7" fmla="*/ 345883 w 535459"/>
                  <a:gd name="connsiteY7" fmla="*/ 18056 h 537873"/>
                  <a:gd name="connsiteX8" fmla="*/ 258366 w 535459"/>
                  <a:gd name="connsiteY8" fmla="*/ 9003 h 537873"/>
                  <a:gd name="connsiteX9" fmla="*/ 194991 w 535459"/>
                  <a:gd name="connsiteY9" fmla="*/ 105573 h 53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459" h="537873">
                    <a:moveTo>
                      <a:pt x="194991" y="105573"/>
                    </a:moveTo>
                    <a:cubicBezTo>
                      <a:pt x="165316" y="147320"/>
                      <a:pt x="112504" y="197114"/>
                      <a:pt x="80314" y="259482"/>
                    </a:cubicBezTo>
                    <a:cubicBezTo>
                      <a:pt x="48124" y="321850"/>
                      <a:pt x="-11226" y="434013"/>
                      <a:pt x="1851" y="479783"/>
                    </a:cubicBezTo>
                    <a:cubicBezTo>
                      <a:pt x="14928" y="525553"/>
                      <a:pt x="95404" y="547181"/>
                      <a:pt x="158778" y="534104"/>
                    </a:cubicBezTo>
                    <a:cubicBezTo>
                      <a:pt x="222152" y="521027"/>
                      <a:pt x="319728" y="440551"/>
                      <a:pt x="382096" y="401319"/>
                    </a:cubicBezTo>
                    <a:cubicBezTo>
                      <a:pt x="444464" y="362087"/>
                      <a:pt x="518904" y="342974"/>
                      <a:pt x="532987" y="298713"/>
                    </a:cubicBezTo>
                    <a:cubicBezTo>
                      <a:pt x="547070" y="254452"/>
                      <a:pt x="497779" y="182527"/>
                      <a:pt x="466595" y="135751"/>
                    </a:cubicBezTo>
                    <a:cubicBezTo>
                      <a:pt x="435411" y="88975"/>
                      <a:pt x="380588" y="39181"/>
                      <a:pt x="345883" y="18056"/>
                    </a:cubicBezTo>
                    <a:cubicBezTo>
                      <a:pt x="311178" y="-3069"/>
                      <a:pt x="283515" y="-5080"/>
                      <a:pt x="258366" y="9003"/>
                    </a:cubicBezTo>
                    <a:cubicBezTo>
                      <a:pt x="233217" y="23086"/>
                      <a:pt x="224666" y="63826"/>
                      <a:pt x="194991" y="105573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21386622" y="13360526"/>
                <a:ext cx="694059" cy="926871"/>
              </a:xfrm>
              <a:custGeom>
                <a:avLst/>
                <a:gdLst>
                  <a:gd name="connsiteX0" fmla="*/ 435247 w 694059"/>
                  <a:gd name="connsiteY0" fmla="*/ 117066 h 926871"/>
                  <a:gd name="connsiteX1" fmla="*/ 302463 w 694059"/>
                  <a:gd name="connsiteY1" fmla="*/ 267957 h 926871"/>
                  <a:gd name="connsiteX2" fmla="*/ 124412 w 694059"/>
                  <a:gd name="connsiteY2" fmla="*/ 424884 h 926871"/>
                  <a:gd name="connsiteX3" fmla="*/ 9734 w 694059"/>
                  <a:gd name="connsiteY3" fmla="*/ 618024 h 926871"/>
                  <a:gd name="connsiteX4" fmla="*/ 30859 w 694059"/>
                  <a:gd name="connsiteY4" fmla="*/ 895664 h 926871"/>
                  <a:gd name="connsiteX5" fmla="*/ 227018 w 694059"/>
                  <a:gd name="connsiteY5" fmla="*/ 898682 h 926871"/>
                  <a:gd name="connsiteX6" fmla="*/ 317552 w 694059"/>
                  <a:gd name="connsiteY6" fmla="*/ 702524 h 926871"/>
                  <a:gd name="connsiteX7" fmla="*/ 399033 w 694059"/>
                  <a:gd name="connsiteY7" fmla="*/ 530508 h 926871"/>
                  <a:gd name="connsiteX8" fmla="*/ 568031 w 694059"/>
                  <a:gd name="connsiteY8" fmla="*/ 388670 h 926871"/>
                  <a:gd name="connsiteX9" fmla="*/ 682709 w 694059"/>
                  <a:gd name="connsiteY9" fmla="*/ 183458 h 926871"/>
                  <a:gd name="connsiteX10" fmla="*/ 682709 w 694059"/>
                  <a:gd name="connsiteY10" fmla="*/ 53692 h 926871"/>
                  <a:gd name="connsiteX11" fmla="*/ 619334 w 694059"/>
                  <a:gd name="connsiteY11" fmla="*/ 2389 h 926871"/>
                  <a:gd name="connsiteX12" fmla="*/ 507675 w 694059"/>
                  <a:gd name="connsiteY12" fmla="*/ 17478 h 926871"/>
                  <a:gd name="connsiteX13" fmla="*/ 435247 w 694059"/>
                  <a:gd name="connsiteY13" fmla="*/ 117066 h 92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4059" h="926871">
                    <a:moveTo>
                      <a:pt x="435247" y="117066"/>
                    </a:moveTo>
                    <a:cubicBezTo>
                      <a:pt x="401045" y="158813"/>
                      <a:pt x="354269" y="216654"/>
                      <a:pt x="302463" y="267957"/>
                    </a:cubicBezTo>
                    <a:cubicBezTo>
                      <a:pt x="250657" y="319260"/>
                      <a:pt x="173200" y="366540"/>
                      <a:pt x="124412" y="424884"/>
                    </a:cubicBezTo>
                    <a:cubicBezTo>
                      <a:pt x="75624" y="483229"/>
                      <a:pt x="25326" y="539561"/>
                      <a:pt x="9734" y="618024"/>
                    </a:cubicBezTo>
                    <a:cubicBezTo>
                      <a:pt x="-5858" y="696487"/>
                      <a:pt x="-5355" y="848888"/>
                      <a:pt x="30859" y="895664"/>
                    </a:cubicBezTo>
                    <a:cubicBezTo>
                      <a:pt x="67073" y="942440"/>
                      <a:pt x="179236" y="930872"/>
                      <a:pt x="227018" y="898682"/>
                    </a:cubicBezTo>
                    <a:cubicBezTo>
                      <a:pt x="274800" y="866492"/>
                      <a:pt x="288883" y="763886"/>
                      <a:pt x="317552" y="702524"/>
                    </a:cubicBezTo>
                    <a:cubicBezTo>
                      <a:pt x="346221" y="641162"/>
                      <a:pt x="357286" y="582817"/>
                      <a:pt x="399033" y="530508"/>
                    </a:cubicBezTo>
                    <a:cubicBezTo>
                      <a:pt x="440780" y="478199"/>
                      <a:pt x="520752" y="446512"/>
                      <a:pt x="568031" y="388670"/>
                    </a:cubicBezTo>
                    <a:cubicBezTo>
                      <a:pt x="615310" y="330828"/>
                      <a:pt x="663596" y="239288"/>
                      <a:pt x="682709" y="183458"/>
                    </a:cubicBezTo>
                    <a:cubicBezTo>
                      <a:pt x="701822" y="127628"/>
                      <a:pt x="693271" y="83870"/>
                      <a:pt x="682709" y="53692"/>
                    </a:cubicBezTo>
                    <a:cubicBezTo>
                      <a:pt x="672147" y="23514"/>
                      <a:pt x="648506" y="8425"/>
                      <a:pt x="619334" y="2389"/>
                    </a:cubicBezTo>
                    <a:cubicBezTo>
                      <a:pt x="590162" y="-3647"/>
                      <a:pt x="536847" y="1886"/>
                      <a:pt x="507675" y="17478"/>
                    </a:cubicBezTo>
                    <a:cubicBezTo>
                      <a:pt x="478503" y="33070"/>
                      <a:pt x="469449" y="75319"/>
                      <a:pt x="435247" y="117066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20774679" y="15983617"/>
                <a:ext cx="603856" cy="1218354"/>
              </a:xfrm>
              <a:custGeom>
                <a:avLst/>
                <a:gdLst>
                  <a:gd name="connsiteX0" fmla="*/ 528125 w 603856"/>
                  <a:gd name="connsiteY0" fmla="*/ 4803 h 1218354"/>
                  <a:gd name="connsiteX1" fmla="*/ 440608 w 603856"/>
                  <a:gd name="connsiteY1" fmla="*/ 10838 h 1218354"/>
                  <a:gd name="connsiteX2" fmla="*/ 350073 w 603856"/>
                  <a:gd name="connsiteY2" fmla="*/ 13856 h 1218354"/>
                  <a:gd name="connsiteX3" fmla="*/ 316877 w 603856"/>
                  <a:gd name="connsiteY3" fmla="*/ 143623 h 1218354"/>
                  <a:gd name="connsiteX4" fmla="*/ 265574 w 603856"/>
                  <a:gd name="connsiteY4" fmla="*/ 267353 h 1218354"/>
                  <a:gd name="connsiteX5" fmla="*/ 135808 w 603856"/>
                  <a:gd name="connsiteY5" fmla="*/ 369959 h 1218354"/>
                  <a:gd name="connsiteX6" fmla="*/ 57345 w 603856"/>
                  <a:gd name="connsiteY6" fmla="*/ 578189 h 1218354"/>
                  <a:gd name="connsiteX7" fmla="*/ 3024 w 603856"/>
                  <a:gd name="connsiteY7" fmla="*/ 735116 h 1218354"/>
                  <a:gd name="connsiteX8" fmla="*/ 27167 w 603856"/>
                  <a:gd name="connsiteY8" fmla="*/ 925238 h 1218354"/>
                  <a:gd name="connsiteX9" fmla="*/ 6 w 603856"/>
                  <a:gd name="connsiteY9" fmla="*/ 1112343 h 1218354"/>
                  <a:gd name="connsiteX10" fmla="*/ 30184 w 603856"/>
                  <a:gd name="connsiteY10" fmla="*/ 1214949 h 1218354"/>
                  <a:gd name="connsiteX11" fmla="*/ 159951 w 603856"/>
                  <a:gd name="connsiteY11" fmla="*/ 1190807 h 1218354"/>
                  <a:gd name="connsiteX12" fmla="*/ 280664 w 603856"/>
                  <a:gd name="connsiteY12" fmla="*/ 1160629 h 1218354"/>
                  <a:gd name="connsiteX13" fmla="*/ 344038 w 603856"/>
                  <a:gd name="connsiteY13" fmla="*/ 1079147 h 1218354"/>
                  <a:gd name="connsiteX14" fmla="*/ 316877 w 603856"/>
                  <a:gd name="connsiteY14" fmla="*/ 910149 h 1218354"/>
                  <a:gd name="connsiteX15" fmla="*/ 392323 w 603856"/>
                  <a:gd name="connsiteY15" fmla="*/ 789436 h 1218354"/>
                  <a:gd name="connsiteX16" fmla="*/ 510018 w 603856"/>
                  <a:gd name="connsiteY16" fmla="*/ 677777 h 1218354"/>
                  <a:gd name="connsiteX17" fmla="*/ 540196 w 603856"/>
                  <a:gd name="connsiteY17" fmla="*/ 505761 h 1218354"/>
                  <a:gd name="connsiteX18" fmla="*/ 531143 w 603856"/>
                  <a:gd name="connsiteY18" fmla="*/ 351852 h 1218354"/>
                  <a:gd name="connsiteX19" fmla="*/ 579428 w 603856"/>
                  <a:gd name="connsiteY19" fmla="*/ 225104 h 1218354"/>
                  <a:gd name="connsiteX20" fmla="*/ 603571 w 603856"/>
                  <a:gd name="connsiteY20" fmla="*/ 89302 h 1218354"/>
                  <a:gd name="connsiteX21" fmla="*/ 528125 w 603856"/>
                  <a:gd name="connsiteY21" fmla="*/ 4803 h 12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03856" h="1218354">
                    <a:moveTo>
                      <a:pt x="528125" y="4803"/>
                    </a:moveTo>
                    <a:cubicBezTo>
                      <a:pt x="500965" y="-8274"/>
                      <a:pt x="470283" y="9329"/>
                      <a:pt x="440608" y="10838"/>
                    </a:cubicBezTo>
                    <a:cubicBezTo>
                      <a:pt x="410933" y="12347"/>
                      <a:pt x="370695" y="-8275"/>
                      <a:pt x="350073" y="13856"/>
                    </a:cubicBezTo>
                    <a:cubicBezTo>
                      <a:pt x="329451" y="35987"/>
                      <a:pt x="330960" y="101374"/>
                      <a:pt x="316877" y="143623"/>
                    </a:cubicBezTo>
                    <a:cubicBezTo>
                      <a:pt x="302794" y="185872"/>
                      <a:pt x="295752" y="229630"/>
                      <a:pt x="265574" y="267353"/>
                    </a:cubicBezTo>
                    <a:cubicBezTo>
                      <a:pt x="235396" y="305076"/>
                      <a:pt x="170513" y="318153"/>
                      <a:pt x="135808" y="369959"/>
                    </a:cubicBezTo>
                    <a:cubicBezTo>
                      <a:pt x="101103" y="421765"/>
                      <a:pt x="79476" y="517330"/>
                      <a:pt x="57345" y="578189"/>
                    </a:cubicBezTo>
                    <a:cubicBezTo>
                      <a:pt x="35214" y="639049"/>
                      <a:pt x="8054" y="677275"/>
                      <a:pt x="3024" y="735116"/>
                    </a:cubicBezTo>
                    <a:cubicBezTo>
                      <a:pt x="-2006" y="792957"/>
                      <a:pt x="27670" y="862367"/>
                      <a:pt x="27167" y="925238"/>
                    </a:cubicBezTo>
                    <a:cubicBezTo>
                      <a:pt x="26664" y="988109"/>
                      <a:pt x="-497" y="1064058"/>
                      <a:pt x="6" y="1112343"/>
                    </a:cubicBezTo>
                    <a:cubicBezTo>
                      <a:pt x="509" y="1160628"/>
                      <a:pt x="3526" y="1201872"/>
                      <a:pt x="30184" y="1214949"/>
                    </a:cubicBezTo>
                    <a:cubicBezTo>
                      <a:pt x="56841" y="1228026"/>
                      <a:pt x="118204" y="1199860"/>
                      <a:pt x="159951" y="1190807"/>
                    </a:cubicBezTo>
                    <a:cubicBezTo>
                      <a:pt x="201698" y="1181754"/>
                      <a:pt x="249983" y="1179239"/>
                      <a:pt x="280664" y="1160629"/>
                    </a:cubicBezTo>
                    <a:cubicBezTo>
                      <a:pt x="311345" y="1142019"/>
                      <a:pt x="338003" y="1120894"/>
                      <a:pt x="344038" y="1079147"/>
                    </a:cubicBezTo>
                    <a:cubicBezTo>
                      <a:pt x="350073" y="1037400"/>
                      <a:pt x="308830" y="958434"/>
                      <a:pt x="316877" y="910149"/>
                    </a:cubicBezTo>
                    <a:cubicBezTo>
                      <a:pt x="324924" y="861864"/>
                      <a:pt x="360133" y="828165"/>
                      <a:pt x="392323" y="789436"/>
                    </a:cubicBezTo>
                    <a:cubicBezTo>
                      <a:pt x="424513" y="750707"/>
                      <a:pt x="485373" y="725056"/>
                      <a:pt x="510018" y="677777"/>
                    </a:cubicBezTo>
                    <a:cubicBezTo>
                      <a:pt x="534663" y="630498"/>
                      <a:pt x="536675" y="560082"/>
                      <a:pt x="540196" y="505761"/>
                    </a:cubicBezTo>
                    <a:cubicBezTo>
                      <a:pt x="543717" y="451440"/>
                      <a:pt x="524604" y="398628"/>
                      <a:pt x="531143" y="351852"/>
                    </a:cubicBezTo>
                    <a:cubicBezTo>
                      <a:pt x="537682" y="305076"/>
                      <a:pt x="567357" y="268862"/>
                      <a:pt x="579428" y="225104"/>
                    </a:cubicBezTo>
                    <a:cubicBezTo>
                      <a:pt x="591499" y="181346"/>
                      <a:pt x="606086" y="127025"/>
                      <a:pt x="603571" y="89302"/>
                    </a:cubicBezTo>
                    <a:cubicBezTo>
                      <a:pt x="601056" y="51579"/>
                      <a:pt x="555285" y="17880"/>
                      <a:pt x="528125" y="4803"/>
                    </a:cubicBezTo>
                    <a:close/>
                  </a:path>
                </a:pathLst>
              </a:custGeom>
              <a:grpFill/>
              <a:ln w="285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2" name="Freeform 61"/>
          <p:cNvSpPr/>
          <p:nvPr/>
        </p:nvSpPr>
        <p:spPr>
          <a:xfrm>
            <a:off x="335432" y="1409700"/>
            <a:ext cx="5124862" cy="11128105"/>
          </a:xfrm>
          <a:custGeom>
            <a:avLst/>
            <a:gdLst>
              <a:gd name="connsiteX0" fmla="*/ 45568 w 5124862"/>
              <a:gd name="connsiteY0" fmla="*/ 10725150 h 11128105"/>
              <a:gd name="connsiteX1" fmla="*/ 178918 w 5124862"/>
              <a:gd name="connsiteY1" fmla="*/ 10839450 h 11128105"/>
              <a:gd name="connsiteX2" fmla="*/ 483718 w 5124862"/>
              <a:gd name="connsiteY2" fmla="*/ 10877550 h 11128105"/>
              <a:gd name="connsiteX3" fmla="*/ 712318 w 5124862"/>
              <a:gd name="connsiteY3" fmla="*/ 10610850 h 11128105"/>
              <a:gd name="connsiteX4" fmla="*/ 864718 w 5124862"/>
              <a:gd name="connsiteY4" fmla="*/ 10325100 h 11128105"/>
              <a:gd name="connsiteX5" fmla="*/ 998068 w 5124862"/>
              <a:gd name="connsiteY5" fmla="*/ 10058400 h 11128105"/>
              <a:gd name="connsiteX6" fmla="*/ 1245718 w 5124862"/>
              <a:gd name="connsiteY6" fmla="*/ 9886950 h 11128105"/>
              <a:gd name="connsiteX7" fmla="*/ 1569568 w 5124862"/>
              <a:gd name="connsiteY7" fmla="*/ 9810750 h 11128105"/>
              <a:gd name="connsiteX8" fmla="*/ 1779118 w 5124862"/>
              <a:gd name="connsiteY8" fmla="*/ 9734550 h 11128105"/>
              <a:gd name="connsiteX9" fmla="*/ 2026768 w 5124862"/>
              <a:gd name="connsiteY9" fmla="*/ 9277350 h 11128105"/>
              <a:gd name="connsiteX10" fmla="*/ 2064868 w 5124862"/>
              <a:gd name="connsiteY10" fmla="*/ 8896350 h 11128105"/>
              <a:gd name="connsiteX11" fmla="*/ 2255368 w 5124862"/>
              <a:gd name="connsiteY11" fmla="*/ 8610600 h 11128105"/>
              <a:gd name="connsiteX12" fmla="*/ 2483968 w 5124862"/>
              <a:gd name="connsiteY12" fmla="*/ 8343900 h 11128105"/>
              <a:gd name="connsiteX13" fmla="*/ 2426818 w 5124862"/>
              <a:gd name="connsiteY13" fmla="*/ 8134350 h 11128105"/>
              <a:gd name="connsiteX14" fmla="*/ 2426818 w 5124862"/>
              <a:gd name="connsiteY14" fmla="*/ 7715250 h 11128105"/>
              <a:gd name="connsiteX15" fmla="*/ 2693518 w 5124862"/>
              <a:gd name="connsiteY15" fmla="*/ 7258050 h 11128105"/>
              <a:gd name="connsiteX16" fmla="*/ 2750668 w 5124862"/>
              <a:gd name="connsiteY16" fmla="*/ 6781800 h 11128105"/>
              <a:gd name="connsiteX17" fmla="*/ 2750668 w 5124862"/>
              <a:gd name="connsiteY17" fmla="*/ 6343650 h 11128105"/>
              <a:gd name="connsiteX18" fmla="*/ 2884018 w 5124862"/>
              <a:gd name="connsiteY18" fmla="*/ 5753100 h 11128105"/>
              <a:gd name="connsiteX19" fmla="*/ 2769718 w 5124862"/>
              <a:gd name="connsiteY19" fmla="*/ 5410200 h 11128105"/>
              <a:gd name="connsiteX20" fmla="*/ 2617318 w 5124862"/>
              <a:gd name="connsiteY20" fmla="*/ 5257800 h 11128105"/>
              <a:gd name="connsiteX21" fmla="*/ 2464918 w 5124862"/>
              <a:gd name="connsiteY21" fmla="*/ 5105400 h 11128105"/>
              <a:gd name="connsiteX22" fmla="*/ 2331568 w 5124862"/>
              <a:gd name="connsiteY22" fmla="*/ 4895850 h 11128105"/>
              <a:gd name="connsiteX23" fmla="*/ 2312518 w 5124862"/>
              <a:gd name="connsiteY23" fmla="*/ 4514850 h 11128105"/>
              <a:gd name="connsiteX24" fmla="*/ 2369668 w 5124862"/>
              <a:gd name="connsiteY24" fmla="*/ 4248150 h 11128105"/>
              <a:gd name="connsiteX25" fmla="*/ 2579218 w 5124862"/>
              <a:gd name="connsiteY25" fmla="*/ 4133850 h 11128105"/>
              <a:gd name="connsiteX26" fmla="*/ 2826868 w 5124862"/>
              <a:gd name="connsiteY26" fmla="*/ 4114800 h 11128105"/>
              <a:gd name="connsiteX27" fmla="*/ 3055468 w 5124862"/>
              <a:gd name="connsiteY27" fmla="*/ 4171950 h 11128105"/>
              <a:gd name="connsiteX28" fmla="*/ 3245968 w 5124862"/>
              <a:gd name="connsiteY28" fmla="*/ 4305300 h 11128105"/>
              <a:gd name="connsiteX29" fmla="*/ 3417418 w 5124862"/>
              <a:gd name="connsiteY29" fmla="*/ 4267200 h 11128105"/>
              <a:gd name="connsiteX30" fmla="*/ 3512668 w 5124862"/>
              <a:gd name="connsiteY30" fmla="*/ 3981450 h 11128105"/>
              <a:gd name="connsiteX31" fmla="*/ 3417418 w 5124862"/>
              <a:gd name="connsiteY31" fmla="*/ 3562350 h 11128105"/>
              <a:gd name="connsiteX32" fmla="*/ 3265018 w 5124862"/>
              <a:gd name="connsiteY32" fmla="*/ 3219450 h 11128105"/>
              <a:gd name="connsiteX33" fmla="*/ 3207868 w 5124862"/>
              <a:gd name="connsiteY33" fmla="*/ 2781300 h 11128105"/>
              <a:gd name="connsiteX34" fmla="*/ 3322168 w 5124862"/>
              <a:gd name="connsiteY34" fmla="*/ 2571750 h 11128105"/>
              <a:gd name="connsiteX35" fmla="*/ 3474568 w 5124862"/>
              <a:gd name="connsiteY35" fmla="*/ 2533650 h 11128105"/>
              <a:gd name="connsiteX36" fmla="*/ 3684118 w 5124862"/>
              <a:gd name="connsiteY36" fmla="*/ 2609850 h 11128105"/>
              <a:gd name="connsiteX37" fmla="*/ 3836518 w 5124862"/>
              <a:gd name="connsiteY37" fmla="*/ 2838450 h 11128105"/>
              <a:gd name="connsiteX38" fmla="*/ 3969868 w 5124862"/>
              <a:gd name="connsiteY38" fmla="*/ 2914650 h 11128105"/>
              <a:gd name="connsiteX39" fmla="*/ 4122268 w 5124862"/>
              <a:gd name="connsiteY39" fmla="*/ 2705100 h 11128105"/>
              <a:gd name="connsiteX40" fmla="*/ 4274668 w 5124862"/>
              <a:gd name="connsiteY40" fmla="*/ 2571750 h 11128105"/>
              <a:gd name="connsiteX41" fmla="*/ 4446118 w 5124862"/>
              <a:gd name="connsiteY41" fmla="*/ 2457450 h 11128105"/>
              <a:gd name="connsiteX42" fmla="*/ 4522318 w 5124862"/>
              <a:gd name="connsiteY42" fmla="*/ 2209800 h 11128105"/>
              <a:gd name="connsiteX43" fmla="*/ 4503268 w 5124862"/>
              <a:gd name="connsiteY43" fmla="*/ 1752600 h 11128105"/>
              <a:gd name="connsiteX44" fmla="*/ 4160368 w 5124862"/>
              <a:gd name="connsiteY44" fmla="*/ 1276350 h 11128105"/>
              <a:gd name="connsiteX45" fmla="*/ 3722218 w 5124862"/>
              <a:gd name="connsiteY45" fmla="*/ 800100 h 11128105"/>
              <a:gd name="connsiteX46" fmla="*/ 3284068 w 5124862"/>
              <a:gd name="connsiteY46" fmla="*/ 476250 h 11128105"/>
              <a:gd name="connsiteX47" fmla="*/ 2845918 w 5124862"/>
              <a:gd name="connsiteY47" fmla="*/ 323850 h 11128105"/>
              <a:gd name="connsiteX48" fmla="*/ 2503018 w 5124862"/>
              <a:gd name="connsiteY48" fmla="*/ 247650 h 11128105"/>
              <a:gd name="connsiteX49" fmla="*/ 2045818 w 5124862"/>
              <a:gd name="connsiteY49" fmla="*/ 266700 h 11128105"/>
              <a:gd name="connsiteX50" fmla="*/ 1474318 w 5124862"/>
              <a:gd name="connsiteY50" fmla="*/ 361950 h 11128105"/>
              <a:gd name="connsiteX51" fmla="*/ 712318 w 5124862"/>
              <a:gd name="connsiteY51" fmla="*/ 590550 h 11128105"/>
              <a:gd name="connsiteX52" fmla="*/ 426568 w 5124862"/>
              <a:gd name="connsiteY52" fmla="*/ 647700 h 11128105"/>
              <a:gd name="connsiteX53" fmla="*/ 197968 w 5124862"/>
              <a:gd name="connsiteY53" fmla="*/ 762000 h 11128105"/>
              <a:gd name="connsiteX54" fmla="*/ 64618 w 5124862"/>
              <a:gd name="connsiteY54" fmla="*/ 781050 h 11128105"/>
              <a:gd name="connsiteX55" fmla="*/ 26518 w 5124862"/>
              <a:gd name="connsiteY55" fmla="*/ 552450 h 11128105"/>
              <a:gd name="connsiteX56" fmla="*/ 64618 w 5124862"/>
              <a:gd name="connsiteY56" fmla="*/ 495300 h 11128105"/>
              <a:gd name="connsiteX57" fmla="*/ 617068 w 5124862"/>
              <a:gd name="connsiteY57" fmla="*/ 342900 h 11128105"/>
              <a:gd name="connsiteX58" fmla="*/ 1207618 w 5124862"/>
              <a:gd name="connsiteY58" fmla="*/ 190500 h 11128105"/>
              <a:gd name="connsiteX59" fmla="*/ 1836268 w 5124862"/>
              <a:gd name="connsiteY59" fmla="*/ 57150 h 11128105"/>
              <a:gd name="connsiteX60" fmla="*/ 2350618 w 5124862"/>
              <a:gd name="connsiteY60" fmla="*/ 0 h 11128105"/>
              <a:gd name="connsiteX61" fmla="*/ 2769718 w 5124862"/>
              <a:gd name="connsiteY61" fmla="*/ 57150 h 11128105"/>
              <a:gd name="connsiteX62" fmla="*/ 3169768 w 5124862"/>
              <a:gd name="connsiteY62" fmla="*/ 133350 h 11128105"/>
              <a:gd name="connsiteX63" fmla="*/ 3512668 w 5124862"/>
              <a:gd name="connsiteY63" fmla="*/ 342900 h 11128105"/>
              <a:gd name="connsiteX64" fmla="*/ 3893668 w 5124862"/>
              <a:gd name="connsiteY64" fmla="*/ 609600 h 11128105"/>
              <a:gd name="connsiteX65" fmla="*/ 4217518 w 5124862"/>
              <a:gd name="connsiteY65" fmla="*/ 895350 h 11128105"/>
              <a:gd name="connsiteX66" fmla="*/ 4427068 w 5124862"/>
              <a:gd name="connsiteY66" fmla="*/ 1123950 h 11128105"/>
              <a:gd name="connsiteX67" fmla="*/ 4655668 w 5124862"/>
              <a:gd name="connsiteY67" fmla="*/ 1390650 h 11128105"/>
              <a:gd name="connsiteX68" fmla="*/ 4808068 w 5124862"/>
              <a:gd name="connsiteY68" fmla="*/ 1790700 h 11128105"/>
              <a:gd name="connsiteX69" fmla="*/ 4846168 w 5124862"/>
              <a:gd name="connsiteY69" fmla="*/ 2019300 h 11128105"/>
              <a:gd name="connsiteX70" fmla="*/ 4865218 w 5124862"/>
              <a:gd name="connsiteY70" fmla="*/ 2286000 h 11128105"/>
              <a:gd name="connsiteX71" fmla="*/ 4789018 w 5124862"/>
              <a:gd name="connsiteY71" fmla="*/ 2476500 h 11128105"/>
              <a:gd name="connsiteX72" fmla="*/ 4769968 w 5124862"/>
              <a:gd name="connsiteY72" fmla="*/ 2705100 h 11128105"/>
              <a:gd name="connsiteX73" fmla="*/ 4693768 w 5124862"/>
              <a:gd name="connsiteY73" fmla="*/ 2914650 h 11128105"/>
              <a:gd name="connsiteX74" fmla="*/ 4484218 w 5124862"/>
              <a:gd name="connsiteY74" fmla="*/ 2933700 h 11128105"/>
              <a:gd name="connsiteX75" fmla="*/ 4465168 w 5124862"/>
              <a:gd name="connsiteY75" fmla="*/ 2914650 h 11128105"/>
              <a:gd name="connsiteX76" fmla="*/ 4350868 w 5124862"/>
              <a:gd name="connsiteY76" fmla="*/ 3009900 h 11128105"/>
              <a:gd name="connsiteX77" fmla="*/ 4274668 w 5124862"/>
              <a:gd name="connsiteY77" fmla="*/ 3143250 h 11128105"/>
              <a:gd name="connsiteX78" fmla="*/ 4274668 w 5124862"/>
              <a:gd name="connsiteY78" fmla="*/ 3276600 h 11128105"/>
              <a:gd name="connsiteX79" fmla="*/ 4331818 w 5124862"/>
              <a:gd name="connsiteY79" fmla="*/ 3371850 h 11128105"/>
              <a:gd name="connsiteX80" fmla="*/ 4598518 w 5124862"/>
              <a:gd name="connsiteY80" fmla="*/ 3371850 h 11128105"/>
              <a:gd name="connsiteX81" fmla="*/ 4693768 w 5124862"/>
              <a:gd name="connsiteY81" fmla="*/ 3238500 h 11128105"/>
              <a:gd name="connsiteX82" fmla="*/ 4827118 w 5124862"/>
              <a:gd name="connsiteY82" fmla="*/ 3105150 h 11128105"/>
              <a:gd name="connsiteX83" fmla="*/ 4960468 w 5124862"/>
              <a:gd name="connsiteY83" fmla="*/ 3048000 h 11128105"/>
              <a:gd name="connsiteX84" fmla="*/ 5093818 w 5124862"/>
              <a:gd name="connsiteY84" fmla="*/ 3181350 h 11128105"/>
              <a:gd name="connsiteX85" fmla="*/ 5112868 w 5124862"/>
              <a:gd name="connsiteY85" fmla="*/ 3505200 h 11128105"/>
              <a:gd name="connsiteX86" fmla="*/ 4941418 w 5124862"/>
              <a:gd name="connsiteY86" fmla="*/ 3695700 h 11128105"/>
              <a:gd name="connsiteX87" fmla="*/ 4579468 w 5124862"/>
              <a:gd name="connsiteY87" fmla="*/ 3771900 h 11128105"/>
              <a:gd name="connsiteX88" fmla="*/ 4179418 w 5124862"/>
              <a:gd name="connsiteY88" fmla="*/ 3867150 h 11128105"/>
              <a:gd name="connsiteX89" fmla="*/ 3988918 w 5124862"/>
              <a:gd name="connsiteY89" fmla="*/ 3943350 h 11128105"/>
              <a:gd name="connsiteX90" fmla="*/ 3798418 w 5124862"/>
              <a:gd name="connsiteY90" fmla="*/ 4057650 h 11128105"/>
              <a:gd name="connsiteX91" fmla="*/ 3703168 w 5124862"/>
              <a:gd name="connsiteY91" fmla="*/ 4229100 h 11128105"/>
              <a:gd name="connsiteX92" fmla="*/ 3607918 w 5124862"/>
              <a:gd name="connsiteY92" fmla="*/ 4438650 h 11128105"/>
              <a:gd name="connsiteX93" fmla="*/ 3436468 w 5124862"/>
              <a:gd name="connsiteY93" fmla="*/ 4591050 h 11128105"/>
              <a:gd name="connsiteX94" fmla="*/ 3188818 w 5124862"/>
              <a:gd name="connsiteY94" fmla="*/ 4591050 h 11128105"/>
              <a:gd name="connsiteX95" fmla="*/ 3017368 w 5124862"/>
              <a:gd name="connsiteY95" fmla="*/ 4495800 h 11128105"/>
              <a:gd name="connsiteX96" fmla="*/ 2826868 w 5124862"/>
              <a:gd name="connsiteY96" fmla="*/ 4419600 h 11128105"/>
              <a:gd name="connsiteX97" fmla="*/ 2731618 w 5124862"/>
              <a:gd name="connsiteY97" fmla="*/ 4533900 h 11128105"/>
              <a:gd name="connsiteX98" fmla="*/ 2807818 w 5124862"/>
              <a:gd name="connsiteY98" fmla="*/ 4743450 h 11128105"/>
              <a:gd name="connsiteX99" fmla="*/ 2922118 w 5124862"/>
              <a:gd name="connsiteY99" fmla="*/ 5181600 h 11128105"/>
              <a:gd name="connsiteX100" fmla="*/ 3074518 w 5124862"/>
              <a:gd name="connsiteY100" fmla="*/ 5429250 h 11128105"/>
              <a:gd name="connsiteX101" fmla="*/ 3074518 w 5124862"/>
              <a:gd name="connsiteY101" fmla="*/ 5676900 h 11128105"/>
              <a:gd name="connsiteX102" fmla="*/ 3074518 w 5124862"/>
              <a:gd name="connsiteY102" fmla="*/ 6153150 h 11128105"/>
              <a:gd name="connsiteX103" fmla="*/ 3017368 w 5124862"/>
              <a:gd name="connsiteY103" fmla="*/ 6534150 h 11128105"/>
              <a:gd name="connsiteX104" fmla="*/ 2922118 w 5124862"/>
              <a:gd name="connsiteY104" fmla="*/ 7048500 h 11128105"/>
              <a:gd name="connsiteX105" fmla="*/ 2845918 w 5124862"/>
              <a:gd name="connsiteY105" fmla="*/ 7486650 h 11128105"/>
              <a:gd name="connsiteX106" fmla="*/ 2674468 w 5124862"/>
              <a:gd name="connsiteY106" fmla="*/ 7867650 h 11128105"/>
              <a:gd name="connsiteX107" fmla="*/ 2655418 w 5124862"/>
              <a:gd name="connsiteY107" fmla="*/ 8229600 h 11128105"/>
              <a:gd name="connsiteX108" fmla="*/ 2750668 w 5124862"/>
              <a:gd name="connsiteY108" fmla="*/ 8496300 h 11128105"/>
              <a:gd name="connsiteX109" fmla="*/ 2464918 w 5124862"/>
              <a:gd name="connsiteY109" fmla="*/ 8763000 h 11128105"/>
              <a:gd name="connsiteX110" fmla="*/ 2293468 w 5124862"/>
              <a:gd name="connsiteY110" fmla="*/ 9067800 h 11128105"/>
              <a:gd name="connsiteX111" fmla="*/ 2198218 w 5124862"/>
              <a:gd name="connsiteY111" fmla="*/ 9353550 h 11128105"/>
              <a:gd name="connsiteX112" fmla="*/ 2045818 w 5124862"/>
              <a:gd name="connsiteY112" fmla="*/ 9906000 h 11128105"/>
              <a:gd name="connsiteX113" fmla="*/ 1874368 w 5124862"/>
              <a:gd name="connsiteY113" fmla="*/ 10001250 h 11128105"/>
              <a:gd name="connsiteX114" fmla="*/ 1569568 w 5124862"/>
              <a:gd name="connsiteY114" fmla="*/ 10096500 h 11128105"/>
              <a:gd name="connsiteX115" fmla="*/ 1093318 w 5124862"/>
              <a:gd name="connsiteY115" fmla="*/ 10325100 h 11128105"/>
              <a:gd name="connsiteX116" fmla="*/ 864718 w 5124862"/>
              <a:gd name="connsiteY116" fmla="*/ 10839450 h 11128105"/>
              <a:gd name="connsiteX117" fmla="*/ 617068 w 5124862"/>
              <a:gd name="connsiteY117" fmla="*/ 11049000 h 11128105"/>
              <a:gd name="connsiteX118" fmla="*/ 331318 w 5124862"/>
              <a:gd name="connsiteY118" fmla="*/ 11125200 h 11128105"/>
              <a:gd name="connsiteX119" fmla="*/ 140818 w 5124862"/>
              <a:gd name="connsiteY119" fmla="*/ 11106150 h 11128105"/>
              <a:gd name="connsiteX120" fmla="*/ 7468 w 5124862"/>
              <a:gd name="connsiteY120" fmla="*/ 11049000 h 11128105"/>
              <a:gd name="connsiteX121" fmla="*/ 45568 w 5124862"/>
              <a:gd name="connsiteY121" fmla="*/ 10725150 h 11128105"/>
              <a:gd name="connsiteX0" fmla="*/ 45568 w 5124862"/>
              <a:gd name="connsiteY0" fmla="*/ 10725150 h 11128105"/>
              <a:gd name="connsiteX1" fmla="*/ 178918 w 5124862"/>
              <a:gd name="connsiteY1" fmla="*/ 10839450 h 11128105"/>
              <a:gd name="connsiteX2" fmla="*/ 483718 w 5124862"/>
              <a:gd name="connsiteY2" fmla="*/ 10877550 h 11128105"/>
              <a:gd name="connsiteX3" fmla="*/ 712318 w 5124862"/>
              <a:gd name="connsiteY3" fmla="*/ 10610850 h 11128105"/>
              <a:gd name="connsiteX4" fmla="*/ 864718 w 5124862"/>
              <a:gd name="connsiteY4" fmla="*/ 10325100 h 11128105"/>
              <a:gd name="connsiteX5" fmla="*/ 998068 w 5124862"/>
              <a:gd name="connsiteY5" fmla="*/ 10058400 h 11128105"/>
              <a:gd name="connsiteX6" fmla="*/ 1245718 w 5124862"/>
              <a:gd name="connsiteY6" fmla="*/ 9886950 h 11128105"/>
              <a:gd name="connsiteX7" fmla="*/ 1569568 w 5124862"/>
              <a:gd name="connsiteY7" fmla="*/ 9810750 h 11128105"/>
              <a:gd name="connsiteX8" fmla="*/ 1779118 w 5124862"/>
              <a:gd name="connsiteY8" fmla="*/ 9734550 h 11128105"/>
              <a:gd name="connsiteX9" fmla="*/ 2026768 w 5124862"/>
              <a:gd name="connsiteY9" fmla="*/ 9277350 h 11128105"/>
              <a:gd name="connsiteX10" fmla="*/ 2064868 w 5124862"/>
              <a:gd name="connsiteY10" fmla="*/ 8896350 h 11128105"/>
              <a:gd name="connsiteX11" fmla="*/ 2255368 w 5124862"/>
              <a:gd name="connsiteY11" fmla="*/ 8610600 h 11128105"/>
              <a:gd name="connsiteX12" fmla="*/ 2483968 w 5124862"/>
              <a:gd name="connsiteY12" fmla="*/ 8343900 h 11128105"/>
              <a:gd name="connsiteX13" fmla="*/ 2426818 w 5124862"/>
              <a:gd name="connsiteY13" fmla="*/ 8134350 h 11128105"/>
              <a:gd name="connsiteX14" fmla="*/ 2426818 w 5124862"/>
              <a:gd name="connsiteY14" fmla="*/ 7715250 h 11128105"/>
              <a:gd name="connsiteX15" fmla="*/ 2693518 w 5124862"/>
              <a:gd name="connsiteY15" fmla="*/ 7258050 h 11128105"/>
              <a:gd name="connsiteX16" fmla="*/ 2750668 w 5124862"/>
              <a:gd name="connsiteY16" fmla="*/ 6781800 h 11128105"/>
              <a:gd name="connsiteX17" fmla="*/ 2750668 w 5124862"/>
              <a:gd name="connsiteY17" fmla="*/ 6343650 h 11128105"/>
              <a:gd name="connsiteX18" fmla="*/ 2884018 w 5124862"/>
              <a:gd name="connsiteY18" fmla="*/ 5753100 h 11128105"/>
              <a:gd name="connsiteX19" fmla="*/ 2769718 w 5124862"/>
              <a:gd name="connsiteY19" fmla="*/ 5410200 h 11128105"/>
              <a:gd name="connsiteX20" fmla="*/ 2617318 w 5124862"/>
              <a:gd name="connsiteY20" fmla="*/ 5257800 h 11128105"/>
              <a:gd name="connsiteX21" fmla="*/ 2464918 w 5124862"/>
              <a:gd name="connsiteY21" fmla="*/ 5105400 h 11128105"/>
              <a:gd name="connsiteX22" fmla="*/ 2331568 w 5124862"/>
              <a:gd name="connsiteY22" fmla="*/ 4895850 h 11128105"/>
              <a:gd name="connsiteX23" fmla="*/ 2312518 w 5124862"/>
              <a:gd name="connsiteY23" fmla="*/ 4514850 h 11128105"/>
              <a:gd name="connsiteX24" fmla="*/ 2369668 w 5124862"/>
              <a:gd name="connsiteY24" fmla="*/ 4248150 h 11128105"/>
              <a:gd name="connsiteX25" fmla="*/ 2579218 w 5124862"/>
              <a:gd name="connsiteY25" fmla="*/ 4133850 h 11128105"/>
              <a:gd name="connsiteX26" fmla="*/ 2826868 w 5124862"/>
              <a:gd name="connsiteY26" fmla="*/ 4114800 h 11128105"/>
              <a:gd name="connsiteX27" fmla="*/ 3055468 w 5124862"/>
              <a:gd name="connsiteY27" fmla="*/ 4171950 h 11128105"/>
              <a:gd name="connsiteX28" fmla="*/ 3245968 w 5124862"/>
              <a:gd name="connsiteY28" fmla="*/ 4305300 h 11128105"/>
              <a:gd name="connsiteX29" fmla="*/ 3417418 w 5124862"/>
              <a:gd name="connsiteY29" fmla="*/ 4267200 h 11128105"/>
              <a:gd name="connsiteX30" fmla="*/ 3512668 w 5124862"/>
              <a:gd name="connsiteY30" fmla="*/ 3981450 h 11128105"/>
              <a:gd name="connsiteX31" fmla="*/ 3417418 w 5124862"/>
              <a:gd name="connsiteY31" fmla="*/ 3562350 h 11128105"/>
              <a:gd name="connsiteX32" fmla="*/ 3265018 w 5124862"/>
              <a:gd name="connsiteY32" fmla="*/ 3219450 h 11128105"/>
              <a:gd name="connsiteX33" fmla="*/ 3207868 w 5124862"/>
              <a:gd name="connsiteY33" fmla="*/ 2781300 h 11128105"/>
              <a:gd name="connsiteX34" fmla="*/ 3322168 w 5124862"/>
              <a:gd name="connsiteY34" fmla="*/ 2571750 h 11128105"/>
              <a:gd name="connsiteX35" fmla="*/ 3474568 w 5124862"/>
              <a:gd name="connsiteY35" fmla="*/ 2533650 h 11128105"/>
              <a:gd name="connsiteX36" fmla="*/ 3684118 w 5124862"/>
              <a:gd name="connsiteY36" fmla="*/ 2609850 h 11128105"/>
              <a:gd name="connsiteX37" fmla="*/ 3836518 w 5124862"/>
              <a:gd name="connsiteY37" fmla="*/ 2838450 h 11128105"/>
              <a:gd name="connsiteX38" fmla="*/ 3969868 w 5124862"/>
              <a:gd name="connsiteY38" fmla="*/ 2914650 h 11128105"/>
              <a:gd name="connsiteX39" fmla="*/ 4122268 w 5124862"/>
              <a:gd name="connsiteY39" fmla="*/ 2705100 h 11128105"/>
              <a:gd name="connsiteX40" fmla="*/ 4274668 w 5124862"/>
              <a:gd name="connsiteY40" fmla="*/ 2571750 h 11128105"/>
              <a:gd name="connsiteX41" fmla="*/ 4446118 w 5124862"/>
              <a:gd name="connsiteY41" fmla="*/ 2457450 h 11128105"/>
              <a:gd name="connsiteX42" fmla="*/ 4522318 w 5124862"/>
              <a:gd name="connsiteY42" fmla="*/ 2209800 h 11128105"/>
              <a:gd name="connsiteX43" fmla="*/ 4503268 w 5124862"/>
              <a:gd name="connsiteY43" fmla="*/ 1752600 h 11128105"/>
              <a:gd name="connsiteX44" fmla="*/ 4160368 w 5124862"/>
              <a:gd name="connsiteY44" fmla="*/ 1276350 h 11128105"/>
              <a:gd name="connsiteX45" fmla="*/ 3722218 w 5124862"/>
              <a:gd name="connsiteY45" fmla="*/ 800100 h 11128105"/>
              <a:gd name="connsiteX46" fmla="*/ 3284068 w 5124862"/>
              <a:gd name="connsiteY46" fmla="*/ 476250 h 11128105"/>
              <a:gd name="connsiteX47" fmla="*/ 2845918 w 5124862"/>
              <a:gd name="connsiteY47" fmla="*/ 323850 h 11128105"/>
              <a:gd name="connsiteX48" fmla="*/ 2503018 w 5124862"/>
              <a:gd name="connsiteY48" fmla="*/ 247650 h 11128105"/>
              <a:gd name="connsiteX49" fmla="*/ 2045818 w 5124862"/>
              <a:gd name="connsiteY49" fmla="*/ 266700 h 11128105"/>
              <a:gd name="connsiteX50" fmla="*/ 1474318 w 5124862"/>
              <a:gd name="connsiteY50" fmla="*/ 361950 h 11128105"/>
              <a:gd name="connsiteX51" fmla="*/ 712318 w 5124862"/>
              <a:gd name="connsiteY51" fmla="*/ 590550 h 11128105"/>
              <a:gd name="connsiteX52" fmla="*/ 426568 w 5124862"/>
              <a:gd name="connsiteY52" fmla="*/ 647700 h 11128105"/>
              <a:gd name="connsiteX53" fmla="*/ 197968 w 5124862"/>
              <a:gd name="connsiteY53" fmla="*/ 762000 h 11128105"/>
              <a:gd name="connsiteX54" fmla="*/ 64618 w 5124862"/>
              <a:gd name="connsiteY54" fmla="*/ 781050 h 11128105"/>
              <a:gd name="connsiteX55" fmla="*/ 26518 w 5124862"/>
              <a:gd name="connsiteY55" fmla="*/ 552450 h 11128105"/>
              <a:gd name="connsiteX56" fmla="*/ 64618 w 5124862"/>
              <a:gd name="connsiteY56" fmla="*/ 495300 h 11128105"/>
              <a:gd name="connsiteX57" fmla="*/ 617068 w 5124862"/>
              <a:gd name="connsiteY57" fmla="*/ 342900 h 11128105"/>
              <a:gd name="connsiteX58" fmla="*/ 1207618 w 5124862"/>
              <a:gd name="connsiteY58" fmla="*/ 190500 h 11128105"/>
              <a:gd name="connsiteX59" fmla="*/ 1836268 w 5124862"/>
              <a:gd name="connsiteY59" fmla="*/ 57150 h 11128105"/>
              <a:gd name="connsiteX60" fmla="*/ 2350618 w 5124862"/>
              <a:gd name="connsiteY60" fmla="*/ 0 h 11128105"/>
              <a:gd name="connsiteX61" fmla="*/ 2769718 w 5124862"/>
              <a:gd name="connsiteY61" fmla="*/ 57150 h 11128105"/>
              <a:gd name="connsiteX62" fmla="*/ 3169768 w 5124862"/>
              <a:gd name="connsiteY62" fmla="*/ 133350 h 11128105"/>
              <a:gd name="connsiteX63" fmla="*/ 3512668 w 5124862"/>
              <a:gd name="connsiteY63" fmla="*/ 342900 h 11128105"/>
              <a:gd name="connsiteX64" fmla="*/ 3893668 w 5124862"/>
              <a:gd name="connsiteY64" fmla="*/ 609600 h 11128105"/>
              <a:gd name="connsiteX65" fmla="*/ 4217518 w 5124862"/>
              <a:gd name="connsiteY65" fmla="*/ 895350 h 11128105"/>
              <a:gd name="connsiteX66" fmla="*/ 4427068 w 5124862"/>
              <a:gd name="connsiteY66" fmla="*/ 1123950 h 11128105"/>
              <a:gd name="connsiteX67" fmla="*/ 4655668 w 5124862"/>
              <a:gd name="connsiteY67" fmla="*/ 1390650 h 11128105"/>
              <a:gd name="connsiteX68" fmla="*/ 4808068 w 5124862"/>
              <a:gd name="connsiteY68" fmla="*/ 1790700 h 11128105"/>
              <a:gd name="connsiteX69" fmla="*/ 4846168 w 5124862"/>
              <a:gd name="connsiteY69" fmla="*/ 2019300 h 11128105"/>
              <a:gd name="connsiteX70" fmla="*/ 4865218 w 5124862"/>
              <a:gd name="connsiteY70" fmla="*/ 2286000 h 11128105"/>
              <a:gd name="connsiteX71" fmla="*/ 4789018 w 5124862"/>
              <a:gd name="connsiteY71" fmla="*/ 2476500 h 11128105"/>
              <a:gd name="connsiteX72" fmla="*/ 4769968 w 5124862"/>
              <a:gd name="connsiteY72" fmla="*/ 2705100 h 11128105"/>
              <a:gd name="connsiteX73" fmla="*/ 4693768 w 5124862"/>
              <a:gd name="connsiteY73" fmla="*/ 2914650 h 11128105"/>
              <a:gd name="connsiteX74" fmla="*/ 4484218 w 5124862"/>
              <a:gd name="connsiteY74" fmla="*/ 2933700 h 11128105"/>
              <a:gd name="connsiteX75" fmla="*/ 4350868 w 5124862"/>
              <a:gd name="connsiteY75" fmla="*/ 3009900 h 11128105"/>
              <a:gd name="connsiteX76" fmla="*/ 4274668 w 5124862"/>
              <a:gd name="connsiteY76" fmla="*/ 3143250 h 11128105"/>
              <a:gd name="connsiteX77" fmla="*/ 4274668 w 5124862"/>
              <a:gd name="connsiteY77" fmla="*/ 3276600 h 11128105"/>
              <a:gd name="connsiteX78" fmla="*/ 4331818 w 5124862"/>
              <a:gd name="connsiteY78" fmla="*/ 3371850 h 11128105"/>
              <a:gd name="connsiteX79" fmla="*/ 4598518 w 5124862"/>
              <a:gd name="connsiteY79" fmla="*/ 3371850 h 11128105"/>
              <a:gd name="connsiteX80" fmla="*/ 4693768 w 5124862"/>
              <a:gd name="connsiteY80" fmla="*/ 3238500 h 11128105"/>
              <a:gd name="connsiteX81" fmla="*/ 4827118 w 5124862"/>
              <a:gd name="connsiteY81" fmla="*/ 3105150 h 11128105"/>
              <a:gd name="connsiteX82" fmla="*/ 4960468 w 5124862"/>
              <a:gd name="connsiteY82" fmla="*/ 3048000 h 11128105"/>
              <a:gd name="connsiteX83" fmla="*/ 5093818 w 5124862"/>
              <a:gd name="connsiteY83" fmla="*/ 3181350 h 11128105"/>
              <a:gd name="connsiteX84" fmla="*/ 5112868 w 5124862"/>
              <a:gd name="connsiteY84" fmla="*/ 3505200 h 11128105"/>
              <a:gd name="connsiteX85" fmla="*/ 4941418 w 5124862"/>
              <a:gd name="connsiteY85" fmla="*/ 3695700 h 11128105"/>
              <a:gd name="connsiteX86" fmla="*/ 4579468 w 5124862"/>
              <a:gd name="connsiteY86" fmla="*/ 3771900 h 11128105"/>
              <a:gd name="connsiteX87" fmla="*/ 4179418 w 5124862"/>
              <a:gd name="connsiteY87" fmla="*/ 3867150 h 11128105"/>
              <a:gd name="connsiteX88" fmla="*/ 3988918 w 5124862"/>
              <a:gd name="connsiteY88" fmla="*/ 3943350 h 11128105"/>
              <a:gd name="connsiteX89" fmla="*/ 3798418 w 5124862"/>
              <a:gd name="connsiteY89" fmla="*/ 4057650 h 11128105"/>
              <a:gd name="connsiteX90" fmla="*/ 3703168 w 5124862"/>
              <a:gd name="connsiteY90" fmla="*/ 4229100 h 11128105"/>
              <a:gd name="connsiteX91" fmla="*/ 3607918 w 5124862"/>
              <a:gd name="connsiteY91" fmla="*/ 4438650 h 11128105"/>
              <a:gd name="connsiteX92" fmla="*/ 3436468 w 5124862"/>
              <a:gd name="connsiteY92" fmla="*/ 4591050 h 11128105"/>
              <a:gd name="connsiteX93" fmla="*/ 3188818 w 5124862"/>
              <a:gd name="connsiteY93" fmla="*/ 4591050 h 11128105"/>
              <a:gd name="connsiteX94" fmla="*/ 3017368 w 5124862"/>
              <a:gd name="connsiteY94" fmla="*/ 4495800 h 11128105"/>
              <a:gd name="connsiteX95" fmla="*/ 2826868 w 5124862"/>
              <a:gd name="connsiteY95" fmla="*/ 4419600 h 11128105"/>
              <a:gd name="connsiteX96" fmla="*/ 2731618 w 5124862"/>
              <a:gd name="connsiteY96" fmla="*/ 4533900 h 11128105"/>
              <a:gd name="connsiteX97" fmla="*/ 2807818 w 5124862"/>
              <a:gd name="connsiteY97" fmla="*/ 4743450 h 11128105"/>
              <a:gd name="connsiteX98" fmla="*/ 2922118 w 5124862"/>
              <a:gd name="connsiteY98" fmla="*/ 5181600 h 11128105"/>
              <a:gd name="connsiteX99" fmla="*/ 3074518 w 5124862"/>
              <a:gd name="connsiteY99" fmla="*/ 5429250 h 11128105"/>
              <a:gd name="connsiteX100" fmla="*/ 3074518 w 5124862"/>
              <a:gd name="connsiteY100" fmla="*/ 5676900 h 11128105"/>
              <a:gd name="connsiteX101" fmla="*/ 3074518 w 5124862"/>
              <a:gd name="connsiteY101" fmla="*/ 6153150 h 11128105"/>
              <a:gd name="connsiteX102" fmla="*/ 3017368 w 5124862"/>
              <a:gd name="connsiteY102" fmla="*/ 6534150 h 11128105"/>
              <a:gd name="connsiteX103" fmla="*/ 2922118 w 5124862"/>
              <a:gd name="connsiteY103" fmla="*/ 7048500 h 11128105"/>
              <a:gd name="connsiteX104" fmla="*/ 2845918 w 5124862"/>
              <a:gd name="connsiteY104" fmla="*/ 7486650 h 11128105"/>
              <a:gd name="connsiteX105" fmla="*/ 2674468 w 5124862"/>
              <a:gd name="connsiteY105" fmla="*/ 7867650 h 11128105"/>
              <a:gd name="connsiteX106" fmla="*/ 2655418 w 5124862"/>
              <a:gd name="connsiteY106" fmla="*/ 8229600 h 11128105"/>
              <a:gd name="connsiteX107" fmla="*/ 2750668 w 5124862"/>
              <a:gd name="connsiteY107" fmla="*/ 8496300 h 11128105"/>
              <a:gd name="connsiteX108" fmla="*/ 2464918 w 5124862"/>
              <a:gd name="connsiteY108" fmla="*/ 8763000 h 11128105"/>
              <a:gd name="connsiteX109" fmla="*/ 2293468 w 5124862"/>
              <a:gd name="connsiteY109" fmla="*/ 9067800 h 11128105"/>
              <a:gd name="connsiteX110" fmla="*/ 2198218 w 5124862"/>
              <a:gd name="connsiteY110" fmla="*/ 9353550 h 11128105"/>
              <a:gd name="connsiteX111" fmla="*/ 2045818 w 5124862"/>
              <a:gd name="connsiteY111" fmla="*/ 9906000 h 11128105"/>
              <a:gd name="connsiteX112" fmla="*/ 1874368 w 5124862"/>
              <a:gd name="connsiteY112" fmla="*/ 10001250 h 11128105"/>
              <a:gd name="connsiteX113" fmla="*/ 1569568 w 5124862"/>
              <a:gd name="connsiteY113" fmla="*/ 10096500 h 11128105"/>
              <a:gd name="connsiteX114" fmla="*/ 1093318 w 5124862"/>
              <a:gd name="connsiteY114" fmla="*/ 10325100 h 11128105"/>
              <a:gd name="connsiteX115" fmla="*/ 864718 w 5124862"/>
              <a:gd name="connsiteY115" fmla="*/ 10839450 h 11128105"/>
              <a:gd name="connsiteX116" fmla="*/ 617068 w 5124862"/>
              <a:gd name="connsiteY116" fmla="*/ 11049000 h 11128105"/>
              <a:gd name="connsiteX117" fmla="*/ 331318 w 5124862"/>
              <a:gd name="connsiteY117" fmla="*/ 11125200 h 11128105"/>
              <a:gd name="connsiteX118" fmla="*/ 140818 w 5124862"/>
              <a:gd name="connsiteY118" fmla="*/ 11106150 h 11128105"/>
              <a:gd name="connsiteX119" fmla="*/ 7468 w 5124862"/>
              <a:gd name="connsiteY119" fmla="*/ 11049000 h 11128105"/>
              <a:gd name="connsiteX120" fmla="*/ 45568 w 5124862"/>
              <a:gd name="connsiteY120" fmla="*/ 10725150 h 11128105"/>
              <a:gd name="connsiteX0" fmla="*/ 45568 w 5124862"/>
              <a:gd name="connsiteY0" fmla="*/ 10725150 h 11128105"/>
              <a:gd name="connsiteX1" fmla="*/ 178918 w 5124862"/>
              <a:gd name="connsiteY1" fmla="*/ 10839450 h 11128105"/>
              <a:gd name="connsiteX2" fmla="*/ 483718 w 5124862"/>
              <a:gd name="connsiteY2" fmla="*/ 10877550 h 11128105"/>
              <a:gd name="connsiteX3" fmla="*/ 712318 w 5124862"/>
              <a:gd name="connsiteY3" fmla="*/ 10610850 h 11128105"/>
              <a:gd name="connsiteX4" fmla="*/ 864718 w 5124862"/>
              <a:gd name="connsiteY4" fmla="*/ 10325100 h 11128105"/>
              <a:gd name="connsiteX5" fmla="*/ 998068 w 5124862"/>
              <a:gd name="connsiteY5" fmla="*/ 10058400 h 11128105"/>
              <a:gd name="connsiteX6" fmla="*/ 1245718 w 5124862"/>
              <a:gd name="connsiteY6" fmla="*/ 9886950 h 11128105"/>
              <a:gd name="connsiteX7" fmla="*/ 1569568 w 5124862"/>
              <a:gd name="connsiteY7" fmla="*/ 9810750 h 11128105"/>
              <a:gd name="connsiteX8" fmla="*/ 1779118 w 5124862"/>
              <a:gd name="connsiteY8" fmla="*/ 9734550 h 11128105"/>
              <a:gd name="connsiteX9" fmla="*/ 2026768 w 5124862"/>
              <a:gd name="connsiteY9" fmla="*/ 9277350 h 11128105"/>
              <a:gd name="connsiteX10" fmla="*/ 2064868 w 5124862"/>
              <a:gd name="connsiteY10" fmla="*/ 8896350 h 11128105"/>
              <a:gd name="connsiteX11" fmla="*/ 2255368 w 5124862"/>
              <a:gd name="connsiteY11" fmla="*/ 8610600 h 11128105"/>
              <a:gd name="connsiteX12" fmla="*/ 2483968 w 5124862"/>
              <a:gd name="connsiteY12" fmla="*/ 8343900 h 11128105"/>
              <a:gd name="connsiteX13" fmla="*/ 2426818 w 5124862"/>
              <a:gd name="connsiteY13" fmla="*/ 8134350 h 11128105"/>
              <a:gd name="connsiteX14" fmla="*/ 2426818 w 5124862"/>
              <a:gd name="connsiteY14" fmla="*/ 7715250 h 11128105"/>
              <a:gd name="connsiteX15" fmla="*/ 2693518 w 5124862"/>
              <a:gd name="connsiteY15" fmla="*/ 7258050 h 11128105"/>
              <a:gd name="connsiteX16" fmla="*/ 2750668 w 5124862"/>
              <a:gd name="connsiteY16" fmla="*/ 6781800 h 11128105"/>
              <a:gd name="connsiteX17" fmla="*/ 2750668 w 5124862"/>
              <a:gd name="connsiteY17" fmla="*/ 6343650 h 11128105"/>
              <a:gd name="connsiteX18" fmla="*/ 2884018 w 5124862"/>
              <a:gd name="connsiteY18" fmla="*/ 5753100 h 11128105"/>
              <a:gd name="connsiteX19" fmla="*/ 2769718 w 5124862"/>
              <a:gd name="connsiteY19" fmla="*/ 5410200 h 11128105"/>
              <a:gd name="connsiteX20" fmla="*/ 2617318 w 5124862"/>
              <a:gd name="connsiteY20" fmla="*/ 5257800 h 11128105"/>
              <a:gd name="connsiteX21" fmla="*/ 2464918 w 5124862"/>
              <a:gd name="connsiteY21" fmla="*/ 5105400 h 11128105"/>
              <a:gd name="connsiteX22" fmla="*/ 2331568 w 5124862"/>
              <a:gd name="connsiteY22" fmla="*/ 4895850 h 11128105"/>
              <a:gd name="connsiteX23" fmla="*/ 2312518 w 5124862"/>
              <a:gd name="connsiteY23" fmla="*/ 4514850 h 11128105"/>
              <a:gd name="connsiteX24" fmla="*/ 2369668 w 5124862"/>
              <a:gd name="connsiteY24" fmla="*/ 4248150 h 11128105"/>
              <a:gd name="connsiteX25" fmla="*/ 2579218 w 5124862"/>
              <a:gd name="connsiteY25" fmla="*/ 4133850 h 11128105"/>
              <a:gd name="connsiteX26" fmla="*/ 2826868 w 5124862"/>
              <a:gd name="connsiteY26" fmla="*/ 4114800 h 11128105"/>
              <a:gd name="connsiteX27" fmla="*/ 3055468 w 5124862"/>
              <a:gd name="connsiteY27" fmla="*/ 4171950 h 11128105"/>
              <a:gd name="connsiteX28" fmla="*/ 3245968 w 5124862"/>
              <a:gd name="connsiteY28" fmla="*/ 4305300 h 11128105"/>
              <a:gd name="connsiteX29" fmla="*/ 3417418 w 5124862"/>
              <a:gd name="connsiteY29" fmla="*/ 4267200 h 11128105"/>
              <a:gd name="connsiteX30" fmla="*/ 3512668 w 5124862"/>
              <a:gd name="connsiteY30" fmla="*/ 3981450 h 11128105"/>
              <a:gd name="connsiteX31" fmla="*/ 3417418 w 5124862"/>
              <a:gd name="connsiteY31" fmla="*/ 3562350 h 11128105"/>
              <a:gd name="connsiteX32" fmla="*/ 3265018 w 5124862"/>
              <a:gd name="connsiteY32" fmla="*/ 3219450 h 11128105"/>
              <a:gd name="connsiteX33" fmla="*/ 3207868 w 5124862"/>
              <a:gd name="connsiteY33" fmla="*/ 2781300 h 11128105"/>
              <a:gd name="connsiteX34" fmla="*/ 3322168 w 5124862"/>
              <a:gd name="connsiteY34" fmla="*/ 2571750 h 11128105"/>
              <a:gd name="connsiteX35" fmla="*/ 3474568 w 5124862"/>
              <a:gd name="connsiteY35" fmla="*/ 2533650 h 11128105"/>
              <a:gd name="connsiteX36" fmla="*/ 3684118 w 5124862"/>
              <a:gd name="connsiteY36" fmla="*/ 2609850 h 11128105"/>
              <a:gd name="connsiteX37" fmla="*/ 3836518 w 5124862"/>
              <a:gd name="connsiteY37" fmla="*/ 2838450 h 11128105"/>
              <a:gd name="connsiteX38" fmla="*/ 3969868 w 5124862"/>
              <a:gd name="connsiteY38" fmla="*/ 2914650 h 11128105"/>
              <a:gd name="connsiteX39" fmla="*/ 4122268 w 5124862"/>
              <a:gd name="connsiteY39" fmla="*/ 2705100 h 11128105"/>
              <a:gd name="connsiteX40" fmla="*/ 4274668 w 5124862"/>
              <a:gd name="connsiteY40" fmla="*/ 2571750 h 11128105"/>
              <a:gd name="connsiteX41" fmla="*/ 4446118 w 5124862"/>
              <a:gd name="connsiteY41" fmla="*/ 2457450 h 11128105"/>
              <a:gd name="connsiteX42" fmla="*/ 4522318 w 5124862"/>
              <a:gd name="connsiteY42" fmla="*/ 2209800 h 11128105"/>
              <a:gd name="connsiteX43" fmla="*/ 4503268 w 5124862"/>
              <a:gd name="connsiteY43" fmla="*/ 1752600 h 11128105"/>
              <a:gd name="connsiteX44" fmla="*/ 4160368 w 5124862"/>
              <a:gd name="connsiteY44" fmla="*/ 1276350 h 11128105"/>
              <a:gd name="connsiteX45" fmla="*/ 3722218 w 5124862"/>
              <a:gd name="connsiteY45" fmla="*/ 800100 h 11128105"/>
              <a:gd name="connsiteX46" fmla="*/ 3284068 w 5124862"/>
              <a:gd name="connsiteY46" fmla="*/ 476250 h 11128105"/>
              <a:gd name="connsiteX47" fmla="*/ 2845918 w 5124862"/>
              <a:gd name="connsiteY47" fmla="*/ 323850 h 11128105"/>
              <a:gd name="connsiteX48" fmla="*/ 2503018 w 5124862"/>
              <a:gd name="connsiteY48" fmla="*/ 247650 h 11128105"/>
              <a:gd name="connsiteX49" fmla="*/ 2045818 w 5124862"/>
              <a:gd name="connsiteY49" fmla="*/ 266700 h 11128105"/>
              <a:gd name="connsiteX50" fmla="*/ 1474318 w 5124862"/>
              <a:gd name="connsiteY50" fmla="*/ 361950 h 11128105"/>
              <a:gd name="connsiteX51" fmla="*/ 712318 w 5124862"/>
              <a:gd name="connsiteY51" fmla="*/ 590550 h 11128105"/>
              <a:gd name="connsiteX52" fmla="*/ 426568 w 5124862"/>
              <a:gd name="connsiteY52" fmla="*/ 647700 h 11128105"/>
              <a:gd name="connsiteX53" fmla="*/ 197968 w 5124862"/>
              <a:gd name="connsiteY53" fmla="*/ 762000 h 11128105"/>
              <a:gd name="connsiteX54" fmla="*/ 64618 w 5124862"/>
              <a:gd name="connsiteY54" fmla="*/ 781050 h 11128105"/>
              <a:gd name="connsiteX55" fmla="*/ 26518 w 5124862"/>
              <a:gd name="connsiteY55" fmla="*/ 552450 h 11128105"/>
              <a:gd name="connsiteX56" fmla="*/ 64618 w 5124862"/>
              <a:gd name="connsiteY56" fmla="*/ 495300 h 11128105"/>
              <a:gd name="connsiteX57" fmla="*/ 617068 w 5124862"/>
              <a:gd name="connsiteY57" fmla="*/ 342900 h 11128105"/>
              <a:gd name="connsiteX58" fmla="*/ 1207618 w 5124862"/>
              <a:gd name="connsiteY58" fmla="*/ 190500 h 11128105"/>
              <a:gd name="connsiteX59" fmla="*/ 1836268 w 5124862"/>
              <a:gd name="connsiteY59" fmla="*/ 57150 h 11128105"/>
              <a:gd name="connsiteX60" fmla="*/ 2350618 w 5124862"/>
              <a:gd name="connsiteY60" fmla="*/ 0 h 11128105"/>
              <a:gd name="connsiteX61" fmla="*/ 2769718 w 5124862"/>
              <a:gd name="connsiteY61" fmla="*/ 57150 h 11128105"/>
              <a:gd name="connsiteX62" fmla="*/ 3169768 w 5124862"/>
              <a:gd name="connsiteY62" fmla="*/ 133350 h 11128105"/>
              <a:gd name="connsiteX63" fmla="*/ 3512668 w 5124862"/>
              <a:gd name="connsiteY63" fmla="*/ 342900 h 11128105"/>
              <a:gd name="connsiteX64" fmla="*/ 3893668 w 5124862"/>
              <a:gd name="connsiteY64" fmla="*/ 609600 h 11128105"/>
              <a:gd name="connsiteX65" fmla="*/ 4217518 w 5124862"/>
              <a:gd name="connsiteY65" fmla="*/ 895350 h 11128105"/>
              <a:gd name="connsiteX66" fmla="*/ 4427068 w 5124862"/>
              <a:gd name="connsiteY66" fmla="*/ 1123950 h 11128105"/>
              <a:gd name="connsiteX67" fmla="*/ 4655668 w 5124862"/>
              <a:gd name="connsiteY67" fmla="*/ 1390650 h 11128105"/>
              <a:gd name="connsiteX68" fmla="*/ 4808068 w 5124862"/>
              <a:gd name="connsiteY68" fmla="*/ 1790700 h 11128105"/>
              <a:gd name="connsiteX69" fmla="*/ 4846168 w 5124862"/>
              <a:gd name="connsiteY69" fmla="*/ 2019300 h 11128105"/>
              <a:gd name="connsiteX70" fmla="*/ 4865218 w 5124862"/>
              <a:gd name="connsiteY70" fmla="*/ 2286000 h 11128105"/>
              <a:gd name="connsiteX71" fmla="*/ 4789018 w 5124862"/>
              <a:gd name="connsiteY71" fmla="*/ 2476500 h 11128105"/>
              <a:gd name="connsiteX72" fmla="*/ 4769968 w 5124862"/>
              <a:gd name="connsiteY72" fmla="*/ 2705100 h 11128105"/>
              <a:gd name="connsiteX73" fmla="*/ 4693768 w 5124862"/>
              <a:gd name="connsiteY73" fmla="*/ 2914650 h 11128105"/>
              <a:gd name="connsiteX74" fmla="*/ 4484218 w 5124862"/>
              <a:gd name="connsiteY74" fmla="*/ 2933700 h 11128105"/>
              <a:gd name="connsiteX75" fmla="*/ 4350868 w 5124862"/>
              <a:gd name="connsiteY75" fmla="*/ 3009900 h 11128105"/>
              <a:gd name="connsiteX76" fmla="*/ 4274668 w 5124862"/>
              <a:gd name="connsiteY76" fmla="*/ 3143250 h 11128105"/>
              <a:gd name="connsiteX77" fmla="*/ 4274668 w 5124862"/>
              <a:gd name="connsiteY77" fmla="*/ 3276600 h 11128105"/>
              <a:gd name="connsiteX78" fmla="*/ 4331818 w 5124862"/>
              <a:gd name="connsiteY78" fmla="*/ 3371850 h 11128105"/>
              <a:gd name="connsiteX79" fmla="*/ 4538883 w 5124862"/>
              <a:gd name="connsiteY79" fmla="*/ 3361910 h 11128105"/>
              <a:gd name="connsiteX80" fmla="*/ 4693768 w 5124862"/>
              <a:gd name="connsiteY80" fmla="*/ 3238500 h 11128105"/>
              <a:gd name="connsiteX81" fmla="*/ 4827118 w 5124862"/>
              <a:gd name="connsiteY81" fmla="*/ 3105150 h 11128105"/>
              <a:gd name="connsiteX82" fmla="*/ 4960468 w 5124862"/>
              <a:gd name="connsiteY82" fmla="*/ 3048000 h 11128105"/>
              <a:gd name="connsiteX83" fmla="*/ 5093818 w 5124862"/>
              <a:gd name="connsiteY83" fmla="*/ 3181350 h 11128105"/>
              <a:gd name="connsiteX84" fmla="*/ 5112868 w 5124862"/>
              <a:gd name="connsiteY84" fmla="*/ 3505200 h 11128105"/>
              <a:gd name="connsiteX85" fmla="*/ 4941418 w 5124862"/>
              <a:gd name="connsiteY85" fmla="*/ 3695700 h 11128105"/>
              <a:gd name="connsiteX86" fmla="*/ 4579468 w 5124862"/>
              <a:gd name="connsiteY86" fmla="*/ 3771900 h 11128105"/>
              <a:gd name="connsiteX87" fmla="*/ 4179418 w 5124862"/>
              <a:gd name="connsiteY87" fmla="*/ 3867150 h 11128105"/>
              <a:gd name="connsiteX88" fmla="*/ 3988918 w 5124862"/>
              <a:gd name="connsiteY88" fmla="*/ 3943350 h 11128105"/>
              <a:gd name="connsiteX89" fmla="*/ 3798418 w 5124862"/>
              <a:gd name="connsiteY89" fmla="*/ 4057650 h 11128105"/>
              <a:gd name="connsiteX90" fmla="*/ 3703168 w 5124862"/>
              <a:gd name="connsiteY90" fmla="*/ 4229100 h 11128105"/>
              <a:gd name="connsiteX91" fmla="*/ 3607918 w 5124862"/>
              <a:gd name="connsiteY91" fmla="*/ 4438650 h 11128105"/>
              <a:gd name="connsiteX92" fmla="*/ 3436468 w 5124862"/>
              <a:gd name="connsiteY92" fmla="*/ 4591050 h 11128105"/>
              <a:gd name="connsiteX93" fmla="*/ 3188818 w 5124862"/>
              <a:gd name="connsiteY93" fmla="*/ 4591050 h 11128105"/>
              <a:gd name="connsiteX94" fmla="*/ 3017368 w 5124862"/>
              <a:gd name="connsiteY94" fmla="*/ 4495800 h 11128105"/>
              <a:gd name="connsiteX95" fmla="*/ 2826868 w 5124862"/>
              <a:gd name="connsiteY95" fmla="*/ 4419600 h 11128105"/>
              <a:gd name="connsiteX96" fmla="*/ 2731618 w 5124862"/>
              <a:gd name="connsiteY96" fmla="*/ 4533900 h 11128105"/>
              <a:gd name="connsiteX97" fmla="*/ 2807818 w 5124862"/>
              <a:gd name="connsiteY97" fmla="*/ 4743450 h 11128105"/>
              <a:gd name="connsiteX98" fmla="*/ 2922118 w 5124862"/>
              <a:gd name="connsiteY98" fmla="*/ 5181600 h 11128105"/>
              <a:gd name="connsiteX99" fmla="*/ 3074518 w 5124862"/>
              <a:gd name="connsiteY99" fmla="*/ 5429250 h 11128105"/>
              <a:gd name="connsiteX100" fmla="*/ 3074518 w 5124862"/>
              <a:gd name="connsiteY100" fmla="*/ 5676900 h 11128105"/>
              <a:gd name="connsiteX101" fmla="*/ 3074518 w 5124862"/>
              <a:gd name="connsiteY101" fmla="*/ 6153150 h 11128105"/>
              <a:gd name="connsiteX102" fmla="*/ 3017368 w 5124862"/>
              <a:gd name="connsiteY102" fmla="*/ 6534150 h 11128105"/>
              <a:gd name="connsiteX103" fmla="*/ 2922118 w 5124862"/>
              <a:gd name="connsiteY103" fmla="*/ 7048500 h 11128105"/>
              <a:gd name="connsiteX104" fmla="*/ 2845918 w 5124862"/>
              <a:gd name="connsiteY104" fmla="*/ 7486650 h 11128105"/>
              <a:gd name="connsiteX105" fmla="*/ 2674468 w 5124862"/>
              <a:gd name="connsiteY105" fmla="*/ 7867650 h 11128105"/>
              <a:gd name="connsiteX106" fmla="*/ 2655418 w 5124862"/>
              <a:gd name="connsiteY106" fmla="*/ 8229600 h 11128105"/>
              <a:gd name="connsiteX107" fmla="*/ 2750668 w 5124862"/>
              <a:gd name="connsiteY107" fmla="*/ 8496300 h 11128105"/>
              <a:gd name="connsiteX108" fmla="*/ 2464918 w 5124862"/>
              <a:gd name="connsiteY108" fmla="*/ 8763000 h 11128105"/>
              <a:gd name="connsiteX109" fmla="*/ 2293468 w 5124862"/>
              <a:gd name="connsiteY109" fmla="*/ 9067800 h 11128105"/>
              <a:gd name="connsiteX110" fmla="*/ 2198218 w 5124862"/>
              <a:gd name="connsiteY110" fmla="*/ 9353550 h 11128105"/>
              <a:gd name="connsiteX111" fmla="*/ 2045818 w 5124862"/>
              <a:gd name="connsiteY111" fmla="*/ 9906000 h 11128105"/>
              <a:gd name="connsiteX112" fmla="*/ 1874368 w 5124862"/>
              <a:gd name="connsiteY112" fmla="*/ 10001250 h 11128105"/>
              <a:gd name="connsiteX113" fmla="*/ 1569568 w 5124862"/>
              <a:gd name="connsiteY113" fmla="*/ 10096500 h 11128105"/>
              <a:gd name="connsiteX114" fmla="*/ 1093318 w 5124862"/>
              <a:gd name="connsiteY114" fmla="*/ 10325100 h 11128105"/>
              <a:gd name="connsiteX115" fmla="*/ 864718 w 5124862"/>
              <a:gd name="connsiteY115" fmla="*/ 10839450 h 11128105"/>
              <a:gd name="connsiteX116" fmla="*/ 617068 w 5124862"/>
              <a:gd name="connsiteY116" fmla="*/ 11049000 h 11128105"/>
              <a:gd name="connsiteX117" fmla="*/ 331318 w 5124862"/>
              <a:gd name="connsiteY117" fmla="*/ 11125200 h 11128105"/>
              <a:gd name="connsiteX118" fmla="*/ 140818 w 5124862"/>
              <a:gd name="connsiteY118" fmla="*/ 11106150 h 11128105"/>
              <a:gd name="connsiteX119" fmla="*/ 7468 w 5124862"/>
              <a:gd name="connsiteY119" fmla="*/ 11049000 h 11128105"/>
              <a:gd name="connsiteX120" fmla="*/ 45568 w 5124862"/>
              <a:gd name="connsiteY120" fmla="*/ 10725150 h 11128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5124862" h="11128105">
                <a:moveTo>
                  <a:pt x="45568" y="10725150"/>
                </a:moveTo>
                <a:cubicBezTo>
                  <a:pt x="74143" y="10690225"/>
                  <a:pt x="105893" y="10814050"/>
                  <a:pt x="178918" y="10839450"/>
                </a:cubicBezTo>
                <a:cubicBezTo>
                  <a:pt x="251943" y="10864850"/>
                  <a:pt x="394818" y="10915650"/>
                  <a:pt x="483718" y="10877550"/>
                </a:cubicBezTo>
                <a:cubicBezTo>
                  <a:pt x="572618" y="10839450"/>
                  <a:pt x="648818" y="10702925"/>
                  <a:pt x="712318" y="10610850"/>
                </a:cubicBezTo>
                <a:cubicBezTo>
                  <a:pt x="775818" y="10518775"/>
                  <a:pt x="817093" y="10417175"/>
                  <a:pt x="864718" y="10325100"/>
                </a:cubicBezTo>
                <a:cubicBezTo>
                  <a:pt x="912343" y="10233025"/>
                  <a:pt x="934568" y="10131425"/>
                  <a:pt x="998068" y="10058400"/>
                </a:cubicBezTo>
                <a:cubicBezTo>
                  <a:pt x="1061568" y="9985375"/>
                  <a:pt x="1150468" y="9928225"/>
                  <a:pt x="1245718" y="9886950"/>
                </a:cubicBezTo>
                <a:cubicBezTo>
                  <a:pt x="1340968" y="9845675"/>
                  <a:pt x="1480668" y="9836150"/>
                  <a:pt x="1569568" y="9810750"/>
                </a:cubicBezTo>
                <a:cubicBezTo>
                  <a:pt x="1658468" y="9785350"/>
                  <a:pt x="1702918" y="9823450"/>
                  <a:pt x="1779118" y="9734550"/>
                </a:cubicBezTo>
                <a:cubicBezTo>
                  <a:pt x="1855318" y="9645650"/>
                  <a:pt x="1979143" y="9417050"/>
                  <a:pt x="2026768" y="9277350"/>
                </a:cubicBezTo>
                <a:cubicBezTo>
                  <a:pt x="2074393" y="9137650"/>
                  <a:pt x="2026768" y="9007475"/>
                  <a:pt x="2064868" y="8896350"/>
                </a:cubicBezTo>
                <a:cubicBezTo>
                  <a:pt x="2102968" y="8785225"/>
                  <a:pt x="2185518" y="8702675"/>
                  <a:pt x="2255368" y="8610600"/>
                </a:cubicBezTo>
                <a:cubicBezTo>
                  <a:pt x="2325218" y="8518525"/>
                  <a:pt x="2455393" y="8423275"/>
                  <a:pt x="2483968" y="8343900"/>
                </a:cubicBezTo>
                <a:cubicBezTo>
                  <a:pt x="2512543" y="8264525"/>
                  <a:pt x="2436343" y="8239125"/>
                  <a:pt x="2426818" y="8134350"/>
                </a:cubicBezTo>
                <a:cubicBezTo>
                  <a:pt x="2417293" y="8029575"/>
                  <a:pt x="2382368" y="7861300"/>
                  <a:pt x="2426818" y="7715250"/>
                </a:cubicBezTo>
                <a:cubicBezTo>
                  <a:pt x="2471268" y="7569200"/>
                  <a:pt x="2639543" y="7413625"/>
                  <a:pt x="2693518" y="7258050"/>
                </a:cubicBezTo>
                <a:cubicBezTo>
                  <a:pt x="2747493" y="7102475"/>
                  <a:pt x="2741143" y="6934200"/>
                  <a:pt x="2750668" y="6781800"/>
                </a:cubicBezTo>
                <a:cubicBezTo>
                  <a:pt x="2760193" y="6629400"/>
                  <a:pt x="2728443" y="6515100"/>
                  <a:pt x="2750668" y="6343650"/>
                </a:cubicBezTo>
                <a:cubicBezTo>
                  <a:pt x="2772893" y="6172200"/>
                  <a:pt x="2880843" y="5908675"/>
                  <a:pt x="2884018" y="5753100"/>
                </a:cubicBezTo>
                <a:cubicBezTo>
                  <a:pt x="2887193" y="5597525"/>
                  <a:pt x="2814168" y="5492750"/>
                  <a:pt x="2769718" y="5410200"/>
                </a:cubicBezTo>
                <a:cubicBezTo>
                  <a:pt x="2725268" y="5327650"/>
                  <a:pt x="2617318" y="5257800"/>
                  <a:pt x="2617318" y="5257800"/>
                </a:cubicBezTo>
                <a:cubicBezTo>
                  <a:pt x="2566518" y="5207000"/>
                  <a:pt x="2512543" y="5165725"/>
                  <a:pt x="2464918" y="5105400"/>
                </a:cubicBezTo>
                <a:cubicBezTo>
                  <a:pt x="2417293" y="5045075"/>
                  <a:pt x="2356968" y="4994275"/>
                  <a:pt x="2331568" y="4895850"/>
                </a:cubicBezTo>
                <a:cubicBezTo>
                  <a:pt x="2306168" y="4797425"/>
                  <a:pt x="2306168" y="4622800"/>
                  <a:pt x="2312518" y="4514850"/>
                </a:cubicBezTo>
                <a:cubicBezTo>
                  <a:pt x="2318868" y="4406900"/>
                  <a:pt x="2325218" y="4311650"/>
                  <a:pt x="2369668" y="4248150"/>
                </a:cubicBezTo>
                <a:cubicBezTo>
                  <a:pt x="2414118" y="4184650"/>
                  <a:pt x="2503018" y="4156075"/>
                  <a:pt x="2579218" y="4133850"/>
                </a:cubicBezTo>
                <a:cubicBezTo>
                  <a:pt x="2655418" y="4111625"/>
                  <a:pt x="2747493" y="4108450"/>
                  <a:pt x="2826868" y="4114800"/>
                </a:cubicBezTo>
                <a:cubicBezTo>
                  <a:pt x="2906243" y="4121150"/>
                  <a:pt x="2985618" y="4140200"/>
                  <a:pt x="3055468" y="4171950"/>
                </a:cubicBezTo>
                <a:cubicBezTo>
                  <a:pt x="3125318" y="4203700"/>
                  <a:pt x="3185643" y="4289425"/>
                  <a:pt x="3245968" y="4305300"/>
                </a:cubicBezTo>
                <a:cubicBezTo>
                  <a:pt x="3306293" y="4321175"/>
                  <a:pt x="3372968" y="4321175"/>
                  <a:pt x="3417418" y="4267200"/>
                </a:cubicBezTo>
                <a:cubicBezTo>
                  <a:pt x="3461868" y="4213225"/>
                  <a:pt x="3512668" y="4098925"/>
                  <a:pt x="3512668" y="3981450"/>
                </a:cubicBezTo>
                <a:cubicBezTo>
                  <a:pt x="3512668" y="3863975"/>
                  <a:pt x="3458693" y="3689350"/>
                  <a:pt x="3417418" y="3562350"/>
                </a:cubicBezTo>
                <a:cubicBezTo>
                  <a:pt x="3376143" y="3435350"/>
                  <a:pt x="3299943" y="3349625"/>
                  <a:pt x="3265018" y="3219450"/>
                </a:cubicBezTo>
                <a:cubicBezTo>
                  <a:pt x="3230093" y="3089275"/>
                  <a:pt x="3198343" y="2889250"/>
                  <a:pt x="3207868" y="2781300"/>
                </a:cubicBezTo>
                <a:cubicBezTo>
                  <a:pt x="3217393" y="2673350"/>
                  <a:pt x="3277718" y="2613025"/>
                  <a:pt x="3322168" y="2571750"/>
                </a:cubicBezTo>
                <a:cubicBezTo>
                  <a:pt x="3366618" y="2530475"/>
                  <a:pt x="3414243" y="2527300"/>
                  <a:pt x="3474568" y="2533650"/>
                </a:cubicBezTo>
                <a:cubicBezTo>
                  <a:pt x="3534893" y="2540000"/>
                  <a:pt x="3623793" y="2559050"/>
                  <a:pt x="3684118" y="2609850"/>
                </a:cubicBezTo>
                <a:cubicBezTo>
                  <a:pt x="3744443" y="2660650"/>
                  <a:pt x="3788893" y="2787650"/>
                  <a:pt x="3836518" y="2838450"/>
                </a:cubicBezTo>
                <a:cubicBezTo>
                  <a:pt x="3884143" y="2889250"/>
                  <a:pt x="3922243" y="2936875"/>
                  <a:pt x="3969868" y="2914650"/>
                </a:cubicBezTo>
                <a:cubicBezTo>
                  <a:pt x="4017493" y="2892425"/>
                  <a:pt x="4071468" y="2762250"/>
                  <a:pt x="4122268" y="2705100"/>
                </a:cubicBezTo>
                <a:cubicBezTo>
                  <a:pt x="4173068" y="2647950"/>
                  <a:pt x="4220693" y="2613025"/>
                  <a:pt x="4274668" y="2571750"/>
                </a:cubicBezTo>
                <a:cubicBezTo>
                  <a:pt x="4328643" y="2530475"/>
                  <a:pt x="4404843" y="2517775"/>
                  <a:pt x="4446118" y="2457450"/>
                </a:cubicBezTo>
                <a:cubicBezTo>
                  <a:pt x="4487393" y="2397125"/>
                  <a:pt x="4512793" y="2327275"/>
                  <a:pt x="4522318" y="2209800"/>
                </a:cubicBezTo>
                <a:cubicBezTo>
                  <a:pt x="4531843" y="2092325"/>
                  <a:pt x="4563593" y="1908175"/>
                  <a:pt x="4503268" y="1752600"/>
                </a:cubicBezTo>
                <a:cubicBezTo>
                  <a:pt x="4442943" y="1597025"/>
                  <a:pt x="4290543" y="1435100"/>
                  <a:pt x="4160368" y="1276350"/>
                </a:cubicBezTo>
                <a:cubicBezTo>
                  <a:pt x="4030193" y="1117600"/>
                  <a:pt x="3868268" y="933450"/>
                  <a:pt x="3722218" y="800100"/>
                </a:cubicBezTo>
                <a:cubicBezTo>
                  <a:pt x="3576168" y="666750"/>
                  <a:pt x="3430118" y="555625"/>
                  <a:pt x="3284068" y="476250"/>
                </a:cubicBezTo>
                <a:cubicBezTo>
                  <a:pt x="3138018" y="396875"/>
                  <a:pt x="2976093" y="361950"/>
                  <a:pt x="2845918" y="323850"/>
                </a:cubicBezTo>
                <a:cubicBezTo>
                  <a:pt x="2715743" y="285750"/>
                  <a:pt x="2636368" y="257175"/>
                  <a:pt x="2503018" y="247650"/>
                </a:cubicBezTo>
                <a:cubicBezTo>
                  <a:pt x="2369668" y="238125"/>
                  <a:pt x="2217268" y="247650"/>
                  <a:pt x="2045818" y="266700"/>
                </a:cubicBezTo>
                <a:cubicBezTo>
                  <a:pt x="1874368" y="285750"/>
                  <a:pt x="1696568" y="307975"/>
                  <a:pt x="1474318" y="361950"/>
                </a:cubicBezTo>
                <a:cubicBezTo>
                  <a:pt x="1252068" y="415925"/>
                  <a:pt x="886943" y="542925"/>
                  <a:pt x="712318" y="590550"/>
                </a:cubicBezTo>
                <a:cubicBezTo>
                  <a:pt x="537693" y="638175"/>
                  <a:pt x="512293" y="619125"/>
                  <a:pt x="426568" y="647700"/>
                </a:cubicBezTo>
                <a:cubicBezTo>
                  <a:pt x="340843" y="676275"/>
                  <a:pt x="258293" y="739775"/>
                  <a:pt x="197968" y="762000"/>
                </a:cubicBezTo>
                <a:cubicBezTo>
                  <a:pt x="137643" y="784225"/>
                  <a:pt x="93193" y="815975"/>
                  <a:pt x="64618" y="781050"/>
                </a:cubicBezTo>
                <a:cubicBezTo>
                  <a:pt x="36043" y="746125"/>
                  <a:pt x="26518" y="600075"/>
                  <a:pt x="26518" y="552450"/>
                </a:cubicBezTo>
                <a:cubicBezTo>
                  <a:pt x="26518" y="504825"/>
                  <a:pt x="-33807" y="530225"/>
                  <a:pt x="64618" y="495300"/>
                </a:cubicBezTo>
                <a:cubicBezTo>
                  <a:pt x="163043" y="460375"/>
                  <a:pt x="617068" y="342900"/>
                  <a:pt x="617068" y="342900"/>
                </a:cubicBezTo>
                <a:cubicBezTo>
                  <a:pt x="807568" y="292100"/>
                  <a:pt x="1004418" y="238125"/>
                  <a:pt x="1207618" y="190500"/>
                </a:cubicBezTo>
                <a:cubicBezTo>
                  <a:pt x="1410818" y="142875"/>
                  <a:pt x="1645768" y="88900"/>
                  <a:pt x="1836268" y="57150"/>
                </a:cubicBezTo>
                <a:cubicBezTo>
                  <a:pt x="2026768" y="25400"/>
                  <a:pt x="2195043" y="0"/>
                  <a:pt x="2350618" y="0"/>
                </a:cubicBezTo>
                <a:cubicBezTo>
                  <a:pt x="2506193" y="0"/>
                  <a:pt x="2633193" y="34925"/>
                  <a:pt x="2769718" y="57150"/>
                </a:cubicBezTo>
                <a:cubicBezTo>
                  <a:pt x="2906243" y="79375"/>
                  <a:pt x="3045943" y="85725"/>
                  <a:pt x="3169768" y="133350"/>
                </a:cubicBezTo>
                <a:cubicBezTo>
                  <a:pt x="3293593" y="180975"/>
                  <a:pt x="3392018" y="263525"/>
                  <a:pt x="3512668" y="342900"/>
                </a:cubicBezTo>
                <a:cubicBezTo>
                  <a:pt x="3633318" y="422275"/>
                  <a:pt x="3776193" y="517525"/>
                  <a:pt x="3893668" y="609600"/>
                </a:cubicBezTo>
                <a:cubicBezTo>
                  <a:pt x="4011143" y="701675"/>
                  <a:pt x="4128618" y="809625"/>
                  <a:pt x="4217518" y="895350"/>
                </a:cubicBezTo>
                <a:cubicBezTo>
                  <a:pt x="4306418" y="981075"/>
                  <a:pt x="4354043" y="1041400"/>
                  <a:pt x="4427068" y="1123950"/>
                </a:cubicBezTo>
                <a:cubicBezTo>
                  <a:pt x="4500093" y="1206500"/>
                  <a:pt x="4592168" y="1279525"/>
                  <a:pt x="4655668" y="1390650"/>
                </a:cubicBezTo>
                <a:cubicBezTo>
                  <a:pt x="4719168" y="1501775"/>
                  <a:pt x="4776318" y="1685925"/>
                  <a:pt x="4808068" y="1790700"/>
                </a:cubicBezTo>
                <a:cubicBezTo>
                  <a:pt x="4839818" y="1895475"/>
                  <a:pt x="4836643" y="1936750"/>
                  <a:pt x="4846168" y="2019300"/>
                </a:cubicBezTo>
                <a:cubicBezTo>
                  <a:pt x="4855693" y="2101850"/>
                  <a:pt x="4874743" y="2209800"/>
                  <a:pt x="4865218" y="2286000"/>
                </a:cubicBezTo>
                <a:cubicBezTo>
                  <a:pt x="4855693" y="2362200"/>
                  <a:pt x="4804893" y="2406650"/>
                  <a:pt x="4789018" y="2476500"/>
                </a:cubicBezTo>
                <a:cubicBezTo>
                  <a:pt x="4773143" y="2546350"/>
                  <a:pt x="4785843" y="2632075"/>
                  <a:pt x="4769968" y="2705100"/>
                </a:cubicBezTo>
                <a:cubicBezTo>
                  <a:pt x="4754093" y="2778125"/>
                  <a:pt x="4741393" y="2876550"/>
                  <a:pt x="4693768" y="2914650"/>
                </a:cubicBezTo>
                <a:cubicBezTo>
                  <a:pt x="4646143" y="2952750"/>
                  <a:pt x="4541368" y="2917825"/>
                  <a:pt x="4484218" y="2933700"/>
                </a:cubicBezTo>
                <a:cubicBezTo>
                  <a:pt x="4427068" y="2949575"/>
                  <a:pt x="4385793" y="2974975"/>
                  <a:pt x="4350868" y="3009900"/>
                </a:cubicBezTo>
                <a:cubicBezTo>
                  <a:pt x="4315943" y="3044825"/>
                  <a:pt x="4287368" y="3098800"/>
                  <a:pt x="4274668" y="3143250"/>
                </a:cubicBezTo>
                <a:cubicBezTo>
                  <a:pt x="4261968" y="3187700"/>
                  <a:pt x="4265143" y="3238500"/>
                  <a:pt x="4274668" y="3276600"/>
                </a:cubicBezTo>
                <a:cubicBezTo>
                  <a:pt x="4284193" y="3314700"/>
                  <a:pt x="4287782" y="3357632"/>
                  <a:pt x="4331818" y="3371850"/>
                </a:cubicBezTo>
                <a:cubicBezTo>
                  <a:pt x="4375854" y="3386068"/>
                  <a:pt x="4478558" y="3384135"/>
                  <a:pt x="4538883" y="3361910"/>
                </a:cubicBezTo>
                <a:cubicBezTo>
                  <a:pt x="4599208" y="3339685"/>
                  <a:pt x="4645729" y="3281293"/>
                  <a:pt x="4693768" y="3238500"/>
                </a:cubicBezTo>
                <a:cubicBezTo>
                  <a:pt x="4741807" y="3195707"/>
                  <a:pt x="4782668" y="3136900"/>
                  <a:pt x="4827118" y="3105150"/>
                </a:cubicBezTo>
                <a:cubicBezTo>
                  <a:pt x="4871568" y="3073400"/>
                  <a:pt x="4916018" y="3035300"/>
                  <a:pt x="4960468" y="3048000"/>
                </a:cubicBezTo>
                <a:cubicBezTo>
                  <a:pt x="5004918" y="3060700"/>
                  <a:pt x="5068418" y="3105150"/>
                  <a:pt x="5093818" y="3181350"/>
                </a:cubicBezTo>
                <a:cubicBezTo>
                  <a:pt x="5119218" y="3257550"/>
                  <a:pt x="5138268" y="3419475"/>
                  <a:pt x="5112868" y="3505200"/>
                </a:cubicBezTo>
                <a:cubicBezTo>
                  <a:pt x="5087468" y="3590925"/>
                  <a:pt x="5030318" y="3651250"/>
                  <a:pt x="4941418" y="3695700"/>
                </a:cubicBezTo>
                <a:cubicBezTo>
                  <a:pt x="4852518" y="3740150"/>
                  <a:pt x="4706468" y="3743325"/>
                  <a:pt x="4579468" y="3771900"/>
                </a:cubicBezTo>
                <a:cubicBezTo>
                  <a:pt x="4452468" y="3800475"/>
                  <a:pt x="4277843" y="3838575"/>
                  <a:pt x="4179418" y="3867150"/>
                </a:cubicBezTo>
                <a:cubicBezTo>
                  <a:pt x="4080993" y="3895725"/>
                  <a:pt x="4052418" y="3911600"/>
                  <a:pt x="3988918" y="3943350"/>
                </a:cubicBezTo>
                <a:cubicBezTo>
                  <a:pt x="3925418" y="3975100"/>
                  <a:pt x="3846043" y="4010025"/>
                  <a:pt x="3798418" y="4057650"/>
                </a:cubicBezTo>
                <a:cubicBezTo>
                  <a:pt x="3750793" y="4105275"/>
                  <a:pt x="3734918" y="4165600"/>
                  <a:pt x="3703168" y="4229100"/>
                </a:cubicBezTo>
                <a:cubicBezTo>
                  <a:pt x="3671418" y="4292600"/>
                  <a:pt x="3652368" y="4378325"/>
                  <a:pt x="3607918" y="4438650"/>
                </a:cubicBezTo>
                <a:cubicBezTo>
                  <a:pt x="3563468" y="4498975"/>
                  <a:pt x="3506318" y="4565650"/>
                  <a:pt x="3436468" y="4591050"/>
                </a:cubicBezTo>
                <a:cubicBezTo>
                  <a:pt x="3366618" y="4616450"/>
                  <a:pt x="3258668" y="4606925"/>
                  <a:pt x="3188818" y="4591050"/>
                </a:cubicBezTo>
                <a:cubicBezTo>
                  <a:pt x="3118968" y="4575175"/>
                  <a:pt x="3077693" y="4524375"/>
                  <a:pt x="3017368" y="4495800"/>
                </a:cubicBezTo>
                <a:cubicBezTo>
                  <a:pt x="2957043" y="4467225"/>
                  <a:pt x="2874493" y="4413250"/>
                  <a:pt x="2826868" y="4419600"/>
                </a:cubicBezTo>
                <a:cubicBezTo>
                  <a:pt x="2779243" y="4425950"/>
                  <a:pt x="2734793" y="4479925"/>
                  <a:pt x="2731618" y="4533900"/>
                </a:cubicBezTo>
                <a:cubicBezTo>
                  <a:pt x="2728443" y="4587875"/>
                  <a:pt x="2776068" y="4635500"/>
                  <a:pt x="2807818" y="4743450"/>
                </a:cubicBezTo>
                <a:cubicBezTo>
                  <a:pt x="2839568" y="4851400"/>
                  <a:pt x="2877668" y="5067300"/>
                  <a:pt x="2922118" y="5181600"/>
                </a:cubicBezTo>
                <a:cubicBezTo>
                  <a:pt x="2966568" y="5295900"/>
                  <a:pt x="3049118" y="5346700"/>
                  <a:pt x="3074518" y="5429250"/>
                </a:cubicBezTo>
                <a:cubicBezTo>
                  <a:pt x="3099918" y="5511800"/>
                  <a:pt x="3074518" y="5676900"/>
                  <a:pt x="3074518" y="5676900"/>
                </a:cubicBezTo>
                <a:cubicBezTo>
                  <a:pt x="3074518" y="5797550"/>
                  <a:pt x="3084043" y="6010275"/>
                  <a:pt x="3074518" y="6153150"/>
                </a:cubicBezTo>
                <a:cubicBezTo>
                  <a:pt x="3064993" y="6296025"/>
                  <a:pt x="3042768" y="6384925"/>
                  <a:pt x="3017368" y="6534150"/>
                </a:cubicBezTo>
                <a:cubicBezTo>
                  <a:pt x="2991968" y="6683375"/>
                  <a:pt x="2950693" y="6889750"/>
                  <a:pt x="2922118" y="7048500"/>
                </a:cubicBezTo>
                <a:cubicBezTo>
                  <a:pt x="2893543" y="7207250"/>
                  <a:pt x="2887193" y="7350125"/>
                  <a:pt x="2845918" y="7486650"/>
                </a:cubicBezTo>
                <a:cubicBezTo>
                  <a:pt x="2804643" y="7623175"/>
                  <a:pt x="2706218" y="7743825"/>
                  <a:pt x="2674468" y="7867650"/>
                </a:cubicBezTo>
                <a:cubicBezTo>
                  <a:pt x="2642718" y="7991475"/>
                  <a:pt x="2642718" y="8124825"/>
                  <a:pt x="2655418" y="8229600"/>
                </a:cubicBezTo>
                <a:cubicBezTo>
                  <a:pt x="2668118" y="8334375"/>
                  <a:pt x="2782418" y="8407400"/>
                  <a:pt x="2750668" y="8496300"/>
                </a:cubicBezTo>
                <a:cubicBezTo>
                  <a:pt x="2718918" y="8585200"/>
                  <a:pt x="2541118" y="8667750"/>
                  <a:pt x="2464918" y="8763000"/>
                </a:cubicBezTo>
                <a:cubicBezTo>
                  <a:pt x="2388718" y="8858250"/>
                  <a:pt x="2337918" y="8969375"/>
                  <a:pt x="2293468" y="9067800"/>
                </a:cubicBezTo>
                <a:cubicBezTo>
                  <a:pt x="2249018" y="9166225"/>
                  <a:pt x="2239493" y="9213850"/>
                  <a:pt x="2198218" y="9353550"/>
                </a:cubicBezTo>
                <a:cubicBezTo>
                  <a:pt x="2156943" y="9493250"/>
                  <a:pt x="2099793" y="9798050"/>
                  <a:pt x="2045818" y="9906000"/>
                </a:cubicBezTo>
                <a:cubicBezTo>
                  <a:pt x="1991843" y="10013950"/>
                  <a:pt x="1953743" y="9969500"/>
                  <a:pt x="1874368" y="10001250"/>
                </a:cubicBezTo>
                <a:cubicBezTo>
                  <a:pt x="1794993" y="10033000"/>
                  <a:pt x="1699743" y="10042525"/>
                  <a:pt x="1569568" y="10096500"/>
                </a:cubicBezTo>
                <a:cubicBezTo>
                  <a:pt x="1439393" y="10150475"/>
                  <a:pt x="1210793" y="10201275"/>
                  <a:pt x="1093318" y="10325100"/>
                </a:cubicBezTo>
                <a:cubicBezTo>
                  <a:pt x="975843" y="10448925"/>
                  <a:pt x="944093" y="10718800"/>
                  <a:pt x="864718" y="10839450"/>
                </a:cubicBezTo>
                <a:cubicBezTo>
                  <a:pt x="785343" y="10960100"/>
                  <a:pt x="705968" y="11001375"/>
                  <a:pt x="617068" y="11049000"/>
                </a:cubicBezTo>
                <a:cubicBezTo>
                  <a:pt x="528168" y="11096625"/>
                  <a:pt x="410693" y="11115675"/>
                  <a:pt x="331318" y="11125200"/>
                </a:cubicBezTo>
                <a:cubicBezTo>
                  <a:pt x="251943" y="11134725"/>
                  <a:pt x="194793" y="11118850"/>
                  <a:pt x="140818" y="11106150"/>
                </a:cubicBezTo>
                <a:cubicBezTo>
                  <a:pt x="86843" y="11093450"/>
                  <a:pt x="29693" y="11109325"/>
                  <a:pt x="7468" y="11049000"/>
                </a:cubicBezTo>
                <a:cubicBezTo>
                  <a:pt x="-14757" y="10988675"/>
                  <a:pt x="16993" y="10760075"/>
                  <a:pt x="45568" y="1072515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20954475" y="15295450"/>
            <a:ext cx="1150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Rynok</a:t>
            </a:r>
            <a:endParaRPr lang="en-US" sz="2800" b="1" dirty="0"/>
          </a:p>
        </p:txBody>
      </p:sp>
      <p:sp>
        <p:nvSpPr>
          <p:cNvPr id="67" name="Freeform 66"/>
          <p:cNvSpPr/>
          <p:nvPr/>
        </p:nvSpPr>
        <p:spPr>
          <a:xfrm>
            <a:off x="5197642" y="385011"/>
            <a:ext cx="9119937" cy="17493915"/>
          </a:xfrm>
          <a:custGeom>
            <a:avLst/>
            <a:gdLst>
              <a:gd name="connsiteX0" fmla="*/ 0 w 9119937"/>
              <a:gd name="connsiteY0" fmla="*/ 0 h 17493915"/>
              <a:gd name="connsiteX1" fmla="*/ 264695 w 9119937"/>
              <a:gd name="connsiteY1" fmla="*/ 794084 h 17493915"/>
              <a:gd name="connsiteX2" fmla="*/ 770021 w 9119937"/>
              <a:gd name="connsiteY2" fmla="*/ 2237873 h 17493915"/>
              <a:gd name="connsiteX3" fmla="*/ 1082842 w 9119937"/>
              <a:gd name="connsiteY3" fmla="*/ 3296652 h 17493915"/>
              <a:gd name="connsiteX4" fmla="*/ 1082842 w 9119937"/>
              <a:gd name="connsiteY4" fmla="*/ 4379494 h 17493915"/>
              <a:gd name="connsiteX5" fmla="*/ 1155032 w 9119937"/>
              <a:gd name="connsiteY5" fmla="*/ 5438273 h 17493915"/>
              <a:gd name="connsiteX6" fmla="*/ 1660358 w 9119937"/>
              <a:gd name="connsiteY6" fmla="*/ 6400800 h 17493915"/>
              <a:gd name="connsiteX7" fmla="*/ 4355432 w 9119937"/>
              <a:gd name="connsiteY7" fmla="*/ 9336505 h 17493915"/>
              <a:gd name="connsiteX8" fmla="*/ 5029200 w 9119937"/>
              <a:gd name="connsiteY8" fmla="*/ 10130589 h 17493915"/>
              <a:gd name="connsiteX9" fmla="*/ 5197642 w 9119937"/>
              <a:gd name="connsiteY9" fmla="*/ 10732168 h 17493915"/>
              <a:gd name="connsiteX10" fmla="*/ 5654842 w 9119937"/>
              <a:gd name="connsiteY10" fmla="*/ 11718757 h 17493915"/>
              <a:gd name="connsiteX11" fmla="*/ 6882063 w 9119937"/>
              <a:gd name="connsiteY11" fmla="*/ 13138484 h 17493915"/>
              <a:gd name="connsiteX12" fmla="*/ 7916779 w 9119937"/>
              <a:gd name="connsiteY12" fmla="*/ 14293515 h 17493915"/>
              <a:gd name="connsiteX13" fmla="*/ 8325853 w 9119937"/>
              <a:gd name="connsiteY13" fmla="*/ 14943221 h 17493915"/>
              <a:gd name="connsiteX14" fmla="*/ 8590547 w 9119937"/>
              <a:gd name="connsiteY14" fmla="*/ 16050126 h 17493915"/>
              <a:gd name="connsiteX15" fmla="*/ 8807116 w 9119937"/>
              <a:gd name="connsiteY15" fmla="*/ 17108905 h 17493915"/>
              <a:gd name="connsiteX16" fmla="*/ 9119937 w 9119937"/>
              <a:gd name="connsiteY16" fmla="*/ 17493915 h 1749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19937" h="17493915">
                <a:moveTo>
                  <a:pt x="0" y="0"/>
                </a:moveTo>
                <a:cubicBezTo>
                  <a:pt x="68179" y="210552"/>
                  <a:pt x="136358" y="421105"/>
                  <a:pt x="264695" y="794084"/>
                </a:cubicBezTo>
                <a:cubicBezTo>
                  <a:pt x="393032" y="1167063"/>
                  <a:pt x="633663" y="1820778"/>
                  <a:pt x="770021" y="2237873"/>
                </a:cubicBezTo>
                <a:cubicBezTo>
                  <a:pt x="906379" y="2654968"/>
                  <a:pt x="1030705" y="2939715"/>
                  <a:pt x="1082842" y="3296652"/>
                </a:cubicBezTo>
                <a:cubicBezTo>
                  <a:pt x="1134979" y="3653589"/>
                  <a:pt x="1070810" y="4022557"/>
                  <a:pt x="1082842" y="4379494"/>
                </a:cubicBezTo>
                <a:cubicBezTo>
                  <a:pt x="1094874" y="4736431"/>
                  <a:pt x="1058779" y="5101389"/>
                  <a:pt x="1155032" y="5438273"/>
                </a:cubicBezTo>
                <a:cubicBezTo>
                  <a:pt x="1251285" y="5775157"/>
                  <a:pt x="1126958" y="5751095"/>
                  <a:pt x="1660358" y="6400800"/>
                </a:cubicBezTo>
                <a:cubicBezTo>
                  <a:pt x="2193758" y="7050505"/>
                  <a:pt x="3793958" y="8714874"/>
                  <a:pt x="4355432" y="9336505"/>
                </a:cubicBezTo>
                <a:cubicBezTo>
                  <a:pt x="4916906" y="9958136"/>
                  <a:pt x="4888832" y="9897979"/>
                  <a:pt x="5029200" y="10130589"/>
                </a:cubicBezTo>
                <a:cubicBezTo>
                  <a:pt x="5169568" y="10363200"/>
                  <a:pt x="5093368" y="10467473"/>
                  <a:pt x="5197642" y="10732168"/>
                </a:cubicBezTo>
                <a:cubicBezTo>
                  <a:pt x="5301916" y="10996863"/>
                  <a:pt x="5374105" y="11317704"/>
                  <a:pt x="5654842" y="11718757"/>
                </a:cubicBezTo>
                <a:cubicBezTo>
                  <a:pt x="5935579" y="12119810"/>
                  <a:pt x="6505074" y="12709358"/>
                  <a:pt x="6882063" y="13138484"/>
                </a:cubicBezTo>
                <a:cubicBezTo>
                  <a:pt x="7259052" y="13567610"/>
                  <a:pt x="7676147" y="13992726"/>
                  <a:pt x="7916779" y="14293515"/>
                </a:cubicBezTo>
                <a:cubicBezTo>
                  <a:pt x="8157411" y="14594304"/>
                  <a:pt x="8213558" y="14650453"/>
                  <a:pt x="8325853" y="14943221"/>
                </a:cubicBezTo>
                <a:cubicBezTo>
                  <a:pt x="8438148" y="15235989"/>
                  <a:pt x="8510337" y="15689179"/>
                  <a:pt x="8590547" y="16050126"/>
                </a:cubicBezTo>
                <a:cubicBezTo>
                  <a:pt x="8670757" y="16411073"/>
                  <a:pt x="8718884" y="16868274"/>
                  <a:pt x="8807116" y="17108905"/>
                </a:cubicBezTo>
                <a:cubicBezTo>
                  <a:pt x="8895348" y="17349536"/>
                  <a:pt x="9007642" y="17421725"/>
                  <a:pt x="9119937" y="17493915"/>
                </a:cubicBezTo>
              </a:path>
            </a:pathLst>
          </a:custGeom>
          <a:noFill/>
          <a:ln w="1270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reeform 67"/>
          <p:cNvSpPr/>
          <p:nvPr/>
        </p:nvSpPr>
        <p:spPr>
          <a:xfrm>
            <a:off x="17321909" y="360947"/>
            <a:ext cx="9243817" cy="17542042"/>
          </a:xfrm>
          <a:custGeom>
            <a:avLst/>
            <a:gdLst>
              <a:gd name="connsiteX0" fmla="*/ 9243817 w 9243817"/>
              <a:gd name="connsiteY0" fmla="*/ 0 h 17542042"/>
              <a:gd name="connsiteX1" fmla="*/ 9075375 w 9243817"/>
              <a:gd name="connsiteY1" fmla="*/ 649706 h 17542042"/>
              <a:gd name="connsiteX2" fmla="*/ 8642238 w 9243817"/>
              <a:gd name="connsiteY2" fmla="*/ 1467853 h 17542042"/>
              <a:gd name="connsiteX3" fmla="*/ 8257228 w 9243817"/>
              <a:gd name="connsiteY3" fmla="*/ 2117558 h 17542042"/>
              <a:gd name="connsiteX4" fmla="*/ 7775965 w 9243817"/>
              <a:gd name="connsiteY4" fmla="*/ 2911642 h 17542042"/>
              <a:gd name="connsiteX5" fmla="*/ 7198449 w 9243817"/>
              <a:gd name="connsiteY5" fmla="*/ 3585411 h 17542042"/>
              <a:gd name="connsiteX6" fmla="*/ 6909691 w 9243817"/>
              <a:gd name="connsiteY6" fmla="*/ 4981074 h 17542042"/>
              <a:gd name="connsiteX7" fmla="*/ 6957817 w 9243817"/>
              <a:gd name="connsiteY7" fmla="*/ 5895474 h 17542042"/>
              <a:gd name="connsiteX8" fmla="*/ 7270638 w 9243817"/>
              <a:gd name="connsiteY8" fmla="*/ 6376737 h 17542042"/>
              <a:gd name="connsiteX9" fmla="*/ 7679712 w 9243817"/>
              <a:gd name="connsiteY9" fmla="*/ 6882064 h 17542042"/>
              <a:gd name="connsiteX10" fmla="*/ 7559396 w 9243817"/>
              <a:gd name="connsiteY10" fmla="*/ 7050506 h 17542042"/>
              <a:gd name="connsiteX11" fmla="*/ 6861565 w 9243817"/>
              <a:gd name="connsiteY11" fmla="*/ 7363327 h 17542042"/>
              <a:gd name="connsiteX12" fmla="*/ 6428428 w 9243817"/>
              <a:gd name="connsiteY12" fmla="*/ 7916779 h 17542042"/>
              <a:gd name="connsiteX13" fmla="*/ 4864323 w 9243817"/>
              <a:gd name="connsiteY13" fmla="*/ 9095874 h 17542042"/>
              <a:gd name="connsiteX14" fmla="*/ 4286807 w 9243817"/>
              <a:gd name="connsiteY14" fmla="*/ 9745579 h 17542042"/>
              <a:gd name="connsiteX15" fmla="*/ 3685228 w 9243817"/>
              <a:gd name="connsiteY15" fmla="*/ 10684042 h 17542042"/>
              <a:gd name="connsiteX16" fmla="*/ 2963333 w 9243817"/>
              <a:gd name="connsiteY16" fmla="*/ 11598442 h 17542042"/>
              <a:gd name="connsiteX17" fmla="*/ 2482070 w 9243817"/>
              <a:gd name="connsiteY17" fmla="*/ 12560969 h 17542042"/>
              <a:gd name="connsiteX18" fmla="*/ 2097059 w 9243817"/>
              <a:gd name="connsiteY18" fmla="*/ 12970042 h 17542042"/>
              <a:gd name="connsiteX19" fmla="*/ 1134533 w 9243817"/>
              <a:gd name="connsiteY19" fmla="*/ 14101011 h 17542042"/>
              <a:gd name="connsiteX20" fmla="*/ 412638 w 9243817"/>
              <a:gd name="connsiteY20" fmla="*/ 15424485 h 17542042"/>
              <a:gd name="connsiteX21" fmla="*/ 27628 w 9243817"/>
              <a:gd name="connsiteY21" fmla="*/ 16338885 h 17542042"/>
              <a:gd name="connsiteX22" fmla="*/ 51691 w 9243817"/>
              <a:gd name="connsiteY22" fmla="*/ 17084842 h 17542042"/>
              <a:gd name="connsiteX23" fmla="*/ 220133 w 9243817"/>
              <a:gd name="connsiteY23" fmla="*/ 17542042 h 17542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43817" h="17542042">
                <a:moveTo>
                  <a:pt x="9243817" y="0"/>
                </a:moveTo>
                <a:cubicBezTo>
                  <a:pt x="9209727" y="202532"/>
                  <a:pt x="9175638" y="405064"/>
                  <a:pt x="9075375" y="649706"/>
                </a:cubicBezTo>
                <a:cubicBezTo>
                  <a:pt x="8975112" y="894348"/>
                  <a:pt x="8778596" y="1223211"/>
                  <a:pt x="8642238" y="1467853"/>
                </a:cubicBezTo>
                <a:cubicBezTo>
                  <a:pt x="8505880" y="1712495"/>
                  <a:pt x="8401607" y="1876926"/>
                  <a:pt x="8257228" y="2117558"/>
                </a:cubicBezTo>
                <a:cubicBezTo>
                  <a:pt x="8112849" y="2358190"/>
                  <a:pt x="7952428" y="2667000"/>
                  <a:pt x="7775965" y="2911642"/>
                </a:cubicBezTo>
                <a:cubicBezTo>
                  <a:pt x="7599502" y="3156284"/>
                  <a:pt x="7342828" y="3240506"/>
                  <a:pt x="7198449" y="3585411"/>
                </a:cubicBezTo>
                <a:cubicBezTo>
                  <a:pt x="7054070" y="3930316"/>
                  <a:pt x="6949796" y="4596064"/>
                  <a:pt x="6909691" y="4981074"/>
                </a:cubicBezTo>
                <a:cubicBezTo>
                  <a:pt x="6869586" y="5366084"/>
                  <a:pt x="6897659" y="5662863"/>
                  <a:pt x="6957817" y="5895474"/>
                </a:cubicBezTo>
                <a:cubicBezTo>
                  <a:pt x="7017975" y="6128085"/>
                  <a:pt x="7150322" y="6212305"/>
                  <a:pt x="7270638" y="6376737"/>
                </a:cubicBezTo>
                <a:cubicBezTo>
                  <a:pt x="7390954" y="6541169"/>
                  <a:pt x="7631586" y="6769769"/>
                  <a:pt x="7679712" y="6882064"/>
                </a:cubicBezTo>
                <a:cubicBezTo>
                  <a:pt x="7727838" y="6994359"/>
                  <a:pt x="7695754" y="6970296"/>
                  <a:pt x="7559396" y="7050506"/>
                </a:cubicBezTo>
                <a:cubicBezTo>
                  <a:pt x="7423038" y="7130717"/>
                  <a:pt x="7050060" y="7218948"/>
                  <a:pt x="6861565" y="7363327"/>
                </a:cubicBezTo>
                <a:cubicBezTo>
                  <a:pt x="6673070" y="7507706"/>
                  <a:pt x="6761302" y="7628021"/>
                  <a:pt x="6428428" y="7916779"/>
                </a:cubicBezTo>
                <a:cubicBezTo>
                  <a:pt x="6095554" y="8205537"/>
                  <a:pt x="5221260" y="8791074"/>
                  <a:pt x="4864323" y="9095874"/>
                </a:cubicBezTo>
                <a:cubicBezTo>
                  <a:pt x="4507386" y="9400674"/>
                  <a:pt x="4483323" y="9480884"/>
                  <a:pt x="4286807" y="9745579"/>
                </a:cubicBezTo>
                <a:cubicBezTo>
                  <a:pt x="4090291" y="10010274"/>
                  <a:pt x="3905807" y="10375232"/>
                  <a:pt x="3685228" y="10684042"/>
                </a:cubicBezTo>
                <a:cubicBezTo>
                  <a:pt x="3464649" y="10992853"/>
                  <a:pt x="3163859" y="11285621"/>
                  <a:pt x="2963333" y="11598442"/>
                </a:cubicBezTo>
                <a:cubicBezTo>
                  <a:pt x="2762807" y="11911263"/>
                  <a:pt x="2626449" y="12332369"/>
                  <a:pt x="2482070" y="12560969"/>
                </a:cubicBezTo>
                <a:cubicBezTo>
                  <a:pt x="2337691" y="12789569"/>
                  <a:pt x="2321648" y="12713368"/>
                  <a:pt x="2097059" y="12970042"/>
                </a:cubicBezTo>
                <a:cubicBezTo>
                  <a:pt x="1872470" y="13226716"/>
                  <a:pt x="1415270" y="13691937"/>
                  <a:pt x="1134533" y="14101011"/>
                </a:cubicBezTo>
                <a:cubicBezTo>
                  <a:pt x="853796" y="14510085"/>
                  <a:pt x="597122" y="15051506"/>
                  <a:pt x="412638" y="15424485"/>
                </a:cubicBezTo>
                <a:cubicBezTo>
                  <a:pt x="228154" y="15797464"/>
                  <a:pt x="87786" y="16062159"/>
                  <a:pt x="27628" y="16338885"/>
                </a:cubicBezTo>
                <a:cubicBezTo>
                  <a:pt x="-32530" y="16615611"/>
                  <a:pt x="19607" y="16884316"/>
                  <a:pt x="51691" y="17084842"/>
                </a:cubicBezTo>
                <a:cubicBezTo>
                  <a:pt x="83775" y="17285368"/>
                  <a:pt x="151954" y="17413705"/>
                  <a:pt x="220133" y="17542042"/>
                </a:cubicBezTo>
              </a:path>
            </a:pathLst>
          </a:custGeom>
          <a:noFill/>
          <a:ln w="1270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3035101" y="7291137"/>
            <a:ext cx="4060015" cy="10563726"/>
          </a:xfrm>
          <a:custGeom>
            <a:avLst/>
            <a:gdLst>
              <a:gd name="connsiteX0" fmla="*/ 4060015 w 4060015"/>
              <a:gd name="connsiteY0" fmla="*/ 0 h 10597121"/>
              <a:gd name="connsiteX1" fmla="*/ 3482499 w 4060015"/>
              <a:gd name="connsiteY1" fmla="*/ 649705 h 10597121"/>
              <a:gd name="connsiteX2" fmla="*/ 3241867 w 4060015"/>
              <a:gd name="connsiteY2" fmla="*/ 1443789 h 10597121"/>
              <a:gd name="connsiteX3" fmla="*/ 3145615 w 4060015"/>
              <a:gd name="connsiteY3" fmla="*/ 2382252 h 10597121"/>
              <a:gd name="connsiteX4" fmla="*/ 2688415 w 4060015"/>
              <a:gd name="connsiteY4" fmla="*/ 3031958 h 10597121"/>
              <a:gd name="connsiteX5" fmla="*/ 1942457 w 4060015"/>
              <a:gd name="connsiteY5" fmla="*/ 3705726 h 10597121"/>
              <a:gd name="connsiteX6" fmla="*/ 1220562 w 4060015"/>
              <a:gd name="connsiteY6" fmla="*/ 4211052 h 10597121"/>
              <a:gd name="connsiteX7" fmla="*/ 546794 w 4060015"/>
              <a:gd name="connsiteY7" fmla="*/ 4957010 h 10597121"/>
              <a:gd name="connsiteX8" fmla="*/ 65531 w 4060015"/>
              <a:gd name="connsiteY8" fmla="*/ 6280484 h 10597121"/>
              <a:gd name="connsiteX9" fmla="*/ 41467 w 4060015"/>
              <a:gd name="connsiteY9" fmla="*/ 8133347 h 10597121"/>
              <a:gd name="connsiteX10" fmla="*/ 17404 w 4060015"/>
              <a:gd name="connsiteY10" fmla="*/ 9168063 h 10597121"/>
              <a:gd name="connsiteX11" fmla="*/ 41467 w 4060015"/>
              <a:gd name="connsiteY11" fmla="*/ 10034337 h 10597121"/>
              <a:gd name="connsiteX12" fmla="*/ 474604 w 4060015"/>
              <a:gd name="connsiteY12" fmla="*/ 10563726 h 10597121"/>
              <a:gd name="connsiteX0" fmla="*/ 4060015 w 4060015"/>
              <a:gd name="connsiteY0" fmla="*/ 0 h 10563726"/>
              <a:gd name="connsiteX1" fmla="*/ 3482499 w 4060015"/>
              <a:gd name="connsiteY1" fmla="*/ 649705 h 10563726"/>
              <a:gd name="connsiteX2" fmla="*/ 3241867 w 4060015"/>
              <a:gd name="connsiteY2" fmla="*/ 1443789 h 10563726"/>
              <a:gd name="connsiteX3" fmla="*/ 3145615 w 4060015"/>
              <a:gd name="connsiteY3" fmla="*/ 2382252 h 10563726"/>
              <a:gd name="connsiteX4" fmla="*/ 2688415 w 4060015"/>
              <a:gd name="connsiteY4" fmla="*/ 3031958 h 10563726"/>
              <a:gd name="connsiteX5" fmla="*/ 1942457 w 4060015"/>
              <a:gd name="connsiteY5" fmla="*/ 3705726 h 10563726"/>
              <a:gd name="connsiteX6" fmla="*/ 1220562 w 4060015"/>
              <a:gd name="connsiteY6" fmla="*/ 4211052 h 10563726"/>
              <a:gd name="connsiteX7" fmla="*/ 546794 w 4060015"/>
              <a:gd name="connsiteY7" fmla="*/ 4957010 h 10563726"/>
              <a:gd name="connsiteX8" fmla="*/ 65531 w 4060015"/>
              <a:gd name="connsiteY8" fmla="*/ 6280484 h 10563726"/>
              <a:gd name="connsiteX9" fmla="*/ 41467 w 4060015"/>
              <a:gd name="connsiteY9" fmla="*/ 8133347 h 10563726"/>
              <a:gd name="connsiteX10" fmla="*/ 17404 w 4060015"/>
              <a:gd name="connsiteY10" fmla="*/ 9168063 h 10563726"/>
              <a:gd name="connsiteX11" fmla="*/ 41467 w 4060015"/>
              <a:gd name="connsiteY11" fmla="*/ 10034337 h 10563726"/>
              <a:gd name="connsiteX12" fmla="*/ 474604 w 4060015"/>
              <a:gd name="connsiteY12" fmla="*/ 10563726 h 10563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0015" h="10563726">
                <a:moveTo>
                  <a:pt x="4060015" y="0"/>
                </a:moveTo>
                <a:cubicBezTo>
                  <a:pt x="3839436" y="204537"/>
                  <a:pt x="3618857" y="409074"/>
                  <a:pt x="3482499" y="649705"/>
                </a:cubicBezTo>
                <a:cubicBezTo>
                  <a:pt x="3346141" y="890336"/>
                  <a:pt x="3298014" y="1155031"/>
                  <a:pt x="3241867" y="1443789"/>
                </a:cubicBezTo>
                <a:cubicBezTo>
                  <a:pt x="3185720" y="1732547"/>
                  <a:pt x="3237857" y="2117557"/>
                  <a:pt x="3145615" y="2382252"/>
                </a:cubicBezTo>
                <a:cubicBezTo>
                  <a:pt x="3053373" y="2646947"/>
                  <a:pt x="2888941" y="2811379"/>
                  <a:pt x="2688415" y="3031958"/>
                </a:cubicBezTo>
                <a:cubicBezTo>
                  <a:pt x="2487889" y="3252537"/>
                  <a:pt x="2187099" y="3509210"/>
                  <a:pt x="1942457" y="3705726"/>
                </a:cubicBezTo>
                <a:cubicBezTo>
                  <a:pt x="1697815" y="3902242"/>
                  <a:pt x="1453173" y="4002505"/>
                  <a:pt x="1220562" y="4211052"/>
                </a:cubicBezTo>
                <a:cubicBezTo>
                  <a:pt x="987951" y="4419599"/>
                  <a:pt x="739299" y="4612105"/>
                  <a:pt x="546794" y="4957010"/>
                </a:cubicBezTo>
                <a:cubicBezTo>
                  <a:pt x="354289" y="5301915"/>
                  <a:pt x="149752" y="5751095"/>
                  <a:pt x="65531" y="6280484"/>
                </a:cubicBezTo>
                <a:cubicBezTo>
                  <a:pt x="-18690" y="6809874"/>
                  <a:pt x="49488" y="7652084"/>
                  <a:pt x="41467" y="8133347"/>
                </a:cubicBezTo>
                <a:cubicBezTo>
                  <a:pt x="33446" y="8614610"/>
                  <a:pt x="17404" y="8851231"/>
                  <a:pt x="17404" y="9168063"/>
                </a:cubicBezTo>
                <a:cubicBezTo>
                  <a:pt x="17404" y="9484895"/>
                  <a:pt x="-34733" y="9801727"/>
                  <a:pt x="41467" y="10034337"/>
                </a:cubicBezTo>
                <a:cubicBezTo>
                  <a:pt x="117667" y="10266948"/>
                  <a:pt x="81343" y="10332261"/>
                  <a:pt x="474604" y="10563726"/>
                </a:cubicBezTo>
              </a:path>
            </a:pathLst>
          </a:custGeom>
          <a:noFill/>
          <a:ln w="1270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336884" y="3128211"/>
            <a:ext cx="2554590" cy="5005136"/>
          </a:xfrm>
          <a:custGeom>
            <a:avLst/>
            <a:gdLst>
              <a:gd name="connsiteX0" fmla="*/ 0 w 2554590"/>
              <a:gd name="connsiteY0" fmla="*/ 0 h 5005136"/>
              <a:gd name="connsiteX1" fmla="*/ 1106905 w 2554590"/>
              <a:gd name="connsiteY1" fmla="*/ 673768 h 5005136"/>
              <a:gd name="connsiteX2" fmla="*/ 1876927 w 2554590"/>
              <a:gd name="connsiteY2" fmla="*/ 1491915 h 5005136"/>
              <a:gd name="connsiteX3" fmla="*/ 2165684 w 2554590"/>
              <a:gd name="connsiteY3" fmla="*/ 2021305 h 5005136"/>
              <a:gd name="connsiteX4" fmla="*/ 2382253 w 2554590"/>
              <a:gd name="connsiteY4" fmla="*/ 2261936 h 5005136"/>
              <a:gd name="connsiteX5" fmla="*/ 2117558 w 2554590"/>
              <a:gd name="connsiteY5" fmla="*/ 2550694 h 5005136"/>
              <a:gd name="connsiteX6" fmla="*/ 2045369 w 2554590"/>
              <a:gd name="connsiteY6" fmla="*/ 2983831 h 5005136"/>
              <a:gd name="connsiteX7" fmla="*/ 2261937 w 2554590"/>
              <a:gd name="connsiteY7" fmla="*/ 3392905 h 5005136"/>
              <a:gd name="connsiteX8" fmla="*/ 2454442 w 2554590"/>
              <a:gd name="connsiteY8" fmla="*/ 3898231 h 5005136"/>
              <a:gd name="connsiteX9" fmla="*/ 2550695 w 2554590"/>
              <a:gd name="connsiteY9" fmla="*/ 4572000 h 5005136"/>
              <a:gd name="connsiteX10" fmla="*/ 2526632 w 2554590"/>
              <a:gd name="connsiteY10" fmla="*/ 5005136 h 5005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4590" h="5005136">
                <a:moveTo>
                  <a:pt x="0" y="0"/>
                </a:moveTo>
                <a:cubicBezTo>
                  <a:pt x="397042" y="212558"/>
                  <a:pt x="794084" y="425116"/>
                  <a:pt x="1106905" y="673768"/>
                </a:cubicBezTo>
                <a:cubicBezTo>
                  <a:pt x="1419726" y="922420"/>
                  <a:pt x="1700464" y="1267326"/>
                  <a:pt x="1876927" y="1491915"/>
                </a:cubicBezTo>
                <a:cubicBezTo>
                  <a:pt x="2053390" y="1716504"/>
                  <a:pt x="2081463" y="1892968"/>
                  <a:pt x="2165684" y="2021305"/>
                </a:cubicBezTo>
                <a:cubicBezTo>
                  <a:pt x="2249905" y="2149642"/>
                  <a:pt x="2390274" y="2173705"/>
                  <a:pt x="2382253" y="2261936"/>
                </a:cubicBezTo>
                <a:cubicBezTo>
                  <a:pt x="2374232" y="2350167"/>
                  <a:pt x="2173705" y="2430378"/>
                  <a:pt x="2117558" y="2550694"/>
                </a:cubicBezTo>
                <a:cubicBezTo>
                  <a:pt x="2061411" y="2671010"/>
                  <a:pt x="2021306" y="2843463"/>
                  <a:pt x="2045369" y="2983831"/>
                </a:cubicBezTo>
                <a:cubicBezTo>
                  <a:pt x="2069432" y="3124199"/>
                  <a:pt x="2193758" y="3240505"/>
                  <a:pt x="2261937" y="3392905"/>
                </a:cubicBezTo>
                <a:cubicBezTo>
                  <a:pt x="2330116" y="3545305"/>
                  <a:pt x="2406316" y="3701715"/>
                  <a:pt x="2454442" y="3898231"/>
                </a:cubicBezTo>
                <a:cubicBezTo>
                  <a:pt x="2502568" y="4094747"/>
                  <a:pt x="2538663" y="4387516"/>
                  <a:pt x="2550695" y="4572000"/>
                </a:cubicBezTo>
                <a:cubicBezTo>
                  <a:pt x="2562727" y="4756484"/>
                  <a:pt x="2544679" y="4880810"/>
                  <a:pt x="2526632" y="5005136"/>
                </a:cubicBezTo>
              </a:path>
            </a:pathLst>
          </a:custGeom>
          <a:noFill/>
          <a:ln w="1778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3416968" y="8133347"/>
            <a:ext cx="3056021" cy="3753853"/>
          </a:xfrm>
          <a:custGeom>
            <a:avLst/>
            <a:gdLst>
              <a:gd name="connsiteX0" fmla="*/ 0 w 3056021"/>
              <a:gd name="connsiteY0" fmla="*/ 0 h 3753853"/>
              <a:gd name="connsiteX1" fmla="*/ 697832 w 3056021"/>
              <a:gd name="connsiteY1" fmla="*/ 336885 h 3753853"/>
              <a:gd name="connsiteX2" fmla="*/ 890337 w 3056021"/>
              <a:gd name="connsiteY2" fmla="*/ 1034716 h 3753853"/>
              <a:gd name="connsiteX3" fmla="*/ 1275348 w 3056021"/>
              <a:gd name="connsiteY3" fmla="*/ 2117558 h 3753853"/>
              <a:gd name="connsiteX4" fmla="*/ 1756611 w 3056021"/>
              <a:gd name="connsiteY4" fmla="*/ 2959769 h 3753853"/>
              <a:gd name="connsiteX5" fmla="*/ 2286000 w 3056021"/>
              <a:gd name="connsiteY5" fmla="*/ 3344779 h 3753853"/>
              <a:gd name="connsiteX6" fmla="*/ 2695074 w 3056021"/>
              <a:gd name="connsiteY6" fmla="*/ 3585411 h 3753853"/>
              <a:gd name="connsiteX7" fmla="*/ 3056021 w 3056021"/>
              <a:gd name="connsiteY7" fmla="*/ 3753853 h 3753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6021" h="3753853">
                <a:moveTo>
                  <a:pt x="0" y="0"/>
                </a:moveTo>
                <a:cubicBezTo>
                  <a:pt x="274721" y="82216"/>
                  <a:pt x="549443" y="164432"/>
                  <a:pt x="697832" y="336885"/>
                </a:cubicBezTo>
                <a:cubicBezTo>
                  <a:pt x="846221" y="509338"/>
                  <a:pt x="794084" y="737937"/>
                  <a:pt x="890337" y="1034716"/>
                </a:cubicBezTo>
                <a:cubicBezTo>
                  <a:pt x="986590" y="1331495"/>
                  <a:pt x="1130969" y="1796716"/>
                  <a:pt x="1275348" y="2117558"/>
                </a:cubicBezTo>
                <a:cubicBezTo>
                  <a:pt x="1419727" y="2438400"/>
                  <a:pt x="1588169" y="2755232"/>
                  <a:pt x="1756611" y="2959769"/>
                </a:cubicBezTo>
                <a:cubicBezTo>
                  <a:pt x="1925053" y="3164306"/>
                  <a:pt x="2129590" y="3240505"/>
                  <a:pt x="2286000" y="3344779"/>
                </a:cubicBezTo>
                <a:cubicBezTo>
                  <a:pt x="2442411" y="3449053"/>
                  <a:pt x="2566737" y="3517232"/>
                  <a:pt x="2695074" y="3585411"/>
                </a:cubicBezTo>
                <a:cubicBezTo>
                  <a:pt x="2823411" y="3653590"/>
                  <a:pt x="2979821" y="3729790"/>
                  <a:pt x="3056021" y="3753853"/>
                </a:cubicBezTo>
              </a:path>
            </a:pathLst>
          </a:custGeom>
          <a:noFill/>
          <a:ln w="1778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505326" y="2671011"/>
            <a:ext cx="2550695" cy="2767263"/>
          </a:xfrm>
          <a:custGeom>
            <a:avLst/>
            <a:gdLst>
              <a:gd name="connsiteX0" fmla="*/ 0 w 2550695"/>
              <a:gd name="connsiteY0" fmla="*/ 0 h 2767263"/>
              <a:gd name="connsiteX1" fmla="*/ 986590 w 2550695"/>
              <a:gd name="connsiteY1" fmla="*/ 601578 h 2767263"/>
              <a:gd name="connsiteX2" fmla="*/ 1852863 w 2550695"/>
              <a:gd name="connsiteY2" fmla="*/ 1419726 h 2767263"/>
              <a:gd name="connsiteX3" fmla="*/ 2550695 w 2550695"/>
              <a:gd name="connsiteY3" fmla="*/ 2767263 h 276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695" h="2767263">
                <a:moveTo>
                  <a:pt x="0" y="0"/>
                </a:moveTo>
                <a:cubicBezTo>
                  <a:pt x="338890" y="182478"/>
                  <a:pt x="677780" y="364957"/>
                  <a:pt x="986590" y="601578"/>
                </a:cubicBezTo>
                <a:cubicBezTo>
                  <a:pt x="1295400" y="838199"/>
                  <a:pt x="1592179" y="1058779"/>
                  <a:pt x="1852863" y="1419726"/>
                </a:cubicBezTo>
                <a:cubicBezTo>
                  <a:pt x="2113547" y="1780673"/>
                  <a:pt x="2450432" y="2554705"/>
                  <a:pt x="2550695" y="2767263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Freeform 76"/>
          <p:cNvSpPr/>
          <p:nvPr/>
        </p:nvSpPr>
        <p:spPr>
          <a:xfrm>
            <a:off x="3729789" y="6112042"/>
            <a:ext cx="745958" cy="1497500"/>
          </a:xfrm>
          <a:custGeom>
            <a:avLst/>
            <a:gdLst>
              <a:gd name="connsiteX0" fmla="*/ 0 w 745958"/>
              <a:gd name="connsiteY0" fmla="*/ 0 h 1497500"/>
              <a:gd name="connsiteX1" fmla="*/ 96253 w 745958"/>
              <a:gd name="connsiteY1" fmla="*/ 842211 h 1497500"/>
              <a:gd name="connsiteX2" fmla="*/ 529390 w 745958"/>
              <a:gd name="connsiteY2" fmla="*/ 1443790 h 1497500"/>
              <a:gd name="connsiteX3" fmla="*/ 745958 w 745958"/>
              <a:gd name="connsiteY3" fmla="*/ 1443790 h 149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958" h="1497500">
                <a:moveTo>
                  <a:pt x="0" y="0"/>
                </a:moveTo>
                <a:cubicBezTo>
                  <a:pt x="4010" y="300789"/>
                  <a:pt x="8021" y="601579"/>
                  <a:pt x="96253" y="842211"/>
                </a:cubicBezTo>
                <a:cubicBezTo>
                  <a:pt x="184485" y="1082843"/>
                  <a:pt x="421106" y="1343527"/>
                  <a:pt x="529390" y="1443790"/>
                </a:cubicBezTo>
                <a:cubicBezTo>
                  <a:pt x="637674" y="1544053"/>
                  <a:pt x="681790" y="1479885"/>
                  <a:pt x="745958" y="1443790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4443599" y="7796463"/>
            <a:ext cx="754043" cy="1708484"/>
          </a:xfrm>
          <a:custGeom>
            <a:avLst/>
            <a:gdLst>
              <a:gd name="connsiteX0" fmla="*/ 80275 w 754043"/>
              <a:gd name="connsiteY0" fmla="*/ 0 h 1708484"/>
              <a:gd name="connsiteX1" fmla="*/ 8085 w 754043"/>
              <a:gd name="connsiteY1" fmla="*/ 673769 h 1708484"/>
              <a:gd name="connsiteX2" fmla="*/ 248717 w 754043"/>
              <a:gd name="connsiteY2" fmla="*/ 1395663 h 1708484"/>
              <a:gd name="connsiteX3" fmla="*/ 754043 w 754043"/>
              <a:gd name="connsiteY3" fmla="*/ 1708484 h 170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4043" h="1708484">
                <a:moveTo>
                  <a:pt x="80275" y="0"/>
                </a:moveTo>
                <a:cubicBezTo>
                  <a:pt x="30143" y="220579"/>
                  <a:pt x="-19989" y="441159"/>
                  <a:pt x="8085" y="673769"/>
                </a:cubicBezTo>
                <a:cubicBezTo>
                  <a:pt x="36159" y="906379"/>
                  <a:pt x="124391" y="1223211"/>
                  <a:pt x="248717" y="1395663"/>
                </a:cubicBezTo>
                <a:cubicBezTo>
                  <a:pt x="373043" y="1568115"/>
                  <a:pt x="563543" y="1638299"/>
                  <a:pt x="754043" y="1708484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5173579" y="9745579"/>
            <a:ext cx="890337" cy="1467853"/>
          </a:xfrm>
          <a:custGeom>
            <a:avLst/>
            <a:gdLst>
              <a:gd name="connsiteX0" fmla="*/ 0 w 890337"/>
              <a:gd name="connsiteY0" fmla="*/ 0 h 1467853"/>
              <a:gd name="connsiteX1" fmla="*/ 312821 w 890337"/>
              <a:gd name="connsiteY1" fmla="*/ 1034716 h 1467853"/>
              <a:gd name="connsiteX2" fmla="*/ 890337 w 890337"/>
              <a:gd name="connsiteY2" fmla="*/ 1467853 h 146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0337" h="1467853">
                <a:moveTo>
                  <a:pt x="0" y="0"/>
                </a:moveTo>
                <a:cubicBezTo>
                  <a:pt x="82216" y="395037"/>
                  <a:pt x="164432" y="790074"/>
                  <a:pt x="312821" y="1034716"/>
                </a:cubicBezTo>
                <a:cubicBezTo>
                  <a:pt x="461211" y="1279358"/>
                  <a:pt x="675774" y="1373605"/>
                  <a:pt x="890337" y="1467853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6506506" y="11234058"/>
            <a:ext cx="1144047" cy="3289665"/>
          </a:xfrm>
          <a:custGeom>
            <a:avLst/>
            <a:gdLst>
              <a:gd name="connsiteX0" fmla="*/ 0 w 2093495"/>
              <a:gd name="connsiteY0" fmla="*/ 0 h 794084"/>
              <a:gd name="connsiteX1" fmla="*/ 890337 w 2093495"/>
              <a:gd name="connsiteY1" fmla="*/ 553453 h 794084"/>
              <a:gd name="connsiteX2" fmla="*/ 2093495 w 2093495"/>
              <a:gd name="connsiteY2" fmla="*/ 794084 h 794084"/>
              <a:gd name="connsiteX0" fmla="*/ 0 w 2093495"/>
              <a:gd name="connsiteY0" fmla="*/ 0 h 875297"/>
              <a:gd name="connsiteX1" fmla="*/ 794084 w 2093495"/>
              <a:gd name="connsiteY1" fmla="*/ 830179 h 875297"/>
              <a:gd name="connsiteX2" fmla="*/ 2093495 w 2093495"/>
              <a:gd name="connsiteY2" fmla="*/ 794084 h 875297"/>
              <a:gd name="connsiteX0" fmla="*/ 0 w 1491916"/>
              <a:gd name="connsiteY0" fmla="*/ 0 h 2334126"/>
              <a:gd name="connsiteX1" fmla="*/ 794084 w 1491916"/>
              <a:gd name="connsiteY1" fmla="*/ 830179 h 2334126"/>
              <a:gd name="connsiteX2" fmla="*/ 1491916 w 1491916"/>
              <a:gd name="connsiteY2" fmla="*/ 2334126 h 2334126"/>
              <a:gd name="connsiteX0" fmla="*/ 0 w 1491916"/>
              <a:gd name="connsiteY0" fmla="*/ 0 h 2334126"/>
              <a:gd name="connsiteX1" fmla="*/ 445169 w 1491916"/>
              <a:gd name="connsiteY1" fmla="*/ 661736 h 2334126"/>
              <a:gd name="connsiteX2" fmla="*/ 794084 w 1491916"/>
              <a:gd name="connsiteY2" fmla="*/ 830179 h 2334126"/>
              <a:gd name="connsiteX3" fmla="*/ 1491916 w 1491916"/>
              <a:gd name="connsiteY3" fmla="*/ 2334126 h 2334126"/>
              <a:gd name="connsiteX0" fmla="*/ 0 w 1491916"/>
              <a:gd name="connsiteY0" fmla="*/ 0 h 2334126"/>
              <a:gd name="connsiteX1" fmla="*/ 445169 w 1491916"/>
              <a:gd name="connsiteY1" fmla="*/ 577515 h 2334126"/>
              <a:gd name="connsiteX2" fmla="*/ 794084 w 1491916"/>
              <a:gd name="connsiteY2" fmla="*/ 830179 h 2334126"/>
              <a:gd name="connsiteX3" fmla="*/ 1491916 w 1491916"/>
              <a:gd name="connsiteY3" fmla="*/ 2334126 h 2334126"/>
              <a:gd name="connsiteX0" fmla="*/ 0 w 1491916"/>
              <a:gd name="connsiteY0" fmla="*/ 0 h 2394284"/>
              <a:gd name="connsiteX1" fmla="*/ 445169 w 1491916"/>
              <a:gd name="connsiteY1" fmla="*/ 637673 h 2394284"/>
              <a:gd name="connsiteX2" fmla="*/ 794084 w 1491916"/>
              <a:gd name="connsiteY2" fmla="*/ 890337 h 2394284"/>
              <a:gd name="connsiteX3" fmla="*/ 1491916 w 1491916"/>
              <a:gd name="connsiteY3" fmla="*/ 2394284 h 2394284"/>
              <a:gd name="connsiteX0" fmla="*/ 0 w 1024777"/>
              <a:gd name="connsiteY0" fmla="*/ 0 h 3239110"/>
              <a:gd name="connsiteX1" fmla="*/ 445169 w 1024777"/>
              <a:gd name="connsiteY1" fmla="*/ 637673 h 3239110"/>
              <a:gd name="connsiteX2" fmla="*/ 794084 w 1024777"/>
              <a:gd name="connsiteY2" fmla="*/ 890337 h 3239110"/>
              <a:gd name="connsiteX3" fmla="*/ 1024777 w 1024777"/>
              <a:gd name="connsiteY3" fmla="*/ 3239110 h 3239110"/>
              <a:gd name="connsiteX0" fmla="*/ 0 w 1048612"/>
              <a:gd name="connsiteY0" fmla="*/ 0 h 3239110"/>
              <a:gd name="connsiteX1" fmla="*/ 445169 w 1048612"/>
              <a:gd name="connsiteY1" fmla="*/ 637673 h 3239110"/>
              <a:gd name="connsiteX2" fmla="*/ 794084 w 1048612"/>
              <a:gd name="connsiteY2" fmla="*/ 890337 h 3239110"/>
              <a:gd name="connsiteX3" fmla="*/ 1037295 w 1048612"/>
              <a:gd name="connsiteY3" fmla="*/ 2094316 h 3239110"/>
              <a:gd name="connsiteX4" fmla="*/ 1024777 w 1048612"/>
              <a:gd name="connsiteY4" fmla="*/ 3239110 h 3239110"/>
              <a:gd name="connsiteX0" fmla="*/ 0 w 1041785"/>
              <a:gd name="connsiteY0" fmla="*/ 0 h 3239110"/>
              <a:gd name="connsiteX1" fmla="*/ 445169 w 1041785"/>
              <a:gd name="connsiteY1" fmla="*/ 637673 h 3239110"/>
              <a:gd name="connsiteX2" fmla="*/ 794084 w 1041785"/>
              <a:gd name="connsiteY2" fmla="*/ 890337 h 3239110"/>
              <a:gd name="connsiteX3" fmla="*/ 1037295 w 1041785"/>
              <a:gd name="connsiteY3" fmla="*/ 2094316 h 3239110"/>
              <a:gd name="connsiteX4" fmla="*/ 828572 w 1041785"/>
              <a:gd name="connsiteY4" fmla="*/ 2680725 h 3239110"/>
              <a:gd name="connsiteX5" fmla="*/ 1024777 w 1041785"/>
              <a:gd name="connsiteY5" fmla="*/ 3239110 h 3239110"/>
              <a:gd name="connsiteX0" fmla="*/ 0 w 1041785"/>
              <a:gd name="connsiteY0" fmla="*/ 0 h 3239110"/>
              <a:gd name="connsiteX1" fmla="*/ 445169 w 1041785"/>
              <a:gd name="connsiteY1" fmla="*/ 637673 h 3239110"/>
              <a:gd name="connsiteX2" fmla="*/ 794084 w 1041785"/>
              <a:gd name="connsiteY2" fmla="*/ 890337 h 3239110"/>
              <a:gd name="connsiteX3" fmla="*/ 1037295 w 1041785"/>
              <a:gd name="connsiteY3" fmla="*/ 2094316 h 3239110"/>
              <a:gd name="connsiteX4" fmla="*/ 828572 w 1041785"/>
              <a:gd name="connsiteY4" fmla="*/ 2680725 h 3239110"/>
              <a:gd name="connsiteX5" fmla="*/ 1024777 w 1041785"/>
              <a:gd name="connsiteY5" fmla="*/ 3239110 h 3239110"/>
              <a:gd name="connsiteX0" fmla="*/ 0 w 1104290"/>
              <a:gd name="connsiteY0" fmla="*/ 0 h 3288806"/>
              <a:gd name="connsiteX1" fmla="*/ 445169 w 1104290"/>
              <a:gd name="connsiteY1" fmla="*/ 637673 h 3288806"/>
              <a:gd name="connsiteX2" fmla="*/ 794084 w 1104290"/>
              <a:gd name="connsiteY2" fmla="*/ 890337 h 3288806"/>
              <a:gd name="connsiteX3" fmla="*/ 1037295 w 1104290"/>
              <a:gd name="connsiteY3" fmla="*/ 2094316 h 3288806"/>
              <a:gd name="connsiteX4" fmla="*/ 828572 w 1104290"/>
              <a:gd name="connsiteY4" fmla="*/ 2680725 h 3288806"/>
              <a:gd name="connsiteX5" fmla="*/ 1104290 w 1104290"/>
              <a:gd name="connsiteY5" fmla="*/ 3288806 h 3288806"/>
              <a:gd name="connsiteX0" fmla="*/ 0 w 1104290"/>
              <a:gd name="connsiteY0" fmla="*/ 0 h 3289665"/>
              <a:gd name="connsiteX1" fmla="*/ 445169 w 1104290"/>
              <a:gd name="connsiteY1" fmla="*/ 637673 h 3289665"/>
              <a:gd name="connsiteX2" fmla="*/ 794084 w 1104290"/>
              <a:gd name="connsiteY2" fmla="*/ 890337 h 3289665"/>
              <a:gd name="connsiteX3" fmla="*/ 1037295 w 1104290"/>
              <a:gd name="connsiteY3" fmla="*/ 2094316 h 3289665"/>
              <a:gd name="connsiteX4" fmla="*/ 828572 w 1104290"/>
              <a:gd name="connsiteY4" fmla="*/ 2680725 h 3289665"/>
              <a:gd name="connsiteX5" fmla="*/ 1104290 w 1104290"/>
              <a:gd name="connsiteY5" fmla="*/ 3288806 h 3289665"/>
              <a:gd name="connsiteX0" fmla="*/ 0 w 1144047"/>
              <a:gd name="connsiteY0" fmla="*/ 0 h 3289665"/>
              <a:gd name="connsiteX1" fmla="*/ 445169 w 1144047"/>
              <a:gd name="connsiteY1" fmla="*/ 637673 h 3289665"/>
              <a:gd name="connsiteX2" fmla="*/ 794084 w 1144047"/>
              <a:gd name="connsiteY2" fmla="*/ 890337 h 3289665"/>
              <a:gd name="connsiteX3" fmla="*/ 1037295 w 1144047"/>
              <a:gd name="connsiteY3" fmla="*/ 2094316 h 3289665"/>
              <a:gd name="connsiteX4" fmla="*/ 828572 w 1144047"/>
              <a:gd name="connsiteY4" fmla="*/ 2680725 h 3289665"/>
              <a:gd name="connsiteX5" fmla="*/ 1144047 w 1144047"/>
              <a:gd name="connsiteY5" fmla="*/ 3288806 h 328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4047" h="3289665">
                <a:moveTo>
                  <a:pt x="0" y="0"/>
                </a:moveTo>
                <a:cubicBezTo>
                  <a:pt x="86226" y="82216"/>
                  <a:pt x="312822" y="499310"/>
                  <a:pt x="445169" y="637673"/>
                </a:cubicBezTo>
                <a:cubicBezTo>
                  <a:pt x="577516" y="776036"/>
                  <a:pt x="720244" y="728733"/>
                  <a:pt x="794084" y="890337"/>
                </a:cubicBezTo>
                <a:cubicBezTo>
                  <a:pt x="867924" y="1051941"/>
                  <a:pt x="996760" y="1799231"/>
                  <a:pt x="1037295" y="2094316"/>
                </a:cubicBezTo>
                <a:cubicBezTo>
                  <a:pt x="1077830" y="2389401"/>
                  <a:pt x="830658" y="2489926"/>
                  <a:pt x="828572" y="2680725"/>
                </a:cubicBezTo>
                <a:cubicBezTo>
                  <a:pt x="826486" y="2871524"/>
                  <a:pt x="897654" y="3311699"/>
                  <a:pt x="1144047" y="3288806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82"/>
          <p:cNvSpPr/>
          <p:nvPr/>
        </p:nvSpPr>
        <p:spPr>
          <a:xfrm>
            <a:off x="13426239" y="12400547"/>
            <a:ext cx="2093495" cy="447761"/>
          </a:xfrm>
          <a:custGeom>
            <a:avLst/>
            <a:gdLst>
              <a:gd name="connsiteX0" fmla="*/ 0 w 2093495"/>
              <a:gd name="connsiteY0" fmla="*/ 0 h 195286"/>
              <a:gd name="connsiteX1" fmla="*/ 1155032 w 2093495"/>
              <a:gd name="connsiteY1" fmla="*/ 192505 h 195286"/>
              <a:gd name="connsiteX2" fmla="*/ 2093495 w 2093495"/>
              <a:gd name="connsiteY2" fmla="*/ 96252 h 195286"/>
              <a:gd name="connsiteX0" fmla="*/ 0 w 2093495"/>
              <a:gd name="connsiteY0" fmla="*/ 509538 h 521732"/>
              <a:gd name="connsiteX1" fmla="*/ 1155032 w 2093495"/>
              <a:gd name="connsiteY1" fmla="*/ 96253 h 521732"/>
              <a:gd name="connsiteX2" fmla="*/ 2093495 w 2093495"/>
              <a:gd name="connsiteY2" fmla="*/ 0 h 521732"/>
              <a:gd name="connsiteX0" fmla="*/ 0 w 2093495"/>
              <a:gd name="connsiteY0" fmla="*/ 509538 h 509538"/>
              <a:gd name="connsiteX1" fmla="*/ 712671 w 2093495"/>
              <a:gd name="connsiteY1" fmla="*/ 229603 h 509538"/>
              <a:gd name="connsiteX2" fmla="*/ 1155032 w 2093495"/>
              <a:gd name="connsiteY2" fmla="*/ 96253 h 509538"/>
              <a:gd name="connsiteX3" fmla="*/ 2093495 w 2093495"/>
              <a:gd name="connsiteY3" fmla="*/ 0 h 509538"/>
              <a:gd name="connsiteX0" fmla="*/ 0 w 2093495"/>
              <a:gd name="connsiteY0" fmla="*/ 440958 h 440958"/>
              <a:gd name="connsiteX1" fmla="*/ 712671 w 2093495"/>
              <a:gd name="connsiteY1" fmla="*/ 229603 h 440958"/>
              <a:gd name="connsiteX2" fmla="*/ 1155032 w 2093495"/>
              <a:gd name="connsiteY2" fmla="*/ 96253 h 440958"/>
              <a:gd name="connsiteX3" fmla="*/ 2093495 w 2093495"/>
              <a:gd name="connsiteY3" fmla="*/ 0 h 440958"/>
              <a:gd name="connsiteX0" fmla="*/ 0 w 2093495"/>
              <a:gd name="connsiteY0" fmla="*/ 440958 h 532335"/>
              <a:gd name="connsiteX1" fmla="*/ 449781 w 2093495"/>
              <a:gd name="connsiteY1" fmla="*/ 526783 h 532335"/>
              <a:gd name="connsiteX2" fmla="*/ 712671 w 2093495"/>
              <a:gd name="connsiteY2" fmla="*/ 229603 h 532335"/>
              <a:gd name="connsiteX3" fmla="*/ 1155032 w 2093495"/>
              <a:gd name="connsiteY3" fmla="*/ 96253 h 532335"/>
              <a:gd name="connsiteX4" fmla="*/ 2093495 w 2093495"/>
              <a:gd name="connsiteY4" fmla="*/ 0 h 532335"/>
              <a:gd name="connsiteX0" fmla="*/ 0 w 2093495"/>
              <a:gd name="connsiteY0" fmla="*/ 440958 h 447761"/>
              <a:gd name="connsiteX1" fmla="*/ 415491 w 2093495"/>
              <a:gd name="connsiteY1" fmla="*/ 435343 h 447761"/>
              <a:gd name="connsiteX2" fmla="*/ 712671 w 2093495"/>
              <a:gd name="connsiteY2" fmla="*/ 229603 h 447761"/>
              <a:gd name="connsiteX3" fmla="*/ 1155032 w 2093495"/>
              <a:gd name="connsiteY3" fmla="*/ 96253 h 447761"/>
              <a:gd name="connsiteX4" fmla="*/ 2093495 w 2093495"/>
              <a:gd name="connsiteY4" fmla="*/ 0 h 447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3495" h="447761">
                <a:moveTo>
                  <a:pt x="0" y="440958"/>
                </a:moveTo>
                <a:cubicBezTo>
                  <a:pt x="71154" y="417162"/>
                  <a:pt x="296712" y="470569"/>
                  <a:pt x="415491" y="435343"/>
                </a:cubicBezTo>
                <a:cubicBezTo>
                  <a:pt x="534270" y="400117"/>
                  <a:pt x="591319" y="263258"/>
                  <a:pt x="712671" y="229603"/>
                </a:cubicBezTo>
                <a:cubicBezTo>
                  <a:pt x="834023" y="195948"/>
                  <a:pt x="924895" y="134520"/>
                  <a:pt x="1155032" y="96253"/>
                </a:cubicBezTo>
                <a:cubicBezTo>
                  <a:pt x="1385169" y="57986"/>
                  <a:pt x="1798721" y="56147"/>
                  <a:pt x="2093495" y="0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>
            <a:off x="457200" y="8013032"/>
            <a:ext cx="2815389" cy="2310063"/>
          </a:xfrm>
          <a:custGeom>
            <a:avLst/>
            <a:gdLst>
              <a:gd name="connsiteX0" fmla="*/ 0 w 2815389"/>
              <a:gd name="connsiteY0" fmla="*/ 2310063 h 2310063"/>
              <a:gd name="connsiteX1" fmla="*/ 2815389 w 2815389"/>
              <a:gd name="connsiteY1" fmla="*/ 0 h 231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5389" h="2310063">
                <a:moveTo>
                  <a:pt x="0" y="2310063"/>
                </a:moveTo>
                <a:lnTo>
                  <a:pt x="2815389" y="0"/>
                </a:lnTo>
              </a:path>
            </a:pathLst>
          </a:custGeom>
          <a:noFill/>
          <a:ln w="127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 rot="20522781">
            <a:off x="15245104" y="4563247"/>
            <a:ext cx="1227222" cy="7194884"/>
          </a:xfrm>
          <a:custGeom>
            <a:avLst/>
            <a:gdLst>
              <a:gd name="connsiteX0" fmla="*/ 1227222 w 1227222"/>
              <a:gd name="connsiteY0" fmla="*/ 0 h 7194884"/>
              <a:gd name="connsiteX1" fmla="*/ 0 w 1227222"/>
              <a:gd name="connsiteY1" fmla="*/ 7194884 h 7194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27222" h="7194884">
                <a:moveTo>
                  <a:pt x="1227222" y="0"/>
                </a:moveTo>
                <a:lnTo>
                  <a:pt x="0" y="7194884"/>
                </a:lnTo>
              </a:path>
            </a:pathLst>
          </a:custGeom>
          <a:noFill/>
          <a:ln w="1270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21247768" y="10972800"/>
            <a:ext cx="5847348" cy="2261937"/>
          </a:xfrm>
          <a:custGeom>
            <a:avLst/>
            <a:gdLst>
              <a:gd name="connsiteX0" fmla="*/ 0 w 5847348"/>
              <a:gd name="connsiteY0" fmla="*/ 2261937 h 2261937"/>
              <a:gd name="connsiteX1" fmla="*/ 5847348 w 5847348"/>
              <a:gd name="connsiteY1" fmla="*/ 0 h 2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47348" h="2261937">
                <a:moveTo>
                  <a:pt x="0" y="2261937"/>
                </a:moveTo>
                <a:lnTo>
                  <a:pt x="5847348" y="0"/>
                </a:lnTo>
              </a:path>
            </a:pathLst>
          </a:custGeom>
          <a:noFill/>
          <a:ln w="1270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/>
          <p:nvPr/>
        </p:nvSpPr>
        <p:spPr>
          <a:xfrm>
            <a:off x="8920301" y="5153905"/>
            <a:ext cx="5606716" cy="2892993"/>
          </a:xfrm>
          <a:custGeom>
            <a:avLst/>
            <a:gdLst>
              <a:gd name="connsiteX0" fmla="*/ 0 w 5606716"/>
              <a:gd name="connsiteY0" fmla="*/ 2892993 h 2892993"/>
              <a:gd name="connsiteX1" fmla="*/ 216569 w 5606716"/>
              <a:gd name="connsiteY1" fmla="*/ 2459856 h 2892993"/>
              <a:gd name="connsiteX2" fmla="*/ 697832 w 5606716"/>
              <a:gd name="connsiteY2" fmla="*/ 2363603 h 2892993"/>
              <a:gd name="connsiteX3" fmla="*/ 1082843 w 5606716"/>
              <a:gd name="connsiteY3" fmla="*/ 2026719 h 2892993"/>
              <a:gd name="connsiteX4" fmla="*/ 1275348 w 5606716"/>
              <a:gd name="connsiteY4" fmla="*/ 1810150 h 2892993"/>
              <a:gd name="connsiteX5" fmla="*/ 1540043 w 5606716"/>
              <a:gd name="connsiteY5" fmla="*/ 1256698 h 2892993"/>
              <a:gd name="connsiteX6" fmla="*/ 1540043 w 5606716"/>
              <a:gd name="connsiteY6" fmla="*/ 1112319 h 2892993"/>
              <a:gd name="connsiteX7" fmla="*/ 1780674 w 5606716"/>
              <a:gd name="connsiteY7" fmla="*/ 943877 h 2892993"/>
              <a:gd name="connsiteX8" fmla="*/ 1804737 w 5606716"/>
              <a:gd name="connsiteY8" fmla="*/ 679182 h 2892993"/>
              <a:gd name="connsiteX9" fmla="*/ 1997243 w 5606716"/>
              <a:gd name="connsiteY9" fmla="*/ 534803 h 2892993"/>
              <a:gd name="connsiteX10" fmla="*/ 2117558 w 5606716"/>
              <a:gd name="connsiteY10" fmla="*/ 318235 h 2892993"/>
              <a:gd name="connsiteX11" fmla="*/ 2237874 w 5606716"/>
              <a:gd name="connsiteY11" fmla="*/ 270108 h 2892993"/>
              <a:gd name="connsiteX12" fmla="*/ 2598821 w 5606716"/>
              <a:gd name="connsiteY12" fmla="*/ 173856 h 2892993"/>
              <a:gd name="connsiteX13" fmla="*/ 2959769 w 5606716"/>
              <a:gd name="connsiteY13" fmla="*/ 29477 h 2892993"/>
              <a:gd name="connsiteX14" fmla="*/ 3344779 w 5606716"/>
              <a:gd name="connsiteY14" fmla="*/ 5414 h 2892993"/>
              <a:gd name="connsiteX15" fmla="*/ 3609474 w 5606716"/>
              <a:gd name="connsiteY15" fmla="*/ 101666 h 2892993"/>
              <a:gd name="connsiteX16" fmla="*/ 3898232 w 5606716"/>
              <a:gd name="connsiteY16" fmla="*/ 101666 h 2892993"/>
              <a:gd name="connsiteX17" fmla="*/ 4138864 w 5606716"/>
              <a:gd name="connsiteY17" fmla="*/ 246045 h 2892993"/>
              <a:gd name="connsiteX18" fmla="*/ 4427621 w 5606716"/>
              <a:gd name="connsiteY18" fmla="*/ 486677 h 2892993"/>
              <a:gd name="connsiteX19" fmla="*/ 4740443 w 5606716"/>
              <a:gd name="connsiteY19" fmla="*/ 727308 h 2892993"/>
              <a:gd name="connsiteX20" fmla="*/ 5101390 w 5606716"/>
              <a:gd name="connsiteY20" fmla="*/ 967940 h 2892993"/>
              <a:gd name="connsiteX21" fmla="*/ 5317958 w 5606716"/>
              <a:gd name="connsiteY21" fmla="*/ 1064193 h 2892993"/>
              <a:gd name="connsiteX22" fmla="*/ 5606716 w 5606716"/>
              <a:gd name="connsiteY22" fmla="*/ 1016066 h 28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06716" h="2892993">
                <a:moveTo>
                  <a:pt x="0" y="2892993"/>
                </a:moveTo>
                <a:cubicBezTo>
                  <a:pt x="50132" y="2720540"/>
                  <a:pt x="100264" y="2548088"/>
                  <a:pt x="216569" y="2459856"/>
                </a:cubicBezTo>
                <a:cubicBezTo>
                  <a:pt x="332874" y="2371624"/>
                  <a:pt x="553453" y="2435792"/>
                  <a:pt x="697832" y="2363603"/>
                </a:cubicBezTo>
                <a:cubicBezTo>
                  <a:pt x="842211" y="2291413"/>
                  <a:pt x="986590" y="2118961"/>
                  <a:pt x="1082843" y="2026719"/>
                </a:cubicBezTo>
                <a:cubicBezTo>
                  <a:pt x="1179096" y="1934477"/>
                  <a:pt x="1199148" y="1938487"/>
                  <a:pt x="1275348" y="1810150"/>
                </a:cubicBezTo>
                <a:cubicBezTo>
                  <a:pt x="1351548" y="1681813"/>
                  <a:pt x="1495927" y="1373003"/>
                  <a:pt x="1540043" y="1256698"/>
                </a:cubicBezTo>
                <a:cubicBezTo>
                  <a:pt x="1584159" y="1140393"/>
                  <a:pt x="1499938" y="1164456"/>
                  <a:pt x="1540043" y="1112319"/>
                </a:cubicBezTo>
                <a:cubicBezTo>
                  <a:pt x="1580148" y="1060182"/>
                  <a:pt x="1736558" y="1016066"/>
                  <a:pt x="1780674" y="943877"/>
                </a:cubicBezTo>
                <a:cubicBezTo>
                  <a:pt x="1824790" y="871687"/>
                  <a:pt x="1768642" y="747361"/>
                  <a:pt x="1804737" y="679182"/>
                </a:cubicBezTo>
                <a:cubicBezTo>
                  <a:pt x="1840832" y="611003"/>
                  <a:pt x="1945106" y="594961"/>
                  <a:pt x="1997243" y="534803"/>
                </a:cubicBezTo>
                <a:cubicBezTo>
                  <a:pt x="2049380" y="474645"/>
                  <a:pt x="2077453" y="362351"/>
                  <a:pt x="2117558" y="318235"/>
                </a:cubicBezTo>
                <a:cubicBezTo>
                  <a:pt x="2157663" y="274119"/>
                  <a:pt x="2157664" y="294171"/>
                  <a:pt x="2237874" y="270108"/>
                </a:cubicBezTo>
                <a:cubicBezTo>
                  <a:pt x="2318085" y="246045"/>
                  <a:pt x="2478505" y="213961"/>
                  <a:pt x="2598821" y="173856"/>
                </a:cubicBezTo>
                <a:cubicBezTo>
                  <a:pt x="2719137" y="133751"/>
                  <a:pt x="2835443" y="57551"/>
                  <a:pt x="2959769" y="29477"/>
                </a:cubicBezTo>
                <a:cubicBezTo>
                  <a:pt x="3084095" y="1403"/>
                  <a:pt x="3236495" y="-6618"/>
                  <a:pt x="3344779" y="5414"/>
                </a:cubicBezTo>
                <a:cubicBezTo>
                  <a:pt x="3453063" y="17446"/>
                  <a:pt x="3517232" y="85624"/>
                  <a:pt x="3609474" y="101666"/>
                </a:cubicBezTo>
                <a:cubicBezTo>
                  <a:pt x="3701716" y="117708"/>
                  <a:pt x="3810000" y="77603"/>
                  <a:pt x="3898232" y="101666"/>
                </a:cubicBezTo>
                <a:cubicBezTo>
                  <a:pt x="3986464" y="125729"/>
                  <a:pt x="4050633" y="181876"/>
                  <a:pt x="4138864" y="246045"/>
                </a:cubicBezTo>
                <a:cubicBezTo>
                  <a:pt x="4227096" y="310213"/>
                  <a:pt x="4327358" y="406467"/>
                  <a:pt x="4427621" y="486677"/>
                </a:cubicBezTo>
                <a:cubicBezTo>
                  <a:pt x="4527884" y="566887"/>
                  <a:pt x="4628148" y="647098"/>
                  <a:pt x="4740443" y="727308"/>
                </a:cubicBezTo>
                <a:cubicBezTo>
                  <a:pt x="4852738" y="807518"/>
                  <a:pt x="5005138" y="911793"/>
                  <a:pt x="5101390" y="967940"/>
                </a:cubicBezTo>
                <a:cubicBezTo>
                  <a:pt x="5197642" y="1024087"/>
                  <a:pt x="5233737" y="1056172"/>
                  <a:pt x="5317958" y="1064193"/>
                </a:cubicBezTo>
                <a:cubicBezTo>
                  <a:pt x="5402179" y="1072214"/>
                  <a:pt x="5542547" y="1004034"/>
                  <a:pt x="5606716" y="1016066"/>
                </a:cubicBezTo>
              </a:path>
            </a:pathLst>
          </a:cu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>
            <a:off x="10105257" y="7074568"/>
            <a:ext cx="2970841" cy="681855"/>
          </a:xfrm>
          <a:custGeom>
            <a:avLst/>
            <a:gdLst>
              <a:gd name="connsiteX0" fmla="*/ 11072 w 2970841"/>
              <a:gd name="connsiteY0" fmla="*/ 0 h 681855"/>
              <a:gd name="connsiteX1" fmla="*/ 59198 w 2970841"/>
              <a:gd name="connsiteY1" fmla="*/ 24064 h 681855"/>
              <a:gd name="connsiteX2" fmla="*/ 468272 w 2970841"/>
              <a:gd name="connsiteY2" fmla="*/ 72190 h 681855"/>
              <a:gd name="connsiteX3" fmla="*/ 781093 w 2970841"/>
              <a:gd name="connsiteY3" fmla="*/ 240632 h 681855"/>
              <a:gd name="connsiteX4" fmla="*/ 1286420 w 2970841"/>
              <a:gd name="connsiteY4" fmla="*/ 433137 h 681855"/>
              <a:gd name="connsiteX5" fmla="*/ 1695493 w 2970841"/>
              <a:gd name="connsiteY5" fmla="*/ 529390 h 681855"/>
              <a:gd name="connsiteX6" fmla="*/ 2176756 w 2970841"/>
              <a:gd name="connsiteY6" fmla="*/ 625643 h 681855"/>
              <a:gd name="connsiteX7" fmla="*/ 2561767 w 2970841"/>
              <a:gd name="connsiteY7" fmla="*/ 673769 h 681855"/>
              <a:gd name="connsiteX8" fmla="*/ 2898651 w 2970841"/>
              <a:gd name="connsiteY8" fmla="*/ 457200 h 681855"/>
              <a:gd name="connsiteX9" fmla="*/ 2970841 w 2970841"/>
              <a:gd name="connsiteY9" fmla="*/ 360948 h 681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70841" h="681855">
                <a:moveTo>
                  <a:pt x="11072" y="0"/>
                </a:moveTo>
                <a:cubicBezTo>
                  <a:pt x="-2965" y="6016"/>
                  <a:pt x="-17002" y="12032"/>
                  <a:pt x="59198" y="24064"/>
                </a:cubicBezTo>
                <a:cubicBezTo>
                  <a:pt x="135398" y="36096"/>
                  <a:pt x="347956" y="36095"/>
                  <a:pt x="468272" y="72190"/>
                </a:cubicBezTo>
                <a:cubicBezTo>
                  <a:pt x="588588" y="108285"/>
                  <a:pt x="644735" y="180474"/>
                  <a:pt x="781093" y="240632"/>
                </a:cubicBezTo>
                <a:cubicBezTo>
                  <a:pt x="917451" y="300790"/>
                  <a:pt x="1134020" y="385011"/>
                  <a:pt x="1286420" y="433137"/>
                </a:cubicBezTo>
                <a:cubicBezTo>
                  <a:pt x="1438820" y="481263"/>
                  <a:pt x="1547104" y="497306"/>
                  <a:pt x="1695493" y="529390"/>
                </a:cubicBezTo>
                <a:cubicBezTo>
                  <a:pt x="1843882" y="561474"/>
                  <a:pt x="2032377" y="601580"/>
                  <a:pt x="2176756" y="625643"/>
                </a:cubicBezTo>
                <a:cubicBezTo>
                  <a:pt x="2321135" y="649706"/>
                  <a:pt x="2441451" y="701843"/>
                  <a:pt x="2561767" y="673769"/>
                </a:cubicBezTo>
                <a:cubicBezTo>
                  <a:pt x="2682083" y="645695"/>
                  <a:pt x="2830472" y="509337"/>
                  <a:pt x="2898651" y="457200"/>
                </a:cubicBezTo>
                <a:cubicBezTo>
                  <a:pt x="2966830" y="405063"/>
                  <a:pt x="2954799" y="385011"/>
                  <a:pt x="2970841" y="360948"/>
                </a:cubicBezTo>
              </a:path>
            </a:pathLst>
          </a:cu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 106"/>
          <p:cNvSpPr/>
          <p:nvPr/>
        </p:nvSpPr>
        <p:spPr>
          <a:xfrm>
            <a:off x="17074227" y="10803663"/>
            <a:ext cx="4545057" cy="2035639"/>
          </a:xfrm>
          <a:custGeom>
            <a:avLst/>
            <a:gdLst>
              <a:gd name="connsiteX0" fmla="*/ 34678 w 4005099"/>
              <a:gd name="connsiteY0" fmla="*/ 24758 h 1484222"/>
              <a:gd name="connsiteX1" fmla="*/ 82805 w 4005099"/>
              <a:gd name="connsiteY1" fmla="*/ 695 h 1484222"/>
              <a:gd name="connsiteX2" fmla="*/ 756573 w 4005099"/>
              <a:gd name="connsiteY2" fmla="*/ 48821 h 1484222"/>
              <a:gd name="connsiteX3" fmla="*/ 1189710 w 4005099"/>
              <a:gd name="connsiteY3" fmla="*/ 96948 h 1484222"/>
              <a:gd name="connsiteX4" fmla="*/ 1526594 w 4005099"/>
              <a:gd name="connsiteY4" fmla="*/ 217263 h 1484222"/>
              <a:gd name="connsiteX5" fmla="*/ 1791289 w 4005099"/>
              <a:gd name="connsiteY5" fmla="*/ 337579 h 1484222"/>
              <a:gd name="connsiteX6" fmla="*/ 2007857 w 4005099"/>
              <a:gd name="connsiteY6" fmla="*/ 506021 h 1484222"/>
              <a:gd name="connsiteX7" fmla="*/ 2440994 w 4005099"/>
              <a:gd name="connsiteY7" fmla="*/ 746653 h 1484222"/>
              <a:gd name="connsiteX8" fmla="*/ 2850068 w 4005099"/>
              <a:gd name="connsiteY8" fmla="*/ 891032 h 1484222"/>
              <a:gd name="connsiteX9" fmla="*/ 3066636 w 4005099"/>
              <a:gd name="connsiteY9" fmla="*/ 939158 h 1484222"/>
              <a:gd name="connsiteX10" fmla="*/ 3259141 w 4005099"/>
              <a:gd name="connsiteY10" fmla="*/ 1203853 h 1484222"/>
              <a:gd name="connsiteX11" fmla="*/ 3451647 w 4005099"/>
              <a:gd name="connsiteY11" fmla="*/ 1348232 h 1484222"/>
              <a:gd name="connsiteX12" fmla="*/ 3788531 w 4005099"/>
              <a:gd name="connsiteY12" fmla="*/ 1420421 h 1484222"/>
              <a:gd name="connsiteX13" fmla="*/ 4005099 w 4005099"/>
              <a:gd name="connsiteY13" fmla="*/ 1468548 h 1484222"/>
              <a:gd name="connsiteX0" fmla="*/ 34678 w 4005099"/>
              <a:gd name="connsiteY0" fmla="*/ 24758 h 1468548"/>
              <a:gd name="connsiteX1" fmla="*/ 82805 w 4005099"/>
              <a:gd name="connsiteY1" fmla="*/ 695 h 1468548"/>
              <a:gd name="connsiteX2" fmla="*/ 756573 w 4005099"/>
              <a:gd name="connsiteY2" fmla="*/ 48821 h 1468548"/>
              <a:gd name="connsiteX3" fmla="*/ 1189710 w 4005099"/>
              <a:gd name="connsiteY3" fmla="*/ 96948 h 1468548"/>
              <a:gd name="connsiteX4" fmla="*/ 1526594 w 4005099"/>
              <a:gd name="connsiteY4" fmla="*/ 217263 h 1468548"/>
              <a:gd name="connsiteX5" fmla="*/ 1791289 w 4005099"/>
              <a:gd name="connsiteY5" fmla="*/ 337579 h 1468548"/>
              <a:gd name="connsiteX6" fmla="*/ 2007857 w 4005099"/>
              <a:gd name="connsiteY6" fmla="*/ 506021 h 1468548"/>
              <a:gd name="connsiteX7" fmla="*/ 2440994 w 4005099"/>
              <a:gd name="connsiteY7" fmla="*/ 746653 h 1468548"/>
              <a:gd name="connsiteX8" fmla="*/ 2850068 w 4005099"/>
              <a:gd name="connsiteY8" fmla="*/ 891032 h 1468548"/>
              <a:gd name="connsiteX9" fmla="*/ 3066636 w 4005099"/>
              <a:gd name="connsiteY9" fmla="*/ 939158 h 1468548"/>
              <a:gd name="connsiteX10" fmla="*/ 3259141 w 4005099"/>
              <a:gd name="connsiteY10" fmla="*/ 1203853 h 1468548"/>
              <a:gd name="connsiteX11" fmla="*/ 3451647 w 4005099"/>
              <a:gd name="connsiteY11" fmla="*/ 1348232 h 1468548"/>
              <a:gd name="connsiteX12" fmla="*/ 3788531 w 4005099"/>
              <a:gd name="connsiteY12" fmla="*/ 1420421 h 1468548"/>
              <a:gd name="connsiteX13" fmla="*/ 4005099 w 4005099"/>
              <a:gd name="connsiteY13" fmla="*/ 1468548 h 1468548"/>
              <a:gd name="connsiteX0" fmla="*/ 34678 w 4545057"/>
              <a:gd name="connsiteY0" fmla="*/ 24758 h 2035639"/>
              <a:gd name="connsiteX1" fmla="*/ 82805 w 4545057"/>
              <a:gd name="connsiteY1" fmla="*/ 695 h 2035639"/>
              <a:gd name="connsiteX2" fmla="*/ 756573 w 4545057"/>
              <a:gd name="connsiteY2" fmla="*/ 48821 h 2035639"/>
              <a:gd name="connsiteX3" fmla="*/ 1189710 w 4545057"/>
              <a:gd name="connsiteY3" fmla="*/ 96948 h 2035639"/>
              <a:gd name="connsiteX4" fmla="*/ 1526594 w 4545057"/>
              <a:gd name="connsiteY4" fmla="*/ 217263 h 2035639"/>
              <a:gd name="connsiteX5" fmla="*/ 1791289 w 4545057"/>
              <a:gd name="connsiteY5" fmla="*/ 337579 h 2035639"/>
              <a:gd name="connsiteX6" fmla="*/ 2007857 w 4545057"/>
              <a:gd name="connsiteY6" fmla="*/ 506021 h 2035639"/>
              <a:gd name="connsiteX7" fmla="*/ 2440994 w 4545057"/>
              <a:gd name="connsiteY7" fmla="*/ 746653 h 2035639"/>
              <a:gd name="connsiteX8" fmla="*/ 2850068 w 4545057"/>
              <a:gd name="connsiteY8" fmla="*/ 891032 h 2035639"/>
              <a:gd name="connsiteX9" fmla="*/ 3066636 w 4545057"/>
              <a:gd name="connsiteY9" fmla="*/ 939158 h 2035639"/>
              <a:gd name="connsiteX10" fmla="*/ 3259141 w 4545057"/>
              <a:gd name="connsiteY10" fmla="*/ 1203853 h 2035639"/>
              <a:gd name="connsiteX11" fmla="*/ 3451647 w 4545057"/>
              <a:gd name="connsiteY11" fmla="*/ 1348232 h 2035639"/>
              <a:gd name="connsiteX12" fmla="*/ 3788531 w 4545057"/>
              <a:gd name="connsiteY12" fmla="*/ 1420421 h 2035639"/>
              <a:gd name="connsiteX13" fmla="*/ 4545057 w 4545057"/>
              <a:gd name="connsiteY13" fmla="*/ 2035639 h 2035639"/>
              <a:gd name="connsiteX0" fmla="*/ 34678 w 4545057"/>
              <a:gd name="connsiteY0" fmla="*/ 24758 h 2035639"/>
              <a:gd name="connsiteX1" fmla="*/ 82805 w 4545057"/>
              <a:gd name="connsiteY1" fmla="*/ 695 h 2035639"/>
              <a:gd name="connsiteX2" fmla="*/ 756573 w 4545057"/>
              <a:gd name="connsiteY2" fmla="*/ 48821 h 2035639"/>
              <a:gd name="connsiteX3" fmla="*/ 1189710 w 4545057"/>
              <a:gd name="connsiteY3" fmla="*/ 96948 h 2035639"/>
              <a:gd name="connsiteX4" fmla="*/ 1526594 w 4545057"/>
              <a:gd name="connsiteY4" fmla="*/ 217263 h 2035639"/>
              <a:gd name="connsiteX5" fmla="*/ 1791289 w 4545057"/>
              <a:gd name="connsiteY5" fmla="*/ 337579 h 2035639"/>
              <a:gd name="connsiteX6" fmla="*/ 2007857 w 4545057"/>
              <a:gd name="connsiteY6" fmla="*/ 506021 h 2035639"/>
              <a:gd name="connsiteX7" fmla="*/ 2440994 w 4545057"/>
              <a:gd name="connsiteY7" fmla="*/ 746653 h 2035639"/>
              <a:gd name="connsiteX8" fmla="*/ 2850068 w 4545057"/>
              <a:gd name="connsiteY8" fmla="*/ 891032 h 2035639"/>
              <a:gd name="connsiteX9" fmla="*/ 3066636 w 4545057"/>
              <a:gd name="connsiteY9" fmla="*/ 939158 h 2035639"/>
              <a:gd name="connsiteX10" fmla="*/ 3259141 w 4545057"/>
              <a:gd name="connsiteY10" fmla="*/ 1203853 h 2035639"/>
              <a:gd name="connsiteX11" fmla="*/ 3451647 w 4545057"/>
              <a:gd name="connsiteY11" fmla="*/ 1348232 h 2035639"/>
              <a:gd name="connsiteX12" fmla="*/ 3788531 w 4545057"/>
              <a:gd name="connsiteY12" fmla="*/ 1420421 h 2035639"/>
              <a:gd name="connsiteX13" fmla="*/ 4252728 w 4545057"/>
              <a:gd name="connsiteY13" fmla="*/ 1626208 h 2035639"/>
              <a:gd name="connsiteX14" fmla="*/ 4545057 w 4545057"/>
              <a:gd name="connsiteY14" fmla="*/ 2035639 h 2035639"/>
              <a:gd name="connsiteX0" fmla="*/ 34678 w 4545057"/>
              <a:gd name="connsiteY0" fmla="*/ 24758 h 2035639"/>
              <a:gd name="connsiteX1" fmla="*/ 82805 w 4545057"/>
              <a:gd name="connsiteY1" fmla="*/ 695 h 2035639"/>
              <a:gd name="connsiteX2" fmla="*/ 756573 w 4545057"/>
              <a:gd name="connsiteY2" fmla="*/ 48821 h 2035639"/>
              <a:gd name="connsiteX3" fmla="*/ 1189710 w 4545057"/>
              <a:gd name="connsiteY3" fmla="*/ 96948 h 2035639"/>
              <a:gd name="connsiteX4" fmla="*/ 1526594 w 4545057"/>
              <a:gd name="connsiteY4" fmla="*/ 217263 h 2035639"/>
              <a:gd name="connsiteX5" fmla="*/ 1791289 w 4545057"/>
              <a:gd name="connsiteY5" fmla="*/ 337579 h 2035639"/>
              <a:gd name="connsiteX6" fmla="*/ 2007857 w 4545057"/>
              <a:gd name="connsiteY6" fmla="*/ 506021 h 2035639"/>
              <a:gd name="connsiteX7" fmla="*/ 2440994 w 4545057"/>
              <a:gd name="connsiteY7" fmla="*/ 746653 h 2035639"/>
              <a:gd name="connsiteX8" fmla="*/ 2850068 w 4545057"/>
              <a:gd name="connsiteY8" fmla="*/ 891032 h 2035639"/>
              <a:gd name="connsiteX9" fmla="*/ 3066636 w 4545057"/>
              <a:gd name="connsiteY9" fmla="*/ 939158 h 2035639"/>
              <a:gd name="connsiteX10" fmla="*/ 3259141 w 4545057"/>
              <a:gd name="connsiteY10" fmla="*/ 1203853 h 2035639"/>
              <a:gd name="connsiteX11" fmla="*/ 3451647 w 4545057"/>
              <a:gd name="connsiteY11" fmla="*/ 1348232 h 2035639"/>
              <a:gd name="connsiteX12" fmla="*/ 3867219 w 4545057"/>
              <a:gd name="connsiteY12" fmla="*/ 1463835 h 2035639"/>
              <a:gd name="connsiteX13" fmla="*/ 4252728 w 4545057"/>
              <a:gd name="connsiteY13" fmla="*/ 1626208 h 2035639"/>
              <a:gd name="connsiteX14" fmla="*/ 4545057 w 4545057"/>
              <a:gd name="connsiteY14" fmla="*/ 2035639 h 2035639"/>
              <a:gd name="connsiteX0" fmla="*/ 34678 w 4545057"/>
              <a:gd name="connsiteY0" fmla="*/ 24758 h 2035639"/>
              <a:gd name="connsiteX1" fmla="*/ 82805 w 4545057"/>
              <a:gd name="connsiteY1" fmla="*/ 695 h 2035639"/>
              <a:gd name="connsiteX2" fmla="*/ 756573 w 4545057"/>
              <a:gd name="connsiteY2" fmla="*/ 48821 h 2035639"/>
              <a:gd name="connsiteX3" fmla="*/ 1189710 w 4545057"/>
              <a:gd name="connsiteY3" fmla="*/ 96948 h 2035639"/>
              <a:gd name="connsiteX4" fmla="*/ 1526594 w 4545057"/>
              <a:gd name="connsiteY4" fmla="*/ 217263 h 2035639"/>
              <a:gd name="connsiteX5" fmla="*/ 1791289 w 4545057"/>
              <a:gd name="connsiteY5" fmla="*/ 337579 h 2035639"/>
              <a:gd name="connsiteX6" fmla="*/ 2007857 w 4545057"/>
              <a:gd name="connsiteY6" fmla="*/ 506021 h 2035639"/>
              <a:gd name="connsiteX7" fmla="*/ 2440994 w 4545057"/>
              <a:gd name="connsiteY7" fmla="*/ 746653 h 2035639"/>
              <a:gd name="connsiteX8" fmla="*/ 2850068 w 4545057"/>
              <a:gd name="connsiteY8" fmla="*/ 891032 h 2035639"/>
              <a:gd name="connsiteX9" fmla="*/ 3066636 w 4545057"/>
              <a:gd name="connsiteY9" fmla="*/ 939158 h 2035639"/>
              <a:gd name="connsiteX10" fmla="*/ 3259141 w 4545057"/>
              <a:gd name="connsiteY10" fmla="*/ 1203853 h 2035639"/>
              <a:gd name="connsiteX11" fmla="*/ 3451647 w 4545057"/>
              <a:gd name="connsiteY11" fmla="*/ 1348232 h 2035639"/>
              <a:gd name="connsiteX12" fmla="*/ 3867219 w 4545057"/>
              <a:gd name="connsiteY12" fmla="*/ 1463835 h 2035639"/>
              <a:gd name="connsiteX13" fmla="*/ 4298855 w 4545057"/>
              <a:gd name="connsiteY13" fmla="*/ 1620781 h 2035639"/>
              <a:gd name="connsiteX14" fmla="*/ 4545057 w 4545057"/>
              <a:gd name="connsiteY14" fmla="*/ 2035639 h 20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45057" h="2035639">
                <a:moveTo>
                  <a:pt x="34678" y="24758"/>
                </a:moveTo>
                <a:cubicBezTo>
                  <a:pt x="-1417" y="10721"/>
                  <a:pt x="-37511" y="-3315"/>
                  <a:pt x="82805" y="695"/>
                </a:cubicBezTo>
                <a:cubicBezTo>
                  <a:pt x="203121" y="4705"/>
                  <a:pt x="572089" y="32779"/>
                  <a:pt x="756573" y="48821"/>
                </a:cubicBezTo>
                <a:cubicBezTo>
                  <a:pt x="941057" y="64863"/>
                  <a:pt x="1061373" y="68874"/>
                  <a:pt x="1189710" y="96948"/>
                </a:cubicBezTo>
                <a:cubicBezTo>
                  <a:pt x="1318047" y="125022"/>
                  <a:pt x="1426331" y="177158"/>
                  <a:pt x="1526594" y="217263"/>
                </a:cubicBezTo>
                <a:cubicBezTo>
                  <a:pt x="1626857" y="257368"/>
                  <a:pt x="1711079" y="289453"/>
                  <a:pt x="1791289" y="337579"/>
                </a:cubicBezTo>
                <a:cubicBezTo>
                  <a:pt x="1871499" y="385705"/>
                  <a:pt x="1899573" y="437842"/>
                  <a:pt x="2007857" y="506021"/>
                </a:cubicBezTo>
                <a:cubicBezTo>
                  <a:pt x="2116141" y="574200"/>
                  <a:pt x="2300626" y="682485"/>
                  <a:pt x="2440994" y="746653"/>
                </a:cubicBezTo>
                <a:cubicBezTo>
                  <a:pt x="2581362" y="810821"/>
                  <a:pt x="2745794" y="858948"/>
                  <a:pt x="2850068" y="891032"/>
                </a:cubicBezTo>
                <a:cubicBezTo>
                  <a:pt x="2954342" y="923116"/>
                  <a:pt x="2998457" y="887021"/>
                  <a:pt x="3066636" y="939158"/>
                </a:cubicBezTo>
                <a:cubicBezTo>
                  <a:pt x="3134815" y="991295"/>
                  <a:pt x="3194973" y="1135674"/>
                  <a:pt x="3259141" y="1203853"/>
                </a:cubicBezTo>
                <a:cubicBezTo>
                  <a:pt x="3323309" y="1272032"/>
                  <a:pt x="3350301" y="1304902"/>
                  <a:pt x="3451647" y="1348232"/>
                </a:cubicBezTo>
                <a:cubicBezTo>
                  <a:pt x="3552993" y="1391562"/>
                  <a:pt x="3726018" y="1418410"/>
                  <a:pt x="3867219" y="1463835"/>
                </a:cubicBezTo>
                <a:cubicBezTo>
                  <a:pt x="4008420" y="1509260"/>
                  <a:pt x="4172767" y="1518245"/>
                  <a:pt x="4298855" y="1620781"/>
                </a:cubicBezTo>
                <a:cubicBezTo>
                  <a:pt x="4424943" y="1723317"/>
                  <a:pt x="4483221" y="1986846"/>
                  <a:pt x="4545057" y="2035639"/>
                </a:cubicBezTo>
              </a:path>
            </a:pathLst>
          </a:custGeom>
          <a:noFill/>
          <a:ln w="381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6551307" y="11704321"/>
            <a:ext cx="14427642" cy="3065636"/>
          </a:xfrm>
          <a:custGeom>
            <a:avLst/>
            <a:gdLst>
              <a:gd name="connsiteX0" fmla="*/ 0 w 14447520"/>
              <a:gd name="connsiteY0" fmla="*/ 391886 h 2848341"/>
              <a:gd name="connsiteX1" fmla="*/ 522514 w 14447520"/>
              <a:gd name="connsiteY1" fmla="*/ 705394 h 2848341"/>
              <a:gd name="connsiteX2" fmla="*/ 888274 w 14447520"/>
              <a:gd name="connsiteY2" fmla="*/ 1384663 h 2848341"/>
              <a:gd name="connsiteX3" fmla="*/ 862148 w 14447520"/>
              <a:gd name="connsiteY3" fmla="*/ 1619794 h 2848341"/>
              <a:gd name="connsiteX4" fmla="*/ 1018902 w 14447520"/>
              <a:gd name="connsiteY4" fmla="*/ 2037806 h 2848341"/>
              <a:gd name="connsiteX5" fmla="*/ 1463040 w 14447520"/>
              <a:gd name="connsiteY5" fmla="*/ 2299063 h 2848341"/>
              <a:gd name="connsiteX6" fmla="*/ 1933302 w 14447520"/>
              <a:gd name="connsiteY6" fmla="*/ 2455817 h 2848341"/>
              <a:gd name="connsiteX7" fmla="*/ 2220685 w 14447520"/>
              <a:gd name="connsiteY7" fmla="*/ 2194560 h 2848341"/>
              <a:gd name="connsiteX8" fmla="*/ 2769325 w 14447520"/>
              <a:gd name="connsiteY8" fmla="*/ 1907177 h 2848341"/>
              <a:gd name="connsiteX9" fmla="*/ 3474720 w 14447520"/>
              <a:gd name="connsiteY9" fmla="*/ 2194560 h 2848341"/>
              <a:gd name="connsiteX10" fmla="*/ 3840480 w 14447520"/>
              <a:gd name="connsiteY10" fmla="*/ 2377440 h 2848341"/>
              <a:gd name="connsiteX11" fmla="*/ 4153988 w 14447520"/>
              <a:gd name="connsiteY11" fmla="*/ 2272937 h 2848341"/>
              <a:gd name="connsiteX12" fmla="*/ 4545874 w 14447520"/>
              <a:gd name="connsiteY12" fmla="*/ 2481943 h 2848341"/>
              <a:gd name="connsiteX13" fmla="*/ 4572000 w 14447520"/>
              <a:gd name="connsiteY13" fmla="*/ 2534194 h 2848341"/>
              <a:gd name="connsiteX14" fmla="*/ 4937760 w 14447520"/>
              <a:gd name="connsiteY14" fmla="*/ 2664823 h 2848341"/>
              <a:gd name="connsiteX15" fmla="*/ 5199017 w 14447520"/>
              <a:gd name="connsiteY15" fmla="*/ 2743200 h 2848341"/>
              <a:gd name="connsiteX16" fmla="*/ 5538651 w 14447520"/>
              <a:gd name="connsiteY16" fmla="*/ 2847703 h 2848341"/>
              <a:gd name="connsiteX17" fmla="*/ 5747657 w 14447520"/>
              <a:gd name="connsiteY17" fmla="*/ 2690949 h 2848341"/>
              <a:gd name="connsiteX18" fmla="*/ 5799908 w 14447520"/>
              <a:gd name="connsiteY18" fmla="*/ 2351314 h 2848341"/>
              <a:gd name="connsiteX19" fmla="*/ 5669280 w 14447520"/>
              <a:gd name="connsiteY19" fmla="*/ 1907177 h 2848341"/>
              <a:gd name="connsiteX20" fmla="*/ 5564777 w 14447520"/>
              <a:gd name="connsiteY20" fmla="*/ 1593669 h 2848341"/>
              <a:gd name="connsiteX21" fmla="*/ 5617028 w 14447520"/>
              <a:gd name="connsiteY21" fmla="*/ 1332411 h 2848341"/>
              <a:gd name="connsiteX22" fmla="*/ 5930537 w 14447520"/>
              <a:gd name="connsiteY22" fmla="*/ 1175657 h 2848341"/>
              <a:gd name="connsiteX23" fmla="*/ 6453051 w 14447520"/>
              <a:gd name="connsiteY23" fmla="*/ 1201783 h 2848341"/>
              <a:gd name="connsiteX24" fmla="*/ 6792685 w 14447520"/>
              <a:gd name="connsiteY24" fmla="*/ 1358537 h 2848341"/>
              <a:gd name="connsiteX25" fmla="*/ 7132320 w 14447520"/>
              <a:gd name="connsiteY25" fmla="*/ 1463040 h 2848341"/>
              <a:gd name="connsiteX26" fmla="*/ 7524205 w 14447520"/>
              <a:gd name="connsiteY26" fmla="*/ 1306286 h 2848341"/>
              <a:gd name="connsiteX27" fmla="*/ 7733211 w 14447520"/>
              <a:gd name="connsiteY27" fmla="*/ 1097280 h 2848341"/>
              <a:gd name="connsiteX28" fmla="*/ 8334102 w 14447520"/>
              <a:gd name="connsiteY28" fmla="*/ 1071154 h 2848341"/>
              <a:gd name="connsiteX29" fmla="*/ 8647611 w 14447520"/>
              <a:gd name="connsiteY29" fmla="*/ 1071154 h 2848341"/>
              <a:gd name="connsiteX30" fmla="*/ 9170125 w 14447520"/>
              <a:gd name="connsiteY30" fmla="*/ 992777 h 2848341"/>
              <a:gd name="connsiteX31" fmla="*/ 9457508 w 14447520"/>
              <a:gd name="connsiteY31" fmla="*/ 679269 h 2848341"/>
              <a:gd name="connsiteX32" fmla="*/ 9849394 w 14447520"/>
              <a:gd name="connsiteY32" fmla="*/ 209006 h 2848341"/>
              <a:gd name="connsiteX33" fmla="*/ 10476411 w 14447520"/>
              <a:gd name="connsiteY33" fmla="*/ 0 h 2848341"/>
              <a:gd name="connsiteX34" fmla="*/ 10998925 w 14447520"/>
              <a:gd name="connsiteY34" fmla="*/ 209006 h 2848341"/>
              <a:gd name="connsiteX35" fmla="*/ 11390811 w 14447520"/>
              <a:gd name="connsiteY35" fmla="*/ 235131 h 2848341"/>
              <a:gd name="connsiteX36" fmla="*/ 11887200 w 14447520"/>
              <a:gd name="connsiteY36" fmla="*/ 287383 h 2848341"/>
              <a:gd name="connsiteX37" fmla="*/ 12226834 w 14447520"/>
              <a:gd name="connsiteY37" fmla="*/ 705394 h 2848341"/>
              <a:gd name="connsiteX38" fmla="*/ 12801600 w 14447520"/>
              <a:gd name="connsiteY38" fmla="*/ 836023 h 2848341"/>
              <a:gd name="connsiteX39" fmla="*/ 13010605 w 14447520"/>
              <a:gd name="connsiteY39" fmla="*/ 1018903 h 2848341"/>
              <a:gd name="connsiteX40" fmla="*/ 13193485 w 14447520"/>
              <a:gd name="connsiteY40" fmla="*/ 1280160 h 2848341"/>
              <a:gd name="connsiteX41" fmla="*/ 13663748 w 14447520"/>
              <a:gd name="connsiteY41" fmla="*/ 1358537 h 2848341"/>
              <a:gd name="connsiteX42" fmla="*/ 13872754 w 14447520"/>
              <a:gd name="connsiteY42" fmla="*/ 1698171 h 2848341"/>
              <a:gd name="connsiteX43" fmla="*/ 14212388 w 14447520"/>
              <a:gd name="connsiteY43" fmla="*/ 1750423 h 2848341"/>
              <a:gd name="connsiteX44" fmla="*/ 14447520 w 14447520"/>
              <a:gd name="connsiteY44" fmla="*/ 1907177 h 2848341"/>
              <a:gd name="connsiteX0" fmla="*/ 0 w 14447520"/>
              <a:gd name="connsiteY0" fmla="*/ 391886 h 2848341"/>
              <a:gd name="connsiteX1" fmla="*/ 522514 w 14447520"/>
              <a:gd name="connsiteY1" fmla="*/ 705394 h 2848341"/>
              <a:gd name="connsiteX2" fmla="*/ 888274 w 14447520"/>
              <a:gd name="connsiteY2" fmla="*/ 1384663 h 2848341"/>
              <a:gd name="connsiteX3" fmla="*/ 862148 w 14447520"/>
              <a:gd name="connsiteY3" fmla="*/ 1619794 h 2848341"/>
              <a:gd name="connsiteX4" fmla="*/ 1018902 w 14447520"/>
              <a:gd name="connsiteY4" fmla="*/ 2037806 h 2848341"/>
              <a:gd name="connsiteX5" fmla="*/ 1463040 w 14447520"/>
              <a:gd name="connsiteY5" fmla="*/ 2299063 h 2848341"/>
              <a:gd name="connsiteX6" fmla="*/ 1933302 w 14447520"/>
              <a:gd name="connsiteY6" fmla="*/ 2455817 h 2848341"/>
              <a:gd name="connsiteX7" fmla="*/ 2220685 w 14447520"/>
              <a:gd name="connsiteY7" fmla="*/ 2194560 h 2848341"/>
              <a:gd name="connsiteX8" fmla="*/ 2769325 w 14447520"/>
              <a:gd name="connsiteY8" fmla="*/ 1907177 h 2848341"/>
              <a:gd name="connsiteX9" fmla="*/ 3474720 w 14447520"/>
              <a:gd name="connsiteY9" fmla="*/ 2194560 h 2848341"/>
              <a:gd name="connsiteX10" fmla="*/ 3840480 w 14447520"/>
              <a:gd name="connsiteY10" fmla="*/ 2377440 h 2848341"/>
              <a:gd name="connsiteX11" fmla="*/ 4153988 w 14447520"/>
              <a:gd name="connsiteY11" fmla="*/ 2272937 h 2848341"/>
              <a:gd name="connsiteX12" fmla="*/ 4545874 w 14447520"/>
              <a:gd name="connsiteY12" fmla="*/ 2481943 h 2848341"/>
              <a:gd name="connsiteX13" fmla="*/ 4937760 w 14447520"/>
              <a:gd name="connsiteY13" fmla="*/ 2664823 h 2848341"/>
              <a:gd name="connsiteX14" fmla="*/ 5199017 w 14447520"/>
              <a:gd name="connsiteY14" fmla="*/ 2743200 h 2848341"/>
              <a:gd name="connsiteX15" fmla="*/ 5538651 w 14447520"/>
              <a:gd name="connsiteY15" fmla="*/ 2847703 h 2848341"/>
              <a:gd name="connsiteX16" fmla="*/ 5747657 w 14447520"/>
              <a:gd name="connsiteY16" fmla="*/ 2690949 h 2848341"/>
              <a:gd name="connsiteX17" fmla="*/ 5799908 w 14447520"/>
              <a:gd name="connsiteY17" fmla="*/ 2351314 h 2848341"/>
              <a:gd name="connsiteX18" fmla="*/ 5669280 w 14447520"/>
              <a:gd name="connsiteY18" fmla="*/ 1907177 h 2848341"/>
              <a:gd name="connsiteX19" fmla="*/ 5564777 w 14447520"/>
              <a:gd name="connsiteY19" fmla="*/ 1593669 h 2848341"/>
              <a:gd name="connsiteX20" fmla="*/ 5617028 w 14447520"/>
              <a:gd name="connsiteY20" fmla="*/ 1332411 h 2848341"/>
              <a:gd name="connsiteX21" fmla="*/ 5930537 w 14447520"/>
              <a:gd name="connsiteY21" fmla="*/ 1175657 h 2848341"/>
              <a:gd name="connsiteX22" fmla="*/ 6453051 w 14447520"/>
              <a:gd name="connsiteY22" fmla="*/ 1201783 h 2848341"/>
              <a:gd name="connsiteX23" fmla="*/ 6792685 w 14447520"/>
              <a:gd name="connsiteY23" fmla="*/ 1358537 h 2848341"/>
              <a:gd name="connsiteX24" fmla="*/ 7132320 w 14447520"/>
              <a:gd name="connsiteY24" fmla="*/ 1463040 h 2848341"/>
              <a:gd name="connsiteX25" fmla="*/ 7524205 w 14447520"/>
              <a:gd name="connsiteY25" fmla="*/ 1306286 h 2848341"/>
              <a:gd name="connsiteX26" fmla="*/ 7733211 w 14447520"/>
              <a:gd name="connsiteY26" fmla="*/ 1097280 h 2848341"/>
              <a:gd name="connsiteX27" fmla="*/ 8334102 w 14447520"/>
              <a:gd name="connsiteY27" fmla="*/ 1071154 h 2848341"/>
              <a:gd name="connsiteX28" fmla="*/ 8647611 w 14447520"/>
              <a:gd name="connsiteY28" fmla="*/ 1071154 h 2848341"/>
              <a:gd name="connsiteX29" fmla="*/ 9170125 w 14447520"/>
              <a:gd name="connsiteY29" fmla="*/ 992777 h 2848341"/>
              <a:gd name="connsiteX30" fmla="*/ 9457508 w 14447520"/>
              <a:gd name="connsiteY30" fmla="*/ 679269 h 2848341"/>
              <a:gd name="connsiteX31" fmla="*/ 9849394 w 14447520"/>
              <a:gd name="connsiteY31" fmla="*/ 209006 h 2848341"/>
              <a:gd name="connsiteX32" fmla="*/ 10476411 w 14447520"/>
              <a:gd name="connsiteY32" fmla="*/ 0 h 2848341"/>
              <a:gd name="connsiteX33" fmla="*/ 10998925 w 14447520"/>
              <a:gd name="connsiteY33" fmla="*/ 209006 h 2848341"/>
              <a:gd name="connsiteX34" fmla="*/ 11390811 w 14447520"/>
              <a:gd name="connsiteY34" fmla="*/ 235131 h 2848341"/>
              <a:gd name="connsiteX35" fmla="*/ 11887200 w 14447520"/>
              <a:gd name="connsiteY35" fmla="*/ 287383 h 2848341"/>
              <a:gd name="connsiteX36" fmla="*/ 12226834 w 14447520"/>
              <a:gd name="connsiteY36" fmla="*/ 705394 h 2848341"/>
              <a:gd name="connsiteX37" fmla="*/ 12801600 w 14447520"/>
              <a:gd name="connsiteY37" fmla="*/ 836023 h 2848341"/>
              <a:gd name="connsiteX38" fmla="*/ 13010605 w 14447520"/>
              <a:gd name="connsiteY38" fmla="*/ 1018903 h 2848341"/>
              <a:gd name="connsiteX39" fmla="*/ 13193485 w 14447520"/>
              <a:gd name="connsiteY39" fmla="*/ 1280160 h 2848341"/>
              <a:gd name="connsiteX40" fmla="*/ 13663748 w 14447520"/>
              <a:gd name="connsiteY40" fmla="*/ 1358537 h 2848341"/>
              <a:gd name="connsiteX41" fmla="*/ 13872754 w 14447520"/>
              <a:gd name="connsiteY41" fmla="*/ 1698171 h 2848341"/>
              <a:gd name="connsiteX42" fmla="*/ 14212388 w 14447520"/>
              <a:gd name="connsiteY42" fmla="*/ 1750423 h 2848341"/>
              <a:gd name="connsiteX43" fmla="*/ 14447520 w 14447520"/>
              <a:gd name="connsiteY43" fmla="*/ 1907177 h 2848341"/>
              <a:gd name="connsiteX0" fmla="*/ 0 w 14447520"/>
              <a:gd name="connsiteY0" fmla="*/ 391886 h 2848341"/>
              <a:gd name="connsiteX1" fmla="*/ 492696 w 14447520"/>
              <a:gd name="connsiteY1" fmla="*/ 814724 h 2848341"/>
              <a:gd name="connsiteX2" fmla="*/ 888274 w 14447520"/>
              <a:gd name="connsiteY2" fmla="*/ 1384663 h 2848341"/>
              <a:gd name="connsiteX3" fmla="*/ 862148 w 14447520"/>
              <a:gd name="connsiteY3" fmla="*/ 1619794 h 2848341"/>
              <a:gd name="connsiteX4" fmla="*/ 1018902 w 14447520"/>
              <a:gd name="connsiteY4" fmla="*/ 2037806 h 2848341"/>
              <a:gd name="connsiteX5" fmla="*/ 1463040 w 14447520"/>
              <a:gd name="connsiteY5" fmla="*/ 2299063 h 2848341"/>
              <a:gd name="connsiteX6" fmla="*/ 1933302 w 14447520"/>
              <a:gd name="connsiteY6" fmla="*/ 2455817 h 2848341"/>
              <a:gd name="connsiteX7" fmla="*/ 2220685 w 14447520"/>
              <a:gd name="connsiteY7" fmla="*/ 2194560 h 2848341"/>
              <a:gd name="connsiteX8" fmla="*/ 2769325 w 14447520"/>
              <a:gd name="connsiteY8" fmla="*/ 1907177 h 2848341"/>
              <a:gd name="connsiteX9" fmla="*/ 3474720 w 14447520"/>
              <a:gd name="connsiteY9" fmla="*/ 2194560 h 2848341"/>
              <a:gd name="connsiteX10" fmla="*/ 3840480 w 14447520"/>
              <a:gd name="connsiteY10" fmla="*/ 2377440 h 2848341"/>
              <a:gd name="connsiteX11" fmla="*/ 4153988 w 14447520"/>
              <a:gd name="connsiteY11" fmla="*/ 2272937 h 2848341"/>
              <a:gd name="connsiteX12" fmla="*/ 4545874 w 14447520"/>
              <a:gd name="connsiteY12" fmla="*/ 2481943 h 2848341"/>
              <a:gd name="connsiteX13" fmla="*/ 4937760 w 14447520"/>
              <a:gd name="connsiteY13" fmla="*/ 2664823 h 2848341"/>
              <a:gd name="connsiteX14" fmla="*/ 5199017 w 14447520"/>
              <a:gd name="connsiteY14" fmla="*/ 2743200 h 2848341"/>
              <a:gd name="connsiteX15" fmla="*/ 5538651 w 14447520"/>
              <a:gd name="connsiteY15" fmla="*/ 2847703 h 2848341"/>
              <a:gd name="connsiteX16" fmla="*/ 5747657 w 14447520"/>
              <a:gd name="connsiteY16" fmla="*/ 2690949 h 2848341"/>
              <a:gd name="connsiteX17" fmla="*/ 5799908 w 14447520"/>
              <a:gd name="connsiteY17" fmla="*/ 2351314 h 2848341"/>
              <a:gd name="connsiteX18" fmla="*/ 5669280 w 14447520"/>
              <a:gd name="connsiteY18" fmla="*/ 1907177 h 2848341"/>
              <a:gd name="connsiteX19" fmla="*/ 5564777 w 14447520"/>
              <a:gd name="connsiteY19" fmla="*/ 1593669 h 2848341"/>
              <a:gd name="connsiteX20" fmla="*/ 5617028 w 14447520"/>
              <a:gd name="connsiteY20" fmla="*/ 1332411 h 2848341"/>
              <a:gd name="connsiteX21" fmla="*/ 5930537 w 14447520"/>
              <a:gd name="connsiteY21" fmla="*/ 1175657 h 2848341"/>
              <a:gd name="connsiteX22" fmla="*/ 6453051 w 14447520"/>
              <a:gd name="connsiteY22" fmla="*/ 1201783 h 2848341"/>
              <a:gd name="connsiteX23" fmla="*/ 6792685 w 14447520"/>
              <a:gd name="connsiteY23" fmla="*/ 1358537 h 2848341"/>
              <a:gd name="connsiteX24" fmla="*/ 7132320 w 14447520"/>
              <a:gd name="connsiteY24" fmla="*/ 1463040 h 2848341"/>
              <a:gd name="connsiteX25" fmla="*/ 7524205 w 14447520"/>
              <a:gd name="connsiteY25" fmla="*/ 1306286 h 2848341"/>
              <a:gd name="connsiteX26" fmla="*/ 7733211 w 14447520"/>
              <a:gd name="connsiteY26" fmla="*/ 1097280 h 2848341"/>
              <a:gd name="connsiteX27" fmla="*/ 8334102 w 14447520"/>
              <a:gd name="connsiteY27" fmla="*/ 1071154 h 2848341"/>
              <a:gd name="connsiteX28" fmla="*/ 8647611 w 14447520"/>
              <a:gd name="connsiteY28" fmla="*/ 1071154 h 2848341"/>
              <a:gd name="connsiteX29" fmla="*/ 9170125 w 14447520"/>
              <a:gd name="connsiteY29" fmla="*/ 992777 h 2848341"/>
              <a:gd name="connsiteX30" fmla="*/ 9457508 w 14447520"/>
              <a:gd name="connsiteY30" fmla="*/ 679269 h 2848341"/>
              <a:gd name="connsiteX31" fmla="*/ 9849394 w 14447520"/>
              <a:gd name="connsiteY31" fmla="*/ 209006 h 2848341"/>
              <a:gd name="connsiteX32" fmla="*/ 10476411 w 14447520"/>
              <a:gd name="connsiteY32" fmla="*/ 0 h 2848341"/>
              <a:gd name="connsiteX33" fmla="*/ 10998925 w 14447520"/>
              <a:gd name="connsiteY33" fmla="*/ 209006 h 2848341"/>
              <a:gd name="connsiteX34" fmla="*/ 11390811 w 14447520"/>
              <a:gd name="connsiteY34" fmla="*/ 235131 h 2848341"/>
              <a:gd name="connsiteX35" fmla="*/ 11887200 w 14447520"/>
              <a:gd name="connsiteY35" fmla="*/ 287383 h 2848341"/>
              <a:gd name="connsiteX36" fmla="*/ 12226834 w 14447520"/>
              <a:gd name="connsiteY36" fmla="*/ 705394 h 2848341"/>
              <a:gd name="connsiteX37" fmla="*/ 12801600 w 14447520"/>
              <a:gd name="connsiteY37" fmla="*/ 836023 h 2848341"/>
              <a:gd name="connsiteX38" fmla="*/ 13010605 w 14447520"/>
              <a:gd name="connsiteY38" fmla="*/ 1018903 h 2848341"/>
              <a:gd name="connsiteX39" fmla="*/ 13193485 w 14447520"/>
              <a:gd name="connsiteY39" fmla="*/ 1280160 h 2848341"/>
              <a:gd name="connsiteX40" fmla="*/ 13663748 w 14447520"/>
              <a:gd name="connsiteY40" fmla="*/ 1358537 h 2848341"/>
              <a:gd name="connsiteX41" fmla="*/ 13872754 w 14447520"/>
              <a:gd name="connsiteY41" fmla="*/ 1698171 h 2848341"/>
              <a:gd name="connsiteX42" fmla="*/ 14212388 w 14447520"/>
              <a:gd name="connsiteY42" fmla="*/ 1750423 h 2848341"/>
              <a:gd name="connsiteX43" fmla="*/ 14447520 w 14447520"/>
              <a:gd name="connsiteY43" fmla="*/ 1907177 h 2848341"/>
              <a:gd name="connsiteX0" fmla="*/ 0 w 14427642"/>
              <a:gd name="connsiteY0" fmla="*/ 282556 h 2848341"/>
              <a:gd name="connsiteX1" fmla="*/ 472818 w 14427642"/>
              <a:gd name="connsiteY1" fmla="*/ 814724 h 2848341"/>
              <a:gd name="connsiteX2" fmla="*/ 868396 w 14427642"/>
              <a:gd name="connsiteY2" fmla="*/ 1384663 h 2848341"/>
              <a:gd name="connsiteX3" fmla="*/ 842270 w 14427642"/>
              <a:gd name="connsiteY3" fmla="*/ 1619794 h 2848341"/>
              <a:gd name="connsiteX4" fmla="*/ 999024 w 14427642"/>
              <a:gd name="connsiteY4" fmla="*/ 2037806 h 2848341"/>
              <a:gd name="connsiteX5" fmla="*/ 1443162 w 14427642"/>
              <a:gd name="connsiteY5" fmla="*/ 2299063 h 2848341"/>
              <a:gd name="connsiteX6" fmla="*/ 1913424 w 14427642"/>
              <a:gd name="connsiteY6" fmla="*/ 2455817 h 2848341"/>
              <a:gd name="connsiteX7" fmla="*/ 2200807 w 14427642"/>
              <a:gd name="connsiteY7" fmla="*/ 2194560 h 2848341"/>
              <a:gd name="connsiteX8" fmla="*/ 2749447 w 14427642"/>
              <a:gd name="connsiteY8" fmla="*/ 1907177 h 2848341"/>
              <a:gd name="connsiteX9" fmla="*/ 3454842 w 14427642"/>
              <a:gd name="connsiteY9" fmla="*/ 2194560 h 2848341"/>
              <a:gd name="connsiteX10" fmla="*/ 3820602 w 14427642"/>
              <a:gd name="connsiteY10" fmla="*/ 2377440 h 2848341"/>
              <a:gd name="connsiteX11" fmla="*/ 4134110 w 14427642"/>
              <a:gd name="connsiteY11" fmla="*/ 2272937 h 2848341"/>
              <a:gd name="connsiteX12" fmla="*/ 4525996 w 14427642"/>
              <a:gd name="connsiteY12" fmla="*/ 2481943 h 2848341"/>
              <a:gd name="connsiteX13" fmla="*/ 4917882 w 14427642"/>
              <a:gd name="connsiteY13" fmla="*/ 2664823 h 2848341"/>
              <a:gd name="connsiteX14" fmla="*/ 5179139 w 14427642"/>
              <a:gd name="connsiteY14" fmla="*/ 2743200 h 2848341"/>
              <a:gd name="connsiteX15" fmla="*/ 5518773 w 14427642"/>
              <a:gd name="connsiteY15" fmla="*/ 2847703 h 2848341"/>
              <a:gd name="connsiteX16" fmla="*/ 5727779 w 14427642"/>
              <a:gd name="connsiteY16" fmla="*/ 2690949 h 2848341"/>
              <a:gd name="connsiteX17" fmla="*/ 5780030 w 14427642"/>
              <a:gd name="connsiteY17" fmla="*/ 2351314 h 2848341"/>
              <a:gd name="connsiteX18" fmla="*/ 5649402 w 14427642"/>
              <a:gd name="connsiteY18" fmla="*/ 1907177 h 2848341"/>
              <a:gd name="connsiteX19" fmla="*/ 5544899 w 14427642"/>
              <a:gd name="connsiteY19" fmla="*/ 1593669 h 2848341"/>
              <a:gd name="connsiteX20" fmla="*/ 5597150 w 14427642"/>
              <a:gd name="connsiteY20" fmla="*/ 1332411 h 2848341"/>
              <a:gd name="connsiteX21" fmla="*/ 5910659 w 14427642"/>
              <a:gd name="connsiteY21" fmla="*/ 1175657 h 2848341"/>
              <a:gd name="connsiteX22" fmla="*/ 6433173 w 14427642"/>
              <a:gd name="connsiteY22" fmla="*/ 1201783 h 2848341"/>
              <a:gd name="connsiteX23" fmla="*/ 6772807 w 14427642"/>
              <a:gd name="connsiteY23" fmla="*/ 1358537 h 2848341"/>
              <a:gd name="connsiteX24" fmla="*/ 7112442 w 14427642"/>
              <a:gd name="connsiteY24" fmla="*/ 1463040 h 2848341"/>
              <a:gd name="connsiteX25" fmla="*/ 7504327 w 14427642"/>
              <a:gd name="connsiteY25" fmla="*/ 1306286 h 2848341"/>
              <a:gd name="connsiteX26" fmla="*/ 7713333 w 14427642"/>
              <a:gd name="connsiteY26" fmla="*/ 1097280 h 2848341"/>
              <a:gd name="connsiteX27" fmla="*/ 8314224 w 14427642"/>
              <a:gd name="connsiteY27" fmla="*/ 1071154 h 2848341"/>
              <a:gd name="connsiteX28" fmla="*/ 8627733 w 14427642"/>
              <a:gd name="connsiteY28" fmla="*/ 1071154 h 2848341"/>
              <a:gd name="connsiteX29" fmla="*/ 9150247 w 14427642"/>
              <a:gd name="connsiteY29" fmla="*/ 992777 h 2848341"/>
              <a:gd name="connsiteX30" fmla="*/ 9437630 w 14427642"/>
              <a:gd name="connsiteY30" fmla="*/ 679269 h 2848341"/>
              <a:gd name="connsiteX31" fmla="*/ 9829516 w 14427642"/>
              <a:gd name="connsiteY31" fmla="*/ 209006 h 2848341"/>
              <a:gd name="connsiteX32" fmla="*/ 10456533 w 14427642"/>
              <a:gd name="connsiteY32" fmla="*/ 0 h 2848341"/>
              <a:gd name="connsiteX33" fmla="*/ 10979047 w 14427642"/>
              <a:gd name="connsiteY33" fmla="*/ 209006 h 2848341"/>
              <a:gd name="connsiteX34" fmla="*/ 11370933 w 14427642"/>
              <a:gd name="connsiteY34" fmla="*/ 235131 h 2848341"/>
              <a:gd name="connsiteX35" fmla="*/ 11867322 w 14427642"/>
              <a:gd name="connsiteY35" fmla="*/ 287383 h 2848341"/>
              <a:gd name="connsiteX36" fmla="*/ 12206956 w 14427642"/>
              <a:gd name="connsiteY36" fmla="*/ 705394 h 2848341"/>
              <a:gd name="connsiteX37" fmla="*/ 12781722 w 14427642"/>
              <a:gd name="connsiteY37" fmla="*/ 836023 h 2848341"/>
              <a:gd name="connsiteX38" fmla="*/ 12990727 w 14427642"/>
              <a:gd name="connsiteY38" fmla="*/ 1018903 h 2848341"/>
              <a:gd name="connsiteX39" fmla="*/ 13173607 w 14427642"/>
              <a:gd name="connsiteY39" fmla="*/ 1280160 h 2848341"/>
              <a:gd name="connsiteX40" fmla="*/ 13643870 w 14427642"/>
              <a:gd name="connsiteY40" fmla="*/ 1358537 h 2848341"/>
              <a:gd name="connsiteX41" fmla="*/ 13852876 w 14427642"/>
              <a:gd name="connsiteY41" fmla="*/ 1698171 h 2848341"/>
              <a:gd name="connsiteX42" fmla="*/ 14192510 w 14427642"/>
              <a:gd name="connsiteY42" fmla="*/ 1750423 h 2848341"/>
              <a:gd name="connsiteX43" fmla="*/ 14427642 w 14427642"/>
              <a:gd name="connsiteY43" fmla="*/ 1907177 h 2848341"/>
              <a:gd name="connsiteX0" fmla="*/ 0 w 14427642"/>
              <a:gd name="connsiteY0" fmla="*/ 282556 h 2848341"/>
              <a:gd name="connsiteX1" fmla="*/ 472818 w 14427642"/>
              <a:gd name="connsiteY1" fmla="*/ 814724 h 2848341"/>
              <a:gd name="connsiteX2" fmla="*/ 769005 w 14427642"/>
              <a:gd name="connsiteY2" fmla="*/ 1523810 h 2848341"/>
              <a:gd name="connsiteX3" fmla="*/ 842270 w 14427642"/>
              <a:gd name="connsiteY3" fmla="*/ 1619794 h 2848341"/>
              <a:gd name="connsiteX4" fmla="*/ 999024 w 14427642"/>
              <a:gd name="connsiteY4" fmla="*/ 2037806 h 2848341"/>
              <a:gd name="connsiteX5" fmla="*/ 1443162 w 14427642"/>
              <a:gd name="connsiteY5" fmla="*/ 2299063 h 2848341"/>
              <a:gd name="connsiteX6" fmla="*/ 1913424 w 14427642"/>
              <a:gd name="connsiteY6" fmla="*/ 2455817 h 2848341"/>
              <a:gd name="connsiteX7" fmla="*/ 2200807 w 14427642"/>
              <a:gd name="connsiteY7" fmla="*/ 2194560 h 2848341"/>
              <a:gd name="connsiteX8" fmla="*/ 2749447 w 14427642"/>
              <a:gd name="connsiteY8" fmla="*/ 1907177 h 2848341"/>
              <a:gd name="connsiteX9" fmla="*/ 3454842 w 14427642"/>
              <a:gd name="connsiteY9" fmla="*/ 2194560 h 2848341"/>
              <a:gd name="connsiteX10" fmla="*/ 3820602 w 14427642"/>
              <a:gd name="connsiteY10" fmla="*/ 2377440 h 2848341"/>
              <a:gd name="connsiteX11" fmla="*/ 4134110 w 14427642"/>
              <a:gd name="connsiteY11" fmla="*/ 2272937 h 2848341"/>
              <a:gd name="connsiteX12" fmla="*/ 4525996 w 14427642"/>
              <a:gd name="connsiteY12" fmla="*/ 2481943 h 2848341"/>
              <a:gd name="connsiteX13" fmla="*/ 4917882 w 14427642"/>
              <a:gd name="connsiteY13" fmla="*/ 2664823 h 2848341"/>
              <a:gd name="connsiteX14" fmla="*/ 5179139 w 14427642"/>
              <a:gd name="connsiteY14" fmla="*/ 2743200 h 2848341"/>
              <a:gd name="connsiteX15" fmla="*/ 5518773 w 14427642"/>
              <a:gd name="connsiteY15" fmla="*/ 2847703 h 2848341"/>
              <a:gd name="connsiteX16" fmla="*/ 5727779 w 14427642"/>
              <a:gd name="connsiteY16" fmla="*/ 2690949 h 2848341"/>
              <a:gd name="connsiteX17" fmla="*/ 5780030 w 14427642"/>
              <a:gd name="connsiteY17" fmla="*/ 2351314 h 2848341"/>
              <a:gd name="connsiteX18" fmla="*/ 5649402 w 14427642"/>
              <a:gd name="connsiteY18" fmla="*/ 1907177 h 2848341"/>
              <a:gd name="connsiteX19" fmla="*/ 5544899 w 14427642"/>
              <a:gd name="connsiteY19" fmla="*/ 1593669 h 2848341"/>
              <a:gd name="connsiteX20" fmla="*/ 5597150 w 14427642"/>
              <a:gd name="connsiteY20" fmla="*/ 1332411 h 2848341"/>
              <a:gd name="connsiteX21" fmla="*/ 5910659 w 14427642"/>
              <a:gd name="connsiteY21" fmla="*/ 1175657 h 2848341"/>
              <a:gd name="connsiteX22" fmla="*/ 6433173 w 14427642"/>
              <a:gd name="connsiteY22" fmla="*/ 1201783 h 2848341"/>
              <a:gd name="connsiteX23" fmla="*/ 6772807 w 14427642"/>
              <a:gd name="connsiteY23" fmla="*/ 1358537 h 2848341"/>
              <a:gd name="connsiteX24" fmla="*/ 7112442 w 14427642"/>
              <a:gd name="connsiteY24" fmla="*/ 1463040 h 2848341"/>
              <a:gd name="connsiteX25" fmla="*/ 7504327 w 14427642"/>
              <a:gd name="connsiteY25" fmla="*/ 1306286 h 2848341"/>
              <a:gd name="connsiteX26" fmla="*/ 7713333 w 14427642"/>
              <a:gd name="connsiteY26" fmla="*/ 1097280 h 2848341"/>
              <a:gd name="connsiteX27" fmla="*/ 8314224 w 14427642"/>
              <a:gd name="connsiteY27" fmla="*/ 1071154 h 2848341"/>
              <a:gd name="connsiteX28" fmla="*/ 8627733 w 14427642"/>
              <a:gd name="connsiteY28" fmla="*/ 1071154 h 2848341"/>
              <a:gd name="connsiteX29" fmla="*/ 9150247 w 14427642"/>
              <a:gd name="connsiteY29" fmla="*/ 992777 h 2848341"/>
              <a:gd name="connsiteX30" fmla="*/ 9437630 w 14427642"/>
              <a:gd name="connsiteY30" fmla="*/ 679269 h 2848341"/>
              <a:gd name="connsiteX31" fmla="*/ 9829516 w 14427642"/>
              <a:gd name="connsiteY31" fmla="*/ 209006 h 2848341"/>
              <a:gd name="connsiteX32" fmla="*/ 10456533 w 14427642"/>
              <a:gd name="connsiteY32" fmla="*/ 0 h 2848341"/>
              <a:gd name="connsiteX33" fmla="*/ 10979047 w 14427642"/>
              <a:gd name="connsiteY33" fmla="*/ 209006 h 2848341"/>
              <a:gd name="connsiteX34" fmla="*/ 11370933 w 14427642"/>
              <a:gd name="connsiteY34" fmla="*/ 235131 h 2848341"/>
              <a:gd name="connsiteX35" fmla="*/ 11867322 w 14427642"/>
              <a:gd name="connsiteY35" fmla="*/ 287383 h 2848341"/>
              <a:gd name="connsiteX36" fmla="*/ 12206956 w 14427642"/>
              <a:gd name="connsiteY36" fmla="*/ 705394 h 2848341"/>
              <a:gd name="connsiteX37" fmla="*/ 12781722 w 14427642"/>
              <a:gd name="connsiteY37" fmla="*/ 836023 h 2848341"/>
              <a:gd name="connsiteX38" fmla="*/ 12990727 w 14427642"/>
              <a:gd name="connsiteY38" fmla="*/ 1018903 h 2848341"/>
              <a:gd name="connsiteX39" fmla="*/ 13173607 w 14427642"/>
              <a:gd name="connsiteY39" fmla="*/ 1280160 h 2848341"/>
              <a:gd name="connsiteX40" fmla="*/ 13643870 w 14427642"/>
              <a:gd name="connsiteY40" fmla="*/ 1358537 h 2848341"/>
              <a:gd name="connsiteX41" fmla="*/ 13852876 w 14427642"/>
              <a:gd name="connsiteY41" fmla="*/ 1698171 h 2848341"/>
              <a:gd name="connsiteX42" fmla="*/ 14192510 w 14427642"/>
              <a:gd name="connsiteY42" fmla="*/ 1750423 h 2848341"/>
              <a:gd name="connsiteX43" fmla="*/ 14427642 w 14427642"/>
              <a:gd name="connsiteY43" fmla="*/ 1907177 h 2848341"/>
              <a:gd name="connsiteX0" fmla="*/ 0 w 14427642"/>
              <a:gd name="connsiteY0" fmla="*/ 282556 h 2848341"/>
              <a:gd name="connsiteX1" fmla="*/ 472818 w 14427642"/>
              <a:gd name="connsiteY1" fmla="*/ 814724 h 2848341"/>
              <a:gd name="connsiteX2" fmla="*/ 769005 w 14427642"/>
              <a:gd name="connsiteY2" fmla="*/ 1523810 h 2848341"/>
              <a:gd name="connsiteX3" fmla="*/ 643488 w 14427642"/>
              <a:gd name="connsiteY3" fmla="*/ 1937846 h 2848341"/>
              <a:gd name="connsiteX4" fmla="*/ 999024 w 14427642"/>
              <a:gd name="connsiteY4" fmla="*/ 2037806 h 2848341"/>
              <a:gd name="connsiteX5" fmla="*/ 1443162 w 14427642"/>
              <a:gd name="connsiteY5" fmla="*/ 2299063 h 2848341"/>
              <a:gd name="connsiteX6" fmla="*/ 1913424 w 14427642"/>
              <a:gd name="connsiteY6" fmla="*/ 2455817 h 2848341"/>
              <a:gd name="connsiteX7" fmla="*/ 2200807 w 14427642"/>
              <a:gd name="connsiteY7" fmla="*/ 2194560 h 2848341"/>
              <a:gd name="connsiteX8" fmla="*/ 2749447 w 14427642"/>
              <a:gd name="connsiteY8" fmla="*/ 1907177 h 2848341"/>
              <a:gd name="connsiteX9" fmla="*/ 3454842 w 14427642"/>
              <a:gd name="connsiteY9" fmla="*/ 2194560 h 2848341"/>
              <a:gd name="connsiteX10" fmla="*/ 3820602 w 14427642"/>
              <a:gd name="connsiteY10" fmla="*/ 2377440 h 2848341"/>
              <a:gd name="connsiteX11" fmla="*/ 4134110 w 14427642"/>
              <a:gd name="connsiteY11" fmla="*/ 2272937 h 2848341"/>
              <a:gd name="connsiteX12" fmla="*/ 4525996 w 14427642"/>
              <a:gd name="connsiteY12" fmla="*/ 2481943 h 2848341"/>
              <a:gd name="connsiteX13" fmla="*/ 4917882 w 14427642"/>
              <a:gd name="connsiteY13" fmla="*/ 2664823 h 2848341"/>
              <a:gd name="connsiteX14" fmla="*/ 5179139 w 14427642"/>
              <a:gd name="connsiteY14" fmla="*/ 2743200 h 2848341"/>
              <a:gd name="connsiteX15" fmla="*/ 5518773 w 14427642"/>
              <a:gd name="connsiteY15" fmla="*/ 2847703 h 2848341"/>
              <a:gd name="connsiteX16" fmla="*/ 5727779 w 14427642"/>
              <a:gd name="connsiteY16" fmla="*/ 2690949 h 2848341"/>
              <a:gd name="connsiteX17" fmla="*/ 5780030 w 14427642"/>
              <a:gd name="connsiteY17" fmla="*/ 2351314 h 2848341"/>
              <a:gd name="connsiteX18" fmla="*/ 5649402 w 14427642"/>
              <a:gd name="connsiteY18" fmla="*/ 1907177 h 2848341"/>
              <a:gd name="connsiteX19" fmla="*/ 5544899 w 14427642"/>
              <a:gd name="connsiteY19" fmla="*/ 1593669 h 2848341"/>
              <a:gd name="connsiteX20" fmla="*/ 5597150 w 14427642"/>
              <a:gd name="connsiteY20" fmla="*/ 1332411 h 2848341"/>
              <a:gd name="connsiteX21" fmla="*/ 5910659 w 14427642"/>
              <a:gd name="connsiteY21" fmla="*/ 1175657 h 2848341"/>
              <a:gd name="connsiteX22" fmla="*/ 6433173 w 14427642"/>
              <a:gd name="connsiteY22" fmla="*/ 1201783 h 2848341"/>
              <a:gd name="connsiteX23" fmla="*/ 6772807 w 14427642"/>
              <a:gd name="connsiteY23" fmla="*/ 1358537 h 2848341"/>
              <a:gd name="connsiteX24" fmla="*/ 7112442 w 14427642"/>
              <a:gd name="connsiteY24" fmla="*/ 1463040 h 2848341"/>
              <a:gd name="connsiteX25" fmla="*/ 7504327 w 14427642"/>
              <a:gd name="connsiteY25" fmla="*/ 1306286 h 2848341"/>
              <a:gd name="connsiteX26" fmla="*/ 7713333 w 14427642"/>
              <a:gd name="connsiteY26" fmla="*/ 1097280 h 2848341"/>
              <a:gd name="connsiteX27" fmla="*/ 8314224 w 14427642"/>
              <a:gd name="connsiteY27" fmla="*/ 1071154 h 2848341"/>
              <a:gd name="connsiteX28" fmla="*/ 8627733 w 14427642"/>
              <a:gd name="connsiteY28" fmla="*/ 1071154 h 2848341"/>
              <a:gd name="connsiteX29" fmla="*/ 9150247 w 14427642"/>
              <a:gd name="connsiteY29" fmla="*/ 992777 h 2848341"/>
              <a:gd name="connsiteX30" fmla="*/ 9437630 w 14427642"/>
              <a:gd name="connsiteY30" fmla="*/ 679269 h 2848341"/>
              <a:gd name="connsiteX31" fmla="*/ 9829516 w 14427642"/>
              <a:gd name="connsiteY31" fmla="*/ 209006 h 2848341"/>
              <a:gd name="connsiteX32" fmla="*/ 10456533 w 14427642"/>
              <a:gd name="connsiteY32" fmla="*/ 0 h 2848341"/>
              <a:gd name="connsiteX33" fmla="*/ 10979047 w 14427642"/>
              <a:gd name="connsiteY33" fmla="*/ 209006 h 2848341"/>
              <a:gd name="connsiteX34" fmla="*/ 11370933 w 14427642"/>
              <a:gd name="connsiteY34" fmla="*/ 235131 h 2848341"/>
              <a:gd name="connsiteX35" fmla="*/ 11867322 w 14427642"/>
              <a:gd name="connsiteY35" fmla="*/ 287383 h 2848341"/>
              <a:gd name="connsiteX36" fmla="*/ 12206956 w 14427642"/>
              <a:gd name="connsiteY36" fmla="*/ 705394 h 2848341"/>
              <a:gd name="connsiteX37" fmla="*/ 12781722 w 14427642"/>
              <a:gd name="connsiteY37" fmla="*/ 836023 h 2848341"/>
              <a:gd name="connsiteX38" fmla="*/ 12990727 w 14427642"/>
              <a:gd name="connsiteY38" fmla="*/ 1018903 h 2848341"/>
              <a:gd name="connsiteX39" fmla="*/ 13173607 w 14427642"/>
              <a:gd name="connsiteY39" fmla="*/ 1280160 h 2848341"/>
              <a:gd name="connsiteX40" fmla="*/ 13643870 w 14427642"/>
              <a:gd name="connsiteY40" fmla="*/ 1358537 h 2848341"/>
              <a:gd name="connsiteX41" fmla="*/ 13852876 w 14427642"/>
              <a:gd name="connsiteY41" fmla="*/ 1698171 h 2848341"/>
              <a:gd name="connsiteX42" fmla="*/ 14192510 w 14427642"/>
              <a:gd name="connsiteY42" fmla="*/ 1750423 h 2848341"/>
              <a:gd name="connsiteX43" fmla="*/ 14427642 w 14427642"/>
              <a:gd name="connsiteY43" fmla="*/ 1907177 h 2848341"/>
              <a:gd name="connsiteX0" fmla="*/ 0 w 14427642"/>
              <a:gd name="connsiteY0" fmla="*/ 282556 h 2848341"/>
              <a:gd name="connsiteX1" fmla="*/ 472818 w 14427642"/>
              <a:gd name="connsiteY1" fmla="*/ 814724 h 2848341"/>
              <a:gd name="connsiteX2" fmla="*/ 769005 w 14427642"/>
              <a:gd name="connsiteY2" fmla="*/ 1523810 h 2848341"/>
              <a:gd name="connsiteX3" fmla="*/ 643488 w 14427642"/>
              <a:gd name="connsiteY3" fmla="*/ 1937846 h 2848341"/>
              <a:gd name="connsiteX4" fmla="*/ 661094 w 14427642"/>
              <a:gd name="connsiteY4" fmla="*/ 2475128 h 2848341"/>
              <a:gd name="connsiteX5" fmla="*/ 1443162 w 14427642"/>
              <a:gd name="connsiteY5" fmla="*/ 2299063 h 2848341"/>
              <a:gd name="connsiteX6" fmla="*/ 1913424 w 14427642"/>
              <a:gd name="connsiteY6" fmla="*/ 2455817 h 2848341"/>
              <a:gd name="connsiteX7" fmla="*/ 2200807 w 14427642"/>
              <a:gd name="connsiteY7" fmla="*/ 2194560 h 2848341"/>
              <a:gd name="connsiteX8" fmla="*/ 2749447 w 14427642"/>
              <a:gd name="connsiteY8" fmla="*/ 1907177 h 2848341"/>
              <a:gd name="connsiteX9" fmla="*/ 3454842 w 14427642"/>
              <a:gd name="connsiteY9" fmla="*/ 2194560 h 2848341"/>
              <a:gd name="connsiteX10" fmla="*/ 3820602 w 14427642"/>
              <a:gd name="connsiteY10" fmla="*/ 2377440 h 2848341"/>
              <a:gd name="connsiteX11" fmla="*/ 4134110 w 14427642"/>
              <a:gd name="connsiteY11" fmla="*/ 2272937 h 2848341"/>
              <a:gd name="connsiteX12" fmla="*/ 4525996 w 14427642"/>
              <a:gd name="connsiteY12" fmla="*/ 2481943 h 2848341"/>
              <a:gd name="connsiteX13" fmla="*/ 4917882 w 14427642"/>
              <a:gd name="connsiteY13" fmla="*/ 2664823 h 2848341"/>
              <a:gd name="connsiteX14" fmla="*/ 5179139 w 14427642"/>
              <a:gd name="connsiteY14" fmla="*/ 2743200 h 2848341"/>
              <a:gd name="connsiteX15" fmla="*/ 5518773 w 14427642"/>
              <a:gd name="connsiteY15" fmla="*/ 2847703 h 2848341"/>
              <a:gd name="connsiteX16" fmla="*/ 5727779 w 14427642"/>
              <a:gd name="connsiteY16" fmla="*/ 2690949 h 2848341"/>
              <a:gd name="connsiteX17" fmla="*/ 5780030 w 14427642"/>
              <a:gd name="connsiteY17" fmla="*/ 2351314 h 2848341"/>
              <a:gd name="connsiteX18" fmla="*/ 5649402 w 14427642"/>
              <a:gd name="connsiteY18" fmla="*/ 1907177 h 2848341"/>
              <a:gd name="connsiteX19" fmla="*/ 5544899 w 14427642"/>
              <a:gd name="connsiteY19" fmla="*/ 1593669 h 2848341"/>
              <a:gd name="connsiteX20" fmla="*/ 5597150 w 14427642"/>
              <a:gd name="connsiteY20" fmla="*/ 1332411 h 2848341"/>
              <a:gd name="connsiteX21" fmla="*/ 5910659 w 14427642"/>
              <a:gd name="connsiteY21" fmla="*/ 1175657 h 2848341"/>
              <a:gd name="connsiteX22" fmla="*/ 6433173 w 14427642"/>
              <a:gd name="connsiteY22" fmla="*/ 1201783 h 2848341"/>
              <a:gd name="connsiteX23" fmla="*/ 6772807 w 14427642"/>
              <a:gd name="connsiteY23" fmla="*/ 1358537 h 2848341"/>
              <a:gd name="connsiteX24" fmla="*/ 7112442 w 14427642"/>
              <a:gd name="connsiteY24" fmla="*/ 1463040 h 2848341"/>
              <a:gd name="connsiteX25" fmla="*/ 7504327 w 14427642"/>
              <a:gd name="connsiteY25" fmla="*/ 1306286 h 2848341"/>
              <a:gd name="connsiteX26" fmla="*/ 7713333 w 14427642"/>
              <a:gd name="connsiteY26" fmla="*/ 1097280 h 2848341"/>
              <a:gd name="connsiteX27" fmla="*/ 8314224 w 14427642"/>
              <a:gd name="connsiteY27" fmla="*/ 1071154 h 2848341"/>
              <a:gd name="connsiteX28" fmla="*/ 8627733 w 14427642"/>
              <a:gd name="connsiteY28" fmla="*/ 1071154 h 2848341"/>
              <a:gd name="connsiteX29" fmla="*/ 9150247 w 14427642"/>
              <a:gd name="connsiteY29" fmla="*/ 992777 h 2848341"/>
              <a:gd name="connsiteX30" fmla="*/ 9437630 w 14427642"/>
              <a:gd name="connsiteY30" fmla="*/ 679269 h 2848341"/>
              <a:gd name="connsiteX31" fmla="*/ 9829516 w 14427642"/>
              <a:gd name="connsiteY31" fmla="*/ 209006 h 2848341"/>
              <a:gd name="connsiteX32" fmla="*/ 10456533 w 14427642"/>
              <a:gd name="connsiteY32" fmla="*/ 0 h 2848341"/>
              <a:gd name="connsiteX33" fmla="*/ 10979047 w 14427642"/>
              <a:gd name="connsiteY33" fmla="*/ 209006 h 2848341"/>
              <a:gd name="connsiteX34" fmla="*/ 11370933 w 14427642"/>
              <a:gd name="connsiteY34" fmla="*/ 235131 h 2848341"/>
              <a:gd name="connsiteX35" fmla="*/ 11867322 w 14427642"/>
              <a:gd name="connsiteY35" fmla="*/ 287383 h 2848341"/>
              <a:gd name="connsiteX36" fmla="*/ 12206956 w 14427642"/>
              <a:gd name="connsiteY36" fmla="*/ 705394 h 2848341"/>
              <a:gd name="connsiteX37" fmla="*/ 12781722 w 14427642"/>
              <a:gd name="connsiteY37" fmla="*/ 836023 h 2848341"/>
              <a:gd name="connsiteX38" fmla="*/ 12990727 w 14427642"/>
              <a:gd name="connsiteY38" fmla="*/ 1018903 h 2848341"/>
              <a:gd name="connsiteX39" fmla="*/ 13173607 w 14427642"/>
              <a:gd name="connsiteY39" fmla="*/ 1280160 h 2848341"/>
              <a:gd name="connsiteX40" fmla="*/ 13643870 w 14427642"/>
              <a:gd name="connsiteY40" fmla="*/ 1358537 h 2848341"/>
              <a:gd name="connsiteX41" fmla="*/ 13852876 w 14427642"/>
              <a:gd name="connsiteY41" fmla="*/ 1698171 h 2848341"/>
              <a:gd name="connsiteX42" fmla="*/ 14192510 w 14427642"/>
              <a:gd name="connsiteY42" fmla="*/ 1750423 h 2848341"/>
              <a:gd name="connsiteX43" fmla="*/ 14427642 w 14427642"/>
              <a:gd name="connsiteY43" fmla="*/ 1907177 h 2848341"/>
              <a:gd name="connsiteX0" fmla="*/ 0 w 14427642"/>
              <a:gd name="connsiteY0" fmla="*/ 282556 h 2974947"/>
              <a:gd name="connsiteX1" fmla="*/ 472818 w 14427642"/>
              <a:gd name="connsiteY1" fmla="*/ 814724 h 2974947"/>
              <a:gd name="connsiteX2" fmla="*/ 769005 w 14427642"/>
              <a:gd name="connsiteY2" fmla="*/ 1523810 h 2974947"/>
              <a:gd name="connsiteX3" fmla="*/ 643488 w 14427642"/>
              <a:gd name="connsiteY3" fmla="*/ 1937846 h 2974947"/>
              <a:gd name="connsiteX4" fmla="*/ 661094 w 14427642"/>
              <a:gd name="connsiteY4" fmla="*/ 2475128 h 2974947"/>
              <a:gd name="connsiteX5" fmla="*/ 1164866 w 14427642"/>
              <a:gd name="connsiteY5" fmla="*/ 2974924 h 2974947"/>
              <a:gd name="connsiteX6" fmla="*/ 1913424 w 14427642"/>
              <a:gd name="connsiteY6" fmla="*/ 2455817 h 2974947"/>
              <a:gd name="connsiteX7" fmla="*/ 2200807 w 14427642"/>
              <a:gd name="connsiteY7" fmla="*/ 2194560 h 2974947"/>
              <a:gd name="connsiteX8" fmla="*/ 2749447 w 14427642"/>
              <a:gd name="connsiteY8" fmla="*/ 1907177 h 2974947"/>
              <a:gd name="connsiteX9" fmla="*/ 3454842 w 14427642"/>
              <a:gd name="connsiteY9" fmla="*/ 2194560 h 2974947"/>
              <a:gd name="connsiteX10" fmla="*/ 3820602 w 14427642"/>
              <a:gd name="connsiteY10" fmla="*/ 2377440 h 2974947"/>
              <a:gd name="connsiteX11" fmla="*/ 4134110 w 14427642"/>
              <a:gd name="connsiteY11" fmla="*/ 2272937 h 2974947"/>
              <a:gd name="connsiteX12" fmla="*/ 4525996 w 14427642"/>
              <a:gd name="connsiteY12" fmla="*/ 2481943 h 2974947"/>
              <a:gd name="connsiteX13" fmla="*/ 4917882 w 14427642"/>
              <a:gd name="connsiteY13" fmla="*/ 2664823 h 2974947"/>
              <a:gd name="connsiteX14" fmla="*/ 5179139 w 14427642"/>
              <a:gd name="connsiteY14" fmla="*/ 2743200 h 2974947"/>
              <a:gd name="connsiteX15" fmla="*/ 5518773 w 14427642"/>
              <a:gd name="connsiteY15" fmla="*/ 2847703 h 2974947"/>
              <a:gd name="connsiteX16" fmla="*/ 5727779 w 14427642"/>
              <a:gd name="connsiteY16" fmla="*/ 2690949 h 2974947"/>
              <a:gd name="connsiteX17" fmla="*/ 5780030 w 14427642"/>
              <a:gd name="connsiteY17" fmla="*/ 2351314 h 2974947"/>
              <a:gd name="connsiteX18" fmla="*/ 5649402 w 14427642"/>
              <a:gd name="connsiteY18" fmla="*/ 1907177 h 2974947"/>
              <a:gd name="connsiteX19" fmla="*/ 5544899 w 14427642"/>
              <a:gd name="connsiteY19" fmla="*/ 1593669 h 2974947"/>
              <a:gd name="connsiteX20" fmla="*/ 5597150 w 14427642"/>
              <a:gd name="connsiteY20" fmla="*/ 1332411 h 2974947"/>
              <a:gd name="connsiteX21" fmla="*/ 5910659 w 14427642"/>
              <a:gd name="connsiteY21" fmla="*/ 1175657 h 2974947"/>
              <a:gd name="connsiteX22" fmla="*/ 6433173 w 14427642"/>
              <a:gd name="connsiteY22" fmla="*/ 1201783 h 2974947"/>
              <a:gd name="connsiteX23" fmla="*/ 6772807 w 14427642"/>
              <a:gd name="connsiteY23" fmla="*/ 1358537 h 2974947"/>
              <a:gd name="connsiteX24" fmla="*/ 7112442 w 14427642"/>
              <a:gd name="connsiteY24" fmla="*/ 1463040 h 2974947"/>
              <a:gd name="connsiteX25" fmla="*/ 7504327 w 14427642"/>
              <a:gd name="connsiteY25" fmla="*/ 1306286 h 2974947"/>
              <a:gd name="connsiteX26" fmla="*/ 7713333 w 14427642"/>
              <a:gd name="connsiteY26" fmla="*/ 1097280 h 2974947"/>
              <a:gd name="connsiteX27" fmla="*/ 8314224 w 14427642"/>
              <a:gd name="connsiteY27" fmla="*/ 1071154 h 2974947"/>
              <a:gd name="connsiteX28" fmla="*/ 8627733 w 14427642"/>
              <a:gd name="connsiteY28" fmla="*/ 1071154 h 2974947"/>
              <a:gd name="connsiteX29" fmla="*/ 9150247 w 14427642"/>
              <a:gd name="connsiteY29" fmla="*/ 992777 h 2974947"/>
              <a:gd name="connsiteX30" fmla="*/ 9437630 w 14427642"/>
              <a:gd name="connsiteY30" fmla="*/ 679269 h 2974947"/>
              <a:gd name="connsiteX31" fmla="*/ 9829516 w 14427642"/>
              <a:gd name="connsiteY31" fmla="*/ 209006 h 2974947"/>
              <a:gd name="connsiteX32" fmla="*/ 10456533 w 14427642"/>
              <a:gd name="connsiteY32" fmla="*/ 0 h 2974947"/>
              <a:gd name="connsiteX33" fmla="*/ 10979047 w 14427642"/>
              <a:gd name="connsiteY33" fmla="*/ 209006 h 2974947"/>
              <a:gd name="connsiteX34" fmla="*/ 11370933 w 14427642"/>
              <a:gd name="connsiteY34" fmla="*/ 235131 h 2974947"/>
              <a:gd name="connsiteX35" fmla="*/ 11867322 w 14427642"/>
              <a:gd name="connsiteY35" fmla="*/ 287383 h 2974947"/>
              <a:gd name="connsiteX36" fmla="*/ 12206956 w 14427642"/>
              <a:gd name="connsiteY36" fmla="*/ 705394 h 2974947"/>
              <a:gd name="connsiteX37" fmla="*/ 12781722 w 14427642"/>
              <a:gd name="connsiteY37" fmla="*/ 836023 h 2974947"/>
              <a:gd name="connsiteX38" fmla="*/ 12990727 w 14427642"/>
              <a:gd name="connsiteY38" fmla="*/ 1018903 h 2974947"/>
              <a:gd name="connsiteX39" fmla="*/ 13173607 w 14427642"/>
              <a:gd name="connsiteY39" fmla="*/ 1280160 h 2974947"/>
              <a:gd name="connsiteX40" fmla="*/ 13643870 w 14427642"/>
              <a:gd name="connsiteY40" fmla="*/ 1358537 h 2974947"/>
              <a:gd name="connsiteX41" fmla="*/ 13852876 w 14427642"/>
              <a:gd name="connsiteY41" fmla="*/ 1698171 h 2974947"/>
              <a:gd name="connsiteX42" fmla="*/ 14192510 w 14427642"/>
              <a:gd name="connsiteY42" fmla="*/ 1750423 h 2974947"/>
              <a:gd name="connsiteX43" fmla="*/ 14427642 w 14427642"/>
              <a:gd name="connsiteY43" fmla="*/ 1907177 h 2974947"/>
              <a:gd name="connsiteX0" fmla="*/ 0 w 14427642"/>
              <a:gd name="connsiteY0" fmla="*/ 282556 h 3001152"/>
              <a:gd name="connsiteX1" fmla="*/ 472818 w 14427642"/>
              <a:gd name="connsiteY1" fmla="*/ 814724 h 3001152"/>
              <a:gd name="connsiteX2" fmla="*/ 769005 w 14427642"/>
              <a:gd name="connsiteY2" fmla="*/ 1523810 h 3001152"/>
              <a:gd name="connsiteX3" fmla="*/ 643488 w 14427642"/>
              <a:gd name="connsiteY3" fmla="*/ 1937846 h 3001152"/>
              <a:gd name="connsiteX4" fmla="*/ 661094 w 14427642"/>
              <a:gd name="connsiteY4" fmla="*/ 2475128 h 3001152"/>
              <a:gd name="connsiteX5" fmla="*/ 1164866 w 14427642"/>
              <a:gd name="connsiteY5" fmla="*/ 2974924 h 3001152"/>
              <a:gd name="connsiteX6" fmla="*/ 1963120 w 14427642"/>
              <a:gd name="connsiteY6" fmla="*/ 2853382 h 3001152"/>
              <a:gd name="connsiteX7" fmla="*/ 2200807 w 14427642"/>
              <a:gd name="connsiteY7" fmla="*/ 2194560 h 3001152"/>
              <a:gd name="connsiteX8" fmla="*/ 2749447 w 14427642"/>
              <a:gd name="connsiteY8" fmla="*/ 1907177 h 3001152"/>
              <a:gd name="connsiteX9" fmla="*/ 3454842 w 14427642"/>
              <a:gd name="connsiteY9" fmla="*/ 2194560 h 3001152"/>
              <a:gd name="connsiteX10" fmla="*/ 3820602 w 14427642"/>
              <a:gd name="connsiteY10" fmla="*/ 2377440 h 3001152"/>
              <a:gd name="connsiteX11" fmla="*/ 4134110 w 14427642"/>
              <a:gd name="connsiteY11" fmla="*/ 2272937 h 3001152"/>
              <a:gd name="connsiteX12" fmla="*/ 4525996 w 14427642"/>
              <a:gd name="connsiteY12" fmla="*/ 2481943 h 3001152"/>
              <a:gd name="connsiteX13" fmla="*/ 4917882 w 14427642"/>
              <a:gd name="connsiteY13" fmla="*/ 2664823 h 3001152"/>
              <a:gd name="connsiteX14" fmla="*/ 5179139 w 14427642"/>
              <a:gd name="connsiteY14" fmla="*/ 2743200 h 3001152"/>
              <a:gd name="connsiteX15" fmla="*/ 5518773 w 14427642"/>
              <a:gd name="connsiteY15" fmla="*/ 2847703 h 3001152"/>
              <a:gd name="connsiteX16" fmla="*/ 5727779 w 14427642"/>
              <a:gd name="connsiteY16" fmla="*/ 2690949 h 3001152"/>
              <a:gd name="connsiteX17" fmla="*/ 5780030 w 14427642"/>
              <a:gd name="connsiteY17" fmla="*/ 2351314 h 3001152"/>
              <a:gd name="connsiteX18" fmla="*/ 5649402 w 14427642"/>
              <a:gd name="connsiteY18" fmla="*/ 1907177 h 3001152"/>
              <a:gd name="connsiteX19" fmla="*/ 5544899 w 14427642"/>
              <a:gd name="connsiteY19" fmla="*/ 1593669 h 3001152"/>
              <a:gd name="connsiteX20" fmla="*/ 5597150 w 14427642"/>
              <a:gd name="connsiteY20" fmla="*/ 1332411 h 3001152"/>
              <a:gd name="connsiteX21" fmla="*/ 5910659 w 14427642"/>
              <a:gd name="connsiteY21" fmla="*/ 1175657 h 3001152"/>
              <a:gd name="connsiteX22" fmla="*/ 6433173 w 14427642"/>
              <a:gd name="connsiteY22" fmla="*/ 1201783 h 3001152"/>
              <a:gd name="connsiteX23" fmla="*/ 6772807 w 14427642"/>
              <a:gd name="connsiteY23" fmla="*/ 1358537 h 3001152"/>
              <a:gd name="connsiteX24" fmla="*/ 7112442 w 14427642"/>
              <a:gd name="connsiteY24" fmla="*/ 1463040 h 3001152"/>
              <a:gd name="connsiteX25" fmla="*/ 7504327 w 14427642"/>
              <a:gd name="connsiteY25" fmla="*/ 1306286 h 3001152"/>
              <a:gd name="connsiteX26" fmla="*/ 7713333 w 14427642"/>
              <a:gd name="connsiteY26" fmla="*/ 1097280 h 3001152"/>
              <a:gd name="connsiteX27" fmla="*/ 8314224 w 14427642"/>
              <a:gd name="connsiteY27" fmla="*/ 1071154 h 3001152"/>
              <a:gd name="connsiteX28" fmla="*/ 8627733 w 14427642"/>
              <a:gd name="connsiteY28" fmla="*/ 1071154 h 3001152"/>
              <a:gd name="connsiteX29" fmla="*/ 9150247 w 14427642"/>
              <a:gd name="connsiteY29" fmla="*/ 992777 h 3001152"/>
              <a:gd name="connsiteX30" fmla="*/ 9437630 w 14427642"/>
              <a:gd name="connsiteY30" fmla="*/ 679269 h 3001152"/>
              <a:gd name="connsiteX31" fmla="*/ 9829516 w 14427642"/>
              <a:gd name="connsiteY31" fmla="*/ 209006 h 3001152"/>
              <a:gd name="connsiteX32" fmla="*/ 10456533 w 14427642"/>
              <a:gd name="connsiteY32" fmla="*/ 0 h 3001152"/>
              <a:gd name="connsiteX33" fmla="*/ 10979047 w 14427642"/>
              <a:gd name="connsiteY33" fmla="*/ 209006 h 3001152"/>
              <a:gd name="connsiteX34" fmla="*/ 11370933 w 14427642"/>
              <a:gd name="connsiteY34" fmla="*/ 235131 h 3001152"/>
              <a:gd name="connsiteX35" fmla="*/ 11867322 w 14427642"/>
              <a:gd name="connsiteY35" fmla="*/ 287383 h 3001152"/>
              <a:gd name="connsiteX36" fmla="*/ 12206956 w 14427642"/>
              <a:gd name="connsiteY36" fmla="*/ 705394 h 3001152"/>
              <a:gd name="connsiteX37" fmla="*/ 12781722 w 14427642"/>
              <a:gd name="connsiteY37" fmla="*/ 836023 h 3001152"/>
              <a:gd name="connsiteX38" fmla="*/ 12990727 w 14427642"/>
              <a:gd name="connsiteY38" fmla="*/ 1018903 h 3001152"/>
              <a:gd name="connsiteX39" fmla="*/ 13173607 w 14427642"/>
              <a:gd name="connsiteY39" fmla="*/ 1280160 h 3001152"/>
              <a:gd name="connsiteX40" fmla="*/ 13643870 w 14427642"/>
              <a:gd name="connsiteY40" fmla="*/ 1358537 h 3001152"/>
              <a:gd name="connsiteX41" fmla="*/ 13852876 w 14427642"/>
              <a:gd name="connsiteY41" fmla="*/ 1698171 h 3001152"/>
              <a:gd name="connsiteX42" fmla="*/ 14192510 w 14427642"/>
              <a:gd name="connsiteY42" fmla="*/ 1750423 h 3001152"/>
              <a:gd name="connsiteX43" fmla="*/ 14427642 w 14427642"/>
              <a:gd name="connsiteY43" fmla="*/ 1907177 h 3001152"/>
              <a:gd name="connsiteX0" fmla="*/ 0 w 14427642"/>
              <a:gd name="connsiteY0" fmla="*/ 282556 h 2993954"/>
              <a:gd name="connsiteX1" fmla="*/ 472818 w 14427642"/>
              <a:gd name="connsiteY1" fmla="*/ 814724 h 2993954"/>
              <a:gd name="connsiteX2" fmla="*/ 769005 w 14427642"/>
              <a:gd name="connsiteY2" fmla="*/ 1523810 h 2993954"/>
              <a:gd name="connsiteX3" fmla="*/ 643488 w 14427642"/>
              <a:gd name="connsiteY3" fmla="*/ 1937846 h 2993954"/>
              <a:gd name="connsiteX4" fmla="*/ 631277 w 14427642"/>
              <a:gd name="connsiteY4" fmla="*/ 2574519 h 2993954"/>
              <a:gd name="connsiteX5" fmla="*/ 1164866 w 14427642"/>
              <a:gd name="connsiteY5" fmla="*/ 2974924 h 2993954"/>
              <a:gd name="connsiteX6" fmla="*/ 1963120 w 14427642"/>
              <a:gd name="connsiteY6" fmla="*/ 2853382 h 2993954"/>
              <a:gd name="connsiteX7" fmla="*/ 2200807 w 14427642"/>
              <a:gd name="connsiteY7" fmla="*/ 2194560 h 2993954"/>
              <a:gd name="connsiteX8" fmla="*/ 2749447 w 14427642"/>
              <a:gd name="connsiteY8" fmla="*/ 1907177 h 2993954"/>
              <a:gd name="connsiteX9" fmla="*/ 3454842 w 14427642"/>
              <a:gd name="connsiteY9" fmla="*/ 2194560 h 2993954"/>
              <a:gd name="connsiteX10" fmla="*/ 3820602 w 14427642"/>
              <a:gd name="connsiteY10" fmla="*/ 2377440 h 2993954"/>
              <a:gd name="connsiteX11" fmla="*/ 4134110 w 14427642"/>
              <a:gd name="connsiteY11" fmla="*/ 2272937 h 2993954"/>
              <a:gd name="connsiteX12" fmla="*/ 4525996 w 14427642"/>
              <a:gd name="connsiteY12" fmla="*/ 2481943 h 2993954"/>
              <a:gd name="connsiteX13" fmla="*/ 4917882 w 14427642"/>
              <a:gd name="connsiteY13" fmla="*/ 2664823 h 2993954"/>
              <a:gd name="connsiteX14" fmla="*/ 5179139 w 14427642"/>
              <a:gd name="connsiteY14" fmla="*/ 2743200 h 2993954"/>
              <a:gd name="connsiteX15" fmla="*/ 5518773 w 14427642"/>
              <a:gd name="connsiteY15" fmla="*/ 2847703 h 2993954"/>
              <a:gd name="connsiteX16" fmla="*/ 5727779 w 14427642"/>
              <a:gd name="connsiteY16" fmla="*/ 2690949 h 2993954"/>
              <a:gd name="connsiteX17" fmla="*/ 5780030 w 14427642"/>
              <a:gd name="connsiteY17" fmla="*/ 2351314 h 2993954"/>
              <a:gd name="connsiteX18" fmla="*/ 5649402 w 14427642"/>
              <a:gd name="connsiteY18" fmla="*/ 1907177 h 2993954"/>
              <a:gd name="connsiteX19" fmla="*/ 5544899 w 14427642"/>
              <a:gd name="connsiteY19" fmla="*/ 1593669 h 2993954"/>
              <a:gd name="connsiteX20" fmla="*/ 5597150 w 14427642"/>
              <a:gd name="connsiteY20" fmla="*/ 1332411 h 2993954"/>
              <a:gd name="connsiteX21" fmla="*/ 5910659 w 14427642"/>
              <a:gd name="connsiteY21" fmla="*/ 1175657 h 2993954"/>
              <a:gd name="connsiteX22" fmla="*/ 6433173 w 14427642"/>
              <a:gd name="connsiteY22" fmla="*/ 1201783 h 2993954"/>
              <a:gd name="connsiteX23" fmla="*/ 6772807 w 14427642"/>
              <a:gd name="connsiteY23" fmla="*/ 1358537 h 2993954"/>
              <a:gd name="connsiteX24" fmla="*/ 7112442 w 14427642"/>
              <a:gd name="connsiteY24" fmla="*/ 1463040 h 2993954"/>
              <a:gd name="connsiteX25" fmla="*/ 7504327 w 14427642"/>
              <a:gd name="connsiteY25" fmla="*/ 1306286 h 2993954"/>
              <a:gd name="connsiteX26" fmla="*/ 7713333 w 14427642"/>
              <a:gd name="connsiteY26" fmla="*/ 1097280 h 2993954"/>
              <a:gd name="connsiteX27" fmla="*/ 8314224 w 14427642"/>
              <a:gd name="connsiteY27" fmla="*/ 1071154 h 2993954"/>
              <a:gd name="connsiteX28" fmla="*/ 8627733 w 14427642"/>
              <a:gd name="connsiteY28" fmla="*/ 1071154 h 2993954"/>
              <a:gd name="connsiteX29" fmla="*/ 9150247 w 14427642"/>
              <a:gd name="connsiteY29" fmla="*/ 992777 h 2993954"/>
              <a:gd name="connsiteX30" fmla="*/ 9437630 w 14427642"/>
              <a:gd name="connsiteY30" fmla="*/ 679269 h 2993954"/>
              <a:gd name="connsiteX31" fmla="*/ 9829516 w 14427642"/>
              <a:gd name="connsiteY31" fmla="*/ 209006 h 2993954"/>
              <a:gd name="connsiteX32" fmla="*/ 10456533 w 14427642"/>
              <a:gd name="connsiteY32" fmla="*/ 0 h 2993954"/>
              <a:gd name="connsiteX33" fmla="*/ 10979047 w 14427642"/>
              <a:gd name="connsiteY33" fmla="*/ 209006 h 2993954"/>
              <a:gd name="connsiteX34" fmla="*/ 11370933 w 14427642"/>
              <a:gd name="connsiteY34" fmla="*/ 235131 h 2993954"/>
              <a:gd name="connsiteX35" fmla="*/ 11867322 w 14427642"/>
              <a:gd name="connsiteY35" fmla="*/ 287383 h 2993954"/>
              <a:gd name="connsiteX36" fmla="*/ 12206956 w 14427642"/>
              <a:gd name="connsiteY36" fmla="*/ 705394 h 2993954"/>
              <a:gd name="connsiteX37" fmla="*/ 12781722 w 14427642"/>
              <a:gd name="connsiteY37" fmla="*/ 836023 h 2993954"/>
              <a:gd name="connsiteX38" fmla="*/ 12990727 w 14427642"/>
              <a:gd name="connsiteY38" fmla="*/ 1018903 h 2993954"/>
              <a:gd name="connsiteX39" fmla="*/ 13173607 w 14427642"/>
              <a:gd name="connsiteY39" fmla="*/ 1280160 h 2993954"/>
              <a:gd name="connsiteX40" fmla="*/ 13643870 w 14427642"/>
              <a:gd name="connsiteY40" fmla="*/ 1358537 h 2993954"/>
              <a:gd name="connsiteX41" fmla="*/ 13852876 w 14427642"/>
              <a:gd name="connsiteY41" fmla="*/ 1698171 h 2993954"/>
              <a:gd name="connsiteX42" fmla="*/ 14192510 w 14427642"/>
              <a:gd name="connsiteY42" fmla="*/ 1750423 h 2993954"/>
              <a:gd name="connsiteX43" fmla="*/ 14427642 w 14427642"/>
              <a:gd name="connsiteY43" fmla="*/ 1907177 h 2993954"/>
              <a:gd name="connsiteX0" fmla="*/ 0 w 14427642"/>
              <a:gd name="connsiteY0" fmla="*/ 282556 h 3065636"/>
              <a:gd name="connsiteX1" fmla="*/ 472818 w 14427642"/>
              <a:gd name="connsiteY1" fmla="*/ 814724 h 3065636"/>
              <a:gd name="connsiteX2" fmla="*/ 769005 w 14427642"/>
              <a:gd name="connsiteY2" fmla="*/ 1523810 h 3065636"/>
              <a:gd name="connsiteX3" fmla="*/ 643488 w 14427642"/>
              <a:gd name="connsiteY3" fmla="*/ 1937846 h 3065636"/>
              <a:gd name="connsiteX4" fmla="*/ 631277 w 14427642"/>
              <a:gd name="connsiteY4" fmla="*/ 2574519 h 3065636"/>
              <a:gd name="connsiteX5" fmla="*/ 1135049 w 14427642"/>
              <a:gd name="connsiteY5" fmla="*/ 3054437 h 3065636"/>
              <a:gd name="connsiteX6" fmla="*/ 1963120 w 14427642"/>
              <a:gd name="connsiteY6" fmla="*/ 2853382 h 3065636"/>
              <a:gd name="connsiteX7" fmla="*/ 2200807 w 14427642"/>
              <a:gd name="connsiteY7" fmla="*/ 2194560 h 3065636"/>
              <a:gd name="connsiteX8" fmla="*/ 2749447 w 14427642"/>
              <a:gd name="connsiteY8" fmla="*/ 1907177 h 3065636"/>
              <a:gd name="connsiteX9" fmla="*/ 3454842 w 14427642"/>
              <a:gd name="connsiteY9" fmla="*/ 2194560 h 3065636"/>
              <a:gd name="connsiteX10" fmla="*/ 3820602 w 14427642"/>
              <a:gd name="connsiteY10" fmla="*/ 2377440 h 3065636"/>
              <a:gd name="connsiteX11" fmla="*/ 4134110 w 14427642"/>
              <a:gd name="connsiteY11" fmla="*/ 2272937 h 3065636"/>
              <a:gd name="connsiteX12" fmla="*/ 4525996 w 14427642"/>
              <a:gd name="connsiteY12" fmla="*/ 2481943 h 3065636"/>
              <a:gd name="connsiteX13" fmla="*/ 4917882 w 14427642"/>
              <a:gd name="connsiteY13" fmla="*/ 2664823 h 3065636"/>
              <a:gd name="connsiteX14" fmla="*/ 5179139 w 14427642"/>
              <a:gd name="connsiteY14" fmla="*/ 2743200 h 3065636"/>
              <a:gd name="connsiteX15" fmla="*/ 5518773 w 14427642"/>
              <a:gd name="connsiteY15" fmla="*/ 2847703 h 3065636"/>
              <a:gd name="connsiteX16" fmla="*/ 5727779 w 14427642"/>
              <a:gd name="connsiteY16" fmla="*/ 2690949 h 3065636"/>
              <a:gd name="connsiteX17" fmla="*/ 5780030 w 14427642"/>
              <a:gd name="connsiteY17" fmla="*/ 2351314 h 3065636"/>
              <a:gd name="connsiteX18" fmla="*/ 5649402 w 14427642"/>
              <a:gd name="connsiteY18" fmla="*/ 1907177 h 3065636"/>
              <a:gd name="connsiteX19" fmla="*/ 5544899 w 14427642"/>
              <a:gd name="connsiteY19" fmla="*/ 1593669 h 3065636"/>
              <a:gd name="connsiteX20" fmla="*/ 5597150 w 14427642"/>
              <a:gd name="connsiteY20" fmla="*/ 1332411 h 3065636"/>
              <a:gd name="connsiteX21" fmla="*/ 5910659 w 14427642"/>
              <a:gd name="connsiteY21" fmla="*/ 1175657 h 3065636"/>
              <a:gd name="connsiteX22" fmla="*/ 6433173 w 14427642"/>
              <a:gd name="connsiteY22" fmla="*/ 1201783 h 3065636"/>
              <a:gd name="connsiteX23" fmla="*/ 6772807 w 14427642"/>
              <a:gd name="connsiteY23" fmla="*/ 1358537 h 3065636"/>
              <a:gd name="connsiteX24" fmla="*/ 7112442 w 14427642"/>
              <a:gd name="connsiteY24" fmla="*/ 1463040 h 3065636"/>
              <a:gd name="connsiteX25" fmla="*/ 7504327 w 14427642"/>
              <a:gd name="connsiteY25" fmla="*/ 1306286 h 3065636"/>
              <a:gd name="connsiteX26" fmla="*/ 7713333 w 14427642"/>
              <a:gd name="connsiteY26" fmla="*/ 1097280 h 3065636"/>
              <a:gd name="connsiteX27" fmla="*/ 8314224 w 14427642"/>
              <a:gd name="connsiteY27" fmla="*/ 1071154 h 3065636"/>
              <a:gd name="connsiteX28" fmla="*/ 8627733 w 14427642"/>
              <a:gd name="connsiteY28" fmla="*/ 1071154 h 3065636"/>
              <a:gd name="connsiteX29" fmla="*/ 9150247 w 14427642"/>
              <a:gd name="connsiteY29" fmla="*/ 992777 h 3065636"/>
              <a:gd name="connsiteX30" fmla="*/ 9437630 w 14427642"/>
              <a:gd name="connsiteY30" fmla="*/ 679269 h 3065636"/>
              <a:gd name="connsiteX31" fmla="*/ 9829516 w 14427642"/>
              <a:gd name="connsiteY31" fmla="*/ 209006 h 3065636"/>
              <a:gd name="connsiteX32" fmla="*/ 10456533 w 14427642"/>
              <a:gd name="connsiteY32" fmla="*/ 0 h 3065636"/>
              <a:gd name="connsiteX33" fmla="*/ 10979047 w 14427642"/>
              <a:gd name="connsiteY33" fmla="*/ 209006 h 3065636"/>
              <a:gd name="connsiteX34" fmla="*/ 11370933 w 14427642"/>
              <a:gd name="connsiteY34" fmla="*/ 235131 h 3065636"/>
              <a:gd name="connsiteX35" fmla="*/ 11867322 w 14427642"/>
              <a:gd name="connsiteY35" fmla="*/ 287383 h 3065636"/>
              <a:gd name="connsiteX36" fmla="*/ 12206956 w 14427642"/>
              <a:gd name="connsiteY36" fmla="*/ 705394 h 3065636"/>
              <a:gd name="connsiteX37" fmla="*/ 12781722 w 14427642"/>
              <a:gd name="connsiteY37" fmla="*/ 836023 h 3065636"/>
              <a:gd name="connsiteX38" fmla="*/ 12990727 w 14427642"/>
              <a:gd name="connsiteY38" fmla="*/ 1018903 h 3065636"/>
              <a:gd name="connsiteX39" fmla="*/ 13173607 w 14427642"/>
              <a:gd name="connsiteY39" fmla="*/ 1280160 h 3065636"/>
              <a:gd name="connsiteX40" fmla="*/ 13643870 w 14427642"/>
              <a:gd name="connsiteY40" fmla="*/ 1358537 h 3065636"/>
              <a:gd name="connsiteX41" fmla="*/ 13852876 w 14427642"/>
              <a:gd name="connsiteY41" fmla="*/ 1698171 h 3065636"/>
              <a:gd name="connsiteX42" fmla="*/ 14192510 w 14427642"/>
              <a:gd name="connsiteY42" fmla="*/ 1750423 h 3065636"/>
              <a:gd name="connsiteX43" fmla="*/ 14427642 w 14427642"/>
              <a:gd name="connsiteY43" fmla="*/ 1907177 h 306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427642" h="3065636">
                <a:moveTo>
                  <a:pt x="0" y="282556"/>
                </a:moveTo>
                <a:cubicBezTo>
                  <a:pt x="187234" y="356578"/>
                  <a:pt x="344651" y="607848"/>
                  <a:pt x="472818" y="814724"/>
                </a:cubicBezTo>
                <a:cubicBezTo>
                  <a:pt x="600986" y="1021600"/>
                  <a:pt x="740560" y="1336623"/>
                  <a:pt x="769005" y="1523810"/>
                </a:cubicBezTo>
                <a:cubicBezTo>
                  <a:pt x="797450" y="1710997"/>
                  <a:pt x="666443" y="1762728"/>
                  <a:pt x="643488" y="1937846"/>
                </a:cubicBezTo>
                <a:cubicBezTo>
                  <a:pt x="620533" y="2112964"/>
                  <a:pt x="549350" y="2388421"/>
                  <a:pt x="631277" y="2574519"/>
                </a:cubicBezTo>
                <a:cubicBezTo>
                  <a:pt x="713204" y="2760618"/>
                  <a:pt x="913075" y="3007960"/>
                  <a:pt x="1135049" y="3054437"/>
                </a:cubicBezTo>
                <a:cubicBezTo>
                  <a:pt x="1357023" y="3100914"/>
                  <a:pt x="1785494" y="2996695"/>
                  <a:pt x="1963120" y="2853382"/>
                </a:cubicBezTo>
                <a:cubicBezTo>
                  <a:pt x="2140746" y="2710069"/>
                  <a:pt x="2069753" y="2352261"/>
                  <a:pt x="2200807" y="2194560"/>
                </a:cubicBezTo>
                <a:cubicBezTo>
                  <a:pt x="2331862" y="2036859"/>
                  <a:pt x="2540441" y="1907177"/>
                  <a:pt x="2749447" y="1907177"/>
                </a:cubicBezTo>
                <a:cubicBezTo>
                  <a:pt x="2958453" y="1907177"/>
                  <a:pt x="3276316" y="2116183"/>
                  <a:pt x="3454842" y="2194560"/>
                </a:cubicBezTo>
                <a:cubicBezTo>
                  <a:pt x="3633368" y="2272937"/>
                  <a:pt x="3707391" y="2364377"/>
                  <a:pt x="3820602" y="2377440"/>
                </a:cubicBezTo>
                <a:cubicBezTo>
                  <a:pt x="3933813" y="2390503"/>
                  <a:pt x="4016544" y="2255520"/>
                  <a:pt x="4134110" y="2272937"/>
                </a:cubicBezTo>
                <a:cubicBezTo>
                  <a:pt x="4251676" y="2290354"/>
                  <a:pt x="4395367" y="2416629"/>
                  <a:pt x="4525996" y="2481943"/>
                </a:cubicBezTo>
                <a:cubicBezTo>
                  <a:pt x="4656625" y="2547257"/>
                  <a:pt x="4809025" y="2621280"/>
                  <a:pt x="4917882" y="2664823"/>
                </a:cubicBezTo>
                <a:cubicBezTo>
                  <a:pt x="5022385" y="2699657"/>
                  <a:pt x="5179139" y="2743200"/>
                  <a:pt x="5179139" y="2743200"/>
                </a:cubicBezTo>
                <a:cubicBezTo>
                  <a:pt x="5279288" y="2773680"/>
                  <a:pt x="5427333" y="2856411"/>
                  <a:pt x="5518773" y="2847703"/>
                </a:cubicBezTo>
                <a:cubicBezTo>
                  <a:pt x="5610213" y="2838995"/>
                  <a:pt x="5684236" y="2773681"/>
                  <a:pt x="5727779" y="2690949"/>
                </a:cubicBezTo>
                <a:cubicBezTo>
                  <a:pt x="5771322" y="2608218"/>
                  <a:pt x="5793093" y="2481943"/>
                  <a:pt x="5780030" y="2351314"/>
                </a:cubicBezTo>
                <a:cubicBezTo>
                  <a:pt x="5766967" y="2220685"/>
                  <a:pt x="5688590" y="2033451"/>
                  <a:pt x="5649402" y="1907177"/>
                </a:cubicBezTo>
                <a:cubicBezTo>
                  <a:pt x="5610214" y="1780903"/>
                  <a:pt x="5553608" y="1689463"/>
                  <a:pt x="5544899" y="1593669"/>
                </a:cubicBezTo>
                <a:cubicBezTo>
                  <a:pt x="5536190" y="1497875"/>
                  <a:pt x="5536190" y="1402080"/>
                  <a:pt x="5597150" y="1332411"/>
                </a:cubicBezTo>
                <a:cubicBezTo>
                  <a:pt x="5658110" y="1262742"/>
                  <a:pt x="5771322" y="1197428"/>
                  <a:pt x="5910659" y="1175657"/>
                </a:cubicBezTo>
                <a:cubicBezTo>
                  <a:pt x="6049996" y="1153886"/>
                  <a:pt x="6289482" y="1171303"/>
                  <a:pt x="6433173" y="1201783"/>
                </a:cubicBezTo>
                <a:cubicBezTo>
                  <a:pt x="6576864" y="1232263"/>
                  <a:pt x="6659596" y="1314994"/>
                  <a:pt x="6772807" y="1358537"/>
                </a:cubicBezTo>
                <a:cubicBezTo>
                  <a:pt x="6886018" y="1402080"/>
                  <a:pt x="6990522" y="1471749"/>
                  <a:pt x="7112442" y="1463040"/>
                </a:cubicBezTo>
                <a:cubicBezTo>
                  <a:pt x="7234362" y="1454332"/>
                  <a:pt x="7404179" y="1367246"/>
                  <a:pt x="7504327" y="1306286"/>
                </a:cubicBezTo>
                <a:cubicBezTo>
                  <a:pt x="7604475" y="1245326"/>
                  <a:pt x="7578350" y="1136469"/>
                  <a:pt x="7713333" y="1097280"/>
                </a:cubicBezTo>
                <a:cubicBezTo>
                  <a:pt x="7848316" y="1058091"/>
                  <a:pt x="8161824" y="1075508"/>
                  <a:pt x="8314224" y="1071154"/>
                </a:cubicBezTo>
                <a:cubicBezTo>
                  <a:pt x="8466624" y="1066800"/>
                  <a:pt x="8488396" y="1084217"/>
                  <a:pt x="8627733" y="1071154"/>
                </a:cubicBezTo>
                <a:cubicBezTo>
                  <a:pt x="8767070" y="1058091"/>
                  <a:pt x="9015264" y="1058091"/>
                  <a:pt x="9150247" y="992777"/>
                </a:cubicBezTo>
                <a:cubicBezTo>
                  <a:pt x="9285230" y="927463"/>
                  <a:pt x="9324419" y="809897"/>
                  <a:pt x="9437630" y="679269"/>
                </a:cubicBezTo>
                <a:cubicBezTo>
                  <a:pt x="9550841" y="548641"/>
                  <a:pt x="9659699" y="322217"/>
                  <a:pt x="9829516" y="209006"/>
                </a:cubicBezTo>
                <a:cubicBezTo>
                  <a:pt x="9999333" y="95795"/>
                  <a:pt x="10264945" y="0"/>
                  <a:pt x="10456533" y="0"/>
                </a:cubicBezTo>
                <a:cubicBezTo>
                  <a:pt x="10648121" y="0"/>
                  <a:pt x="10826647" y="169818"/>
                  <a:pt x="10979047" y="209006"/>
                </a:cubicBezTo>
                <a:cubicBezTo>
                  <a:pt x="11131447" y="248194"/>
                  <a:pt x="11222887" y="222068"/>
                  <a:pt x="11370933" y="235131"/>
                </a:cubicBezTo>
                <a:cubicBezTo>
                  <a:pt x="11518979" y="248194"/>
                  <a:pt x="11727985" y="209006"/>
                  <a:pt x="11867322" y="287383"/>
                </a:cubicBezTo>
                <a:cubicBezTo>
                  <a:pt x="12006659" y="365760"/>
                  <a:pt x="12054556" y="613954"/>
                  <a:pt x="12206956" y="705394"/>
                </a:cubicBezTo>
                <a:cubicBezTo>
                  <a:pt x="12359356" y="796834"/>
                  <a:pt x="12651094" y="783772"/>
                  <a:pt x="12781722" y="836023"/>
                </a:cubicBezTo>
                <a:cubicBezTo>
                  <a:pt x="12912351" y="888275"/>
                  <a:pt x="12925413" y="944880"/>
                  <a:pt x="12990727" y="1018903"/>
                </a:cubicBezTo>
                <a:cubicBezTo>
                  <a:pt x="13056041" y="1092926"/>
                  <a:pt x="13064750" y="1223554"/>
                  <a:pt x="13173607" y="1280160"/>
                </a:cubicBezTo>
                <a:cubicBezTo>
                  <a:pt x="13282464" y="1336766"/>
                  <a:pt x="13530659" y="1288869"/>
                  <a:pt x="13643870" y="1358537"/>
                </a:cubicBezTo>
                <a:cubicBezTo>
                  <a:pt x="13757082" y="1428206"/>
                  <a:pt x="13761436" y="1632857"/>
                  <a:pt x="13852876" y="1698171"/>
                </a:cubicBezTo>
                <a:cubicBezTo>
                  <a:pt x="13944316" y="1763485"/>
                  <a:pt x="14096716" y="1715589"/>
                  <a:pt x="14192510" y="1750423"/>
                </a:cubicBezTo>
                <a:cubicBezTo>
                  <a:pt x="14288304" y="1785257"/>
                  <a:pt x="14357973" y="1846217"/>
                  <a:pt x="14427642" y="1907177"/>
                </a:cubicBezTo>
              </a:path>
            </a:pathLst>
          </a:custGeom>
          <a:noFill/>
          <a:ln w="1778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0" name="Group 109"/>
          <p:cNvGrpSpPr/>
          <p:nvPr/>
        </p:nvGrpSpPr>
        <p:grpSpPr>
          <a:xfrm>
            <a:off x="4940562" y="409074"/>
            <a:ext cx="8943880" cy="17443498"/>
            <a:chOff x="4940562" y="409074"/>
            <a:chExt cx="8943880" cy="17443498"/>
          </a:xfrm>
        </p:grpSpPr>
        <p:sp>
          <p:nvSpPr>
            <p:cNvPr id="111" name="Freeform 110"/>
            <p:cNvSpPr/>
            <p:nvPr/>
          </p:nvSpPr>
          <p:spPr>
            <a:xfrm>
              <a:off x="4957011" y="409074"/>
              <a:ext cx="8927431" cy="17421726"/>
            </a:xfrm>
            <a:custGeom>
              <a:avLst/>
              <a:gdLst>
                <a:gd name="connsiteX0" fmla="*/ 8927431 w 8927431"/>
                <a:gd name="connsiteY0" fmla="*/ 17421726 h 17421726"/>
                <a:gd name="connsiteX1" fmla="*/ 8662736 w 8927431"/>
                <a:gd name="connsiteY1" fmla="*/ 16651705 h 17421726"/>
                <a:gd name="connsiteX2" fmla="*/ 8518357 w 8927431"/>
                <a:gd name="connsiteY2" fmla="*/ 15785431 h 17421726"/>
                <a:gd name="connsiteX3" fmla="*/ 8277726 w 8927431"/>
                <a:gd name="connsiteY3" fmla="*/ 14895094 h 17421726"/>
                <a:gd name="connsiteX4" fmla="*/ 7940842 w 8927431"/>
                <a:gd name="connsiteY4" fmla="*/ 14486021 h 17421726"/>
                <a:gd name="connsiteX5" fmla="*/ 7218947 w 8927431"/>
                <a:gd name="connsiteY5" fmla="*/ 13836315 h 17421726"/>
                <a:gd name="connsiteX6" fmla="*/ 6617368 w 8927431"/>
                <a:gd name="connsiteY6" fmla="*/ 13258800 h 17421726"/>
                <a:gd name="connsiteX7" fmla="*/ 5823284 w 8927431"/>
                <a:gd name="connsiteY7" fmla="*/ 12560968 h 17421726"/>
                <a:gd name="connsiteX8" fmla="*/ 5293894 w 8927431"/>
                <a:gd name="connsiteY8" fmla="*/ 11839073 h 17421726"/>
                <a:gd name="connsiteX9" fmla="*/ 4644189 w 8927431"/>
                <a:gd name="connsiteY9" fmla="*/ 11502189 h 17421726"/>
                <a:gd name="connsiteX10" fmla="*/ 4403557 w 8927431"/>
                <a:gd name="connsiteY10" fmla="*/ 10924673 h 17421726"/>
                <a:gd name="connsiteX11" fmla="*/ 4042610 w 8927431"/>
                <a:gd name="connsiteY11" fmla="*/ 9769642 h 17421726"/>
                <a:gd name="connsiteX12" fmla="*/ 3609473 w 8927431"/>
                <a:gd name="connsiteY12" fmla="*/ 9336505 h 17421726"/>
                <a:gd name="connsiteX13" fmla="*/ 2983831 w 8927431"/>
                <a:gd name="connsiteY13" fmla="*/ 8951494 h 17421726"/>
                <a:gd name="connsiteX14" fmla="*/ 2526631 w 8927431"/>
                <a:gd name="connsiteY14" fmla="*/ 8422105 h 17421726"/>
                <a:gd name="connsiteX15" fmla="*/ 2454442 w 8927431"/>
                <a:gd name="connsiteY15" fmla="*/ 7988968 h 17421726"/>
                <a:gd name="connsiteX16" fmla="*/ 1876926 w 8927431"/>
                <a:gd name="connsiteY16" fmla="*/ 7724273 h 17421726"/>
                <a:gd name="connsiteX17" fmla="*/ 1299410 w 8927431"/>
                <a:gd name="connsiteY17" fmla="*/ 7194884 h 17421726"/>
                <a:gd name="connsiteX18" fmla="*/ 986589 w 8927431"/>
                <a:gd name="connsiteY18" fmla="*/ 6184231 h 17421726"/>
                <a:gd name="connsiteX19" fmla="*/ 1034715 w 8927431"/>
                <a:gd name="connsiteY19" fmla="*/ 5245768 h 17421726"/>
                <a:gd name="connsiteX20" fmla="*/ 1130968 w 8927431"/>
                <a:gd name="connsiteY20" fmla="*/ 4307305 h 17421726"/>
                <a:gd name="connsiteX21" fmla="*/ 1130968 w 8927431"/>
                <a:gd name="connsiteY21" fmla="*/ 3465094 h 17421726"/>
                <a:gd name="connsiteX22" fmla="*/ 818147 w 8927431"/>
                <a:gd name="connsiteY22" fmla="*/ 2358189 h 17421726"/>
                <a:gd name="connsiteX23" fmla="*/ 409073 w 8927431"/>
                <a:gd name="connsiteY23" fmla="*/ 1299410 h 17421726"/>
                <a:gd name="connsiteX24" fmla="*/ 0 w 8927431"/>
                <a:gd name="connsiteY24" fmla="*/ 0 h 1742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7431" h="17421726">
                  <a:moveTo>
                    <a:pt x="8927431" y="17421726"/>
                  </a:moveTo>
                  <a:cubicBezTo>
                    <a:pt x="8829173" y="17173073"/>
                    <a:pt x="8730915" y="16924421"/>
                    <a:pt x="8662736" y="16651705"/>
                  </a:cubicBezTo>
                  <a:cubicBezTo>
                    <a:pt x="8594557" y="16378989"/>
                    <a:pt x="8582525" y="16078199"/>
                    <a:pt x="8518357" y="15785431"/>
                  </a:cubicBezTo>
                  <a:cubicBezTo>
                    <a:pt x="8454189" y="15492663"/>
                    <a:pt x="8373978" y="15111662"/>
                    <a:pt x="8277726" y="14895094"/>
                  </a:cubicBezTo>
                  <a:cubicBezTo>
                    <a:pt x="8181473" y="14678526"/>
                    <a:pt x="8117305" y="14662484"/>
                    <a:pt x="7940842" y="14486021"/>
                  </a:cubicBezTo>
                  <a:cubicBezTo>
                    <a:pt x="7764379" y="14309558"/>
                    <a:pt x="7439526" y="14040852"/>
                    <a:pt x="7218947" y="13836315"/>
                  </a:cubicBezTo>
                  <a:cubicBezTo>
                    <a:pt x="6998368" y="13631778"/>
                    <a:pt x="6849978" y="13471358"/>
                    <a:pt x="6617368" y="13258800"/>
                  </a:cubicBezTo>
                  <a:cubicBezTo>
                    <a:pt x="6384758" y="13046242"/>
                    <a:pt x="6043863" y="12797589"/>
                    <a:pt x="5823284" y="12560968"/>
                  </a:cubicBezTo>
                  <a:cubicBezTo>
                    <a:pt x="5602705" y="12324347"/>
                    <a:pt x="5490410" y="12015536"/>
                    <a:pt x="5293894" y="11839073"/>
                  </a:cubicBezTo>
                  <a:cubicBezTo>
                    <a:pt x="5097378" y="11662610"/>
                    <a:pt x="4792578" y="11654589"/>
                    <a:pt x="4644189" y="11502189"/>
                  </a:cubicBezTo>
                  <a:cubicBezTo>
                    <a:pt x="4495800" y="11349789"/>
                    <a:pt x="4503820" y="11213431"/>
                    <a:pt x="4403557" y="10924673"/>
                  </a:cubicBezTo>
                  <a:cubicBezTo>
                    <a:pt x="4303294" y="10635915"/>
                    <a:pt x="4174957" y="10034337"/>
                    <a:pt x="4042610" y="9769642"/>
                  </a:cubicBezTo>
                  <a:cubicBezTo>
                    <a:pt x="3910263" y="9504947"/>
                    <a:pt x="3785936" y="9472863"/>
                    <a:pt x="3609473" y="9336505"/>
                  </a:cubicBezTo>
                  <a:cubicBezTo>
                    <a:pt x="3433010" y="9200147"/>
                    <a:pt x="3164305" y="9103894"/>
                    <a:pt x="2983831" y="8951494"/>
                  </a:cubicBezTo>
                  <a:cubicBezTo>
                    <a:pt x="2803357" y="8799094"/>
                    <a:pt x="2614862" y="8582526"/>
                    <a:pt x="2526631" y="8422105"/>
                  </a:cubicBezTo>
                  <a:cubicBezTo>
                    <a:pt x="2438400" y="8261684"/>
                    <a:pt x="2562726" y="8105273"/>
                    <a:pt x="2454442" y="7988968"/>
                  </a:cubicBezTo>
                  <a:cubicBezTo>
                    <a:pt x="2346158" y="7872663"/>
                    <a:pt x="2069431" y="7856620"/>
                    <a:pt x="1876926" y="7724273"/>
                  </a:cubicBezTo>
                  <a:cubicBezTo>
                    <a:pt x="1684421" y="7591926"/>
                    <a:pt x="1447799" y="7451558"/>
                    <a:pt x="1299410" y="7194884"/>
                  </a:cubicBezTo>
                  <a:cubicBezTo>
                    <a:pt x="1151020" y="6938210"/>
                    <a:pt x="1030705" y="6509084"/>
                    <a:pt x="986589" y="6184231"/>
                  </a:cubicBezTo>
                  <a:cubicBezTo>
                    <a:pt x="942473" y="5859378"/>
                    <a:pt x="1010652" y="5558589"/>
                    <a:pt x="1034715" y="5245768"/>
                  </a:cubicBezTo>
                  <a:cubicBezTo>
                    <a:pt x="1058778" y="4932947"/>
                    <a:pt x="1114926" y="4604084"/>
                    <a:pt x="1130968" y="4307305"/>
                  </a:cubicBezTo>
                  <a:cubicBezTo>
                    <a:pt x="1147010" y="4010526"/>
                    <a:pt x="1183105" y="3789947"/>
                    <a:pt x="1130968" y="3465094"/>
                  </a:cubicBezTo>
                  <a:cubicBezTo>
                    <a:pt x="1078831" y="3140241"/>
                    <a:pt x="938463" y="2719136"/>
                    <a:pt x="818147" y="2358189"/>
                  </a:cubicBezTo>
                  <a:cubicBezTo>
                    <a:pt x="697831" y="1997242"/>
                    <a:pt x="545431" y="1692441"/>
                    <a:pt x="409073" y="1299410"/>
                  </a:cubicBezTo>
                  <a:cubicBezTo>
                    <a:pt x="272715" y="906379"/>
                    <a:pt x="136357" y="453189"/>
                    <a:pt x="0" y="0"/>
                  </a:cubicBezTo>
                </a:path>
              </a:pathLst>
            </a:custGeom>
            <a:noFill/>
            <a:ln w="1270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reeform 111"/>
            <p:cNvSpPr/>
            <p:nvPr/>
          </p:nvSpPr>
          <p:spPr>
            <a:xfrm>
              <a:off x="4952656" y="430846"/>
              <a:ext cx="8927431" cy="17421726"/>
            </a:xfrm>
            <a:custGeom>
              <a:avLst/>
              <a:gdLst>
                <a:gd name="connsiteX0" fmla="*/ 8927431 w 8927431"/>
                <a:gd name="connsiteY0" fmla="*/ 17421726 h 17421726"/>
                <a:gd name="connsiteX1" fmla="*/ 8662736 w 8927431"/>
                <a:gd name="connsiteY1" fmla="*/ 16651705 h 17421726"/>
                <a:gd name="connsiteX2" fmla="*/ 8518357 w 8927431"/>
                <a:gd name="connsiteY2" fmla="*/ 15785431 h 17421726"/>
                <a:gd name="connsiteX3" fmla="*/ 8277726 w 8927431"/>
                <a:gd name="connsiteY3" fmla="*/ 14895094 h 17421726"/>
                <a:gd name="connsiteX4" fmla="*/ 7940842 w 8927431"/>
                <a:gd name="connsiteY4" fmla="*/ 14486021 h 17421726"/>
                <a:gd name="connsiteX5" fmla="*/ 7218947 w 8927431"/>
                <a:gd name="connsiteY5" fmla="*/ 13836315 h 17421726"/>
                <a:gd name="connsiteX6" fmla="*/ 6617368 w 8927431"/>
                <a:gd name="connsiteY6" fmla="*/ 13258800 h 17421726"/>
                <a:gd name="connsiteX7" fmla="*/ 5823284 w 8927431"/>
                <a:gd name="connsiteY7" fmla="*/ 12560968 h 17421726"/>
                <a:gd name="connsiteX8" fmla="*/ 5293894 w 8927431"/>
                <a:gd name="connsiteY8" fmla="*/ 11839073 h 17421726"/>
                <a:gd name="connsiteX9" fmla="*/ 4644189 w 8927431"/>
                <a:gd name="connsiteY9" fmla="*/ 11502189 h 17421726"/>
                <a:gd name="connsiteX10" fmla="*/ 4403557 w 8927431"/>
                <a:gd name="connsiteY10" fmla="*/ 10924673 h 17421726"/>
                <a:gd name="connsiteX11" fmla="*/ 4042610 w 8927431"/>
                <a:gd name="connsiteY11" fmla="*/ 9769642 h 17421726"/>
                <a:gd name="connsiteX12" fmla="*/ 3609473 w 8927431"/>
                <a:gd name="connsiteY12" fmla="*/ 9336505 h 17421726"/>
                <a:gd name="connsiteX13" fmla="*/ 2983831 w 8927431"/>
                <a:gd name="connsiteY13" fmla="*/ 8951494 h 17421726"/>
                <a:gd name="connsiteX14" fmla="*/ 2526631 w 8927431"/>
                <a:gd name="connsiteY14" fmla="*/ 8422105 h 17421726"/>
                <a:gd name="connsiteX15" fmla="*/ 2454442 w 8927431"/>
                <a:gd name="connsiteY15" fmla="*/ 7988968 h 17421726"/>
                <a:gd name="connsiteX16" fmla="*/ 1876926 w 8927431"/>
                <a:gd name="connsiteY16" fmla="*/ 7724273 h 17421726"/>
                <a:gd name="connsiteX17" fmla="*/ 1299410 w 8927431"/>
                <a:gd name="connsiteY17" fmla="*/ 7194884 h 17421726"/>
                <a:gd name="connsiteX18" fmla="*/ 986589 w 8927431"/>
                <a:gd name="connsiteY18" fmla="*/ 6184231 h 17421726"/>
                <a:gd name="connsiteX19" fmla="*/ 1034715 w 8927431"/>
                <a:gd name="connsiteY19" fmla="*/ 5245768 h 17421726"/>
                <a:gd name="connsiteX20" fmla="*/ 1130968 w 8927431"/>
                <a:gd name="connsiteY20" fmla="*/ 4307305 h 17421726"/>
                <a:gd name="connsiteX21" fmla="*/ 1130968 w 8927431"/>
                <a:gd name="connsiteY21" fmla="*/ 3465094 h 17421726"/>
                <a:gd name="connsiteX22" fmla="*/ 818147 w 8927431"/>
                <a:gd name="connsiteY22" fmla="*/ 2358189 h 17421726"/>
                <a:gd name="connsiteX23" fmla="*/ 409073 w 8927431"/>
                <a:gd name="connsiteY23" fmla="*/ 1299410 h 17421726"/>
                <a:gd name="connsiteX24" fmla="*/ 0 w 8927431"/>
                <a:gd name="connsiteY24" fmla="*/ 0 h 1742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7431" h="17421726">
                  <a:moveTo>
                    <a:pt x="8927431" y="17421726"/>
                  </a:moveTo>
                  <a:cubicBezTo>
                    <a:pt x="8829173" y="17173073"/>
                    <a:pt x="8730915" y="16924421"/>
                    <a:pt x="8662736" y="16651705"/>
                  </a:cubicBezTo>
                  <a:cubicBezTo>
                    <a:pt x="8594557" y="16378989"/>
                    <a:pt x="8582525" y="16078199"/>
                    <a:pt x="8518357" y="15785431"/>
                  </a:cubicBezTo>
                  <a:cubicBezTo>
                    <a:pt x="8454189" y="15492663"/>
                    <a:pt x="8373978" y="15111662"/>
                    <a:pt x="8277726" y="14895094"/>
                  </a:cubicBezTo>
                  <a:cubicBezTo>
                    <a:pt x="8181473" y="14678526"/>
                    <a:pt x="8117305" y="14662484"/>
                    <a:pt x="7940842" y="14486021"/>
                  </a:cubicBezTo>
                  <a:cubicBezTo>
                    <a:pt x="7764379" y="14309558"/>
                    <a:pt x="7439526" y="14040852"/>
                    <a:pt x="7218947" y="13836315"/>
                  </a:cubicBezTo>
                  <a:cubicBezTo>
                    <a:pt x="6998368" y="13631778"/>
                    <a:pt x="6849978" y="13471358"/>
                    <a:pt x="6617368" y="13258800"/>
                  </a:cubicBezTo>
                  <a:cubicBezTo>
                    <a:pt x="6384758" y="13046242"/>
                    <a:pt x="6043863" y="12797589"/>
                    <a:pt x="5823284" y="12560968"/>
                  </a:cubicBezTo>
                  <a:cubicBezTo>
                    <a:pt x="5602705" y="12324347"/>
                    <a:pt x="5490410" y="12015536"/>
                    <a:pt x="5293894" y="11839073"/>
                  </a:cubicBezTo>
                  <a:cubicBezTo>
                    <a:pt x="5097378" y="11662610"/>
                    <a:pt x="4792578" y="11654589"/>
                    <a:pt x="4644189" y="11502189"/>
                  </a:cubicBezTo>
                  <a:cubicBezTo>
                    <a:pt x="4495800" y="11349789"/>
                    <a:pt x="4503820" y="11213431"/>
                    <a:pt x="4403557" y="10924673"/>
                  </a:cubicBezTo>
                  <a:cubicBezTo>
                    <a:pt x="4303294" y="10635915"/>
                    <a:pt x="4174957" y="10034337"/>
                    <a:pt x="4042610" y="9769642"/>
                  </a:cubicBezTo>
                  <a:cubicBezTo>
                    <a:pt x="3910263" y="9504947"/>
                    <a:pt x="3785936" y="9472863"/>
                    <a:pt x="3609473" y="9336505"/>
                  </a:cubicBezTo>
                  <a:cubicBezTo>
                    <a:pt x="3433010" y="9200147"/>
                    <a:pt x="3164305" y="9103894"/>
                    <a:pt x="2983831" y="8951494"/>
                  </a:cubicBezTo>
                  <a:cubicBezTo>
                    <a:pt x="2803357" y="8799094"/>
                    <a:pt x="2614862" y="8582526"/>
                    <a:pt x="2526631" y="8422105"/>
                  </a:cubicBezTo>
                  <a:cubicBezTo>
                    <a:pt x="2438400" y="8261684"/>
                    <a:pt x="2562726" y="8105273"/>
                    <a:pt x="2454442" y="7988968"/>
                  </a:cubicBezTo>
                  <a:cubicBezTo>
                    <a:pt x="2346158" y="7872663"/>
                    <a:pt x="2069431" y="7856620"/>
                    <a:pt x="1876926" y="7724273"/>
                  </a:cubicBezTo>
                  <a:cubicBezTo>
                    <a:pt x="1684421" y="7591926"/>
                    <a:pt x="1447799" y="7451558"/>
                    <a:pt x="1299410" y="7194884"/>
                  </a:cubicBezTo>
                  <a:cubicBezTo>
                    <a:pt x="1151020" y="6938210"/>
                    <a:pt x="1030705" y="6509084"/>
                    <a:pt x="986589" y="6184231"/>
                  </a:cubicBezTo>
                  <a:cubicBezTo>
                    <a:pt x="942473" y="5859378"/>
                    <a:pt x="1010652" y="5558589"/>
                    <a:pt x="1034715" y="5245768"/>
                  </a:cubicBezTo>
                  <a:cubicBezTo>
                    <a:pt x="1058778" y="4932947"/>
                    <a:pt x="1114926" y="4604084"/>
                    <a:pt x="1130968" y="4307305"/>
                  </a:cubicBezTo>
                  <a:cubicBezTo>
                    <a:pt x="1147010" y="4010526"/>
                    <a:pt x="1183105" y="3789947"/>
                    <a:pt x="1130968" y="3465094"/>
                  </a:cubicBezTo>
                  <a:cubicBezTo>
                    <a:pt x="1078831" y="3140241"/>
                    <a:pt x="938463" y="2719136"/>
                    <a:pt x="818147" y="2358189"/>
                  </a:cubicBezTo>
                  <a:cubicBezTo>
                    <a:pt x="697831" y="1997242"/>
                    <a:pt x="545431" y="1692441"/>
                    <a:pt x="409073" y="1299410"/>
                  </a:cubicBezTo>
                  <a:cubicBezTo>
                    <a:pt x="272715" y="906379"/>
                    <a:pt x="136357" y="453189"/>
                    <a:pt x="0" y="0"/>
                  </a:cubicBezTo>
                </a:path>
              </a:pathLst>
            </a:custGeom>
            <a:noFill/>
            <a:ln w="1270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 112"/>
            <p:cNvSpPr/>
            <p:nvPr/>
          </p:nvSpPr>
          <p:spPr>
            <a:xfrm>
              <a:off x="4940562" y="409559"/>
              <a:ext cx="8927431" cy="17421726"/>
            </a:xfrm>
            <a:custGeom>
              <a:avLst/>
              <a:gdLst>
                <a:gd name="connsiteX0" fmla="*/ 8927431 w 8927431"/>
                <a:gd name="connsiteY0" fmla="*/ 17421726 h 17421726"/>
                <a:gd name="connsiteX1" fmla="*/ 8662736 w 8927431"/>
                <a:gd name="connsiteY1" fmla="*/ 16651705 h 17421726"/>
                <a:gd name="connsiteX2" fmla="*/ 8518357 w 8927431"/>
                <a:gd name="connsiteY2" fmla="*/ 15785431 h 17421726"/>
                <a:gd name="connsiteX3" fmla="*/ 8277726 w 8927431"/>
                <a:gd name="connsiteY3" fmla="*/ 14895094 h 17421726"/>
                <a:gd name="connsiteX4" fmla="*/ 7940842 w 8927431"/>
                <a:gd name="connsiteY4" fmla="*/ 14486021 h 17421726"/>
                <a:gd name="connsiteX5" fmla="*/ 7218947 w 8927431"/>
                <a:gd name="connsiteY5" fmla="*/ 13836315 h 17421726"/>
                <a:gd name="connsiteX6" fmla="*/ 6617368 w 8927431"/>
                <a:gd name="connsiteY6" fmla="*/ 13258800 h 17421726"/>
                <a:gd name="connsiteX7" fmla="*/ 5823284 w 8927431"/>
                <a:gd name="connsiteY7" fmla="*/ 12560968 h 17421726"/>
                <a:gd name="connsiteX8" fmla="*/ 5293894 w 8927431"/>
                <a:gd name="connsiteY8" fmla="*/ 11839073 h 17421726"/>
                <a:gd name="connsiteX9" fmla="*/ 4644189 w 8927431"/>
                <a:gd name="connsiteY9" fmla="*/ 11502189 h 17421726"/>
                <a:gd name="connsiteX10" fmla="*/ 4403557 w 8927431"/>
                <a:gd name="connsiteY10" fmla="*/ 10924673 h 17421726"/>
                <a:gd name="connsiteX11" fmla="*/ 4042610 w 8927431"/>
                <a:gd name="connsiteY11" fmla="*/ 9769642 h 17421726"/>
                <a:gd name="connsiteX12" fmla="*/ 3609473 w 8927431"/>
                <a:gd name="connsiteY12" fmla="*/ 9336505 h 17421726"/>
                <a:gd name="connsiteX13" fmla="*/ 2983831 w 8927431"/>
                <a:gd name="connsiteY13" fmla="*/ 8951494 h 17421726"/>
                <a:gd name="connsiteX14" fmla="*/ 2526631 w 8927431"/>
                <a:gd name="connsiteY14" fmla="*/ 8422105 h 17421726"/>
                <a:gd name="connsiteX15" fmla="*/ 2454442 w 8927431"/>
                <a:gd name="connsiteY15" fmla="*/ 7988968 h 17421726"/>
                <a:gd name="connsiteX16" fmla="*/ 1876926 w 8927431"/>
                <a:gd name="connsiteY16" fmla="*/ 7724273 h 17421726"/>
                <a:gd name="connsiteX17" fmla="*/ 1299410 w 8927431"/>
                <a:gd name="connsiteY17" fmla="*/ 7194884 h 17421726"/>
                <a:gd name="connsiteX18" fmla="*/ 986589 w 8927431"/>
                <a:gd name="connsiteY18" fmla="*/ 6184231 h 17421726"/>
                <a:gd name="connsiteX19" fmla="*/ 1034715 w 8927431"/>
                <a:gd name="connsiteY19" fmla="*/ 5245768 h 17421726"/>
                <a:gd name="connsiteX20" fmla="*/ 1130968 w 8927431"/>
                <a:gd name="connsiteY20" fmla="*/ 4307305 h 17421726"/>
                <a:gd name="connsiteX21" fmla="*/ 1130968 w 8927431"/>
                <a:gd name="connsiteY21" fmla="*/ 3465094 h 17421726"/>
                <a:gd name="connsiteX22" fmla="*/ 818147 w 8927431"/>
                <a:gd name="connsiteY22" fmla="*/ 2358189 h 17421726"/>
                <a:gd name="connsiteX23" fmla="*/ 409073 w 8927431"/>
                <a:gd name="connsiteY23" fmla="*/ 1299410 h 17421726"/>
                <a:gd name="connsiteX24" fmla="*/ 0 w 8927431"/>
                <a:gd name="connsiteY24" fmla="*/ 0 h 1742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27431" h="17421726">
                  <a:moveTo>
                    <a:pt x="8927431" y="17421726"/>
                  </a:moveTo>
                  <a:cubicBezTo>
                    <a:pt x="8829173" y="17173073"/>
                    <a:pt x="8730915" y="16924421"/>
                    <a:pt x="8662736" y="16651705"/>
                  </a:cubicBezTo>
                  <a:cubicBezTo>
                    <a:pt x="8594557" y="16378989"/>
                    <a:pt x="8582525" y="16078199"/>
                    <a:pt x="8518357" y="15785431"/>
                  </a:cubicBezTo>
                  <a:cubicBezTo>
                    <a:pt x="8454189" y="15492663"/>
                    <a:pt x="8373978" y="15111662"/>
                    <a:pt x="8277726" y="14895094"/>
                  </a:cubicBezTo>
                  <a:cubicBezTo>
                    <a:pt x="8181473" y="14678526"/>
                    <a:pt x="8117305" y="14662484"/>
                    <a:pt x="7940842" y="14486021"/>
                  </a:cubicBezTo>
                  <a:cubicBezTo>
                    <a:pt x="7764379" y="14309558"/>
                    <a:pt x="7439526" y="14040852"/>
                    <a:pt x="7218947" y="13836315"/>
                  </a:cubicBezTo>
                  <a:cubicBezTo>
                    <a:pt x="6998368" y="13631778"/>
                    <a:pt x="6849978" y="13471358"/>
                    <a:pt x="6617368" y="13258800"/>
                  </a:cubicBezTo>
                  <a:cubicBezTo>
                    <a:pt x="6384758" y="13046242"/>
                    <a:pt x="6043863" y="12797589"/>
                    <a:pt x="5823284" y="12560968"/>
                  </a:cubicBezTo>
                  <a:cubicBezTo>
                    <a:pt x="5602705" y="12324347"/>
                    <a:pt x="5490410" y="12015536"/>
                    <a:pt x="5293894" y="11839073"/>
                  </a:cubicBezTo>
                  <a:cubicBezTo>
                    <a:pt x="5097378" y="11662610"/>
                    <a:pt x="4792578" y="11654589"/>
                    <a:pt x="4644189" y="11502189"/>
                  </a:cubicBezTo>
                  <a:cubicBezTo>
                    <a:pt x="4495800" y="11349789"/>
                    <a:pt x="4503820" y="11213431"/>
                    <a:pt x="4403557" y="10924673"/>
                  </a:cubicBezTo>
                  <a:cubicBezTo>
                    <a:pt x="4303294" y="10635915"/>
                    <a:pt x="4174957" y="10034337"/>
                    <a:pt x="4042610" y="9769642"/>
                  </a:cubicBezTo>
                  <a:cubicBezTo>
                    <a:pt x="3910263" y="9504947"/>
                    <a:pt x="3785936" y="9472863"/>
                    <a:pt x="3609473" y="9336505"/>
                  </a:cubicBezTo>
                  <a:cubicBezTo>
                    <a:pt x="3433010" y="9200147"/>
                    <a:pt x="3164305" y="9103894"/>
                    <a:pt x="2983831" y="8951494"/>
                  </a:cubicBezTo>
                  <a:cubicBezTo>
                    <a:pt x="2803357" y="8799094"/>
                    <a:pt x="2614862" y="8582526"/>
                    <a:pt x="2526631" y="8422105"/>
                  </a:cubicBezTo>
                  <a:cubicBezTo>
                    <a:pt x="2438400" y="8261684"/>
                    <a:pt x="2562726" y="8105273"/>
                    <a:pt x="2454442" y="7988968"/>
                  </a:cubicBezTo>
                  <a:cubicBezTo>
                    <a:pt x="2346158" y="7872663"/>
                    <a:pt x="2069431" y="7856620"/>
                    <a:pt x="1876926" y="7724273"/>
                  </a:cubicBezTo>
                  <a:cubicBezTo>
                    <a:pt x="1684421" y="7591926"/>
                    <a:pt x="1447799" y="7451558"/>
                    <a:pt x="1299410" y="7194884"/>
                  </a:cubicBezTo>
                  <a:cubicBezTo>
                    <a:pt x="1151020" y="6938210"/>
                    <a:pt x="1030705" y="6509084"/>
                    <a:pt x="986589" y="6184231"/>
                  </a:cubicBezTo>
                  <a:cubicBezTo>
                    <a:pt x="942473" y="5859378"/>
                    <a:pt x="1010652" y="5558589"/>
                    <a:pt x="1034715" y="5245768"/>
                  </a:cubicBezTo>
                  <a:cubicBezTo>
                    <a:pt x="1058778" y="4932947"/>
                    <a:pt x="1114926" y="4604084"/>
                    <a:pt x="1130968" y="4307305"/>
                  </a:cubicBezTo>
                  <a:cubicBezTo>
                    <a:pt x="1147010" y="4010526"/>
                    <a:pt x="1183105" y="3789947"/>
                    <a:pt x="1130968" y="3465094"/>
                  </a:cubicBezTo>
                  <a:cubicBezTo>
                    <a:pt x="1078831" y="3140241"/>
                    <a:pt x="938463" y="2719136"/>
                    <a:pt x="818147" y="2358189"/>
                  </a:cubicBezTo>
                  <a:cubicBezTo>
                    <a:pt x="697831" y="1997242"/>
                    <a:pt x="545431" y="1692441"/>
                    <a:pt x="409073" y="1299410"/>
                  </a:cubicBezTo>
                  <a:cubicBezTo>
                    <a:pt x="272715" y="906379"/>
                    <a:pt x="136357" y="453189"/>
                    <a:pt x="0" y="0"/>
                  </a:cubicBezTo>
                </a:path>
              </a:pathLst>
            </a:custGeom>
            <a:noFill/>
            <a:ln w="1524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8182763" y="15295742"/>
            <a:ext cx="1672550" cy="1217560"/>
            <a:chOff x="3718723" y="-5958867"/>
            <a:chExt cx="1672550" cy="1217560"/>
          </a:xfrm>
        </p:grpSpPr>
        <p:grpSp>
          <p:nvGrpSpPr>
            <p:cNvPr id="115" name="Group 114"/>
            <p:cNvGrpSpPr/>
            <p:nvPr/>
          </p:nvGrpSpPr>
          <p:grpSpPr>
            <a:xfrm>
              <a:off x="3760205" y="-5285166"/>
              <a:ext cx="612916" cy="420168"/>
              <a:chOff x="1695692" y="3596355"/>
              <a:chExt cx="644431" cy="420168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1705210" y="3597779"/>
                <a:ext cx="62779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1695692" y="3596355"/>
                <a:ext cx="64443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4551146" y="-5867476"/>
              <a:ext cx="564794" cy="420168"/>
              <a:chOff x="692209" y="3030908"/>
              <a:chExt cx="564794" cy="420168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69298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/>
            <p:cNvGrpSpPr/>
            <p:nvPr/>
          </p:nvGrpSpPr>
          <p:grpSpPr>
            <a:xfrm>
              <a:off x="3718723" y="-5958867"/>
              <a:ext cx="1672550" cy="1217560"/>
              <a:chOff x="2974767" y="6098605"/>
              <a:chExt cx="1064337" cy="804598"/>
            </a:xfrm>
          </p:grpSpPr>
          <p:grpSp>
            <p:nvGrpSpPr>
              <p:cNvPr id="11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21" name="Rectangle 12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22" name="Straight Connector 121"/>
                <p:cNvCxnSpPr>
                  <a:stCxn id="121" idx="0"/>
                  <a:endCxn id="12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3" name="Freeform 12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24" name="Freeform 12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19" name="TextBox 118"/>
              <p:cNvSpPr txBox="1"/>
              <p:nvPr/>
            </p:nvSpPr>
            <p:spPr>
              <a:xfrm>
                <a:off x="3383703" y="6098605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20" name="TextBox 119"/>
              <p:cNvSpPr txBox="1"/>
              <p:nvPr/>
            </p:nvSpPr>
            <p:spPr>
              <a:xfrm>
                <a:off x="2974767" y="6492480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94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29" name="Group 128"/>
          <p:cNvGrpSpPr/>
          <p:nvPr/>
        </p:nvGrpSpPr>
        <p:grpSpPr>
          <a:xfrm>
            <a:off x="18303200" y="13723745"/>
            <a:ext cx="2133338" cy="1213602"/>
            <a:chOff x="3084098" y="10077949"/>
            <a:chExt cx="2133338" cy="1213602"/>
          </a:xfrm>
        </p:grpSpPr>
        <p:grpSp>
          <p:nvGrpSpPr>
            <p:cNvPr id="130" name="Group 129"/>
            <p:cNvGrpSpPr/>
            <p:nvPr/>
          </p:nvGrpSpPr>
          <p:grpSpPr>
            <a:xfrm>
              <a:off x="3183252" y="10740225"/>
              <a:ext cx="1031127" cy="422834"/>
              <a:chOff x="1495514" y="3593689"/>
              <a:chExt cx="840264" cy="422834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4398034" y="10177445"/>
              <a:ext cx="567168" cy="420168"/>
              <a:chOff x="692209" y="3030908"/>
              <a:chExt cx="567168" cy="420168"/>
            </a:xfrm>
          </p:grpSpPr>
          <p:sp>
            <p:nvSpPr>
              <p:cNvPr id="140" name="Rectangle 13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3084098" y="10077949"/>
              <a:ext cx="2133338" cy="1213602"/>
              <a:chOff x="3065391" y="10096517"/>
              <a:chExt cx="2133338" cy="121360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3065391" y="10096517"/>
                <a:ext cx="2133338" cy="1213602"/>
                <a:chOff x="2676060" y="6101221"/>
                <a:chExt cx="1357562" cy="801982"/>
              </a:xfrm>
            </p:grpSpPr>
            <p:grpSp>
              <p:nvGrpSpPr>
                <p:cNvPr id="135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38" name="Rectangle 137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39" name="Straight Connector 138"/>
                  <p:cNvCxnSpPr>
                    <a:stCxn id="138" idx="0"/>
                    <a:endCxn id="138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6" name="TextBox 135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37" name="TextBox 136"/>
                <p:cNvSpPr txBox="1"/>
                <p:nvPr/>
              </p:nvSpPr>
              <p:spPr>
                <a:xfrm>
                  <a:off x="2676060" y="6466459"/>
                  <a:ext cx="693028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16 </a:t>
                  </a:r>
                  <a:r>
                    <a:rPr lang="en-US" sz="3200" b="1" dirty="0" err="1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Pz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34" name="Rounded Rectangle 133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5910992" y="9960523"/>
            <a:ext cx="1857488" cy="1195795"/>
            <a:chOff x="1303065" y="15050991"/>
            <a:chExt cx="1857488" cy="1195795"/>
          </a:xfrm>
        </p:grpSpPr>
        <p:grpSp>
          <p:nvGrpSpPr>
            <p:cNvPr id="176" name="Group 175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188" name="Rectangle 18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86" name="Rectangle 18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186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8" name="Group 177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179" name="TextBox 17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80" name="TextBox 179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298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8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83" name="Straight Connector 182"/>
                <p:cNvCxnSpPr>
                  <a:stCxn id="182" idx="0"/>
                  <a:endCxn id="18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Freeform 18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Freeform 18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220" name="Group 219"/>
          <p:cNvGrpSpPr/>
          <p:nvPr/>
        </p:nvGrpSpPr>
        <p:grpSpPr>
          <a:xfrm>
            <a:off x="2658557" y="10119687"/>
            <a:ext cx="1850601" cy="1213602"/>
            <a:chOff x="2152596" y="2715420"/>
            <a:chExt cx="1850601" cy="1213602"/>
          </a:xfrm>
        </p:grpSpPr>
        <p:grpSp>
          <p:nvGrpSpPr>
            <p:cNvPr id="221" name="Group 220"/>
            <p:cNvGrpSpPr/>
            <p:nvPr/>
          </p:nvGrpSpPr>
          <p:grpSpPr>
            <a:xfrm>
              <a:off x="2181742" y="3385157"/>
              <a:ext cx="803305" cy="420168"/>
              <a:chOff x="1495514" y="3596355"/>
              <a:chExt cx="844609" cy="420168"/>
            </a:xfrm>
          </p:grpSpPr>
          <p:sp>
            <p:nvSpPr>
              <p:cNvPr id="233" name="Rectangle 23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2" name="Group 221"/>
            <p:cNvGrpSpPr/>
            <p:nvPr/>
          </p:nvGrpSpPr>
          <p:grpSpPr>
            <a:xfrm>
              <a:off x="3187214" y="2769651"/>
              <a:ext cx="571144" cy="420168"/>
              <a:chOff x="692209" y="3030908"/>
              <a:chExt cx="571144" cy="420168"/>
            </a:xfrm>
          </p:grpSpPr>
          <p:sp>
            <p:nvSpPr>
              <p:cNvPr id="231" name="Rectangle 23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222"/>
            <p:cNvGrpSpPr/>
            <p:nvPr/>
          </p:nvGrpSpPr>
          <p:grpSpPr>
            <a:xfrm>
              <a:off x="2152596" y="2715420"/>
              <a:ext cx="1850601" cy="1213602"/>
              <a:chOff x="2861463" y="6101221"/>
              <a:chExt cx="1177641" cy="801982"/>
            </a:xfrm>
          </p:grpSpPr>
          <p:grpSp>
            <p:nvGrpSpPr>
              <p:cNvPr id="224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27" name="Rectangle 22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8" name="Straight Connector 227"/>
                <p:cNvCxnSpPr>
                  <a:stCxn id="227" idx="0"/>
                  <a:endCxn id="22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9" name="Freeform 22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0" name="Freeform 22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25" name="TextBox 224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26" name="TextBox 225"/>
              <p:cNvSpPr txBox="1"/>
              <p:nvPr/>
            </p:nvSpPr>
            <p:spPr>
              <a:xfrm>
                <a:off x="2861463" y="6492480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35" name="Group 234"/>
          <p:cNvGrpSpPr/>
          <p:nvPr/>
        </p:nvGrpSpPr>
        <p:grpSpPr>
          <a:xfrm>
            <a:off x="18466001" y="7707279"/>
            <a:ext cx="1677531" cy="1195796"/>
            <a:chOff x="9043810" y="12830822"/>
            <a:chExt cx="1677531" cy="1195796"/>
          </a:xfrm>
        </p:grpSpPr>
        <p:grpSp>
          <p:nvGrpSpPr>
            <p:cNvPr id="236" name="Group 235"/>
            <p:cNvGrpSpPr/>
            <p:nvPr/>
          </p:nvGrpSpPr>
          <p:grpSpPr>
            <a:xfrm>
              <a:off x="9076544" y="13496144"/>
              <a:ext cx="542145" cy="379751"/>
              <a:chOff x="9076544" y="13496144"/>
              <a:chExt cx="542145" cy="379751"/>
            </a:xfrm>
          </p:grpSpPr>
          <p:sp>
            <p:nvSpPr>
              <p:cNvPr id="252" name="Rectangle 251"/>
              <p:cNvSpPr/>
              <p:nvPr/>
            </p:nvSpPr>
            <p:spPr>
              <a:xfrm>
                <a:off x="9079043" y="13496144"/>
                <a:ext cx="539646" cy="37725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9076544" y="13498642"/>
                <a:ext cx="539646" cy="37725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7" name="Group 236"/>
            <p:cNvGrpSpPr/>
            <p:nvPr/>
          </p:nvGrpSpPr>
          <p:grpSpPr>
            <a:xfrm>
              <a:off x="9043810" y="12830822"/>
              <a:ext cx="1677531" cy="1195796"/>
              <a:chOff x="9104770" y="12830822"/>
              <a:chExt cx="1677531" cy="1195796"/>
            </a:xfrm>
          </p:grpSpPr>
          <p:grpSp>
            <p:nvGrpSpPr>
              <p:cNvPr id="238" name="Group 237"/>
              <p:cNvGrpSpPr/>
              <p:nvPr/>
            </p:nvGrpSpPr>
            <p:grpSpPr>
              <a:xfrm>
                <a:off x="9774725" y="12976634"/>
                <a:ext cx="930998" cy="363647"/>
                <a:chOff x="9774725" y="12976634"/>
                <a:chExt cx="930998" cy="363647"/>
              </a:xfrm>
            </p:grpSpPr>
            <p:sp>
              <p:nvSpPr>
                <p:cNvPr id="250" name="Rectangle 249"/>
                <p:cNvSpPr/>
                <p:nvPr/>
              </p:nvSpPr>
              <p:spPr>
                <a:xfrm>
                  <a:off x="9774725" y="12976634"/>
                  <a:ext cx="929489" cy="3621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Rectangle 250"/>
                <p:cNvSpPr/>
                <p:nvPr/>
              </p:nvSpPr>
              <p:spPr>
                <a:xfrm>
                  <a:off x="9776234" y="12978143"/>
                  <a:ext cx="929489" cy="362138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" name="Group 241"/>
              <p:cNvGrpSpPr/>
              <p:nvPr/>
            </p:nvGrpSpPr>
            <p:grpSpPr>
              <a:xfrm>
                <a:off x="9104770" y="12830822"/>
                <a:ext cx="1677531" cy="1195796"/>
                <a:chOff x="1918387" y="5344252"/>
                <a:chExt cx="1067507" cy="790214"/>
              </a:xfrm>
            </p:grpSpPr>
            <p:sp>
              <p:nvSpPr>
                <p:cNvPr id="243" name="TextBox 242"/>
                <p:cNvSpPr txBox="1"/>
                <p:nvPr/>
              </p:nvSpPr>
              <p:spPr>
                <a:xfrm>
                  <a:off x="2289092" y="5344252"/>
                  <a:ext cx="696802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244" name="TextBox 243"/>
                <p:cNvSpPr txBox="1"/>
                <p:nvPr/>
              </p:nvSpPr>
              <p:spPr>
                <a:xfrm>
                  <a:off x="1918387" y="5706470"/>
                  <a:ext cx="44254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66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245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246" name="Rectangle 24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cxnSp>
                <p:nvCxnSpPr>
                  <p:cNvPr id="247" name="Straight Connector 246"/>
                  <p:cNvCxnSpPr>
                    <a:stCxn id="246" idx="0"/>
                    <a:endCxn id="24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" name="Freeform 247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sp>
                <p:nvSpPr>
                  <p:cNvPr id="249" name="Freeform 248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</p:grpSp>
          </p:grpSp>
        </p:grpSp>
      </p:grpSp>
      <p:grpSp>
        <p:nvGrpSpPr>
          <p:cNvPr id="254" name="Group 253"/>
          <p:cNvGrpSpPr/>
          <p:nvPr/>
        </p:nvGrpSpPr>
        <p:grpSpPr>
          <a:xfrm>
            <a:off x="4909723" y="13790350"/>
            <a:ext cx="1850601" cy="1213602"/>
            <a:chOff x="2152596" y="2715420"/>
            <a:chExt cx="1850601" cy="1213602"/>
          </a:xfrm>
        </p:grpSpPr>
        <p:grpSp>
          <p:nvGrpSpPr>
            <p:cNvPr id="255" name="Group 254"/>
            <p:cNvGrpSpPr/>
            <p:nvPr/>
          </p:nvGrpSpPr>
          <p:grpSpPr>
            <a:xfrm>
              <a:off x="2181742" y="3385157"/>
              <a:ext cx="803305" cy="420168"/>
              <a:chOff x="1495514" y="3596355"/>
              <a:chExt cx="844609" cy="420168"/>
            </a:xfrm>
          </p:grpSpPr>
          <p:sp>
            <p:nvSpPr>
              <p:cNvPr id="267" name="Rectangle 26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Rectangle 267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6" name="Group 255"/>
            <p:cNvGrpSpPr/>
            <p:nvPr/>
          </p:nvGrpSpPr>
          <p:grpSpPr>
            <a:xfrm>
              <a:off x="3187214" y="2769651"/>
              <a:ext cx="571144" cy="420168"/>
              <a:chOff x="692209" y="3030908"/>
              <a:chExt cx="571144" cy="420168"/>
            </a:xfrm>
          </p:grpSpPr>
          <p:sp>
            <p:nvSpPr>
              <p:cNvPr id="265" name="Rectangle 26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7" name="Group 256"/>
            <p:cNvGrpSpPr/>
            <p:nvPr/>
          </p:nvGrpSpPr>
          <p:grpSpPr>
            <a:xfrm>
              <a:off x="2152596" y="2715420"/>
              <a:ext cx="1850601" cy="1213602"/>
              <a:chOff x="2861463" y="6101221"/>
              <a:chExt cx="1177641" cy="801982"/>
            </a:xfrm>
          </p:grpSpPr>
          <p:grpSp>
            <p:nvGrpSpPr>
              <p:cNvPr id="25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61" name="Rectangle 2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2" name="Straight Connector 261"/>
                <p:cNvCxnSpPr>
                  <a:stCxn id="261" idx="0"/>
                  <a:endCxn id="2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3" name="Freeform 26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4" name="Freeform 26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59" name="TextBox 258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60" name="TextBox 259"/>
              <p:cNvSpPr txBox="1"/>
              <p:nvPr/>
            </p:nvSpPr>
            <p:spPr>
              <a:xfrm>
                <a:off x="2861463" y="6492480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113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69" name="Group 268"/>
          <p:cNvGrpSpPr/>
          <p:nvPr/>
        </p:nvGrpSpPr>
        <p:grpSpPr>
          <a:xfrm>
            <a:off x="12818008" y="7910964"/>
            <a:ext cx="1677531" cy="1195796"/>
            <a:chOff x="9043810" y="12830822"/>
            <a:chExt cx="1677531" cy="1195796"/>
          </a:xfrm>
        </p:grpSpPr>
        <p:grpSp>
          <p:nvGrpSpPr>
            <p:cNvPr id="270" name="Group 269"/>
            <p:cNvGrpSpPr/>
            <p:nvPr/>
          </p:nvGrpSpPr>
          <p:grpSpPr>
            <a:xfrm>
              <a:off x="9076544" y="13496144"/>
              <a:ext cx="542145" cy="379751"/>
              <a:chOff x="9076544" y="13496144"/>
              <a:chExt cx="542145" cy="379751"/>
            </a:xfrm>
          </p:grpSpPr>
          <p:sp>
            <p:nvSpPr>
              <p:cNvPr id="283" name="Rectangle 282"/>
              <p:cNvSpPr/>
              <p:nvPr/>
            </p:nvSpPr>
            <p:spPr>
              <a:xfrm>
                <a:off x="9079043" y="13496144"/>
                <a:ext cx="539646" cy="37725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Rectangle 283"/>
              <p:cNvSpPr/>
              <p:nvPr/>
            </p:nvSpPr>
            <p:spPr>
              <a:xfrm>
                <a:off x="9076544" y="13498642"/>
                <a:ext cx="539646" cy="37725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1" name="Group 270"/>
            <p:cNvGrpSpPr/>
            <p:nvPr/>
          </p:nvGrpSpPr>
          <p:grpSpPr>
            <a:xfrm>
              <a:off x="9043810" y="12830822"/>
              <a:ext cx="1677531" cy="1195796"/>
              <a:chOff x="9104770" y="12830822"/>
              <a:chExt cx="1677531" cy="1195796"/>
            </a:xfrm>
          </p:grpSpPr>
          <p:grpSp>
            <p:nvGrpSpPr>
              <p:cNvPr id="272" name="Group 271"/>
              <p:cNvGrpSpPr/>
              <p:nvPr/>
            </p:nvGrpSpPr>
            <p:grpSpPr>
              <a:xfrm>
                <a:off x="9774725" y="12976634"/>
                <a:ext cx="930998" cy="363647"/>
                <a:chOff x="9774725" y="12976634"/>
                <a:chExt cx="930998" cy="363647"/>
              </a:xfrm>
            </p:grpSpPr>
            <p:sp>
              <p:nvSpPr>
                <p:cNvPr id="281" name="Rectangle 280"/>
                <p:cNvSpPr/>
                <p:nvPr/>
              </p:nvSpPr>
              <p:spPr>
                <a:xfrm>
                  <a:off x="9774725" y="12976634"/>
                  <a:ext cx="929489" cy="3621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9776234" y="12978143"/>
                  <a:ext cx="929489" cy="362138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3" name="Group 272"/>
              <p:cNvGrpSpPr/>
              <p:nvPr/>
            </p:nvGrpSpPr>
            <p:grpSpPr>
              <a:xfrm>
                <a:off x="9104770" y="12830822"/>
                <a:ext cx="1677531" cy="1195796"/>
                <a:chOff x="1918387" y="5344252"/>
                <a:chExt cx="1067507" cy="790214"/>
              </a:xfrm>
            </p:grpSpPr>
            <p:sp>
              <p:nvSpPr>
                <p:cNvPr id="274" name="TextBox 273"/>
                <p:cNvSpPr txBox="1"/>
                <p:nvPr/>
              </p:nvSpPr>
              <p:spPr>
                <a:xfrm>
                  <a:off x="2289092" y="5344252"/>
                  <a:ext cx="696802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275" name="TextBox 274"/>
                <p:cNvSpPr txBox="1"/>
                <p:nvPr/>
              </p:nvSpPr>
              <p:spPr>
                <a:xfrm>
                  <a:off x="1918387" y="5706470"/>
                  <a:ext cx="44254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24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276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277" name="Rectangle 276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cxnSp>
                <p:nvCxnSpPr>
                  <p:cNvPr id="278" name="Straight Connector 277"/>
                  <p:cNvCxnSpPr>
                    <a:stCxn id="277" idx="0"/>
                    <a:endCxn id="277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9" name="Freeform 278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</p:grpSp>
          </p:grpSp>
        </p:grpSp>
      </p:grpSp>
      <p:grpSp>
        <p:nvGrpSpPr>
          <p:cNvPr id="285" name="Group 284"/>
          <p:cNvGrpSpPr/>
          <p:nvPr/>
        </p:nvGrpSpPr>
        <p:grpSpPr>
          <a:xfrm>
            <a:off x="9147296" y="7930799"/>
            <a:ext cx="1708795" cy="1195796"/>
            <a:chOff x="9012538" y="12830822"/>
            <a:chExt cx="1708795" cy="1195796"/>
          </a:xfrm>
        </p:grpSpPr>
        <p:grpSp>
          <p:nvGrpSpPr>
            <p:cNvPr id="286" name="Group 285"/>
            <p:cNvGrpSpPr/>
            <p:nvPr/>
          </p:nvGrpSpPr>
          <p:grpSpPr>
            <a:xfrm>
              <a:off x="9076544" y="13496144"/>
              <a:ext cx="542145" cy="379751"/>
              <a:chOff x="9076544" y="13496144"/>
              <a:chExt cx="542145" cy="379751"/>
            </a:xfrm>
          </p:grpSpPr>
          <p:sp>
            <p:nvSpPr>
              <p:cNvPr id="299" name="Rectangle 298"/>
              <p:cNvSpPr/>
              <p:nvPr/>
            </p:nvSpPr>
            <p:spPr>
              <a:xfrm>
                <a:off x="9079043" y="13496144"/>
                <a:ext cx="539646" cy="37725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299"/>
              <p:cNvSpPr/>
              <p:nvPr/>
            </p:nvSpPr>
            <p:spPr>
              <a:xfrm>
                <a:off x="9076544" y="13498642"/>
                <a:ext cx="539646" cy="37725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7" name="Group 286"/>
            <p:cNvGrpSpPr/>
            <p:nvPr/>
          </p:nvGrpSpPr>
          <p:grpSpPr>
            <a:xfrm>
              <a:off x="9012538" y="12830822"/>
              <a:ext cx="1708795" cy="1195796"/>
              <a:chOff x="9073498" y="12830822"/>
              <a:chExt cx="1708795" cy="1195796"/>
            </a:xfrm>
          </p:grpSpPr>
          <p:grpSp>
            <p:nvGrpSpPr>
              <p:cNvPr id="288" name="Group 287"/>
              <p:cNvGrpSpPr/>
              <p:nvPr/>
            </p:nvGrpSpPr>
            <p:grpSpPr>
              <a:xfrm>
                <a:off x="9774725" y="12976634"/>
                <a:ext cx="930998" cy="363647"/>
                <a:chOff x="9774725" y="12976634"/>
                <a:chExt cx="930998" cy="363647"/>
              </a:xfrm>
            </p:grpSpPr>
            <p:sp>
              <p:nvSpPr>
                <p:cNvPr id="297" name="Rectangle 296"/>
                <p:cNvSpPr/>
                <p:nvPr/>
              </p:nvSpPr>
              <p:spPr>
                <a:xfrm>
                  <a:off x="9774725" y="12976634"/>
                  <a:ext cx="929489" cy="3621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Rectangle 297"/>
                <p:cNvSpPr/>
                <p:nvPr/>
              </p:nvSpPr>
              <p:spPr>
                <a:xfrm>
                  <a:off x="9776234" y="12978143"/>
                  <a:ext cx="929489" cy="362138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9" name="Group 288"/>
              <p:cNvGrpSpPr/>
              <p:nvPr/>
            </p:nvGrpSpPr>
            <p:grpSpPr>
              <a:xfrm>
                <a:off x="9073498" y="12830822"/>
                <a:ext cx="1708795" cy="1195796"/>
                <a:chOff x="1898491" y="5344252"/>
                <a:chExt cx="1087403" cy="790214"/>
              </a:xfrm>
            </p:grpSpPr>
            <p:sp>
              <p:nvSpPr>
                <p:cNvPr id="290" name="TextBox 289"/>
                <p:cNvSpPr txBox="1"/>
                <p:nvPr/>
              </p:nvSpPr>
              <p:spPr>
                <a:xfrm>
                  <a:off x="2289092" y="5344252"/>
                  <a:ext cx="696802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291" name="TextBox 290"/>
                <p:cNvSpPr txBox="1"/>
                <p:nvPr/>
              </p:nvSpPr>
              <p:spPr>
                <a:xfrm>
                  <a:off x="1898491" y="5706470"/>
                  <a:ext cx="44254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1G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292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293" name="Rectangle 292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cxnSp>
                <p:nvCxnSpPr>
                  <p:cNvPr id="294" name="Straight Connector 293"/>
                  <p:cNvCxnSpPr>
                    <a:stCxn id="293" idx="0"/>
                    <a:endCxn id="293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5" name="Freeform 294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sp>
                <p:nvSpPr>
                  <p:cNvPr id="296" name="Freeform 295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</p:grpSp>
          </p:grpSp>
        </p:grpSp>
      </p:grpSp>
      <p:grpSp>
        <p:nvGrpSpPr>
          <p:cNvPr id="301" name="Group 300"/>
          <p:cNvGrpSpPr/>
          <p:nvPr/>
        </p:nvGrpSpPr>
        <p:grpSpPr>
          <a:xfrm>
            <a:off x="6346220" y="5856877"/>
            <a:ext cx="1512503" cy="1202190"/>
            <a:chOff x="4821786" y="-2385351"/>
            <a:chExt cx="1512503" cy="1202190"/>
          </a:xfrm>
        </p:grpSpPr>
        <p:grpSp>
          <p:nvGrpSpPr>
            <p:cNvPr id="302" name="Group 301"/>
            <p:cNvGrpSpPr/>
            <p:nvPr/>
          </p:nvGrpSpPr>
          <p:grpSpPr>
            <a:xfrm>
              <a:off x="4825212" y="-1733359"/>
              <a:ext cx="388170" cy="416723"/>
              <a:chOff x="1758820" y="3596355"/>
              <a:chExt cx="574182" cy="420168"/>
            </a:xfrm>
          </p:grpSpPr>
          <p:sp>
            <p:nvSpPr>
              <p:cNvPr id="314" name="Rectangle 313"/>
              <p:cNvSpPr/>
              <p:nvPr/>
            </p:nvSpPr>
            <p:spPr>
              <a:xfrm>
                <a:off x="1758820" y="3597779"/>
                <a:ext cx="574182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1763549" y="3596355"/>
                <a:ext cx="569184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3" name="Group 302"/>
            <p:cNvGrpSpPr/>
            <p:nvPr/>
          </p:nvGrpSpPr>
          <p:grpSpPr>
            <a:xfrm>
              <a:off x="5250439" y="-2268512"/>
              <a:ext cx="1013513" cy="392371"/>
              <a:chOff x="42728" y="3030908"/>
              <a:chExt cx="1873830" cy="420168"/>
            </a:xfrm>
          </p:grpSpPr>
          <p:sp>
            <p:nvSpPr>
              <p:cNvPr id="312" name="Rectangle 311"/>
              <p:cNvSpPr/>
              <p:nvPr/>
            </p:nvSpPr>
            <p:spPr>
              <a:xfrm>
                <a:off x="42728" y="3032332"/>
                <a:ext cx="1867917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ectangle 312"/>
              <p:cNvSpPr/>
              <p:nvPr/>
            </p:nvSpPr>
            <p:spPr>
              <a:xfrm>
                <a:off x="42730" y="3030908"/>
                <a:ext cx="187382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303"/>
            <p:cNvGrpSpPr/>
            <p:nvPr/>
          </p:nvGrpSpPr>
          <p:grpSpPr>
            <a:xfrm>
              <a:off x="4821786" y="-2385351"/>
              <a:ext cx="1512503" cy="1202190"/>
              <a:chOff x="3543125" y="17016931"/>
              <a:chExt cx="962491" cy="794440"/>
            </a:xfrm>
          </p:grpSpPr>
          <p:grpSp>
            <p:nvGrpSpPr>
              <p:cNvPr id="305" name="Group 304"/>
              <p:cNvGrpSpPr/>
              <p:nvPr/>
            </p:nvGrpSpPr>
            <p:grpSpPr>
              <a:xfrm>
                <a:off x="3543125" y="17016931"/>
                <a:ext cx="962491" cy="794440"/>
                <a:chOff x="2036167" y="5340026"/>
                <a:chExt cx="962491" cy="794440"/>
              </a:xfrm>
            </p:grpSpPr>
            <p:sp>
              <p:nvSpPr>
                <p:cNvPr id="307" name="TextBox 306"/>
                <p:cNvSpPr txBox="1"/>
                <p:nvPr/>
              </p:nvSpPr>
              <p:spPr>
                <a:xfrm>
                  <a:off x="2262033" y="5340026"/>
                  <a:ext cx="736625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08" name="TextBox 307"/>
                <p:cNvSpPr txBox="1"/>
                <p:nvPr/>
              </p:nvSpPr>
              <p:spPr>
                <a:xfrm>
                  <a:off x="2036167" y="5708620"/>
                  <a:ext cx="388500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4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309" name="Group 44"/>
                <p:cNvGrpSpPr>
                  <a:grpSpLocks/>
                </p:cNvGrpSpPr>
                <p:nvPr/>
              </p:nvGrpSpPr>
              <p:grpSpPr bwMode="auto">
                <a:xfrm>
                  <a:off x="2291595" y="5683318"/>
                  <a:ext cx="681111" cy="451148"/>
                  <a:chOff x="6438609" y="1673424"/>
                  <a:chExt cx="197061" cy="125713"/>
                </a:xfrm>
              </p:grpSpPr>
              <p:cxnSp>
                <p:nvCxnSpPr>
                  <p:cNvPr id="310" name="Straight Connector 309"/>
                  <p:cNvCxnSpPr>
                    <a:stCxn id="311" idx="0"/>
                    <a:endCxn id="31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1" name="Rectangle 31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sp>
            <p:nvSpPr>
              <p:cNvPr id="306" name="Rounded Rectangle 305"/>
              <p:cNvSpPr/>
              <p:nvPr/>
            </p:nvSpPr>
            <p:spPr>
              <a:xfrm>
                <a:off x="3912069" y="17465236"/>
                <a:ext cx="452072" cy="238167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6" name="Group 315"/>
          <p:cNvGrpSpPr/>
          <p:nvPr/>
        </p:nvGrpSpPr>
        <p:grpSpPr>
          <a:xfrm>
            <a:off x="15463444" y="12735187"/>
            <a:ext cx="1473934" cy="1436428"/>
            <a:chOff x="7839298" y="-833062"/>
            <a:chExt cx="1473934" cy="1436428"/>
          </a:xfrm>
        </p:grpSpPr>
        <p:grpSp>
          <p:nvGrpSpPr>
            <p:cNvPr id="317" name="Group 316"/>
            <p:cNvGrpSpPr/>
            <p:nvPr/>
          </p:nvGrpSpPr>
          <p:grpSpPr>
            <a:xfrm>
              <a:off x="8492239" y="-733683"/>
              <a:ext cx="514905" cy="388912"/>
              <a:chOff x="6043718" y="-1315838"/>
              <a:chExt cx="975505" cy="388912"/>
            </a:xfrm>
          </p:grpSpPr>
          <p:sp>
            <p:nvSpPr>
              <p:cNvPr id="332" name="Rectangle 331"/>
              <p:cNvSpPr/>
              <p:nvPr/>
            </p:nvSpPr>
            <p:spPr>
              <a:xfrm>
                <a:off x="6049322" y="-1315232"/>
                <a:ext cx="964293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/>
              <p:nvPr/>
            </p:nvSpPr>
            <p:spPr>
              <a:xfrm>
                <a:off x="6043718" y="-1315838"/>
                <a:ext cx="975505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18" name="Group 317"/>
            <p:cNvGrpSpPr/>
            <p:nvPr/>
          </p:nvGrpSpPr>
          <p:grpSpPr>
            <a:xfrm>
              <a:off x="7873605" y="-168376"/>
              <a:ext cx="726510" cy="388912"/>
              <a:chOff x="5130765" y="-1318750"/>
              <a:chExt cx="726510" cy="388912"/>
            </a:xfrm>
          </p:grpSpPr>
          <p:sp>
            <p:nvSpPr>
              <p:cNvPr id="330" name="Rectangle 329"/>
              <p:cNvSpPr/>
              <p:nvPr/>
            </p:nvSpPr>
            <p:spPr>
              <a:xfrm>
                <a:off x="5130765" y="-1318144"/>
                <a:ext cx="726510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Rectangle 330"/>
              <p:cNvSpPr/>
              <p:nvPr/>
            </p:nvSpPr>
            <p:spPr>
              <a:xfrm>
                <a:off x="5130922" y="-1318750"/>
                <a:ext cx="719923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19" name="Group 318"/>
            <p:cNvGrpSpPr/>
            <p:nvPr/>
          </p:nvGrpSpPr>
          <p:grpSpPr>
            <a:xfrm>
              <a:off x="7839298" y="-833062"/>
              <a:ext cx="1473934" cy="1436428"/>
              <a:chOff x="8089511" y="8433830"/>
              <a:chExt cx="937947" cy="949229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8089511" y="8433830"/>
                <a:ext cx="933000" cy="791068"/>
                <a:chOff x="2045188" y="5343398"/>
                <a:chExt cx="933000" cy="791068"/>
              </a:xfrm>
            </p:grpSpPr>
            <p:sp>
              <p:nvSpPr>
                <p:cNvPr id="323" name="TextBox 322"/>
                <p:cNvSpPr txBox="1"/>
                <p:nvPr/>
              </p:nvSpPr>
              <p:spPr>
                <a:xfrm>
                  <a:off x="2386443" y="5343398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324" name="TextBox 323"/>
                <p:cNvSpPr txBox="1"/>
                <p:nvPr/>
              </p:nvSpPr>
              <p:spPr>
                <a:xfrm>
                  <a:off x="2045188" y="5712308"/>
                  <a:ext cx="353821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3</a:t>
                  </a:r>
                </a:p>
              </p:txBody>
            </p:sp>
            <p:grpSp>
              <p:nvGrpSpPr>
                <p:cNvPr id="325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326" name="Rectangle 32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27" name="Straight Connector 326"/>
                  <p:cNvCxnSpPr>
                    <a:stCxn id="326" idx="0"/>
                    <a:endCxn id="32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28" name="Freeform 327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29" name="Freeform 328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sp>
            <p:nvSpPr>
              <p:cNvPr id="321" name="Oval 320"/>
              <p:cNvSpPr/>
              <p:nvPr/>
            </p:nvSpPr>
            <p:spPr>
              <a:xfrm>
                <a:off x="8337176" y="9227671"/>
                <a:ext cx="143435" cy="155388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Oval 321"/>
              <p:cNvSpPr/>
              <p:nvPr/>
            </p:nvSpPr>
            <p:spPr>
              <a:xfrm>
                <a:off x="8884023" y="9224683"/>
                <a:ext cx="143435" cy="155388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2" name="Group 351"/>
          <p:cNvGrpSpPr/>
          <p:nvPr/>
        </p:nvGrpSpPr>
        <p:grpSpPr>
          <a:xfrm>
            <a:off x="10979729" y="14555800"/>
            <a:ext cx="1680917" cy="1436428"/>
            <a:chOff x="10559373" y="16364503"/>
            <a:chExt cx="1680917" cy="1436428"/>
          </a:xfrm>
        </p:grpSpPr>
        <p:grpSp>
          <p:nvGrpSpPr>
            <p:cNvPr id="353" name="Group 352"/>
            <p:cNvGrpSpPr/>
            <p:nvPr/>
          </p:nvGrpSpPr>
          <p:grpSpPr>
            <a:xfrm>
              <a:off x="11424136" y="16468720"/>
              <a:ext cx="514905" cy="388912"/>
              <a:chOff x="6043718" y="-1315838"/>
              <a:chExt cx="975505" cy="388912"/>
            </a:xfrm>
          </p:grpSpPr>
          <p:sp>
            <p:nvSpPr>
              <p:cNvPr id="368" name="Rectangle 367"/>
              <p:cNvSpPr/>
              <p:nvPr/>
            </p:nvSpPr>
            <p:spPr>
              <a:xfrm>
                <a:off x="6049322" y="-1315232"/>
                <a:ext cx="964293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Rectangle 368"/>
              <p:cNvSpPr/>
              <p:nvPr/>
            </p:nvSpPr>
            <p:spPr>
              <a:xfrm>
                <a:off x="6043718" y="-1315838"/>
                <a:ext cx="975505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54" name="Group 353"/>
            <p:cNvGrpSpPr/>
            <p:nvPr/>
          </p:nvGrpSpPr>
          <p:grpSpPr>
            <a:xfrm>
              <a:off x="10616820" y="17034633"/>
              <a:ext cx="726510" cy="388897"/>
              <a:chOff x="5130765" y="-1318144"/>
              <a:chExt cx="726510" cy="388897"/>
            </a:xfrm>
          </p:grpSpPr>
          <p:sp>
            <p:nvSpPr>
              <p:cNvPr id="366" name="Rectangle 365"/>
              <p:cNvSpPr/>
              <p:nvPr/>
            </p:nvSpPr>
            <p:spPr>
              <a:xfrm>
                <a:off x="5130765" y="-1318144"/>
                <a:ext cx="726510" cy="3883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Rectangle 366"/>
              <p:cNvSpPr/>
              <p:nvPr/>
            </p:nvSpPr>
            <p:spPr>
              <a:xfrm>
                <a:off x="5132743" y="-1317553"/>
                <a:ext cx="719923" cy="388306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55" name="Group 354"/>
            <p:cNvGrpSpPr/>
            <p:nvPr/>
          </p:nvGrpSpPr>
          <p:grpSpPr>
            <a:xfrm>
              <a:off x="10559373" y="16364503"/>
              <a:ext cx="1680917" cy="1436428"/>
              <a:chOff x="7957796" y="8433830"/>
              <a:chExt cx="1069662" cy="949229"/>
            </a:xfrm>
          </p:grpSpPr>
          <p:grpSp>
            <p:nvGrpSpPr>
              <p:cNvPr id="356" name="Group 355"/>
              <p:cNvGrpSpPr/>
              <p:nvPr/>
            </p:nvGrpSpPr>
            <p:grpSpPr>
              <a:xfrm>
                <a:off x="7957796" y="8433830"/>
                <a:ext cx="1064715" cy="791068"/>
                <a:chOff x="1913473" y="5343398"/>
                <a:chExt cx="1064715" cy="791068"/>
              </a:xfrm>
            </p:grpSpPr>
            <p:sp>
              <p:nvSpPr>
                <p:cNvPr id="359" name="TextBox 358"/>
                <p:cNvSpPr txBox="1"/>
                <p:nvPr/>
              </p:nvSpPr>
              <p:spPr>
                <a:xfrm>
                  <a:off x="2386443" y="5343398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360" name="TextBox 359"/>
                <p:cNvSpPr txBox="1"/>
                <p:nvPr/>
              </p:nvSpPr>
              <p:spPr>
                <a:xfrm>
                  <a:off x="1913473" y="5715331"/>
                  <a:ext cx="430758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60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grpSp>
              <p:nvGrpSpPr>
                <p:cNvPr id="361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362" name="Rectangle 361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363" name="Straight Connector 362"/>
                  <p:cNvCxnSpPr>
                    <a:stCxn id="362" idx="0"/>
                    <a:endCxn id="362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64" name="Freeform 363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365" name="Freeform 364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sp>
            <p:nvSpPr>
              <p:cNvPr id="357" name="Oval 356"/>
              <p:cNvSpPr/>
              <p:nvPr/>
            </p:nvSpPr>
            <p:spPr>
              <a:xfrm>
                <a:off x="8337176" y="9227671"/>
                <a:ext cx="143435" cy="155388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Oval 357"/>
              <p:cNvSpPr/>
              <p:nvPr/>
            </p:nvSpPr>
            <p:spPr>
              <a:xfrm>
                <a:off x="8884023" y="9224683"/>
                <a:ext cx="143435" cy="155388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0" name="Group 369"/>
          <p:cNvGrpSpPr/>
          <p:nvPr/>
        </p:nvGrpSpPr>
        <p:grpSpPr>
          <a:xfrm>
            <a:off x="20087596" y="11711865"/>
            <a:ext cx="1754624" cy="1195795"/>
            <a:chOff x="1405924" y="15050991"/>
            <a:chExt cx="1754624" cy="1195795"/>
          </a:xfrm>
        </p:grpSpPr>
        <p:grpSp>
          <p:nvGrpSpPr>
            <p:cNvPr id="371" name="Group 370"/>
            <p:cNvGrpSpPr/>
            <p:nvPr/>
          </p:nvGrpSpPr>
          <p:grpSpPr>
            <a:xfrm>
              <a:off x="1549582" y="15694235"/>
              <a:ext cx="796848" cy="422834"/>
              <a:chOff x="1710055" y="3593689"/>
              <a:chExt cx="837820" cy="422834"/>
            </a:xfrm>
          </p:grpSpPr>
          <p:sp>
            <p:nvSpPr>
              <p:cNvPr id="383" name="Rectangle 382"/>
              <p:cNvSpPr/>
              <p:nvPr/>
            </p:nvSpPr>
            <p:spPr>
              <a:xfrm>
                <a:off x="1710387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1710055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2" name="Group 371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381" name="Rectangle 38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Rectangle 381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3" name="Group 372"/>
            <p:cNvGrpSpPr/>
            <p:nvPr/>
          </p:nvGrpSpPr>
          <p:grpSpPr>
            <a:xfrm>
              <a:off x="1405924" y="15050991"/>
              <a:ext cx="1754624" cy="1195795"/>
              <a:chOff x="1861623" y="5344252"/>
              <a:chExt cx="1116565" cy="790214"/>
            </a:xfrm>
          </p:grpSpPr>
          <p:sp>
            <p:nvSpPr>
              <p:cNvPr id="374" name="TextBox 37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5" name="TextBox 374"/>
              <p:cNvSpPr txBox="1"/>
              <p:nvPr/>
            </p:nvSpPr>
            <p:spPr>
              <a:xfrm>
                <a:off x="1861623" y="5708188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 99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7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77" name="Rectangle 37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8" name="Straight Connector 377"/>
                <p:cNvCxnSpPr>
                  <a:stCxn id="377" idx="0"/>
                  <a:endCxn id="37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Freeform 37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385" name="Freeform 384"/>
          <p:cNvSpPr/>
          <p:nvPr/>
        </p:nvSpPr>
        <p:spPr>
          <a:xfrm>
            <a:off x="15755815" y="11746523"/>
            <a:ext cx="478302" cy="590843"/>
          </a:xfrm>
          <a:custGeom>
            <a:avLst/>
            <a:gdLst>
              <a:gd name="connsiteX0" fmla="*/ 0 w 478302"/>
              <a:gd name="connsiteY0" fmla="*/ 590843 h 590843"/>
              <a:gd name="connsiteX1" fmla="*/ 239151 w 478302"/>
              <a:gd name="connsiteY1" fmla="*/ 154745 h 590843"/>
              <a:gd name="connsiteX2" fmla="*/ 478302 w 478302"/>
              <a:gd name="connsiteY2" fmla="*/ 0 h 59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8302" h="590843">
                <a:moveTo>
                  <a:pt x="0" y="590843"/>
                </a:moveTo>
                <a:cubicBezTo>
                  <a:pt x="79717" y="422031"/>
                  <a:pt x="159434" y="253219"/>
                  <a:pt x="239151" y="154745"/>
                </a:cubicBezTo>
                <a:cubicBezTo>
                  <a:pt x="318868" y="56271"/>
                  <a:pt x="398585" y="28135"/>
                  <a:pt x="478302" y="0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Freeform 385"/>
          <p:cNvSpPr/>
          <p:nvPr/>
        </p:nvSpPr>
        <p:spPr>
          <a:xfrm>
            <a:off x="16473268" y="11450921"/>
            <a:ext cx="2222695" cy="506617"/>
          </a:xfrm>
          <a:custGeom>
            <a:avLst/>
            <a:gdLst>
              <a:gd name="connsiteX0" fmla="*/ 0 w 2222695"/>
              <a:gd name="connsiteY0" fmla="*/ 168993 h 506617"/>
              <a:gd name="connsiteX1" fmla="*/ 689317 w 2222695"/>
              <a:gd name="connsiteY1" fmla="*/ 181 h 506617"/>
              <a:gd name="connsiteX2" fmla="*/ 1055077 w 2222695"/>
              <a:gd name="connsiteY2" fmla="*/ 197128 h 506617"/>
              <a:gd name="connsiteX3" fmla="*/ 1744394 w 2222695"/>
              <a:gd name="connsiteY3" fmla="*/ 253399 h 506617"/>
              <a:gd name="connsiteX4" fmla="*/ 2222695 w 2222695"/>
              <a:gd name="connsiteY4" fmla="*/ 506617 h 5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2695" h="506617">
                <a:moveTo>
                  <a:pt x="0" y="168993"/>
                </a:moveTo>
                <a:cubicBezTo>
                  <a:pt x="256735" y="82242"/>
                  <a:pt x="513471" y="-4508"/>
                  <a:pt x="689317" y="181"/>
                </a:cubicBezTo>
                <a:cubicBezTo>
                  <a:pt x="865163" y="4870"/>
                  <a:pt x="879231" y="154925"/>
                  <a:pt x="1055077" y="197128"/>
                </a:cubicBezTo>
                <a:cubicBezTo>
                  <a:pt x="1230923" y="239331"/>
                  <a:pt x="1549791" y="201818"/>
                  <a:pt x="1744394" y="253399"/>
                </a:cubicBezTo>
                <a:cubicBezTo>
                  <a:pt x="1938997" y="304981"/>
                  <a:pt x="2080846" y="405799"/>
                  <a:pt x="2222695" y="506617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Freeform 386"/>
          <p:cNvSpPr/>
          <p:nvPr/>
        </p:nvSpPr>
        <p:spPr>
          <a:xfrm>
            <a:off x="18822572" y="12070080"/>
            <a:ext cx="914400" cy="689317"/>
          </a:xfrm>
          <a:custGeom>
            <a:avLst/>
            <a:gdLst>
              <a:gd name="connsiteX0" fmla="*/ 0 w 914400"/>
              <a:gd name="connsiteY0" fmla="*/ 0 h 689317"/>
              <a:gd name="connsiteX1" fmla="*/ 478302 w 914400"/>
              <a:gd name="connsiteY1" fmla="*/ 267286 h 689317"/>
              <a:gd name="connsiteX2" fmla="*/ 787791 w 914400"/>
              <a:gd name="connsiteY2" fmla="*/ 450166 h 689317"/>
              <a:gd name="connsiteX3" fmla="*/ 914400 w 914400"/>
              <a:gd name="connsiteY3" fmla="*/ 689317 h 689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" h="689317">
                <a:moveTo>
                  <a:pt x="0" y="0"/>
                </a:moveTo>
                <a:lnTo>
                  <a:pt x="478302" y="267286"/>
                </a:lnTo>
                <a:cubicBezTo>
                  <a:pt x="609600" y="342314"/>
                  <a:pt x="715108" y="379828"/>
                  <a:pt x="787791" y="450166"/>
                </a:cubicBezTo>
                <a:cubicBezTo>
                  <a:pt x="860474" y="520505"/>
                  <a:pt x="887437" y="604911"/>
                  <a:pt x="914400" y="689317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Freeform 387"/>
          <p:cNvSpPr/>
          <p:nvPr/>
        </p:nvSpPr>
        <p:spPr>
          <a:xfrm>
            <a:off x="20018326" y="12801600"/>
            <a:ext cx="1125416" cy="717452"/>
          </a:xfrm>
          <a:custGeom>
            <a:avLst/>
            <a:gdLst>
              <a:gd name="connsiteX0" fmla="*/ 0 w 1125416"/>
              <a:gd name="connsiteY0" fmla="*/ 0 h 717452"/>
              <a:gd name="connsiteX1" fmla="*/ 365760 w 1125416"/>
              <a:gd name="connsiteY1" fmla="*/ 70338 h 717452"/>
              <a:gd name="connsiteX2" fmla="*/ 562708 w 1125416"/>
              <a:gd name="connsiteY2" fmla="*/ 267286 h 717452"/>
              <a:gd name="connsiteX3" fmla="*/ 886265 w 1125416"/>
              <a:gd name="connsiteY3" fmla="*/ 407963 h 717452"/>
              <a:gd name="connsiteX4" fmla="*/ 1125416 w 1125416"/>
              <a:gd name="connsiteY4" fmla="*/ 717452 h 71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5416" h="717452">
                <a:moveTo>
                  <a:pt x="0" y="0"/>
                </a:moveTo>
                <a:cubicBezTo>
                  <a:pt x="135987" y="12895"/>
                  <a:pt x="271975" y="25790"/>
                  <a:pt x="365760" y="70338"/>
                </a:cubicBezTo>
                <a:cubicBezTo>
                  <a:pt x="459545" y="114886"/>
                  <a:pt x="475957" y="211015"/>
                  <a:pt x="562708" y="267286"/>
                </a:cubicBezTo>
                <a:cubicBezTo>
                  <a:pt x="649459" y="323557"/>
                  <a:pt x="792480" y="332935"/>
                  <a:pt x="886265" y="407963"/>
                </a:cubicBezTo>
                <a:cubicBezTo>
                  <a:pt x="980050" y="482991"/>
                  <a:pt x="1052733" y="600221"/>
                  <a:pt x="1125416" y="717452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4" name="Group 403"/>
          <p:cNvGrpSpPr/>
          <p:nvPr/>
        </p:nvGrpSpPr>
        <p:grpSpPr>
          <a:xfrm>
            <a:off x="16491466" y="10130110"/>
            <a:ext cx="1857488" cy="1195795"/>
            <a:chOff x="1303065" y="15050991"/>
            <a:chExt cx="1857488" cy="1195795"/>
          </a:xfrm>
        </p:grpSpPr>
        <p:grpSp>
          <p:nvGrpSpPr>
            <p:cNvPr id="405" name="Group 404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417" name="Rectangle 41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Rectangle 417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415" name="Rectangle 41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Rectangle 415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408" name="TextBox 40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09" name="TextBox 408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299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41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411" name="Rectangle 41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2" name="Straight Connector 411"/>
                <p:cNvCxnSpPr>
                  <a:stCxn id="411" idx="0"/>
                  <a:endCxn id="41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3" name="Freeform 41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14" name="Freeform 41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434" name="Group 433"/>
          <p:cNvGrpSpPr/>
          <p:nvPr/>
        </p:nvGrpSpPr>
        <p:grpSpPr>
          <a:xfrm>
            <a:off x="3425769" y="12337067"/>
            <a:ext cx="1672550" cy="1217560"/>
            <a:chOff x="3718723" y="-5958867"/>
            <a:chExt cx="1672550" cy="1217560"/>
          </a:xfrm>
        </p:grpSpPr>
        <p:grpSp>
          <p:nvGrpSpPr>
            <p:cNvPr id="435" name="Group 434"/>
            <p:cNvGrpSpPr/>
            <p:nvPr/>
          </p:nvGrpSpPr>
          <p:grpSpPr>
            <a:xfrm>
              <a:off x="3760205" y="-5285166"/>
              <a:ext cx="612916" cy="420168"/>
              <a:chOff x="1695692" y="3596355"/>
              <a:chExt cx="644431" cy="420168"/>
            </a:xfrm>
          </p:grpSpPr>
          <p:sp>
            <p:nvSpPr>
              <p:cNvPr id="447" name="Rectangle 446"/>
              <p:cNvSpPr/>
              <p:nvPr/>
            </p:nvSpPr>
            <p:spPr>
              <a:xfrm>
                <a:off x="1705210" y="3597779"/>
                <a:ext cx="62779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Rectangle 447"/>
              <p:cNvSpPr/>
              <p:nvPr/>
            </p:nvSpPr>
            <p:spPr>
              <a:xfrm>
                <a:off x="1695692" y="3596355"/>
                <a:ext cx="64443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6" name="Group 435"/>
            <p:cNvGrpSpPr/>
            <p:nvPr/>
          </p:nvGrpSpPr>
          <p:grpSpPr>
            <a:xfrm>
              <a:off x="4551146" y="-5867476"/>
              <a:ext cx="564794" cy="420168"/>
              <a:chOff x="692209" y="3030908"/>
              <a:chExt cx="564794" cy="420168"/>
            </a:xfrm>
          </p:grpSpPr>
          <p:sp>
            <p:nvSpPr>
              <p:cNvPr id="445" name="Rectangle 44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Rectangle 445"/>
              <p:cNvSpPr/>
              <p:nvPr/>
            </p:nvSpPr>
            <p:spPr>
              <a:xfrm>
                <a:off x="69298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7" name="Group 436"/>
            <p:cNvGrpSpPr/>
            <p:nvPr/>
          </p:nvGrpSpPr>
          <p:grpSpPr>
            <a:xfrm>
              <a:off x="3718723" y="-5958867"/>
              <a:ext cx="1672550" cy="1217560"/>
              <a:chOff x="2974767" y="6098605"/>
              <a:chExt cx="1064337" cy="804598"/>
            </a:xfrm>
          </p:grpSpPr>
          <p:grpSp>
            <p:nvGrpSpPr>
              <p:cNvPr id="43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441" name="Rectangle 44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42" name="Straight Connector 441"/>
                <p:cNvCxnSpPr>
                  <a:stCxn id="441" idx="0"/>
                  <a:endCxn id="44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43" name="Freeform 44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4" name="Freeform 44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39" name="TextBox 438"/>
              <p:cNvSpPr txBox="1"/>
              <p:nvPr/>
            </p:nvSpPr>
            <p:spPr>
              <a:xfrm>
                <a:off x="3383703" y="6098605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40" name="TextBox 439"/>
              <p:cNvSpPr txBox="1"/>
              <p:nvPr/>
            </p:nvSpPr>
            <p:spPr>
              <a:xfrm>
                <a:off x="2974767" y="6492480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76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449" name="Group 448"/>
          <p:cNvGrpSpPr/>
          <p:nvPr/>
        </p:nvGrpSpPr>
        <p:grpSpPr>
          <a:xfrm>
            <a:off x="3883379" y="8010512"/>
            <a:ext cx="1896677" cy="1195795"/>
            <a:chOff x="1263873" y="15050991"/>
            <a:chExt cx="1896677" cy="1195795"/>
          </a:xfrm>
        </p:grpSpPr>
        <p:grpSp>
          <p:nvGrpSpPr>
            <p:cNvPr id="450" name="Group 449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462" name="Rectangle 46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Rectangle 462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1" name="Group 450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460" name="Rectangle 45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Rectangle 460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2" name="Group 451"/>
            <p:cNvGrpSpPr/>
            <p:nvPr/>
          </p:nvGrpSpPr>
          <p:grpSpPr>
            <a:xfrm>
              <a:off x="1263873" y="15050991"/>
              <a:ext cx="1896677" cy="1195795"/>
              <a:chOff x="1771227" y="5344252"/>
              <a:chExt cx="1206961" cy="790214"/>
            </a:xfrm>
          </p:grpSpPr>
          <p:sp>
            <p:nvSpPr>
              <p:cNvPr id="453" name="TextBox 45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454" name="TextBox 453"/>
              <p:cNvSpPr txBox="1"/>
              <p:nvPr/>
            </p:nvSpPr>
            <p:spPr>
              <a:xfrm>
                <a:off x="1771227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27G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45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456" name="Rectangle 45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57" name="Straight Connector 456"/>
                <p:cNvCxnSpPr>
                  <a:stCxn id="456" idx="0"/>
                  <a:endCxn id="45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8" name="Freeform 45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59" name="Freeform 45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599" name="Group 598"/>
          <p:cNvGrpSpPr/>
          <p:nvPr/>
        </p:nvGrpSpPr>
        <p:grpSpPr>
          <a:xfrm>
            <a:off x="3392623" y="6041572"/>
            <a:ext cx="1857488" cy="1195795"/>
            <a:chOff x="1303065" y="15050991"/>
            <a:chExt cx="1857488" cy="1195795"/>
          </a:xfrm>
        </p:grpSpPr>
        <p:grpSp>
          <p:nvGrpSpPr>
            <p:cNvPr id="600" name="Group 599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612" name="Rectangle 61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Rectangle 612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610" name="Rectangle 60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Rectangle 610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2" name="Group 601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603" name="TextBox 60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04" name="TextBox 603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214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60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606" name="Rectangle 60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07" name="Straight Connector 606"/>
                <p:cNvCxnSpPr>
                  <a:stCxn id="606" idx="0"/>
                  <a:endCxn id="60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08" name="Freeform 60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9" name="Freeform 60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779" name="Freeform 778"/>
          <p:cNvSpPr/>
          <p:nvPr/>
        </p:nvSpPr>
        <p:spPr>
          <a:xfrm>
            <a:off x="11864045" y="12606350"/>
            <a:ext cx="1406186" cy="1414283"/>
          </a:xfrm>
          <a:custGeom>
            <a:avLst/>
            <a:gdLst>
              <a:gd name="connsiteX0" fmla="*/ 1474470 w 1474470"/>
              <a:gd name="connsiteY0" fmla="*/ 183820 h 1006780"/>
              <a:gd name="connsiteX1" fmla="*/ 1085850 w 1474470"/>
              <a:gd name="connsiteY1" fmla="*/ 46660 h 1006780"/>
              <a:gd name="connsiteX2" fmla="*/ 708660 w 1474470"/>
              <a:gd name="connsiteY2" fmla="*/ 940 h 1006780"/>
              <a:gd name="connsiteX3" fmla="*/ 274320 w 1474470"/>
              <a:gd name="connsiteY3" fmla="*/ 80950 h 1006780"/>
              <a:gd name="connsiteX4" fmla="*/ 68580 w 1474470"/>
              <a:gd name="connsiteY4" fmla="*/ 503860 h 1006780"/>
              <a:gd name="connsiteX5" fmla="*/ 0 w 1474470"/>
              <a:gd name="connsiteY5" fmla="*/ 1006780 h 1006780"/>
              <a:gd name="connsiteX0" fmla="*/ 1411543 w 1411543"/>
              <a:gd name="connsiteY0" fmla="*/ 183820 h 1384467"/>
              <a:gd name="connsiteX1" fmla="*/ 1022923 w 1411543"/>
              <a:gd name="connsiteY1" fmla="*/ 46660 h 1384467"/>
              <a:gd name="connsiteX2" fmla="*/ 645733 w 1411543"/>
              <a:gd name="connsiteY2" fmla="*/ 940 h 1384467"/>
              <a:gd name="connsiteX3" fmla="*/ 211393 w 1411543"/>
              <a:gd name="connsiteY3" fmla="*/ 80950 h 1384467"/>
              <a:gd name="connsiteX4" fmla="*/ 5653 w 1411543"/>
              <a:gd name="connsiteY4" fmla="*/ 503860 h 1384467"/>
              <a:gd name="connsiteX5" fmla="*/ 195491 w 1411543"/>
              <a:gd name="connsiteY5" fmla="*/ 1384467 h 1384467"/>
              <a:gd name="connsiteX0" fmla="*/ 1409074 w 1409074"/>
              <a:gd name="connsiteY0" fmla="*/ 183820 h 1384467"/>
              <a:gd name="connsiteX1" fmla="*/ 1020454 w 1409074"/>
              <a:gd name="connsiteY1" fmla="*/ 46660 h 1384467"/>
              <a:gd name="connsiteX2" fmla="*/ 643264 w 1409074"/>
              <a:gd name="connsiteY2" fmla="*/ 940 h 1384467"/>
              <a:gd name="connsiteX3" fmla="*/ 208924 w 1409074"/>
              <a:gd name="connsiteY3" fmla="*/ 80950 h 1384467"/>
              <a:gd name="connsiteX4" fmla="*/ 3184 w 1409074"/>
              <a:gd name="connsiteY4" fmla="*/ 503860 h 1384467"/>
              <a:gd name="connsiteX5" fmla="*/ 193022 w 1409074"/>
              <a:gd name="connsiteY5" fmla="*/ 1384467 h 1384467"/>
              <a:gd name="connsiteX0" fmla="*/ 1409074 w 1409074"/>
              <a:gd name="connsiteY0" fmla="*/ 183820 h 1454040"/>
              <a:gd name="connsiteX1" fmla="*/ 1020454 w 1409074"/>
              <a:gd name="connsiteY1" fmla="*/ 46660 h 1454040"/>
              <a:gd name="connsiteX2" fmla="*/ 643264 w 1409074"/>
              <a:gd name="connsiteY2" fmla="*/ 940 h 1454040"/>
              <a:gd name="connsiteX3" fmla="*/ 208924 w 1409074"/>
              <a:gd name="connsiteY3" fmla="*/ 80950 h 1454040"/>
              <a:gd name="connsiteX4" fmla="*/ 3184 w 1409074"/>
              <a:gd name="connsiteY4" fmla="*/ 503860 h 1454040"/>
              <a:gd name="connsiteX5" fmla="*/ 193022 w 1409074"/>
              <a:gd name="connsiteY5" fmla="*/ 1454040 h 1454040"/>
              <a:gd name="connsiteX0" fmla="*/ 1406186 w 1406186"/>
              <a:gd name="connsiteY0" fmla="*/ 183820 h 1454040"/>
              <a:gd name="connsiteX1" fmla="*/ 1017566 w 1406186"/>
              <a:gd name="connsiteY1" fmla="*/ 46660 h 1454040"/>
              <a:gd name="connsiteX2" fmla="*/ 640376 w 1406186"/>
              <a:gd name="connsiteY2" fmla="*/ 940 h 1454040"/>
              <a:gd name="connsiteX3" fmla="*/ 206036 w 1406186"/>
              <a:gd name="connsiteY3" fmla="*/ 80950 h 1454040"/>
              <a:gd name="connsiteX4" fmla="*/ 296 w 1406186"/>
              <a:gd name="connsiteY4" fmla="*/ 503860 h 1454040"/>
              <a:gd name="connsiteX5" fmla="*/ 102668 w 1406186"/>
              <a:gd name="connsiteY5" fmla="*/ 1059953 h 1454040"/>
              <a:gd name="connsiteX6" fmla="*/ 190134 w 1406186"/>
              <a:gd name="connsiteY6" fmla="*/ 1454040 h 1454040"/>
              <a:gd name="connsiteX0" fmla="*/ 1406186 w 1406186"/>
              <a:gd name="connsiteY0" fmla="*/ 183820 h 1454040"/>
              <a:gd name="connsiteX1" fmla="*/ 1017566 w 1406186"/>
              <a:gd name="connsiteY1" fmla="*/ 46660 h 1454040"/>
              <a:gd name="connsiteX2" fmla="*/ 640376 w 1406186"/>
              <a:gd name="connsiteY2" fmla="*/ 940 h 1454040"/>
              <a:gd name="connsiteX3" fmla="*/ 206036 w 1406186"/>
              <a:gd name="connsiteY3" fmla="*/ 80950 h 1454040"/>
              <a:gd name="connsiteX4" fmla="*/ 296 w 1406186"/>
              <a:gd name="connsiteY4" fmla="*/ 503860 h 1454040"/>
              <a:gd name="connsiteX5" fmla="*/ 102668 w 1406186"/>
              <a:gd name="connsiteY5" fmla="*/ 1059953 h 1454040"/>
              <a:gd name="connsiteX6" fmla="*/ 190134 w 1406186"/>
              <a:gd name="connsiteY6" fmla="*/ 1454040 h 1454040"/>
              <a:gd name="connsiteX0" fmla="*/ 1406186 w 1406186"/>
              <a:gd name="connsiteY0" fmla="*/ 183820 h 1414283"/>
              <a:gd name="connsiteX1" fmla="*/ 1017566 w 1406186"/>
              <a:gd name="connsiteY1" fmla="*/ 46660 h 1414283"/>
              <a:gd name="connsiteX2" fmla="*/ 640376 w 1406186"/>
              <a:gd name="connsiteY2" fmla="*/ 940 h 1414283"/>
              <a:gd name="connsiteX3" fmla="*/ 206036 w 1406186"/>
              <a:gd name="connsiteY3" fmla="*/ 80950 h 1414283"/>
              <a:gd name="connsiteX4" fmla="*/ 296 w 1406186"/>
              <a:gd name="connsiteY4" fmla="*/ 503860 h 1414283"/>
              <a:gd name="connsiteX5" fmla="*/ 102668 w 1406186"/>
              <a:gd name="connsiteY5" fmla="*/ 1059953 h 1414283"/>
              <a:gd name="connsiteX6" fmla="*/ 210013 w 1406186"/>
              <a:gd name="connsiteY6" fmla="*/ 1414283 h 141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186" h="1414283">
                <a:moveTo>
                  <a:pt x="1406186" y="183820"/>
                </a:moveTo>
                <a:cubicBezTo>
                  <a:pt x="1275693" y="130480"/>
                  <a:pt x="1145201" y="77140"/>
                  <a:pt x="1017566" y="46660"/>
                </a:cubicBezTo>
                <a:cubicBezTo>
                  <a:pt x="889931" y="16180"/>
                  <a:pt x="775631" y="-4775"/>
                  <a:pt x="640376" y="940"/>
                </a:cubicBezTo>
                <a:cubicBezTo>
                  <a:pt x="505121" y="6655"/>
                  <a:pt x="312716" y="-2870"/>
                  <a:pt x="206036" y="80950"/>
                </a:cubicBezTo>
                <a:cubicBezTo>
                  <a:pt x="99356" y="164770"/>
                  <a:pt x="5928" y="342349"/>
                  <a:pt x="296" y="503860"/>
                </a:cubicBezTo>
                <a:cubicBezTo>
                  <a:pt x="-5336" y="665371"/>
                  <a:pt x="71028" y="901590"/>
                  <a:pt x="102668" y="1059953"/>
                </a:cubicBezTo>
                <a:cubicBezTo>
                  <a:pt x="134308" y="1218316"/>
                  <a:pt x="366057" y="1317128"/>
                  <a:pt x="210013" y="1414283"/>
                </a:cubicBezTo>
              </a:path>
            </a:pathLst>
          </a:custGeom>
          <a:noFill/>
          <a:ln w="1778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0" name="Freeform 779"/>
          <p:cNvSpPr/>
          <p:nvPr/>
        </p:nvSpPr>
        <p:spPr>
          <a:xfrm>
            <a:off x="7742085" y="13311454"/>
            <a:ext cx="4167974" cy="1167857"/>
          </a:xfrm>
          <a:custGeom>
            <a:avLst/>
            <a:gdLst>
              <a:gd name="connsiteX0" fmla="*/ 3303270 w 3303270"/>
              <a:gd name="connsiteY0" fmla="*/ 561707 h 564689"/>
              <a:gd name="connsiteX1" fmla="*/ 2937510 w 3303270"/>
              <a:gd name="connsiteY1" fmla="*/ 527417 h 564689"/>
              <a:gd name="connsiteX2" fmla="*/ 2526030 w 3303270"/>
              <a:gd name="connsiteY2" fmla="*/ 298817 h 564689"/>
              <a:gd name="connsiteX3" fmla="*/ 2320290 w 3303270"/>
              <a:gd name="connsiteY3" fmla="*/ 458837 h 564689"/>
              <a:gd name="connsiteX4" fmla="*/ 1760220 w 3303270"/>
              <a:gd name="connsiteY4" fmla="*/ 58787 h 564689"/>
              <a:gd name="connsiteX5" fmla="*/ 1131570 w 3303270"/>
              <a:gd name="connsiteY5" fmla="*/ 24497 h 564689"/>
              <a:gd name="connsiteX6" fmla="*/ 640080 w 3303270"/>
              <a:gd name="connsiteY6" fmla="*/ 275957 h 564689"/>
              <a:gd name="connsiteX7" fmla="*/ 354330 w 3303270"/>
              <a:gd name="connsiteY7" fmla="*/ 401687 h 564689"/>
              <a:gd name="connsiteX8" fmla="*/ 0 w 3303270"/>
              <a:gd name="connsiteY8" fmla="*/ 413117 h 564689"/>
              <a:gd name="connsiteX0" fmla="*/ 3730653 w 3730653"/>
              <a:gd name="connsiteY0" fmla="*/ 561707 h 1317578"/>
              <a:gd name="connsiteX1" fmla="*/ 3364893 w 3730653"/>
              <a:gd name="connsiteY1" fmla="*/ 527417 h 1317578"/>
              <a:gd name="connsiteX2" fmla="*/ 2953413 w 3730653"/>
              <a:gd name="connsiteY2" fmla="*/ 298817 h 1317578"/>
              <a:gd name="connsiteX3" fmla="*/ 2747673 w 3730653"/>
              <a:gd name="connsiteY3" fmla="*/ 458837 h 1317578"/>
              <a:gd name="connsiteX4" fmla="*/ 2187603 w 3730653"/>
              <a:gd name="connsiteY4" fmla="*/ 58787 h 1317578"/>
              <a:gd name="connsiteX5" fmla="*/ 1558953 w 3730653"/>
              <a:gd name="connsiteY5" fmla="*/ 24497 h 1317578"/>
              <a:gd name="connsiteX6" fmla="*/ 1067463 w 3730653"/>
              <a:gd name="connsiteY6" fmla="*/ 275957 h 1317578"/>
              <a:gd name="connsiteX7" fmla="*/ 781713 w 3730653"/>
              <a:gd name="connsiteY7" fmla="*/ 401687 h 1317578"/>
              <a:gd name="connsiteX8" fmla="*/ 0 w 3730653"/>
              <a:gd name="connsiteY8" fmla="*/ 1317578 h 1317578"/>
              <a:gd name="connsiteX0" fmla="*/ 3730653 w 3730653"/>
              <a:gd name="connsiteY0" fmla="*/ 561707 h 1318285"/>
              <a:gd name="connsiteX1" fmla="*/ 3364893 w 3730653"/>
              <a:gd name="connsiteY1" fmla="*/ 527417 h 1318285"/>
              <a:gd name="connsiteX2" fmla="*/ 2953413 w 3730653"/>
              <a:gd name="connsiteY2" fmla="*/ 298817 h 1318285"/>
              <a:gd name="connsiteX3" fmla="*/ 2747673 w 3730653"/>
              <a:gd name="connsiteY3" fmla="*/ 458837 h 1318285"/>
              <a:gd name="connsiteX4" fmla="*/ 2187603 w 3730653"/>
              <a:gd name="connsiteY4" fmla="*/ 58787 h 1318285"/>
              <a:gd name="connsiteX5" fmla="*/ 1558953 w 3730653"/>
              <a:gd name="connsiteY5" fmla="*/ 24497 h 1318285"/>
              <a:gd name="connsiteX6" fmla="*/ 1067463 w 3730653"/>
              <a:gd name="connsiteY6" fmla="*/ 275957 h 1318285"/>
              <a:gd name="connsiteX7" fmla="*/ 781713 w 3730653"/>
              <a:gd name="connsiteY7" fmla="*/ 401687 h 1318285"/>
              <a:gd name="connsiteX8" fmla="*/ 0 w 3730653"/>
              <a:gd name="connsiteY8" fmla="*/ 1317578 h 1318285"/>
              <a:gd name="connsiteX0" fmla="*/ 3760471 w 3760471"/>
              <a:gd name="connsiteY0" fmla="*/ 561707 h 1318285"/>
              <a:gd name="connsiteX1" fmla="*/ 3394711 w 3760471"/>
              <a:gd name="connsiteY1" fmla="*/ 527417 h 1318285"/>
              <a:gd name="connsiteX2" fmla="*/ 2983231 w 3760471"/>
              <a:gd name="connsiteY2" fmla="*/ 298817 h 1318285"/>
              <a:gd name="connsiteX3" fmla="*/ 2777491 w 3760471"/>
              <a:gd name="connsiteY3" fmla="*/ 458837 h 1318285"/>
              <a:gd name="connsiteX4" fmla="*/ 2217421 w 3760471"/>
              <a:gd name="connsiteY4" fmla="*/ 58787 h 1318285"/>
              <a:gd name="connsiteX5" fmla="*/ 1588771 w 3760471"/>
              <a:gd name="connsiteY5" fmla="*/ 24497 h 1318285"/>
              <a:gd name="connsiteX6" fmla="*/ 1097281 w 3760471"/>
              <a:gd name="connsiteY6" fmla="*/ 275957 h 1318285"/>
              <a:gd name="connsiteX7" fmla="*/ 811531 w 3760471"/>
              <a:gd name="connsiteY7" fmla="*/ 401687 h 1318285"/>
              <a:gd name="connsiteX8" fmla="*/ 0 w 3760471"/>
              <a:gd name="connsiteY8" fmla="*/ 1317578 h 1318285"/>
              <a:gd name="connsiteX0" fmla="*/ 3710775 w 3710775"/>
              <a:gd name="connsiteY0" fmla="*/ 561707 h 1218977"/>
              <a:gd name="connsiteX1" fmla="*/ 3345015 w 3710775"/>
              <a:gd name="connsiteY1" fmla="*/ 527417 h 1218977"/>
              <a:gd name="connsiteX2" fmla="*/ 2933535 w 3710775"/>
              <a:gd name="connsiteY2" fmla="*/ 298817 h 1218977"/>
              <a:gd name="connsiteX3" fmla="*/ 2727795 w 3710775"/>
              <a:gd name="connsiteY3" fmla="*/ 458837 h 1218977"/>
              <a:gd name="connsiteX4" fmla="*/ 2167725 w 3710775"/>
              <a:gd name="connsiteY4" fmla="*/ 58787 h 1218977"/>
              <a:gd name="connsiteX5" fmla="*/ 1539075 w 3710775"/>
              <a:gd name="connsiteY5" fmla="*/ 24497 h 1218977"/>
              <a:gd name="connsiteX6" fmla="*/ 1047585 w 3710775"/>
              <a:gd name="connsiteY6" fmla="*/ 275957 h 1218977"/>
              <a:gd name="connsiteX7" fmla="*/ 761835 w 3710775"/>
              <a:gd name="connsiteY7" fmla="*/ 401687 h 1218977"/>
              <a:gd name="connsiteX8" fmla="*/ 0 w 3710775"/>
              <a:gd name="connsiteY8" fmla="*/ 1218187 h 1218977"/>
              <a:gd name="connsiteX0" fmla="*/ 3710775 w 3710775"/>
              <a:gd name="connsiteY0" fmla="*/ 561707 h 1222147"/>
              <a:gd name="connsiteX1" fmla="*/ 3345015 w 3710775"/>
              <a:gd name="connsiteY1" fmla="*/ 527417 h 1222147"/>
              <a:gd name="connsiteX2" fmla="*/ 2933535 w 3710775"/>
              <a:gd name="connsiteY2" fmla="*/ 298817 h 1222147"/>
              <a:gd name="connsiteX3" fmla="*/ 2727795 w 3710775"/>
              <a:gd name="connsiteY3" fmla="*/ 458837 h 1222147"/>
              <a:gd name="connsiteX4" fmla="*/ 2167725 w 3710775"/>
              <a:gd name="connsiteY4" fmla="*/ 58787 h 1222147"/>
              <a:gd name="connsiteX5" fmla="*/ 1539075 w 3710775"/>
              <a:gd name="connsiteY5" fmla="*/ 24497 h 1222147"/>
              <a:gd name="connsiteX6" fmla="*/ 1047585 w 3710775"/>
              <a:gd name="connsiteY6" fmla="*/ 275957 h 1222147"/>
              <a:gd name="connsiteX7" fmla="*/ 523296 w 3710775"/>
              <a:gd name="connsiteY7" fmla="*/ 1077548 h 1222147"/>
              <a:gd name="connsiteX8" fmla="*/ 0 w 3710775"/>
              <a:gd name="connsiteY8" fmla="*/ 1218187 h 1222147"/>
              <a:gd name="connsiteX0" fmla="*/ 3710775 w 3710775"/>
              <a:gd name="connsiteY0" fmla="*/ 578852 h 1239292"/>
              <a:gd name="connsiteX1" fmla="*/ 3345015 w 3710775"/>
              <a:gd name="connsiteY1" fmla="*/ 544562 h 1239292"/>
              <a:gd name="connsiteX2" fmla="*/ 2933535 w 3710775"/>
              <a:gd name="connsiteY2" fmla="*/ 315962 h 1239292"/>
              <a:gd name="connsiteX3" fmla="*/ 2727795 w 3710775"/>
              <a:gd name="connsiteY3" fmla="*/ 475982 h 1239292"/>
              <a:gd name="connsiteX4" fmla="*/ 2167725 w 3710775"/>
              <a:gd name="connsiteY4" fmla="*/ 75932 h 1239292"/>
              <a:gd name="connsiteX5" fmla="*/ 1539075 w 3710775"/>
              <a:gd name="connsiteY5" fmla="*/ 41642 h 1239292"/>
              <a:gd name="connsiteX6" fmla="*/ 818985 w 3710775"/>
              <a:gd name="connsiteY6" fmla="*/ 531641 h 1239292"/>
              <a:gd name="connsiteX7" fmla="*/ 523296 w 3710775"/>
              <a:gd name="connsiteY7" fmla="*/ 1094693 h 1239292"/>
              <a:gd name="connsiteX8" fmla="*/ 0 w 3710775"/>
              <a:gd name="connsiteY8" fmla="*/ 1235332 h 1239292"/>
              <a:gd name="connsiteX0" fmla="*/ 3710775 w 3710775"/>
              <a:gd name="connsiteY0" fmla="*/ 525019 h 1185459"/>
              <a:gd name="connsiteX1" fmla="*/ 3345015 w 3710775"/>
              <a:gd name="connsiteY1" fmla="*/ 490729 h 1185459"/>
              <a:gd name="connsiteX2" fmla="*/ 2933535 w 3710775"/>
              <a:gd name="connsiteY2" fmla="*/ 262129 h 1185459"/>
              <a:gd name="connsiteX3" fmla="*/ 2727795 w 3710775"/>
              <a:gd name="connsiteY3" fmla="*/ 422149 h 1185459"/>
              <a:gd name="connsiteX4" fmla="*/ 2167725 w 3710775"/>
              <a:gd name="connsiteY4" fmla="*/ 22099 h 1185459"/>
              <a:gd name="connsiteX5" fmla="*/ 1549014 w 3710775"/>
              <a:gd name="connsiteY5" fmla="*/ 97140 h 1185459"/>
              <a:gd name="connsiteX6" fmla="*/ 818985 w 3710775"/>
              <a:gd name="connsiteY6" fmla="*/ 477808 h 1185459"/>
              <a:gd name="connsiteX7" fmla="*/ 523296 w 3710775"/>
              <a:gd name="connsiteY7" fmla="*/ 1040860 h 1185459"/>
              <a:gd name="connsiteX8" fmla="*/ 0 w 3710775"/>
              <a:gd name="connsiteY8" fmla="*/ 1181499 h 1185459"/>
              <a:gd name="connsiteX0" fmla="*/ 3710775 w 3710775"/>
              <a:gd name="connsiteY0" fmla="*/ 441664 h 1102104"/>
              <a:gd name="connsiteX1" fmla="*/ 3345015 w 3710775"/>
              <a:gd name="connsiteY1" fmla="*/ 407374 h 1102104"/>
              <a:gd name="connsiteX2" fmla="*/ 2933535 w 3710775"/>
              <a:gd name="connsiteY2" fmla="*/ 178774 h 1102104"/>
              <a:gd name="connsiteX3" fmla="*/ 2727795 w 3710775"/>
              <a:gd name="connsiteY3" fmla="*/ 338794 h 1102104"/>
              <a:gd name="connsiteX4" fmla="*/ 2227359 w 3710775"/>
              <a:gd name="connsiteY4" fmla="*/ 107709 h 1102104"/>
              <a:gd name="connsiteX5" fmla="*/ 1549014 w 3710775"/>
              <a:gd name="connsiteY5" fmla="*/ 13785 h 1102104"/>
              <a:gd name="connsiteX6" fmla="*/ 818985 w 3710775"/>
              <a:gd name="connsiteY6" fmla="*/ 394453 h 1102104"/>
              <a:gd name="connsiteX7" fmla="*/ 523296 w 3710775"/>
              <a:gd name="connsiteY7" fmla="*/ 957505 h 1102104"/>
              <a:gd name="connsiteX8" fmla="*/ 0 w 3710775"/>
              <a:gd name="connsiteY8" fmla="*/ 1098144 h 1102104"/>
              <a:gd name="connsiteX0" fmla="*/ 3710775 w 3710775"/>
              <a:gd name="connsiteY0" fmla="*/ 506912 h 1167352"/>
              <a:gd name="connsiteX1" fmla="*/ 3345015 w 3710775"/>
              <a:gd name="connsiteY1" fmla="*/ 472622 h 1167352"/>
              <a:gd name="connsiteX2" fmla="*/ 2933535 w 3710775"/>
              <a:gd name="connsiteY2" fmla="*/ 244022 h 1167352"/>
              <a:gd name="connsiteX3" fmla="*/ 2727795 w 3710775"/>
              <a:gd name="connsiteY3" fmla="*/ 404042 h 1167352"/>
              <a:gd name="connsiteX4" fmla="*/ 2227359 w 3710775"/>
              <a:gd name="connsiteY4" fmla="*/ 172957 h 1167352"/>
              <a:gd name="connsiteX5" fmla="*/ 1529136 w 3710775"/>
              <a:gd name="connsiteY5" fmla="*/ 9459 h 1167352"/>
              <a:gd name="connsiteX6" fmla="*/ 818985 w 3710775"/>
              <a:gd name="connsiteY6" fmla="*/ 459701 h 1167352"/>
              <a:gd name="connsiteX7" fmla="*/ 523296 w 3710775"/>
              <a:gd name="connsiteY7" fmla="*/ 1022753 h 1167352"/>
              <a:gd name="connsiteX8" fmla="*/ 0 w 3710775"/>
              <a:gd name="connsiteY8" fmla="*/ 1163392 h 1167352"/>
              <a:gd name="connsiteX0" fmla="*/ 3710775 w 3710775"/>
              <a:gd name="connsiteY0" fmla="*/ 507417 h 1167857"/>
              <a:gd name="connsiteX1" fmla="*/ 3345015 w 3710775"/>
              <a:gd name="connsiteY1" fmla="*/ 473127 h 1167857"/>
              <a:gd name="connsiteX2" fmla="*/ 2933535 w 3710775"/>
              <a:gd name="connsiteY2" fmla="*/ 244527 h 1167857"/>
              <a:gd name="connsiteX3" fmla="*/ 2688038 w 3710775"/>
              <a:gd name="connsiteY3" fmla="*/ 464182 h 1167857"/>
              <a:gd name="connsiteX4" fmla="*/ 2227359 w 3710775"/>
              <a:gd name="connsiteY4" fmla="*/ 173462 h 1167857"/>
              <a:gd name="connsiteX5" fmla="*/ 1529136 w 3710775"/>
              <a:gd name="connsiteY5" fmla="*/ 9964 h 1167857"/>
              <a:gd name="connsiteX6" fmla="*/ 818985 w 3710775"/>
              <a:gd name="connsiteY6" fmla="*/ 460206 h 1167857"/>
              <a:gd name="connsiteX7" fmla="*/ 523296 w 3710775"/>
              <a:gd name="connsiteY7" fmla="*/ 1023258 h 1167857"/>
              <a:gd name="connsiteX8" fmla="*/ 0 w 3710775"/>
              <a:gd name="connsiteY8" fmla="*/ 1163897 h 1167857"/>
              <a:gd name="connsiteX0" fmla="*/ 3710775 w 3710775"/>
              <a:gd name="connsiteY0" fmla="*/ 507417 h 1167857"/>
              <a:gd name="connsiteX1" fmla="*/ 3345015 w 3710775"/>
              <a:gd name="connsiteY1" fmla="*/ 473127 h 1167857"/>
              <a:gd name="connsiteX2" fmla="*/ 3003109 w 3710775"/>
              <a:gd name="connsiteY2" fmla="*/ 423431 h 1167857"/>
              <a:gd name="connsiteX3" fmla="*/ 2688038 w 3710775"/>
              <a:gd name="connsiteY3" fmla="*/ 464182 h 1167857"/>
              <a:gd name="connsiteX4" fmla="*/ 2227359 w 3710775"/>
              <a:gd name="connsiteY4" fmla="*/ 173462 h 1167857"/>
              <a:gd name="connsiteX5" fmla="*/ 1529136 w 3710775"/>
              <a:gd name="connsiteY5" fmla="*/ 9964 h 1167857"/>
              <a:gd name="connsiteX6" fmla="*/ 818985 w 3710775"/>
              <a:gd name="connsiteY6" fmla="*/ 460206 h 1167857"/>
              <a:gd name="connsiteX7" fmla="*/ 523296 w 3710775"/>
              <a:gd name="connsiteY7" fmla="*/ 1023258 h 1167857"/>
              <a:gd name="connsiteX8" fmla="*/ 0 w 3710775"/>
              <a:gd name="connsiteY8" fmla="*/ 1163897 h 1167857"/>
              <a:gd name="connsiteX0" fmla="*/ 3710775 w 3710775"/>
              <a:gd name="connsiteY0" fmla="*/ 507417 h 1167857"/>
              <a:gd name="connsiteX1" fmla="*/ 3434467 w 3710775"/>
              <a:gd name="connsiteY1" fmla="*/ 652031 h 1167857"/>
              <a:gd name="connsiteX2" fmla="*/ 3003109 w 3710775"/>
              <a:gd name="connsiteY2" fmla="*/ 423431 h 1167857"/>
              <a:gd name="connsiteX3" fmla="*/ 2688038 w 3710775"/>
              <a:gd name="connsiteY3" fmla="*/ 464182 h 1167857"/>
              <a:gd name="connsiteX4" fmla="*/ 2227359 w 3710775"/>
              <a:gd name="connsiteY4" fmla="*/ 173462 h 1167857"/>
              <a:gd name="connsiteX5" fmla="*/ 1529136 w 3710775"/>
              <a:gd name="connsiteY5" fmla="*/ 9964 h 1167857"/>
              <a:gd name="connsiteX6" fmla="*/ 818985 w 3710775"/>
              <a:gd name="connsiteY6" fmla="*/ 460206 h 1167857"/>
              <a:gd name="connsiteX7" fmla="*/ 523296 w 3710775"/>
              <a:gd name="connsiteY7" fmla="*/ 1023258 h 1167857"/>
              <a:gd name="connsiteX8" fmla="*/ 0 w 3710775"/>
              <a:gd name="connsiteY8" fmla="*/ 1163897 h 1167857"/>
              <a:gd name="connsiteX0" fmla="*/ 4148096 w 4148096"/>
              <a:gd name="connsiteY0" fmla="*/ 944739 h 1167857"/>
              <a:gd name="connsiteX1" fmla="*/ 3434467 w 4148096"/>
              <a:gd name="connsiteY1" fmla="*/ 652031 h 1167857"/>
              <a:gd name="connsiteX2" fmla="*/ 3003109 w 4148096"/>
              <a:gd name="connsiteY2" fmla="*/ 423431 h 1167857"/>
              <a:gd name="connsiteX3" fmla="*/ 2688038 w 4148096"/>
              <a:gd name="connsiteY3" fmla="*/ 464182 h 1167857"/>
              <a:gd name="connsiteX4" fmla="*/ 2227359 w 4148096"/>
              <a:gd name="connsiteY4" fmla="*/ 173462 h 1167857"/>
              <a:gd name="connsiteX5" fmla="*/ 1529136 w 4148096"/>
              <a:gd name="connsiteY5" fmla="*/ 9964 h 1167857"/>
              <a:gd name="connsiteX6" fmla="*/ 818985 w 4148096"/>
              <a:gd name="connsiteY6" fmla="*/ 460206 h 1167857"/>
              <a:gd name="connsiteX7" fmla="*/ 523296 w 4148096"/>
              <a:gd name="connsiteY7" fmla="*/ 1023258 h 1167857"/>
              <a:gd name="connsiteX8" fmla="*/ 0 w 4148096"/>
              <a:gd name="connsiteY8" fmla="*/ 1163897 h 1167857"/>
              <a:gd name="connsiteX0" fmla="*/ 4148096 w 4148096"/>
              <a:gd name="connsiteY0" fmla="*/ 944739 h 1167857"/>
              <a:gd name="connsiteX1" fmla="*/ 3434467 w 4148096"/>
              <a:gd name="connsiteY1" fmla="*/ 652031 h 1167857"/>
              <a:gd name="connsiteX2" fmla="*/ 3003109 w 4148096"/>
              <a:gd name="connsiteY2" fmla="*/ 423431 h 1167857"/>
              <a:gd name="connsiteX3" fmla="*/ 2688038 w 4148096"/>
              <a:gd name="connsiteY3" fmla="*/ 464182 h 1167857"/>
              <a:gd name="connsiteX4" fmla="*/ 2227359 w 4148096"/>
              <a:gd name="connsiteY4" fmla="*/ 173462 h 1167857"/>
              <a:gd name="connsiteX5" fmla="*/ 1529136 w 4148096"/>
              <a:gd name="connsiteY5" fmla="*/ 9964 h 1167857"/>
              <a:gd name="connsiteX6" fmla="*/ 818985 w 4148096"/>
              <a:gd name="connsiteY6" fmla="*/ 460206 h 1167857"/>
              <a:gd name="connsiteX7" fmla="*/ 523296 w 4148096"/>
              <a:gd name="connsiteY7" fmla="*/ 1023258 h 1167857"/>
              <a:gd name="connsiteX8" fmla="*/ 0 w 4148096"/>
              <a:gd name="connsiteY8" fmla="*/ 1163897 h 1167857"/>
              <a:gd name="connsiteX0" fmla="*/ 4167974 w 4167974"/>
              <a:gd name="connsiteY0" fmla="*/ 885104 h 1167857"/>
              <a:gd name="connsiteX1" fmla="*/ 3434467 w 4167974"/>
              <a:gd name="connsiteY1" fmla="*/ 652031 h 1167857"/>
              <a:gd name="connsiteX2" fmla="*/ 3003109 w 4167974"/>
              <a:gd name="connsiteY2" fmla="*/ 423431 h 1167857"/>
              <a:gd name="connsiteX3" fmla="*/ 2688038 w 4167974"/>
              <a:gd name="connsiteY3" fmla="*/ 464182 h 1167857"/>
              <a:gd name="connsiteX4" fmla="*/ 2227359 w 4167974"/>
              <a:gd name="connsiteY4" fmla="*/ 173462 h 1167857"/>
              <a:gd name="connsiteX5" fmla="*/ 1529136 w 4167974"/>
              <a:gd name="connsiteY5" fmla="*/ 9964 h 1167857"/>
              <a:gd name="connsiteX6" fmla="*/ 818985 w 4167974"/>
              <a:gd name="connsiteY6" fmla="*/ 460206 h 1167857"/>
              <a:gd name="connsiteX7" fmla="*/ 523296 w 4167974"/>
              <a:gd name="connsiteY7" fmla="*/ 1023258 h 1167857"/>
              <a:gd name="connsiteX8" fmla="*/ 0 w 4167974"/>
              <a:gd name="connsiteY8" fmla="*/ 1163897 h 1167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67974" h="1167857">
                <a:moveTo>
                  <a:pt x="4167974" y="885104"/>
                </a:moveTo>
                <a:cubicBezTo>
                  <a:pt x="4149256" y="1058831"/>
                  <a:pt x="3628611" y="728977"/>
                  <a:pt x="3434467" y="652031"/>
                </a:cubicBezTo>
                <a:cubicBezTo>
                  <a:pt x="3240323" y="575086"/>
                  <a:pt x="3127514" y="454739"/>
                  <a:pt x="3003109" y="423431"/>
                </a:cubicBezTo>
                <a:cubicBezTo>
                  <a:pt x="2878704" y="392123"/>
                  <a:pt x="2817330" y="505843"/>
                  <a:pt x="2688038" y="464182"/>
                </a:cubicBezTo>
                <a:cubicBezTo>
                  <a:pt x="2558746" y="422521"/>
                  <a:pt x="2420509" y="249165"/>
                  <a:pt x="2227359" y="173462"/>
                </a:cubicBezTo>
                <a:cubicBezTo>
                  <a:pt x="2034209" y="97759"/>
                  <a:pt x="1763865" y="-37827"/>
                  <a:pt x="1529136" y="9964"/>
                </a:cubicBezTo>
                <a:cubicBezTo>
                  <a:pt x="1294407" y="57755"/>
                  <a:pt x="986625" y="291324"/>
                  <a:pt x="818985" y="460206"/>
                </a:cubicBezTo>
                <a:cubicBezTo>
                  <a:pt x="651345" y="629088"/>
                  <a:pt x="629976" y="1000398"/>
                  <a:pt x="523296" y="1023258"/>
                </a:cubicBezTo>
                <a:cubicBezTo>
                  <a:pt x="416616" y="1046118"/>
                  <a:pt x="241769" y="1193715"/>
                  <a:pt x="0" y="1163897"/>
                </a:cubicBezTo>
              </a:path>
            </a:pathLst>
          </a:custGeom>
          <a:noFill/>
          <a:ln w="1778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7" name="Freeform 796"/>
          <p:cNvSpPr/>
          <p:nvPr/>
        </p:nvSpPr>
        <p:spPr>
          <a:xfrm rot="19157369">
            <a:off x="9680790" y="8895677"/>
            <a:ext cx="3833652" cy="4140927"/>
          </a:xfrm>
          <a:custGeom>
            <a:avLst/>
            <a:gdLst>
              <a:gd name="connsiteX0" fmla="*/ 0 w 3898231"/>
              <a:gd name="connsiteY0" fmla="*/ 3898231 h 3898231"/>
              <a:gd name="connsiteX1" fmla="*/ 3898231 w 3898231"/>
              <a:gd name="connsiteY1" fmla="*/ 0 h 389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98231" h="3898231">
                <a:moveTo>
                  <a:pt x="0" y="3898231"/>
                </a:moveTo>
                <a:lnTo>
                  <a:pt x="3898231" y="0"/>
                </a:lnTo>
              </a:path>
            </a:pathLst>
          </a:custGeom>
          <a:noFill/>
          <a:ln w="1270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9" name="TextBox 798"/>
          <p:cNvSpPr txBox="1"/>
          <p:nvPr/>
        </p:nvSpPr>
        <p:spPr>
          <a:xfrm>
            <a:off x="16497764" y="15131310"/>
            <a:ext cx="155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Orlovka</a:t>
            </a:r>
            <a:endParaRPr lang="en-US" sz="2800" b="1" dirty="0"/>
          </a:p>
        </p:txBody>
      </p:sp>
      <p:sp>
        <p:nvSpPr>
          <p:cNvPr id="801" name="TextBox 800"/>
          <p:cNvSpPr txBox="1"/>
          <p:nvPr/>
        </p:nvSpPr>
        <p:spPr>
          <a:xfrm>
            <a:off x="5875609" y="8383908"/>
            <a:ext cx="179760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Panshino</a:t>
            </a:r>
            <a:r>
              <a:rPr lang="en-US" sz="2800" b="1" dirty="0" smtClean="0"/>
              <a:t> St.</a:t>
            </a:r>
            <a:endParaRPr lang="en-US" sz="2800" b="1" dirty="0"/>
          </a:p>
        </p:txBody>
      </p:sp>
      <p:sp>
        <p:nvSpPr>
          <p:cNvPr id="103" name="Freeform 102"/>
          <p:cNvSpPr/>
          <p:nvPr/>
        </p:nvSpPr>
        <p:spPr>
          <a:xfrm rot="20122551">
            <a:off x="6470701" y="7746040"/>
            <a:ext cx="3898231" cy="3898231"/>
          </a:xfrm>
          <a:custGeom>
            <a:avLst/>
            <a:gdLst>
              <a:gd name="connsiteX0" fmla="*/ 0 w 3898231"/>
              <a:gd name="connsiteY0" fmla="*/ 3898231 h 3898231"/>
              <a:gd name="connsiteX1" fmla="*/ 3898231 w 3898231"/>
              <a:gd name="connsiteY1" fmla="*/ 0 h 389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98231" h="3898231">
                <a:moveTo>
                  <a:pt x="0" y="3898231"/>
                </a:moveTo>
                <a:lnTo>
                  <a:pt x="3898231" y="0"/>
                </a:lnTo>
              </a:path>
            </a:pathLst>
          </a:custGeom>
          <a:noFill/>
          <a:ln w="1270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6" name="Rectangle 825"/>
          <p:cNvSpPr/>
          <p:nvPr/>
        </p:nvSpPr>
        <p:spPr>
          <a:xfrm>
            <a:off x="15867173" y="411423"/>
            <a:ext cx="11213432" cy="4379495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7" name="TextBox 826"/>
          <p:cNvSpPr txBox="1"/>
          <p:nvPr/>
        </p:nvSpPr>
        <p:spPr>
          <a:xfrm>
            <a:off x="15790797" y="574098"/>
            <a:ext cx="11261558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Fourth </a:t>
            </a:r>
            <a:r>
              <a:rPr lang="en-US" sz="3600" b="1" dirty="0" err="1" smtClean="0">
                <a:latin typeface="Georgia" panose="02040502050405020303" pitchFamily="18" charset="0"/>
              </a:rPr>
              <a:t>Kotluban</a:t>
            </a:r>
            <a:r>
              <a:rPr lang="en-US" sz="3600" b="1" dirty="0" smtClean="0">
                <a:latin typeface="Georgia" panose="02040502050405020303" pitchFamily="18" charset="0"/>
              </a:rPr>
              <a:t> Offensive</a:t>
            </a:r>
          </a:p>
          <a:p>
            <a:pPr algn="ctr"/>
            <a:r>
              <a:rPr lang="en-US" sz="3600" b="1" smtClean="0">
                <a:latin typeface="Georgia" panose="02040502050405020303" pitchFamily="18" charset="0"/>
              </a:rPr>
              <a:t>19-26 </a:t>
            </a:r>
            <a:r>
              <a:rPr lang="en-US" sz="3600" b="1" dirty="0" smtClean="0">
                <a:latin typeface="Georgia" panose="02040502050405020303" pitchFamily="18" charset="0"/>
              </a:rPr>
              <a:t>October 1942</a:t>
            </a:r>
          </a:p>
        </p:txBody>
      </p:sp>
      <p:pic>
        <p:nvPicPr>
          <p:cNvPr id="828" name="Picture 8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20226" y="1503975"/>
            <a:ext cx="1578695" cy="1727295"/>
          </a:xfrm>
          <a:prstGeom prst="rect">
            <a:avLst/>
          </a:prstGeom>
        </p:spPr>
      </p:pic>
      <p:sp>
        <p:nvSpPr>
          <p:cNvPr id="832" name="TextBox 831"/>
          <p:cNvSpPr txBox="1"/>
          <p:nvPr/>
        </p:nvSpPr>
        <p:spPr>
          <a:xfrm>
            <a:off x="16443538" y="3839731"/>
            <a:ext cx="101001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0                     5                     10                   15                   20                   25                   30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842" name="Group 841"/>
          <p:cNvGrpSpPr/>
          <p:nvPr/>
        </p:nvGrpSpPr>
        <p:grpSpPr>
          <a:xfrm>
            <a:off x="16602294" y="3512402"/>
            <a:ext cx="9682075" cy="266705"/>
            <a:chOff x="16223473" y="3499340"/>
            <a:chExt cx="9682075" cy="266705"/>
          </a:xfrm>
        </p:grpSpPr>
        <p:grpSp>
          <p:nvGrpSpPr>
            <p:cNvPr id="40" name="Group 39"/>
            <p:cNvGrpSpPr/>
            <p:nvPr/>
          </p:nvGrpSpPr>
          <p:grpSpPr>
            <a:xfrm>
              <a:off x="16223473" y="3500828"/>
              <a:ext cx="3227245" cy="265217"/>
              <a:chOff x="3368842" y="15977937"/>
              <a:chExt cx="3227245" cy="265217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3368842" y="15977937"/>
                <a:ext cx="1612232" cy="264695"/>
              </a:xfrm>
              <a:prstGeom prst="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983855" y="15978459"/>
                <a:ext cx="1612232" cy="26469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3" name="Group 832"/>
            <p:cNvGrpSpPr/>
            <p:nvPr/>
          </p:nvGrpSpPr>
          <p:grpSpPr>
            <a:xfrm>
              <a:off x="19451126" y="3499842"/>
              <a:ext cx="3227245" cy="265217"/>
              <a:chOff x="3368842" y="15977937"/>
              <a:chExt cx="3227245" cy="265217"/>
            </a:xfrm>
          </p:grpSpPr>
          <p:sp>
            <p:nvSpPr>
              <p:cNvPr id="834" name="Rectangle 833"/>
              <p:cNvSpPr/>
              <p:nvPr/>
            </p:nvSpPr>
            <p:spPr>
              <a:xfrm>
                <a:off x="3368842" y="15977937"/>
                <a:ext cx="1612232" cy="264695"/>
              </a:xfrm>
              <a:prstGeom prst="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Rectangle 834"/>
              <p:cNvSpPr/>
              <p:nvPr/>
            </p:nvSpPr>
            <p:spPr>
              <a:xfrm>
                <a:off x="4983855" y="15978459"/>
                <a:ext cx="1612232" cy="26469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9" name="Group 838"/>
            <p:cNvGrpSpPr/>
            <p:nvPr/>
          </p:nvGrpSpPr>
          <p:grpSpPr>
            <a:xfrm>
              <a:off x="22678303" y="3499340"/>
              <a:ext cx="3227245" cy="265217"/>
              <a:chOff x="3368842" y="15977937"/>
              <a:chExt cx="3227245" cy="265217"/>
            </a:xfrm>
          </p:grpSpPr>
          <p:sp>
            <p:nvSpPr>
              <p:cNvPr id="840" name="Rectangle 839"/>
              <p:cNvSpPr/>
              <p:nvPr/>
            </p:nvSpPr>
            <p:spPr>
              <a:xfrm>
                <a:off x="3368842" y="15977937"/>
                <a:ext cx="1612232" cy="264695"/>
              </a:xfrm>
              <a:prstGeom prst="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1" name="Rectangle 840"/>
              <p:cNvSpPr/>
              <p:nvPr/>
            </p:nvSpPr>
            <p:spPr>
              <a:xfrm>
                <a:off x="4983855" y="15978459"/>
                <a:ext cx="1612232" cy="26469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43" name="Group 842"/>
          <p:cNvGrpSpPr/>
          <p:nvPr/>
        </p:nvGrpSpPr>
        <p:grpSpPr>
          <a:xfrm>
            <a:off x="459642" y="6048430"/>
            <a:ext cx="1850601" cy="1213602"/>
            <a:chOff x="2152596" y="2715420"/>
            <a:chExt cx="1850601" cy="1213602"/>
          </a:xfrm>
        </p:grpSpPr>
        <p:grpSp>
          <p:nvGrpSpPr>
            <p:cNvPr id="844" name="Group 843"/>
            <p:cNvGrpSpPr/>
            <p:nvPr/>
          </p:nvGrpSpPr>
          <p:grpSpPr>
            <a:xfrm>
              <a:off x="2181742" y="3385157"/>
              <a:ext cx="803305" cy="420168"/>
              <a:chOff x="1495514" y="3596355"/>
              <a:chExt cx="844609" cy="420168"/>
            </a:xfrm>
          </p:grpSpPr>
          <p:sp>
            <p:nvSpPr>
              <p:cNvPr id="856" name="Rectangle 85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7" name="Rectangle 856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5" name="Group 844"/>
            <p:cNvGrpSpPr/>
            <p:nvPr/>
          </p:nvGrpSpPr>
          <p:grpSpPr>
            <a:xfrm>
              <a:off x="3187214" y="2769651"/>
              <a:ext cx="571144" cy="420168"/>
              <a:chOff x="692209" y="3030908"/>
              <a:chExt cx="571144" cy="420168"/>
            </a:xfrm>
          </p:grpSpPr>
          <p:sp>
            <p:nvSpPr>
              <p:cNvPr id="854" name="Rectangle 85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5" name="Rectangle 854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6" name="Group 845"/>
            <p:cNvGrpSpPr/>
            <p:nvPr/>
          </p:nvGrpSpPr>
          <p:grpSpPr>
            <a:xfrm>
              <a:off x="2152596" y="2715420"/>
              <a:ext cx="1850601" cy="1213602"/>
              <a:chOff x="2861463" y="6101221"/>
              <a:chExt cx="1177641" cy="801982"/>
            </a:xfrm>
          </p:grpSpPr>
          <p:grpSp>
            <p:nvGrpSpPr>
              <p:cNvPr id="847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50" name="Rectangle 84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51" name="Straight Connector 850"/>
                <p:cNvCxnSpPr>
                  <a:stCxn id="850" idx="0"/>
                  <a:endCxn id="85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52" name="Freeform 85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53" name="Freeform 85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48" name="TextBox 847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849" name="TextBox 848"/>
              <p:cNvSpPr txBox="1"/>
              <p:nvPr/>
            </p:nvSpPr>
            <p:spPr>
              <a:xfrm>
                <a:off x="2861463" y="6492480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384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5203370" y="5563673"/>
            <a:ext cx="1272556" cy="309891"/>
            <a:chOff x="5203370" y="5563673"/>
            <a:chExt cx="1272556" cy="309891"/>
          </a:xfrm>
        </p:grpSpPr>
        <p:sp>
          <p:nvSpPr>
            <p:cNvPr id="858" name="Rectangle 857"/>
            <p:cNvSpPr/>
            <p:nvPr/>
          </p:nvSpPr>
          <p:spPr>
            <a:xfrm>
              <a:off x="5203370" y="5563673"/>
              <a:ext cx="1269551" cy="3094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Rectangle 858"/>
            <p:cNvSpPr/>
            <p:nvPr/>
          </p:nvSpPr>
          <p:spPr>
            <a:xfrm>
              <a:off x="5206375" y="5564103"/>
              <a:ext cx="1269551" cy="309461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4340535" y="5410774"/>
            <a:ext cx="22699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Kachalinskaia</a:t>
            </a:r>
            <a:endParaRPr lang="en-US" sz="2800" b="1" dirty="0"/>
          </a:p>
        </p:txBody>
      </p:sp>
      <p:sp>
        <p:nvSpPr>
          <p:cNvPr id="860" name="TextBox 859"/>
          <p:cNvSpPr txBox="1"/>
          <p:nvPr/>
        </p:nvSpPr>
        <p:spPr>
          <a:xfrm rot="20836346">
            <a:off x="921894" y="1744312"/>
            <a:ext cx="2188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 smtClean="0">
                <a:solidFill>
                  <a:schemeClr val="accent5">
                    <a:lumMod val="75000"/>
                  </a:schemeClr>
                </a:solidFill>
              </a:rPr>
              <a:t>Don River</a:t>
            </a:r>
            <a:endParaRPr lang="en-US" sz="3200" b="1" i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861" name="TextBox 860"/>
          <p:cNvSpPr txBox="1"/>
          <p:nvPr/>
        </p:nvSpPr>
        <p:spPr>
          <a:xfrm rot="18597567">
            <a:off x="21421476" y="9487905"/>
            <a:ext cx="21885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 smtClean="0">
                <a:solidFill>
                  <a:schemeClr val="accent5">
                    <a:lumMod val="75000"/>
                  </a:schemeClr>
                </a:solidFill>
              </a:rPr>
              <a:t>Volga River</a:t>
            </a:r>
            <a:endParaRPr lang="en-US" sz="3200" b="1" i="1" dirty="0">
              <a:solidFill>
                <a:schemeClr val="accent5">
                  <a:lumMod val="75000"/>
                </a:schemeClr>
              </a:solidFill>
            </a:endParaRPr>
          </a:p>
        </p:txBody>
      </p:sp>
      <p:grpSp>
        <p:nvGrpSpPr>
          <p:cNvPr id="877" name="Group 876"/>
          <p:cNvGrpSpPr/>
          <p:nvPr/>
        </p:nvGrpSpPr>
        <p:grpSpPr>
          <a:xfrm>
            <a:off x="1256168" y="14834517"/>
            <a:ext cx="1812459" cy="1200071"/>
            <a:chOff x="17029568" y="6376317"/>
            <a:chExt cx="1812459" cy="1200071"/>
          </a:xfrm>
        </p:grpSpPr>
        <p:grpSp>
          <p:nvGrpSpPr>
            <p:cNvPr id="878" name="Group 877"/>
            <p:cNvGrpSpPr/>
            <p:nvPr/>
          </p:nvGrpSpPr>
          <p:grpSpPr>
            <a:xfrm>
              <a:off x="17081290" y="7032532"/>
              <a:ext cx="752577" cy="420168"/>
              <a:chOff x="1704248" y="3596355"/>
              <a:chExt cx="644431" cy="420168"/>
            </a:xfrm>
          </p:grpSpPr>
          <p:sp>
            <p:nvSpPr>
              <p:cNvPr id="890" name="Rectangle 889"/>
              <p:cNvSpPr/>
              <p:nvPr/>
            </p:nvSpPr>
            <p:spPr>
              <a:xfrm>
                <a:off x="1705210" y="3597779"/>
                <a:ext cx="62779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1" name="Rectangle 890"/>
              <p:cNvSpPr/>
              <p:nvPr/>
            </p:nvSpPr>
            <p:spPr>
              <a:xfrm>
                <a:off x="1704248" y="3596355"/>
                <a:ext cx="64443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9" name="Group 878"/>
            <p:cNvGrpSpPr/>
            <p:nvPr/>
          </p:nvGrpSpPr>
          <p:grpSpPr>
            <a:xfrm>
              <a:off x="17905751" y="6450222"/>
              <a:ext cx="759501" cy="420168"/>
              <a:chOff x="692209" y="3030908"/>
              <a:chExt cx="564794" cy="420168"/>
            </a:xfrm>
          </p:grpSpPr>
          <p:sp>
            <p:nvSpPr>
              <p:cNvPr id="888" name="Rectangle 88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Rectangle 888"/>
              <p:cNvSpPr/>
              <p:nvPr/>
            </p:nvSpPr>
            <p:spPr>
              <a:xfrm>
                <a:off x="69298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0" name="Group 879"/>
            <p:cNvGrpSpPr/>
            <p:nvPr/>
          </p:nvGrpSpPr>
          <p:grpSpPr>
            <a:xfrm>
              <a:off x="17029568" y="6376317"/>
              <a:ext cx="1812459" cy="1200071"/>
              <a:chOff x="2885735" y="6110162"/>
              <a:chExt cx="1153369" cy="793041"/>
            </a:xfrm>
          </p:grpSpPr>
          <p:grpSp>
            <p:nvGrpSpPr>
              <p:cNvPr id="88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84" name="Rectangle 8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85" name="Straight Connector 884"/>
                <p:cNvCxnSpPr>
                  <a:stCxn id="884" idx="0"/>
                  <a:endCxn id="8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6" name="Freeform 8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87" name="Freeform 8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82" name="TextBox 881"/>
              <p:cNvSpPr txBox="1"/>
              <p:nvPr/>
            </p:nvSpPr>
            <p:spPr>
              <a:xfrm>
                <a:off x="3386882" y="6110162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883" name="TextBox 882"/>
              <p:cNvSpPr txBox="1"/>
              <p:nvPr/>
            </p:nvSpPr>
            <p:spPr>
              <a:xfrm>
                <a:off x="2885735" y="6485875"/>
                <a:ext cx="53475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VIII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907" name="Group 906"/>
          <p:cNvGrpSpPr/>
          <p:nvPr/>
        </p:nvGrpSpPr>
        <p:grpSpPr>
          <a:xfrm>
            <a:off x="490806" y="4350059"/>
            <a:ext cx="1572314" cy="1200071"/>
            <a:chOff x="17269715" y="6376317"/>
            <a:chExt cx="1572314" cy="1200071"/>
          </a:xfrm>
        </p:grpSpPr>
        <p:grpSp>
          <p:nvGrpSpPr>
            <p:cNvPr id="908" name="Group 907"/>
            <p:cNvGrpSpPr/>
            <p:nvPr/>
          </p:nvGrpSpPr>
          <p:grpSpPr>
            <a:xfrm>
              <a:off x="17313946" y="7032532"/>
              <a:ext cx="519921" cy="420168"/>
              <a:chOff x="1903471" y="3596355"/>
              <a:chExt cx="445208" cy="420168"/>
            </a:xfrm>
          </p:grpSpPr>
          <p:sp>
            <p:nvSpPr>
              <p:cNvPr id="920" name="Rectangle 919"/>
              <p:cNvSpPr/>
              <p:nvPr/>
            </p:nvSpPr>
            <p:spPr>
              <a:xfrm>
                <a:off x="1903471" y="3597779"/>
                <a:ext cx="429530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1" name="Rectangle 920"/>
              <p:cNvSpPr/>
              <p:nvPr/>
            </p:nvSpPr>
            <p:spPr>
              <a:xfrm>
                <a:off x="1906109" y="3596355"/>
                <a:ext cx="442570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09" name="Group 908"/>
            <p:cNvGrpSpPr/>
            <p:nvPr/>
          </p:nvGrpSpPr>
          <p:grpSpPr>
            <a:xfrm>
              <a:off x="17905751" y="6450222"/>
              <a:ext cx="759501" cy="420168"/>
              <a:chOff x="692209" y="3030908"/>
              <a:chExt cx="564794" cy="420168"/>
            </a:xfrm>
          </p:grpSpPr>
          <p:sp>
            <p:nvSpPr>
              <p:cNvPr id="918" name="Rectangle 91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9" name="Rectangle 918"/>
              <p:cNvSpPr/>
              <p:nvPr/>
            </p:nvSpPr>
            <p:spPr>
              <a:xfrm>
                <a:off x="69298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10" name="Group 909"/>
            <p:cNvGrpSpPr/>
            <p:nvPr/>
          </p:nvGrpSpPr>
          <p:grpSpPr>
            <a:xfrm>
              <a:off x="17269715" y="6376317"/>
              <a:ext cx="1572314" cy="1200071"/>
              <a:chOff x="3038553" y="6110162"/>
              <a:chExt cx="1000551" cy="793041"/>
            </a:xfrm>
          </p:grpSpPr>
          <p:grpSp>
            <p:nvGrpSpPr>
              <p:cNvPr id="91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14" name="Rectangle 91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15" name="Straight Connector 914"/>
                <p:cNvCxnSpPr>
                  <a:stCxn id="914" idx="0"/>
                  <a:endCxn id="91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16" name="Freeform 91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17" name="Freeform 91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12" name="TextBox 911"/>
              <p:cNvSpPr txBox="1"/>
              <p:nvPr/>
            </p:nvSpPr>
            <p:spPr>
              <a:xfrm>
                <a:off x="3386882" y="6110162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913" name="TextBox 912"/>
              <p:cNvSpPr txBox="1"/>
              <p:nvPr/>
            </p:nvSpPr>
            <p:spPr>
              <a:xfrm>
                <a:off x="3038553" y="6481806"/>
                <a:ext cx="333785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922" name="Group 921"/>
          <p:cNvGrpSpPr/>
          <p:nvPr/>
        </p:nvGrpSpPr>
        <p:grpSpPr>
          <a:xfrm>
            <a:off x="11459069" y="16488999"/>
            <a:ext cx="1803844" cy="1200071"/>
            <a:chOff x="14852899" y="14238169"/>
            <a:chExt cx="1803844" cy="1200071"/>
          </a:xfrm>
        </p:grpSpPr>
        <p:grpSp>
          <p:nvGrpSpPr>
            <p:cNvPr id="923" name="Group 922"/>
            <p:cNvGrpSpPr/>
            <p:nvPr/>
          </p:nvGrpSpPr>
          <p:grpSpPr>
            <a:xfrm>
              <a:off x="14852899" y="14238169"/>
              <a:ext cx="1803844" cy="1200071"/>
              <a:chOff x="17029568" y="6376317"/>
              <a:chExt cx="1803844" cy="1200071"/>
            </a:xfrm>
          </p:grpSpPr>
          <p:grpSp>
            <p:nvGrpSpPr>
              <p:cNvPr id="925" name="Group 924"/>
              <p:cNvGrpSpPr/>
              <p:nvPr/>
            </p:nvGrpSpPr>
            <p:grpSpPr>
              <a:xfrm>
                <a:off x="17081290" y="7032532"/>
                <a:ext cx="752577" cy="420168"/>
                <a:chOff x="1704248" y="3596355"/>
                <a:chExt cx="644431" cy="420168"/>
              </a:xfrm>
            </p:grpSpPr>
            <p:sp>
              <p:nvSpPr>
                <p:cNvPr id="935" name="Rectangle 934"/>
                <p:cNvSpPr/>
                <p:nvPr/>
              </p:nvSpPr>
              <p:spPr>
                <a:xfrm>
                  <a:off x="1705210" y="3597779"/>
                  <a:ext cx="627791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Rectangle 935"/>
                <p:cNvSpPr/>
                <p:nvPr/>
              </p:nvSpPr>
              <p:spPr>
                <a:xfrm>
                  <a:off x="1704248" y="3596355"/>
                  <a:ext cx="644431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6" name="Group 925"/>
              <p:cNvGrpSpPr/>
              <p:nvPr/>
            </p:nvGrpSpPr>
            <p:grpSpPr>
              <a:xfrm>
                <a:off x="17905751" y="6450222"/>
                <a:ext cx="759501" cy="420168"/>
                <a:chOff x="692209" y="3030908"/>
                <a:chExt cx="564794" cy="420168"/>
              </a:xfrm>
            </p:grpSpPr>
            <p:sp>
              <p:nvSpPr>
                <p:cNvPr id="933" name="Rectangle 932"/>
                <p:cNvSpPr/>
                <p:nvPr/>
              </p:nvSpPr>
              <p:spPr>
                <a:xfrm>
                  <a:off x="692209" y="3032332"/>
                  <a:ext cx="564023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" name="Rectangle 933"/>
                <p:cNvSpPr/>
                <p:nvPr/>
              </p:nvSpPr>
              <p:spPr>
                <a:xfrm>
                  <a:off x="692980" y="3030908"/>
                  <a:ext cx="564023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7" name="Group 926"/>
              <p:cNvGrpSpPr/>
              <p:nvPr/>
            </p:nvGrpSpPr>
            <p:grpSpPr>
              <a:xfrm>
                <a:off x="17029568" y="6376317"/>
                <a:ext cx="1803844" cy="1200071"/>
                <a:chOff x="2885735" y="6110162"/>
                <a:chExt cx="1147887" cy="793041"/>
              </a:xfrm>
            </p:grpSpPr>
            <p:grpSp>
              <p:nvGrpSpPr>
                <p:cNvPr id="92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931" name="Rectangle 93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932" name="Straight Connector 931"/>
                  <p:cNvCxnSpPr>
                    <a:stCxn id="931" idx="0"/>
                    <a:endCxn id="93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29" name="TextBox 928"/>
                <p:cNvSpPr txBox="1"/>
                <p:nvPr/>
              </p:nvSpPr>
              <p:spPr>
                <a:xfrm>
                  <a:off x="3386882" y="6110162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XXX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930" name="TextBox 929"/>
                <p:cNvSpPr txBox="1"/>
                <p:nvPr/>
              </p:nvSpPr>
              <p:spPr>
                <a:xfrm>
                  <a:off x="2885735" y="6485875"/>
                  <a:ext cx="534758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XIV</a:t>
                  </a:r>
                  <a:endParaRPr lang="en-US" sz="3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924" name="Rounded Rectangle 923"/>
            <p:cNvSpPr/>
            <p:nvPr/>
          </p:nvSpPr>
          <p:spPr>
            <a:xfrm>
              <a:off x="15743904" y="14959781"/>
              <a:ext cx="742335" cy="28021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7" name="Group 936"/>
          <p:cNvGrpSpPr/>
          <p:nvPr/>
        </p:nvGrpSpPr>
        <p:grpSpPr>
          <a:xfrm rot="15627599">
            <a:off x="15353558" y="8282871"/>
            <a:ext cx="1123518" cy="584775"/>
            <a:chOff x="10826528" y="16242648"/>
            <a:chExt cx="1123518" cy="584775"/>
          </a:xfrm>
        </p:grpSpPr>
        <p:grpSp>
          <p:nvGrpSpPr>
            <p:cNvPr id="938" name="Group 937"/>
            <p:cNvGrpSpPr/>
            <p:nvPr/>
          </p:nvGrpSpPr>
          <p:grpSpPr>
            <a:xfrm>
              <a:off x="10891101" y="16357109"/>
              <a:ext cx="1008667" cy="367914"/>
              <a:chOff x="12344400" y="16610061"/>
              <a:chExt cx="743527" cy="367914"/>
            </a:xfrm>
          </p:grpSpPr>
          <p:sp>
            <p:nvSpPr>
              <p:cNvPr id="940" name="Rectangle 939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1" name="Rectangle 940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39" name="TextBox 938"/>
            <p:cNvSpPr txBox="1"/>
            <p:nvPr/>
          </p:nvSpPr>
          <p:spPr>
            <a:xfrm>
              <a:off x="10826528" y="16242648"/>
              <a:ext cx="1123518" cy="58477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rgbClr val="C00000"/>
                  </a:solidFill>
                </a:rPr>
                <a:t>XXXX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947" name="Group 946"/>
          <p:cNvGrpSpPr/>
          <p:nvPr/>
        </p:nvGrpSpPr>
        <p:grpSpPr>
          <a:xfrm rot="17434614">
            <a:off x="7591150" y="10054209"/>
            <a:ext cx="1123518" cy="584775"/>
            <a:chOff x="10826528" y="16242648"/>
            <a:chExt cx="1123518" cy="584775"/>
          </a:xfrm>
        </p:grpSpPr>
        <p:grpSp>
          <p:nvGrpSpPr>
            <p:cNvPr id="948" name="Group 947"/>
            <p:cNvGrpSpPr/>
            <p:nvPr/>
          </p:nvGrpSpPr>
          <p:grpSpPr>
            <a:xfrm>
              <a:off x="10891101" y="16357109"/>
              <a:ext cx="1008667" cy="367914"/>
              <a:chOff x="12344400" y="16610061"/>
              <a:chExt cx="743527" cy="367914"/>
            </a:xfrm>
          </p:grpSpPr>
          <p:sp>
            <p:nvSpPr>
              <p:cNvPr id="950" name="Rectangle 949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Rectangle 950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9" name="TextBox 948"/>
            <p:cNvSpPr txBox="1"/>
            <p:nvPr/>
          </p:nvSpPr>
          <p:spPr>
            <a:xfrm>
              <a:off x="10826528" y="16242648"/>
              <a:ext cx="1123518" cy="58477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rgbClr val="C00000"/>
                  </a:solidFill>
                </a:rPr>
                <a:t>XXXX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952" name="Group 951"/>
          <p:cNvGrpSpPr/>
          <p:nvPr/>
        </p:nvGrpSpPr>
        <p:grpSpPr>
          <a:xfrm rot="16411429">
            <a:off x="11056379" y="10056707"/>
            <a:ext cx="1123518" cy="584775"/>
            <a:chOff x="10826528" y="16242648"/>
            <a:chExt cx="1123518" cy="584775"/>
          </a:xfrm>
        </p:grpSpPr>
        <p:grpSp>
          <p:nvGrpSpPr>
            <p:cNvPr id="953" name="Group 952"/>
            <p:cNvGrpSpPr/>
            <p:nvPr/>
          </p:nvGrpSpPr>
          <p:grpSpPr>
            <a:xfrm>
              <a:off x="10891101" y="16357109"/>
              <a:ext cx="1008667" cy="367914"/>
              <a:chOff x="12344400" y="16610061"/>
              <a:chExt cx="743527" cy="367914"/>
            </a:xfrm>
          </p:grpSpPr>
          <p:sp>
            <p:nvSpPr>
              <p:cNvPr id="955" name="Rectangle 954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6" name="Rectangle 955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4" name="TextBox 953"/>
            <p:cNvSpPr txBox="1"/>
            <p:nvPr/>
          </p:nvSpPr>
          <p:spPr>
            <a:xfrm>
              <a:off x="10826528" y="16242648"/>
              <a:ext cx="1123518" cy="58477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rgbClr val="C00000"/>
                  </a:solidFill>
                </a:rPr>
                <a:t>XXXX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grpSp>
        <p:nvGrpSpPr>
          <p:cNvPr id="957" name="Group 956"/>
          <p:cNvGrpSpPr/>
          <p:nvPr/>
        </p:nvGrpSpPr>
        <p:grpSpPr>
          <a:xfrm rot="19012134">
            <a:off x="917297" y="9237973"/>
            <a:ext cx="941464" cy="584772"/>
            <a:chOff x="12232372" y="16505704"/>
            <a:chExt cx="941464" cy="584772"/>
          </a:xfrm>
        </p:grpSpPr>
        <p:grpSp>
          <p:nvGrpSpPr>
            <p:cNvPr id="958" name="Group 957"/>
            <p:cNvGrpSpPr/>
            <p:nvPr/>
          </p:nvGrpSpPr>
          <p:grpSpPr>
            <a:xfrm>
              <a:off x="12344400" y="16610061"/>
              <a:ext cx="743527" cy="367914"/>
              <a:chOff x="12344400" y="16610061"/>
              <a:chExt cx="743527" cy="367914"/>
            </a:xfrm>
          </p:grpSpPr>
          <p:sp>
            <p:nvSpPr>
              <p:cNvPr id="960" name="Rectangle 959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1" name="Rectangle 960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9" name="TextBox 958"/>
            <p:cNvSpPr txBox="1"/>
            <p:nvPr/>
          </p:nvSpPr>
          <p:spPr>
            <a:xfrm>
              <a:off x="12232372" y="16505704"/>
              <a:ext cx="941464" cy="584772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XXX</a:t>
              </a:r>
              <a:endParaRPr lang="en-US" sz="32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962" name="TextBox 961"/>
          <p:cNvSpPr txBox="1"/>
          <p:nvPr/>
        </p:nvSpPr>
        <p:spPr>
          <a:xfrm>
            <a:off x="11096368" y="2718486"/>
            <a:ext cx="22210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</a:rPr>
              <a:t>Don Front</a:t>
            </a:r>
          </a:p>
        </p:txBody>
      </p:sp>
      <p:grpSp>
        <p:nvGrpSpPr>
          <p:cNvPr id="963" name="Group 962"/>
          <p:cNvGrpSpPr/>
          <p:nvPr/>
        </p:nvGrpSpPr>
        <p:grpSpPr>
          <a:xfrm rot="20506395">
            <a:off x="24521293" y="11438445"/>
            <a:ext cx="1338056" cy="584775"/>
            <a:chOff x="17587093" y="15610395"/>
            <a:chExt cx="1338056" cy="584775"/>
          </a:xfrm>
        </p:grpSpPr>
        <p:grpSp>
          <p:nvGrpSpPr>
            <p:cNvPr id="964" name="Group 963"/>
            <p:cNvGrpSpPr/>
            <p:nvPr/>
          </p:nvGrpSpPr>
          <p:grpSpPr>
            <a:xfrm>
              <a:off x="17651665" y="15727522"/>
              <a:ext cx="1204169" cy="367914"/>
              <a:chOff x="12344400" y="16610061"/>
              <a:chExt cx="743527" cy="367914"/>
            </a:xfrm>
          </p:grpSpPr>
          <p:sp>
            <p:nvSpPr>
              <p:cNvPr id="966" name="Rectangle 965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Rectangle 966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5" name="TextBox 964"/>
            <p:cNvSpPr txBox="1"/>
            <p:nvPr/>
          </p:nvSpPr>
          <p:spPr>
            <a:xfrm>
              <a:off x="17587093" y="15610395"/>
              <a:ext cx="1338056" cy="58477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rgbClr val="C00000"/>
                  </a:solidFill>
                </a:rPr>
                <a:t>XXXXX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969" name="Freeform 968"/>
          <p:cNvSpPr/>
          <p:nvPr/>
        </p:nvSpPr>
        <p:spPr>
          <a:xfrm>
            <a:off x="19873975" y="16438340"/>
            <a:ext cx="718720" cy="1458477"/>
          </a:xfrm>
          <a:custGeom>
            <a:avLst/>
            <a:gdLst>
              <a:gd name="connsiteX0" fmla="*/ 3339 w 716988"/>
              <a:gd name="connsiteY0" fmla="*/ 1354685 h 1442473"/>
              <a:gd name="connsiteX1" fmla="*/ 46882 w 716988"/>
              <a:gd name="connsiteY1" fmla="*/ 766856 h 1442473"/>
              <a:gd name="connsiteX2" fmla="*/ 3339 w 716988"/>
              <a:gd name="connsiteY2" fmla="*/ 462056 h 1442473"/>
              <a:gd name="connsiteX3" fmla="*/ 133968 w 716988"/>
              <a:gd name="connsiteY3" fmla="*/ 179027 h 1442473"/>
              <a:gd name="connsiteX4" fmla="*/ 351682 w 716988"/>
              <a:gd name="connsiteY4" fmla="*/ 4856 h 1442473"/>
              <a:gd name="connsiteX5" fmla="*/ 547625 w 716988"/>
              <a:gd name="connsiteY5" fmla="*/ 48399 h 1442473"/>
              <a:gd name="connsiteX6" fmla="*/ 678254 w 716988"/>
              <a:gd name="connsiteY6" fmla="*/ 48399 h 1442473"/>
              <a:gd name="connsiteX7" fmla="*/ 569396 w 716988"/>
              <a:gd name="connsiteY7" fmla="*/ 266113 h 1442473"/>
              <a:gd name="connsiteX8" fmla="*/ 591168 w 716988"/>
              <a:gd name="connsiteY8" fmla="*/ 745085 h 1442473"/>
              <a:gd name="connsiteX9" fmla="*/ 678254 w 716988"/>
              <a:gd name="connsiteY9" fmla="*/ 1115199 h 1442473"/>
              <a:gd name="connsiteX10" fmla="*/ 700025 w 716988"/>
              <a:gd name="connsiteY10" fmla="*/ 1354685 h 1442473"/>
              <a:gd name="connsiteX11" fmla="*/ 700025 w 716988"/>
              <a:gd name="connsiteY11" fmla="*/ 1419999 h 1442473"/>
              <a:gd name="connsiteX12" fmla="*/ 482311 w 716988"/>
              <a:gd name="connsiteY12" fmla="*/ 1441770 h 1442473"/>
              <a:gd name="connsiteX13" fmla="*/ 329911 w 716988"/>
              <a:gd name="connsiteY13" fmla="*/ 1398227 h 1442473"/>
              <a:gd name="connsiteX14" fmla="*/ 155739 w 716988"/>
              <a:gd name="connsiteY14" fmla="*/ 1419999 h 1442473"/>
              <a:gd name="connsiteX15" fmla="*/ 3339 w 716988"/>
              <a:gd name="connsiteY15" fmla="*/ 1354685 h 1442473"/>
              <a:gd name="connsiteX0" fmla="*/ 3339 w 716988"/>
              <a:gd name="connsiteY0" fmla="*/ 1360956 h 1448744"/>
              <a:gd name="connsiteX1" fmla="*/ 46882 w 716988"/>
              <a:gd name="connsiteY1" fmla="*/ 773127 h 1448744"/>
              <a:gd name="connsiteX2" fmla="*/ 3339 w 716988"/>
              <a:gd name="connsiteY2" fmla="*/ 468327 h 1448744"/>
              <a:gd name="connsiteX3" fmla="*/ 133968 w 716988"/>
              <a:gd name="connsiteY3" fmla="*/ 185298 h 1448744"/>
              <a:gd name="connsiteX4" fmla="*/ 351682 w 716988"/>
              <a:gd name="connsiteY4" fmla="*/ 11127 h 1448744"/>
              <a:gd name="connsiteX5" fmla="*/ 517145 w 716988"/>
              <a:gd name="connsiteY5" fmla="*/ 21650 h 1448744"/>
              <a:gd name="connsiteX6" fmla="*/ 678254 w 716988"/>
              <a:gd name="connsiteY6" fmla="*/ 54670 h 1448744"/>
              <a:gd name="connsiteX7" fmla="*/ 569396 w 716988"/>
              <a:gd name="connsiteY7" fmla="*/ 272384 h 1448744"/>
              <a:gd name="connsiteX8" fmla="*/ 591168 w 716988"/>
              <a:gd name="connsiteY8" fmla="*/ 751356 h 1448744"/>
              <a:gd name="connsiteX9" fmla="*/ 678254 w 716988"/>
              <a:gd name="connsiteY9" fmla="*/ 1121470 h 1448744"/>
              <a:gd name="connsiteX10" fmla="*/ 700025 w 716988"/>
              <a:gd name="connsiteY10" fmla="*/ 1360956 h 1448744"/>
              <a:gd name="connsiteX11" fmla="*/ 700025 w 716988"/>
              <a:gd name="connsiteY11" fmla="*/ 1426270 h 1448744"/>
              <a:gd name="connsiteX12" fmla="*/ 482311 w 716988"/>
              <a:gd name="connsiteY12" fmla="*/ 1448041 h 1448744"/>
              <a:gd name="connsiteX13" fmla="*/ 329911 w 716988"/>
              <a:gd name="connsiteY13" fmla="*/ 1404498 h 1448744"/>
              <a:gd name="connsiteX14" fmla="*/ 155739 w 716988"/>
              <a:gd name="connsiteY14" fmla="*/ 1426270 h 1448744"/>
              <a:gd name="connsiteX15" fmla="*/ 3339 w 716988"/>
              <a:gd name="connsiteY15" fmla="*/ 1360956 h 1448744"/>
              <a:gd name="connsiteX0" fmla="*/ 3339 w 716988"/>
              <a:gd name="connsiteY0" fmla="*/ 1360135 h 1447923"/>
              <a:gd name="connsiteX1" fmla="*/ 46882 w 716988"/>
              <a:gd name="connsiteY1" fmla="*/ 772306 h 1447923"/>
              <a:gd name="connsiteX2" fmla="*/ 3339 w 716988"/>
              <a:gd name="connsiteY2" fmla="*/ 467506 h 1447923"/>
              <a:gd name="connsiteX3" fmla="*/ 133968 w 716988"/>
              <a:gd name="connsiteY3" fmla="*/ 184477 h 1447923"/>
              <a:gd name="connsiteX4" fmla="*/ 351682 w 716988"/>
              <a:gd name="connsiteY4" fmla="*/ 10306 h 1447923"/>
              <a:gd name="connsiteX5" fmla="*/ 517145 w 716988"/>
              <a:gd name="connsiteY5" fmla="*/ 20829 h 1447923"/>
              <a:gd name="connsiteX6" fmla="*/ 642694 w 716988"/>
              <a:gd name="connsiteY6" fmla="*/ 25909 h 1447923"/>
              <a:gd name="connsiteX7" fmla="*/ 569396 w 716988"/>
              <a:gd name="connsiteY7" fmla="*/ 271563 h 1447923"/>
              <a:gd name="connsiteX8" fmla="*/ 591168 w 716988"/>
              <a:gd name="connsiteY8" fmla="*/ 750535 h 1447923"/>
              <a:gd name="connsiteX9" fmla="*/ 678254 w 716988"/>
              <a:gd name="connsiteY9" fmla="*/ 1120649 h 1447923"/>
              <a:gd name="connsiteX10" fmla="*/ 700025 w 716988"/>
              <a:gd name="connsiteY10" fmla="*/ 1360135 h 1447923"/>
              <a:gd name="connsiteX11" fmla="*/ 700025 w 716988"/>
              <a:gd name="connsiteY11" fmla="*/ 1425449 h 1447923"/>
              <a:gd name="connsiteX12" fmla="*/ 482311 w 716988"/>
              <a:gd name="connsiteY12" fmla="*/ 1447220 h 1447923"/>
              <a:gd name="connsiteX13" fmla="*/ 329911 w 716988"/>
              <a:gd name="connsiteY13" fmla="*/ 1403677 h 1447923"/>
              <a:gd name="connsiteX14" fmla="*/ 155739 w 716988"/>
              <a:gd name="connsiteY14" fmla="*/ 1425449 h 1447923"/>
              <a:gd name="connsiteX15" fmla="*/ 3339 w 716988"/>
              <a:gd name="connsiteY15" fmla="*/ 1360135 h 1447923"/>
              <a:gd name="connsiteX0" fmla="*/ 3339 w 716988"/>
              <a:gd name="connsiteY0" fmla="*/ 1360135 h 1447923"/>
              <a:gd name="connsiteX1" fmla="*/ 46882 w 716988"/>
              <a:gd name="connsiteY1" fmla="*/ 772306 h 1447923"/>
              <a:gd name="connsiteX2" fmla="*/ 3339 w 716988"/>
              <a:gd name="connsiteY2" fmla="*/ 467506 h 1447923"/>
              <a:gd name="connsiteX3" fmla="*/ 133968 w 716988"/>
              <a:gd name="connsiteY3" fmla="*/ 184477 h 1447923"/>
              <a:gd name="connsiteX4" fmla="*/ 351682 w 716988"/>
              <a:gd name="connsiteY4" fmla="*/ 10306 h 1447923"/>
              <a:gd name="connsiteX5" fmla="*/ 517145 w 716988"/>
              <a:gd name="connsiteY5" fmla="*/ 20829 h 1447923"/>
              <a:gd name="connsiteX6" fmla="*/ 642694 w 716988"/>
              <a:gd name="connsiteY6" fmla="*/ 25909 h 1447923"/>
              <a:gd name="connsiteX7" fmla="*/ 559236 w 716988"/>
              <a:gd name="connsiteY7" fmla="*/ 251243 h 1447923"/>
              <a:gd name="connsiteX8" fmla="*/ 591168 w 716988"/>
              <a:gd name="connsiteY8" fmla="*/ 750535 h 1447923"/>
              <a:gd name="connsiteX9" fmla="*/ 678254 w 716988"/>
              <a:gd name="connsiteY9" fmla="*/ 1120649 h 1447923"/>
              <a:gd name="connsiteX10" fmla="*/ 700025 w 716988"/>
              <a:gd name="connsiteY10" fmla="*/ 1360135 h 1447923"/>
              <a:gd name="connsiteX11" fmla="*/ 700025 w 716988"/>
              <a:gd name="connsiteY11" fmla="*/ 1425449 h 1447923"/>
              <a:gd name="connsiteX12" fmla="*/ 482311 w 716988"/>
              <a:gd name="connsiteY12" fmla="*/ 1447220 h 1447923"/>
              <a:gd name="connsiteX13" fmla="*/ 329911 w 716988"/>
              <a:gd name="connsiteY13" fmla="*/ 1403677 h 1447923"/>
              <a:gd name="connsiteX14" fmla="*/ 155739 w 716988"/>
              <a:gd name="connsiteY14" fmla="*/ 1425449 h 1447923"/>
              <a:gd name="connsiteX15" fmla="*/ 3339 w 716988"/>
              <a:gd name="connsiteY15" fmla="*/ 1360135 h 1447923"/>
              <a:gd name="connsiteX0" fmla="*/ 3339 w 716988"/>
              <a:gd name="connsiteY0" fmla="*/ 1370689 h 1458477"/>
              <a:gd name="connsiteX1" fmla="*/ 46882 w 716988"/>
              <a:gd name="connsiteY1" fmla="*/ 782860 h 1458477"/>
              <a:gd name="connsiteX2" fmla="*/ 3339 w 716988"/>
              <a:gd name="connsiteY2" fmla="*/ 478060 h 1458477"/>
              <a:gd name="connsiteX3" fmla="*/ 133968 w 716988"/>
              <a:gd name="connsiteY3" fmla="*/ 195031 h 1458477"/>
              <a:gd name="connsiteX4" fmla="*/ 351682 w 716988"/>
              <a:gd name="connsiteY4" fmla="*/ 20860 h 1458477"/>
              <a:gd name="connsiteX5" fmla="*/ 517145 w 716988"/>
              <a:gd name="connsiteY5" fmla="*/ 31383 h 1458477"/>
              <a:gd name="connsiteX6" fmla="*/ 645234 w 716988"/>
              <a:gd name="connsiteY6" fmla="*/ 13603 h 1458477"/>
              <a:gd name="connsiteX7" fmla="*/ 559236 w 716988"/>
              <a:gd name="connsiteY7" fmla="*/ 261797 h 1458477"/>
              <a:gd name="connsiteX8" fmla="*/ 591168 w 716988"/>
              <a:gd name="connsiteY8" fmla="*/ 761089 h 1458477"/>
              <a:gd name="connsiteX9" fmla="*/ 678254 w 716988"/>
              <a:gd name="connsiteY9" fmla="*/ 1131203 h 1458477"/>
              <a:gd name="connsiteX10" fmla="*/ 700025 w 716988"/>
              <a:gd name="connsiteY10" fmla="*/ 1370689 h 1458477"/>
              <a:gd name="connsiteX11" fmla="*/ 700025 w 716988"/>
              <a:gd name="connsiteY11" fmla="*/ 1436003 h 1458477"/>
              <a:gd name="connsiteX12" fmla="*/ 482311 w 716988"/>
              <a:gd name="connsiteY12" fmla="*/ 1457774 h 1458477"/>
              <a:gd name="connsiteX13" fmla="*/ 329911 w 716988"/>
              <a:gd name="connsiteY13" fmla="*/ 1414231 h 1458477"/>
              <a:gd name="connsiteX14" fmla="*/ 155739 w 716988"/>
              <a:gd name="connsiteY14" fmla="*/ 1436003 h 1458477"/>
              <a:gd name="connsiteX15" fmla="*/ 3339 w 716988"/>
              <a:gd name="connsiteY15" fmla="*/ 1370689 h 1458477"/>
              <a:gd name="connsiteX0" fmla="*/ 3339 w 716988"/>
              <a:gd name="connsiteY0" fmla="*/ 1370689 h 1458477"/>
              <a:gd name="connsiteX1" fmla="*/ 46882 w 716988"/>
              <a:gd name="connsiteY1" fmla="*/ 782860 h 1458477"/>
              <a:gd name="connsiteX2" fmla="*/ 3339 w 716988"/>
              <a:gd name="connsiteY2" fmla="*/ 478060 h 1458477"/>
              <a:gd name="connsiteX3" fmla="*/ 133968 w 716988"/>
              <a:gd name="connsiteY3" fmla="*/ 195031 h 1458477"/>
              <a:gd name="connsiteX4" fmla="*/ 351682 w 716988"/>
              <a:gd name="connsiteY4" fmla="*/ 20860 h 1458477"/>
              <a:gd name="connsiteX5" fmla="*/ 517145 w 716988"/>
              <a:gd name="connsiteY5" fmla="*/ 31383 h 1458477"/>
              <a:gd name="connsiteX6" fmla="*/ 645234 w 716988"/>
              <a:gd name="connsiteY6" fmla="*/ 13603 h 1458477"/>
              <a:gd name="connsiteX7" fmla="*/ 559236 w 716988"/>
              <a:gd name="connsiteY7" fmla="*/ 261797 h 1458477"/>
              <a:gd name="connsiteX8" fmla="*/ 596248 w 716988"/>
              <a:gd name="connsiteY8" fmla="*/ 601069 h 1458477"/>
              <a:gd name="connsiteX9" fmla="*/ 678254 w 716988"/>
              <a:gd name="connsiteY9" fmla="*/ 1131203 h 1458477"/>
              <a:gd name="connsiteX10" fmla="*/ 700025 w 716988"/>
              <a:gd name="connsiteY10" fmla="*/ 1370689 h 1458477"/>
              <a:gd name="connsiteX11" fmla="*/ 700025 w 716988"/>
              <a:gd name="connsiteY11" fmla="*/ 1436003 h 1458477"/>
              <a:gd name="connsiteX12" fmla="*/ 482311 w 716988"/>
              <a:gd name="connsiteY12" fmla="*/ 1457774 h 1458477"/>
              <a:gd name="connsiteX13" fmla="*/ 329911 w 716988"/>
              <a:gd name="connsiteY13" fmla="*/ 1414231 h 1458477"/>
              <a:gd name="connsiteX14" fmla="*/ 155739 w 716988"/>
              <a:gd name="connsiteY14" fmla="*/ 1436003 h 1458477"/>
              <a:gd name="connsiteX15" fmla="*/ 3339 w 716988"/>
              <a:gd name="connsiteY15" fmla="*/ 1370689 h 1458477"/>
              <a:gd name="connsiteX0" fmla="*/ 3339 w 718720"/>
              <a:gd name="connsiteY0" fmla="*/ 1370689 h 1458477"/>
              <a:gd name="connsiteX1" fmla="*/ 46882 w 718720"/>
              <a:gd name="connsiteY1" fmla="*/ 782860 h 1458477"/>
              <a:gd name="connsiteX2" fmla="*/ 3339 w 718720"/>
              <a:gd name="connsiteY2" fmla="*/ 478060 h 1458477"/>
              <a:gd name="connsiteX3" fmla="*/ 133968 w 718720"/>
              <a:gd name="connsiteY3" fmla="*/ 195031 h 1458477"/>
              <a:gd name="connsiteX4" fmla="*/ 351682 w 718720"/>
              <a:gd name="connsiteY4" fmla="*/ 20860 h 1458477"/>
              <a:gd name="connsiteX5" fmla="*/ 517145 w 718720"/>
              <a:gd name="connsiteY5" fmla="*/ 31383 h 1458477"/>
              <a:gd name="connsiteX6" fmla="*/ 645234 w 718720"/>
              <a:gd name="connsiteY6" fmla="*/ 13603 h 1458477"/>
              <a:gd name="connsiteX7" fmla="*/ 559236 w 718720"/>
              <a:gd name="connsiteY7" fmla="*/ 261797 h 1458477"/>
              <a:gd name="connsiteX8" fmla="*/ 596248 w 718720"/>
              <a:gd name="connsiteY8" fmla="*/ 601069 h 1458477"/>
              <a:gd name="connsiteX9" fmla="*/ 637614 w 718720"/>
              <a:gd name="connsiteY9" fmla="*/ 1123583 h 1458477"/>
              <a:gd name="connsiteX10" fmla="*/ 700025 w 718720"/>
              <a:gd name="connsiteY10" fmla="*/ 1370689 h 1458477"/>
              <a:gd name="connsiteX11" fmla="*/ 700025 w 718720"/>
              <a:gd name="connsiteY11" fmla="*/ 1436003 h 1458477"/>
              <a:gd name="connsiteX12" fmla="*/ 482311 w 718720"/>
              <a:gd name="connsiteY12" fmla="*/ 1457774 h 1458477"/>
              <a:gd name="connsiteX13" fmla="*/ 329911 w 718720"/>
              <a:gd name="connsiteY13" fmla="*/ 1414231 h 1458477"/>
              <a:gd name="connsiteX14" fmla="*/ 155739 w 718720"/>
              <a:gd name="connsiteY14" fmla="*/ 1436003 h 1458477"/>
              <a:gd name="connsiteX15" fmla="*/ 3339 w 718720"/>
              <a:gd name="connsiteY15" fmla="*/ 1370689 h 1458477"/>
              <a:gd name="connsiteX0" fmla="*/ 3339 w 718720"/>
              <a:gd name="connsiteY0" fmla="*/ 1370689 h 1458477"/>
              <a:gd name="connsiteX1" fmla="*/ 46882 w 718720"/>
              <a:gd name="connsiteY1" fmla="*/ 782860 h 1458477"/>
              <a:gd name="connsiteX2" fmla="*/ 3339 w 718720"/>
              <a:gd name="connsiteY2" fmla="*/ 478060 h 1458477"/>
              <a:gd name="connsiteX3" fmla="*/ 133968 w 718720"/>
              <a:gd name="connsiteY3" fmla="*/ 195031 h 1458477"/>
              <a:gd name="connsiteX4" fmla="*/ 351682 w 718720"/>
              <a:gd name="connsiteY4" fmla="*/ 20860 h 1458477"/>
              <a:gd name="connsiteX5" fmla="*/ 517145 w 718720"/>
              <a:gd name="connsiteY5" fmla="*/ 31383 h 1458477"/>
              <a:gd name="connsiteX6" fmla="*/ 645234 w 718720"/>
              <a:gd name="connsiteY6" fmla="*/ 13603 h 1458477"/>
              <a:gd name="connsiteX7" fmla="*/ 559236 w 718720"/>
              <a:gd name="connsiteY7" fmla="*/ 261797 h 1458477"/>
              <a:gd name="connsiteX8" fmla="*/ 596248 w 718720"/>
              <a:gd name="connsiteY8" fmla="*/ 601069 h 1458477"/>
              <a:gd name="connsiteX9" fmla="*/ 603505 w 718720"/>
              <a:gd name="connsiteY9" fmla="*/ 869220 h 1458477"/>
              <a:gd name="connsiteX10" fmla="*/ 637614 w 718720"/>
              <a:gd name="connsiteY10" fmla="*/ 1123583 h 1458477"/>
              <a:gd name="connsiteX11" fmla="*/ 700025 w 718720"/>
              <a:gd name="connsiteY11" fmla="*/ 1370689 h 1458477"/>
              <a:gd name="connsiteX12" fmla="*/ 700025 w 718720"/>
              <a:gd name="connsiteY12" fmla="*/ 1436003 h 1458477"/>
              <a:gd name="connsiteX13" fmla="*/ 482311 w 718720"/>
              <a:gd name="connsiteY13" fmla="*/ 1457774 h 1458477"/>
              <a:gd name="connsiteX14" fmla="*/ 329911 w 718720"/>
              <a:gd name="connsiteY14" fmla="*/ 1414231 h 1458477"/>
              <a:gd name="connsiteX15" fmla="*/ 155739 w 718720"/>
              <a:gd name="connsiteY15" fmla="*/ 1436003 h 1458477"/>
              <a:gd name="connsiteX16" fmla="*/ 3339 w 718720"/>
              <a:gd name="connsiteY16" fmla="*/ 1370689 h 145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18720" h="1458477">
                <a:moveTo>
                  <a:pt x="3339" y="1370689"/>
                </a:moveTo>
                <a:cubicBezTo>
                  <a:pt x="-14804" y="1261832"/>
                  <a:pt x="46882" y="931631"/>
                  <a:pt x="46882" y="782860"/>
                </a:cubicBezTo>
                <a:cubicBezTo>
                  <a:pt x="46882" y="634089"/>
                  <a:pt x="-11175" y="576031"/>
                  <a:pt x="3339" y="478060"/>
                </a:cubicBezTo>
                <a:cubicBezTo>
                  <a:pt x="17853" y="380088"/>
                  <a:pt x="75911" y="271231"/>
                  <a:pt x="133968" y="195031"/>
                </a:cubicBezTo>
                <a:cubicBezTo>
                  <a:pt x="192025" y="118831"/>
                  <a:pt x="287819" y="48135"/>
                  <a:pt x="351682" y="20860"/>
                </a:cubicBezTo>
                <a:cubicBezTo>
                  <a:pt x="415545" y="-6415"/>
                  <a:pt x="468220" y="32592"/>
                  <a:pt x="517145" y="31383"/>
                </a:cubicBezTo>
                <a:cubicBezTo>
                  <a:pt x="566070" y="30174"/>
                  <a:pt x="638219" y="-24799"/>
                  <a:pt x="645234" y="13603"/>
                </a:cubicBezTo>
                <a:cubicBezTo>
                  <a:pt x="652249" y="52005"/>
                  <a:pt x="567400" y="163886"/>
                  <a:pt x="559236" y="261797"/>
                </a:cubicBezTo>
                <a:cubicBezTo>
                  <a:pt x="551072" y="359708"/>
                  <a:pt x="588870" y="499832"/>
                  <a:pt x="596248" y="601069"/>
                </a:cubicBezTo>
                <a:cubicBezTo>
                  <a:pt x="603626" y="702306"/>
                  <a:pt x="596611" y="782134"/>
                  <a:pt x="603505" y="869220"/>
                </a:cubicBezTo>
                <a:cubicBezTo>
                  <a:pt x="610399" y="956306"/>
                  <a:pt x="621527" y="1040005"/>
                  <a:pt x="637614" y="1123583"/>
                </a:cubicBezTo>
                <a:cubicBezTo>
                  <a:pt x="653701" y="1207161"/>
                  <a:pt x="689623" y="1318619"/>
                  <a:pt x="700025" y="1370689"/>
                </a:cubicBezTo>
                <a:cubicBezTo>
                  <a:pt x="710427" y="1422759"/>
                  <a:pt x="736310" y="1421489"/>
                  <a:pt x="700025" y="1436003"/>
                </a:cubicBezTo>
                <a:cubicBezTo>
                  <a:pt x="663740" y="1450517"/>
                  <a:pt x="543997" y="1461403"/>
                  <a:pt x="482311" y="1457774"/>
                </a:cubicBezTo>
                <a:cubicBezTo>
                  <a:pt x="420625" y="1454145"/>
                  <a:pt x="384340" y="1417859"/>
                  <a:pt x="329911" y="1414231"/>
                </a:cubicBezTo>
                <a:cubicBezTo>
                  <a:pt x="275482" y="1410603"/>
                  <a:pt x="210168" y="1436003"/>
                  <a:pt x="155739" y="1436003"/>
                </a:cubicBezTo>
                <a:cubicBezTo>
                  <a:pt x="101310" y="1436003"/>
                  <a:pt x="21482" y="1479546"/>
                  <a:pt x="3339" y="13706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55600" y="406400"/>
            <a:ext cx="26720800" cy="1747520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1" name="TextBox 970"/>
          <p:cNvSpPr txBox="1"/>
          <p:nvPr/>
        </p:nvSpPr>
        <p:spPr>
          <a:xfrm>
            <a:off x="17854428" y="16593173"/>
            <a:ext cx="21015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STALINGRAD</a:t>
            </a:r>
            <a:endParaRPr lang="en-US" sz="2800" b="1" dirty="0"/>
          </a:p>
        </p:txBody>
      </p:sp>
      <p:sp>
        <p:nvSpPr>
          <p:cNvPr id="972" name="TextBox 971"/>
          <p:cNvSpPr txBox="1"/>
          <p:nvPr/>
        </p:nvSpPr>
        <p:spPr>
          <a:xfrm>
            <a:off x="4256610" y="16146162"/>
            <a:ext cx="29367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Sixth Army</a:t>
            </a:r>
            <a:endParaRPr lang="en-US" sz="24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988" name="Group 987"/>
          <p:cNvGrpSpPr/>
          <p:nvPr/>
        </p:nvGrpSpPr>
        <p:grpSpPr>
          <a:xfrm>
            <a:off x="14391211" y="9075800"/>
            <a:ext cx="1857488" cy="1195795"/>
            <a:chOff x="1303065" y="15050991"/>
            <a:chExt cx="1857488" cy="1195795"/>
          </a:xfrm>
        </p:grpSpPr>
        <p:grpSp>
          <p:nvGrpSpPr>
            <p:cNvPr id="989" name="Group 988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1001" name="Rectangle 1000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Rectangle 1001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0" name="Group 989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999" name="Rectangle 99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Rectangle 999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1" name="Group 990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992" name="TextBox 991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93" name="TextBox 992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116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994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995" name="Rectangle 99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96" name="Straight Connector 995"/>
                <p:cNvCxnSpPr>
                  <a:stCxn id="995" idx="0"/>
                  <a:endCxn id="99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97" name="Freeform 99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98" name="Freeform 99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033" name="Group 1032"/>
          <p:cNvGrpSpPr/>
          <p:nvPr/>
        </p:nvGrpSpPr>
        <p:grpSpPr>
          <a:xfrm>
            <a:off x="10652482" y="11897085"/>
            <a:ext cx="1857488" cy="1195795"/>
            <a:chOff x="1303065" y="15050991"/>
            <a:chExt cx="1857488" cy="1195795"/>
          </a:xfrm>
        </p:grpSpPr>
        <p:grpSp>
          <p:nvGrpSpPr>
            <p:cNvPr id="1034" name="Group 1033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1046" name="Rectangle 104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7" name="Rectangle 1046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5" name="Group 1034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044" name="Rectangle 104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5" name="Rectangle 1044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6" name="Group 1035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1037" name="TextBox 1036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38" name="TextBox 1037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233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39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40" name="Rectangle 103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41" name="Straight Connector 1040"/>
                <p:cNvCxnSpPr>
                  <a:stCxn id="1040" idx="0"/>
                  <a:endCxn id="104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42" name="Freeform 104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43" name="Freeform 104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063" name="Group 1062"/>
          <p:cNvGrpSpPr/>
          <p:nvPr/>
        </p:nvGrpSpPr>
        <p:grpSpPr>
          <a:xfrm>
            <a:off x="1976709" y="2398990"/>
            <a:ext cx="1754624" cy="1195795"/>
            <a:chOff x="1405924" y="15050991"/>
            <a:chExt cx="1754624" cy="1195795"/>
          </a:xfrm>
        </p:grpSpPr>
        <p:grpSp>
          <p:nvGrpSpPr>
            <p:cNvPr id="1064" name="Group 1063"/>
            <p:cNvGrpSpPr/>
            <p:nvPr/>
          </p:nvGrpSpPr>
          <p:grpSpPr>
            <a:xfrm>
              <a:off x="1549582" y="15694235"/>
              <a:ext cx="796848" cy="422834"/>
              <a:chOff x="1710055" y="3593689"/>
              <a:chExt cx="837820" cy="422834"/>
            </a:xfrm>
          </p:grpSpPr>
          <p:sp>
            <p:nvSpPr>
              <p:cNvPr id="1076" name="Rectangle 1075"/>
              <p:cNvSpPr/>
              <p:nvPr/>
            </p:nvSpPr>
            <p:spPr>
              <a:xfrm>
                <a:off x="1710387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7" name="Rectangle 1076"/>
              <p:cNvSpPr/>
              <p:nvPr/>
            </p:nvSpPr>
            <p:spPr>
              <a:xfrm>
                <a:off x="1710055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5" name="Group 1064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074" name="Rectangle 107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5" name="Rectangle 1074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6" name="Group 1065"/>
            <p:cNvGrpSpPr/>
            <p:nvPr/>
          </p:nvGrpSpPr>
          <p:grpSpPr>
            <a:xfrm>
              <a:off x="1405924" y="15050991"/>
              <a:ext cx="1754624" cy="1195795"/>
              <a:chOff x="1861623" y="5344252"/>
              <a:chExt cx="1116565" cy="790214"/>
            </a:xfrm>
          </p:grpSpPr>
          <p:sp>
            <p:nvSpPr>
              <p:cNvPr id="1067" name="TextBox 1066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68" name="TextBox 1067"/>
              <p:cNvSpPr txBox="1"/>
              <p:nvPr/>
            </p:nvSpPr>
            <p:spPr>
              <a:xfrm>
                <a:off x="1861623" y="5708188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 21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69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70" name="Rectangle 106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71" name="Straight Connector 1070"/>
                <p:cNvCxnSpPr>
                  <a:stCxn id="1070" idx="0"/>
                  <a:endCxn id="107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72" name="Freeform 107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73" name="Freeform 107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658" name="Group 657"/>
          <p:cNvGrpSpPr/>
          <p:nvPr/>
        </p:nvGrpSpPr>
        <p:grpSpPr>
          <a:xfrm>
            <a:off x="10148763" y="11697838"/>
            <a:ext cx="1272556" cy="309891"/>
            <a:chOff x="5203370" y="5563673"/>
            <a:chExt cx="1272556" cy="309891"/>
          </a:xfrm>
        </p:grpSpPr>
        <p:sp>
          <p:nvSpPr>
            <p:cNvPr id="659" name="Rectangle 658"/>
            <p:cNvSpPr/>
            <p:nvPr/>
          </p:nvSpPr>
          <p:spPr>
            <a:xfrm>
              <a:off x="5203370" y="5563673"/>
              <a:ext cx="1269551" cy="3094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ectangle 659"/>
            <p:cNvSpPr/>
            <p:nvPr/>
          </p:nvSpPr>
          <p:spPr>
            <a:xfrm>
              <a:off x="5206375" y="5564103"/>
              <a:ext cx="1269551" cy="309461"/>
            </a:xfrm>
            <a:prstGeom prst="rect">
              <a:avLst/>
            </a:prstGeom>
            <a:solidFill>
              <a:srgbClr val="FFF2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0" name="TextBox 799"/>
          <p:cNvSpPr txBox="1"/>
          <p:nvPr/>
        </p:nvSpPr>
        <p:spPr>
          <a:xfrm>
            <a:off x="10021858" y="11585314"/>
            <a:ext cx="23564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 smtClean="0"/>
              <a:t>Kotluban</a:t>
            </a:r>
            <a:r>
              <a:rPr lang="en-US" sz="2800" b="1" dirty="0" smtClean="0"/>
              <a:t>   St.</a:t>
            </a:r>
            <a:endParaRPr lang="en-US" sz="28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8395189" y="12551019"/>
            <a:ext cx="22669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(8 divisions)</a:t>
            </a:r>
            <a:endParaRPr lang="en-US" sz="2800" b="1" dirty="0">
              <a:solidFill>
                <a:srgbClr val="C00000"/>
              </a:solidFill>
            </a:endParaRPr>
          </a:p>
        </p:txBody>
      </p:sp>
      <p:grpSp>
        <p:nvGrpSpPr>
          <p:cNvPr id="973" name="Group 972"/>
          <p:cNvGrpSpPr/>
          <p:nvPr/>
        </p:nvGrpSpPr>
        <p:grpSpPr>
          <a:xfrm>
            <a:off x="14547427" y="10349745"/>
            <a:ext cx="1896677" cy="1195795"/>
            <a:chOff x="1263873" y="15050991"/>
            <a:chExt cx="1896677" cy="1195795"/>
          </a:xfrm>
        </p:grpSpPr>
        <p:grpSp>
          <p:nvGrpSpPr>
            <p:cNvPr id="974" name="Group 973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986" name="Rectangle 985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Rectangle 986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5" name="Group 974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984" name="Rectangle 98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5" name="Rectangle 984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6" name="Group 975"/>
            <p:cNvGrpSpPr/>
            <p:nvPr/>
          </p:nvGrpSpPr>
          <p:grpSpPr>
            <a:xfrm>
              <a:off x="1263873" y="15050991"/>
              <a:ext cx="1896677" cy="1195795"/>
              <a:chOff x="1771227" y="5344252"/>
              <a:chExt cx="1206961" cy="790214"/>
            </a:xfrm>
          </p:grpSpPr>
          <p:sp>
            <p:nvSpPr>
              <p:cNvPr id="977" name="TextBox 976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1771227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38G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979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980" name="Rectangle 97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81" name="Straight Connector 980"/>
                <p:cNvCxnSpPr>
                  <a:stCxn id="980" idx="0"/>
                  <a:endCxn id="98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82" name="Freeform 98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83" name="Freeform 98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666" name="Group 665"/>
          <p:cNvGrpSpPr/>
          <p:nvPr/>
        </p:nvGrpSpPr>
        <p:grpSpPr>
          <a:xfrm>
            <a:off x="17732288" y="10212939"/>
            <a:ext cx="1857488" cy="1195795"/>
            <a:chOff x="1303065" y="15050991"/>
            <a:chExt cx="1857488" cy="1195795"/>
          </a:xfrm>
        </p:grpSpPr>
        <p:grpSp>
          <p:nvGrpSpPr>
            <p:cNvPr id="667" name="Group 666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679" name="Rectangle 678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0" name="Rectangle 679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8" name="Group 667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677" name="Rectangle 676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8" name="Rectangle 677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9" name="Group 668"/>
            <p:cNvGrpSpPr/>
            <p:nvPr/>
          </p:nvGrpSpPr>
          <p:grpSpPr>
            <a:xfrm>
              <a:off x="1303065" y="15050991"/>
              <a:ext cx="1857488" cy="1195795"/>
              <a:chOff x="1796166" y="5344252"/>
              <a:chExt cx="1182022" cy="790214"/>
            </a:xfrm>
          </p:grpSpPr>
          <p:sp>
            <p:nvSpPr>
              <p:cNvPr id="670" name="TextBox 669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71" name="TextBox 670"/>
              <p:cNvSpPr txBox="1"/>
              <p:nvPr/>
            </p:nvSpPr>
            <p:spPr>
              <a:xfrm>
                <a:off x="1796166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120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672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673" name="Rectangle 67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74" name="Straight Connector 673"/>
                <p:cNvCxnSpPr>
                  <a:stCxn id="673" idx="0"/>
                  <a:endCxn id="67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75" name="Freeform 67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76" name="Freeform 67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681" name="Group 680"/>
          <p:cNvGrpSpPr/>
          <p:nvPr/>
        </p:nvGrpSpPr>
        <p:grpSpPr>
          <a:xfrm>
            <a:off x="18999435" y="10425193"/>
            <a:ext cx="1754624" cy="1195795"/>
            <a:chOff x="1405924" y="15050991"/>
            <a:chExt cx="1754624" cy="1195795"/>
          </a:xfrm>
        </p:grpSpPr>
        <p:grpSp>
          <p:nvGrpSpPr>
            <p:cNvPr id="682" name="Group 681"/>
            <p:cNvGrpSpPr/>
            <p:nvPr/>
          </p:nvGrpSpPr>
          <p:grpSpPr>
            <a:xfrm>
              <a:off x="1549582" y="15694235"/>
              <a:ext cx="796848" cy="422834"/>
              <a:chOff x="1710055" y="3593689"/>
              <a:chExt cx="837820" cy="422834"/>
            </a:xfrm>
          </p:grpSpPr>
          <p:sp>
            <p:nvSpPr>
              <p:cNvPr id="694" name="Rectangle 693"/>
              <p:cNvSpPr/>
              <p:nvPr/>
            </p:nvSpPr>
            <p:spPr>
              <a:xfrm>
                <a:off x="1710387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Rectangle 694"/>
              <p:cNvSpPr/>
              <p:nvPr/>
            </p:nvSpPr>
            <p:spPr>
              <a:xfrm>
                <a:off x="1710055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3" name="Group 682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692" name="Rectangle 69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Rectangle 692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4" name="Group 683"/>
            <p:cNvGrpSpPr/>
            <p:nvPr/>
          </p:nvGrpSpPr>
          <p:grpSpPr>
            <a:xfrm>
              <a:off x="1405924" y="15050991"/>
              <a:ext cx="1754624" cy="1195795"/>
              <a:chOff x="1861623" y="5344252"/>
              <a:chExt cx="1116565" cy="790214"/>
            </a:xfrm>
          </p:grpSpPr>
          <p:sp>
            <p:nvSpPr>
              <p:cNvPr id="685" name="TextBox 684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686" name="TextBox 685"/>
              <p:cNvSpPr txBox="1"/>
              <p:nvPr/>
            </p:nvSpPr>
            <p:spPr>
              <a:xfrm>
                <a:off x="1861623" y="5708188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 84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687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688" name="Rectangle 68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689" name="Straight Connector 688"/>
                <p:cNvCxnSpPr>
                  <a:stCxn id="688" idx="0"/>
                  <a:endCxn id="68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90" name="Freeform 68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91" name="Freeform 69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720" name="Freeform 719"/>
          <p:cNvSpPr/>
          <p:nvPr/>
        </p:nvSpPr>
        <p:spPr>
          <a:xfrm rot="18381583">
            <a:off x="14421566" y="11128982"/>
            <a:ext cx="1602414" cy="5580448"/>
          </a:xfrm>
          <a:custGeom>
            <a:avLst/>
            <a:gdLst>
              <a:gd name="connsiteX0" fmla="*/ 0 w 2980267"/>
              <a:gd name="connsiteY0" fmla="*/ 1066800 h 4826784"/>
              <a:gd name="connsiteX1" fmla="*/ 1032933 w 2980267"/>
              <a:gd name="connsiteY1" fmla="*/ 2099734 h 4826784"/>
              <a:gd name="connsiteX2" fmla="*/ 1642533 w 2980267"/>
              <a:gd name="connsiteY2" fmla="*/ 2506134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1032933 w 2980267"/>
              <a:gd name="connsiteY1" fmla="*/ 2099734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489200 w 2980267"/>
              <a:gd name="connsiteY9" fmla="*/ 2794000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709333 w 2980267"/>
              <a:gd name="connsiteY10" fmla="*/ 10498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-1 w 2714896"/>
              <a:gd name="connsiteY0" fmla="*/ 468900 h 4826000"/>
              <a:gd name="connsiteX1" fmla="*/ 699829 w 2714896"/>
              <a:gd name="connsiteY1" fmla="*/ 1862667 h 4826000"/>
              <a:gd name="connsiteX2" fmla="*/ 1258629 w 2714896"/>
              <a:gd name="connsiteY2" fmla="*/ 2370668 h 4826000"/>
              <a:gd name="connsiteX3" fmla="*/ 1512629 w 2714896"/>
              <a:gd name="connsiteY3" fmla="*/ 2895600 h 4826000"/>
              <a:gd name="connsiteX4" fmla="*/ 1580362 w 2714896"/>
              <a:gd name="connsiteY4" fmla="*/ 3539067 h 4826000"/>
              <a:gd name="connsiteX5" fmla="*/ 1241696 w 2714896"/>
              <a:gd name="connsiteY5" fmla="*/ 3572934 h 4826000"/>
              <a:gd name="connsiteX6" fmla="*/ 2156096 w 2714896"/>
              <a:gd name="connsiteY6" fmla="*/ 4826000 h 4826000"/>
              <a:gd name="connsiteX7" fmla="*/ 2681029 w 2714896"/>
              <a:gd name="connsiteY7" fmla="*/ 3369734 h 4826000"/>
              <a:gd name="connsiteX8" fmla="*/ 2342362 w 2714896"/>
              <a:gd name="connsiteY8" fmla="*/ 3403600 h 4826000"/>
              <a:gd name="connsiteX9" fmla="*/ 2274629 w 2714896"/>
              <a:gd name="connsiteY9" fmla="*/ 2658533 h 4826000"/>
              <a:gd name="connsiteX10" fmla="*/ 2393162 w 2714896"/>
              <a:gd name="connsiteY10" fmla="*/ 1253067 h 4826000"/>
              <a:gd name="connsiteX11" fmla="*/ 2714896 w 2714896"/>
              <a:gd name="connsiteY11" fmla="*/ 0 h 4826000"/>
              <a:gd name="connsiteX0" fmla="*/ 1 w 2714898"/>
              <a:gd name="connsiteY0" fmla="*/ 468900 h 4826000"/>
              <a:gd name="connsiteX1" fmla="*/ 1258631 w 2714898"/>
              <a:gd name="connsiteY1" fmla="*/ 2370668 h 4826000"/>
              <a:gd name="connsiteX2" fmla="*/ 1512631 w 2714898"/>
              <a:gd name="connsiteY2" fmla="*/ 2895600 h 4826000"/>
              <a:gd name="connsiteX3" fmla="*/ 1580364 w 2714898"/>
              <a:gd name="connsiteY3" fmla="*/ 3539067 h 4826000"/>
              <a:gd name="connsiteX4" fmla="*/ 1241698 w 2714898"/>
              <a:gd name="connsiteY4" fmla="*/ 3572934 h 4826000"/>
              <a:gd name="connsiteX5" fmla="*/ 2156098 w 2714898"/>
              <a:gd name="connsiteY5" fmla="*/ 4826000 h 4826000"/>
              <a:gd name="connsiteX6" fmla="*/ 2681031 w 2714898"/>
              <a:gd name="connsiteY6" fmla="*/ 3369734 h 4826000"/>
              <a:gd name="connsiteX7" fmla="*/ 2342364 w 2714898"/>
              <a:gd name="connsiteY7" fmla="*/ 3403600 h 4826000"/>
              <a:gd name="connsiteX8" fmla="*/ 2274631 w 2714898"/>
              <a:gd name="connsiteY8" fmla="*/ 2658533 h 4826000"/>
              <a:gd name="connsiteX9" fmla="*/ 2393164 w 2714898"/>
              <a:gd name="connsiteY9" fmla="*/ 1253067 h 4826000"/>
              <a:gd name="connsiteX10" fmla="*/ 2714898 w 2714898"/>
              <a:gd name="connsiteY10" fmla="*/ 0 h 4826000"/>
              <a:gd name="connsiteX0" fmla="*/ -1 w 2714896"/>
              <a:gd name="connsiteY0" fmla="*/ 468900 h 4826000"/>
              <a:gd name="connsiteX1" fmla="*/ 1240932 w 2714896"/>
              <a:gd name="connsiteY1" fmla="*/ 1707748 h 4826000"/>
              <a:gd name="connsiteX2" fmla="*/ 1512629 w 2714896"/>
              <a:gd name="connsiteY2" fmla="*/ 2895600 h 4826000"/>
              <a:gd name="connsiteX3" fmla="*/ 1580362 w 2714896"/>
              <a:gd name="connsiteY3" fmla="*/ 3539067 h 4826000"/>
              <a:gd name="connsiteX4" fmla="*/ 1241696 w 2714896"/>
              <a:gd name="connsiteY4" fmla="*/ 3572934 h 4826000"/>
              <a:gd name="connsiteX5" fmla="*/ 2156096 w 2714896"/>
              <a:gd name="connsiteY5" fmla="*/ 4826000 h 4826000"/>
              <a:gd name="connsiteX6" fmla="*/ 2681029 w 2714896"/>
              <a:gd name="connsiteY6" fmla="*/ 3369734 h 4826000"/>
              <a:gd name="connsiteX7" fmla="*/ 2342362 w 2714896"/>
              <a:gd name="connsiteY7" fmla="*/ 3403600 h 4826000"/>
              <a:gd name="connsiteX8" fmla="*/ 2274629 w 2714896"/>
              <a:gd name="connsiteY8" fmla="*/ 2658533 h 4826000"/>
              <a:gd name="connsiteX9" fmla="*/ 2393162 w 2714896"/>
              <a:gd name="connsiteY9" fmla="*/ 1253067 h 4826000"/>
              <a:gd name="connsiteX10" fmla="*/ 2714896 w 2714896"/>
              <a:gd name="connsiteY10" fmla="*/ 0 h 4826000"/>
              <a:gd name="connsiteX0" fmla="*/ -1 w 2039390"/>
              <a:gd name="connsiteY0" fmla="*/ 571980 h 4826000"/>
              <a:gd name="connsiteX1" fmla="*/ 565426 w 2039390"/>
              <a:gd name="connsiteY1" fmla="*/ 1707748 h 4826000"/>
              <a:gd name="connsiteX2" fmla="*/ 837123 w 2039390"/>
              <a:gd name="connsiteY2" fmla="*/ 2895600 h 4826000"/>
              <a:gd name="connsiteX3" fmla="*/ 904856 w 2039390"/>
              <a:gd name="connsiteY3" fmla="*/ 3539067 h 4826000"/>
              <a:gd name="connsiteX4" fmla="*/ 566190 w 2039390"/>
              <a:gd name="connsiteY4" fmla="*/ 3572934 h 4826000"/>
              <a:gd name="connsiteX5" fmla="*/ 1480590 w 2039390"/>
              <a:gd name="connsiteY5" fmla="*/ 4826000 h 4826000"/>
              <a:gd name="connsiteX6" fmla="*/ 2005523 w 2039390"/>
              <a:gd name="connsiteY6" fmla="*/ 3369734 h 4826000"/>
              <a:gd name="connsiteX7" fmla="*/ 1666856 w 2039390"/>
              <a:gd name="connsiteY7" fmla="*/ 3403600 h 4826000"/>
              <a:gd name="connsiteX8" fmla="*/ 1599123 w 2039390"/>
              <a:gd name="connsiteY8" fmla="*/ 2658533 h 4826000"/>
              <a:gd name="connsiteX9" fmla="*/ 1717656 w 2039390"/>
              <a:gd name="connsiteY9" fmla="*/ 1253067 h 4826000"/>
              <a:gd name="connsiteX10" fmla="*/ 2039390 w 2039390"/>
              <a:gd name="connsiteY10" fmla="*/ 0 h 4826000"/>
              <a:gd name="connsiteX0" fmla="*/ 1 w 2274213"/>
              <a:gd name="connsiteY0" fmla="*/ 481584 h 4826000"/>
              <a:gd name="connsiteX1" fmla="*/ 800249 w 2274213"/>
              <a:gd name="connsiteY1" fmla="*/ 1707748 h 4826000"/>
              <a:gd name="connsiteX2" fmla="*/ 1071946 w 2274213"/>
              <a:gd name="connsiteY2" fmla="*/ 2895600 h 4826000"/>
              <a:gd name="connsiteX3" fmla="*/ 1139679 w 2274213"/>
              <a:gd name="connsiteY3" fmla="*/ 3539067 h 4826000"/>
              <a:gd name="connsiteX4" fmla="*/ 801013 w 2274213"/>
              <a:gd name="connsiteY4" fmla="*/ 3572934 h 4826000"/>
              <a:gd name="connsiteX5" fmla="*/ 1715413 w 2274213"/>
              <a:gd name="connsiteY5" fmla="*/ 4826000 h 4826000"/>
              <a:gd name="connsiteX6" fmla="*/ 2240346 w 2274213"/>
              <a:gd name="connsiteY6" fmla="*/ 3369734 h 4826000"/>
              <a:gd name="connsiteX7" fmla="*/ 1901679 w 2274213"/>
              <a:gd name="connsiteY7" fmla="*/ 3403600 h 4826000"/>
              <a:gd name="connsiteX8" fmla="*/ 1833946 w 2274213"/>
              <a:gd name="connsiteY8" fmla="*/ 2658533 h 4826000"/>
              <a:gd name="connsiteX9" fmla="*/ 1952479 w 2274213"/>
              <a:gd name="connsiteY9" fmla="*/ 1253067 h 4826000"/>
              <a:gd name="connsiteX10" fmla="*/ 2274213 w 2274213"/>
              <a:gd name="connsiteY10" fmla="*/ 0 h 4826000"/>
              <a:gd name="connsiteX0" fmla="*/ 0 w 2097039"/>
              <a:gd name="connsiteY0" fmla="*/ 299600 h 4826000"/>
              <a:gd name="connsiteX1" fmla="*/ 623075 w 2097039"/>
              <a:gd name="connsiteY1" fmla="*/ 1707748 h 4826000"/>
              <a:gd name="connsiteX2" fmla="*/ 894772 w 2097039"/>
              <a:gd name="connsiteY2" fmla="*/ 2895600 h 4826000"/>
              <a:gd name="connsiteX3" fmla="*/ 962505 w 2097039"/>
              <a:gd name="connsiteY3" fmla="*/ 3539067 h 4826000"/>
              <a:gd name="connsiteX4" fmla="*/ 623839 w 2097039"/>
              <a:gd name="connsiteY4" fmla="*/ 3572934 h 4826000"/>
              <a:gd name="connsiteX5" fmla="*/ 1538239 w 2097039"/>
              <a:gd name="connsiteY5" fmla="*/ 4826000 h 4826000"/>
              <a:gd name="connsiteX6" fmla="*/ 2063172 w 2097039"/>
              <a:gd name="connsiteY6" fmla="*/ 3369734 h 4826000"/>
              <a:gd name="connsiteX7" fmla="*/ 1724505 w 2097039"/>
              <a:gd name="connsiteY7" fmla="*/ 3403600 h 4826000"/>
              <a:gd name="connsiteX8" fmla="*/ 1656772 w 2097039"/>
              <a:gd name="connsiteY8" fmla="*/ 2658533 h 4826000"/>
              <a:gd name="connsiteX9" fmla="*/ 1775305 w 2097039"/>
              <a:gd name="connsiteY9" fmla="*/ 1253067 h 4826000"/>
              <a:gd name="connsiteX10" fmla="*/ 2097039 w 2097039"/>
              <a:gd name="connsiteY10" fmla="*/ 0 h 4826000"/>
              <a:gd name="connsiteX0" fmla="*/ 0 w 2097039"/>
              <a:gd name="connsiteY0" fmla="*/ 299600 h 4826000"/>
              <a:gd name="connsiteX1" fmla="*/ 623075 w 2097039"/>
              <a:gd name="connsiteY1" fmla="*/ 1707748 h 4826000"/>
              <a:gd name="connsiteX2" fmla="*/ 894772 w 2097039"/>
              <a:gd name="connsiteY2" fmla="*/ 2895600 h 4826000"/>
              <a:gd name="connsiteX3" fmla="*/ 962505 w 2097039"/>
              <a:gd name="connsiteY3" fmla="*/ 3539067 h 4826000"/>
              <a:gd name="connsiteX4" fmla="*/ 623839 w 2097039"/>
              <a:gd name="connsiteY4" fmla="*/ 3572934 h 4826000"/>
              <a:gd name="connsiteX5" fmla="*/ 1538239 w 2097039"/>
              <a:gd name="connsiteY5" fmla="*/ 4826000 h 4826000"/>
              <a:gd name="connsiteX6" fmla="*/ 2063172 w 2097039"/>
              <a:gd name="connsiteY6" fmla="*/ 3369734 h 4826000"/>
              <a:gd name="connsiteX7" fmla="*/ 1724505 w 2097039"/>
              <a:gd name="connsiteY7" fmla="*/ 3403600 h 4826000"/>
              <a:gd name="connsiteX8" fmla="*/ 1656772 w 2097039"/>
              <a:gd name="connsiteY8" fmla="*/ 2658533 h 4826000"/>
              <a:gd name="connsiteX9" fmla="*/ 1690724 w 2097039"/>
              <a:gd name="connsiteY9" fmla="*/ 1584393 h 4826000"/>
              <a:gd name="connsiteX10" fmla="*/ 2097039 w 2097039"/>
              <a:gd name="connsiteY10" fmla="*/ 0 h 4826000"/>
              <a:gd name="connsiteX0" fmla="*/ 0 w 2063173"/>
              <a:gd name="connsiteY0" fmla="*/ 281957 h 4808357"/>
              <a:gd name="connsiteX1" fmla="*/ 623075 w 2063173"/>
              <a:gd name="connsiteY1" fmla="*/ 1690105 h 4808357"/>
              <a:gd name="connsiteX2" fmla="*/ 894772 w 2063173"/>
              <a:gd name="connsiteY2" fmla="*/ 2877957 h 4808357"/>
              <a:gd name="connsiteX3" fmla="*/ 962505 w 2063173"/>
              <a:gd name="connsiteY3" fmla="*/ 3521424 h 4808357"/>
              <a:gd name="connsiteX4" fmla="*/ 623839 w 2063173"/>
              <a:gd name="connsiteY4" fmla="*/ 3555291 h 4808357"/>
              <a:gd name="connsiteX5" fmla="*/ 1538239 w 2063173"/>
              <a:gd name="connsiteY5" fmla="*/ 4808357 h 4808357"/>
              <a:gd name="connsiteX6" fmla="*/ 2063172 w 2063173"/>
              <a:gd name="connsiteY6" fmla="*/ 3352091 h 4808357"/>
              <a:gd name="connsiteX7" fmla="*/ 1724505 w 2063173"/>
              <a:gd name="connsiteY7" fmla="*/ 3385957 h 4808357"/>
              <a:gd name="connsiteX8" fmla="*/ 1656772 w 2063173"/>
              <a:gd name="connsiteY8" fmla="*/ 2640890 h 4808357"/>
              <a:gd name="connsiteX9" fmla="*/ 1690724 w 2063173"/>
              <a:gd name="connsiteY9" fmla="*/ 1566750 h 4808357"/>
              <a:gd name="connsiteX10" fmla="*/ 1951222 w 2063173"/>
              <a:gd name="connsiteY10" fmla="*/ 0 h 4808357"/>
              <a:gd name="connsiteX0" fmla="*/ 0 w 2063171"/>
              <a:gd name="connsiteY0" fmla="*/ 281957 h 4808357"/>
              <a:gd name="connsiteX1" fmla="*/ 623075 w 2063171"/>
              <a:gd name="connsiteY1" fmla="*/ 1690105 h 4808357"/>
              <a:gd name="connsiteX2" fmla="*/ 894772 w 2063171"/>
              <a:gd name="connsiteY2" fmla="*/ 2877957 h 4808357"/>
              <a:gd name="connsiteX3" fmla="*/ 968008 w 2063171"/>
              <a:gd name="connsiteY3" fmla="*/ 3506165 h 4808357"/>
              <a:gd name="connsiteX4" fmla="*/ 623839 w 2063171"/>
              <a:gd name="connsiteY4" fmla="*/ 3555291 h 4808357"/>
              <a:gd name="connsiteX5" fmla="*/ 1538239 w 2063171"/>
              <a:gd name="connsiteY5" fmla="*/ 4808357 h 4808357"/>
              <a:gd name="connsiteX6" fmla="*/ 2063172 w 2063171"/>
              <a:gd name="connsiteY6" fmla="*/ 3352091 h 4808357"/>
              <a:gd name="connsiteX7" fmla="*/ 1724505 w 2063171"/>
              <a:gd name="connsiteY7" fmla="*/ 3385957 h 4808357"/>
              <a:gd name="connsiteX8" fmla="*/ 1656772 w 2063171"/>
              <a:gd name="connsiteY8" fmla="*/ 2640890 h 4808357"/>
              <a:gd name="connsiteX9" fmla="*/ 1690724 w 2063171"/>
              <a:gd name="connsiteY9" fmla="*/ 1566750 h 4808357"/>
              <a:gd name="connsiteX10" fmla="*/ 1951222 w 2063171"/>
              <a:gd name="connsiteY10" fmla="*/ 0 h 4808357"/>
              <a:gd name="connsiteX0" fmla="*/ 0 w 2063173"/>
              <a:gd name="connsiteY0" fmla="*/ 281957 h 4808357"/>
              <a:gd name="connsiteX1" fmla="*/ 623075 w 2063173"/>
              <a:gd name="connsiteY1" fmla="*/ 1690105 h 4808357"/>
              <a:gd name="connsiteX2" fmla="*/ 894772 w 2063173"/>
              <a:gd name="connsiteY2" fmla="*/ 2877957 h 4808357"/>
              <a:gd name="connsiteX3" fmla="*/ 968008 w 2063173"/>
              <a:gd name="connsiteY3" fmla="*/ 3506165 h 4808357"/>
              <a:gd name="connsiteX4" fmla="*/ 623839 w 2063173"/>
              <a:gd name="connsiteY4" fmla="*/ 3555291 h 4808357"/>
              <a:gd name="connsiteX5" fmla="*/ 1538239 w 2063173"/>
              <a:gd name="connsiteY5" fmla="*/ 4808357 h 4808357"/>
              <a:gd name="connsiteX6" fmla="*/ 2063172 w 2063173"/>
              <a:gd name="connsiteY6" fmla="*/ 3352091 h 4808357"/>
              <a:gd name="connsiteX7" fmla="*/ 1722715 w 2063173"/>
              <a:gd name="connsiteY7" fmla="*/ 3371578 h 4808357"/>
              <a:gd name="connsiteX8" fmla="*/ 1656772 w 2063173"/>
              <a:gd name="connsiteY8" fmla="*/ 2640890 h 4808357"/>
              <a:gd name="connsiteX9" fmla="*/ 1690724 w 2063173"/>
              <a:gd name="connsiteY9" fmla="*/ 1566750 h 4808357"/>
              <a:gd name="connsiteX10" fmla="*/ 1951222 w 2063173"/>
              <a:gd name="connsiteY10" fmla="*/ 0 h 4808357"/>
              <a:gd name="connsiteX0" fmla="*/ 0 w 2063171"/>
              <a:gd name="connsiteY0" fmla="*/ 281957 h 4808357"/>
              <a:gd name="connsiteX1" fmla="*/ 623075 w 2063171"/>
              <a:gd name="connsiteY1" fmla="*/ 1690105 h 4808357"/>
              <a:gd name="connsiteX2" fmla="*/ 894772 w 2063171"/>
              <a:gd name="connsiteY2" fmla="*/ 2877957 h 4808357"/>
              <a:gd name="connsiteX3" fmla="*/ 968008 w 2063171"/>
              <a:gd name="connsiteY3" fmla="*/ 3506165 h 4808357"/>
              <a:gd name="connsiteX4" fmla="*/ 623839 w 2063171"/>
              <a:gd name="connsiteY4" fmla="*/ 3555291 h 4808357"/>
              <a:gd name="connsiteX5" fmla="*/ 1538239 w 2063171"/>
              <a:gd name="connsiteY5" fmla="*/ 4808357 h 4808357"/>
              <a:gd name="connsiteX6" fmla="*/ 2063172 w 2063171"/>
              <a:gd name="connsiteY6" fmla="*/ 3352091 h 4808357"/>
              <a:gd name="connsiteX7" fmla="*/ 1726293 w 2063171"/>
              <a:gd name="connsiteY7" fmla="*/ 3400334 h 4808357"/>
              <a:gd name="connsiteX8" fmla="*/ 1656772 w 2063171"/>
              <a:gd name="connsiteY8" fmla="*/ 2640890 h 4808357"/>
              <a:gd name="connsiteX9" fmla="*/ 1690724 w 2063171"/>
              <a:gd name="connsiteY9" fmla="*/ 1566750 h 4808357"/>
              <a:gd name="connsiteX10" fmla="*/ 1951222 w 2063171"/>
              <a:gd name="connsiteY10" fmla="*/ 0 h 4808357"/>
              <a:gd name="connsiteX0" fmla="*/ 0 w 2064962"/>
              <a:gd name="connsiteY0" fmla="*/ 281957 h 4808357"/>
              <a:gd name="connsiteX1" fmla="*/ 623075 w 2064962"/>
              <a:gd name="connsiteY1" fmla="*/ 1690105 h 4808357"/>
              <a:gd name="connsiteX2" fmla="*/ 894772 w 2064962"/>
              <a:gd name="connsiteY2" fmla="*/ 2877957 h 4808357"/>
              <a:gd name="connsiteX3" fmla="*/ 968008 w 2064962"/>
              <a:gd name="connsiteY3" fmla="*/ 3506165 h 4808357"/>
              <a:gd name="connsiteX4" fmla="*/ 623839 w 2064962"/>
              <a:gd name="connsiteY4" fmla="*/ 3555291 h 4808357"/>
              <a:gd name="connsiteX5" fmla="*/ 1538239 w 2064962"/>
              <a:gd name="connsiteY5" fmla="*/ 4808357 h 4808357"/>
              <a:gd name="connsiteX6" fmla="*/ 2064961 w 2064962"/>
              <a:gd name="connsiteY6" fmla="*/ 3366469 h 4808357"/>
              <a:gd name="connsiteX7" fmla="*/ 1726293 w 2064962"/>
              <a:gd name="connsiteY7" fmla="*/ 3400334 h 4808357"/>
              <a:gd name="connsiteX8" fmla="*/ 1656772 w 2064962"/>
              <a:gd name="connsiteY8" fmla="*/ 2640890 h 4808357"/>
              <a:gd name="connsiteX9" fmla="*/ 1690724 w 2064962"/>
              <a:gd name="connsiteY9" fmla="*/ 1566750 h 4808357"/>
              <a:gd name="connsiteX10" fmla="*/ 1951222 w 2064962"/>
              <a:gd name="connsiteY10" fmla="*/ 0 h 4808357"/>
              <a:gd name="connsiteX0" fmla="*/ 0 w 2064960"/>
              <a:gd name="connsiteY0" fmla="*/ 281957 h 4808357"/>
              <a:gd name="connsiteX1" fmla="*/ 623075 w 2064960"/>
              <a:gd name="connsiteY1" fmla="*/ 1690105 h 4808357"/>
              <a:gd name="connsiteX2" fmla="*/ 877775 w 2064960"/>
              <a:gd name="connsiteY2" fmla="*/ 2741360 h 4808357"/>
              <a:gd name="connsiteX3" fmla="*/ 968008 w 2064960"/>
              <a:gd name="connsiteY3" fmla="*/ 3506165 h 4808357"/>
              <a:gd name="connsiteX4" fmla="*/ 623839 w 2064960"/>
              <a:gd name="connsiteY4" fmla="*/ 3555291 h 4808357"/>
              <a:gd name="connsiteX5" fmla="*/ 1538239 w 2064960"/>
              <a:gd name="connsiteY5" fmla="*/ 4808357 h 4808357"/>
              <a:gd name="connsiteX6" fmla="*/ 2064961 w 2064960"/>
              <a:gd name="connsiteY6" fmla="*/ 3366469 h 4808357"/>
              <a:gd name="connsiteX7" fmla="*/ 1726293 w 2064960"/>
              <a:gd name="connsiteY7" fmla="*/ 3400334 h 4808357"/>
              <a:gd name="connsiteX8" fmla="*/ 1656772 w 2064960"/>
              <a:gd name="connsiteY8" fmla="*/ 2640890 h 4808357"/>
              <a:gd name="connsiteX9" fmla="*/ 1690724 w 2064960"/>
              <a:gd name="connsiteY9" fmla="*/ 1566750 h 4808357"/>
              <a:gd name="connsiteX10" fmla="*/ 1951222 w 2064960"/>
              <a:gd name="connsiteY10" fmla="*/ 0 h 4808357"/>
              <a:gd name="connsiteX0" fmla="*/ 0 w 2064962"/>
              <a:gd name="connsiteY0" fmla="*/ 281957 h 4808357"/>
              <a:gd name="connsiteX1" fmla="*/ 623075 w 2064962"/>
              <a:gd name="connsiteY1" fmla="*/ 1690105 h 4808357"/>
              <a:gd name="connsiteX2" fmla="*/ 877775 w 2064962"/>
              <a:gd name="connsiteY2" fmla="*/ 2741360 h 4808357"/>
              <a:gd name="connsiteX3" fmla="*/ 968008 w 2064962"/>
              <a:gd name="connsiteY3" fmla="*/ 3506165 h 4808357"/>
              <a:gd name="connsiteX4" fmla="*/ 623839 w 2064962"/>
              <a:gd name="connsiteY4" fmla="*/ 3555291 h 4808357"/>
              <a:gd name="connsiteX5" fmla="*/ 1538239 w 2064962"/>
              <a:gd name="connsiteY5" fmla="*/ 4808357 h 4808357"/>
              <a:gd name="connsiteX6" fmla="*/ 2064961 w 2064962"/>
              <a:gd name="connsiteY6" fmla="*/ 3366469 h 4808357"/>
              <a:gd name="connsiteX7" fmla="*/ 1726293 w 2064962"/>
              <a:gd name="connsiteY7" fmla="*/ 3400334 h 4808357"/>
              <a:gd name="connsiteX8" fmla="*/ 1656772 w 2064962"/>
              <a:gd name="connsiteY8" fmla="*/ 2640890 h 4808357"/>
              <a:gd name="connsiteX9" fmla="*/ 1690724 w 2064962"/>
              <a:gd name="connsiteY9" fmla="*/ 1566750 h 4808357"/>
              <a:gd name="connsiteX10" fmla="*/ 1951222 w 2064962"/>
              <a:gd name="connsiteY10" fmla="*/ 0 h 4808357"/>
              <a:gd name="connsiteX0" fmla="*/ 0 w 2064960"/>
              <a:gd name="connsiteY0" fmla="*/ 281957 h 4808357"/>
              <a:gd name="connsiteX1" fmla="*/ 623075 w 2064960"/>
              <a:gd name="connsiteY1" fmla="*/ 1690105 h 4808357"/>
              <a:gd name="connsiteX2" fmla="*/ 877775 w 2064960"/>
              <a:gd name="connsiteY2" fmla="*/ 2741360 h 4808357"/>
              <a:gd name="connsiteX3" fmla="*/ 968008 w 2064960"/>
              <a:gd name="connsiteY3" fmla="*/ 3506165 h 4808357"/>
              <a:gd name="connsiteX4" fmla="*/ 623839 w 2064960"/>
              <a:gd name="connsiteY4" fmla="*/ 3555291 h 4808357"/>
              <a:gd name="connsiteX5" fmla="*/ 1538239 w 2064960"/>
              <a:gd name="connsiteY5" fmla="*/ 4808357 h 4808357"/>
              <a:gd name="connsiteX6" fmla="*/ 2064961 w 2064960"/>
              <a:gd name="connsiteY6" fmla="*/ 3366469 h 4808357"/>
              <a:gd name="connsiteX7" fmla="*/ 1726293 w 2064960"/>
              <a:gd name="connsiteY7" fmla="*/ 3400334 h 4808357"/>
              <a:gd name="connsiteX8" fmla="*/ 1656772 w 2064960"/>
              <a:gd name="connsiteY8" fmla="*/ 2640890 h 4808357"/>
              <a:gd name="connsiteX9" fmla="*/ 1690724 w 2064960"/>
              <a:gd name="connsiteY9" fmla="*/ 1566750 h 4808357"/>
              <a:gd name="connsiteX10" fmla="*/ 1951222 w 2064960"/>
              <a:gd name="connsiteY10" fmla="*/ 0 h 4808357"/>
              <a:gd name="connsiteX0" fmla="*/ 0 w 2061249"/>
              <a:gd name="connsiteY0" fmla="*/ 252318 h 4808357"/>
              <a:gd name="connsiteX1" fmla="*/ 619363 w 2061249"/>
              <a:gd name="connsiteY1" fmla="*/ 1690105 h 4808357"/>
              <a:gd name="connsiteX2" fmla="*/ 874063 w 2061249"/>
              <a:gd name="connsiteY2" fmla="*/ 2741360 h 4808357"/>
              <a:gd name="connsiteX3" fmla="*/ 964296 w 2061249"/>
              <a:gd name="connsiteY3" fmla="*/ 3506165 h 4808357"/>
              <a:gd name="connsiteX4" fmla="*/ 620127 w 2061249"/>
              <a:gd name="connsiteY4" fmla="*/ 3555291 h 4808357"/>
              <a:gd name="connsiteX5" fmla="*/ 1534527 w 2061249"/>
              <a:gd name="connsiteY5" fmla="*/ 4808357 h 4808357"/>
              <a:gd name="connsiteX6" fmla="*/ 2061249 w 2061249"/>
              <a:gd name="connsiteY6" fmla="*/ 3366469 h 4808357"/>
              <a:gd name="connsiteX7" fmla="*/ 1722581 w 2061249"/>
              <a:gd name="connsiteY7" fmla="*/ 3400334 h 4808357"/>
              <a:gd name="connsiteX8" fmla="*/ 1653060 w 2061249"/>
              <a:gd name="connsiteY8" fmla="*/ 2640890 h 4808357"/>
              <a:gd name="connsiteX9" fmla="*/ 1687012 w 2061249"/>
              <a:gd name="connsiteY9" fmla="*/ 1566750 h 4808357"/>
              <a:gd name="connsiteX10" fmla="*/ 1947510 w 2061249"/>
              <a:gd name="connsiteY10" fmla="*/ 0 h 4808357"/>
              <a:gd name="connsiteX0" fmla="*/ 0 w 3346236"/>
              <a:gd name="connsiteY0" fmla="*/ 7296094 h 11852133"/>
              <a:gd name="connsiteX1" fmla="*/ 619363 w 3346236"/>
              <a:gd name="connsiteY1" fmla="*/ 8733881 h 11852133"/>
              <a:gd name="connsiteX2" fmla="*/ 874063 w 3346236"/>
              <a:gd name="connsiteY2" fmla="*/ 9785136 h 11852133"/>
              <a:gd name="connsiteX3" fmla="*/ 964296 w 3346236"/>
              <a:gd name="connsiteY3" fmla="*/ 10549941 h 11852133"/>
              <a:gd name="connsiteX4" fmla="*/ 620127 w 3346236"/>
              <a:gd name="connsiteY4" fmla="*/ 10599067 h 11852133"/>
              <a:gd name="connsiteX5" fmla="*/ 1534527 w 3346236"/>
              <a:gd name="connsiteY5" fmla="*/ 11852133 h 11852133"/>
              <a:gd name="connsiteX6" fmla="*/ 2061249 w 3346236"/>
              <a:gd name="connsiteY6" fmla="*/ 10410245 h 11852133"/>
              <a:gd name="connsiteX7" fmla="*/ 1722581 w 3346236"/>
              <a:gd name="connsiteY7" fmla="*/ 10444110 h 11852133"/>
              <a:gd name="connsiteX8" fmla="*/ 1653060 w 3346236"/>
              <a:gd name="connsiteY8" fmla="*/ 9684666 h 11852133"/>
              <a:gd name="connsiteX9" fmla="*/ 1687012 w 3346236"/>
              <a:gd name="connsiteY9" fmla="*/ 8610526 h 11852133"/>
              <a:gd name="connsiteX10" fmla="*/ 3346235 w 3346236"/>
              <a:gd name="connsiteY10" fmla="*/ 0 h 11852133"/>
              <a:gd name="connsiteX0" fmla="*/ 0 w 3346236"/>
              <a:gd name="connsiteY0" fmla="*/ 7296094 h 11852133"/>
              <a:gd name="connsiteX1" fmla="*/ 619363 w 3346236"/>
              <a:gd name="connsiteY1" fmla="*/ 8733881 h 11852133"/>
              <a:gd name="connsiteX2" fmla="*/ 874063 w 3346236"/>
              <a:gd name="connsiteY2" fmla="*/ 9785136 h 11852133"/>
              <a:gd name="connsiteX3" fmla="*/ 964296 w 3346236"/>
              <a:gd name="connsiteY3" fmla="*/ 10549941 h 11852133"/>
              <a:gd name="connsiteX4" fmla="*/ 620127 w 3346236"/>
              <a:gd name="connsiteY4" fmla="*/ 10599067 h 11852133"/>
              <a:gd name="connsiteX5" fmla="*/ 1534527 w 3346236"/>
              <a:gd name="connsiteY5" fmla="*/ 11852133 h 11852133"/>
              <a:gd name="connsiteX6" fmla="*/ 2061249 w 3346236"/>
              <a:gd name="connsiteY6" fmla="*/ 10410245 h 11852133"/>
              <a:gd name="connsiteX7" fmla="*/ 1722581 w 3346236"/>
              <a:gd name="connsiteY7" fmla="*/ 10444110 h 11852133"/>
              <a:gd name="connsiteX8" fmla="*/ 1653060 w 3346236"/>
              <a:gd name="connsiteY8" fmla="*/ 9684666 h 11852133"/>
              <a:gd name="connsiteX9" fmla="*/ 1730245 w 3346236"/>
              <a:gd name="connsiteY9" fmla="*/ 6000462 h 11852133"/>
              <a:gd name="connsiteX10" fmla="*/ 3346235 w 3346236"/>
              <a:gd name="connsiteY10" fmla="*/ 0 h 11852133"/>
              <a:gd name="connsiteX0" fmla="*/ 0 w 4014676"/>
              <a:gd name="connsiteY0" fmla="*/ -1 h 16183775"/>
              <a:gd name="connsiteX1" fmla="*/ 1287803 w 4014676"/>
              <a:gd name="connsiteY1" fmla="*/ 13065523 h 16183775"/>
              <a:gd name="connsiteX2" fmla="*/ 1542503 w 4014676"/>
              <a:gd name="connsiteY2" fmla="*/ 14116778 h 16183775"/>
              <a:gd name="connsiteX3" fmla="*/ 1632736 w 4014676"/>
              <a:gd name="connsiteY3" fmla="*/ 14881583 h 16183775"/>
              <a:gd name="connsiteX4" fmla="*/ 1288567 w 4014676"/>
              <a:gd name="connsiteY4" fmla="*/ 14930709 h 16183775"/>
              <a:gd name="connsiteX5" fmla="*/ 2202967 w 4014676"/>
              <a:gd name="connsiteY5" fmla="*/ 16183775 h 16183775"/>
              <a:gd name="connsiteX6" fmla="*/ 2729689 w 4014676"/>
              <a:gd name="connsiteY6" fmla="*/ 14741887 h 16183775"/>
              <a:gd name="connsiteX7" fmla="*/ 2391021 w 4014676"/>
              <a:gd name="connsiteY7" fmla="*/ 14775752 h 16183775"/>
              <a:gd name="connsiteX8" fmla="*/ 2321500 w 4014676"/>
              <a:gd name="connsiteY8" fmla="*/ 14016308 h 16183775"/>
              <a:gd name="connsiteX9" fmla="*/ 2398685 w 4014676"/>
              <a:gd name="connsiteY9" fmla="*/ 10332104 h 16183775"/>
              <a:gd name="connsiteX10" fmla="*/ 4014675 w 4014676"/>
              <a:gd name="connsiteY10" fmla="*/ 4331642 h 16183775"/>
              <a:gd name="connsiteX0" fmla="*/ 0 w 4014676"/>
              <a:gd name="connsiteY0" fmla="*/ -1 h 16183775"/>
              <a:gd name="connsiteX1" fmla="*/ 623466 w 4014676"/>
              <a:gd name="connsiteY1" fmla="*/ 8895421 h 16183775"/>
              <a:gd name="connsiteX2" fmla="*/ 1542503 w 4014676"/>
              <a:gd name="connsiteY2" fmla="*/ 14116778 h 16183775"/>
              <a:gd name="connsiteX3" fmla="*/ 1632736 w 4014676"/>
              <a:gd name="connsiteY3" fmla="*/ 14881583 h 16183775"/>
              <a:gd name="connsiteX4" fmla="*/ 1288567 w 4014676"/>
              <a:gd name="connsiteY4" fmla="*/ 14930709 h 16183775"/>
              <a:gd name="connsiteX5" fmla="*/ 2202967 w 4014676"/>
              <a:gd name="connsiteY5" fmla="*/ 16183775 h 16183775"/>
              <a:gd name="connsiteX6" fmla="*/ 2729689 w 4014676"/>
              <a:gd name="connsiteY6" fmla="*/ 14741887 h 16183775"/>
              <a:gd name="connsiteX7" fmla="*/ 2391021 w 4014676"/>
              <a:gd name="connsiteY7" fmla="*/ 14775752 h 16183775"/>
              <a:gd name="connsiteX8" fmla="*/ 2321500 w 4014676"/>
              <a:gd name="connsiteY8" fmla="*/ 14016308 h 16183775"/>
              <a:gd name="connsiteX9" fmla="*/ 2398685 w 4014676"/>
              <a:gd name="connsiteY9" fmla="*/ 10332104 h 16183775"/>
              <a:gd name="connsiteX10" fmla="*/ 4014675 w 4014676"/>
              <a:gd name="connsiteY10" fmla="*/ 4331642 h 16183775"/>
              <a:gd name="connsiteX0" fmla="*/ 34447 w 4049123"/>
              <a:gd name="connsiteY0" fmla="*/ -1 h 16183775"/>
              <a:gd name="connsiteX1" fmla="*/ 657913 w 4049123"/>
              <a:gd name="connsiteY1" fmla="*/ 8895421 h 16183775"/>
              <a:gd name="connsiteX2" fmla="*/ 1576950 w 4049123"/>
              <a:gd name="connsiteY2" fmla="*/ 14116778 h 16183775"/>
              <a:gd name="connsiteX3" fmla="*/ 1667183 w 4049123"/>
              <a:gd name="connsiteY3" fmla="*/ 14881583 h 16183775"/>
              <a:gd name="connsiteX4" fmla="*/ 1323014 w 4049123"/>
              <a:gd name="connsiteY4" fmla="*/ 14930709 h 16183775"/>
              <a:gd name="connsiteX5" fmla="*/ 2237414 w 4049123"/>
              <a:gd name="connsiteY5" fmla="*/ 16183775 h 16183775"/>
              <a:gd name="connsiteX6" fmla="*/ 2764136 w 4049123"/>
              <a:gd name="connsiteY6" fmla="*/ 14741887 h 16183775"/>
              <a:gd name="connsiteX7" fmla="*/ 2425468 w 4049123"/>
              <a:gd name="connsiteY7" fmla="*/ 14775752 h 16183775"/>
              <a:gd name="connsiteX8" fmla="*/ 2355947 w 4049123"/>
              <a:gd name="connsiteY8" fmla="*/ 14016308 h 16183775"/>
              <a:gd name="connsiteX9" fmla="*/ 2433132 w 4049123"/>
              <a:gd name="connsiteY9" fmla="*/ 10332104 h 16183775"/>
              <a:gd name="connsiteX10" fmla="*/ 4049122 w 4049123"/>
              <a:gd name="connsiteY10" fmla="*/ 4331642 h 16183775"/>
              <a:gd name="connsiteX0" fmla="*/ 59837 w 3722337"/>
              <a:gd name="connsiteY0" fmla="*/ -1 h 16514059"/>
              <a:gd name="connsiteX1" fmla="*/ 331127 w 3722337"/>
              <a:gd name="connsiteY1" fmla="*/ 9225705 h 16514059"/>
              <a:gd name="connsiteX2" fmla="*/ 1250164 w 3722337"/>
              <a:gd name="connsiteY2" fmla="*/ 14447062 h 16514059"/>
              <a:gd name="connsiteX3" fmla="*/ 1340397 w 3722337"/>
              <a:gd name="connsiteY3" fmla="*/ 15211867 h 16514059"/>
              <a:gd name="connsiteX4" fmla="*/ 996228 w 3722337"/>
              <a:gd name="connsiteY4" fmla="*/ 15260993 h 16514059"/>
              <a:gd name="connsiteX5" fmla="*/ 1910628 w 3722337"/>
              <a:gd name="connsiteY5" fmla="*/ 16514059 h 16514059"/>
              <a:gd name="connsiteX6" fmla="*/ 2437350 w 3722337"/>
              <a:gd name="connsiteY6" fmla="*/ 15072171 h 16514059"/>
              <a:gd name="connsiteX7" fmla="*/ 2098682 w 3722337"/>
              <a:gd name="connsiteY7" fmla="*/ 15106036 h 16514059"/>
              <a:gd name="connsiteX8" fmla="*/ 2029161 w 3722337"/>
              <a:gd name="connsiteY8" fmla="*/ 14346592 h 16514059"/>
              <a:gd name="connsiteX9" fmla="*/ 2106346 w 3722337"/>
              <a:gd name="connsiteY9" fmla="*/ 10662388 h 16514059"/>
              <a:gd name="connsiteX10" fmla="*/ 3722336 w 3722337"/>
              <a:gd name="connsiteY10" fmla="*/ 4661926 h 16514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22337" h="16514059">
                <a:moveTo>
                  <a:pt x="59837" y="-1"/>
                </a:moveTo>
                <a:cubicBezTo>
                  <a:pt x="-116080" y="510618"/>
                  <a:pt x="132739" y="6817861"/>
                  <a:pt x="331127" y="9225705"/>
                </a:cubicBezTo>
                <a:cubicBezTo>
                  <a:pt x="529515" y="11633549"/>
                  <a:pt x="1081952" y="13449369"/>
                  <a:pt x="1250164" y="14447062"/>
                </a:cubicBezTo>
                <a:cubicBezTo>
                  <a:pt x="1418376" y="15444755"/>
                  <a:pt x="1317819" y="14997378"/>
                  <a:pt x="1340397" y="15211867"/>
                </a:cubicBezTo>
                <a:lnTo>
                  <a:pt x="996228" y="15260993"/>
                </a:lnTo>
                <a:lnTo>
                  <a:pt x="1910628" y="16514059"/>
                </a:lnTo>
                <a:lnTo>
                  <a:pt x="2437350" y="15072171"/>
                </a:lnTo>
                <a:lnTo>
                  <a:pt x="2098682" y="15106036"/>
                </a:lnTo>
                <a:lnTo>
                  <a:pt x="2029161" y="14346592"/>
                </a:lnTo>
                <a:cubicBezTo>
                  <a:pt x="2037628" y="13988170"/>
                  <a:pt x="2053812" y="11154039"/>
                  <a:pt x="2106346" y="10662388"/>
                </a:cubicBezTo>
                <a:cubicBezTo>
                  <a:pt x="2160669" y="10185118"/>
                  <a:pt x="3551591" y="5301159"/>
                  <a:pt x="3722336" y="4661926"/>
                </a:cubicBezTo>
              </a:path>
            </a:pathLst>
          </a:custGeom>
          <a:solidFill>
            <a:srgbClr val="FFFFFF">
              <a:alpha val="69804"/>
            </a:srgbClr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03" name="Group 1002"/>
          <p:cNvGrpSpPr/>
          <p:nvPr/>
        </p:nvGrpSpPr>
        <p:grpSpPr>
          <a:xfrm>
            <a:off x="12181184" y="11205828"/>
            <a:ext cx="1754624" cy="1195795"/>
            <a:chOff x="1405924" y="15050991"/>
            <a:chExt cx="1754624" cy="1195795"/>
          </a:xfrm>
        </p:grpSpPr>
        <p:grpSp>
          <p:nvGrpSpPr>
            <p:cNvPr id="1004" name="Group 1003"/>
            <p:cNvGrpSpPr/>
            <p:nvPr/>
          </p:nvGrpSpPr>
          <p:grpSpPr>
            <a:xfrm>
              <a:off x="1549582" y="15694235"/>
              <a:ext cx="796848" cy="422834"/>
              <a:chOff x="1710055" y="3593689"/>
              <a:chExt cx="837820" cy="422834"/>
            </a:xfrm>
          </p:grpSpPr>
          <p:sp>
            <p:nvSpPr>
              <p:cNvPr id="1016" name="Rectangle 1015"/>
              <p:cNvSpPr/>
              <p:nvPr/>
            </p:nvSpPr>
            <p:spPr>
              <a:xfrm>
                <a:off x="1710387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7" name="Rectangle 1016"/>
              <p:cNvSpPr/>
              <p:nvPr/>
            </p:nvSpPr>
            <p:spPr>
              <a:xfrm>
                <a:off x="1710055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5" name="Group 1004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014" name="Rectangle 1013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Rectangle 1014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6" name="Group 1005"/>
            <p:cNvGrpSpPr/>
            <p:nvPr/>
          </p:nvGrpSpPr>
          <p:grpSpPr>
            <a:xfrm>
              <a:off x="1405924" y="15050991"/>
              <a:ext cx="1754624" cy="1195795"/>
              <a:chOff x="1861623" y="5344252"/>
              <a:chExt cx="1116565" cy="790214"/>
            </a:xfrm>
          </p:grpSpPr>
          <p:sp>
            <p:nvSpPr>
              <p:cNvPr id="1007" name="TextBox 1006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08" name="TextBox 1007"/>
              <p:cNvSpPr txBox="1"/>
              <p:nvPr/>
            </p:nvSpPr>
            <p:spPr>
              <a:xfrm>
                <a:off x="1861623" y="5708188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 </a:t>
                </a:r>
                <a:r>
                  <a:rPr lang="en-US" sz="3200" b="1" dirty="0">
                    <a:solidFill>
                      <a:srgbClr val="C00000"/>
                    </a:solidFill>
                  </a:rPr>
                  <a:t>4</a:t>
                </a:r>
                <a:r>
                  <a:rPr lang="en-US" sz="3200" b="1" dirty="0" smtClean="0">
                    <a:solidFill>
                      <a:srgbClr val="C00000"/>
                    </a:solidFill>
                  </a:rPr>
                  <a:t>9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09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10" name="Rectangle 100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11" name="Straight Connector 1010"/>
                <p:cNvCxnSpPr>
                  <a:stCxn id="1010" idx="0"/>
                  <a:endCxn id="101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12" name="Freeform 101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13" name="Freeform 101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018" name="Group 1017"/>
          <p:cNvGrpSpPr/>
          <p:nvPr/>
        </p:nvGrpSpPr>
        <p:grpSpPr>
          <a:xfrm>
            <a:off x="13502273" y="11226475"/>
            <a:ext cx="1841159" cy="1195795"/>
            <a:chOff x="1319394" y="15050991"/>
            <a:chExt cx="1841159" cy="1195795"/>
          </a:xfrm>
        </p:grpSpPr>
        <p:grpSp>
          <p:nvGrpSpPr>
            <p:cNvPr id="1019" name="Group 1018"/>
            <p:cNvGrpSpPr/>
            <p:nvPr/>
          </p:nvGrpSpPr>
          <p:grpSpPr>
            <a:xfrm>
              <a:off x="1345533" y="15696901"/>
              <a:ext cx="803305" cy="420168"/>
              <a:chOff x="1495514" y="3596355"/>
              <a:chExt cx="844609" cy="420168"/>
            </a:xfrm>
          </p:grpSpPr>
          <p:sp>
            <p:nvSpPr>
              <p:cNvPr id="1031" name="Rectangle 1030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2" name="Rectangle 1031"/>
              <p:cNvSpPr/>
              <p:nvPr/>
            </p:nvSpPr>
            <p:spPr>
              <a:xfrm>
                <a:off x="1502635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0" name="Group 1019"/>
            <p:cNvGrpSpPr/>
            <p:nvPr/>
          </p:nvGrpSpPr>
          <p:grpSpPr>
            <a:xfrm>
              <a:off x="2320376" y="15139452"/>
              <a:ext cx="571144" cy="420168"/>
              <a:chOff x="692209" y="3030908"/>
              <a:chExt cx="571144" cy="420168"/>
            </a:xfrm>
          </p:grpSpPr>
          <p:sp>
            <p:nvSpPr>
              <p:cNvPr id="1029" name="Rectangle 102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Rectangle 1029"/>
              <p:cNvSpPr/>
              <p:nvPr/>
            </p:nvSpPr>
            <p:spPr>
              <a:xfrm>
                <a:off x="699330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1" name="Group 1020"/>
            <p:cNvGrpSpPr/>
            <p:nvPr/>
          </p:nvGrpSpPr>
          <p:grpSpPr>
            <a:xfrm>
              <a:off x="1319394" y="15050991"/>
              <a:ext cx="1841159" cy="1195795"/>
              <a:chOff x="1806557" y="5344252"/>
              <a:chExt cx="1171631" cy="790214"/>
            </a:xfrm>
          </p:grpSpPr>
          <p:sp>
            <p:nvSpPr>
              <p:cNvPr id="1022" name="TextBox 1021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023" name="TextBox 1022"/>
              <p:cNvSpPr txBox="1"/>
              <p:nvPr/>
            </p:nvSpPr>
            <p:spPr>
              <a:xfrm>
                <a:off x="1806557" y="5714977"/>
                <a:ext cx="562968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343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024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025" name="Rectangle 102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026" name="Straight Connector 1025"/>
                <p:cNvCxnSpPr>
                  <a:stCxn id="1025" idx="0"/>
                  <a:endCxn id="102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27" name="Freeform 102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028" name="Freeform 102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723" name="Freeform 722"/>
          <p:cNvSpPr/>
          <p:nvPr/>
        </p:nvSpPr>
        <p:spPr>
          <a:xfrm rot="205308">
            <a:off x="17257279" y="11652278"/>
            <a:ext cx="1109515" cy="2876241"/>
          </a:xfrm>
          <a:custGeom>
            <a:avLst/>
            <a:gdLst>
              <a:gd name="connsiteX0" fmla="*/ 0 w 2980267"/>
              <a:gd name="connsiteY0" fmla="*/ 1066800 h 4826784"/>
              <a:gd name="connsiteX1" fmla="*/ 1032933 w 2980267"/>
              <a:gd name="connsiteY1" fmla="*/ 2099734 h 4826784"/>
              <a:gd name="connsiteX2" fmla="*/ 1642533 w 2980267"/>
              <a:gd name="connsiteY2" fmla="*/ 2506134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1032933 w 2980267"/>
              <a:gd name="connsiteY1" fmla="*/ 2099734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784"/>
              <a:gd name="connsiteX1" fmla="*/ 965200 w 2980267"/>
              <a:gd name="connsiteY1" fmla="*/ 1862667 h 4826784"/>
              <a:gd name="connsiteX2" fmla="*/ 1524000 w 2980267"/>
              <a:gd name="connsiteY2" fmla="*/ 2370668 h 4826784"/>
              <a:gd name="connsiteX3" fmla="*/ 1778000 w 2980267"/>
              <a:gd name="connsiteY3" fmla="*/ 2895600 h 4826784"/>
              <a:gd name="connsiteX4" fmla="*/ 1845733 w 2980267"/>
              <a:gd name="connsiteY4" fmla="*/ 3539067 h 4826784"/>
              <a:gd name="connsiteX5" fmla="*/ 1507067 w 2980267"/>
              <a:gd name="connsiteY5" fmla="*/ 3572934 h 4826784"/>
              <a:gd name="connsiteX6" fmla="*/ 2421467 w 2980267"/>
              <a:gd name="connsiteY6" fmla="*/ 4826000 h 4826784"/>
              <a:gd name="connsiteX7" fmla="*/ 2946400 w 2980267"/>
              <a:gd name="connsiteY7" fmla="*/ 3369734 h 4826784"/>
              <a:gd name="connsiteX8" fmla="*/ 2607733 w 2980267"/>
              <a:gd name="connsiteY8" fmla="*/ 3403600 h 4826784"/>
              <a:gd name="connsiteX9" fmla="*/ 2489200 w 2980267"/>
              <a:gd name="connsiteY9" fmla="*/ 2794000 h 4826784"/>
              <a:gd name="connsiteX10" fmla="*/ 2556933 w 2980267"/>
              <a:gd name="connsiteY10" fmla="*/ 1744134 h 4826784"/>
              <a:gd name="connsiteX11" fmla="*/ 2980267 w 2980267"/>
              <a:gd name="connsiteY11" fmla="*/ 0 h 4826784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489200 w 2980267"/>
              <a:gd name="connsiteY9" fmla="*/ 2794000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556933 w 2980267"/>
              <a:gd name="connsiteY10" fmla="*/ 1744134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709333 w 2980267"/>
              <a:gd name="connsiteY10" fmla="*/ 10498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0 w 2980267"/>
              <a:gd name="connsiteY0" fmla="*/ 1066800 h 4826000"/>
              <a:gd name="connsiteX1" fmla="*/ 965200 w 2980267"/>
              <a:gd name="connsiteY1" fmla="*/ 1862667 h 4826000"/>
              <a:gd name="connsiteX2" fmla="*/ 1524000 w 2980267"/>
              <a:gd name="connsiteY2" fmla="*/ 2370668 h 4826000"/>
              <a:gd name="connsiteX3" fmla="*/ 1778000 w 2980267"/>
              <a:gd name="connsiteY3" fmla="*/ 2895600 h 4826000"/>
              <a:gd name="connsiteX4" fmla="*/ 1845733 w 2980267"/>
              <a:gd name="connsiteY4" fmla="*/ 3539067 h 4826000"/>
              <a:gd name="connsiteX5" fmla="*/ 1507067 w 2980267"/>
              <a:gd name="connsiteY5" fmla="*/ 3572934 h 4826000"/>
              <a:gd name="connsiteX6" fmla="*/ 2421467 w 2980267"/>
              <a:gd name="connsiteY6" fmla="*/ 4826000 h 4826000"/>
              <a:gd name="connsiteX7" fmla="*/ 2946400 w 2980267"/>
              <a:gd name="connsiteY7" fmla="*/ 3369734 h 4826000"/>
              <a:gd name="connsiteX8" fmla="*/ 2607733 w 2980267"/>
              <a:gd name="connsiteY8" fmla="*/ 3403600 h 4826000"/>
              <a:gd name="connsiteX9" fmla="*/ 2540000 w 2980267"/>
              <a:gd name="connsiteY9" fmla="*/ 2658533 h 4826000"/>
              <a:gd name="connsiteX10" fmla="*/ 2658533 w 2980267"/>
              <a:gd name="connsiteY10" fmla="*/ 1253067 h 4826000"/>
              <a:gd name="connsiteX11" fmla="*/ 2980267 w 2980267"/>
              <a:gd name="connsiteY11" fmla="*/ 0 h 4826000"/>
              <a:gd name="connsiteX0" fmla="*/ -1 w 2714896"/>
              <a:gd name="connsiteY0" fmla="*/ 468900 h 4826000"/>
              <a:gd name="connsiteX1" fmla="*/ 699829 w 2714896"/>
              <a:gd name="connsiteY1" fmla="*/ 1862667 h 4826000"/>
              <a:gd name="connsiteX2" fmla="*/ 1258629 w 2714896"/>
              <a:gd name="connsiteY2" fmla="*/ 2370668 h 4826000"/>
              <a:gd name="connsiteX3" fmla="*/ 1512629 w 2714896"/>
              <a:gd name="connsiteY3" fmla="*/ 2895600 h 4826000"/>
              <a:gd name="connsiteX4" fmla="*/ 1580362 w 2714896"/>
              <a:gd name="connsiteY4" fmla="*/ 3539067 h 4826000"/>
              <a:gd name="connsiteX5" fmla="*/ 1241696 w 2714896"/>
              <a:gd name="connsiteY5" fmla="*/ 3572934 h 4826000"/>
              <a:gd name="connsiteX6" fmla="*/ 2156096 w 2714896"/>
              <a:gd name="connsiteY6" fmla="*/ 4826000 h 4826000"/>
              <a:gd name="connsiteX7" fmla="*/ 2681029 w 2714896"/>
              <a:gd name="connsiteY7" fmla="*/ 3369734 h 4826000"/>
              <a:gd name="connsiteX8" fmla="*/ 2342362 w 2714896"/>
              <a:gd name="connsiteY8" fmla="*/ 3403600 h 4826000"/>
              <a:gd name="connsiteX9" fmla="*/ 2274629 w 2714896"/>
              <a:gd name="connsiteY9" fmla="*/ 2658533 h 4826000"/>
              <a:gd name="connsiteX10" fmla="*/ 2393162 w 2714896"/>
              <a:gd name="connsiteY10" fmla="*/ 1253067 h 4826000"/>
              <a:gd name="connsiteX11" fmla="*/ 2714896 w 2714896"/>
              <a:gd name="connsiteY11" fmla="*/ 0 h 4826000"/>
              <a:gd name="connsiteX0" fmla="*/ 1 w 2714898"/>
              <a:gd name="connsiteY0" fmla="*/ 468900 h 4826000"/>
              <a:gd name="connsiteX1" fmla="*/ 1258631 w 2714898"/>
              <a:gd name="connsiteY1" fmla="*/ 2370668 h 4826000"/>
              <a:gd name="connsiteX2" fmla="*/ 1512631 w 2714898"/>
              <a:gd name="connsiteY2" fmla="*/ 2895600 h 4826000"/>
              <a:gd name="connsiteX3" fmla="*/ 1580364 w 2714898"/>
              <a:gd name="connsiteY3" fmla="*/ 3539067 h 4826000"/>
              <a:gd name="connsiteX4" fmla="*/ 1241698 w 2714898"/>
              <a:gd name="connsiteY4" fmla="*/ 3572934 h 4826000"/>
              <a:gd name="connsiteX5" fmla="*/ 2156098 w 2714898"/>
              <a:gd name="connsiteY5" fmla="*/ 4826000 h 4826000"/>
              <a:gd name="connsiteX6" fmla="*/ 2681031 w 2714898"/>
              <a:gd name="connsiteY6" fmla="*/ 3369734 h 4826000"/>
              <a:gd name="connsiteX7" fmla="*/ 2342364 w 2714898"/>
              <a:gd name="connsiteY7" fmla="*/ 3403600 h 4826000"/>
              <a:gd name="connsiteX8" fmla="*/ 2274631 w 2714898"/>
              <a:gd name="connsiteY8" fmla="*/ 2658533 h 4826000"/>
              <a:gd name="connsiteX9" fmla="*/ 2393164 w 2714898"/>
              <a:gd name="connsiteY9" fmla="*/ 1253067 h 4826000"/>
              <a:gd name="connsiteX10" fmla="*/ 2714898 w 2714898"/>
              <a:gd name="connsiteY10" fmla="*/ 0 h 4826000"/>
              <a:gd name="connsiteX0" fmla="*/ -1 w 2714896"/>
              <a:gd name="connsiteY0" fmla="*/ 468900 h 4826000"/>
              <a:gd name="connsiteX1" fmla="*/ 1240932 w 2714896"/>
              <a:gd name="connsiteY1" fmla="*/ 1707748 h 4826000"/>
              <a:gd name="connsiteX2" fmla="*/ 1512629 w 2714896"/>
              <a:gd name="connsiteY2" fmla="*/ 2895600 h 4826000"/>
              <a:gd name="connsiteX3" fmla="*/ 1580362 w 2714896"/>
              <a:gd name="connsiteY3" fmla="*/ 3539067 h 4826000"/>
              <a:gd name="connsiteX4" fmla="*/ 1241696 w 2714896"/>
              <a:gd name="connsiteY4" fmla="*/ 3572934 h 4826000"/>
              <a:gd name="connsiteX5" fmla="*/ 2156096 w 2714896"/>
              <a:gd name="connsiteY5" fmla="*/ 4826000 h 4826000"/>
              <a:gd name="connsiteX6" fmla="*/ 2681029 w 2714896"/>
              <a:gd name="connsiteY6" fmla="*/ 3369734 h 4826000"/>
              <a:gd name="connsiteX7" fmla="*/ 2342362 w 2714896"/>
              <a:gd name="connsiteY7" fmla="*/ 3403600 h 4826000"/>
              <a:gd name="connsiteX8" fmla="*/ 2274629 w 2714896"/>
              <a:gd name="connsiteY8" fmla="*/ 2658533 h 4826000"/>
              <a:gd name="connsiteX9" fmla="*/ 2393162 w 2714896"/>
              <a:gd name="connsiteY9" fmla="*/ 1253067 h 4826000"/>
              <a:gd name="connsiteX10" fmla="*/ 2714896 w 2714896"/>
              <a:gd name="connsiteY10" fmla="*/ 0 h 4826000"/>
              <a:gd name="connsiteX0" fmla="*/ -1 w 2039390"/>
              <a:gd name="connsiteY0" fmla="*/ 571980 h 4826000"/>
              <a:gd name="connsiteX1" fmla="*/ 565426 w 2039390"/>
              <a:gd name="connsiteY1" fmla="*/ 1707748 h 4826000"/>
              <a:gd name="connsiteX2" fmla="*/ 837123 w 2039390"/>
              <a:gd name="connsiteY2" fmla="*/ 2895600 h 4826000"/>
              <a:gd name="connsiteX3" fmla="*/ 904856 w 2039390"/>
              <a:gd name="connsiteY3" fmla="*/ 3539067 h 4826000"/>
              <a:gd name="connsiteX4" fmla="*/ 566190 w 2039390"/>
              <a:gd name="connsiteY4" fmla="*/ 3572934 h 4826000"/>
              <a:gd name="connsiteX5" fmla="*/ 1480590 w 2039390"/>
              <a:gd name="connsiteY5" fmla="*/ 4826000 h 4826000"/>
              <a:gd name="connsiteX6" fmla="*/ 2005523 w 2039390"/>
              <a:gd name="connsiteY6" fmla="*/ 3369734 h 4826000"/>
              <a:gd name="connsiteX7" fmla="*/ 1666856 w 2039390"/>
              <a:gd name="connsiteY7" fmla="*/ 3403600 h 4826000"/>
              <a:gd name="connsiteX8" fmla="*/ 1599123 w 2039390"/>
              <a:gd name="connsiteY8" fmla="*/ 2658533 h 4826000"/>
              <a:gd name="connsiteX9" fmla="*/ 1717656 w 2039390"/>
              <a:gd name="connsiteY9" fmla="*/ 1253067 h 4826000"/>
              <a:gd name="connsiteX10" fmla="*/ 2039390 w 2039390"/>
              <a:gd name="connsiteY10" fmla="*/ 0 h 4826000"/>
              <a:gd name="connsiteX0" fmla="*/ 1 w 2274213"/>
              <a:gd name="connsiteY0" fmla="*/ 481584 h 4826000"/>
              <a:gd name="connsiteX1" fmla="*/ 800249 w 2274213"/>
              <a:gd name="connsiteY1" fmla="*/ 1707748 h 4826000"/>
              <a:gd name="connsiteX2" fmla="*/ 1071946 w 2274213"/>
              <a:gd name="connsiteY2" fmla="*/ 2895600 h 4826000"/>
              <a:gd name="connsiteX3" fmla="*/ 1139679 w 2274213"/>
              <a:gd name="connsiteY3" fmla="*/ 3539067 h 4826000"/>
              <a:gd name="connsiteX4" fmla="*/ 801013 w 2274213"/>
              <a:gd name="connsiteY4" fmla="*/ 3572934 h 4826000"/>
              <a:gd name="connsiteX5" fmla="*/ 1715413 w 2274213"/>
              <a:gd name="connsiteY5" fmla="*/ 4826000 h 4826000"/>
              <a:gd name="connsiteX6" fmla="*/ 2240346 w 2274213"/>
              <a:gd name="connsiteY6" fmla="*/ 3369734 h 4826000"/>
              <a:gd name="connsiteX7" fmla="*/ 1901679 w 2274213"/>
              <a:gd name="connsiteY7" fmla="*/ 3403600 h 4826000"/>
              <a:gd name="connsiteX8" fmla="*/ 1833946 w 2274213"/>
              <a:gd name="connsiteY8" fmla="*/ 2658533 h 4826000"/>
              <a:gd name="connsiteX9" fmla="*/ 1952479 w 2274213"/>
              <a:gd name="connsiteY9" fmla="*/ 1253067 h 4826000"/>
              <a:gd name="connsiteX10" fmla="*/ 2274213 w 2274213"/>
              <a:gd name="connsiteY10" fmla="*/ 0 h 4826000"/>
              <a:gd name="connsiteX0" fmla="*/ 0 w 2097039"/>
              <a:gd name="connsiteY0" fmla="*/ 299600 h 4826000"/>
              <a:gd name="connsiteX1" fmla="*/ 623075 w 2097039"/>
              <a:gd name="connsiteY1" fmla="*/ 1707748 h 4826000"/>
              <a:gd name="connsiteX2" fmla="*/ 894772 w 2097039"/>
              <a:gd name="connsiteY2" fmla="*/ 2895600 h 4826000"/>
              <a:gd name="connsiteX3" fmla="*/ 962505 w 2097039"/>
              <a:gd name="connsiteY3" fmla="*/ 3539067 h 4826000"/>
              <a:gd name="connsiteX4" fmla="*/ 623839 w 2097039"/>
              <a:gd name="connsiteY4" fmla="*/ 3572934 h 4826000"/>
              <a:gd name="connsiteX5" fmla="*/ 1538239 w 2097039"/>
              <a:gd name="connsiteY5" fmla="*/ 4826000 h 4826000"/>
              <a:gd name="connsiteX6" fmla="*/ 2063172 w 2097039"/>
              <a:gd name="connsiteY6" fmla="*/ 3369734 h 4826000"/>
              <a:gd name="connsiteX7" fmla="*/ 1724505 w 2097039"/>
              <a:gd name="connsiteY7" fmla="*/ 3403600 h 4826000"/>
              <a:gd name="connsiteX8" fmla="*/ 1656772 w 2097039"/>
              <a:gd name="connsiteY8" fmla="*/ 2658533 h 4826000"/>
              <a:gd name="connsiteX9" fmla="*/ 1775305 w 2097039"/>
              <a:gd name="connsiteY9" fmla="*/ 1253067 h 4826000"/>
              <a:gd name="connsiteX10" fmla="*/ 2097039 w 2097039"/>
              <a:gd name="connsiteY10" fmla="*/ 0 h 4826000"/>
              <a:gd name="connsiteX0" fmla="*/ 0 w 2097039"/>
              <a:gd name="connsiteY0" fmla="*/ 299600 h 4826000"/>
              <a:gd name="connsiteX1" fmla="*/ 623075 w 2097039"/>
              <a:gd name="connsiteY1" fmla="*/ 1707748 h 4826000"/>
              <a:gd name="connsiteX2" fmla="*/ 894772 w 2097039"/>
              <a:gd name="connsiteY2" fmla="*/ 2895600 h 4826000"/>
              <a:gd name="connsiteX3" fmla="*/ 962505 w 2097039"/>
              <a:gd name="connsiteY3" fmla="*/ 3539067 h 4826000"/>
              <a:gd name="connsiteX4" fmla="*/ 623839 w 2097039"/>
              <a:gd name="connsiteY4" fmla="*/ 3572934 h 4826000"/>
              <a:gd name="connsiteX5" fmla="*/ 1538239 w 2097039"/>
              <a:gd name="connsiteY5" fmla="*/ 4826000 h 4826000"/>
              <a:gd name="connsiteX6" fmla="*/ 2063172 w 2097039"/>
              <a:gd name="connsiteY6" fmla="*/ 3369734 h 4826000"/>
              <a:gd name="connsiteX7" fmla="*/ 1724505 w 2097039"/>
              <a:gd name="connsiteY7" fmla="*/ 3403600 h 4826000"/>
              <a:gd name="connsiteX8" fmla="*/ 1656772 w 2097039"/>
              <a:gd name="connsiteY8" fmla="*/ 2658533 h 4826000"/>
              <a:gd name="connsiteX9" fmla="*/ 1690724 w 2097039"/>
              <a:gd name="connsiteY9" fmla="*/ 1584393 h 4826000"/>
              <a:gd name="connsiteX10" fmla="*/ 2097039 w 2097039"/>
              <a:gd name="connsiteY10" fmla="*/ 0 h 4826000"/>
              <a:gd name="connsiteX0" fmla="*/ 0 w 2063173"/>
              <a:gd name="connsiteY0" fmla="*/ 281957 h 4808357"/>
              <a:gd name="connsiteX1" fmla="*/ 623075 w 2063173"/>
              <a:gd name="connsiteY1" fmla="*/ 1690105 h 4808357"/>
              <a:gd name="connsiteX2" fmla="*/ 894772 w 2063173"/>
              <a:gd name="connsiteY2" fmla="*/ 2877957 h 4808357"/>
              <a:gd name="connsiteX3" fmla="*/ 962505 w 2063173"/>
              <a:gd name="connsiteY3" fmla="*/ 3521424 h 4808357"/>
              <a:gd name="connsiteX4" fmla="*/ 623839 w 2063173"/>
              <a:gd name="connsiteY4" fmla="*/ 3555291 h 4808357"/>
              <a:gd name="connsiteX5" fmla="*/ 1538239 w 2063173"/>
              <a:gd name="connsiteY5" fmla="*/ 4808357 h 4808357"/>
              <a:gd name="connsiteX6" fmla="*/ 2063172 w 2063173"/>
              <a:gd name="connsiteY6" fmla="*/ 3352091 h 4808357"/>
              <a:gd name="connsiteX7" fmla="*/ 1724505 w 2063173"/>
              <a:gd name="connsiteY7" fmla="*/ 3385957 h 4808357"/>
              <a:gd name="connsiteX8" fmla="*/ 1656772 w 2063173"/>
              <a:gd name="connsiteY8" fmla="*/ 2640890 h 4808357"/>
              <a:gd name="connsiteX9" fmla="*/ 1690724 w 2063173"/>
              <a:gd name="connsiteY9" fmla="*/ 1566750 h 4808357"/>
              <a:gd name="connsiteX10" fmla="*/ 1951222 w 2063173"/>
              <a:gd name="connsiteY10" fmla="*/ 0 h 4808357"/>
              <a:gd name="connsiteX0" fmla="*/ 0 w 2063171"/>
              <a:gd name="connsiteY0" fmla="*/ 281957 h 4808357"/>
              <a:gd name="connsiteX1" fmla="*/ 623075 w 2063171"/>
              <a:gd name="connsiteY1" fmla="*/ 1690105 h 4808357"/>
              <a:gd name="connsiteX2" fmla="*/ 894772 w 2063171"/>
              <a:gd name="connsiteY2" fmla="*/ 2877957 h 4808357"/>
              <a:gd name="connsiteX3" fmla="*/ 968008 w 2063171"/>
              <a:gd name="connsiteY3" fmla="*/ 3506165 h 4808357"/>
              <a:gd name="connsiteX4" fmla="*/ 623839 w 2063171"/>
              <a:gd name="connsiteY4" fmla="*/ 3555291 h 4808357"/>
              <a:gd name="connsiteX5" fmla="*/ 1538239 w 2063171"/>
              <a:gd name="connsiteY5" fmla="*/ 4808357 h 4808357"/>
              <a:gd name="connsiteX6" fmla="*/ 2063172 w 2063171"/>
              <a:gd name="connsiteY6" fmla="*/ 3352091 h 4808357"/>
              <a:gd name="connsiteX7" fmla="*/ 1724505 w 2063171"/>
              <a:gd name="connsiteY7" fmla="*/ 3385957 h 4808357"/>
              <a:gd name="connsiteX8" fmla="*/ 1656772 w 2063171"/>
              <a:gd name="connsiteY8" fmla="*/ 2640890 h 4808357"/>
              <a:gd name="connsiteX9" fmla="*/ 1690724 w 2063171"/>
              <a:gd name="connsiteY9" fmla="*/ 1566750 h 4808357"/>
              <a:gd name="connsiteX10" fmla="*/ 1951222 w 2063171"/>
              <a:gd name="connsiteY10" fmla="*/ 0 h 4808357"/>
              <a:gd name="connsiteX0" fmla="*/ 0 w 2063173"/>
              <a:gd name="connsiteY0" fmla="*/ 281957 h 4808357"/>
              <a:gd name="connsiteX1" fmla="*/ 623075 w 2063173"/>
              <a:gd name="connsiteY1" fmla="*/ 1690105 h 4808357"/>
              <a:gd name="connsiteX2" fmla="*/ 894772 w 2063173"/>
              <a:gd name="connsiteY2" fmla="*/ 2877957 h 4808357"/>
              <a:gd name="connsiteX3" fmla="*/ 968008 w 2063173"/>
              <a:gd name="connsiteY3" fmla="*/ 3506165 h 4808357"/>
              <a:gd name="connsiteX4" fmla="*/ 623839 w 2063173"/>
              <a:gd name="connsiteY4" fmla="*/ 3555291 h 4808357"/>
              <a:gd name="connsiteX5" fmla="*/ 1538239 w 2063173"/>
              <a:gd name="connsiteY5" fmla="*/ 4808357 h 4808357"/>
              <a:gd name="connsiteX6" fmla="*/ 2063172 w 2063173"/>
              <a:gd name="connsiteY6" fmla="*/ 3352091 h 4808357"/>
              <a:gd name="connsiteX7" fmla="*/ 1722715 w 2063173"/>
              <a:gd name="connsiteY7" fmla="*/ 3371578 h 4808357"/>
              <a:gd name="connsiteX8" fmla="*/ 1656772 w 2063173"/>
              <a:gd name="connsiteY8" fmla="*/ 2640890 h 4808357"/>
              <a:gd name="connsiteX9" fmla="*/ 1690724 w 2063173"/>
              <a:gd name="connsiteY9" fmla="*/ 1566750 h 4808357"/>
              <a:gd name="connsiteX10" fmla="*/ 1951222 w 2063173"/>
              <a:gd name="connsiteY10" fmla="*/ 0 h 4808357"/>
              <a:gd name="connsiteX0" fmla="*/ 0 w 2063171"/>
              <a:gd name="connsiteY0" fmla="*/ 281957 h 4808357"/>
              <a:gd name="connsiteX1" fmla="*/ 623075 w 2063171"/>
              <a:gd name="connsiteY1" fmla="*/ 1690105 h 4808357"/>
              <a:gd name="connsiteX2" fmla="*/ 894772 w 2063171"/>
              <a:gd name="connsiteY2" fmla="*/ 2877957 h 4808357"/>
              <a:gd name="connsiteX3" fmla="*/ 968008 w 2063171"/>
              <a:gd name="connsiteY3" fmla="*/ 3506165 h 4808357"/>
              <a:gd name="connsiteX4" fmla="*/ 623839 w 2063171"/>
              <a:gd name="connsiteY4" fmla="*/ 3555291 h 4808357"/>
              <a:gd name="connsiteX5" fmla="*/ 1538239 w 2063171"/>
              <a:gd name="connsiteY5" fmla="*/ 4808357 h 4808357"/>
              <a:gd name="connsiteX6" fmla="*/ 2063172 w 2063171"/>
              <a:gd name="connsiteY6" fmla="*/ 3352091 h 4808357"/>
              <a:gd name="connsiteX7" fmla="*/ 1726293 w 2063171"/>
              <a:gd name="connsiteY7" fmla="*/ 3400334 h 4808357"/>
              <a:gd name="connsiteX8" fmla="*/ 1656772 w 2063171"/>
              <a:gd name="connsiteY8" fmla="*/ 2640890 h 4808357"/>
              <a:gd name="connsiteX9" fmla="*/ 1690724 w 2063171"/>
              <a:gd name="connsiteY9" fmla="*/ 1566750 h 4808357"/>
              <a:gd name="connsiteX10" fmla="*/ 1951222 w 2063171"/>
              <a:gd name="connsiteY10" fmla="*/ 0 h 4808357"/>
              <a:gd name="connsiteX0" fmla="*/ 0 w 2064962"/>
              <a:gd name="connsiteY0" fmla="*/ 281957 h 4808357"/>
              <a:gd name="connsiteX1" fmla="*/ 623075 w 2064962"/>
              <a:gd name="connsiteY1" fmla="*/ 1690105 h 4808357"/>
              <a:gd name="connsiteX2" fmla="*/ 894772 w 2064962"/>
              <a:gd name="connsiteY2" fmla="*/ 2877957 h 4808357"/>
              <a:gd name="connsiteX3" fmla="*/ 968008 w 2064962"/>
              <a:gd name="connsiteY3" fmla="*/ 3506165 h 4808357"/>
              <a:gd name="connsiteX4" fmla="*/ 623839 w 2064962"/>
              <a:gd name="connsiteY4" fmla="*/ 3555291 h 4808357"/>
              <a:gd name="connsiteX5" fmla="*/ 1538239 w 2064962"/>
              <a:gd name="connsiteY5" fmla="*/ 4808357 h 4808357"/>
              <a:gd name="connsiteX6" fmla="*/ 2064961 w 2064962"/>
              <a:gd name="connsiteY6" fmla="*/ 3366469 h 4808357"/>
              <a:gd name="connsiteX7" fmla="*/ 1726293 w 2064962"/>
              <a:gd name="connsiteY7" fmla="*/ 3400334 h 4808357"/>
              <a:gd name="connsiteX8" fmla="*/ 1656772 w 2064962"/>
              <a:gd name="connsiteY8" fmla="*/ 2640890 h 4808357"/>
              <a:gd name="connsiteX9" fmla="*/ 1690724 w 2064962"/>
              <a:gd name="connsiteY9" fmla="*/ 1566750 h 4808357"/>
              <a:gd name="connsiteX10" fmla="*/ 1951222 w 2064962"/>
              <a:gd name="connsiteY10" fmla="*/ 0 h 4808357"/>
              <a:gd name="connsiteX0" fmla="*/ 0 w 2064960"/>
              <a:gd name="connsiteY0" fmla="*/ 281957 h 4808357"/>
              <a:gd name="connsiteX1" fmla="*/ 623075 w 2064960"/>
              <a:gd name="connsiteY1" fmla="*/ 1690105 h 4808357"/>
              <a:gd name="connsiteX2" fmla="*/ 877775 w 2064960"/>
              <a:gd name="connsiteY2" fmla="*/ 2741360 h 4808357"/>
              <a:gd name="connsiteX3" fmla="*/ 968008 w 2064960"/>
              <a:gd name="connsiteY3" fmla="*/ 3506165 h 4808357"/>
              <a:gd name="connsiteX4" fmla="*/ 623839 w 2064960"/>
              <a:gd name="connsiteY4" fmla="*/ 3555291 h 4808357"/>
              <a:gd name="connsiteX5" fmla="*/ 1538239 w 2064960"/>
              <a:gd name="connsiteY5" fmla="*/ 4808357 h 4808357"/>
              <a:gd name="connsiteX6" fmla="*/ 2064961 w 2064960"/>
              <a:gd name="connsiteY6" fmla="*/ 3366469 h 4808357"/>
              <a:gd name="connsiteX7" fmla="*/ 1726293 w 2064960"/>
              <a:gd name="connsiteY7" fmla="*/ 3400334 h 4808357"/>
              <a:gd name="connsiteX8" fmla="*/ 1656772 w 2064960"/>
              <a:gd name="connsiteY8" fmla="*/ 2640890 h 4808357"/>
              <a:gd name="connsiteX9" fmla="*/ 1690724 w 2064960"/>
              <a:gd name="connsiteY9" fmla="*/ 1566750 h 4808357"/>
              <a:gd name="connsiteX10" fmla="*/ 1951222 w 2064960"/>
              <a:gd name="connsiteY10" fmla="*/ 0 h 4808357"/>
              <a:gd name="connsiteX0" fmla="*/ 0 w 2064962"/>
              <a:gd name="connsiteY0" fmla="*/ 281957 h 4808357"/>
              <a:gd name="connsiteX1" fmla="*/ 623075 w 2064962"/>
              <a:gd name="connsiteY1" fmla="*/ 1690105 h 4808357"/>
              <a:gd name="connsiteX2" fmla="*/ 877775 w 2064962"/>
              <a:gd name="connsiteY2" fmla="*/ 2741360 h 4808357"/>
              <a:gd name="connsiteX3" fmla="*/ 968008 w 2064962"/>
              <a:gd name="connsiteY3" fmla="*/ 3506165 h 4808357"/>
              <a:gd name="connsiteX4" fmla="*/ 623839 w 2064962"/>
              <a:gd name="connsiteY4" fmla="*/ 3555291 h 4808357"/>
              <a:gd name="connsiteX5" fmla="*/ 1538239 w 2064962"/>
              <a:gd name="connsiteY5" fmla="*/ 4808357 h 4808357"/>
              <a:gd name="connsiteX6" fmla="*/ 2064961 w 2064962"/>
              <a:gd name="connsiteY6" fmla="*/ 3366469 h 4808357"/>
              <a:gd name="connsiteX7" fmla="*/ 1726293 w 2064962"/>
              <a:gd name="connsiteY7" fmla="*/ 3400334 h 4808357"/>
              <a:gd name="connsiteX8" fmla="*/ 1656772 w 2064962"/>
              <a:gd name="connsiteY8" fmla="*/ 2640890 h 4808357"/>
              <a:gd name="connsiteX9" fmla="*/ 1690724 w 2064962"/>
              <a:gd name="connsiteY9" fmla="*/ 1566750 h 4808357"/>
              <a:gd name="connsiteX10" fmla="*/ 1951222 w 2064962"/>
              <a:gd name="connsiteY10" fmla="*/ 0 h 4808357"/>
              <a:gd name="connsiteX0" fmla="*/ 0 w 2064960"/>
              <a:gd name="connsiteY0" fmla="*/ 281957 h 4808357"/>
              <a:gd name="connsiteX1" fmla="*/ 623075 w 2064960"/>
              <a:gd name="connsiteY1" fmla="*/ 1690105 h 4808357"/>
              <a:gd name="connsiteX2" fmla="*/ 877775 w 2064960"/>
              <a:gd name="connsiteY2" fmla="*/ 2741360 h 4808357"/>
              <a:gd name="connsiteX3" fmla="*/ 968008 w 2064960"/>
              <a:gd name="connsiteY3" fmla="*/ 3506165 h 4808357"/>
              <a:gd name="connsiteX4" fmla="*/ 623839 w 2064960"/>
              <a:gd name="connsiteY4" fmla="*/ 3555291 h 4808357"/>
              <a:gd name="connsiteX5" fmla="*/ 1538239 w 2064960"/>
              <a:gd name="connsiteY5" fmla="*/ 4808357 h 4808357"/>
              <a:gd name="connsiteX6" fmla="*/ 2064961 w 2064960"/>
              <a:gd name="connsiteY6" fmla="*/ 3366469 h 4808357"/>
              <a:gd name="connsiteX7" fmla="*/ 1726293 w 2064960"/>
              <a:gd name="connsiteY7" fmla="*/ 3400334 h 4808357"/>
              <a:gd name="connsiteX8" fmla="*/ 1656772 w 2064960"/>
              <a:gd name="connsiteY8" fmla="*/ 2640890 h 4808357"/>
              <a:gd name="connsiteX9" fmla="*/ 1690724 w 2064960"/>
              <a:gd name="connsiteY9" fmla="*/ 1566750 h 4808357"/>
              <a:gd name="connsiteX10" fmla="*/ 1951222 w 2064960"/>
              <a:gd name="connsiteY10" fmla="*/ 0 h 4808357"/>
              <a:gd name="connsiteX0" fmla="*/ 0 w 2061249"/>
              <a:gd name="connsiteY0" fmla="*/ 252318 h 4808357"/>
              <a:gd name="connsiteX1" fmla="*/ 619363 w 2061249"/>
              <a:gd name="connsiteY1" fmla="*/ 1690105 h 4808357"/>
              <a:gd name="connsiteX2" fmla="*/ 874063 w 2061249"/>
              <a:gd name="connsiteY2" fmla="*/ 2741360 h 4808357"/>
              <a:gd name="connsiteX3" fmla="*/ 964296 w 2061249"/>
              <a:gd name="connsiteY3" fmla="*/ 3506165 h 4808357"/>
              <a:gd name="connsiteX4" fmla="*/ 620127 w 2061249"/>
              <a:gd name="connsiteY4" fmla="*/ 3555291 h 4808357"/>
              <a:gd name="connsiteX5" fmla="*/ 1534527 w 2061249"/>
              <a:gd name="connsiteY5" fmla="*/ 4808357 h 4808357"/>
              <a:gd name="connsiteX6" fmla="*/ 2061249 w 2061249"/>
              <a:gd name="connsiteY6" fmla="*/ 3366469 h 4808357"/>
              <a:gd name="connsiteX7" fmla="*/ 1722581 w 2061249"/>
              <a:gd name="connsiteY7" fmla="*/ 3400334 h 4808357"/>
              <a:gd name="connsiteX8" fmla="*/ 1653060 w 2061249"/>
              <a:gd name="connsiteY8" fmla="*/ 2640890 h 4808357"/>
              <a:gd name="connsiteX9" fmla="*/ 1687012 w 2061249"/>
              <a:gd name="connsiteY9" fmla="*/ 1566750 h 4808357"/>
              <a:gd name="connsiteX10" fmla="*/ 1947510 w 2061249"/>
              <a:gd name="connsiteY10" fmla="*/ 0 h 480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1249" h="4808357">
                <a:moveTo>
                  <a:pt x="0" y="252318"/>
                </a:moveTo>
                <a:cubicBezTo>
                  <a:pt x="262215" y="648520"/>
                  <a:pt x="473686" y="1275265"/>
                  <a:pt x="619363" y="1690105"/>
                </a:cubicBezTo>
                <a:cubicBezTo>
                  <a:pt x="765040" y="2104945"/>
                  <a:pt x="816574" y="2438683"/>
                  <a:pt x="874063" y="2741360"/>
                </a:cubicBezTo>
                <a:cubicBezTo>
                  <a:pt x="931552" y="3044037"/>
                  <a:pt x="941718" y="3291676"/>
                  <a:pt x="964296" y="3506165"/>
                </a:cubicBezTo>
                <a:lnTo>
                  <a:pt x="620127" y="3555291"/>
                </a:lnTo>
                <a:lnTo>
                  <a:pt x="1534527" y="4808357"/>
                </a:lnTo>
                <a:lnTo>
                  <a:pt x="2061249" y="3366469"/>
                </a:lnTo>
                <a:lnTo>
                  <a:pt x="1722581" y="3400334"/>
                </a:lnTo>
                <a:lnTo>
                  <a:pt x="1653060" y="2640890"/>
                </a:lnTo>
                <a:cubicBezTo>
                  <a:pt x="1661527" y="2282468"/>
                  <a:pt x="1634478" y="2058401"/>
                  <a:pt x="1687012" y="1566750"/>
                </a:cubicBezTo>
                <a:cubicBezTo>
                  <a:pt x="1741335" y="1089480"/>
                  <a:pt x="1776765" y="639233"/>
                  <a:pt x="1947510" y="0"/>
                </a:cubicBezTo>
              </a:path>
            </a:pathLst>
          </a:custGeom>
          <a:solidFill>
            <a:srgbClr val="FFFFFF">
              <a:alpha val="69804"/>
            </a:srgbClr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7271141" y="13497351"/>
            <a:ext cx="14852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Borodin</a:t>
            </a:r>
            <a:endParaRPr lang="en-US" sz="2800" b="1" dirty="0"/>
          </a:p>
        </p:txBody>
      </p:sp>
      <p:sp>
        <p:nvSpPr>
          <p:cNvPr id="8" name="Freeform 7"/>
          <p:cNvSpPr/>
          <p:nvPr/>
        </p:nvSpPr>
        <p:spPr>
          <a:xfrm>
            <a:off x="20273648" y="13662212"/>
            <a:ext cx="844215" cy="4216714"/>
          </a:xfrm>
          <a:custGeom>
            <a:avLst/>
            <a:gdLst>
              <a:gd name="connsiteX0" fmla="*/ 751973 w 860320"/>
              <a:gd name="connsiteY0" fmla="*/ 0 h 4162926"/>
              <a:gd name="connsiteX1" fmla="*/ 751973 w 860320"/>
              <a:gd name="connsiteY1" fmla="*/ 288758 h 4162926"/>
              <a:gd name="connsiteX2" fmla="*/ 751973 w 860320"/>
              <a:gd name="connsiteY2" fmla="*/ 794084 h 4162926"/>
              <a:gd name="connsiteX3" fmla="*/ 824162 w 860320"/>
              <a:gd name="connsiteY3" fmla="*/ 1058779 h 4162926"/>
              <a:gd name="connsiteX4" fmla="*/ 848226 w 860320"/>
              <a:gd name="connsiteY4" fmla="*/ 1347537 h 4162926"/>
              <a:gd name="connsiteX5" fmla="*/ 631657 w 860320"/>
              <a:gd name="connsiteY5" fmla="*/ 1708484 h 4162926"/>
              <a:gd name="connsiteX6" fmla="*/ 294773 w 860320"/>
              <a:gd name="connsiteY6" fmla="*/ 1708484 h 4162926"/>
              <a:gd name="connsiteX7" fmla="*/ 30078 w 860320"/>
              <a:gd name="connsiteY7" fmla="*/ 1852863 h 4162926"/>
              <a:gd name="connsiteX8" fmla="*/ 6015 w 860320"/>
              <a:gd name="connsiteY8" fmla="*/ 2189747 h 4162926"/>
              <a:gd name="connsiteX9" fmla="*/ 30078 w 860320"/>
              <a:gd name="connsiteY9" fmla="*/ 2478505 h 4162926"/>
              <a:gd name="connsiteX10" fmla="*/ 30078 w 860320"/>
              <a:gd name="connsiteY10" fmla="*/ 2671011 h 4162926"/>
              <a:gd name="connsiteX11" fmla="*/ 246647 w 860320"/>
              <a:gd name="connsiteY11" fmla="*/ 2719137 h 4162926"/>
              <a:gd name="connsiteX12" fmla="*/ 126331 w 860320"/>
              <a:gd name="connsiteY12" fmla="*/ 3056021 h 4162926"/>
              <a:gd name="connsiteX13" fmla="*/ 54141 w 860320"/>
              <a:gd name="connsiteY13" fmla="*/ 3681663 h 4162926"/>
              <a:gd name="connsiteX14" fmla="*/ 222584 w 860320"/>
              <a:gd name="connsiteY14" fmla="*/ 4162926 h 4162926"/>
              <a:gd name="connsiteX0" fmla="*/ 751973 w 860320"/>
              <a:gd name="connsiteY0" fmla="*/ 0 h 4162926"/>
              <a:gd name="connsiteX1" fmla="*/ 751973 w 860320"/>
              <a:gd name="connsiteY1" fmla="*/ 288758 h 4162926"/>
              <a:gd name="connsiteX2" fmla="*/ 751973 w 860320"/>
              <a:gd name="connsiteY2" fmla="*/ 794084 h 4162926"/>
              <a:gd name="connsiteX3" fmla="*/ 824162 w 860320"/>
              <a:gd name="connsiteY3" fmla="*/ 1058779 h 4162926"/>
              <a:gd name="connsiteX4" fmla="*/ 848226 w 860320"/>
              <a:gd name="connsiteY4" fmla="*/ 1347537 h 4162926"/>
              <a:gd name="connsiteX5" fmla="*/ 631657 w 860320"/>
              <a:gd name="connsiteY5" fmla="*/ 1708484 h 4162926"/>
              <a:gd name="connsiteX6" fmla="*/ 294773 w 860320"/>
              <a:gd name="connsiteY6" fmla="*/ 1708484 h 4162926"/>
              <a:gd name="connsiteX7" fmla="*/ 30078 w 860320"/>
              <a:gd name="connsiteY7" fmla="*/ 1852863 h 4162926"/>
              <a:gd name="connsiteX8" fmla="*/ 6015 w 860320"/>
              <a:gd name="connsiteY8" fmla="*/ 2189747 h 4162926"/>
              <a:gd name="connsiteX9" fmla="*/ 30078 w 860320"/>
              <a:gd name="connsiteY9" fmla="*/ 2478505 h 4162926"/>
              <a:gd name="connsiteX10" fmla="*/ 30078 w 860320"/>
              <a:gd name="connsiteY10" fmla="*/ 2671011 h 4162926"/>
              <a:gd name="connsiteX11" fmla="*/ 246647 w 860320"/>
              <a:gd name="connsiteY11" fmla="*/ 2719137 h 4162926"/>
              <a:gd name="connsiteX12" fmla="*/ 126331 w 860320"/>
              <a:gd name="connsiteY12" fmla="*/ 3056021 h 4162926"/>
              <a:gd name="connsiteX13" fmla="*/ 54141 w 860320"/>
              <a:gd name="connsiteY13" fmla="*/ 3681663 h 4162926"/>
              <a:gd name="connsiteX14" fmla="*/ 222584 w 860320"/>
              <a:gd name="connsiteY14" fmla="*/ 4162926 h 4162926"/>
              <a:gd name="connsiteX0" fmla="*/ 728067 w 860320"/>
              <a:gd name="connsiteY0" fmla="*/ 0 h 4216714"/>
              <a:gd name="connsiteX1" fmla="*/ 751973 w 860320"/>
              <a:gd name="connsiteY1" fmla="*/ 342546 h 4216714"/>
              <a:gd name="connsiteX2" fmla="*/ 751973 w 860320"/>
              <a:gd name="connsiteY2" fmla="*/ 847872 h 4216714"/>
              <a:gd name="connsiteX3" fmla="*/ 824162 w 860320"/>
              <a:gd name="connsiteY3" fmla="*/ 1112567 h 4216714"/>
              <a:gd name="connsiteX4" fmla="*/ 848226 w 860320"/>
              <a:gd name="connsiteY4" fmla="*/ 1401325 h 4216714"/>
              <a:gd name="connsiteX5" fmla="*/ 631657 w 860320"/>
              <a:gd name="connsiteY5" fmla="*/ 1762272 h 4216714"/>
              <a:gd name="connsiteX6" fmla="*/ 294773 w 860320"/>
              <a:gd name="connsiteY6" fmla="*/ 1762272 h 4216714"/>
              <a:gd name="connsiteX7" fmla="*/ 30078 w 860320"/>
              <a:gd name="connsiteY7" fmla="*/ 1906651 h 4216714"/>
              <a:gd name="connsiteX8" fmla="*/ 6015 w 860320"/>
              <a:gd name="connsiteY8" fmla="*/ 2243535 h 4216714"/>
              <a:gd name="connsiteX9" fmla="*/ 30078 w 860320"/>
              <a:gd name="connsiteY9" fmla="*/ 2532293 h 4216714"/>
              <a:gd name="connsiteX10" fmla="*/ 30078 w 860320"/>
              <a:gd name="connsiteY10" fmla="*/ 2724799 h 4216714"/>
              <a:gd name="connsiteX11" fmla="*/ 246647 w 860320"/>
              <a:gd name="connsiteY11" fmla="*/ 2772925 h 4216714"/>
              <a:gd name="connsiteX12" fmla="*/ 126331 w 860320"/>
              <a:gd name="connsiteY12" fmla="*/ 3109809 h 4216714"/>
              <a:gd name="connsiteX13" fmla="*/ 54141 w 860320"/>
              <a:gd name="connsiteY13" fmla="*/ 3735451 h 4216714"/>
              <a:gd name="connsiteX14" fmla="*/ 222584 w 860320"/>
              <a:gd name="connsiteY14" fmla="*/ 4216714 h 4216714"/>
              <a:gd name="connsiteX0" fmla="*/ 728067 w 860320"/>
              <a:gd name="connsiteY0" fmla="*/ 0 h 4216714"/>
              <a:gd name="connsiteX1" fmla="*/ 751973 w 860320"/>
              <a:gd name="connsiteY1" fmla="*/ 342546 h 4216714"/>
              <a:gd name="connsiteX2" fmla="*/ 751973 w 860320"/>
              <a:gd name="connsiteY2" fmla="*/ 847872 h 4216714"/>
              <a:gd name="connsiteX3" fmla="*/ 824162 w 860320"/>
              <a:gd name="connsiteY3" fmla="*/ 1112567 h 4216714"/>
              <a:gd name="connsiteX4" fmla="*/ 848226 w 860320"/>
              <a:gd name="connsiteY4" fmla="*/ 1401325 h 4216714"/>
              <a:gd name="connsiteX5" fmla="*/ 631657 w 860320"/>
              <a:gd name="connsiteY5" fmla="*/ 1762272 h 4216714"/>
              <a:gd name="connsiteX6" fmla="*/ 294773 w 860320"/>
              <a:gd name="connsiteY6" fmla="*/ 1762272 h 4216714"/>
              <a:gd name="connsiteX7" fmla="*/ 30078 w 860320"/>
              <a:gd name="connsiteY7" fmla="*/ 1906651 h 4216714"/>
              <a:gd name="connsiteX8" fmla="*/ 6015 w 860320"/>
              <a:gd name="connsiteY8" fmla="*/ 2243535 h 4216714"/>
              <a:gd name="connsiteX9" fmla="*/ 30078 w 860320"/>
              <a:gd name="connsiteY9" fmla="*/ 2532293 h 4216714"/>
              <a:gd name="connsiteX10" fmla="*/ 30078 w 860320"/>
              <a:gd name="connsiteY10" fmla="*/ 2724799 h 4216714"/>
              <a:gd name="connsiteX11" fmla="*/ 246647 w 860320"/>
              <a:gd name="connsiteY11" fmla="*/ 2772925 h 4216714"/>
              <a:gd name="connsiteX12" fmla="*/ 126331 w 860320"/>
              <a:gd name="connsiteY12" fmla="*/ 3109809 h 4216714"/>
              <a:gd name="connsiteX13" fmla="*/ 54141 w 860320"/>
              <a:gd name="connsiteY13" fmla="*/ 3735451 h 4216714"/>
              <a:gd name="connsiteX14" fmla="*/ 222584 w 860320"/>
              <a:gd name="connsiteY14" fmla="*/ 4216714 h 4216714"/>
              <a:gd name="connsiteX0" fmla="*/ 728067 w 860320"/>
              <a:gd name="connsiteY0" fmla="*/ 0 h 4216714"/>
              <a:gd name="connsiteX1" fmla="*/ 698184 w 860320"/>
              <a:gd name="connsiteY1" fmla="*/ 318640 h 4216714"/>
              <a:gd name="connsiteX2" fmla="*/ 751973 w 860320"/>
              <a:gd name="connsiteY2" fmla="*/ 847872 h 4216714"/>
              <a:gd name="connsiteX3" fmla="*/ 824162 w 860320"/>
              <a:gd name="connsiteY3" fmla="*/ 1112567 h 4216714"/>
              <a:gd name="connsiteX4" fmla="*/ 848226 w 860320"/>
              <a:gd name="connsiteY4" fmla="*/ 1401325 h 4216714"/>
              <a:gd name="connsiteX5" fmla="*/ 631657 w 860320"/>
              <a:gd name="connsiteY5" fmla="*/ 1762272 h 4216714"/>
              <a:gd name="connsiteX6" fmla="*/ 294773 w 860320"/>
              <a:gd name="connsiteY6" fmla="*/ 1762272 h 4216714"/>
              <a:gd name="connsiteX7" fmla="*/ 30078 w 860320"/>
              <a:gd name="connsiteY7" fmla="*/ 1906651 h 4216714"/>
              <a:gd name="connsiteX8" fmla="*/ 6015 w 860320"/>
              <a:gd name="connsiteY8" fmla="*/ 2243535 h 4216714"/>
              <a:gd name="connsiteX9" fmla="*/ 30078 w 860320"/>
              <a:gd name="connsiteY9" fmla="*/ 2532293 h 4216714"/>
              <a:gd name="connsiteX10" fmla="*/ 30078 w 860320"/>
              <a:gd name="connsiteY10" fmla="*/ 2724799 h 4216714"/>
              <a:gd name="connsiteX11" fmla="*/ 246647 w 860320"/>
              <a:gd name="connsiteY11" fmla="*/ 2772925 h 4216714"/>
              <a:gd name="connsiteX12" fmla="*/ 126331 w 860320"/>
              <a:gd name="connsiteY12" fmla="*/ 3109809 h 4216714"/>
              <a:gd name="connsiteX13" fmla="*/ 54141 w 860320"/>
              <a:gd name="connsiteY13" fmla="*/ 3735451 h 4216714"/>
              <a:gd name="connsiteX14" fmla="*/ 222584 w 860320"/>
              <a:gd name="connsiteY14" fmla="*/ 4216714 h 4216714"/>
              <a:gd name="connsiteX0" fmla="*/ 728067 w 860320"/>
              <a:gd name="connsiteY0" fmla="*/ 0 h 4216714"/>
              <a:gd name="connsiteX1" fmla="*/ 698184 w 860320"/>
              <a:gd name="connsiteY1" fmla="*/ 318640 h 4216714"/>
              <a:gd name="connsiteX2" fmla="*/ 751973 w 860320"/>
              <a:gd name="connsiteY2" fmla="*/ 847872 h 4216714"/>
              <a:gd name="connsiteX3" fmla="*/ 824162 w 860320"/>
              <a:gd name="connsiteY3" fmla="*/ 1088661 h 4216714"/>
              <a:gd name="connsiteX4" fmla="*/ 848226 w 860320"/>
              <a:gd name="connsiteY4" fmla="*/ 1401325 h 4216714"/>
              <a:gd name="connsiteX5" fmla="*/ 631657 w 860320"/>
              <a:gd name="connsiteY5" fmla="*/ 1762272 h 4216714"/>
              <a:gd name="connsiteX6" fmla="*/ 294773 w 860320"/>
              <a:gd name="connsiteY6" fmla="*/ 1762272 h 4216714"/>
              <a:gd name="connsiteX7" fmla="*/ 30078 w 860320"/>
              <a:gd name="connsiteY7" fmla="*/ 1906651 h 4216714"/>
              <a:gd name="connsiteX8" fmla="*/ 6015 w 860320"/>
              <a:gd name="connsiteY8" fmla="*/ 2243535 h 4216714"/>
              <a:gd name="connsiteX9" fmla="*/ 30078 w 860320"/>
              <a:gd name="connsiteY9" fmla="*/ 2532293 h 4216714"/>
              <a:gd name="connsiteX10" fmla="*/ 30078 w 860320"/>
              <a:gd name="connsiteY10" fmla="*/ 2724799 h 4216714"/>
              <a:gd name="connsiteX11" fmla="*/ 246647 w 860320"/>
              <a:gd name="connsiteY11" fmla="*/ 2772925 h 4216714"/>
              <a:gd name="connsiteX12" fmla="*/ 126331 w 860320"/>
              <a:gd name="connsiteY12" fmla="*/ 3109809 h 4216714"/>
              <a:gd name="connsiteX13" fmla="*/ 54141 w 860320"/>
              <a:gd name="connsiteY13" fmla="*/ 3735451 h 4216714"/>
              <a:gd name="connsiteX14" fmla="*/ 222584 w 860320"/>
              <a:gd name="connsiteY14" fmla="*/ 4216714 h 4216714"/>
              <a:gd name="connsiteX0" fmla="*/ 728067 w 845925"/>
              <a:gd name="connsiteY0" fmla="*/ 0 h 4216714"/>
              <a:gd name="connsiteX1" fmla="*/ 698184 w 845925"/>
              <a:gd name="connsiteY1" fmla="*/ 318640 h 4216714"/>
              <a:gd name="connsiteX2" fmla="*/ 751973 w 845925"/>
              <a:gd name="connsiteY2" fmla="*/ 847872 h 4216714"/>
              <a:gd name="connsiteX3" fmla="*/ 824162 w 845925"/>
              <a:gd name="connsiteY3" fmla="*/ 1088661 h 4216714"/>
              <a:gd name="connsiteX4" fmla="*/ 830296 w 845925"/>
              <a:gd name="connsiteY4" fmla="*/ 1359490 h 4216714"/>
              <a:gd name="connsiteX5" fmla="*/ 631657 w 845925"/>
              <a:gd name="connsiteY5" fmla="*/ 1762272 h 4216714"/>
              <a:gd name="connsiteX6" fmla="*/ 294773 w 845925"/>
              <a:gd name="connsiteY6" fmla="*/ 1762272 h 4216714"/>
              <a:gd name="connsiteX7" fmla="*/ 30078 w 845925"/>
              <a:gd name="connsiteY7" fmla="*/ 1906651 h 4216714"/>
              <a:gd name="connsiteX8" fmla="*/ 6015 w 845925"/>
              <a:gd name="connsiteY8" fmla="*/ 2243535 h 4216714"/>
              <a:gd name="connsiteX9" fmla="*/ 30078 w 845925"/>
              <a:gd name="connsiteY9" fmla="*/ 2532293 h 4216714"/>
              <a:gd name="connsiteX10" fmla="*/ 30078 w 845925"/>
              <a:gd name="connsiteY10" fmla="*/ 2724799 h 4216714"/>
              <a:gd name="connsiteX11" fmla="*/ 246647 w 845925"/>
              <a:gd name="connsiteY11" fmla="*/ 2772925 h 4216714"/>
              <a:gd name="connsiteX12" fmla="*/ 126331 w 845925"/>
              <a:gd name="connsiteY12" fmla="*/ 3109809 h 4216714"/>
              <a:gd name="connsiteX13" fmla="*/ 54141 w 845925"/>
              <a:gd name="connsiteY13" fmla="*/ 3735451 h 4216714"/>
              <a:gd name="connsiteX14" fmla="*/ 222584 w 845925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30078 w 839350"/>
              <a:gd name="connsiteY10" fmla="*/ 2724799 h 4216714"/>
              <a:gd name="connsiteX11" fmla="*/ 246647 w 839350"/>
              <a:gd name="connsiteY11" fmla="*/ 2772925 h 4216714"/>
              <a:gd name="connsiteX12" fmla="*/ 126331 w 839350"/>
              <a:gd name="connsiteY12" fmla="*/ 3109809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149607 w 839350"/>
              <a:gd name="connsiteY10" fmla="*/ 2659058 h 4216714"/>
              <a:gd name="connsiteX11" fmla="*/ 246647 w 839350"/>
              <a:gd name="connsiteY11" fmla="*/ 2772925 h 4216714"/>
              <a:gd name="connsiteX12" fmla="*/ 126331 w 839350"/>
              <a:gd name="connsiteY12" fmla="*/ 3109809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149607 w 839350"/>
              <a:gd name="connsiteY10" fmla="*/ 2659058 h 4216714"/>
              <a:gd name="connsiteX11" fmla="*/ 192859 w 839350"/>
              <a:gd name="connsiteY11" fmla="*/ 2743043 h 4216714"/>
              <a:gd name="connsiteX12" fmla="*/ 126331 w 839350"/>
              <a:gd name="connsiteY12" fmla="*/ 3109809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149607 w 839350"/>
              <a:gd name="connsiteY10" fmla="*/ 2659058 h 4216714"/>
              <a:gd name="connsiteX11" fmla="*/ 192859 w 839350"/>
              <a:gd name="connsiteY11" fmla="*/ 2743043 h 4216714"/>
              <a:gd name="connsiteX12" fmla="*/ 78519 w 839350"/>
              <a:gd name="connsiteY12" fmla="*/ 3103832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149607 w 839350"/>
              <a:gd name="connsiteY10" fmla="*/ 2659058 h 4216714"/>
              <a:gd name="connsiteX11" fmla="*/ 198835 w 839350"/>
              <a:gd name="connsiteY11" fmla="*/ 2707184 h 4216714"/>
              <a:gd name="connsiteX12" fmla="*/ 78519 w 839350"/>
              <a:gd name="connsiteY12" fmla="*/ 3103832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28067 w 839350"/>
              <a:gd name="connsiteY0" fmla="*/ 0 h 4216714"/>
              <a:gd name="connsiteX1" fmla="*/ 698184 w 839350"/>
              <a:gd name="connsiteY1" fmla="*/ 318640 h 4216714"/>
              <a:gd name="connsiteX2" fmla="*/ 751973 w 839350"/>
              <a:gd name="connsiteY2" fmla="*/ 847872 h 4216714"/>
              <a:gd name="connsiteX3" fmla="*/ 800256 w 839350"/>
              <a:gd name="connsiteY3" fmla="*/ 1112567 h 4216714"/>
              <a:gd name="connsiteX4" fmla="*/ 830296 w 839350"/>
              <a:gd name="connsiteY4" fmla="*/ 1359490 h 4216714"/>
              <a:gd name="connsiteX5" fmla="*/ 631657 w 839350"/>
              <a:gd name="connsiteY5" fmla="*/ 1762272 h 4216714"/>
              <a:gd name="connsiteX6" fmla="*/ 294773 w 839350"/>
              <a:gd name="connsiteY6" fmla="*/ 1762272 h 4216714"/>
              <a:gd name="connsiteX7" fmla="*/ 30078 w 839350"/>
              <a:gd name="connsiteY7" fmla="*/ 1906651 h 4216714"/>
              <a:gd name="connsiteX8" fmla="*/ 6015 w 839350"/>
              <a:gd name="connsiteY8" fmla="*/ 2243535 h 4216714"/>
              <a:gd name="connsiteX9" fmla="*/ 30078 w 839350"/>
              <a:gd name="connsiteY9" fmla="*/ 2532293 h 4216714"/>
              <a:gd name="connsiteX10" fmla="*/ 269137 w 839350"/>
              <a:gd name="connsiteY10" fmla="*/ 2611247 h 4216714"/>
              <a:gd name="connsiteX11" fmla="*/ 198835 w 839350"/>
              <a:gd name="connsiteY11" fmla="*/ 2707184 h 4216714"/>
              <a:gd name="connsiteX12" fmla="*/ 78519 w 839350"/>
              <a:gd name="connsiteY12" fmla="*/ 3103832 h 4216714"/>
              <a:gd name="connsiteX13" fmla="*/ 54141 w 839350"/>
              <a:gd name="connsiteY13" fmla="*/ 3735451 h 4216714"/>
              <a:gd name="connsiteX14" fmla="*/ 222584 w 839350"/>
              <a:gd name="connsiteY14" fmla="*/ 4216714 h 4216714"/>
              <a:gd name="connsiteX0" fmla="*/ 731566 w 842849"/>
              <a:gd name="connsiteY0" fmla="*/ 0 h 4216714"/>
              <a:gd name="connsiteX1" fmla="*/ 701683 w 842849"/>
              <a:gd name="connsiteY1" fmla="*/ 318640 h 4216714"/>
              <a:gd name="connsiteX2" fmla="*/ 755472 w 842849"/>
              <a:gd name="connsiteY2" fmla="*/ 847872 h 4216714"/>
              <a:gd name="connsiteX3" fmla="*/ 803755 w 842849"/>
              <a:gd name="connsiteY3" fmla="*/ 1112567 h 4216714"/>
              <a:gd name="connsiteX4" fmla="*/ 833795 w 842849"/>
              <a:gd name="connsiteY4" fmla="*/ 1359490 h 4216714"/>
              <a:gd name="connsiteX5" fmla="*/ 635156 w 842849"/>
              <a:gd name="connsiteY5" fmla="*/ 1762272 h 4216714"/>
              <a:gd name="connsiteX6" fmla="*/ 298272 w 842849"/>
              <a:gd name="connsiteY6" fmla="*/ 1762272 h 4216714"/>
              <a:gd name="connsiteX7" fmla="*/ 33577 w 842849"/>
              <a:gd name="connsiteY7" fmla="*/ 1906651 h 4216714"/>
              <a:gd name="connsiteX8" fmla="*/ 9514 w 842849"/>
              <a:gd name="connsiteY8" fmla="*/ 2243535 h 4216714"/>
              <a:gd name="connsiteX9" fmla="*/ 87365 w 842849"/>
              <a:gd name="connsiteY9" fmla="*/ 2460576 h 4216714"/>
              <a:gd name="connsiteX10" fmla="*/ 272636 w 842849"/>
              <a:gd name="connsiteY10" fmla="*/ 2611247 h 4216714"/>
              <a:gd name="connsiteX11" fmla="*/ 202334 w 842849"/>
              <a:gd name="connsiteY11" fmla="*/ 2707184 h 4216714"/>
              <a:gd name="connsiteX12" fmla="*/ 82018 w 842849"/>
              <a:gd name="connsiteY12" fmla="*/ 3103832 h 4216714"/>
              <a:gd name="connsiteX13" fmla="*/ 57640 w 842849"/>
              <a:gd name="connsiteY13" fmla="*/ 3735451 h 4216714"/>
              <a:gd name="connsiteX14" fmla="*/ 226083 w 842849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611247 h 4216714"/>
              <a:gd name="connsiteX11" fmla="*/ 200685 w 841200"/>
              <a:gd name="connsiteY11" fmla="*/ 2707184 h 4216714"/>
              <a:gd name="connsiteX12" fmla="*/ 80369 w 841200"/>
              <a:gd name="connsiteY12" fmla="*/ 3103832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611247 h 4216714"/>
              <a:gd name="connsiteX11" fmla="*/ 146897 w 841200"/>
              <a:gd name="connsiteY11" fmla="*/ 2802808 h 4216714"/>
              <a:gd name="connsiteX12" fmla="*/ 80369 w 841200"/>
              <a:gd name="connsiteY12" fmla="*/ 3103832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611247 h 4216714"/>
              <a:gd name="connsiteX11" fmla="*/ 99085 w 841200"/>
              <a:gd name="connsiteY11" fmla="*/ 2844643 h 4216714"/>
              <a:gd name="connsiteX12" fmla="*/ 80369 w 841200"/>
              <a:gd name="connsiteY12" fmla="*/ 3103832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99085 w 841200"/>
              <a:gd name="connsiteY11" fmla="*/ 2844643 h 4216714"/>
              <a:gd name="connsiteX12" fmla="*/ 80369 w 841200"/>
              <a:gd name="connsiteY12" fmla="*/ 3103832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99085 w 841200"/>
              <a:gd name="connsiteY11" fmla="*/ 2844643 h 4216714"/>
              <a:gd name="connsiteX12" fmla="*/ 62440 w 841200"/>
              <a:gd name="connsiteY12" fmla="*/ 3097856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105062 w 841200"/>
              <a:gd name="connsiteY11" fmla="*/ 2868549 h 4216714"/>
              <a:gd name="connsiteX12" fmla="*/ 62440 w 841200"/>
              <a:gd name="connsiteY12" fmla="*/ 3097856 h 4216714"/>
              <a:gd name="connsiteX13" fmla="*/ 55991 w 841200"/>
              <a:gd name="connsiteY13" fmla="*/ 3735451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105062 w 841200"/>
              <a:gd name="connsiteY11" fmla="*/ 2868549 h 4216714"/>
              <a:gd name="connsiteX12" fmla="*/ 62440 w 841200"/>
              <a:gd name="connsiteY12" fmla="*/ 3097856 h 4216714"/>
              <a:gd name="connsiteX13" fmla="*/ 139661 w 841200"/>
              <a:gd name="connsiteY13" fmla="*/ 3765334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622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105062 w 841200"/>
              <a:gd name="connsiteY11" fmla="*/ 2868549 h 4216714"/>
              <a:gd name="connsiteX12" fmla="*/ 62440 w 841200"/>
              <a:gd name="connsiteY12" fmla="*/ 3097856 h 4216714"/>
              <a:gd name="connsiteX13" fmla="*/ 103802 w 841200"/>
              <a:gd name="connsiteY13" fmla="*/ 3765334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49172 h 4216714"/>
              <a:gd name="connsiteX6" fmla="*/ 296623 w 841200"/>
              <a:gd name="connsiteY6" fmla="*/ 176227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105062 w 841200"/>
              <a:gd name="connsiteY11" fmla="*/ 2868549 h 4216714"/>
              <a:gd name="connsiteX12" fmla="*/ 62440 w 841200"/>
              <a:gd name="connsiteY12" fmla="*/ 3097856 h 4216714"/>
              <a:gd name="connsiteX13" fmla="*/ 103802 w 841200"/>
              <a:gd name="connsiteY13" fmla="*/ 3765334 h 4216714"/>
              <a:gd name="connsiteX14" fmla="*/ 224434 w 841200"/>
              <a:gd name="connsiteY14" fmla="*/ 4216714 h 4216714"/>
              <a:gd name="connsiteX0" fmla="*/ 729917 w 841200"/>
              <a:gd name="connsiteY0" fmla="*/ 0 h 4216714"/>
              <a:gd name="connsiteX1" fmla="*/ 700034 w 841200"/>
              <a:gd name="connsiteY1" fmla="*/ 318640 h 4216714"/>
              <a:gd name="connsiteX2" fmla="*/ 753823 w 841200"/>
              <a:gd name="connsiteY2" fmla="*/ 847872 h 4216714"/>
              <a:gd name="connsiteX3" fmla="*/ 802106 w 841200"/>
              <a:gd name="connsiteY3" fmla="*/ 1112567 h 4216714"/>
              <a:gd name="connsiteX4" fmla="*/ 832146 w 841200"/>
              <a:gd name="connsiteY4" fmla="*/ 1359490 h 4216714"/>
              <a:gd name="connsiteX5" fmla="*/ 633507 w 841200"/>
              <a:gd name="connsiteY5" fmla="*/ 1749172 h 4216714"/>
              <a:gd name="connsiteX6" fmla="*/ 304483 w 841200"/>
              <a:gd name="connsiteY6" fmla="*/ 1738692 h 4216714"/>
              <a:gd name="connsiteX7" fmla="*/ 31928 w 841200"/>
              <a:gd name="connsiteY7" fmla="*/ 1906651 h 4216714"/>
              <a:gd name="connsiteX8" fmla="*/ 7865 w 841200"/>
              <a:gd name="connsiteY8" fmla="*/ 2243535 h 4216714"/>
              <a:gd name="connsiteX9" fmla="*/ 25952 w 841200"/>
              <a:gd name="connsiteY9" fmla="*/ 2502411 h 4216714"/>
              <a:gd name="connsiteX10" fmla="*/ 270987 w 841200"/>
              <a:gd name="connsiteY10" fmla="*/ 2593318 h 4216714"/>
              <a:gd name="connsiteX11" fmla="*/ 105062 w 841200"/>
              <a:gd name="connsiteY11" fmla="*/ 2868549 h 4216714"/>
              <a:gd name="connsiteX12" fmla="*/ 62440 w 841200"/>
              <a:gd name="connsiteY12" fmla="*/ 3097856 h 4216714"/>
              <a:gd name="connsiteX13" fmla="*/ 103802 w 841200"/>
              <a:gd name="connsiteY13" fmla="*/ 3765334 h 4216714"/>
              <a:gd name="connsiteX14" fmla="*/ 224434 w 841200"/>
              <a:gd name="connsiteY14" fmla="*/ 4216714 h 4216714"/>
              <a:gd name="connsiteX0" fmla="*/ 729917 w 840488"/>
              <a:gd name="connsiteY0" fmla="*/ 0 h 4216714"/>
              <a:gd name="connsiteX1" fmla="*/ 700034 w 840488"/>
              <a:gd name="connsiteY1" fmla="*/ 318640 h 4216714"/>
              <a:gd name="connsiteX2" fmla="*/ 753823 w 840488"/>
              <a:gd name="connsiteY2" fmla="*/ 847872 h 4216714"/>
              <a:gd name="connsiteX3" fmla="*/ 802106 w 840488"/>
              <a:gd name="connsiteY3" fmla="*/ 1112567 h 4216714"/>
              <a:gd name="connsiteX4" fmla="*/ 832146 w 840488"/>
              <a:gd name="connsiteY4" fmla="*/ 1359490 h 4216714"/>
              <a:gd name="connsiteX5" fmla="*/ 643987 w 840488"/>
              <a:gd name="connsiteY5" fmla="*/ 1720352 h 4216714"/>
              <a:gd name="connsiteX6" fmla="*/ 304483 w 840488"/>
              <a:gd name="connsiteY6" fmla="*/ 1738692 h 4216714"/>
              <a:gd name="connsiteX7" fmla="*/ 31928 w 840488"/>
              <a:gd name="connsiteY7" fmla="*/ 1906651 h 4216714"/>
              <a:gd name="connsiteX8" fmla="*/ 7865 w 840488"/>
              <a:gd name="connsiteY8" fmla="*/ 2243535 h 4216714"/>
              <a:gd name="connsiteX9" fmla="*/ 25952 w 840488"/>
              <a:gd name="connsiteY9" fmla="*/ 2502411 h 4216714"/>
              <a:gd name="connsiteX10" fmla="*/ 270987 w 840488"/>
              <a:gd name="connsiteY10" fmla="*/ 2593318 h 4216714"/>
              <a:gd name="connsiteX11" fmla="*/ 105062 w 840488"/>
              <a:gd name="connsiteY11" fmla="*/ 2868549 h 4216714"/>
              <a:gd name="connsiteX12" fmla="*/ 62440 w 840488"/>
              <a:gd name="connsiteY12" fmla="*/ 3097856 h 4216714"/>
              <a:gd name="connsiteX13" fmla="*/ 103802 w 840488"/>
              <a:gd name="connsiteY13" fmla="*/ 3765334 h 4216714"/>
              <a:gd name="connsiteX14" fmla="*/ 224434 w 840488"/>
              <a:gd name="connsiteY14" fmla="*/ 4216714 h 4216714"/>
              <a:gd name="connsiteX0" fmla="*/ 729917 w 840488"/>
              <a:gd name="connsiteY0" fmla="*/ 0 h 4216714"/>
              <a:gd name="connsiteX1" fmla="*/ 700034 w 840488"/>
              <a:gd name="connsiteY1" fmla="*/ 318640 h 4216714"/>
              <a:gd name="connsiteX2" fmla="*/ 753823 w 840488"/>
              <a:gd name="connsiteY2" fmla="*/ 847872 h 4216714"/>
              <a:gd name="connsiteX3" fmla="*/ 802106 w 840488"/>
              <a:gd name="connsiteY3" fmla="*/ 1112567 h 4216714"/>
              <a:gd name="connsiteX4" fmla="*/ 832146 w 840488"/>
              <a:gd name="connsiteY4" fmla="*/ 1359490 h 4216714"/>
              <a:gd name="connsiteX5" fmla="*/ 643987 w 840488"/>
              <a:gd name="connsiteY5" fmla="*/ 1720352 h 4216714"/>
              <a:gd name="connsiteX6" fmla="*/ 304483 w 840488"/>
              <a:gd name="connsiteY6" fmla="*/ 1738692 h 4216714"/>
              <a:gd name="connsiteX7" fmla="*/ 31928 w 840488"/>
              <a:gd name="connsiteY7" fmla="*/ 1906651 h 4216714"/>
              <a:gd name="connsiteX8" fmla="*/ 7865 w 840488"/>
              <a:gd name="connsiteY8" fmla="*/ 2243535 h 4216714"/>
              <a:gd name="connsiteX9" fmla="*/ 25952 w 840488"/>
              <a:gd name="connsiteY9" fmla="*/ 2502411 h 4216714"/>
              <a:gd name="connsiteX10" fmla="*/ 270987 w 840488"/>
              <a:gd name="connsiteY10" fmla="*/ 2593318 h 4216714"/>
              <a:gd name="connsiteX11" fmla="*/ 105062 w 840488"/>
              <a:gd name="connsiteY11" fmla="*/ 2868549 h 4216714"/>
              <a:gd name="connsiteX12" fmla="*/ 62440 w 840488"/>
              <a:gd name="connsiteY12" fmla="*/ 3097856 h 4216714"/>
              <a:gd name="connsiteX13" fmla="*/ 103802 w 840488"/>
              <a:gd name="connsiteY13" fmla="*/ 3765334 h 4216714"/>
              <a:gd name="connsiteX14" fmla="*/ 224434 w 840488"/>
              <a:gd name="connsiteY14" fmla="*/ 4216714 h 4216714"/>
              <a:gd name="connsiteX0" fmla="*/ 734376 w 844947"/>
              <a:gd name="connsiteY0" fmla="*/ 0 h 4216714"/>
              <a:gd name="connsiteX1" fmla="*/ 704493 w 844947"/>
              <a:gd name="connsiteY1" fmla="*/ 318640 h 4216714"/>
              <a:gd name="connsiteX2" fmla="*/ 758282 w 844947"/>
              <a:gd name="connsiteY2" fmla="*/ 847872 h 4216714"/>
              <a:gd name="connsiteX3" fmla="*/ 806565 w 844947"/>
              <a:gd name="connsiteY3" fmla="*/ 1112567 h 4216714"/>
              <a:gd name="connsiteX4" fmla="*/ 836605 w 844947"/>
              <a:gd name="connsiteY4" fmla="*/ 1359490 h 4216714"/>
              <a:gd name="connsiteX5" fmla="*/ 648446 w 844947"/>
              <a:gd name="connsiteY5" fmla="*/ 1720352 h 4216714"/>
              <a:gd name="connsiteX6" fmla="*/ 308942 w 844947"/>
              <a:gd name="connsiteY6" fmla="*/ 1738692 h 4216714"/>
              <a:gd name="connsiteX7" fmla="*/ 36387 w 844947"/>
              <a:gd name="connsiteY7" fmla="*/ 1906651 h 4216714"/>
              <a:gd name="connsiteX8" fmla="*/ 4463 w 844947"/>
              <a:gd name="connsiteY8" fmla="*/ 2225195 h 4216714"/>
              <a:gd name="connsiteX9" fmla="*/ 30411 w 844947"/>
              <a:gd name="connsiteY9" fmla="*/ 2502411 h 4216714"/>
              <a:gd name="connsiteX10" fmla="*/ 275446 w 844947"/>
              <a:gd name="connsiteY10" fmla="*/ 2593318 h 4216714"/>
              <a:gd name="connsiteX11" fmla="*/ 109521 w 844947"/>
              <a:gd name="connsiteY11" fmla="*/ 2868549 h 4216714"/>
              <a:gd name="connsiteX12" fmla="*/ 66899 w 844947"/>
              <a:gd name="connsiteY12" fmla="*/ 3097856 h 4216714"/>
              <a:gd name="connsiteX13" fmla="*/ 108261 w 844947"/>
              <a:gd name="connsiteY13" fmla="*/ 3765334 h 4216714"/>
              <a:gd name="connsiteX14" fmla="*/ 228893 w 844947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4714 w 844215"/>
              <a:gd name="connsiteY10" fmla="*/ 25933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4714 w 844215"/>
              <a:gd name="connsiteY10" fmla="*/ 25933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4714 w 844215"/>
              <a:gd name="connsiteY10" fmla="*/ 25933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4714 w 844215"/>
              <a:gd name="connsiteY10" fmla="*/ 25933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4714 w 844215"/>
              <a:gd name="connsiteY10" fmla="*/ 25933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  <a:gd name="connsiteX0" fmla="*/ 733644 w 844215"/>
              <a:gd name="connsiteY0" fmla="*/ 0 h 4216714"/>
              <a:gd name="connsiteX1" fmla="*/ 703761 w 844215"/>
              <a:gd name="connsiteY1" fmla="*/ 318640 h 4216714"/>
              <a:gd name="connsiteX2" fmla="*/ 757550 w 844215"/>
              <a:gd name="connsiteY2" fmla="*/ 847872 h 4216714"/>
              <a:gd name="connsiteX3" fmla="*/ 805833 w 844215"/>
              <a:gd name="connsiteY3" fmla="*/ 1112567 h 4216714"/>
              <a:gd name="connsiteX4" fmla="*/ 835873 w 844215"/>
              <a:gd name="connsiteY4" fmla="*/ 1359490 h 4216714"/>
              <a:gd name="connsiteX5" fmla="*/ 647714 w 844215"/>
              <a:gd name="connsiteY5" fmla="*/ 1720352 h 4216714"/>
              <a:gd name="connsiteX6" fmla="*/ 308210 w 844215"/>
              <a:gd name="connsiteY6" fmla="*/ 1738692 h 4216714"/>
              <a:gd name="connsiteX7" fmla="*/ 35655 w 844215"/>
              <a:gd name="connsiteY7" fmla="*/ 1906651 h 4216714"/>
              <a:gd name="connsiteX8" fmla="*/ 3731 w 844215"/>
              <a:gd name="connsiteY8" fmla="*/ 2225195 h 4216714"/>
              <a:gd name="connsiteX9" fmla="*/ 40159 w 844215"/>
              <a:gd name="connsiteY9" fmla="*/ 2468350 h 4216714"/>
              <a:gd name="connsiteX10" fmla="*/ 279954 w 844215"/>
              <a:gd name="connsiteY10" fmla="*/ 2632618 h 4216714"/>
              <a:gd name="connsiteX11" fmla="*/ 108789 w 844215"/>
              <a:gd name="connsiteY11" fmla="*/ 2868549 h 4216714"/>
              <a:gd name="connsiteX12" fmla="*/ 66167 w 844215"/>
              <a:gd name="connsiteY12" fmla="*/ 3097856 h 4216714"/>
              <a:gd name="connsiteX13" fmla="*/ 107529 w 844215"/>
              <a:gd name="connsiteY13" fmla="*/ 3765334 h 4216714"/>
              <a:gd name="connsiteX14" fmla="*/ 228161 w 844215"/>
              <a:gd name="connsiteY14" fmla="*/ 4216714 h 421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44215" h="4216714">
                <a:moveTo>
                  <a:pt x="733644" y="0"/>
                </a:moveTo>
                <a:cubicBezTo>
                  <a:pt x="853174" y="102229"/>
                  <a:pt x="699777" y="177328"/>
                  <a:pt x="703761" y="318640"/>
                </a:cubicBezTo>
                <a:cubicBezTo>
                  <a:pt x="707745" y="459952"/>
                  <a:pt x="740538" y="715551"/>
                  <a:pt x="757550" y="847872"/>
                </a:cubicBezTo>
                <a:cubicBezTo>
                  <a:pt x="774562" y="980193"/>
                  <a:pt x="792779" y="1027297"/>
                  <a:pt x="805833" y="1112567"/>
                </a:cubicBezTo>
                <a:cubicBezTo>
                  <a:pt x="818887" y="1197837"/>
                  <a:pt x="862226" y="1258193"/>
                  <a:pt x="835873" y="1359490"/>
                </a:cubicBezTo>
                <a:cubicBezTo>
                  <a:pt x="809520" y="1460787"/>
                  <a:pt x="735658" y="1696453"/>
                  <a:pt x="647714" y="1720352"/>
                </a:cubicBezTo>
                <a:cubicBezTo>
                  <a:pt x="559770" y="1744251"/>
                  <a:pt x="410220" y="1707642"/>
                  <a:pt x="308210" y="1738692"/>
                </a:cubicBezTo>
                <a:cubicBezTo>
                  <a:pt x="206200" y="1769742"/>
                  <a:pt x="86401" y="1825567"/>
                  <a:pt x="35655" y="1906651"/>
                </a:cubicBezTo>
                <a:cubicBezTo>
                  <a:pt x="-15091" y="1987735"/>
                  <a:pt x="2980" y="2131579"/>
                  <a:pt x="3731" y="2225195"/>
                </a:cubicBezTo>
                <a:cubicBezTo>
                  <a:pt x="4482" y="2318811"/>
                  <a:pt x="-5878" y="2400446"/>
                  <a:pt x="40159" y="2468350"/>
                </a:cubicBezTo>
                <a:cubicBezTo>
                  <a:pt x="86196" y="2536254"/>
                  <a:pt x="233000" y="2565645"/>
                  <a:pt x="279954" y="2632618"/>
                </a:cubicBezTo>
                <a:cubicBezTo>
                  <a:pt x="241427" y="2705613"/>
                  <a:pt x="144420" y="2791009"/>
                  <a:pt x="108789" y="2868549"/>
                </a:cubicBezTo>
                <a:cubicBezTo>
                  <a:pt x="73158" y="2946089"/>
                  <a:pt x="66377" y="2948392"/>
                  <a:pt x="66167" y="3097856"/>
                </a:cubicBezTo>
                <a:cubicBezTo>
                  <a:pt x="65957" y="3247320"/>
                  <a:pt x="80530" y="3578858"/>
                  <a:pt x="107529" y="3765334"/>
                </a:cubicBezTo>
                <a:cubicBezTo>
                  <a:pt x="134528" y="3951810"/>
                  <a:pt x="151960" y="4068324"/>
                  <a:pt x="228161" y="4216714"/>
                </a:cubicBezTo>
              </a:path>
            </a:pathLst>
          </a:custGeom>
          <a:noFill/>
          <a:ln w="177800" cmpd="thickThin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81" name="Group 780"/>
          <p:cNvGrpSpPr/>
          <p:nvPr/>
        </p:nvGrpSpPr>
        <p:grpSpPr>
          <a:xfrm>
            <a:off x="20671571" y="16564336"/>
            <a:ext cx="1677531" cy="1195796"/>
            <a:chOff x="9043810" y="12830822"/>
            <a:chExt cx="1677531" cy="1195796"/>
          </a:xfrm>
        </p:grpSpPr>
        <p:grpSp>
          <p:nvGrpSpPr>
            <p:cNvPr id="782" name="Group 781"/>
            <p:cNvGrpSpPr/>
            <p:nvPr/>
          </p:nvGrpSpPr>
          <p:grpSpPr>
            <a:xfrm>
              <a:off x="9076544" y="13496144"/>
              <a:ext cx="542145" cy="379751"/>
              <a:chOff x="9076544" y="13496144"/>
              <a:chExt cx="542145" cy="379751"/>
            </a:xfrm>
          </p:grpSpPr>
          <p:sp>
            <p:nvSpPr>
              <p:cNvPr id="795" name="Rectangle 794"/>
              <p:cNvSpPr/>
              <p:nvPr/>
            </p:nvSpPr>
            <p:spPr>
              <a:xfrm>
                <a:off x="9079043" y="13496144"/>
                <a:ext cx="539646" cy="37725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" name="Rectangle 795"/>
              <p:cNvSpPr/>
              <p:nvPr/>
            </p:nvSpPr>
            <p:spPr>
              <a:xfrm>
                <a:off x="9076544" y="13498642"/>
                <a:ext cx="539646" cy="37725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3" name="Group 782"/>
            <p:cNvGrpSpPr/>
            <p:nvPr/>
          </p:nvGrpSpPr>
          <p:grpSpPr>
            <a:xfrm>
              <a:off x="9043810" y="12830822"/>
              <a:ext cx="1677531" cy="1195796"/>
              <a:chOff x="9104770" y="12830822"/>
              <a:chExt cx="1677531" cy="1195796"/>
            </a:xfrm>
          </p:grpSpPr>
          <p:grpSp>
            <p:nvGrpSpPr>
              <p:cNvPr id="784" name="Group 783"/>
              <p:cNvGrpSpPr/>
              <p:nvPr/>
            </p:nvGrpSpPr>
            <p:grpSpPr>
              <a:xfrm>
                <a:off x="9774725" y="12976634"/>
                <a:ext cx="930998" cy="363647"/>
                <a:chOff x="9774725" y="12976634"/>
                <a:chExt cx="930998" cy="363647"/>
              </a:xfrm>
            </p:grpSpPr>
            <p:sp>
              <p:nvSpPr>
                <p:cNvPr id="793" name="Rectangle 792"/>
                <p:cNvSpPr/>
                <p:nvPr/>
              </p:nvSpPr>
              <p:spPr>
                <a:xfrm>
                  <a:off x="9774725" y="12976634"/>
                  <a:ext cx="929489" cy="36213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4" name="Rectangle 793"/>
                <p:cNvSpPr/>
                <p:nvPr/>
              </p:nvSpPr>
              <p:spPr>
                <a:xfrm>
                  <a:off x="9776234" y="12978143"/>
                  <a:ext cx="929489" cy="362138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5" name="Group 784"/>
              <p:cNvGrpSpPr/>
              <p:nvPr/>
            </p:nvGrpSpPr>
            <p:grpSpPr>
              <a:xfrm>
                <a:off x="9104770" y="12830822"/>
                <a:ext cx="1677531" cy="1195796"/>
                <a:chOff x="1918387" y="5344252"/>
                <a:chExt cx="1067507" cy="790214"/>
              </a:xfrm>
            </p:grpSpPr>
            <p:sp>
              <p:nvSpPr>
                <p:cNvPr id="786" name="TextBox 785"/>
                <p:cNvSpPr txBox="1"/>
                <p:nvPr/>
              </p:nvSpPr>
              <p:spPr>
                <a:xfrm>
                  <a:off x="2289092" y="5344252"/>
                  <a:ext cx="696802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787" name="TextBox 786"/>
                <p:cNvSpPr txBox="1"/>
                <p:nvPr/>
              </p:nvSpPr>
              <p:spPr>
                <a:xfrm>
                  <a:off x="1918387" y="5706470"/>
                  <a:ext cx="44254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62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788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789" name="Rectangle 788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cxnSp>
                <p:nvCxnSpPr>
                  <p:cNvPr id="790" name="Straight Connector 789"/>
                  <p:cNvCxnSpPr>
                    <a:stCxn id="789" idx="0"/>
                    <a:endCxn id="789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791" name="Freeform 790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  <p:sp>
                <p:nvSpPr>
                  <p:cNvPr id="792" name="Freeform 791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 sz="3200" b="1"/>
                  </a:p>
                </p:txBody>
              </p:sp>
            </p:grpSp>
          </p:grpSp>
        </p:grpSp>
      </p:grpSp>
      <p:grpSp>
        <p:nvGrpSpPr>
          <p:cNvPr id="617" name="Group 616"/>
          <p:cNvGrpSpPr/>
          <p:nvPr/>
        </p:nvGrpSpPr>
        <p:grpSpPr>
          <a:xfrm>
            <a:off x="3720294" y="4066117"/>
            <a:ext cx="1586719" cy="1305628"/>
            <a:chOff x="3720294" y="4066117"/>
            <a:chExt cx="1586719" cy="1305628"/>
          </a:xfrm>
        </p:grpSpPr>
        <p:sp>
          <p:nvSpPr>
            <p:cNvPr id="618" name="Freeform 617"/>
            <p:cNvSpPr/>
            <p:nvPr/>
          </p:nvSpPr>
          <p:spPr>
            <a:xfrm>
              <a:off x="3727789" y="4066117"/>
              <a:ext cx="1579224" cy="1295635"/>
            </a:xfrm>
            <a:custGeom>
              <a:avLst/>
              <a:gdLst>
                <a:gd name="connsiteX0" fmla="*/ 272711 w 1579224"/>
                <a:gd name="connsiteY0" fmla="*/ 1286933 h 1295635"/>
                <a:gd name="connsiteX1" fmla="*/ 272711 w 1579224"/>
                <a:gd name="connsiteY1" fmla="*/ 1001183 h 1295635"/>
                <a:gd name="connsiteX2" fmla="*/ 139361 w 1579224"/>
                <a:gd name="connsiteY2" fmla="*/ 753533 h 1295635"/>
                <a:gd name="connsiteX3" fmla="*/ 63161 w 1579224"/>
                <a:gd name="connsiteY3" fmla="*/ 601133 h 1295635"/>
                <a:gd name="connsiteX4" fmla="*/ 6011 w 1579224"/>
                <a:gd name="connsiteY4" fmla="*/ 448733 h 1295635"/>
                <a:gd name="connsiteX5" fmla="*/ 6011 w 1579224"/>
                <a:gd name="connsiteY5" fmla="*/ 277283 h 1295635"/>
                <a:gd name="connsiteX6" fmla="*/ 44111 w 1579224"/>
                <a:gd name="connsiteY6" fmla="*/ 124883 h 1295635"/>
                <a:gd name="connsiteX7" fmla="*/ 196511 w 1579224"/>
                <a:gd name="connsiteY7" fmla="*/ 162983 h 1295635"/>
                <a:gd name="connsiteX8" fmla="*/ 291761 w 1579224"/>
                <a:gd name="connsiteY8" fmla="*/ 239183 h 1295635"/>
                <a:gd name="connsiteX9" fmla="*/ 425111 w 1579224"/>
                <a:gd name="connsiteY9" fmla="*/ 429683 h 1295635"/>
                <a:gd name="connsiteX10" fmla="*/ 501311 w 1579224"/>
                <a:gd name="connsiteY10" fmla="*/ 467783 h 1295635"/>
                <a:gd name="connsiteX11" fmla="*/ 501311 w 1579224"/>
                <a:gd name="connsiteY11" fmla="*/ 467783 h 1295635"/>
                <a:gd name="connsiteX12" fmla="*/ 539411 w 1579224"/>
                <a:gd name="connsiteY12" fmla="*/ 429683 h 1295635"/>
                <a:gd name="connsiteX13" fmla="*/ 710861 w 1579224"/>
                <a:gd name="connsiteY13" fmla="*/ 277283 h 1295635"/>
                <a:gd name="connsiteX14" fmla="*/ 882311 w 1579224"/>
                <a:gd name="connsiteY14" fmla="*/ 162983 h 1295635"/>
                <a:gd name="connsiteX15" fmla="*/ 1072811 w 1579224"/>
                <a:gd name="connsiteY15" fmla="*/ 10583 h 1295635"/>
                <a:gd name="connsiteX16" fmla="*/ 1168061 w 1579224"/>
                <a:gd name="connsiteY16" fmla="*/ 29633 h 1295635"/>
                <a:gd name="connsiteX17" fmla="*/ 1072811 w 1579224"/>
                <a:gd name="connsiteY17" fmla="*/ 162983 h 1295635"/>
                <a:gd name="connsiteX18" fmla="*/ 882311 w 1579224"/>
                <a:gd name="connsiteY18" fmla="*/ 296333 h 1295635"/>
                <a:gd name="connsiteX19" fmla="*/ 768011 w 1579224"/>
                <a:gd name="connsiteY19" fmla="*/ 410633 h 1295635"/>
                <a:gd name="connsiteX20" fmla="*/ 710861 w 1579224"/>
                <a:gd name="connsiteY20" fmla="*/ 563033 h 1295635"/>
                <a:gd name="connsiteX21" fmla="*/ 710861 w 1579224"/>
                <a:gd name="connsiteY21" fmla="*/ 734483 h 1295635"/>
                <a:gd name="connsiteX22" fmla="*/ 748961 w 1579224"/>
                <a:gd name="connsiteY22" fmla="*/ 829733 h 1295635"/>
                <a:gd name="connsiteX23" fmla="*/ 882311 w 1579224"/>
                <a:gd name="connsiteY23" fmla="*/ 848783 h 1295635"/>
                <a:gd name="connsiteX24" fmla="*/ 1110911 w 1579224"/>
                <a:gd name="connsiteY24" fmla="*/ 810683 h 1295635"/>
                <a:gd name="connsiteX25" fmla="*/ 1244261 w 1579224"/>
                <a:gd name="connsiteY25" fmla="*/ 753533 h 1295635"/>
                <a:gd name="connsiteX26" fmla="*/ 1415711 w 1579224"/>
                <a:gd name="connsiteY26" fmla="*/ 677333 h 1295635"/>
                <a:gd name="connsiteX27" fmla="*/ 1549061 w 1579224"/>
                <a:gd name="connsiteY27" fmla="*/ 658283 h 1295635"/>
                <a:gd name="connsiteX28" fmla="*/ 1568111 w 1579224"/>
                <a:gd name="connsiteY28" fmla="*/ 810683 h 1295635"/>
                <a:gd name="connsiteX29" fmla="*/ 1549061 w 1579224"/>
                <a:gd name="connsiteY29" fmla="*/ 867833 h 1295635"/>
                <a:gd name="connsiteX30" fmla="*/ 1244261 w 1579224"/>
                <a:gd name="connsiteY30" fmla="*/ 982133 h 1295635"/>
                <a:gd name="connsiteX31" fmla="*/ 1091861 w 1579224"/>
                <a:gd name="connsiteY31" fmla="*/ 1001183 h 1295635"/>
                <a:gd name="connsiteX32" fmla="*/ 787061 w 1579224"/>
                <a:gd name="connsiteY32" fmla="*/ 1077383 h 1295635"/>
                <a:gd name="connsiteX33" fmla="*/ 596561 w 1579224"/>
                <a:gd name="connsiteY33" fmla="*/ 1134533 h 1295635"/>
                <a:gd name="connsiteX34" fmla="*/ 463211 w 1579224"/>
                <a:gd name="connsiteY34" fmla="*/ 1210733 h 1295635"/>
                <a:gd name="connsiteX35" fmla="*/ 272711 w 1579224"/>
                <a:gd name="connsiteY35" fmla="*/ 1286933 h 129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9224" h="1295635">
                  <a:moveTo>
                    <a:pt x="272711" y="1286933"/>
                  </a:moveTo>
                  <a:cubicBezTo>
                    <a:pt x="240961" y="1252008"/>
                    <a:pt x="294936" y="1090083"/>
                    <a:pt x="272711" y="1001183"/>
                  </a:cubicBezTo>
                  <a:cubicBezTo>
                    <a:pt x="250486" y="912283"/>
                    <a:pt x="174286" y="820208"/>
                    <a:pt x="139361" y="753533"/>
                  </a:cubicBezTo>
                  <a:cubicBezTo>
                    <a:pt x="104436" y="686858"/>
                    <a:pt x="85386" y="651933"/>
                    <a:pt x="63161" y="601133"/>
                  </a:cubicBezTo>
                  <a:cubicBezTo>
                    <a:pt x="40936" y="550333"/>
                    <a:pt x="15536" y="502708"/>
                    <a:pt x="6011" y="448733"/>
                  </a:cubicBezTo>
                  <a:cubicBezTo>
                    <a:pt x="-3514" y="394758"/>
                    <a:pt x="-339" y="331258"/>
                    <a:pt x="6011" y="277283"/>
                  </a:cubicBezTo>
                  <a:cubicBezTo>
                    <a:pt x="12361" y="223308"/>
                    <a:pt x="12361" y="143933"/>
                    <a:pt x="44111" y="124883"/>
                  </a:cubicBezTo>
                  <a:cubicBezTo>
                    <a:pt x="75861" y="105833"/>
                    <a:pt x="155236" y="143933"/>
                    <a:pt x="196511" y="162983"/>
                  </a:cubicBezTo>
                  <a:cubicBezTo>
                    <a:pt x="237786" y="182033"/>
                    <a:pt x="253661" y="194733"/>
                    <a:pt x="291761" y="239183"/>
                  </a:cubicBezTo>
                  <a:cubicBezTo>
                    <a:pt x="329861" y="283633"/>
                    <a:pt x="390186" y="391583"/>
                    <a:pt x="425111" y="429683"/>
                  </a:cubicBezTo>
                  <a:cubicBezTo>
                    <a:pt x="460036" y="467783"/>
                    <a:pt x="501311" y="467783"/>
                    <a:pt x="501311" y="467783"/>
                  </a:cubicBezTo>
                  <a:lnTo>
                    <a:pt x="501311" y="467783"/>
                  </a:lnTo>
                  <a:cubicBezTo>
                    <a:pt x="507661" y="461433"/>
                    <a:pt x="504486" y="461433"/>
                    <a:pt x="539411" y="429683"/>
                  </a:cubicBezTo>
                  <a:cubicBezTo>
                    <a:pt x="574336" y="397933"/>
                    <a:pt x="653711" y="321733"/>
                    <a:pt x="710861" y="277283"/>
                  </a:cubicBezTo>
                  <a:cubicBezTo>
                    <a:pt x="768011" y="232833"/>
                    <a:pt x="821986" y="207433"/>
                    <a:pt x="882311" y="162983"/>
                  </a:cubicBezTo>
                  <a:cubicBezTo>
                    <a:pt x="942636" y="118533"/>
                    <a:pt x="1025186" y="32808"/>
                    <a:pt x="1072811" y="10583"/>
                  </a:cubicBezTo>
                  <a:cubicBezTo>
                    <a:pt x="1120436" y="-11642"/>
                    <a:pt x="1168061" y="4233"/>
                    <a:pt x="1168061" y="29633"/>
                  </a:cubicBezTo>
                  <a:cubicBezTo>
                    <a:pt x="1168061" y="55033"/>
                    <a:pt x="1120436" y="118533"/>
                    <a:pt x="1072811" y="162983"/>
                  </a:cubicBezTo>
                  <a:cubicBezTo>
                    <a:pt x="1025186" y="207433"/>
                    <a:pt x="933111" y="255058"/>
                    <a:pt x="882311" y="296333"/>
                  </a:cubicBezTo>
                  <a:cubicBezTo>
                    <a:pt x="831511" y="337608"/>
                    <a:pt x="796586" y="366183"/>
                    <a:pt x="768011" y="410633"/>
                  </a:cubicBezTo>
                  <a:cubicBezTo>
                    <a:pt x="739436" y="455083"/>
                    <a:pt x="720386" y="509058"/>
                    <a:pt x="710861" y="563033"/>
                  </a:cubicBezTo>
                  <a:cubicBezTo>
                    <a:pt x="701336" y="617008"/>
                    <a:pt x="704511" y="690033"/>
                    <a:pt x="710861" y="734483"/>
                  </a:cubicBezTo>
                  <a:cubicBezTo>
                    <a:pt x="717211" y="778933"/>
                    <a:pt x="720386" y="810683"/>
                    <a:pt x="748961" y="829733"/>
                  </a:cubicBezTo>
                  <a:cubicBezTo>
                    <a:pt x="777536" y="848783"/>
                    <a:pt x="821986" y="851958"/>
                    <a:pt x="882311" y="848783"/>
                  </a:cubicBezTo>
                  <a:cubicBezTo>
                    <a:pt x="942636" y="845608"/>
                    <a:pt x="1050586" y="826558"/>
                    <a:pt x="1110911" y="810683"/>
                  </a:cubicBezTo>
                  <a:cubicBezTo>
                    <a:pt x="1171236" y="794808"/>
                    <a:pt x="1244261" y="753533"/>
                    <a:pt x="1244261" y="753533"/>
                  </a:cubicBezTo>
                  <a:cubicBezTo>
                    <a:pt x="1295061" y="731308"/>
                    <a:pt x="1364911" y="693208"/>
                    <a:pt x="1415711" y="677333"/>
                  </a:cubicBezTo>
                  <a:cubicBezTo>
                    <a:pt x="1466511" y="661458"/>
                    <a:pt x="1523661" y="636058"/>
                    <a:pt x="1549061" y="658283"/>
                  </a:cubicBezTo>
                  <a:cubicBezTo>
                    <a:pt x="1574461" y="680508"/>
                    <a:pt x="1568111" y="775758"/>
                    <a:pt x="1568111" y="810683"/>
                  </a:cubicBezTo>
                  <a:cubicBezTo>
                    <a:pt x="1568111" y="845608"/>
                    <a:pt x="1603036" y="839258"/>
                    <a:pt x="1549061" y="867833"/>
                  </a:cubicBezTo>
                  <a:cubicBezTo>
                    <a:pt x="1495086" y="896408"/>
                    <a:pt x="1320461" y="959908"/>
                    <a:pt x="1244261" y="982133"/>
                  </a:cubicBezTo>
                  <a:cubicBezTo>
                    <a:pt x="1168061" y="1004358"/>
                    <a:pt x="1168061" y="985308"/>
                    <a:pt x="1091861" y="1001183"/>
                  </a:cubicBezTo>
                  <a:cubicBezTo>
                    <a:pt x="1015661" y="1017058"/>
                    <a:pt x="869611" y="1055158"/>
                    <a:pt x="787061" y="1077383"/>
                  </a:cubicBezTo>
                  <a:cubicBezTo>
                    <a:pt x="704511" y="1099608"/>
                    <a:pt x="650536" y="1112308"/>
                    <a:pt x="596561" y="1134533"/>
                  </a:cubicBezTo>
                  <a:cubicBezTo>
                    <a:pt x="542586" y="1156758"/>
                    <a:pt x="517186" y="1178983"/>
                    <a:pt x="463211" y="1210733"/>
                  </a:cubicBezTo>
                  <a:cubicBezTo>
                    <a:pt x="409236" y="1242483"/>
                    <a:pt x="304461" y="1321858"/>
                    <a:pt x="272711" y="1286933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Freeform 618"/>
            <p:cNvSpPr/>
            <p:nvPr/>
          </p:nvSpPr>
          <p:spPr>
            <a:xfrm>
              <a:off x="3720294" y="4076110"/>
              <a:ext cx="1579224" cy="1295635"/>
            </a:xfrm>
            <a:custGeom>
              <a:avLst/>
              <a:gdLst>
                <a:gd name="connsiteX0" fmla="*/ 272711 w 1579224"/>
                <a:gd name="connsiteY0" fmla="*/ 1286933 h 1295635"/>
                <a:gd name="connsiteX1" fmla="*/ 272711 w 1579224"/>
                <a:gd name="connsiteY1" fmla="*/ 1001183 h 1295635"/>
                <a:gd name="connsiteX2" fmla="*/ 139361 w 1579224"/>
                <a:gd name="connsiteY2" fmla="*/ 753533 h 1295635"/>
                <a:gd name="connsiteX3" fmla="*/ 63161 w 1579224"/>
                <a:gd name="connsiteY3" fmla="*/ 601133 h 1295635"/>
                <a:gd name="connsiteX4" fmla="*/ 6011 w 1579224"/>
                <a:gd name="connsiteY4" fmla="*/ 448733 h 1295635"/>
                <a:gd name="connsiteX5" fmla="*/ 6011 w 1579224"/>
                <a:gd name="connsiteY5" fmla="*/ 277283 h 1295635"/>
                <a:gd name="connsiteX6" fmla="*/ 44111 w 1579224"/>
                <a:gd name="connsiteY6" fmla="*/ 124883 h 1295635"/>
                <a:gd name="connsiteX7" fmla="*/ 196511 w 1579224"/>
                <a:gd name="connsiteY7" fmla="*/ 162983 h 1295635"/>
                <a:gd name="connsiteX8" fmla="*/ 291761 w 1579224"/>
                <a:gd name="connsiteY8" fmla="*/ 239183 h 1295635"/>
                <a:gd name="connsiteX9" fmla="*/ 425111 w 1579224"/>
                <a:gd name="connsiteY9" fmla="*/ 429683 h 1295635"/>
                <a:gd name="connsiteX10" fmla="*/ 501311 w 1579224"/>
                <a:gd name="connsiteY10" fmla="*/ 467783 h 1295635"/>
                <a:gd name="connsiteX11" fmla="*/ 501311 w 1579224"/>
                <a:gd name="connsiteY11" fmla="*/ 467783 h 1295635"/>
                <a:gd name="connsiteX12" fmla="*/ 539411 w 1579224"/>
                <a:gd name="connsiteY12" fmla="*/ 429683 h 1295635"/>
                <a:gd name="connsiteX13" fmla="*/ 710861 w 1579224"/>
                <a:gd name="connsiteY13" fmla="*/ 277283 h 1295635"/>
                <a:gd name="connsiteX14" fmla="*/ 882311 w 1579224"/>
                <a:gd name="connsiteY14" fmla="*/ 162983 h 1295635"/>
                <a:gd name="connsiteX15" fmla="*/ 1072811 w 1579224"/>
                <a:gd name="connsiteY15" fmla="*/ 10583 h 1295635"/>
                <a:gd name="connsiteX16" fmla="*/ 1168061 w 1579224"/>
                <a:gd name="connsiteY16" fmla="*/ 29633 h 1295635"/>
                <a:gd name="connsiteX17" fmla="*/ 1072811 w 1579224"/>
                <a:gd name="connsiteY17" fmla="*/ 162983 h 1295635"/>
                <a:gd name="connsiteX18" fmla="*/ 882311 w 1579224"/>
                <a:gd name="connsiteY18" fmla="*/ 296333 h 1295635"/>
                <a:gd name="connsiteX19" fmla="*/ 768011 w 1579224"/>
                <a:gd name="connsiteY19" fmla="*/ 410633 h 1295635"/>
                <a:gd name="connsiteX20" fmla="*/ 710861 w 1579224"/>
                <a:gd name="connsiteY20" fmla="*/ 563033 h 1295635"/>
                <a:gd name="connsiteX21" fmla="*/ 710861 w 1579224"/>
                <a:gd name="connsiteY21" fmla="*/ 734483 h 1295635"/>
                <a:gd name="connsiteX22" fmla="*/ 748961 w 1579224"/>
                <a:gd name="connsiteY22" fmla="*/ 829733 h 1295635"/>
                <a:gd name="connsiteX23" fmla="*/ 882311 w 1579224"/>
                <a:gd name="connsiteY23" fmla="*/ 848783 h 1295635"/>
                <a:gd name="connsiteX24" fmla="*/ 1110911 w 1579224"/>
                <a:gd name="connsiteY24" fmla="*/ 810683 h 1295635"/>
                <a:gd name="connsiteX25" fmla="*/ 1244261 w 1579224"/>
                <a:gd name="connsiteY25" fmla="*/ 753533 h 1295635"/>
                <a:gd name="connsiteX26" fmla="*/ 1415711 w 1579224"/>
                <a:gd name="connsiteY26" fmla="*/ 677333 h 1295635"/>
                <a:gd name="connsiteX27" fmla="*/ 1549061 w 1579224"/>
                <a:gd name="connsiteY27" fmla="*/ 658283 h 1295635"/>
                <a:gd name="connsiteX28" fmla="*/ 1568111 w 1579224"/>
                <a:gd name="connsiteY28" fmla="*/ 810683 h 1295635"/>
                <a:gd name="connsiteX29" fmla="*/ 1549061 w 1579224"/>
                <a:gd name="connsiteY29" fmla="*/ 867833 h 1295635"/>
                <a:gd name="connsiteX30" fmla="*/ 1244261 w 1579224"/>
                <a:gd name="connsiteY30" fmla="*/ 982133 h 1295635"/>
                <a:gd name="connsiteX31" fmla="*/ 1091861 w 1579224"/>
                <a:gd name="connsiteY31" fmla="*/ 1001183 h 1295635"/>
                <a:gd name="connsiteX32" fmla="*/ 787061 w 1579224"/>
                <a:gd name="connsiteY32" fmla="*/ 1077383 h 1295635"/>
                <a:gd name="connsiteX33" fmla="*/ 596561 w 1579224"/>
                <a:gd name="connsiteY33" fmla="*/ 1134533 h 1295635"/>
                <a:gd name="connsiteX34" fmla="*/ 463211 w 1579224"/>
                <a:gd name="connsiteY34" fmla="*/ 1210733 h 1295635"/>
                <a:gd name="connsiteX35" fmla="*/ 272711 w 1579224"/>
                <a:gd name="connsiteY35" fmla="*/ 1286933 h 1295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9224" h="1295635">
                  <a:moveTo>
                    <a:pt x="272711" y="1286933"/>
                  </a:moveTo>
                  <a:cubicBezTo>
                    <a:pt x="240961" y="1252008"/>
                    <a:pt x="294936" y="1090083"/>
                    <a:pt x="272711" y="1001183"/>
                  </a:cubicBezTo>
                  <a:cubicBezTo>
                    <a:pt x="250486" y="912283"/>
                    <a:pt x="174286" y="820208"/>
                    <a:pt x="139361" y="753533"/>
                  </a:cubicBezTo>
                  <a:cubicBezTo>
                    <a:pt x="104436" y="686858"/>
                    <a:pt x="85386" y="651933"/>
                    <a:pt x="63161" y="601133"/>
                  </a:cubicBezTo>
                  <a:cubicBezTo>
                    <a:pt x="40936" y="550333"/>
                    <a:pt x="15536" y="502708"/>
                    <a:pt x="6011" y="448733"/>
                  </a:cubicBezTo>
                  <a:cubicBezTo>
                    <a:pt x="-3514" y="394758"/>
                    <a:pt x="-339" y="331258"/>
                    <a:pt x="6011" y="277283"/>
                  </a:cubicBezTo>
                  <a:cubicBezTo>
                    <a:pt x="12361" y="223308"/>
                    <a:pt x="12361" y="143933"/>
                    <a:pt x="44111" y="124883"/>
                  </a:cubicBezTo>
                  <a:cubicBezTo>
                    <a:pt x="75861" y="105833"/>
                    <a:pt x="155236" y="143933"/>
                    <a:pt x="196511" y="162983"/>
                  </a:cubicBezTo>
                  <a:cubicBezTo>
                    <a:pt x="237786" y="182033"/>
                    <a:pt x="253661" y="194733"/>
                    <a:pt x="291761" y="239183"/>
                  </a:cubicBezTo>
                  <a:cubicBezTo>
                    <a:pt x="329861" y="283633"/>
                    <a:pt x="390186" y="391583"/>
                    <a:pt x="425111" y="429683"/>
                  </a:cubicBezTo>
                  <a:cubicBezTo>
                    <a:pt x="460036" y="467783"/>
                    <a:pt x="501311" y="467783"/>
                    <a:pt x="501311" y="467783"/>
                  </a:cubicBezTo>
                  <a:lnTo>
                    <a:pt x="501311" y="467783"/>
                  </a:lnTo>
                  <a:cubicBezTo>
                    <a:pt x="507661" y="461433"/>
                    <a:pt x="504486" y="461433"/>
                    <a:pt x="539411" y="429683"/>
                  </a:cubicBezTo>
                  <a:cubicBezTo>
                    <a:pt x="574336" y="397933"/>
                    <a:pt x="653711" y="321733"/>
                    <a:pt x="710861" y="277283"/>
                  </a:cubicBezTo>
                  <a:cubicBezTo>
                    <a:pt x="768011" y="232833"/>
                    <a:pt x="821986" y="207433"/>
                    <a:pt x="882311" y="162983"/>
                  </a:cubicBezTo>
                  <a:cubicBezTo>
                    <a:pt x="942636" y="118533"/>
                    <a:pt x="1025186" y="32808"/>
                    <a:pt x="1072811" y="10583"/>
                  </a:cubicBezTo>
                  <a:cubicBezTo>
                    <a:pt x="1120436" y="-11642"/>
                    <a:pt x="1168061" y="4233"/>
                    <a:pt x="1168061" y="29633"/>
                  </a:cubicBezTo>
                  <a:cubicBezTo>
                    <a:pt x="1168061" y="55033"/>
                    <a:pt x="1120436" y="118533"/>
                    <a:pt x="1072811" y="162983"/>
                  </a:cubicBezTo>
                  <a:cubicBezTo>
                    <a:pt x="1025186" y="207433"/>
                    <a:pt x="933111" y="255058"/>
                    <a:pt x="882311" y="296333"/>
                  </a:cubicBezTo>
                  <a:cubicBezTo>
                    <a:pt x="831511" y="337608"/>
                    <a:pt x="796586" y="366183"/>
                    <a:pt x="768011" y="410633"/>
                  </a:cubicBezTo>
                  <a:cubicBezTo>
                    <a:pt x="739436" y="455083"/>
                    <a:pt x="720386" y="509058"/>
                    <a:pt x="710861" y="563033"/>
                  </a:cubicBezTo>
                  <a:cubicBezTo>
                    <a:pt x="701336" y="617008"/>
                    <a:pt x="704511" y="690033"/>
                    <a:pt x="710861" y="734483"/>
                  </a:cubicBezTo>
                  <a:cubicBezTo>
                    <a:pt x="717211" y="778933"/>
                    <a:pt x="720386" y="810683"/>
                    <a:pt x="748961" y="829733"/>
                  </a:cubicBezTo>
                  <a:cubicBezTo>
                    <a:pt x="777536" y="848783"/>
                    <a:pt x="821986" y="851958"/>
                    <a:pt x="882311" y="848783"/>
                  </a:cubicBezTo>
                  <a:cubicBezTo>
                    <a:pt x="942636" y="845608"/>
                    <a:pt x="1050586" y="826558"/>
                    <a:pt x="1110911" y="810683"/>
                  </a:cubicBezTo>
                  <a:cubicBezTo>
                    <a:pt x="1171236" y="794808"/>
                    <a:pt x="1244261" y="753533"/>
                    <a:pt x="1244261" y="753533"/>
                  </a:cubicBezTo>
                  <a:cubicBezTo>
                    <a:pt x="1295061" y="731308"/>
                    <a:pt x="1364911" y="693208"/>
                    <a:pt x="1415711" y="677333"/>
                  </a:cubicBezTo>
                  <a:cubicBezTo>
                    <a:pt x="1466511" y="661458"/>
                    <a:pt x="1523661" y="636058"/>
                    <a:pt x="1549061" y="658283"/>
                  </a:cubicBezTo>
                  <a:cubicBezTo>
                    <a:pt x="1574461" y="680508"/>
                    <a:pt x="1568111" y="775758"/>
                    <a:pt x="1568111" y="810683"/>
                  </a:cubicBezTo>
                  <a:cubicBezTo>
                    <a:pt x="1568111" y="845608"/>
                    <a:pt x="1603036" y="839258"/>
                    <a:pt x="1549061" y="867833"/>
                  </a:cubicBezTo>
                  <a:cubicBezTo>
                    <a:pt x="1495086" y="896408"/>
                    <a:pt x="1320461" y="959908"/>
                    <a:pt x="1244261" y="982133"/>
                  </a:cubicBezTo>
                  <a:cubicBezTo>
                    <a:pt x="1168061" y="1004358"/>
                    <a:pt x="1168061" y="985308"/>
                    <a:pt x="1091861" y="1001183"/>
                  </a:cubicBezTo>
                  <a:cubicBezTo>
                    <a:pt x="1015661" y="1017058"/>
                    <a:pt x="869611" y="1055158"/>
                    <a:pt x="787061" y="1077383"/>
                  </a:cubicBezTo>
                  <a:cubicBezTo>
                    <a:pt x="704511" y="1099608"/>
                    <a:pt x="650536" y="1112308"/>
                    <a:pt x="596561" y="1134533"/>
                  </a:cubicBezTo>
                  <a:cubicBezTo>
                    <a:pt x="542586" y="1156758"/>
                    <a:pt x="517186" y="1178983"/>
                    <a:pt x="463211" y="1210733"/>
                  </a:cubicBezTo>
                  <a:cubicBezTo>
                    <a:pt x="409236" y="1242483"/>
                    <a:pt x="304461" y="1321858"/>
                    <a:pt x="272711" y="1286933"/>
                  </a:cubicBezTo>
                  <a:close/>
                </a:path>
              </a:pathLst>
            </a:custGeom>
            <a:solidFill>
              <a:srgbClr val="FFF2CC">
                <a:alpha val="50196"/>
              </a:srgbClr>
            </a:solidFill>
            <a:ln w="28575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Freeform 92"/>
          <p:cNvSpPr/>
          <p:nvPr/>
        </p:nvSpPr>
        <p:spPr>
          <a:xfrm rot="20496122">
            <a:off x="2721606" y="1971945"/>
            <a:ext cx="3898231" cy="3898231"/>
          </a:xfrm>
          <a:custGeom>
            <a:avLst/>
            <a:gdLst>
              <a:gd name="connsiteX0" fmla="*/ 0 w 3898231"/>
              <a:gd name="connsiteY0" fmla="*/ 3898231 h 3898231"/>
              <a:gd name="connsiteX1" fmla="*/ 3898231 w 3898231"/>
              <a:gd name="connsiteY1" fmla="*/ 0 h 389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98231" h="3898231">
                <a:moveTo>
                  <a:pt x="0" y="3898231"/>
                </a:moveTo>
                <a:lnTo>
                  <a:pt x="3898231" y="0"/>
                </a:lnTo>
              </a:path>
            </a:pathLst>
          </a:custGeom>
          <a:noFill/>
          <a:ln w="1270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1" name="Group 660"/>
          <p:cNvGrpSpPr/>
          <p:nvPr/>
        </p:nvGrpSpPr>
        <p:grpSpPr>
          <a:xfrm rot="17788335">
            <a:off x="4320411" y="3172763"/>
            <a:ext cx="1123518" cy="584775"/>
            <a:chOff x="10826528" y="16242648"/>
            <a:chExt cx="1123518" cy="584775"/>
          </a:xfrm>
        </p:grpSpPr>
        <p:grpSp>
          <p:nvGrpSpPr>
            <p:cNvPr id="662" name="Group 661"/>
            <p:cNvGrpSpPr/>
            <p:nvPr/>
          </p:nvGrpSpPr>
          <p:grpSpPr>
            <a:xfrm>
              <a:off x="10891101" y="16357109"/>
              <a:ext cx="1008667" cy="367914"/>
              <a:chOff x="12344400" y="16610061"/>
              <a:chExt cx="743527" cy="367914"/>
            </a:xfrm>
          </p:grpSpPr>
          <p:sp>
            <p:nvSpPr>
              <p:cNvPr id="664" name="Rectangle 663"/>
              <p:cNvSpPr/>
              <p:nvPr/>
            </p:nvSpPr>
            <p:spPr>
              <a:xfrm>
                <a:off x="12345939" y="16610061"/>
                <a:ext cx="741988" cy="3663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" name="Rectangle 664"/>
              <p:cNvSpPr/>
              <p:nvPr/>
            </p:nvSpPr>
            <p:spPr>
              <a:xfrm>
                <a:off x="12344400" y="16611600"/>
                <a:ext cx="741988" cy="36637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solidFill>
                  <a:srgbClr val="FFF2CC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3" name="TextBox 662"/>
            <p:cNvSpPr txBox="1"/>
            <p:nvPr/>
          </p:nvSpPr>
          <p:spPr>
            <a:xfrm>
              <a:off x="10826528" y="16242648"/>
              <a:ext cx="1123518" cy="584775"/>
            </a:xfrm>
            <a:prstGeom prst="rect">
              <a:avLst/>
            </a:prstGeom>
            <a:noFill/>
            <a:ln w="57150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solidFill>
                    <a:srgbClr val="C00000"/>
                  </a:solidFill>
                </a:rPr>
                <a:t>XXXX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</p:grpSp>
      <p:sp>
        <p:nvSpPr>
          <p:cNvPr id="622" name="Freeform 621"/>
          <p:cNvSpPr/>
          <p:nvPr/>
        </p:nvSpPr>
        <p:spPr>
          <a:xfrm rot="10572448">
            <a:off x="17814609" y="11755710"/>
            <a:ext cx="168714" cy="1322183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383050"/>
              <a:gd name="connsiteX1" fmla="*/ 116230 w 227044"/>
              <a:gd name="connsiteY1" fmla="*/ 198334 h 1383050"/>
              <a:gd name="connsiteX2" fmla="*/ 188352 w 227044"/>
              <a:gd name="connsiteY2" fmla="*/ 226668 h 1383050"/>
              <a:gd name="connsiteX3" fmla="*/ 221837 w 227044"/>
              <a:gd name="connsiteY3" fmla="*/ 306031 h 1383050"/>
              <a:gd name="connsiteX4" fmla="*/ 190928 w 227044"/>
              <a:gd name="connsiteY4" fmla="*/ 394093 h 1383050"/>
              <a:gd name="connsiteX5" fmla="*/ 113655 w 227044"/>
              <a:gd name="connsiteY5" fmla="*/ 427578 h 1383050"/>
              <a:gd name="connsiteX6" fmla="*/ 31230 w 227044"/>
              <a:gd name="connsiteY6" fmla="*/ 468791 h 1383050"/>
              <a:gd name="connsiteX7" fmla="*/ 320 w 227044"/>
              <a:gd name="connsiteY7" fmla="*/ 548640 h 1383050"/>
              <a:gd name="connsiteX8" fmla="*/ 41533 w 227044"/>
              <a:gd name="connsiteY8" fmla="*/ 628489 h 1383050"/>
              <a:gd name="connsiteX9" fmla="*/ 116230 w 227044"/>
              <a:gd name="connsiteY9" fmla="*/ 661974 h 1383050"/>
              <a:gd name="connsiteX10" fmla="*/ 188352 w 227044"/>
              <a:gd name="connsiteY10" fmla="*/ 698035 h 1383050"/>
              <a:gd name="connsiteX11" fmla="*/ 226989 w 227044"/>
              <a:gd name="connsiteY11" fmla="*/ 780459 h 1383050"/>
              <a:gd name="connsiteX12" fmla="*/ 180625 w 227044"/>
              <a:gd name="connsiteY12" fmla="*/ 870612 h 1383050"/>
              <a:gd name="connsiteX13" fmla="*/ 105927 w 227044"/>
              <a:gd name="connsiteY13" fmla="*/ 896127 h 1383050"/>
              <a:gd name="connsiteX14" fmla="*/ 28654 w 227044"/>
              <a:gd name="connsiteY14" fmla="*/ 942733 h 1383050"/>
              <a:gd name="connsiteX15" fmla="*/ 320 w 227044"/>
              <a:gd name="connsiteY15" fmla="*/ 1025158 h 1383050"/>
              <a:gd name="connsiteX16" fmla="*/ 44109 w 227044"/>
              <a:gd name="connsiteY16" fmla="*/ 1099856 h 1383050"/>
              <a:gd name="connsiteX17" fmla="*/ 105927 w 227044"/>
              <a:gd name="connsiteY17" fmla="*/ 1125613 h 1383050"/>
              <a:gd name="connsiteX18" fmla="*/ 112862 w 227044"/>
              <a:gd name="connsiteY18" fmla="*/ 1383050 h 1383050"/>
              <a:gd name="connsiteX0" fmla="*/ 113655 w 227044"/>
              <a:gd name="connsiteY0" fmla="*/ 0 h 1462130"/>
              <a:gd name="connsiteX1" fmla="*/ 116230 w 227044"/>
              <a:gd name="connsiteY1" fmla="*/ 198334 h 1462130"/>
              <a:gd name="connsiteX2" fmla="*/ 188352 w 227044"/>
              <a:gd name="connsiteY2" fmla="*/ 226668 h 1462130"/>
              <a:gd name="connsiteX3" fmla="*/ 221837 w 227044"/>
              <a:gd name="connsiteY3" fmla="*/ 306031 h 1462130"/>
              <a:gd name="connsiteX4" fmla="*/ 190928 w 227044"/>
              <a:gd name="connsiteY4" fmla="*/ 394093 h 1462130"/>
              <a:gd name="connsiteX5" fmla="*/ 113655 w 227044"/>
              <a:gd name="connsiteY5" fmla="*/ 427578 h 1462130"/>
              <a:gd name="connsiteX6" fmla="*/ 31230 w 227044"/>
              <a:gd name="connsiteY6" fmla="*/ 468791 h 1462130"/>
              <a:gd name="connsiteX7" fmla="*/ 320 w 227044"/>
              <a:gd name="connsiteY7" fmla="*/ 548640 h 1462130"/>
              <a:gd name="connsiteX8" fmla="*/ 41533 w 227044"/>
              <a:gd name="connsiteY8" fmla="*/ 628489 h 1462130"/>
              <a:gd name="connsiteX9" fmla="*/ 116230 w 227044"/>
              <a:gd name="connsiteY9" fmla="*/ 661974 h 1462130"/>
              <a:gd name="connsiteX10" fmla="*/ 188352 w 227044"/>
              <a:gd name="connsiteY10" fmla="*/ 698035 h 1462130"/>
              <a:gd name="connsiteX11" fmla="*/ 226989 w 227044"/>
              <a:gd name="connsiteY11" fmla="*/ 780459 h 1462130"/>
              <a:gd name="connsiteX12" fmla="*/ 180625 w 227044"/>
              <a:gd name="connsiteY12" fmla="*/ 870612 h 1462130"/>
              <a:gd name="connsiteX13" fmla="*/ 105927 w 227044"/>
              <a:gd name="connsiteY13" fmla="*/ 896127 h 1462130"/>
              <a:gd name="connsiteX14" fmla="*/ 28654 w 227044"/>
              <a:gd name="connsiteY14" fmla="*/ 942733 h 1462130"/>
              <a:gd name="connsiteX15" fmla="*/ 320 w 227044"/>
              <a:gd name="connsiteY15" fmla="*/ 1025158 h 1462130"/>
              <a:gd name="connsiteX16" fmla="*/ 44109 w 227044"/>
              <a:gd name="connsiteY16" fmla="*/ 1099856 h 1462130"/>
              <a:gd name="connsiteX17" fmla="*/ 105927 w 227044"/>
              <a:gd name="connsiteY17" fmla="*/ 1125613 h 1462130"/>
              <a:gd name="connsiteX18" fmla="*/ 100872 w 227044"/>
              <a:gd name="connsiteY18" fmla="*/ 1462130 h 1462130"/>
              <a:gd name="connsiteX0" fmla="*/ 113655 w 227044"/>
              <a:gd name="connsiteY0" fmla="*/ 0 h 1462315"/>
              <a:gd name="connsiteX1" fmla="*/ 116230 w 227044"/>
              <a:gd name="connsiteY1" fmla="*/ 198334 h 1462315"/>
              <a:gd name="connsiteX2" fmla="*/ 188352 w 227044"/>
              <a:gd name="connsiteY2" fmla="*/ 226668 h 1462315"/>
              <a:gd name="connsiteX3" fmla="*/ 221837 w 227044"/>
              <a:gd name="connsiteY3" fmla="*/ 306031 h 1462315"/>
              <a:gd name="connsiteX4" fmla="*/ 190928 w 227044"/>
              <a:gd name="connsiteY4" fmla="*/ 394093 h 1462315"/>
              <a:gd name="connsiteX5" fmla="*/ 113655 w 227044"/>
              <a:gd name="connsiteY5" fmla="*/ 427578 h 1462315"/>
              <a:gd name="connsiteX6" fmla="*/ 31230 w 227044"/>
              <a:gd name="connsiteY6" fmla="*/ 468791 h 1462315"/>
              <a:gd name="connsiteX7" fmla="*/ 320 w 227044"/>
              <a:gd name="connsiteY7" fmla="*/ 548640 h 1462315"/>
              <a:gd name="connsiteX8" fmla="*/ 41533 w 227044"/>
              <a:gd name="connsiteY8" fmla="*/ 628489 h 1462315"/>
              <a:gd name="connsiteX9" fmla="*/ 116230 w 227044"/>
              <a:gd name="connsiteY9" fmla="*/ 661974 h 1462315"/>
              <a:gd name="connsiteX10" fmla="*/ 188352 w 227044"/>
              <a:gd name="connsiteY10" fmla="*/ 698035 h 1462315"/>
              <a:gd name="connsiteX11" fmla="*/ 226989 w 227044"/>
              <a:gd name="connsiteY11" fmla="*/ 780459 h 1462315"/>
              <a:gd name="connsiteX12" fmla="*/ 180625 w 227044"/>
              <a:gd name="connsiteY12" fmla="*/ 870612 h 1462315"/>
              <a:gd name="connsiteX13" fmla="*/ 105927 w 227044"/>
              <a:gd name="connsiteY13" fmla="*/ 896127 h 1462315"/>
              <a:gd name="connsiteX14" fmla="*/ 28654 w 227044"/>
              <a:gd name="connsiteY14" fmla="*/ 942733 h 1462315"/>
              <a:gd name="connsiteX15" fmla="*/ 320 w 227044"/>
              <a:gd name="connsiteY15" fmla="*/ 1025158 h 1462315"/>
              <a:gd name="connsiteX16" fmla="*/ 44109 w 227044"/>
              <a:gd name="connsiteY16" fmla="*/ 1099856 h 1462315"/>
              <a:gd name="connsiteX17" fmla="*/ 105927 w 227044"/>
              <a:gd name="connsiteY17" fmla="*/ 1125613 h 1462315"/>
              <a:gd name="connsiteX18" fmla="*/ 104114 w 227044"/>
              <a:gd name="connsiteY18" fmla="*/ 1462315 h 146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462315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55" y="1398779"/>
                  <a:pt x="104114" y="1462315"/>
                </a:cubicBezTo>
              </a:path>
            </a:pathLst>
          </a:custGeom>
          <a:noFill/>
          <a:ln w="76200">
            <a:solidFill>
              <a:srgbClr val="FF7C8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3" name="Freeform 622"/>
          <p:cNvSpPr/>
          <p:nvPr/>
        </p:nvSpPr>
        <p:spPr>
          <a:xfrm rot="8620604">
            <a:off x="14425848" y="12732869"/>
            <a:ext cx="168714" cy="1322183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383050"/>
              <a:gd name="connsiteX1" fmla="*/ 116230 w 227044"/>
              <a:gd name="connsiteY1" fmla="*/ 198334 h 1383050"/>
              <a:gd name="connsiteX2" fmla="*/ 188352 w 227044"/>
              <a:gd name="connsiteY2" fmla="*/ 226668 h 1383050"/>
              <a:gd name="connsiteX3" fmla="*/ 221837 w 227044"/>
              <a:gd name="connsiteY3" fmla="*/ 306031 h 1383050"/>
              <a:gd name="connsiteX4" fmla="*/ 190928 w 227044"/>
              <a:gd name="connsiteY4" fmla="*/ 394093 h 1383050"/>
              <a:gd name="connsiteX5" fmla="*/ 113655 w 227044"/>
              <a:gd name="connsiteY5" fmla="*/ 427578 h 1383050"/>
              <a:gd name="connsiteX6" fmla="*/ 31230 w 227044"/>
              <a:gd name="connsiteY6" fmla="*/ 468791 h 1383050"/>
              <a:gd name="connsiteX7" fmla="*/ 320 w 227044"/>
              <a:gd name="connsiteY7" fmla="*/ 548640 h 1383050"/>
              <a:gd name="connsiteX8" fmla="*/ 41533 w 227044"/>
              <a:gd name="connsiteY8" fmla="*/ 628489 h 1383050"/>
              <a:gd name="connsiteX9" fmla="*/ 116230 w 227044"/>
              <a:gd name="connsiteY9" fmla="*/ 661974 h 1383050"/>
              <a:gd name="connsiteX10" fmla="*/ 188352 w 227044"/>
              <a:gd name="connsiteY10" fmla="*/ 698035 h 1383050"/>
              <a:gd name="connsiteX11" fmla="*/ 226989 w 227044"/>
              <a:gd name="connsiteY11" fmla="*/ 780459 h 1383050"/>
              <a:gd name="connsiteX12" fmla="*/ 180625 w 227044"/>
              <a:gd name="connsiteY12" fmla="*/ 870612 h 1383050"/>
              <a:gd name="connsiteX13" fmla="*/ 105927 w 227044"/>
              <a:gd name="connsiteY13" fmla="*/ 896127 h 1383050"/>
              <a:gd name="connsiteX14" fmla="*/ 28654 w 227044"/>
              <a:gd name="connsiteY14" fmla="*/ 942733 h 1383050"/>
              <a:gd name="connsiteX15" fmla="*/ 320 w 227044"/>
              <a:gd name="connsiteY15" fmla="*/ 1025158 h 1383050"/>
              <a:gd name="connsiteX16" fmla="*/ 44109 w 227044"/>
              <a:gd name="connsiteY16" fmla="*/ 1099856 h 1383050"/>
              <a:gd name="connsiteX17" fmla="*/ 105927 w 227044"/>
              <a:gd name="connsiteY17" fmla="*/ 1125613 h 1383050"/>
              <a:gd name="connsiteX18" fmla="*/ 112862 w 227044"/>
              <a:gd name="connsiteY18" fmla="*/ 1383050 h 1383050"/>
              <a:gd name="connsiteX0" fmla="*/ 113655 w 227044"/>
              <a:gd name="connsiteY0" fmla="*/ 0 h 1462130"/>
              <a:gd name="connsiteX1" fmla="*/ 116230 w 227044"/>
              <a:gd name="connsiteY1" fmla="*/ 198334 h 1462130"/>
              <a:gd name="connsiteX2" fmla="*/ 188352 w 227044"/>
              <a:gd name="connsiteY2" fmla="*/ 226668 h 1462130"/>
              <a:gd name="connsiteX3" fmla="*/ 221837 w 227044"/>
              <a:gd name="connsiteY3" fmla="*/ 306031 h 1462130"/>
              <a:gd name="connsiteX4" fmla="*/ 190928 w 227044"/>
              <a:gd name="connsiteY4" fmla="*/ 394093 h 1462130"/>
              <a:gd name="connsiteX5" fmla="*/ 113655 w 227044"/>
              <a:gd name="connsiteY5" fmla="*/ 427578 h 1462130"/>
              <a:gd name="connsiteX6" fmla="*/ 31230 w 227044"/>
              <a:gd name="connsiteY6" fmla="*/ 468791 h 1462130"/>
              <a:gd name="connsiteX7" fmla="*/ 320 w 227044"/>
              <a:gd name="connsiteY7" fmla="*/ 548640 h 1462130"/>
              <a:gd name="connsiteX8" fmla="*/ 41533 w 227044"/>
              <a:gd name="connsiteY8" fmla="*/ 628489 h 1462130"/>
              <a:gd name="connsiteX9" fmla="*/ 116230 w 227044"/>
              <a:gd name="connsiteY9" fmla="*/ 661974 h 1462130"/>
              <a:gd name="connsiteX10" fmla="*/ 188352 w 227044"/>
              <a:gd name="connsiteY10" fmla="*/ 698035 h 1462130"/>
              <a:gd name="connsiteX11" fmla="*/ 226989 w 227044"/>
              <a:gd name="connsiteY11" fmla="*/ 780459 h 1462130"/>
              <a:gd name="connsiteX12" fmla="*/ 180625 w 227044"/>
              <a:gd name="connsiteY12" fmla="*/ 870612 h 1462130"/>
              <a:gd name="connsiteX13" fmla="*/ 105927 w 227044"/>
              <a:gd name="connsiteY13" fmla="*/ 896127 h 1462130"/>
              <a:gd name="connsiteX14" fmla="*/ 28654 w 227044"/>
              <a:gd name="connsiteY14" fmla="*/ 942733 h 1462130"/>
              <a:gd name="connsiteX15" fmla="*/ 320 w 227044"/>
              <a:gd name="connsiteY15" fmla="*/ 1025158 h 1462130"/>
              <a:gd name="connsiteX16" fmla="*/ 44109 w 227044"/>
              <a:gd name="connsiteY16" fmla="*/ 1099856 h 1462130"/>
              <a:gd name="connsiteX17" fmla="*/ 105927 w 227044"/>
              <a:gd name="connsiteY17" fmla="*/ 1125613 h 1462130"/>
              <a:gd name="connsiteX18" fmla="*/ 100872 w 227044"/>
              <a:gd name="connsiteY18" fmla="*/ 1462130 h 1462130"/>
              <a:gd name="connsiteX0" fmla="*/ 113655 w 227044"/>
              <a:gd name="connsiteY0" fmla="*/ 0 h 1462315"/>
              <a:gd name="connsiteX1" fmla="*/ 116230 w 227044"/>
              <a:gd name="connsiteY1" fmla="*/ 198334 h 1462315"/>
              <a:gd name="connsiteX2" fmla="*/ 188352 w 227044"/>
              <a:gd name="connsiteY2" fmla="*/ 226668 h 1462315"/>
              <a:gd name="connsiteX3" fmla="*/ 221837 w 227044"/>
              <a:gd name="connsiteY3" fmla="*/ 306031 h 1462315"/>
              <a:gd name="connsiteX4" fmla="*/ 190928 w 227044"/>
              <a:gd name="connsiteY4" fmla="*/ 394093 h 1462315"/>
              <a:gd name="connsiteX5" fmla="*/ 113655 w 227044"/>
              <a:gd name="connsiteY5" fmla="*/ 427578 h 1462315"/>
              <a:gd name="connsiteX6" fmla="*/ 31230 w 227044"/>
              <a:gd name="connsiteY6" fmla="*/ 468791 h 1462315"/>
              <a:gd name="connsiteX7" fmla="*/ 320 w 227044"/>
              <a:gd name="connsiteY7" fmla="*/ 548640 h 1462315"/>
              <a:gd name="connsiteX8" fmla="*/ 41533 w 227044"/>
              <a:gd name="connsiteY8" fmla="*/ 628489 h 1462315"/>
              <a:gd name="connsiteX9" fmla="*/ 116230 w 227044"/>
              <a:gd name="connsiteY9" fmla="*/ 661974 h 1462315"/>
              <a:gd name="connsiteX10" fmla="*/ 188352 w 227044"/>
              <a:gd name="connsiteY10" fmla="*/ 698035 h 1462315"/>
              <a:gd name="connsiteX11" fmla="*/ 226989 w 227044"/>
              <a:gd name="connsiteY11" fmla="*/ 780459 h 1462315"/>
              <a:gd name="connsiteX12" fmla="*/ 180625 w 227044"/>
              <a:gd name="connsiteY12" fmla="*/ 870612 h 1462315"/>
              <a:gd name="connsiteX13" fmla="*/ 105927 w 227044"/>
              <a:gd name="connsiteY13" fmla="*/ 896127 h 1462315"/>
              <a:gd name="connsiteX14" fmla="*/ 28654 w 227044"/>
              <a:gd name="connsiteY14" fmla="*/ 942733 h 1462315"/>
              <a:gd name="connsiteX15" fmla="*/ 320 w 227044"/>
              <a:gd name="connsiteY15" fmla="*/ 1025158 h 1462315"/>
              <a:gd name="connsiteX16" fmla="*/ 44109 w 227044"/>
              <a:gd name="connsiteY16" fmla="*/ 1099856 h 1462315"/>
              <a:gd name="connsiteX17" fmla="*/ 105927 w 227044"/>
              <a:gd name="connsiteY17" fmla="*/ 1125613 h 1462315"/>
              <a:gd name="connsiteX18" fmla="*/ 104114 w 227044"/>
              <a:gd name="connsiteY18" fmla="*/ 1462315 h 146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462315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55" y="1398779"/>
                  <a:pt x="104114" y="1462315"/>
                </a:cubicBezTo>
              </a:path>
            </a:pathLst>
          </a:custGeom>
          <a:noFill/>
          <a:ln w="76200">
            <a:solidFill>
              <a:srgbClr val="FF7C8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4" name="TextBox 623"/>
          <p:cNvSpPr txBox="1"/>
          <p:nvPr/>
        </p:nvSpPr>
        <p:spPr>
          <a:xfrm>
            <a:off x="23511304" y="14322510"/>
            <a:ext cx="35855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C00000"/>
                </a:solidFill>
              </a:rPr>
              <a:t>Stalingrad Front</a:t>
            </a:r>
          </a:p>
        </p:txBody>
      </p:sp>
      <p:sp>
        <p:nvSpPr>
          <p:cNvPr id="9" name="Freeform 8"/>
          <p:cNvSpPr/>
          <p:nvPr/>
        </p:nvSpPr>
        <p:spPr>
          <a:xfrm>
            <a:off x="20459943" y="15567980"/>
            <a:ext cx="534577" cy="705195"/>
          </a:xfrm>
          <a:custGeom>
            <a:avLst/>
            <a:gdLst>
              <a:gd name="connsiteX0" fmla="*/ 552433 w 552433"/>
              <a:gd name="connsiteY0" fmla="*/ 61552 h 716566"/>
              <a:gd name="connsiteX1" fmla="*/ 413570 w 552433"/>
              <a:gd name="connsiteY1" fmla="*/ 22251 h 716566"/>
              <a:gd name="connsiteX2" fmla="*/ 196105 w 552433"/>
              <a:gd name="connsiteY2" fmla="*/ 1291 h 716566"/>
              <a:gd name="connsiteX3" fmla="*/ 65102 w 552433"/>
              <a:gd name="connsiteY3" fmla="*/ 58932 h 716566"/>
              <a:gd name="connsiteX4" fmla="*/ 2221 w 552433"/>
              <a:gd name="connsiteY4" fmla="*/ 265916 h 716566"/>
              <a:gd name="connsiteX5" fmla="*/ 17941 w 552433"/>
              <a:gd name="connsiteY5" fmla="*/ 391679 h 716566"/>
              <a:gd name="connsiteX6" fmla="*/ 54622 w 552433"/>
              <a:gd name="connsiteY6" fmla="*/ 506962 h 716566"/>
              <a:gd name="connsiteX7" fmla="*/ 203965 w 552433"/>
              <a:gd name="connsiteY7" fmla="*/ 588183 h 716566"/>
              <a:gd name="connsiteX8" fmla="*/ 282567 w 552433"/>
              <a:gd name="connsiteY8" fmla="*/ 716566 h 716566"/>
              <a:gd name="connsiteX0" fmla="*/ 552433 w 552433"/>
              <a:gd name="connsiteY0" fmla="*/ 61552 h 716566"/>
              <a:gd name="connsiteX1" fmla="*/ 413570 w 552433"/>
              <a:gd name="connsiteY1" fmla="*/ 22251 h 716566"/>
              <a:gd name="connsiteX2" fmla="*/ 196105 w 552433"/>
              <a:gd name="connsiteY2" fmla="*/ 1291 h 716566"/>
              <a:gd name="connsiteX3" fmla="*/ 65102 w 552433"/>
              <a:gd name="connsiteY3" fmla="*/ 58932 h 716566"/>
              <a:gd name="connsiteX4" fmla="*/ 2221 w 552433"/>
              <a:gd name="connsiteY4" fmla="*/ 265916 h 716566"/>
              <a:gd name="connsiteX5" fmla="*/ 17941 w 552433"/>
              <a:gd name="connsiteY5" fmla="*/ 391679 h 716566"/>
              <a:gd name="connsiteX6" fmla="*/ 54622 w 552433"/>
              <a:gd name="connsiteY6" fmla="*/ 506962 h 716566"/>
              <a:gd name="connsiteX7" fmla="*/ 203965 w 552433"/>
              <a:gd name="connsiteY7" fmla="*/ 588183 h 716566"/>
              <a:gd name="connsiteX8" fmla="*/ 282567 w 552433"/>
              <a:gd name="connsiteY8" fmla="*/ 716566 h 716566"/>
              <a:gd name="connsiteX0" fmla="*/ 552433 w 552433"/>
              <a:gd name="connsiteY0" fmla="*/ 61552 h 716566"/>
              <a:gd name="connsiteX1" fmla="*/ 413570 w 552433"/>
              <a:gd name="connsiteY1" fmla="*/ 22251 h 716566"/>
              <a:gd name="connsiteX2" fmla="*/ 196105 w 552433"/>
              <a:gd name="connsiteY2" fmla="*/ 1291 h 716566"/>
              <a:gd name="connsiteX3" fmla="*/ 65102 w 552433"/>
              <a:gd name="connsiteY3" fmla="*/ 58932 h 716566"/>
              <a:gd name="connsiteX4" fmla="*/ 2221 w 552433"/>
              <a:gd name="connsiteY4" fmla="*/ 265916 h 716566"/>
              <a:gd name="connsiteX5" fmla="*/ 17941 w 552433"/>
              <a:gd name="connsiteY5" fmla="*/ 391679 h 716566"/>
              <a:gd name="connsiteX6" fmla="*/ 54622 w 552433"/>
              <a:gd name="connsiteY6" fmla="*/ 506962 h 716566"/>
              <a:gd name="connsiteX7" fmla="*/ 203965 w 552433"/>
              <a:gd name="connsiteY7" fmla="*/ 588183 h 716566"/>
              <a:gd name="connsiteX8" fmla="*/ 282567 w 552433"/>
              <a:gd name="connsiteY8" fmla="*/ 716566 h 716566"/>
              <a:gd name="connsiteX0" fmla="*/ 552433 w 552433"/>
              <a:gd name="connsiteY0" fmla="*/ 61552 h 703466"/>
              <a:gd name="connsiteX1" fmla="*/ 413570 w 552433"/>
              <a:gd name="connsiteY1" fmla="*/ 22251 h 703466"/>
              <a:gd name="connsiteX2" fmla="*/ 196105 w 552433"/>
              <a:gd name="connsiteY2" fmla="*/ 1291 h 703466"/>
              <a:gd name="connsiteX3" fmla="*/ 65102 w 552433"/>
              <a:gd name="connsiteY3" fmla="*/ 58932 h 703466"/>
              <a:gd name="connsiteX4" fmla="*/ 2221 w 552433"/>
              <a:gd name="connsiteY4" fmla="*/ 265916 h 703466"/>
              <a:gd name="connsiteX5" fmla="*/ 17941 w 552433"/>
              <a:gd name="connsiteY5" fmla="*/ 391679 h 703466"/>
              <a:gd name="connsiteX6" fmla="*/ 54622 w 552433"/>
              <a:gd name="connsiteY6" fmla="*/ 506962 h 703466"/>
              <a:gd name="connsiteX7" fmla="*/ 203965 w 552433"/>
              <a:gd name="connsiteY7" fmla="*/ 588183 h 703466"/>
              <a:gd name="connsiteX8" fmla="*/ 306148 w 552433"/>
              <a:gd name="connsiteY8" fmla="*/ 703466 h 703466"/>
              <a:gd name="connsiteX0" fmla="*/ 552433 w 552433"/>
              <a:gd name="connsiteY0" fmla="*/ 61552 h 703466"/>
              <a:gd name="connsiteX1" fmla="*/ 413570 w 552433"/>
              <a:gd name="connsiteY1" fmla="*/ 22251 h 703466"/>
              <a:gd name="connsiteX2" fmla="*/ 196105 w 552433"/>
              <a:gd name="connsiteY2" fmla="*/ 1291 h 703466"/>
              <a:gd name="connsiteX3" fmla="*/ 65102 w 552433"/>
              <a:gd name="connsiteY3" fmla="*/ 58932 h 703466"/>
              <a:gd name="connsiteX4" fmla="*/ 2221 w 552433"/>
              <a:gd name="connsiteY4" fmla="*/ 265916 h 703466"/>
              <a:gd name="connsiteX5" fmla="*/ 17941 w 552433"/>
              <a:gd name="connsiteY5" fmla="*/ 391679 h 703466"/>
              <a:gd name="connsiteX6" fmla="*/ 54622 w 552433"/>
              <a:gd name="connsiteY6" fmla="*/ 506962 h 703466"/>
              <a:gd name="connsiteX7" fmla="*/ 203965 w 552433"/>
              <a:gd name="connsiteY7" fmla="*/ 588183 h 703466"/>
              <a:gd name="connsiteX8" fmla="*/ 306148 w 552433"/>
              <a:gd name="connsiteY8" fmla="*/ 703466 h 703466"/>
              <a:gd name="connsiteX0" fmla="*/ 552433 w 552433"/>
              <a:gd name="connsiteY0" fmla="*/ 62273 h 704187"/>
              <a:gd name="connsiteX1" fmla="*/ 421430 w 552433"/>
              <a:gd name="connsiteY1" fmla="*/ 17732 h 704187"/>
              <a:gd name="connsiteX2" fmla="*/ 196105 w 552433"/>
              <a:gd name="connsiteY2" fmla="*/ 2012 h 704187"/>
              <a:gd name="connsiteX3" fmla="*/ 65102 w 552433"/>
              <a:gd name="connsiteY3" fmla="*/ 59653 h 704187"/>
              <a:gd name="connsiteX4" fmla="*/ 2221 w 552433"/>
              <a:gd name="connsiteY4" fmla="*/ 266637 h 704187"/>
              <a:gd name="connsiteX5" fmla="*/ 17941 w 552433"/>
              <a:gd name="connsiteY5" fmla="*/ 392400 h 704187"/>
              <a:gd name="connsiteX6" fmla="*/ 54622 w 552433"/>
              <a:gd name="connsiteY6" fmla="*/ 507683 h 704187"/>
              <a:gd name="connsiteX7" fmla="*/ 203965 w 552433"/>
              <a:gd name="connsiteY7" fmla="*/ 588904 h 704187"/>
              <a:gd name="connsiteX8" fmla="*/ 306148 w 552433"/>
              <a:gd name="connsiteY8" fmla="*/ 704187 h 704187"/>
              <a:gd name="connsiteX0" fmla="*/ 553287 w 553287"/>
              <a:gd name="connsiteY0" fmla="*/ 63663 h 705577"/>
              <a:gd name="connsiteX1" fmla="*/ 422284 w 553287"/>
              <a:gd name="connsiteY1" fmla="*/ 19122 h 705577"/>
              <a:gd name="connsiteX2" fmla="*/ 196959 w 553287"/>
              <a:gd name="connsiteY2" fmla="*/ 3402 h 705577"/>
              <a:gd name="connsiteX3" fmla="*/ 79057 w 553287"/>
              <a:gd name="connsiteY3" fmla="*/ 82003 h 705577"/>
              <a:gd name="connsiteX4" fmla="*/ 3075 w 553287"/>
              <a:gd name="connsiteY4" fmla="*/ 268027 h 705577"/>
              <a:gd name="connsiteX5" fmla="*/ 18795 w 553287"/>
              <a:gd name="connsiteY5" fmla="*/ 393790 h 705577"/>
              <a:gd name="connsiteX6" fmla="*/ 55476 w 553287"/>
              <a:gd name="connsiteY6" fmla="*/ 509073 h 705577"/>
              <a:gd name="connsiteX7" fmla="*/ 204819 w 553287"/>
              <a:gd name="connsiteY7" fmla="*/ 590294 h 705577"/>
              <a:gd name="connsiteX8" fmla="*/ 307002 w 553287"/>
              <a:gd name="connsiteY8" fmla="*/ 705577 h 705577"/>
              <a:gd name="connsiteX0" fmla="*/ 536824 w 536824"/>
              <a:gd name="connsiteY0" fmla="*/ 63663 h 705577"/>
              <a:gd name="connsiteX1" fmla="*/ 405821 w 536824"/>
              <a:gd name="connsiteY1" fmla="*/ 19122 h 705577"/>
              <a:gd name="connsiteX2" fmla="*/ 180496 w 536824"/>
              <a:gd name="connsiteY2" fmla="*/ 3402 h 705577"/>
              <a:gd name="connsiteX3" fmla="*/ 62594 w 536824"/>
              <a:gd name="connsiteY3" fmla="*/ 82003 h 705577"/>
              <a:gd name="connsiteX4" fmla="*/ 10192 w 536824"/>
              <a:gd name="connsiteY4" fmla="*/ 260167 h 705577"/>
              <a:gd name="connsiteX5" fmla="*/ 2332 w 536824"/>
              <a:gd name="connsiteY5" fmla="*/ 393790 h 705577"/>
              <a:gd name="connsiteX6" fmla="*/ 39013 w 536824"/>
              <a:gd name="connsiteY6" fmla="*/ 509073 h 705577"/>
              <a:gd name="connsiteX7" fmla="*/ 188356 w 536824"/>
              <a:gd name="connsiteY7" fmla="*/ 590294 h 705577"/>
              <a:gd name="connsiteX8" fmla="*/ 290539 w 536824"/>
              <a:gd name="connsiteY8" fmla="*/ 705577 h 705577"/>
              <a:gd name="connsiteX0" fmla="*/ 528689 w 528689"/>
              <a:gd name="connsiteY0" fmla="*/ 63663 h 705577"/>
              <a:gd name="connsiteX1" fmla="*/ 397686 w 528689"/>
              <a:gd name="connsiteY1" fmla="*/ 19122 h 705577"/>
              <a:gd name="connsiteX2" fmla="*/ 172361 w 528689"/>
              <a:gd name="connsiteY2" fmla="*/ 3402 h 705577"/>
              <a:gd name="connsiteX3" fmla="*/ 54459 w 528689"/>
              <a:gd name="connsiteY3" fmla="*/ 82003 h 705577"/>
              <a:gd name="connsiteX4" fmla="*/ 2057 w 528689"/>
              <a:gd name="connsiteY4" fmla="*/ 260167 h 705577"/>
              <a:gd name="connsiteX5" fmla="*/ 12538 w 528689"/>
              <a:gd name="connsiteY5" fmla="*/ 388550 h 705577"/>
              <a:gd name="connsiteX6" fmla="*/ 30878 w 528689"/>
              <a:gd name="connsiteY6" fmla="*/ 509073 h 705577"/>
              <a:gd name="connsiteX7" fmla="*/ 180221 w 528689"/>
              <a:gd name="connsiteY7" fmla="*/ 590294 h 705577"/>
              <a:gd name="connsiteX8" fmla="*/ 282404 w 528689"/>
              <a:gd name="connsiteY8" fmla="*/ 705577 h 705577"/>
              <a:gd name="connsiteX0" fmla="*/ 528003 w 528003"/>
              <a:gd name="connsiteY0" fmla="*/ 63663 h 705577"/>
              <a:gd name="connsiteX1" fmla="*/ 397000 w 528003"/>
              <a:gd name="connsiteY1" fmla="*/ 19122 h 705577"/>
              <a:gd name="connsiteX2" fmla="*/ 171675 w 528003"/>
              <a:gd name="connsiteY2" fmla="*/ 3402 h 705577"/>
              <a:gd name="connsiteX3" fmla="*/ 53773 w 528003"/>
              <a:gd name="connsiteY3" fmla="*/ 82003 h 705577"/>
              <a:gd name="connsiteX4" fmla="*/ 1371 w 528003"/>
              <a:gd name="connsiteY4" fmla="*/ 260167 h 705577"/>
              <a:gd name="connsiteX5" fmla="*/ 30192 w 528003"/>
              <a:gd name="connsiteY5" fmla="*/ 509073 h 705577"/>
              <a:gd name="connsiteX6" fmla="*/ 179535 w 528003"/>
              <a:gd name="connsiteY6" fmla="*/ 590294 h 705577"/>
              <a:gd name="connsiteX7" fmla="*/ 281718 w 528003"/>
              <a:gd name="connsiteY7" fmla="*/ 705577 h 705577"/>
              <a:gd name="connsiteX0" fmla="*/ 526717 w 526717"/>
              <a:gd name="connsiteY0" fmla="*/ 63663 h 705577"/>
              <a:gd name="connsiteX1" fmla="*/ 395714 w 526717"/>
              <a:gd name="connsiteY1" fmla="*/ 19122 h 705577"/>
              <a:gd name="connsiteX2" fmla="*/ 170389 w 526717"/>
              <a:gd name="connsiteY2" fmla="*/ 3402 h 705577"/>
              <a:gd name="connsiteX3" fmla="*/ 52487 w 526717"/>
              <a:gd name="connsiteY3" fmla="*/ 82003 h 705577"/>
              <a:gd name="connsiteX4" fmla="*/ 85 w 526717"/>
              <a:gd name="connsiteY4" fmla="*/ 260167 h 705577"/>
              <a:gd name="connsiteX5" fmla="*/ 62967 w 526717"/>
              <a:gd name="connsiteY5" fmla="*/ 490732 h 705577"/>
              <a:gd name="connsiteX6" fmla="*/ 178249 w 526717"/>
              <a:gd name="connsiteY6" fmla="*/ 590294 h 705577"/>
              <a:gd name="connsiteX7" fmla="*/ 280432 w 526717"/>
              <a:gd name="connsiteY7" fmla="*/ 705577 h 705577"/>
              <a:gd name="connsiteX0" fmla="*/ 526717 w 526717"/>
              <a:gd name="connsiteY0" fmla="*/ 63663 h 705577"/>
              <a:gd name="connsiteX1" fmla="*/ 395714 w 526717"/>
              <a:gd name="connsiteY1" fmla="*/ 19122 h 705577"/>
              <a:gd name="connsiteX2" fmla="*/ 170389 w 526717"/>
              <a:gd name="connsiteY2" fmla="*/ 3402 h 705577"/>
              <a:gd name="connsiteX3" fmla="*/ 52487 w 526717"/>
              <a:gd name="connsiteY3" fmla="*/ 82003 h 705577"/>
              <a:gd name="connsiteX4" fmla="*/ 85 w 526717"/>
              <a:gd name="connsiteY4" fmla="*/ 260167 h 705577"/>
              <a:gd name="connsiteX5" fmla="*/ 62967 w 526717"/>
              <a:gd name="connsiteY5" fmla="*/ 490732 h 705577"/>
              <a:gd name="connsiteX6" fmla="*/ 201829 w 526717"/>
              <a:gd name="connsiteY6" fmla="*/ 582434 h 705577"/>
              <a:gd name="connsiteX7" fmla="*/ 280432 w 526717"/>
              <a:gd name="connsiteY7" fmla="*/ 705577 h 705577"/>
              <a:gd name="connsiteX0" fmla="*/ 526717 w 526717"/>
              <a:gd name="connsiteY0" fmla="*/ 63663 h 705577"/>
              <a:gd name="connsiteX1" fmla="*/ 395714 w 526717"/>
              <a:gd name="connsiteY1" fmla="*/ 19122 h 705577"/>
              <a:gd name="connsiteX2" fmla="*/ 170389 w 526717"/>
              <a:gd name="connsiteY2" fmla="*/ 3402 h 705577"/>
              <a:gd name="connsiteX3" fmla="*/ 52487 w 526717"/>
              <a:gd name="connsiteY3" fmla="*/ 82003 h 705577"/>
              <a:gd name="connsiteX4" fmla="*/ 85 w 526717"/>
              <a:gd name="connsiteY4" fmla="*/ 260167 h 705577"/>
              <a:gd name="connsiteX5" fmla="*/ 62967 w 526717"/>
              <a:gd name="connsiteY5" fmla="*/ 490732 h 705577"/>
              <a:gd name="connsiteX6" fmla="*/ 201829 w 526717"/>
              <a:gd name="connsiteY6" fmla="*/ 582434 h 705577"/>
              <a:gd name="connsiteX7" fmla="*/ 280432 w 526717"/>
              <a:gd name="connsiteY7" fmla="*/ 705577 h 705577"/>
              <a:gd name="connsiteX0" fmla="*/ 534577 w 534577"/>
              <a:gd name="connsiteY0" fmla="*/ 42320 h 705195"/>
              <a:gd name="connsiteX1" fmla="*/ 395714 w 534577"/>
              <a:gd name="connsiteY1" fmla="*/ 18740 h 705195"/>
              <a:gd name="connsiteX2" fmla="*/ 170389 w 534577"/>
              <a:gd name="connsiteY2" fmla="*/ 3020 h 705195"/>
              <a:gd name="connsiteX3" fmla="*/ 52487 w 534577"/>
              <a:gd name="connsiteY3" fmla="*/ 81621 h 705195"/>
              <a:gd name="connsiteX4" fmla="*/ 85 w 534577"/>
              <a:gd name="connsiteY4" fmla="*/ 259785 h 705195"/>
              <a:gd name="connsiteX5" fmla="*/ 62967 w 534577"/>
              <a:gd name="connsiteY5" fmla="*/ 490350 h 705195"/>
              <a:gd name="connsiteX6" fmla="*/ 201829 w 534577"/>
              <a:gd name="connsiteY6" fmla="*/ 582052 h 705195"/>
              <a:gd name="connsiteX7" fmla="*/ 280432 w 534577"/>
              <a:gd name="connsiteY7" fmla="*/ 705195 h 705195"/>
              <a:gd name="connsiteX0" fmla="*/ 534577 w 534577"/>
              <a:gd name="connsiteY0" fmla="*/ 42320 h 705195"/>
              <a:gd name="connsiteX1" fmla="*/ 395714 w 534577"/>
              <a:gd name="connsiteY1" fmla="*/ 18740 h 705195"/>
              <a:gd name="connsiteX2" fmla="*/ 170389 w 534577"/>
              <a:gd name="connsiteY2" fmla="*/ 3020 h 705195"/>
              <a:gd name="connsiteX3" fmla="*/ 52487 w 534577"/>
              <a:gd name="connsiteY3" fmla="*/ 81621 h 705195"/>
              <a:gd name="connsiteX4" fmla="*/ 85 w 534577"/>
              <a:gd name="connsiteY4" fmla="*/ 259785 h 705195"/>
              <a:gd name="connsiteX5" fmla="*/ 62967 w 534577"/>
              <a:gd name="connsiteY5" fmla="*/ 490350 h 705195"/>
              <a:gd name="connsiteX6" fmla="*/ 201829 w 534577"/>
              <a:gd name="connsiteY6" fmla="*/ 582052 h 705195"/>
              <a:gd name="connsiteX7" fmla="*/ 280432 w 534577"/>
              <a:gd name="connsiteY7" fmla="*/ 705195 h 70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4577" h="705195">
                <a:moveTo>
                  <a:pt x="534577" y="42320"/>
                </a:moveTo>
                <a:cubicBezTo>
                  <a:pt x="494839" y="35551"/>
                  <a:pt x="456412" y="25290"/>
                  <a:pt x="395714" y="18740"/>
                </a:cubicBezTo>
                <a:cubicBezTo>
                  <a:pt x="335016" y="12190"/>
                  <a:pt x="227593" y="-7460"/>
                  <a:pt x="170389" y="3020"/>
                </a:cubicBezTo>
                <a:cubicBezTo>
                  <a:pt x="113185" y="13500"/>
                  <a:pt x="80871" y="38827"/>
                  <a:pt x="52487" y="81621"/>
                </a:cubicBezTo>
                <a:cubicBezTo>
                  <a:pt x="24103" y="124415"/>
                  <a:pt x="-1662" y="191664"/>
                  <a:pt x="85" y="259785"/>
                </a:cubicBezTo>
                <a:cubicBezTo>
                  <a:pt x="1832" y="327906"/>
                  <a:pt x="29343" y="436639"/>
                  <a:pt x="62967" y="490350"/>
                </a:cubicBezTo>
                <a:cubicBezTo>
                  <a:pt x="96591" y="544061"/>
                  <a:pt x="165585" y="546244"/>
                  <a:pt x="201829" y="582052"/>
                </a:cubicBezTo>
                <a:cubicBezTo>
                  <a:pt x="238073" y="617860"/>
                  <a:pt x="233926" y="655850"/>
                  <a:pt x="280432" y="705195"/>
                </a:cubicBezTo>
              </a:path>
            </a:pathLst>
          </a:custGeom>
          <a:noFill/>
          <a:ln w="1778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0" name="Group 619"/>
          <p:cNvGrpSpPr/>
          <p:nvPr/>
        </p:nvGrpSpPr>
        <p:grpSpPr>
          <a:xfrm>
            <a:off x="24999692" y="1595753"/>
            <a:ext cx="1888022" cy="1745285"/>
            <a:chOff x="1014310" y="913885"/>
            <a:chExt cx="1169564" cy="968126"/>
          </a:xfrm>
        </p:grpSpPr>
        <p:sp>
          <p:nvSpPr>
            <p:cNvPr id="621" name="Down Arrow 620"/>
            <p:cNvSpPr/>
            <p:nvPr/>
          </p:nvSpPr>
          <p:spPr>
            <a:xfrm rot="10800000">
              <a:off x="1482940" y="913885"/>
              <a:ext cx="218361" cy="609600"/>
            </a:xfrm>
            <a:prstGeom prst="downArrow">
              <a:avLst>
                <a:gd name="adj1" fmla="val 53156"/>
                <a:gd name="adj2" fmla="val 144093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014310" y="1523485"/>
              <a:ext cx="1169564" cy="358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rgbClr val="002060"/>
                  </a:solidFill>
                  <a:latin typeface="Georgia" panose="02040502050405020303" pitchFamily="18" charset="0"/>
                </a:rPr>
                <a:t>N</a:t>
              </a:r>
              <a:endParaRPr lang="en-US" sz="3600" b="1" dirty="0">
                <a:solidFill>
                  <a:srgbClr val="002060"/>
                </a:solidFill>
                <a:latin typeface="Georgia" panose="02040502050405020303" pitchFamily="18" charset="0"/>
              </a:endParaRPr>
            </a:p>
          </p:txBody>
        </p:sp>
      </p:grpSp>
      <p:sp>
        <p:nvSpPr>
          <p:cNvPr id="626" name="Oval 625"/>
          <p:cNvSpPr/>
          <p:nvPr/>
        </p:nvSpPr>
        <p:spPr>
          <a:xfrm>
            <a:off x="13549447" y="13849893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7" name="Oval 626"/>
          <p:cNvSpPr/>
          <p:nvPr/>
        </p:nvSpPr>
        <p:spPr>
          <a:xfrm>
            <a:off x="16493174" y="16649241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8" name="Oval 627"/>
          <p:cNvSpPr/>
          <p:nvPr/>
        </p:nvSpPr>
        <p:spPr>
          <a:xfrm>
            <a:off x="5482861" y="5269555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Oval 628"/>
          <p:cNvSpPr/>
          <p:nvPr/>
        </p:nvSpPr>
        <p:spPr>
          <a:xfrm>
            <a:off x="7608440" y="14205008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0" name="Oval 629"/>
          <p:cNvSpPr/>
          <p:nvPr/>
        </p:nvSpPr>
        <p:spPr>
          <a:xfrm>
            <a:off x="20679966" y="15798407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1" name="Oval 630"/>
          <p:cNvSpPr/>
          <p:nvPr/>
        </p:nvSpPr>
        <p:spPr>
          <a:xfrm>
            <a:off x="9950588" y="14790545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2" name="Oval 631"/>
          <p:cNvSpPr/>
          <p:nvPr/>
        </p:nvSpPr>
        <p:spPr>
          <a:xfrm>
            <a:off x="2258400" y="12031301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3" name="Oval 632"/>
          <p:cNvSpPr/>
          <p:nvPr/>
        </p:nvSpPr>
        <p:spPr>
          <a:xfrm>
            <a:off x="24923800" y="7222855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4" name="Oval 633"/>
          <p:cNvSpPr/>
          <p:nvPr/>
        </p:nvSpPr>
        <p:spPr>
          <a:xfrm>
            <a:off x="9830271" y="10026039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5" name="Oval 634"/>
          <p:cNvSpPr/>
          <p:nvPr/>
        </p:nvSpPr>
        <p:spPr>
          <a:xfrm>
            <a:off x="20223114" y="11872276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6" name="Oval 635"/>
          <p:cNvSpPr/>
          <p:nvPr/>
        </p:nvSpPr>
        <p:spPr>
          <a:xfrm>
            <a:off x="9742040" y="11959113"/>
            <a:ext cx="196928" cy="189344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7" name="Oval 636"/>
          <p:cNvSpPr/>
          <p:nvPr/>
        </p:nvSpPr>
        <p:spPr>
          <a:xfrm>
            <a:off x="17763174" y="15650175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8" name="Oval 637"/>
          <p:cNvSpPr/>
          <p:nvPr/>
        </p:nvSpPr>
        <p:spPr>
          <a:xfrm>
            <a:off x="11001346" y="5373828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9" name="Oval 638"/>
          <p:cNvSpPr/>
          <p:nvPr/>
        </p:nvSpPr>
        <p:spPr>
          <a:xfrm>
            <a:off x="7287597" y="8325576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0" name="Oval 639"/>
          <p:cNvSpPr/>
          <p:nvPr/>
        </p:nvSpPr>
        <p:spPr>
          <a:xfrm>
            <a:off x="6918631" y="3119912"/>
            <a:ext cx="165399" cy="176175"/>
          </a:xfrm>
          <a:prstGeom prst="ellipse">
            <a:avLst/>
          </a:prstGeom>
          <a:solidFill>
            <a:schemeClr val="tx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1" name="Group 640"/>
          <p:cNvGrpSpPr/>
          <p:nvPr/>
        </p:nvGrpSpPr>
        <p:grpSpPr>
          <a:xfrm>
            <a:off x="457200" y="653144"/>
            <a:ext cx="1023257" cy="740229"/>
            <a:chOff x="27932743" y="3570514"/>
            <a:chExt cx="1023257" cy="740229"/>
          </a:xfrm>
        </p:grpSpPr>
        <p:sp>
          <p:nvSpPr>
            <p:cNvPr id="642" name="Oval 641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643" name="TextBox 642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12-3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1260927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Rectangle 645"/>
          <p:cNvSpPr/>
          <p:nvPr/>
        </p:nvSpPr>
        <p:spPr>
          <a:xfrm>
            <a:off x="576724" y="652615"/>
            <a:ext cx="26245676" cy="17063885"/>
          </a:xfrm>
          <a:prstGeom prst="rect">
            <a:avLst/>
          </a:prstGeom>
          <a:solidFill>
            <a:srgbClr val="FFFFCC">
              <a:alpha val="40000"/>
            </a:srgbClr>
          </a:solidFill>
          <a:ln w="152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6" name="Group 305"/>
          <p:cNvGrpSpPr/>
          <p:nvPr/>
        </p:nvGrpSpPr>
        <p:grpSpPr>
          <a:xfrm>
            <a:off x="17791157" y="27481322"/>
            <a:ext cx="864148" cy="457661"/>
            <a:chOff x="8199174" y="17081770"/>
            <a:chExt cx="575175" cy="304618"/>
          </a:xfrm>
        </p:grpSpPr>
        <p:sp>
          <p:nvSpPr>
            <p:cNvPr id="582" name="Rectangle 581"/>
            <p:cNvSpPr/>
            <p:nvPr/>
          </p:nvSpPr>
          <p:spPr>
            <a:xfrm>
              <a:off x="8200417" y="17081770"/>
              <a:ext cx="573932" cy="3015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Rectangle 582"/>
            <p:cNvSpPr/>
            <p:nvPr/>
          </p:nvSpPr>
          <p:spPr>
            <a:xfrm>
              <a:off x="8199174" y="17084830"/>
              <a:ext cx="573932" cy="301558"/>
            </a:xfrm>
            <a:prstGeom prst="rect">
              <a:avLst/>
            </a:prstGeom>
            <a:solidFill>
              <a:srgbClr val="FFFFCC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7" name="Freeform 306"/>
          <p:cNvSpPr/>
          <p:nvPr/>
        </p:nvSpPr>
        <p:spPr>
          <a:xfrm>
            <a:off x="6679558" y="8922721"/>
            <a:ext cx="2845293" cy="8277176"/>
          </a:xfrm>
          <a:custGeom>
            <a:avLst/>
            <a:gdLst>
              <a:gd name="connsiteX0" fmla="*/ 212197 w 1893821"/>
              <a:gd name="connsiteY0" fmla="*/ 0 h 5509271"/>
              <a:gd name="connsiteX1" fmla="*/ 145829 w 1893821"/>
              <a:gd name="connsiteY1" fmla="*/ 66368 h 5509271"/>
              <a:gd name="connsiteX2" fmla="*/ 13094 w 1893821"/>
              <a:gd name="connsiteY2" fmla="*/ 147484 h 5509271"/>
              <a:gd name="connsiteX3" fmla="*/ 5719 w 1893821"/>
              <a:gd name="connsiteY3" fmla="*/ 243349 h 5509271"/>
              <a:gd name="connsiteX4" fmla="*/ 20468 w 1893821"/>
              <a:gd name="connsiteY4" fmla="*/ 390833 h 5509271"/>
              <a:gd name="connsiteX5" fmla="*/ 131081 w 1893821"/>
              <a:gd name="connsiteY5" fmla="*/ 516194 h 5509271"/>
              <a:gd name="connsiteX6" fmla="*/ 131081 w 1893821"/>
              <a:gd name="connsiteY6" fmla="*/ 619433 h 5509271"/>
              <a:gd name="connsiteX7" fmla="*/ 182700 w 1893821"/>
              <a:gd name="connsiteY7" fmla="*/ 700549 h 5509271"/>
              <a:gd name="connsiteX8" fmla="*/ 182700 w 1893821"/>
              <a:gd name="connsiteY8" fmla="*/ 766917 h 5509271"/>
              <a:gd name="connsiteX9" fmla="*/ 212197 w 1893821"/>
              <a:gd name="connsiteY9" fmla="*/ 848033 h 5509271"/>
              <a:gd name="connsiteX10" fmla="*/ 190074 w 1893821"/>
              <a:gd name="connsiteY10" fmla="*/ 929149 h 5509271"/>
              <a:gd name="connsiteX11" fmla="*/ 138455 w 1893821"/>
              <a:gd name="connsiteY11" fmla="*/ 1047136 h 5509271"/>
              <a:gd name="connsiteX12" fmla="*/ 138455 w 1893821"/>
              <a:gd name="connsiteY12" fmla="*/ 1201994 h 5509271"/>
              <a:gd name="connsiteX13" fmla="*/ 197448 w 1893821"/>
              <a:gd name="connsiteY13" fmla="*/ 1356852 h 5509271"/>
              <a:gd name="connsiteX14" fmla="*/ 293313 w 1893821"/>
              <a:gd name="connsiteY14" fmla="*/ 1504336 h 5509271"/>
              <a:gd name="connsiteX15" fmla="*/ 499790 w 1893821"/>
              <a:gd name="connsiteY15" fmla="*/ 1732936 h 5509271"/>
              <a:gd name="connsiteX16" fmla="*/ 580906 w 1893821"/>
              <a:gd name="connsiteY16" fmla="*/ 1710813 h 5509271"/>
              <a:gd name="connsiteX17" fmla="*/ 632526 w 1893821"/>
              <a:gd name="connsiteY17" fmla="*/ 1725562 h 5509271"/>
              <a:gd name="connsiteX18" fmla="*/ 639900 w 1893821"/>
              <a:gd name="connsiteY18" fmla="*/ 1806678 h 5509271"/>
              <a:gd name="connsiteX19" fmla="*/ 735765 w 1893821"/>
              <a:gd name="connsiteY19" fmla="*/ 1784555 h 5509271"/>
              <a:gd name="connsiteX20" fmla="*/ 743139 w 1893821"/>
              <a:gd name="connsiteY20" fmla="*/ 1865671 h 5509271"/>
              <a:gd name="connsiteX21" fmla="*/ 816881 w 1893821"/>
              <a:gd name="connsiteY21" fmla="*/ 1828800 h 5509271"/>
              <a:gd name="connsiteX22" fmla="*/ 846377 w 1893821"/>
              <a:gd name="connsiteY22" fmla="*/ 1909917 h 5509271"/>
              <a:gd name="connsiteX23" fmla="*/ 912745 w 1893821"/>
              <a:gd name="connsiteY23" fmla="*/ 1902542 h 5509271"/>
              <a:gd name="connsiteX24" fmla="*/ 971739 w 1893821"/>
              <a:gd name="connsiteY24" fmla="*/ 1946788 h 5509271"/>
              <a:gd name="connsiteX25" fmla="*/ 1008610 w 1893821"/>
              <a:gd name="connsiteY25" fmla="*/ 1946788 h 5509271"/>
              <a:gd name="connsiteX26" fmla="*/ 1045481 w 1893821"/>
              <a:gd name="connsiteY26" fmla="*/ 2020529 h 5509271"/>
              <a:gd name="connsiteX27" fmla="*/ 1001235 w 1893821"/>
              <a:gd name="connsiteY27" fmla="*/ 2079523 h 5509271"/>
              <a:gd name="connsiteX28" fmla="*/ 964365 w 1893821"/>
              <a:gd name="connsiteY28" fmla="*/ 2145891 h 5509271"/>
              <a:gd name="connsiteX29" fmla="*/ 1015984 w 1893821"/>
              <a:gd name="connsiteY29" fmla="*/ 2204884 h 5509271"/>
              <a:gd name="connsiteX30" fmla="*/ 1038106 w 1893821"/>
              <a:gd name="connsiteY30" fmla="*/ 2278626 h 5509271"/>
              <a:gd name="connsiteX31" fmla="*/ 1008610 w 1893821"/>
              <a:gd name="connsiteY31" fmla="*/ 2322871 h 5509271"/>
              <a:gd name="connsiteX32" fmla="*/ 1074977 w 1893821"/>
              <a:gd name="connsiteY32" fmla="*/ 2396613 h 5509271"/>
              <a:gd name="connsiteX33" fmla="*/ 1082352 w 1893821"/>
              <a:gd name="connsiteY33" fmla="*/ 2448233 h 5509271"/>
              <a:gd name="connsiteX34" fmla="*/ 1045481 w 1893821"/>
              <a:gd name="connsiteY34" fmla="*/ 2492478 h 5509271"/>
              <a:gd name="connsiteX35" fmla="*/ 1074977 w 1893821"/>
              <a:gd name="connsiteY35" fmla="*/ 2610465 h 5509271"/>
              <a:gd name="connsiteX36" fmla="*/ 1119223 w 1893821"/>
              <a:gd name="connsiteY36" fmla="*/ 2662084 h 5509271"/>
              <a:gd name="connsiteX37" fmla="*/ 1052855 w 1893821"/>
              <a:gd name="connsiteY37" fmla="*/ 2787446 h 5509271"/>
              <a:gd name="connsiteX38" fmla="*/ 1148719 w 1893821"/>
              <a:gd name="connsiteY38" fmla="*/ 2898058 h 5509271"/>
              <a:gd name="connsiteX39" fmla="*/ 1251958 w 1893821"/>
              <a:gd name="connsiteY39" fmla="*/ 3060291 h 5509271"/>
              <a:gd name="connsiteX40" fmla="*/ 1318326 w 1893821"/>
              <a:gd name="connsiteY40" fmla="*/ 3215149 h 5509271"/>
              <a:gd name="connsiteX41" fmla="*/ 1377319 w 1893821"/>
              <a:gd name="connsiteY41" fmla="*/ 3222523 h 5509271"/>
              <a:gd name="connsiteX42" fmla="*/ 1451061 w 1893821"/>
              <a:gd name="connsiteY42" fmla="*/ 3207775 h 5509271"/>
              <a:gd name="connsiteX43" fmla="*/ 1421565 w 1893821"/>
              <a:gd name="connsiteY43" fmla="*/ 3325762 h 5509271"/>
              <a:gd name="connsiteX44" fmla="*/ 1399442 w 1893821"/>
              <a:gd name="connsiteY44" fmla="*/ 3399504 h 5509271"/>
              <a:gd name="connsiteX45" fmla="*/ 1443687 w 1893821"/>
              <a:gd name="connsiteY45" fmla="*/ 3554362 h 5509271"/>
              <a:gd name="connsiteX46" fmla="*/ 1591171 w 1893821"/>
              <a:gd name="connsiteY46" fmla="*/ 3591233 h 5509271"/>
              <a:gd name="connsiteX47" fmla="*/ 1635416 w 1893821"/>
              <a:gd name="connsiteY47" fmla="*/ 3635478 h 5509271"/>
              <a:gd name="connsiteX48" fmla="*/ 1620668 w 1893821"/>
              <a:gd name="connsiteY48" fmla="*/ 3723968 h 5509271"/>
              <a:gd name="connsiteX49" fmla="*/ 1605919 w 1893821"/>
              <a:gd name="connsiteY49" fmla="*/ 3841955 h 5509271"/>
              <a:gd name="connsiteX50" fmla="*/ 1709158 w 1893821"/>
              <a:gd name="connsiteY50" fmla="*/ 3915697 h 5509271"/>
              <a:gd name="connsiteX51" fmla="*/ 1805023 w 1893821"/>
              <a:gd name="connsiteY51" fmla="*/ 4033684 h 5509271"/>
              <a:gd name="connsiteX52" fmla="*/ 1893513 w 1893821"/>
              <a:gd name="connsiteY52" fmla="*/ 4114800 h 5509271"/>
              <a:gd name="connsiteX53" fmla="*/ 1834519 w 1893821"/>
              <a:gd name="connsiteY53" fmla="*/ 4225413 h 5509271"/>
              <a:gd name="connsiteX54" fmla="*/ 1841894 w 1893821"/>
              <a:gd name="connsiteY54" fmla="*/ 4328652 h 5509271"/>
              <a:gd name="connsiteX55" fmla="*/ 1819771 w 1893821"/>
              <a:gd name="connsiteY55" fmla="*/ 4439265 h 5509271"/>
              <a:gd name="connsiteX56" fmla="*/ 1694410 w 1893821"/>
              <a:gd name="connsiteY56" fmla="*/ 4535129 h 5509271"/>
              <a:gd name="connsiteX57" fmla="*/ 1650165 w 1893821"/>
              <a:gd name="connsiteY57" fmla="*/ 4623620 h 5509271"/>
              <a:gd name="connsiteX58" fmla="*/ 1591171 w 1893821"/>
              <a:gd name="connsiteY58" fmla="*/ 4623620 h 5509271"/>
              <a:gd name="connsiteX59" fmla="*/ 1546926 w 1893821"/>
              <a:gd name="connsiteY59" fmla="*/ 4608871 h 5509271"/>
              <a:gd name="connsiteX60" fmla="*/ 1458435 w 1893821"/>
              <a:gd name="connsiteY60" fmla="*/ 4712110 h 5509271"/>
              <a:gd name="connsiteX61" fmla="*/ 1421565 w 1893821"/>
              <a:gd name="connsiteY61" fmla="*/ 4837471 h 5509271"/>
              <a:gd name="connsiteX62" fmla="*/ 1487932 w 1893821"/>
              <a:gd name="connsiteY62" fmla="*/ 4925962 h 5509271"/>
              <a:gd name="connsiteX63" fmla="*/ 1510055 w 1893821"/>
              <a:gd name="connsiteY63" fmla="*/ 4962833 h 5509271"/>
              <a:gd name="connsiteX64" fmla="*/ 1458435 w 1893821"/>
              <a:gd name="connsiteY64" fmla="*/ 5014452 h 5509271"/>
              <a:gd name="connsiteX65" fmla="*/ 1524803 w 1893821"/>
              <a:gd name="connsiteY65" fmla="*/ 5102942 h 5509271"/>
              <a:gd name="connsiteX66" fmla="*/ 1502681 w 1893821"/>
              <a:gd name="connsiteY66" fmla="*/ 5154562 h 5509271"/>
              <a:gd name="connsiteX67" fmla="*/ 1502681 w 1893821"/>
              <a:gd name="connsiteY67" fmla="*/ 5287297 h 5509271"/>
              <a:gd name="connsiteX68" fmla="*/ 1465810 w 1893821"/>
              <a:gd name="connsiteY68" fmla="*/ 5331542 h 5509271"/>
              <a:gd name="connsiteX69" fmla="*/ 1495306 w 1893821"/>
              <a:gd name="connsiteY69" fmla="*/ 5427407 h 5509271"/>
              <a:gd name="connsiteX70" fmla="*/ 1406816 w 1893821"/>
              <a:gd name="connsiteY70" fmla="*/ 5508523 h 5509271"/>
              <a:gd name="connsiteX71" fmla="*/ 1310952 w 1893821"/>
              <a:gd name="connsiteY71" fmla="*/ 5464278 h 5509271"/>
              <a:gd name="connsiteX72" fmla="*/ 1288829 w 1893821"/>
              <a:gd name="connsiteY72" fmla="*/ 5405284 h 5509271"/>
              <a:gd name="connsiteX73" fmla="*/ 1229835 w 1893821"/>
              <a:gd name="connsiteY73" fmla="*/ 5353665 h 5509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893821" h="5509271">
                <a:moveTo>
                  <a:pt x="212197" y="0"/>
                </a:moveTo>
                <a:cubicBezTo>
                  <a:pt x="195605" y="20893"/>
                  <a:pt x="179013" y="41787"/>
                  <a:pt x="145829" y="66368"/>
                </a:cubicBezTo>
                <a:cubicBezTo>
                  <a:pt x="112645" y="90949"/>
                  <a:pt x="36446" y="117987"/>
                  <a:pt x="13094" y="147484"/>
                </a:cubicBezTo>
                <a:cubicBezTo>
                  <a:pt x="-10258" y="176981"/>
                  <a:pt x="4490" y="202791"/>
                  <a:pt x="5719" y="243349"/>
                </a:cubicBezTo>
                <a:cubicBezTo>
                  <a:pt x="6948" y="283907"/>
                  <a:pt x="-426" y="345359"/>
                  <a:pt x="20468" y="390833"/>
                </a:cubicBezTo>
                <a:cubicBezTo>
                  <a:pt x="41362" y="436307"/>
                  <a:pt x="112646" y="478094"/>
                  <a:pt x="131081" y="516194"/>
                </a:cubicBezTo>
                <a:cubicBezTo>
                  <a:pt x="149516" y="554294"/>
                  <a:pt x="122478" y="588707"/>
                  <a:pt x="131081" y="619433"/>
                </a:cubicBezTo>
                <a:cubicBezTo>
                  <a:pt x="139684" y="650159"/>
                  <a:pt x="174097" y="675968"/>
                  <a:pt x="182700" y="700549"/>
                </a:cubicBezTo>
                <a:cubicBezTo>
                  <a:pt x="191303" y="725130"/>
                  <a:pt x="177784" y="742336"/>
                  <a:pt x="182700" y="766917"/>
                </a:cubicBezTo>
                <a:cubicBezTo>
                  <a:pt x="187616" y="791498"/>
                  <a:pt x="210968" y="820994"/>
                  <a:pt x="212197" y="848033"/>
                </a:cubicBezTo>
                <a:cubicBezTo>
                  <a:pt x="213426" y="875072"/>
                  <a:pt x="202364" y="895965"/>
                  <a:pt x="190074" y="929149"/>
                </a:cubicBezTo>
                <a:cubicBezTo>
                  <a:pt x="177784" y="962333"/>
                  <a:pt x="147058" y="1001662"/>
                  <a:pt x="138455" y="1047136"/>
                </a:cubicBezTo>
                <a:cubicBezTo>
                  <a:pt x="129852" y="1092610"/>
                  <a:pt x="128623" y="1150375"/>
                  <a:pt x="138455" y="1201994"/>
                </a:cubicBezTo>
                <a:cubicBezTo>
                  <a:pt x="148287" y="1253613"/>
                  <a:pt x="171638" y="1306462"/>
                  <a:pt x="197448" y="1356852"/>
                </a:cubicBezTo>
                <a:cubicBezTo>
                  <a:pt x="223258" y="1407242"/>
                  <a:pt x="242923" y="1441655"/>
                  <a:pt x="293313" y="1504336"/>
                </a:cubicBezTo>
                <a:cubicBezTo>
                  <a:pt x="343703" y="1567017"/>
                  <a:pt x="451858" y="1698523"/>
                  <a:pt x="499790" y="1732936"/>
                </a:cubicBezTo>
                <a:cubicBezTo>
                  <a:pt x="547722" y="1767349"/>
                  <a:pt x="558784" y="1712042"/>
                  <a:pt x="580906" y="1710813"/>
                </a:cubicBezTo>
                <a:cubicBezTo>
                  <a:pt x="603028" y="1709584"/>
                  <a:pt x="622694" y="1709585"/>
                  <a:pt x="632526" y="1725562"/>
                </a:cubicBezTo>
                <a:cubicBezTo>
                  <a:pt x="642358" y="1741540"/>
                  <a:pt x="622694" y="1796846"/>
                  <a:pt x="639900" y="1806678"/>
                </a:cubicBezTo>
                <a:cubicBezTo>
                  <a:pt x="657106" y="1816510"/>
                  <a:pt x="718559" y="1774723"/>
                  <a:pt x="735765" y="1784555"/>
                </a:cubicBezTo>
                <a:cubicBezTo>
                  <a:pt x="752971" y="1794387"/>
                  <a:pt x="729620" y="1858297"/>
                  <a:pt x="743139" y="1865671"/>
                </a:cubicBezTo>
                <a:cubicBezTo>
                  <a:pt x="756658" y="1873045"/>
                  <a:pt x="799675" y="1821426"/>
                  <a:pt x="816881" y="1828800"/>
                </a:cubicBezTo>
                <a:cubicBezTo>
                  <a:pt x="834087" y="1836174"/>
                  <a:pt x="830400" y="1897627"/>
                  <a:pt x="846377" y="1909917"/>
                </a:cubicBezTo>
                <a:cubicBezTo>
                  <a:pt x="862354" y="1922207"/>
                  <a:pt x="891851" y="1896397"/>
                  <a:pt x="912745" y="1902542"/>
                </a:cubicBezTo>
                <a:cubicBezTo>
                  <a:pt x="933639" y="1908687"/>
                  <a:pt x="955762" y="1939414"/>
                  <a:pt x="971739" y="1946788"/>
                </a:cubicBezTo>
                <a:cubicBezTo>
                  <a:pt x="987717" y="1954162"/>
                  <a:pt x="996320" y="1934498"/>
                  <a:pt x="1008610" y="1946788"/>
                </a:cubicBezTo>
                <a:cubicBezTo>
                  <a:pt x="1020900" y="1959078"/>
                  <a:pt x="1046710" y="1998407"/>
                  <a:pt x="1045481" y="2020529"/>
                </a:cubicBezTo>
                <a:cubicBezTo>
                  <a:pt x="1044252" y="2042651"/>
                  <a:pt x="1014754" y="2058629"/>
                  <a:pt x="1001235" y="2079523"/>
                </a:cubicBezTo>
                <a:cubicBezTo>
                  <a:pt x="987716" y="2100417"/>
                  <a:pt x="961907" y="2124998"/>
                  <a:pt x="964365" y="2145891"/>
                </a:cubicBezTo>
                <a:cubicBezTo>
                  <a:pt x="966823" y="2166784"/>
                  <a:pt x="1003694" y="2182762"/>
                  <a:pt x="1015984" y="2204884"/>
                </a:cubicBezTo>
                <a:cubicBezTo>
                  <a:pt x="1028274" y="2227006"/>
                  <a:pt x="1039335" y="2258962"/>
                  <a:pt x="1038106" y="2278626"/>
                </a:cubicBezTo>
                <a:cubicBezTo>
                  <a:pt x="1036877" y="2298290"/>
                  <a:pt x="1002465" y="2303207"/>
                  <a:pt x="1008610" y="2322871"/>
                </a:cubicBezTo>
                <a:cubicBezTo>
                  <a:pt x="1014755" y="2342535"/>
                  <a:pt x="1062687" y="2375719"/>
                  <a:pt x="1074977" y="2396613"/>
                </a:cubicBezTo>
                <a:cubicBezTo>
                  <a:pt x="1087267" y="2417507"/>
                  <a:pt x="1087268" y="2432256"/>
                  <a:pt x="1082352" y="2448233"/>
                </a:cubicBezTo>
                <a:cubicBezTo>
                  <a:pt x="1077436" y="2464210"/>
                  <a:pt x="1046710" y="2465439"/>
                  <a:pt x="1045481" y="2492478"/>
                </a:cubicBezTo>
                <a:cubicBezTo>
                  <a:pt x="1044252" y="2519517"/>
                  <a:pt x="1062687" y="2582198"/>
                  <a:pt x="1074977" y="2610465"/>
                </a:cubicBezTo>
                <a:cubicBezTo>
                  <a:pt x="1087267" y="2638732"/>
                  <a:pt x="1122910" y="2632587"/>
                  <a:pt x="1119223" y="2662084"/>
                </a:cubicBezTo>
                <a:cubicBezTo>
                  <a:pt x="1115536" y="2691581"/>
                  <a:pt x="1047939" y="2748117"/>
                  <a:pt x="1052855" y="2787446"/>
                </a:cubicBezTo>
                <a:cubicBezTo>
                  <a:pt x="1057771" y="2826775"/>
                  <a:pt x="1115535" y="2852584"/>
                  <a:pt x="1148719" y="2898058"/>
                </a:cubicBezTo>
                <a:cubicBezTo>
                  <a:pt x="1181903" y="2943532"/>
                  <a:pt x="1223690" y="3007443"/>
                  <a:pt x="1251958" y="3060291"/>
                </a:cubicBezTo>
                <a:cubicBezTo>
                  <a:pt x="1280226" y="3113140"/>
                  <a:pt x="1297433" y="3188110"/>
                  <a:pt x="1318326" y="3215149"/>
                </a:cubicBezTo>
                <a:cubicBezTo>
                  <a:pt x="1339219" y="3242188"/>
                  <a:pt x="1355197" y="3223752"/>
                  <a:pt x="1377319" y="3222523"/>
                </a:cubicBezTo>
                <a:cubicBezTo>
                  <a:pt x="1399441" y="3221294"/>
                  <a:pt x="1443687" y="3190569"/>
                  <a:pt x="1451061" y="3207775"/>
                </a:cubicBezTo>
                <a:cubicBezTo>
                  <a:pt x="1458435" y="3224981"/>
                  <a:pt x="1430168" y="3293807"/>
                  <a:pt x="1421565" y="3325762"/>
                </a:cubicBezTo>
                <a:cubicBezTo>
                  <a:pt x="1412962" y="3357717"/>
                  <a:pt x="1395755" y="3361404"/>
                  <a:pt x="1399442" y="3399504"/>
                </a:cubicBezTo>
                <a:cubicBezTo>
                  <a:pt x="1403129" y="3437604"/>
                  <a:pt x="1411732" y="3522407"/>
                  <a:pt x="1443687" y="3554362"/>
                </a:cubicBezTo>
                <a:cubicBezTo>
                  <a:pt x="1475642" y="3586317"/>
                  <a:pt x="1559216" y="3577714"/>
                  <a:pt x="1591171" y="3591233"/>
                </a:cubicBezTo>
                <a:cubicBezTo>
                  <a:pt x="1623126" y="3604752"/>
                  <a:pt x="1630500" y="3613356"/>
                  <a:pt x="1635416" y="3635478"/>
                </a:cubicBezTo>
                <a:cubicBezTo>
                  <a:pt x="1640332" y="3657600"/>
                  <a:pt x="1625584" y="3689555"/>
                  <a:pt x="1620668" y="3723968"/>
                </a:cubicBezTo>
                <a:cubicBezTo>
                  <a:pt x="1615752" y="3758381"/>
                  <a:pt x="1591171" y="3810000"/>
                  <a:pt x="1605919" y="3841955"/>
                </a:cubicBezTo>
                <a:cubicBezTo>
                  <a:pt x="1620667" y="3873910"/>
                  <a:pt x="1675974" y="3883742"/>
                  <a:pt x="1709158" y="3915697"/>
                </a:cubicBezTo>
                <a:cubicBezTo>
                  <a:pt x="1742342" y="3947652"/>
                  <a:pt x="1774297" y="4000500"/>
                  <a:pt x="1805023" y="4033684"/>
                </a:cubicBezTo>
                <a:cubicBezTo>
                  <a:pt x="1835749" y="4066868"/>
                  <a:pt x="1888597" y="4082845"/>
                  <a:pt x="1893513" y="4114800"/>
                </a:cubicBezTo>
                <a:cubicBezTo>
                  <a:pt x="1898429" y="4146755"/>
                  <a:pt x="1843122" y="4189771"/>
                  <a:pt x="1834519" y="4225413"/>
                </a:cubicBezTo>
                <a:cubicBezTo>
                  <a:pt x="1825916" y="4261055"/>
                  <a:pt x="1844352" y="4293010"/>
                  <a:pt x="1841894" y="4328652"/>
                </a:cubicBezTo>
                <a:cubicBezTo>
                  <a:pt x="1839436" y="4364294"/>
                  <a:pt x="1844352" y="4404852"/>
                  <a:pt x="1819771" y="4439265"/>
                </a:cubicBezTo>
                <a:cubicBezTo>
                  <a:pt x="1795190" y="4473678"/>
                  <a:pt x="1722678" y="4504403"/>
                  <a:pt x="1694410" y="4535129"/>
                </a:cubicBezTo>
                <a:cubicBezTo>
                  <a:pt x="1666142" y="4565855"/>
                  <a:pt x="1667371" y="4608872"/>
                  <a:pt x="1650165" y="4623620"/>
                </a:cubicBezTo>
                <a:cubicBezTo>
                  <a:pt x="1632959" y="4638368"/>
                  <a:pt x="1608378" y="4626078"/>
                  <a:pt x="1591171" y="4623620"/>
                </a:cubicBezTo>
                <a:cubicBezTo>
                  <a:pt x="1573965" y="4621162"/>
                  <a:pt x="1569049" y="4594123"/>
                  <a:pt x="1546926" y="4608871"/>
                </a:cubicBezTo>
                <a:cubicBezTo>
                  <a:pt x="1524803" y="4623619"/>
                  <a:pt x="1479328" y="4674010"/>
                  <a:pt x="1458435" y="4712110"/>
                </a:cubicBezTo>
                <a:cubicBezTo>
                  <a:pt x="1437542" y="4750210"/>
                  <a:pt x="1416649" y="4801829"/>
                  <a:pt x="1421565" y="4837471"/>
                </a:cubicBezTo>
                <a:cubicBezTo>
                  <a:pt x="1426481" y="4873113"/>
                  <a:pt x="1473184" y="4905068"/>
                  <a:pt x="1487932" y="4925962"/>
                </a:cubicBezTo>
                <a:cubicBezTo>
                  <a:pt x="1502680" y="4946856"/>
                  <a:pt x="1514971" y="4948085"/>
                  <a:pt x="1510055" y="4962833"/>
                </a:cubicBezTo>
                <a:cubicBezTo>
                  <a:pt x="1505139" y="4977581"/>
                  <a:pt x="1455977" y="4991101"/>
                  <a:pt x="1458435" y="5014452"/>
                </a:cubicBezTo>
                <a:cubicBezTo>
                  <a:pt x="1460893" y="5037804"/>
                  <a:pt x="1517429" y="5079590"/>
                  <a:pt x="1524803" y="5102942"/>
                </a:cubicBezTo>
                <a:cubicBezTo>
                  <a:pt x="1532177" y="5126294"/>
                  <a:pt x="1506368" y="5123836"/>
                  <a:pt x="1502681" y="5154562"/>
                </a:cubicBezTo>
                <a:cubicBezTo>
                  <a:pt x="1498994" y="5185288"/>
                  <a:pt x="1508826" y="5257800"/>
                  <a:pt x="1502681" y="5287297"/>
                </a:cubicBezTo>
                <a:cubicBezTo>
                  <a:pt x="1496536" y="5316794"/>
                  <a:pt x="1467039" y="5308190"/>
                  <a:pt x="1465810" y="5331542"/>
                </a:cubicBezTo>
                <a:cubicBezTo>
                  <a:pt x="1464581" y="5354894"/>
                  <a:pt x="1505138" y="5397910"/>
                  <a:pt x="1495306" y="5427407"/>
                </a:cubicBezTo>
                <a:cubicBezTo>
                  <a:pt x="1485474" y="5456904"/>
                  <a:pt x="1437542" y="5502378"/>
                  <a:pt x="1406816" y="5508523"/>
                </a:cubicBezTo>
                <a:cubicBezTo>
                  <a:pt x="1376090" y="5514668"/>
                  <a:pt x="1330616" y="5481484"/>
                  <a:pt x="1310952" y="5464278"/>
                </a:cubicBezTo>
                <a:cubicBezTo>
                  <a:pt x="1291288" y="5447072"/>
                  <a:pt x="1302348" y="5423719"/>
                  <a:pt x="1288829" y="5405284"/>
                </a:cubicBezTo>
                <a:cubicBezTo>
                  <a:pt x="1275310" y="5386849"/>
                  <a:pt x="1252572" y="5370257"/>
                  <a:pt x="1229835" y="5353665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 307"/>
          <p:cNvSpPr/>
          <p:nvPr/>
        </p:nvSpPr>
        <p:spPr>
          <a:xfrm>
            <a:off x="9601941" y="15581138"/>
            <a:ext cx="3434506" cy="2182668"/>
          </a:xfrm>
          <a:custGeom>
            <a:avLst/>
            <a:gdLst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117987 w 2573593"/>
              <a:gd name="connsiteY2" fmla="*/ 1526521 h 1651882"/>
              <a:gd name="connsiteX3" fmla="*/ 206477 w 2573593"/>
              <a:gd name="connsiteY3" fmla="*/ 1526521 h 1651882"/>
              <a:gd name="connsiteX4" fmla="*/ 265471 w 2573593"/>
              <a:gd name="connsiteY4" fmla="*/ 1533895 h 1651882"/>
              <a:gd name="connsiteX5" fmla="*/ 287593 w 2573593"/>
              <a:gd name="connsiteY5" fmla="*/ 1452779 h 1651882"/>
              <a:gd name="connsiteX6" fmla="*/ 368709 w 2573593"/>
              <a:gd name="connsiteY6" fmla="*/ 1423282 h 1651882"/>
              <a:gd name="connsiteX7" fmla="*/ 317090 w 2573593"/>
              <a:gd name="connsiteY7" fmla="*/ 1349540 h 1651882"/>
              <a:gd name="connsiteX8" fmla="*/ 309716 w 2573593"/>
              <a:gd name="connsiteY8" fmla="*/ 1231553 h 1651882"/>
              <a:gd name="connsiteX9" fmla="*/ 376084 w 2573593"/>
              <a:gd name="connsiteY9" fmla="*/ 1135689 h 1651882"/>
              <a:gd name="connsiteX10" fmla="*/ 427703 w 2573593"/>
              <a:gd name="connsiteY10" fmla="*/ 1002953 h 1651882"/>
              <a:gd name="connsiteX11" fmla="*/ 471948 w 2573593"/>
              <a:gd name="connsiteY11" fmla="*/ 914463 h 1651882"/>
              <a:gd name="connsiteX12" fmla="*/ 538316 w 2573593"/>
              <a:gd name="connsiteY12" fmla="*/ 796476 h 1651882"/>
              <a:gd name="connsiteX13" fmla="*/ 508819 w 2573593"/>
              <a:gd name="connsiteY13" fmla="*/ 715360 h 1651882"/>
              <a:gd name="connsiteX14" fmla="*/ 457200 w 2573593"/>
              <a:gd name="connsiteY14" fmla="*/ 648992 h 1651882"/>
              <a:gd name="connsiteX15" fmla="*/ 516193 w 2573593"/>
              <a:gd name="connsiteY15" fmla="*/ 545753 h 1651882"/>
              <a:gd name="connsiteX16" fmla="*/ 508819 w 2573593"/>
              <a:gd name="connsiteY16" fmla="*/ 302405 h 1651882"/>
              <a:gd name="connsiteX17" fmla="*/ 634180 w 2573593"/>
              <a:gd name="connsiteY17" fmla="*/ 317153 h 1651882"/>
              <a:gd name="connsiteX18" fmla="*/ 685800 w 2573593"/>
              <a:gd name="connsiteY18" fmla="*/ 213914 h 1651882"/>
              <a:gd name="connsiteX19" fmla="*/ 796413 w 2573593"/>
              <a:gd name="connsiteY19" fmla="*/ 199166 h 1651882"/>
              <a:gd name="connsiteX20" fmla="*/ 877529 w 2573593"/>
              <a:gd name="connsiteY20" fmla="*/ 103301 h 1651882"/>
              <a:gd name="connsiteX21" fmla="*/ 995516 w 2573593"/>
              <a:gd name="connsiteY21" fmla="*/ 63 h 1651882"/>
              <a:gd name="connsiteX22" fmla="*/ 1143000 w 2573593"/>
              <a:gd name="connsiteY22" fmla="*/ 88553 h 1651882"/>
              <a:gd name="connsiteX23" fmla="*/ 1305232 w 2573593"/>
              <a:gd name="connsiteY23" fmla="*/ 125424 h 1651882"/>
              <a:gd name="connsiteX24" fmla="*/ 1408471 w 2573593"/>
              <a:gd name="connsiteY24" fmla="*/ 88553 h 1651882"/>
              <a:gd name="connsiteX25" fmla="*/ 1614948 w 2573593"/>
              <a:gd name="connsiteY25" fmla="*/ 199166 h 1651882"/>
              <a:gd name="connsiteX26" fmla="*/ 1828800 w 2573593"/>
              <a:gd name="connsiteY26" fmla="*/ 272908 h 1651882"/>
              <a:gd name="connsiteX27" fmla="*/ 1932038 w 2573593"/>
              <a:gd name="connsiteY27" fmla="*/ 339276 h 1651882"/>
              <a:gd name="connsiteX28" fmla="*/ 2086896 w 2573593"/>
              <a:gd name="connsiteY28" fmla="*/ 420392 h 1651882"/>
              <a:gd name="connsiteX29" fmla="*/ 2204884 w 2573593"/>
              <a:gd name="connsiteY29" fmla="*/ 442514 h 1651882"/>
              <a:gd name="connsiteX30" fmla="*/ 2278626 w 2573593"/>
              <a:gd name="connsiteY30" fmla="*/ 413018 h 1651882"/>
              <a:gd name="connsiteX31" fmla="*/ 2440858 w 2573593"/>
              <a:gd name="connsiteY31" fmla="*/ 420392 h 1651882"/>
              <a:gd name="connsiteX32" fmla="*/ 2551471 w 2573593"/>
              <a:gd name="connsiteY32" fmla="*/ 479385 h 1651882"/>
              <a:gd name="connsiteX33" fmla="*/ 2573593 w 2573593"/>
              <a:gd name="connsiteY33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06477 w 2573593"/>
              <a:gd name="connsiteY2" fmla="*/ 1526521 h 1651882"/>
              <a:gd name="connsiteX3" fmla="*/ 265471 w 2573593"/>
              <a:gd name="connsiteY3" fmla="*/ 1533895 h 1651882"/>
              <a:gd name="connsiteX4" fmla="*/ 287593 w 2573593"/>
              <a:gd name="connsiteY4" fmla="*/ 1452779 h 1651882"/>
              <a:gd name="connsiteX5" fmla="*/ 368709 w 2573593"/>
              <a:gd name="connsiteY5" fmla="*/ 1423282 h 1651882"/>
              <a:gd name="connsiteX6" fmla="*/ 317090 w 2573593"/>
              <a:gd name="connsiteY6" fmla="*/ 1349540 h 1651882"/>
              <a:gd name="connsiteX7" fmla="*/ 309716 w 2573593"/>
              <a:gd name="connsiteY7" fmla="*/ 1231553 h 1651882"/>
              <a:gd name="connsiteX8" fmla="*/ 376084 w 2573593"/>
              <a:gd name="connsiteY8" fmla="*/ 1135689 h 1651882"/>
              <a:gd name="connsiteX9" fmla="*/ 427703 w 2573593"/>
              <a:gd name="connsiteY9" fmla="*/ 1002953 h 1651882"/>
              <a:gd name="connsiteX10" fmla="*/ 471948 w 2573593"/>
              <a:gd name="connsiteY10" fmla="*/ 914463 h 1651882"/>
              <a:gd name="connsiteX11" fmla="*/ 538316 w 2573593"/>
              <a:gd name="connsiteY11" fmla="*/ 796476 h 1651882"/>
              <a:gd name="connsiteX12" fmla="*/ 508819 w 2573593"/>
              <a:gd name="connsiteY12" fmla="*/ 715360 h 1651882"/>
              <a:gd name="connsiteX13" fmla="*/ 457200 w 2573593"/>
              <a:gd name="connsiteY13" fmla="*/ 648992 h 1651882"/>
              <a:gd name="connsiteX14" fmla="*/ 516193 w 2573593"/>
              <a:gd name="connsiteY14" fmla="*/ 545753 h 1651882"/>
              <a:gd name="connsiteX15" fmla="*/ 508819 w 2573593"/>
              <a:gd name="connsiteY15" fmla="*/ 302405 h 1651882"/>
              <a:gd name="connsiteX16" fmla="*/ 634180 w 2573593"/>
              <a:gd name="connsiteY16" fmla="*/ 317153 h 1651882"/>
              <a:gd name="connsiteX17" fmla="*/ 685800 w 2573593"/>
              <a:gd name="connsiteY17" fmla="*/ 213914 h 1651882"/>
              <a:gd name="connsiteX18" fmla="*/ 796413 w 2573593"/>
              <a:gd name="connsiteY18" fmla="*/ 199166 h 1651882"/>
              <a:gd name="connsiteX19" fmla="*/ 877529 w 2573593"/>
              <a:gd name="connsiteY19" fmla="*/ 103301 h 1651882"/>
              <a:gd name="connsiteX20" fmla="*/ 995516 w 2573593"/>
              <a:gd name="connsiteY20" fmla="*/ 63 h 1651882"/>
              <a:gd name="connsiteX21" fmla="*/ 1143000 w 2573593"/>
              <a:gd name="connsiteY21" fmla="*/ 88553 h 1651882"/>
              <a:gd name="connsiteX22" fmla="*/ 1305232 w 2573593"/>
              <a:gd name="connsiteY22" fmla="*/ 125424 h 1651882"/>
              <a:gd name="connsiteX23" fmla="*/ 1408471 w 2573593"/>
              <a:gd name="connsiteY23" fmla="*/ 88553 h 1651882"/>
              <a:gd name="connsiteX24" fmla="*/ 1614948 w 2573593"/>
              <a:gd name="connsiteY24" fmla="*/ 199166 h 1651882"/>
              <a:gd name="connsiteX25" fmla="*/ 1828800 w 2573593"/>
              <a:gd name="connsiteY25" fmla="*/ 272908 h 1651882"/>
              <a:gd name="connsiteX26" fmla="*/ 1932038 w 2573593"/>
              <a:gd name="connsiteY26" fmla="*/ 339276 h 1651882"/>
              <a:gd name="connsiteX27" fmla="*/ 2086896 w 2573593"/>
              <a:gd name="connsiteY27" fmla="*/ 420392 h 1651882"/>
              <a:gd name="connsiteX28" fmla="*/ 2204884 w 2573593"/>
              <a:gd name="connsiteY28" fmla="*/ 442514 h 1651882"/>
              <a:gd name="connsiteX29" fmla="*/ 2278626 w 2573593"/>
              <a:gd name="connsiteY29" fmla="*/ 413018 h 1651882"/>
              <a:gd name="connsiteX30" fmla="*/ 2440858 w 2573593"/>
              <a:gd name="connsiteY30" fmla="*/ 420392 h 1651882"/>
              <a:gd name="connsiteX31" fmla="*/ 2551471 w 2573593"/>
              <a:gd name="connsiteY31" fmla="*/ 479385 h 1651882"/>
              <a:gd name="connsiteX32" fmla="*/ 2573593 w 2573593"/>
              <a:gd name="connsiteY32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06477 w 2573593"/>
              <a:gd name="connsiteY2" fmla="*/ 1526521 h 1651882"/>
              <a:gd name="connsiteX3" fmla="*/ 287593 w 2573593"/>
              <a:gd name="connsiteY3" fmla="*/ 1452779 h 1651882"/>
              <a:gd name="connsiteX4" fmla="*/ 368709 w 2573593"/>
              <a:gd name="connsiteY4" fmla="*/ 1423282 h 1651882"/>
              <a:gd name="connsiteX5" fmla="*/ 317090 w 2573593"/>
              <a:gd name="connsiteY5" fmla="*/ 1349540 h 1651882"/>
              <a:gd name="connsiteX6" fmla="*/ 309716 w 2573593"/>
              <a:gd name="connsiteY6" fmla="*/ 1231553 h 1651882"/>
              <a:gd name="connsiteX7" fmla="*/ 376084 w 2573593"/>
              <a:gd name="connsiteY7" fmla="*/ 1135689 h 1651882"/>
              <a:gd name="connsiteX8" fmla="*/ 427703 w 2573593"/>
              <a:gd name="connsiteY8" fmla="*/ 1002953 h 1651882"/>
              <a:gd name="connsiteX9" fmla="*/ 471948 w 2573593"/>
              <a:gd name="connsiteY9" fmla="*/ 914463 h 1651882"/>
              <a:gd name="connsiteX10" fmla="*/ 538316 w 2573593"/>
              <a:gd name="connsiteY10" fmla="*/ 796476 h 1651882"/>
              <a:gd name="connsiteX11" fmla="*/ 508819 w 2573593"/>
              <a:gd name="connsiteY11" fmla="*/ 715360 h 1651882"/>
              <a:gd name="connsiteX12" fmla="*/ 457200 w 2573593"/>
              <a:gd name="connsiteY12" fmla="*/ 648992 h 1651882"/>
              <a:gd name="connsiteX13" fmla="*/ 516193 w 2573593"/>
              <a:gd name="connsiteY13" fmla="*/ 545753 h 1651882"/>
              <a:gd name="connsiteX14" fmla="*/ 508819 w 2573593"/>
              <a:gd name="connsiteY14" fmla="*/ 302405 h 1651882"/>
              <a:gd name="connsiteX15" fmla="*/ 634180 w 2573593"/>
              <a:gd name="connsiteY15" fmla="*/ 317153 h 1651882"/>
              <a:gd name="connsiteX16" fmla="*/ 685800 w 2573593"/>
              <a:gd name="connsiteY16" fmla="*/ 213914 h 1651882"/>
              <a:gd name="connsiteX17" fmla="*/ 796413 w 2573593"/>
              <a:gd name="connsiteY17" fmla="*/ 199166 h 1651882"/>
              <a:gd name="connsiteX18" fmla="*/ 877529 w 2573593"/>
              <a:gd name="connsiteY18" fmla="*/ 103301 h 1651882"/>
              <a:gd name="connsiteX19" fmla="*/ 995516 w 2573593"/>
              <a:gd name="connsiteY19" fmla="*/ 63 h 1651882"/>
              <a:gd name="connsiteX20" fmla="*/ 1143000 w 2573593"/>
              <a:gd name="connsiteY20" fmla="*/ 88553 h 1651882"/>
              <a:gd name="connsiteX21" fmla="*/ 1305232 w 2573593"/>
              <a:gd name="connsiteY21" fmla="*/ 125424 h 1651882"/>
              <a:gd name="connsiteX22" fmla="*/ 1408471 w 2573593"/>
              <a:gd name="connsiteY22" fmla="*/ 88553 h 1651882"/>
              <a:gd name="connsiteX23" fmla="*/ 1614948 w 2573593"/>
              <a:gd name="connsiteY23" fmla="*/ 199166 h 1651882"/>
              <a:gd name="connsiteX24" fmla="*/ 1828800 w 2573593"/>
              <a:gd name="connsiteY24" fmla="*/ 272908 h 1651882"/>
              <a:gd name="connsiteX25" fmla="*/ 1932038 w 2573593"/>
              <a:gd name="connsiteY25" fmla="*/ 339276 h 1651882"/>
              <a:gd name="connsiteX26" fmla="*/ 2086896 w 2573593"/>
              <a:gd name="connsiteY26" fmla="*/ 420392 h 1651882"/>
              <a:gd name="connsiteX27" fmla="*/ 2204884 w 2573593"/>
              <a:gd name="connsiteY27" fmla="*/ 442514 h 1651882"/>
              <a:gd name="connsiteX28" fmla="*/ 2278626 w 2573593"/>
              <a:gd name="connsiteY28" fmla="*/ 413018 h 1651882"/>
              <a:gd name="connsiteX29" fmla="*/ 2440858 w 2573593"/>
              <a:gd name="connsiteY29" fmla="*/ 420392 h 1651882"/>
              <a:gd name="connsiteX30" fmla="*/ 2551471 w 2573593"/>
              <a:gd name="connsiteY30" fmla="*/ 479385 h 1651882"/>
              <a:gd name="connsiteX31" fmla="*/ 2573593 w 2573593"/>
              <a:gd name="connsiteY31" fmla="*/ 516256 h 1651882"/>
              <a:gd name="connsiteX0" fmla="*/ 0 w 2573593"/>
              <a:gd name="connsiteY0" fmla="*/ 1651882 h 1651882"/>
              <a:gd name="connsiteX1" fmla="*/ 81116 w 2573593"/>
              <a:gd name="connsiteY1" fmla="*/ 1600263 h 1651882"/>
              <a:gd name="connsiteX2" fmla="*/ 287593 w 2573593"/>
              <a:gd name="connsiteY2" fmla="*/ 1452779 h 1651882"/>
              <a:gd name="connsiteX3" fmla="*/ 368709 w 2573593"/>
              <a:gd name="connsiteY3" fmla="*/ 1423282 h 1651882"/>
              <a:gd name="connsiteX4" fmla="*/ 317090 w 2573593"/>
              <a:gd name="connsiteY4" fmla="*/ 1349540 h 1651882"/>
              <a:gd name="connsiteX5" fmla="*/ 309716 w 2573593"/>
              <a:gd name="connsiteY5" fmla="*/ 1231553 h 1651882"/>
              <a:gd name="connsiteX6" fmla="*/ 376084 w 2573593"/>
              <a:gd name="connsiteY6" fmla="*/ 1135689 h 1651882"/>
              <a:gd name="connsiteX7" fmla="*/ 427703 w 2573593"/>
              <a:gd name="connsiteY7" fmla="*/ 1002953 h 1651882"/>
              <a:gd name="connsiteX8" fmla="*/ 471948 w 2573593"/>
              <a:gd name="connsiteY8" fmla="*/ 914463 h 1651882"/>
              <a:gd name="connsiteX9" fmla="*/ 538316 w 2573593"/>
              <a:gd name="connsiteY9" fmla="*/ 796476 h 1651882"/>
              <a:gd name="connsiteX10" fmla="*/ 508819 w 2573593"/>
              <a:gd name="connsiteY10" fmla="*/ 715360 h 1651882"/>
              <a:gd name="connsiteX11" fmla="*/ 457200 w 2573593"/>
              <a:gd name="connsiteY11" fmla="*/ 648992 h 1651882"/>
              <a:gd name="connsiteX12" fmla="*/ 516193 w 2573593"/>
              <a:gd name="connsiteY12" fmla="*/ 545753 h 1651882"/>
              <a:gd name="connsiteX13" fmla="*/ 508819 w 2573593"/>
              <a:gd name="connsiteY13" fmla="*/ 302405 h 1651882"/>
              <a:gd name="connsiteX14" fmla="*/ 634180 w 2573593"/>
              <a:gd name="connsiteY14" fmla="*/ 317153 h 1651882"/>
              <a:gd name="connsiteX15" fmla="*/ 685800 w 2573593"/>
              <a:gd name="connsiteY15" fmla="*/ 213914 h 1651882"/>
              <a:gd name="connsiteX16" fmla="*/ 796413 w 2573593"/>
              <a:gd name="connsiteY16" fmla="*/ 199166 h 1651882"/>
              <a:gd name="connsiteX17" fmla="*/ 877529 w 2573593"/>
              <a:gd name="connsiteY17" fmla="*/ 103301 h 1651882"/>
              <a:gd name="connsiteX18" fmla="*/ 995516 w 2573593"/>
              <a:gd name="connsiteY18" fmla="*/ 63 h 1651882"/>
              <a:gd name="connsiteX19" fmla="*/ 1143000 w 2573593"/>
              <a:gd name="connsiteY19" fmla="*/ 88553 h 1651882"/>
              <a:gd name="connsiteX20" fmla="*/ 1305232 w 2573593"/>
              <a:gd name="connsiteY20" fmla="*/ 125424 h 1651882"/>
              <a:gd name="connsiteX21" fmla="*/ 1408471 w 2573593"/>
              <a:gd name="connsiteY21" fmla="*/ 88553 h 1651882"/>
              <a:gd name="connsiteX22" fmla="*/ 1614948 w 2573593"/>
              <a:gd name="connsiteY22" fmla="*/ 199166 h 1651882"/>
              <a:gd name="connsiteX23" fmla="*/ 1828800 w 2573593"/>
              <a:gd name="connsiteY23" fmla="*/ 272908 h 1651882"/>
              <a:gd name="connsiteX24" fmla="*/ 1932038 w 2573593"/>
              <a:gd name="connsiteY24" fmla="*/ 339276 h 1651882"/>
              <a:gd name="connsiteX25" fmla="*/ 2086896 w 2573593"/>
              <a:gd name="connsiteY25" fmla="*/ 420392 h 1651882"/>
              <a:gd name="connsiteX26" fmla="*/ 2204884 w 2573593"/>
              <a:gd name="connsiteY26" fmla="*/ 442514 h 1651882"/>
              <a:gd name="connsiteX27" fmla="*/ 2278626 w 2573593"/>
              <a:gd name="connsiteY27" fmla="*/ 413018 h 1651882"/>
              <a:gd name="connsiteX28" fmla="*/ 2440858 w 2573593"/>
              <a:gd name="connsiteY28" fmla="*/ 420392 h 1651882"/>
              <a:gd name="connsiteX29" fmla="*/ 2551471 w 2573593"/>
              <a:gd name="connsiteY29" fmla="*/ 479385 h 1651882"/>
              <a:gd name="connsiteX30" fmla="*/ 2573593 w 2573593"/>
              <a:gd name="connsiteY30" fmla="*/ 516256 h 1651882"/>
              <a:gd name="connsiteX0" fmla="*/ 0 w 2573593"/>
              <a:gd name="connsiteY0" fmla="*/ 1651882 h 1651882"/>
              <a:gd name="connsiteX1" fmla="*/ 287593 w 2573593"/>
              <a:gd name="connsiteY1" fmla="*/ 1452779 h 1651882"/>
              <a:gd name="connsiteX2" fmla="*/ 368709 w 2573593"/>
              <a:gd name="connsiteY2" fmla="*/ 1423282 h 1651882"/>
              <a:gd name="connsiteX3" fmla="*/ 317090 w 2573593"/>
              <a:gd name="connsiteY3" fmla="*/ 1349540 h 1651882"/>
              <a:gd name="connsiteX4" fmla="*/ 309716 w 2573593"/>
              <a:gd name="connsiteY4" fmla="*/ 1231553 h 1651882"/>
              <a:gd name="connsiteX5" fmla="*/ 376084 w 2573593"/>
              <a:gd name="connsiteY5" fmla="*/ 1135689 h 1651882"/>
              <a:gd name="connsiteX6" fmla="*/ 427703 w 2573593"/>
              <a:gd name="connsiteY6" fmla="*/ 1002953 h 1651882"/>
              <a:gd name="connsiteX7" fmla="*/ 471948 w 2573593"/>
              <a:gd name="connsiteY7" fmla="*/ 914463 h 1651882"/>
              <a:gd name="connsiteX8" fmla="*/ 538316 w 2573593"/>
              <a:gd name="connsiteY8" fmla="*/ 796476 h 1651882"/>
              <a:gd name="connsiteX9" fmla="*/ 508819 w 2573593"/>
              <a:gd name="connsiteY9" fmla="*/ 715360 h 1651882"/>
              <a:gd name="connsiteX10" fmla="*/ 457200 w 2573593"/>
              <a:gd name="connsiteY10" fmla="*/ 648992 h 1651882"/>
              <a:gd name="connsiteX11" fmla="*/ 516193 w 2573593"/>
              <a:gd name="connsiteY11" fmla="*/ 545753 h 1651882"/>
              <a:gd name="connsiteX12" fmla="*/ 508819 w 2573593"/>
              <a:gd name="connsiteY12" fmla="*/ 302405 h 1651882"/>
              <a:gd name="connsiteX13" fmla="*/ 634180 w 2573593"/>
              <a:gd name="connsiteY13" fmla="*/ 317153 h 1651882"/>
              <a:gd name="connsiteX14" fmla="*/ 685800 w 2573593"/>
              <a:gd name="connsiteY14" fmla="*/ 213914 h 1651882"/>
              <a:gd name="connsiteX15" fmla="*/ 796413 w 2573593"/>
              <a:gd name="connsiteY15" fmla="*/ 199166 h 1651882"/>
              <a:gd name="connsiteX16" fmla="*/ 877529 w 2573593"/>
              <a:gd name="connsiteY16" fmla="*/ 103301 h 1651882"/>
              <a:gd name="connsiteX17" fmla="*/ 995516 w 2573593"/>
              <a:gd name="connsiteY17" fmla="*/ 63 h 1651882"/>
              <a:gd name="connsiteX18" fmla="*/ 1143000 w 2573593"/>
              <a:gd name="connsiteY18" fmla="*/ 88553 h 1651882"/>
              <a:gd name="connsiteX19" fmla="*/ 1305232 w 2573593"/>
              <a:gd name="connsiteY19" fmla="*/ 125424 h 1651882"/>
              <a:gd name="connsiteX20" fmla="*/ 1408471 w 2573593"/>
              <a:gd name="connsiteY20" fmla="*/ 88553 h 1651882"/>
              <a:gd name="connsiteX21" fmla="*/ 1614948 w 2573593"/>
              <a:gd name="connsiteY21" fmla="*/ 199166 h 1651882"/>
              <a:gd name="connsiteX22" fmla="*/ 1828800 w 2573593"/>
              <a:gd name="connsiteY22" fmla="*/ 272908 h 1651882"/>
              <a:gd name="connsiteX23" fmla="*/ 1932038 w 2573593"/>
              <a:gd name="connsiteY23" fmla="*/ 339276 h 1651882"/>
              <a:gd name="connsiteX24" fmla="*/ 2086896 w 2573593"/>
              <a:gd name="connsiteY24" fmla="*/ 420392 h 1651882"/>
              <a:gd name="connsiteX25" fmla="*/ 2204884 w 2573593"/>
              <a:gd name="connsiteY25" fmla="*/ 442514 h 1651882"/>
              <a:gd name="connsiteX26" fmla="*/ 2278626 w 2573593"/>
              <a:gd name="connsiteY26" fmla="*/ 413018 h 1651882"/>
              <a:gd name="connsiteX27" fmla="*/ 2440858 w 2573593"/>
              <a:gd name="connsiteY27" fmla="*/ 420392 h 1651882"/>
              <a:gd name="connsiteX28" fmla="*/ 2551471 w 2573593"/>
              <a:gd name="connsiteY28" fmla="*/ 479385 h 1651882"/>
              <a:gd name="connsiteX29" fmla="*/ 2573593 w 2573593"/>
              <a:gd name="connsiteY29" fmla="*/ 516256 h 1651882"/>
              <a:gd name="connsiteX0" fmla="*/ 0 w 2286000"/>
              <a:gd name="connsiteY0" fmla="*/ 1452779 h 1452779"/>
              <a:gd name="connsiteX1" fmla="*/ 81116 w 2286000"/>
              <a:gd name="connsiteY1" fmla="*/ 1423282 h 1452779"/>
              <a:gd name="connsiteX2" fmla="*/ 29497 w 2286000"/>
              <a:gd name="connsiteY2" fmla="*/ 1349540 h 1452779"/>
              <a:gd name="connsiteX3" fmla="*/ 22123 w 2286000"/>
              <a:gd name="connsiteY3" fmla="*/ 1231553 h 1452779"/>
              <a:gd name="connsiteX4" fmla="*/ 88491 w 2286000"/>
              <a:gd name="connsiteY4" fmla="*/ 1135689 h 1452779"/>
              <a:gd name="connsiteX5" fmla="*/ 140110 w 2286000"/>
              <a:gd name="connsiteY5" fmla="*/ 1002953 h 1452779"/>
              <a:gd name="connsiteX6" fmla="*/ 184355 w 2286000"/>
              <a:gd name="connsiteY6" fmla="*/ 914463 h 1452779"/>
              <a:gd name="connsiteX7" fmla="*/ 250723 w 2286000"/>
              <a:gd name="connsiteY7" fmla="*/ 796476 h 1452779"/>
              <a:gd name="connsiteX8" fmla="*/ 221226 w 2286000"/>
              <a:gd name="connsiteY8" fmla="*/ 715360 h 1452779"/>
              <a:gd name="connsiteX9" fmla="*/ 169607 w 2286000"/>
              <a:gd name="connsiteY9" fmla="*/ 648992 h 1452779"/>
              <a:gd name="connsiteX10" fmla="*/ 228600 w 2286000"/>
              <a:gd name="connsiteY10" fmla="*/ 545753 h 1452779"/>
              <a:gd name="connsiteX11" fmla="*/ 221226 w 2286000"/>
              <a:gd name="connsiteY11" fmla="*/ 302405 h 1452779"/>
              <a:gd name="connsiteX12" fmla="*/ 346587 w 2286000"/>
              <a:gd name="connsiteY12" fmla="*/ 317153 h 1452779"/>
              <a:gd name="connsiteX13" fmla="*/ 398207 w 2286000"/>
              <a:gd name="connsiteY13" fmla="*/ 213914 h 1452779"/>
              <a:gd name="connsiteX14" fmla="*/ 508820 w 2286000"/>
              <a:gd name="connsiteY14" fmla="*/ 199166 h 1452779"/>
              <a:gd name="connsiteX15" fmla="*/ 589936 w 2286000"/>
              <a:gd name="connsiteY15" fmla="*/ 103301 h 1452779"/>
              <a:gd name="connsiteX16" fmla="*/ 707923 w 2286000"/>
              <a:gd name="connsiteY16" fmla="*/ 63 h 1452779"/>
              <a:gd name="connsiteX17" fmla="*/ 855407 w 2286000"/>
              <a:gd name="connsiteY17" fmla="*/ 88553 h 1452779"/>
              <a:gd name="connsiteX18" fmla="*/ 1017639 w 2286000"/>
              <a:gd name="connsiteY18" fmla="*/ 125424 h 1452779"/>
              <a:gd name="connsiteX19" fmla="*/ 1120878 w 2286000"/>
              <a:gd name="connsiteY19" fmla="*/ 88553 h 1452779"/>
              <a:gd name="connsiteX20" fmla="*/ 1327355 w 2286000"/>
              <a:gd name="connsiteY20" fmla="*/ 199166 h 1452779"/>
              <a:gd name="connsiteX21" fmla="*/ 1541207 w 2286000"/>
              <a:gd name="connsiteY21" fmla="*/ 272908 h 1452779"/>
              <a:gd name="connsiteX22" fmla="*/ 1644445 w 2286000"/>
              <a:gd name="connsiteY22" fmla="*/ 339276 h 1452779"/>
              <a:gd name="connsiteX23" fmla="*/ 1799303 w 2286000"/>
              <a:gd name="connsiteY23" fmla="*/ 420392 h 1452779"/>
              <a:gd name="connsiteX24" fmla="*/ 1917291 w 2286000"/>
              <a:gd name="connsiteY24" fmla="*/ 442514 h 1452779"/>
              <a:gd name="connsiteX25" fmla="*/ 1991033 w 2286000"/>
              <a:gd name="connsiteY25" fmla="*/ 413018 h 1452779"/>
              <a:gd name="connsiteX26" fmla="*/ 2153265 w 2286000"/>
              <a:gd name="connsiteY26" fmla="*/ 420392 h 1452779"/>
              <a:gd name="connsiteX27" fmla="*/ 2263878 w 2286000"/>
              <a:gd name="connsiteY27" fmla="*/ 479385 h 1452779"/>
              <a:gd name="connsiteX28" fmla="*/ 2286000 w 2286000"/>
              <a:gd name="connsiteY28" fmla="*/ 516256 h 1452779"/>
              <a:gd name="connsiteX0" fmla="*/ 0 w 2286000"/>
              <a:gd name="connsiteY0" fmla="*/ 1452779 h 1452779"/>
              <a:gd name="connsiteX1" fmla="*/ 29497 w 2286000"/>
              <a:gd name="connsiteY1" fmla="*/ 1349540 h 1452779"/>
              <a:gd name="connsiteX2" fmla="*/ 22123 w 2286000"/>
              <a:gd name="connsiteY2" fmla="*/ 1231553 h 1452779"/>
              <a:gd name="connsiteX3" fmla="*/ 88491 w 2286000"/>
              <a:gd name="connsiteY3" fmla="*/ 1135689 h 1452779"/>
              <a:gd name="connsiteX4" fmla="*/ 140110 w 2286000"/>
              <a:gd name="connsiteY4" fmla="*/ 1002953 h 1452779"/>
              <a:gd name="connsiteX5" fmla="*/ 184355 w 2286000"/>
              <a:gd name="connsiteY5" fmla="*/ 914463 h 1452779"/>
              <a:gd name="connsiteX6" fmla="*/ 250723 w 2286000"/>
              <a:gd name="connsiteY6" fmla="*/ 796476 h 1452779"/>
              <a:gd name="connsiteX7" fmla="*/ 221226 w 2286000"/>
              <a:gd name="connsiteY7" fmla="*/ 715360 h 1452779"/>
              <a:gd name="connsiteX8" fmla="*/ 169607 w 2286000"/>
              <a:gd name="connsiteY8" fmla="*/ 648992 h 1452779"/>
              <a:gd name="connsiteX9" fmla="*/ 228600 w 2286000"/>
              <a:gd name="connsiteY9" fmla="*/ 545753 h 1452779"/>
              <a:gd name="connsiteX10" fmla="*/ 221226 w 2286000"/>
              <a:gd name="connsiteY10" fmla="*/ 302405 h 1452779"/>
              <a:gd name="connsiteX11" fmla="*/ 346587 w 2286000"/>
              <a:gd name="connsiteY11" fmla="*/ 317153 h 1452779"/>
              <a:gd name="connsiteX12" fmla="*/ 398207 w 2286000"/>
              <a:gd name="connsiteY12" fmla="*/ 213914 h 1452779"/>
              <a:gd name="connsiteX13" fmla="*/ 508820 w 2286000"/>
              <a:gd name="connsiteY13" fmla="*/ 199166 h 1452779"/>
              <a:gd name="connsiteX14" fmla="*/ 589936 w 2286000"/>
              <a:gd name="connsiteY14" fmla="*/ 103301 h 1452779"/>
              <a:gd name="connsiteX15" fmla="*/ 707923 w 2286000"/>
              <a:gd name="connsiteY15" fmla="*/ 63 h 1452779"/>
              <a:gd name="connsiteX16" fmla="*/ 855407 w 2286000"/>
              <a:gd name="connsiteY16" fmla="*/ 88553 h 1452779"/>
              <a:gd name="connsiteX17" fmla="*/ 1017639 w 2286000"/>
              <a:gd name="connsiteY17" fmla="*/ 125424 h 1452779"/>
              <a:gd name="connsiteX18" fmla="*/ 1120878 w 2286000"/>
              <a:gd name="connsiteY18" fmla="*/ 88553 h 1452779"/>
              <a:gd name="connsiteX19" fmla="*/ 1327355 w 2286000"/>
              <a:gd name="connsiteY19" fmla="*/ 199166 h 1452779"/>
              <a:gd name="connsiteX20" fmla="*/ 1541207 w 2286000"/>
              <a:gd name="connsiteY20" fmla="*/ 272908 h 1452779"/>
              <a:gd name="connsiteX21" fmla="*/ 1644445 w 2286000"/>
              <a:gd name="connsiteY21" fmla="*/ 339276 h 1452779"/>
              <a:gd name="connsiteX22" fmla="*/ 1799303 w 2286000"/>
              <a:gd name="connsiteY22" fmla="*/ 420392 h 1452779"/>
              <a:gd name="connsiteX23" fmla="*/ 1917291 w 2286000"/>
              <a:gd name="connsiteY23" fmla="*/ 442514 h 1452779"/>
              <a:gd name="connsiteX24" fmla="*/ 1991033 w 2286000"/>
              <a:gd name="connsiteY24" fmla="*/ 413018 h 1452779"/>
              <a:gd name="connsiteX25" fmla="*/ 2153265 w 2286000"/>
              <a:gd name="connsiteY25" fmla="*/ 420392 h 1452779"/>
              <a:gd name="connsiteX26" fmla="*/ 2263878 w 2286000"/>
              <a:gd name="connsiteY26" fmla="*/ 479385 h 1452779"/>
              <a:gd name="connsiteX27" fmla="*/ 2286000 w 2286000"/>
              <a:gd name="connsiteY27" fmla="*/ 516256 h 1452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86000" h="1452779">
                <a:moveTo>
                  <a:pt x="0" y="1452779"/>
                </a:moveTo>
                <a:cubicBezTo>
                  <a:pt x="6145" y="1431271"/>
                  <a:pt x="25810" y="1386411"/>
                  <a:pt x="29497" y="1349540"/>
                </a:cubicBezTo>
                <a:cubicBezTo>
                  <a:pt x="33184" y="1312669"/>
                  <a:pt x="12291" y="1267195"/>
                  <a:pt x="22123" y="1231553"/>
                </a:cubicBezTo>
                <a:cubicBezTo>
                  <a:pt x="31955" y="1195911"/>
                  <a:pt x="68827" y="1173789"/>
                  <a:pt x="88491" y="1135689"/>
                </a:cubicBezTo>
                <a:cubicBezTo>
                  <a:pt x="108155" y="1097589"/>
                  <a:pt x="124133" y="1039824"/>
                  <a:pt x="140110" y="1002953"/>
                </a:cubicBezTo>
                <a:cubicBezTo>
                  <a:pt x="156087" y="966082"/>
                  <a:pt x="165920" y="948876"/>
                  <a:pt x="184355" y="914463"/>
                </a:cubicBezTo>
                <a:cubicBezTo>
                  <a:pt x="202791" y="880050"/>
                  <a:pt x="244578" y="829660"/>
                  <a:pt x="250723" y="796476"/>
                </a:cubicBezTo>
                <a:cubicBezTo>
                  <a:pt x="256868" y="763292"/>
                  <a:pt x="234745" y="739941"/>
                  <a:pt x="221226" y="715360"/>
                </a:cubicBezTo>
                <a:cubicBezTo>
                  <a:pt x="207707" y="690779"/>
                  <a:pt x="168378" y="677260"/>
                  <a:pt x="169607" y="648992"/>
                </a:cubicBezTo>
                <a:cubicBezTo>
                  <a:pt x="170836" y="620724"/>
                  <a:pt x="219997" y="603518"/>
                  <a:pt x="228600" y="545753"/>
                </a:cubicBezTo>
                <a:cubicBezTo>
                  <a:pt x="237203" y="487988"/>
                  <a:pt x="201562" y="340505"/>
                  <a:pt x="221226" y="302405"/>
                </a:cubicBezTo>
                <a:cubicBezTo>
                  <a:pt x="240890" y="264305"/>
                  <a:pt x="317090" y="331901"/>
                  <a:pt x="346587" y="317153"/>
                </a:cubicBezTo>
                <a:cubicBezTo>
                  <a:pt x="376084" y="302405"/>
                  <a:pt x="371168" y="233578"/>
                  <a:pt x="398207" y="213914"/>
                </a:cubicBezTo>
                <a:cubicBezTo>
                  <a:pt x="425246" y="194249"/>
                  <a:pt x="476865" y="217601"/>
                  <a:pt x="508820" y="199166"/>
                </a:cubicBezTo>
                <a:cubicBezTo>
                  <a:pt x="540775" y="180731"/>
                  <a:pt x="556752" y="136485"/>
                  <a:pt x="589936" y="103301"/>
                </a:cubicBezTo>
                <a:cubicBezTo>
                  <a:pt x="623120" y="70117"/>
                  <a:pt x="663678" y="2521"/>
                  <a:pt x="707923" y="63"/>
                </a:cubicBezTo>
                <a:cubicBezTo>
                  <a:pt x="752168" y="-2395"/>
                  <a:pt x="803788" y="67659"/>
                  <a:pt x="855407" y="88553"/>
                </a:cubicBezTo>
                <a:cubicBezTo>
                  <a:pt x="907026" y="109447"/>
                  <a:pt x="973394" y="125424"/>
                  <a:pt x="1017639" y="125424"/>
                </a:cubicBezTo>
                <a:cubicBezTo>
                  <a:pt x="1061884" y="125424"/>
                  <a:pt x="1069259" y="76263"/>
                  <a:pt x="1120878" y="88553"/>
                </a:cubicBezTo>
                <a:cubicBezTo>
                  <a:pt x="1172497" y="100843"/>
                  <a:pt x="1257300" y="168440"/>
                  <a:pt x="1327355" y="199166"/>
                </a:cubicBezTo>
                <a:cubicBezTo>
                  <a:pt x="1397410" y="229892"/>
                  <a:pt x="1488359" y="249556"/>
                  <a:pt x="1541207" y="272908"/>
                </a:cubicBezTo>
                <a:cubicBezTo>
                  <a:pt x="1594055" y="296260"/>
                  <a:pt x="1601429" y="314695"/>
                  <a:pt x="1644445" y="339276"/>
                </a:cubicBezTo>
                <a:cubicBezTo>
                  <a:pt x="1687461" y="363857"/>
                  <a:pt x="1753829" y="403186"/>
                  <a:pt x="1799303" y="420392"/>
                </a:cubicBezTo>
                <a:cubicBezTo>
                  <a:pt x="1844777" y="437598"/>
                  <a:pt x="1885336" y="443743"/>
                  <a:pt x="1917291" y="442514"/>
                </a:cubicBezTo>
                <a:cubicBezTo>
                  <a:pt x="1949246" y="441285"/>
                  <a:pt x="1951704" y="416705"/>
                  <a:pt x="1991033" y="413018"/>
                </a:cubicBezTo>
                <a:cubicBezTo>
                  <a:pt x="2030362" y="409331"/>
                  <a:pt x="2107791" y="409331"/>
                  <a:pt x="2153265" y="420392"/>
                </a:cubicBezTo>
                <a:cubicBezTo>
                  <a:pt x="2198739" y="431453"/>
                  <a:pt x="2241756" y="463408"/>
                  <a:pt x="2263878" y="479385"/>
                </a:cubicBezTo>
                <a:cubicBezTo>
                  <a:pt x="2286000" y="495362"/>
                  <a:pt x="2286000" y="505809"/>
                  <a:pt x="2286000" y="516256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 308"/>
          <p:cNvSpPr/>
          <p:nvPr/>
        </p:nvSpPr>
        <p:spPr>
          <a:xfrm>
            <a:off x="21104901" y="4080288"/>
            <a:ext cx="5751503" cy="12104811"/>
          </a:xfrm>
          <a:custGeom>
            <a:avLst/>
            <a:gdLst>
              <a:gd name="connsiteX0" fmla="*/ 3487597 w 3592037"/>
              <a:gd name="connsiteY0" fmla="*/ 237901 h 7677996"/>
              <a:gd name="connsiteX1" fmla="*/ 2277922 w 3592037"/>
              <a:gd name="connsiteY1" fmla="*/ 2038126 h 7677996"/>
              <a:gd name="connsiteX2" fmla="*/ 1734997 w 3592037"/>
              <a:gd name="connsiteY2" fmla="*/ 2895376 h 7677996"/>
              <a:gd name="connsiteX3" fmla="*/ 1515922 w 3592037"/>
              <a:gd name="connsiteY3" fmla="*/ 3295426 h 7677996"/>
              <a:gd name="connsiteX4" fmla="*/ 1287322 w 3592037"/>
              <a:gd name="connsiteY4" fmla="*/ 3809776 h 7677996"/>
              <a:gd name="connsiteX5" fmla="*/ 1182547 w 3592037"/>
              <a:gd name="connsiteY5" fmla="*/ 4171726 h 7677996"/>
              <a:gd name="connsiteX6" fmla="*/ 1125397 w 3592037"/>
              <a:gd name="connsiteY6" fmla="*/ 4476526 h 7677996"/>
              <a:gd name="connsiteX7" fmla="*/ 1011097 w 3592037"/>
              <a:gd name="connsiteY7" fmla="*/ 5028976 h 7677996"/>
              <a:gd name="connsiteX8" fmla="*/ 868222 w 3592037"/>
              <a:gd name="connsiteY8" fmla="*/ 5314726 h 7677996"/>
              <a:gd name="connsiteX9" fmla="*/ 658672 w 3592037"/>
              <a:gd name="connsiteY9" fmla="*/ 5552851 h 7677996"/>
              <a:gd name="connsiteX10" fmla="*/ 544372 w 3592037"/>
              <a:gd name="connsiteY10" fmla="*/ 5781451 h 7677996"/>
              <a:gd name="connsiteX11" fmla="*/ 372922 w 3592037"/>
              <a:gd name="connsiteY11" fmla="*/ 6191026 h 7677996"/>
              <a:gd name="connsiteX12" fmla="*/ 277672 w 3592037"/>
              <a:gd name="connsiteY12" fmla="*/ 6391051 h 7677996"/>
              <a:gd name="connsiteX13" fmla="*/ 172897 w 3592037"/>
              <a:gd name="connsiteY13" fmla="*/ 6533926 h 7677996"/>
              <a:gd name="connsiteX14" fmla="*/ 144322 w 3592037"/>
              <a:gd name="connsiteY14" fmla="*/ 6648226 h 7677996"/>
              <a:gd name="connsiteX15" fmla="*/ 258622 w 3592037"/>
              <a:gd name="connsiteY15" fmla="*/ 6686326 h 7677996"/>
              <a:gd name="connsiteX16" fmla="*/ 458647 w 3592037"/>
              <a:gd name="connsiteY16" fmla="*/ 6791101 h 7677996"/>
              <a:gd name="connsiteX17" fmla="*/ 496747 w 3592037"/>
              <a:gd name="connsiteY17" fmla="*/ 6962551 h 7677996"/>
              <a:gd name="connsiteX18" fmla="*/ 925372 w 3592037"/>
              <a:gd name="connsiteY18" fmla="*/ 7143526 h 7677996"/>
              <a:gd name="connsiteX19" fmla="*/ 1296847 w 3592037"/>
              <a:gd name="connsiteY19" fmla="*/ 7162576 h 7677996"/>
              <a:gd name="connsiteX20" fmla="*/ 1573072 w 3592037"/>
              <a:gd name="connsiteY20" fmla="*/ 7086376 h 7677996"/>
              <a:gd name="connsiteX21" fmla="*/ 1811197 w 3592037"/>
              <a:gd name="connsiteY21" fmla="*/ 7105426 h 7677996"/>
              <a:gd name="connsiteX22" fmla="*/ 2068372 w 3592037"/>
              <a:gd name="connsiteY22" fmla="*/ 7276876 h 7677996"/>
              <a:gd name="connsiteX23" fmla="*/ 2182672 w 3592037"/>
              <a:gd name="connsiteY23" fmla="*/ 7248301 h 7677996"/>
              <a:gd name="connsiteX24" fmla="*/ 2182672 w 3592037"/>
              <a:gd name="connsiteY24" fmla="*/ 7172101 h 7677996"/>
              <a:gd name="connsiteX25" fmla="*/ 2249347 w 3592037"/>
              <a:gd name="connsiteY25" fmla="*/ 7067326 h 7677996"/>
              <a:gd name="connsiteX26" fmla="*/ 2354122 w 3592037"/>
              <a:gd name="connsiteY26" fmla="*/ 7153051 h 7677996"/>
              <a:gd name="connsiteX27" fmla="*/ 2449372 w 3592037"/>
              <a:gd name="connsiteY27" fmla="*/ 7124476 h 7677996"/>
              <a:gd name="connsiteX28" fmla="*/ 2697022 w 3592037"/>
              <a:gd name="connsiteY28" fmla="*/ 7200676 h 7677996"/>
              <a:gd name="connsiteX29" fmla="*/ 2801797 w 3592037"/>
              <a:gd name="connsiteY29" fmla="*/ 7334026 h 7677996"/>
              <a:gd name="connsiteX30" fmla="*/ 3039922 w 3592037"/>
              <a:gd name="connsiteY30" fmla="*/ 7438801 h 7677996"/>
              <a:gd name="connsiteX31" fmla="*/ 3220897 w 3592037"/>
              <a:gd name="connsiteY31" fmla="*/ 7495951 h 7677996"/>
              <a:gd name="connsiteX32" fmla="*/ 3363772 w 3592037"/>
              <a:gd name="connsiteY32" fmla="*/ 7572151 h 7677996"/>
              <a:gd name="connsiteX33" fmla="*/ 3468547 w 3592037"/>
              <a:gd name="connsiteY33" fmla="*/ 7572151 h 7677996"/>
              <a:gd name="connsiteX34" fmla="*/ 3468547 w 3592037"/>
              <a:gd name="connsiteY34" fmla="*/ 7676926 h 7677996"/>
              <a:gd name="connsiteX35" fmla="*/ 3354247 w 3592037"/>
              <a:gd name="connsiteY35" fmla="*/ 7629301 h 7677996"/>
              <a:gd name="connsiteX36" fmla="*/ 3163747 w 3592037"/>
              <a:gd name="connsiteY36" fmla="*/ 7553101 h 7677996"/>
              <a:gd name="connsiteX37" fmla="*/ 3030397 w 3592037"/>
              <a:gd name="connsiteY37" fmla="*/ 7515001 h 7677996"/>
              <a:gd name="connsiteX38" fmla="*/ 2877997 w 3592037"/>
              <a:gd name="connsiteY38" fmla="*/ 7543576 h 7677996"/>
              <a:gd name="connsiteX39" fmla="*/ 2763697 w 3592037"/>
              <a:gd name="connsiteY39" fmla="*/ 7448326 h 7677996"/>
              <a:gd name="connsiteX40" fmla="*/ 2668447 w 3592037"/>
              <a:gd name="connsiteY40" fmla="*/ 7314976 h 7677996"/>
              <a:gd name="connsiteX41" fmla="*/ 2620822 w 3592037"/>
              <a:gd name="connsiteY41" fmla="*/ 7238776 h 7677996"/>
              <a:gd name="connsiteX42" fmla="*/ 2430322 w 3592037"/>
              <a:gd name="connsiteY42" fmla="*/ 7219726 h 7677996"/>
              <a:gd name="connsiteX43" fmla="*/ 2268397 w 3592037"/>
              <a:gd name="connsiteY43" fmla="*/ 7343551 h 7677996"/>
              <a:gd name="connsiteX44" fmla="*/ 2039797 w 3592037"/>
              <a:gd name="connsiteY44" fmla="*/ 7391176 h 7677996"/>
              <a:gd name="connsiteX45" fmla="*/ 1792147 w 3592037"/>
              <a:gd name="connsiteY45" fmla="*/ 7238776 h 7677996"/>
              <a:gd name="connsiteX46" fmla="*/ 1649272 w 3592037"/>
              <a:gd name="connsiteY46" fmla="*/ 7181626 h 7677996"/>
              <a:gd name="connsiteX47" fmla="*/ 1373047 w 3592037"/>
              <a:gd name="connsiteY47" fmla="*/ 7248301 h 7677996"/>
              <a:gd name="connsiteX48" fmla="*/ 1001572 w 3592037"/>
              <a:gd name="connsiteY48" fmla="*/ 7276876 h 7677996"/>
              <a:gd name="connsiteX49" fmla="*/ 715822 w 3592037"/>
              <a:gd name="connsiteY49" fmla="*/ 7162576 h 7677996"/>
              <a:gd name="connsiteX50" fmla="*/ 563422 w 3592037"/>
              <a:gd name="connsiteY50" fmla="*/ 7105426 h 7677996"/>
              <a:gd name="connsiteX51" fmla="*/ 382447 w 3592037"/>
              <a:gd name="connsiteY51" fmla="*/ 7057801 h 7677996"/>
              <a:gd name="connsiteX52" fmla="*/ 191947 w 3592037"/>
              <a:gd name="connsiteY52" fmla="*/ 7029226 h 7677996"/>
              <a:gd name="connsiteX53" fmla="*/ 58597 w 3592037"/>
              <a:gd name="connsiteY53" fmla="*/ 6848251 h 7677996"/>
              <a:gd name="connsiteX54" fmla="*/ 1447 w 3592037"/>
              <a:gd name="connsiteY54" fmla="*/ 6667276 h 7677996"/>
              <a:gd name="connsiteX55" fmla="*/ 30022 w 3592037"/>
              <a:gd name="connsiteY55" fmla="*/ 6533926 h 7677996"/>
              <a:gd name="connsiteX56" fmla="*/ 163372 w 3592037"/>
              <a:gd name="connsiteY56" fmla="*/ 6305326 h 7677996"/>
              <a:gd name="connsiteX57" fmla="*/ 334822 w 3592037"/>
              <a:gd name="connsiteY57" fmla="*/ 6057676 h 7677996"/>
              <a:gd name="connsiteX58" fmla="*/ 496747 w 3592037"/>
              <a:gd name="connsiteY58" fmla="*/ 5629051 h 7677996"/>
              <a:gd name="connsiteX59" fmla="*/ 639622 w 3592037"/>
              <a:gd name="connsiteY59" fmla="*/ 5362351 h 7677996"/>
              <a:gd name="connsiteX60" fmla="*/ 868222 w 3592037"/>
              <a:gd name="connsiteY60" fmla="*/ 5048026 h 7677996"/>
              <a:gd name="connsiteX61" fmla="*/ 992047 w 3592037"/>
              <a:gd name="connsiteY61" fmla="*/ 4705126 h 7677996"/>
              <a:gd name="connsiteX62" fmla="*/ 1039672 w 3592037"/>
              <a:gd name="connsiteY62" fmla="*/ 4181251 h 7677996"/>
              <a:gd name="connsiteX63" fmla="*/ 1325422 w 3592037"/>
              <a:gd name="connsiteY63" fmla="*/ 3352576 h 7677996"/>
              <a:gd name="connsiteX64" fmla="*/ 1601647 w 3592037"/>
              <a:gd name="connsiteY64" fmla="*/ 2885851 h 7677996"/>
              <a:gd name="connsiteX65" fmla="*/ 1839772 w 3592037"/>
              <a:gd name="connsiteY65" fmla="*/ 2514376 h 7677996"/>
              <a:gd name="connsiteX66" fmla="*/ 2401747 w 3592037"/>
              <a:gd name="connsiteY66" fmla="*/ 1657126 h 7677996"/>
              <a:gd name="connsiteX67" fmla="*/ 2973247 w 3592037"/>
              <a:gd name="connsiteY67" fmla="*/ 742726 h 7677996"/>
              <a:gd name="connsiteX68" fmla="*/ 3297097 w 3592037"/>
              <a:gd name="connsiteY68" fmla="*/ 333151 h 7677996"/>
              <a:gd name="connsiteX69" fmla="*/ 3506647 w 3592037"/>
              <a:gd name="connsiteY69" fmla="*/ 28351 h 7677996"/>
              <a:gd name="connsiteX70" fmla="*/ 3487597 w 3592037"/>
              <a:gd name="connsiteY70" fmla="*/ 237901 h 7677996"/>
              <a:gd name="connsiteX0" fmla="*/ 3487597 w 3580944"/>
              <a:gd name="connsiteY0" fmla="*/ 229339 h 7669434"/>
              <a:gd name="connsiteX1" fmla="*/ 2277922 w 3580944"/>
              <a:gd name="connsiteY1" fmla="*/ 2029564 h 7669434"/>
              <a:gd name="connsiteX2" fmla="*/ 1734997 w 3580944"/>
              <a:gd name="connsiteY2" fmla="*/ 2886814 h 7669434"/>
              <a:gd name="connsiteX3" fmla="*/ 1515922 w 3580944"/>
              <a:gd name="connsiteY3" fmla="*/ 3286864 h 7669434"/>
              <a:gd name="connsiteX4" fmla="*/ 1287322 w 3580944"/>
              <a:gd name="connsiteY4" fmla="*/ 3801214 h 7669434"/>
              <a:gd name="connsiteX5" fmla="*/ 1182547 w 3580944"/>
              <a:gd name="connsiteY5" fmla="*/ 4163164 h 7669434"/>
              <a:gd name="connsiteX6" fmla="*/ 1125397 w 3580944"/>
              <a:gd name="connsiteY6" fmla="*/ 4467964 h 7669434"/>
              <a:gd name="connsiteX7" fmla="*/ 1011097 w 3580944"/>
              <a:gd name="connsiteY7" fmla="*/ 5020414 h 7669434"/>
              <a:gd name="connsiteX8" fmla="*/ 868222 w 3580944"/>
              <a:gd name="connsiteY8" fmla="*/ 5306164 h 7669434"/>
              <a:gd name="connsiteX9" fmla="*/ 658672 w 3580944"/>
              <a:gd name="connsiteY9" fmla="*/ 5544289 h 7669434"/>
              <a:gd name="connsiteX10" fmla="*/ 544372 w 3580944"/>
              <a:gd name="connsiteY10" fmla="*/ 5772889 h 7669434"/>
              <a:gd name="connsiteX11" fmla="*/ 372922 w 3580944"/>
              <a:gd name="connsiteY11" fmla="*/ 6182464 h 7669434"/>
              <a:gd name="connsiteX12" fmla="*/ 277672 w 3580944"/>
              <a:gd name="connsiteY12" fmla="*/ 6382489 h 7669434"/>
              <a:gd name="connsiteX13" fmla="*/ 172897 w 3580944"/>
              <a:gd name="connsiteY13" fmla="*/ 6525364 h 7669434"/>
              <a:gd name="connsiteX14" fmla="*/ 144322 w 3580944"/>
              <a:gd name="connsiteY14" fmla="*/ 6639664 h 7669434"/>
              <a:gd name="connsiteX15" fmla="*/ 258622 w 3580944"/>
              <a:gd name="connsiteY15" fmla="*/ 6677764 h 7669434"/>
              <a:gd name="connsiteX16" fmla="*/ 458647 w 3580944"/>
              <a:gd name="connsiteY16" fmla="*/ 6782539 h 7669434"/>
              <a:gd name="connsiteX17" fmla="*/ 496747 w 3580944"/>
              <a:gd name="connsiteY17" fmla="*/ 6953989 h 7669434"/>
              <a:gd name="connsiteX18" fmla="*/ 925372 w 3580944"/>
              <a:gd name="connsiteY18" fmla="*/ 7134964 h 7669434"/>
              <a:gd name="connsiteX19" fmla="*/ 1296847 w 3580944"/>
              <a:gd name="connsiteY19" fmla="*/ 7154014 h 7669434"/>
              <a:gd name="connsiteX20" fmla="*/ 1573072 w 3580944"/>
              <a:gd name="connsiteY20" fmla="*/ 7077814 h 7669434"/>
              <a:gd name="connsiteX21" fmla="*/ 1811197 w 3580944"/>
              <a:gd name="connsiteY21" fmla="*/ 7096864 h 7669434"/>
              <a:gd name="connsiteX22" fmla="*/ 2068372 w 3580944"/>
              <a:gd name="connsiteY22" fmla="*/ 7268314 h 7669434"/>
              <a:gd name="connsiteX23" fmla="*/ 2182672 w 3580944"/>
              <a:gd name="connsiteY23" fmla="*/ 7239739 h 7669434"/>
              <a:gd name="connsiteX24" fmla="*/ 2182672 w 3580944"/>
              <a:gd name="connsiteY24" fmla="*/ 7163539 h 7669434"/>
              <a:gd name="connsiteX25" fmla="*/ 2249347 w 3580944"/>
              <a:gd name="connsiteY25" fmla="*/ 7058764 h 7669434"/>
              <a:gd name="connsiteX26" fmla="*/ 2354122 w 3580944"/>
              <a:gd name="connsiteY26" fmla="*/ 7144489 h 7669434"/>
              <a:gd name="connsiteX27" fmla="*/ 2449372 w 3580944"/>
              <a:gd name="connsiteY27" fmla="*/ 7115914 h 7669434"/>
              <a:gd name="connsiteX28" fmla="*/ 2697022 w 3580944"/>
              <a:gd name="connsiteY28" fmla="*/ 7192114 h 7669434"/>
              <a:gd name="connsiteX29" fmla="*/ 2801797 w 3580944"/>
              <a:gd name="connsiteY29" fmla="*/ 7325464 h 7669434"/>
              <a:gd name="connsiteX30" fmla="*/ 3039922 w 3580944"/>
              <a:gd name="connsiteY30" fmla="*/ 7430239 h 7669434"/>
              <a:gd name="connsiteX31" fmla="*/ 3220897 w 3580944"/>
              <a:gd name="connsiteY31" fmla="*/ 7487389 h 7669434"/>
              <a:gd name="connsiteX32" fmla="*/ 3363772 w 3580944"/>
              <a:gd name="connsiteY32" fmla="*/ 7563589 h 7669434"/>
              <a:gd name="connsiteX33" fmla="*/ 3468547 w 3580944"/>
              <a:gd name="connsiteY33" fmla="*/ 7563589 h 7669434"/>
              <a:gd name="connsiteX34" fmla="*/ 3468547 w 3580944"/>
              <a:gd name="connsiteY34" fmla="*/ 7668364 h 7669434"/>
              <a:gd name="connsiteX35" fmla="*/ 3354247 w 3580944"/>
              <a:gd name="connsiteY35" fmla="*/ 7620739 h 7669434"/>
              <a:gd name="connsiteX36" fmla="*/ 3163747 w 3580944"/>
              <a:gd name="connsiteY36" fmla="*/ 7544539 h 7669434"/>
              <a:gd name="connsiteX37" fmla="*/ 3030397 w 3580944"/>
              <a:gd name="connsiteY37" fmla="*/ 7506439 h 7669434"/>
              <a:gd name="connsiteX38" fmla="*/ 2877997 w 3580944"/>
              <a:gd name="connsiteY38" fmla="*/ 7535014 h 7669434"/>
              <a:gd name="connsiteX39" fmla="*/ 2763697 w 3580944"/>
              <a:gd name="connsiteY39" fmla="*/ 7439764 h 7669434"/>
              <a:gd name="connsiteX40" fmla="*/ 2668447 w 3580944"/>
              <a:gd name="connsiteY40" fmla="*/ 7306414 h 7669434"/>
              <a:gd name="connsiteX41" fmla="*/ 2620822 w 3580944"/>
              <a:gd name="connsiteY41" fmla="*/ 7230214 h 7669434"/>
              <a:gd name="connsiteX42" fmla="*/ 2430322 w 3580944"/>
              <a:gd name="connsiteY42" fmla="*/ 7211164 h 7669434"/>
              <a:gd name="connsiteX43" fmla="*/ 2268397 w 3580944"/>
              <a:gd name="connsiteY43" fmla="*/ 7334989 h 7669434"/>
              <a:gd name="connsiteX44" fmla="*/ 2039797 w 3580944"/>
              <a:gd name="connsiteY44" fmla="*/ 7382614 h 7669434"/>
              <a:gd name="connsiteX45" fmla="*/ 1792147 w 3580944"/>
              <a:gd name="connsiteY45" fmla="*/ 7230214 h 7669434"/>
              <a:gd name="connsiteX46" fmla="*/ 1649272 w 3580944"/>
              <a:gd name="connsiteY46" fmla="*/ 7173064 h 7669434"/>
              <a:gd name="connsiteX47" fmla="*/ 1373047 w 3580944"/>
              <a:gd name="connsiteY47" fmla="*/ 7239739 h 7669434"/>
              <a:gd name="connsiteX48" fmla="*/ 1001572 w 3580944"/>
              <a:gd name="connsiteY48" fmla="*/ 7268314 h 7669434"/>
              <a:gd name="connsiteX49" fmla="*/ 715822 w 3580944"/>
              <a:gd name="connsiteY49" fmla="*/ 7154014 h 7669434"/>
              <a:gd name="connsiteX50" fmla="*/ 563422 w 3580944"/>
              <a:gd name="connsiteY50" fmla="*/ 7096864 h 7669434"/>
              <a:gd name="connsiteX51" fmla="*/ 382447 w 3580944"/>
              <a:gd name="connsiteY51" fmla="*/ 7049239 h 7669434"/>
              <a:gd name="connsiteX52" fmla="*/ 191947 w 3580944"/>
              <a:gd name="connsiteY52" fmla="*/ 7020664 h 7669434"/>
              <a:gd name="connsiteX53" fmla="*/ 58597 w 3580944"/>
              <a:gd name="connsiteY53" fmla="*/ 6839689 h 7669434"/>
              <a:gd name="connsiteX54" fmla="*/ 1447 w 3580944"/>
              <a:gd name="connsiteY54" fmla="*/ 6658714 h 7669434"/>
              <a:gd name="connsiteX55" fmla="*/ 30022 w 3580944"/>
              <a:gd name="connsiteY55" fmla="*/ 6525364 h 7669434"/>
              <a:gd name="connsiteX56" fmla="*/ 163372 w 3580944"/>
              <a:gd name="connsiteY56" fmla="*/ 6296764 h 7669434"/>
              <a:gd name="connsiteX57" fmla="*/ 334822 w 3580944"/>
              <a:gd name="connsiteY57" fmla="*/ 6049114 h 7669434"/>
              <a:gd name="connsiteX58" fmla="*/ 496747 w 3580944"/>
              <a:gd name="connsiteY58" fmla="*/ 5620489 h 7669434"/>
              <a:gd name="connsiteX59" fmla="*/ 639622 w 3580944"/>
              <a:gd name="connsiteY59" fmla="*/ 5353789 h 7669434"/>
              <a:gd name="connsiteX60" fmla="*/ 868222 w 3580944"/>
              <a:gd name="connsiteY60" fmla="*/ 5039464 h 7669434"/>
              <a:gd name="connsiteX61" fmla="*/ 992047 w 3580944"/>
              <a:gd name="connsiteY61" fmla="*/ 4696564 h 7669434"/>
              <a:gd name="connsiteX62" fmla="*/ 1039672 w 3580944"/>
              <a:gd name="connsiteY62" fmla="*/ 4172689 h 7669434"/>
              <a:gd name="connsiteX63" fmla="*/ 1325422 w 3580944"/>
              <a:gd name="connsiteY63" fmla="*/ 3344014 h 7669434"/>
              <a:gd name="connsiteX64" fmla="*/ 1601647 w 3580944"/>
              <a:gd name="connsiteY64" fmla="*/ 2877289 h 7669434"/>
              <a:gd name="connsiteX65" fmla="*/ 1839772 w 3580944"/>
              <a:gd name="connsiteY65" fmla="*/ 2505814 h 7669434"/>
              <a:gd name="connsiteX66" fmla="*/ 2401747 w 3580944"/>
              <a:gd name="connsiteY66" fmla="*/ 1648564 h 7669434"/>
              <a:gd name="connsiteX67" fmla="*/ 2973247 w 3580944"/>
              <a:gd name="connsiteY67" fmla="*/ 734164 h 7669434"/>
              <a:gd name="connsiteX68" fmla="*/ 3297097 w 3580944"/>
              <a:gd name="connsiteY68" fmla="*/ 324589 h 7669434"/>
              <a:gd name="connsiteX69" fmla="*/ 3477255 w 3580944"/>
              <a:gd name="connsiteY69" fmla="*/ 32852 h 7669434"/>
              <a:gd name="connsiteX70" fmla="*/ 3487597 w 3580944"/>
              <a:gd name="connsiteY70" fmla="*/ 229339 h 7669434"/>
              <a:gd name="connsiteX0" fmla="*/ 3487597 w 3829052"/>
              <a:gd name="connsiteY0" fmla="*/ 229339 h 7765738"/>
              <a:gd name="connsiteX1" fmla="*/ 2277922 w 3829052"/>
              <a:gd name="connsiteY1" fmla="*/ 2029564 h 7765738"/>
              <a:gd name="connsiteX2" fmla="*/ 1734997 w 3829052"/>
              <a:gd name="connsiteY2" fmla="*/ 2886814 h 7765738"/>
              <a:gd name="connsiteX3" fmla="*/ 1515922 w 3829052"/>
              <a:gd name="connsiteY3" fmla="*/ 3286864 h 7765738"/>
              <a:gd name="connsiteX4" fmla="*/ 1287322 w 3829052"/>
              <a:gd name="connsiteY4" fmla="*/ 3801214 h 7765738"/>
              <a:gd name="connsiteX5" fmla="*/ 1182547 w 3829052"/>
              <a:gd name="connsiteY5" fmla="*/ 4163164 h 7765738"/>
              <a:gd name="connsiteX6" fmla="*/ 1125397 w 3829052"/>
              <a:gd name="connsiteY6" fmla="*/ 4467964 h 7765738"/>
              <a:gd name="connsiteX7" fmla="*/ 1011097 w 3829052"/>
              <a:gd name="connsiteY7" fmla="*/ 5020414 h 7765738"/>
              <a:gd name="connsiteX8" fmla="*/ 868222 w 3829052"/>
              <a:gd name="connsiteY8" fmla="*/ 5306164 h 7765738"/>
              <a:gd name="connsiteX9" fmla="*/ 658672 w 3829052"/>
              <a:gd name="connsiteY9" fmla="*/ 5544289 h 7765738"/>
              <a:gd name="connsiteX10" fmla="*/ 544372 w 3829052"/>
              <a:gd name="connsiteY10" fmla="*/ 5772889 h 7765738"/>
              <a:gd name="connsiteX11" fmla="*/ 372922 w 3829052"/>
              <a:gd name="connsiteY11" fmla="*/ 6182464 h 7765738"/>
              <a:gd name="connsiteX12" fmla="*/ 277672 w 3829052"/>
              <a:gd name="connsiteY12" fmla="*/ 6382489 h 7765738"/>
              <a:gd name="connsiteX13" fmla="*/ 172897 w 3829052"/>
              <a:gd name="connsiteY13" fmla="*/ 6525364 h 7765738"/>
              <a:gd name="connsiteX14" fmla="*/ 144322 w 3829052"/>
              <a:gd name="connsiteY14" fmla="*/ 6639664 h 7765738"/>
              <a:gd name="connsiteX15" fmla="*/ 258622 w 3829052"/>
              <a:gd name="connsiteY15" fmla="*/ 6677764 h 7765738"/>
              <a:gd name="connsiteX16" fmla="*/ 458647 w 3829052"/>
              <a:gd name="connsiteY16" fmla="*/ 6782539 h 7765738"/>
              <a:gd name="connsiteX17" fmla="*/ 496747 w 3829052"/>
              <a:gd name="connsiteY17" fmla="*/ 6953989 h 7765738"/>
              <a:gd name="connsiteX18" fmla="*/ 925372 w 3829052"/>
              <a:gd name="connsiteY18" fmla="*/ 7134964 h 7765738"/>
              <a:gd name="connsiteX19" fmla="*/ 1296847 w 3829052"/>
              <a:gd name="connsiteY19" fmla="*/ 7154014 h 7765738"/>
              <a:gd name="connsiteX20" fmla="*/ 1573072 w 3829052"/>
              <a:gd name="connsiteY20" fmla="*/ 7077814 h 7765738"/>
              <a:gd name="connsiteX21" fmla="*/ 1811197 w 3829052"/>
              <a:gd name="connsiteY21" fmla="*/ 7096864 h 7765738"/>
              <a:gd name="connsiteX22" fmla="*/ 2068372 w 3829052"/>
              <a:gd name="connsiteY22" fmla="*/ 7268314 h 7765738"/>
              <a:gd name="connsiteX23" fmla="*/ 2182672 w 3829052"/>
              <a:gd name="connsiteY23" fmla="*/ 7239739 h 7765738"/>
              <a:gd name="connsiteX24" fmla="*/ 2182672 w 3829052"/>
              <a:gd name="connsiteY24" fmla="*/ 7163539 h 7765738"/>
              <a:gd name="connsiteX25" fmla="*/ 2249347 w 3829052"/>
              <a:gd name="connsiteY25" fmla="*/ 7058764 h 7765738"/>
              <a:gd name="connsiteX26" fmla="*/ 2354122 w 3829052"/>
              <a:gd name="connsiteY26" fmla="*/ 7144489 h 7765738"/>
              <a:gd name="connsiteX27" fmla="*/ 2449372 w 3829052"/>
              <a:gd name="connsiteY27" fmla="*/ 7115914 h 7765738"/>
              <a:gd name="connsiteX28" fmla="*/ 2697022 w 3829052"/>
              <a:gd name="connsiteY28" fmla="*/ 7192114 h 7765738"/>
              <a:gd name="connsiteX29" fmla="*/ 2801797 w 3829052"/>
              <a:gd name="connsiteY29" fmla="*/ 7325464 h 7765738"/>
              <a:gd name="connsiteX30" fmla="*/ 3039922 w 3829052"/>
              <a:gd name="connsiteY30" fmla="*/ 7430239 h 7765738"/>
              <a:gd name="connsiteX31" fmla="*/ 3220897 w 3829052"/>
              <a:gd name="connsiteY31" fmla="*/ 7487389 h 7765738"/>
              <a:gd name="connsiteX32" fmla="*/ 3363772 w 3829052"/>
              <a:gd name="connsiteY32" fmla="*/ 7563589 h 7765738"/>
              <a:gd name="connsiteX33" fmla="*/ 3468547 w 3829052"/>
              <a:gd name="connsiteY33" fmla="*/ 7563589 h 7765738"/>
              <a:gd name="connsiteX34" fmla="*/ 3828188 w 3829052"/>
              <a:gd name="connsiteY34" fmla="*/ 7765190 h 7765738"/>
              <a:gd name="connsiteX35" fmla="*/ 3354247 w 3829052"/>
              <a:gd name="connsiteY35" fmla="*/ 7620739 h 7765738"/>
              <a:gd name="connsiteX36" fmla="*/ 3163747 w 3829052"/>
              <a:gd name="connsiteY36" fmla="*/ 7544539 h 7765738"/>
              <a:gd name="connsiteX37" fmla="*/ 3030397 w 3829052"/>
              <a:gd name="connsiteY37" fmla="*/ 7506439 h 7765738"/>
              <a:gd name="connsiteX38" fmla="*/ 2877997 w 3829052"/>
              <a:gd name="connsiteY38" fmla="*/ 7535014 h 7765738"/>
              <a:gd name="connsiteX39" fmla="*/ 2763697 w 3829052"/>
              <a:gd name="connsiteY39" fmla="*/ 7439764 h 7765738"/>
              <a:gd name="connsiteX40" fmla="*/ 2668447 w 3829052"/>
              <a:gd name="connsiteY40" fmla="*/ 7306414 h 7765738"/>
              <a:gd name="connsiteX41" fmla="*/ 2620822 w 3829052"/>
              <a:gd name="connsiteY41" fmla="*/ 7230214 h 7765738"/>
              <a:gd name="connsiteX42" fmla="*/ 2430322 w 3829052"/>
              <a:gd name="connsiteY42" fmla="*/ 7211164 h 7765738"/>
              <a:gd name="connsiteX43" fmla="*/ 2268397 w 3829052"/>
              <a:gd name="connsiteY43" fmla="*/ 7334989 h 7765738"/>
              <a:gd name="connsiteX44" fmla="*/ 2039797 w 3829052"/>
              <a:gd name="connsiteY44" fmla="*/ 7382614 h 7765738"/>
              <a:gd name="connsiteX45" fmla="*/ 1792147 w 3829052"/>
              <a:gd name="connsiteY45" fmla="*/ 7230214 h 7765738"/>
              <a:gd name="connsiteX46" fmla="*/ 1649272 w 3829052"/>
              <a:gd name="connsiteY46" fmla="*/ 7173064 h 7765738"/>
              <a:gd name="connsiteX47" fmla="*/ 1373047 w 3829052"/>
              <a:gd name="connsiteY47" fmla="*/ 7239739 h 7765738"/>
              <a:gd name="connsiteX48" fmla="*/ 1001572 w 3829052"/>
              <a:gd name="connsiteY48" fmla="*/ 7268314 h 7765738"/>
              <a:gd name="connsiteX49" fmla="*/ 715822 w 3829052"/>
              <a:gd name="connsiteY49" fmla="*/ 7154014 h 7765738"/>
              <a:gd name="connsiteX50" fmla="*/ 563422 w 3829052"/>
              <a:gd name="connsiteY50" fmla="*/ 7096864 h 7765738"/>
              <a:gd name="connsiteX51" fmla="*/ 382447 w 3829052"/>
              <a:gd name="connsiteY51" fmla="*/ 7049239 h 7765738"/>
              <a:gd name="connsiteX52" fmla="*/ 191947 w 3829052"/>
              <a:gd name="connsiteY52" fmla="*/ 7020664 h 7765738"/>
              <a:gd name="connsiteX53" fmla="*/ 58597 w 3829052"/>
              <a:gd name="connsiteY53" fmla="*/ 6839689 h 7765738"/>
              <a:gd name="connsiteX54" fmla="*/ 1447 w 3829052"/>
              <a:gd name="connsiteY54" fmla="*/ 6658714 h 7765738"/>
              <a:gd name="connsiteX55" fmla="*/ 30022 w 3829052"/>
              <a:gd name="connsiteY55" fmla="*/ 6525364 h 7765738"/>
              <a:gd name="connsiteX56" fmla="*/ 163372 w 3829052"/>
              <a:gd name="connsiteY56" fmla="*/ 6296764 h 7765738"/>
              <a:gd name="connsiteX57" fmla="*/ 334822 w 3829052"/>
              <a:gd name="connsiteY57" fmla="*/ 6049114 h 7765738"/>
              <a:gd name="connsiteX58" fmla="*/ 496747 w 3829052"/>
              <a:gd name="connsiteY58" fmla="*/ 5620489 h 7765738"/>
              <a:gd name="connsiteX59" fmla="*/ 639622 w 3829052"/>
              <a:gd name="connsiteY59" fmla="*/ 5353789 h 7765738"/>
              <a:gd name="connsiteX60" fmla="*/ 868222 w 3829052"/>
              <a:gd name="connsiteY60" fmla="*/ 5039464 h 7765738"/>
              <a:gd name="connsiteX61" fmla="*/ 992047 w 3829052"/>
              <a:gd name="connsiteY61" fmla="*/ 4696564 h 7765738"/>
              <a:gd name="connsiteX62" fmla="*/ 1039672 w 3829052"/>
              <a:gd name="connsiteY62" fmla="*/ 4172689 h 7765738"/>
              <a:gd name="connsiteX63" fmla="*/ 1325422 w 3829052"/>
              <a:gd name="connsiteY63" fmla="*/ 3344014 h 7765738"/>
              <a:gd name="connsiteX64" fmla="*/ 1601647 w 3829052"/>
              <a:gd name="connsiteY64" fmla="*/ 2877289 h 7765738"/>
              <a:gd name="connsiteX65" fmla="*/ 1839772 w 3829052"/>
              <a:gd name="connsiteY65" fmla="*/ 2505814 h 7765738"/>
              <a:gd name="connsiteX66" fmla="*/ 2401747 w 3829052"/>
              <a:gd name="connsiteY66" fmla="*/ 1648564 h 7765738"/>
              <a:gd name="connsiteX67" fmla="*/ 2973247 w 3829052"/>
              <a:gd name="connsiteY67" fmla="*/ 734164 h 7765738"/>
              <a:gd name="connsiteX68" fmla="*/ 3297097 w 3829052"/>
              <a:gd name="connsiteY68" fmla="*/ 324589 h 7765738"/>
              <a:gd name="connsiteX69" fmla="*/ 3477255 w 3829052"/>
              <a:gd name="connsiteY69" fmla="*/ 32852 h 7765738"/>
              <a:gd name="connsiteX70" fmla="*/ 3487597 w 3829052"/>
              <a:gd name="connsiteY70" fmla="*/ 229339 h 7765738"/>
              <a:gd name="connsiteX0" fmla="*/ 3487597 w 3886836"/>
              <a:gd name="connsiteY0" fmla="*/ 229339 h 7766007"/>
              <a:gd name="connsiteX1" fmla="*/ 2277922 w 3886836"/>
              <a:gd name="connsiteY1" fmla="*/ 2029564 h 7766007"/>
              <a:gd name="connsiteX2" fmla="*/ 1734997 w 3886836"/>
              <a:gd name="connsiteY2" fmla="*/ 2886814 h 7766007"/>
              <a:gd name="connsiteX3" fmla="*/ 1515922 w 3886836"/>
              <a:gd name="connsiteY3" fmla="*/ 3286864 h 7766007"/>
              <a:gd name="connsiteX4" fmla="*/ 1287322 w 3886836"/>
              <a:gd name="connsiteY4" fmla="*/ 3801214 h 7766007"/>
              <a:gd name="connsiteX5" fmla="*/ 1182547 w 3886836"/>
              <a:gd name="connsiteY5" fmla="*/ 4163164 h 7766007"/>
              <a:gd name="connsiteX6" fmla="*/ 1125397 w 3886836"/>
              <a:gd name="connsiteY6" fmla="*/ 4467964 h 7766007"/>
              <a:gd name="connsiteX7" fmla="*/ 1011097 w 3886836"/>
              <a:gd name="connsiteY7" fmla="*/ 5020414 h 7766007"/>
              <a:gd name="connsiteX8" fmla="*/ 868222 w 3886836"/>
              <a:gd name="connsiteY8" fmla="*/ 5306164 h 7766007"/>
              <a:gd name="connsiteX9" fmla="*/ 658672 w 3886836"/>
              <a:gd name="connsiteY9" fmla="*/ 5544289 h 7766007"/>
              <a:gd name="connsiteX10" fmla="*/ 544372 w 3886836"/>
              <a:gd name="connsiteY10" fmla="*/ 5772889 h 7766007"/>
              <a:gd name="connsiteX11" fmla="*/ 372922 w 3886836"/>
              <a:gd name="connsiteY11" fmla="*/ 6182464 h 7766007"/>
              <a:gd name="connsiteX12" fmla="*/ 277672 w 3886836"/>
              <a:gd name="connsiteY12" fmla="*/ 6382489 h 7766007"/>
              <a:gd name="connsiteX13" fmla="*/ 172897 w 3886836"/>
              <a:gd name="connsiteY13" fmla="*/ 6525364 h 7766007"/>
              <a:gd name="connsiteX14" fmla="*/ 144322 w 3886836"/>
              <a:gd name="connsiteY14" fmla="*/ 6639664 h 7766007"/>
              <a:gd name="connsiteX15" fmla="*/ 258622 w 3886836"/>
              <a:gd name="connsiteY15" fmla="*/ 6677764 h 7766007"/>
              <a:gd name="connsiteX16" fmla="*/ 458647 w 3886836"/>
              <a:gd name="connsiteY16" fmla="*/ 6782539 h 7766007"/>
              <a:gd name="connsiteX17" fmla="*/ 496747 w 3886836"/>
              <a:gd name="connsiteY17" fmla="*/ 6953989 h 7766007"/>
              <a:gd name="connsiteX18" fmla="*/ 925372 w 3886836"/>
              <a:gd name="connsiteY18" fmla="*/ 7134964 h 7766007"/>
              <a:gd name="connsiteX19" fmla="*/ 1296847 w 3886836"/>
              <a:gd name="connsiteY19" fmla="*/ 7154014 h 7766007"/>
              <a:gd name="connsiteX20" fmla="*/ 1573072 w 3886836"/>
              <a:gd name="connsiteY20" fmla="*/ 7077814 h 7766007"/>
              <a:gd name="connsiteX21" fmla="*/ 1811197 w 3886836"/>
              <a:gd name="connsiteY21" fmla="*/ 7096864 h 7766007"/>
              <a:gd name="connsiteX22" fmla="*/ 2068372 w 3886836"/>
              <a:gd name="connsiteY22" fmla="*/ 7268314 h 7766007"/>
              <a:gd name="connsiteX23" fmla="*/ 2182672 w 3886836"/>
              <a:gd name="connsiteY23" fmla="*/ 7239739 h 7766007"/>
              <a:gd name="connsiteX24" fmla="*/ 2182672 w 3886836"/>
              <a:gd name="connsiteY24" fmla="*/ 7163539 h 7766007"/>
              <a:gd name="connsiteX25" fmla="*/ 2249347 w 3886836"/>
              <a:gd name="connsiteY25" fmla="*/ 7058764 h 7766007"/>
              <a:gd name="connsiteX26" fmla="*/ 2354122 w 3886836"/>
              <a:gd name="connsiteY26" fmla="*/ 7144489 h 7766007"/>
              <a:gd name="connsiteX27" fmla="*/ 2449372 w 3886836"/>
              <a:gd name="connsiteY27" fmla="*/ 7115914 h 7766007"/>
              <a:gd name="connsiteX28" fmla="*/ 2697022 w 3886836"/>
              <a:gd name="connsiteY28" fmla="*/ 7192114 h 7766007"/>
              <a:gd name="connsiteX29" fmla="*/ 2801797 w 3886836"/>
              <a:gd name="connsiteY29" fmla="*/ 7325464 h 7766007"/>
              <a:gd name="connsiteX30" fmla="*/ 3039922 w 3886836"/>
              <a:gd name="connsiteY30" fmla="*/ 7430239 h 7766007"/>
              <a:gd name="connsiteX31" fmla="*/ 3220897 w 3886836"/>
              <a:gd name="connsiteY31" fmla="*/ 7487389 h 7766007"/>
              <a:gd name="connsiteX32" fmla="*/ 3363772 w 3886836"/>
              <a:gd name="connsiteY32" fmla="*/ 7563589 h 7766007"/>
              <a:gd name="connsiteX33" fmla="*/ 3828187 w 3886836"/>
              <a:gd name="connsiteY33" fmla="*/ 7674248 h 7766007"/>
              <a:gd name="connsiteX34" fmla="*/ 3828188 w 3886836"/>
              <a:gd name="connsiteY34" fmla="*/ 7765190 h 7766007"/>
              <a:gd name="connsiteX35" fmla="*/ 3354247 w 3886836"/>
              <a:gd name="connsiteY35" fmla="*/ 7620739 h 7766007"/>
              <a:gd name="connsiteX36" fmla="*/ 3163747 w 3886836"/>
              <a:gd name="connsiteY36" fmla="*/ 7544539 h 7766007"/>
              <a:gd name="connsiteX37" fmla="*/ 3030397 w 3886836"/>
              <a:gd name="connsiteY37" fmla="*/ 7506439 h 7766007"/>
              <a:gd name="connsiteX38" fmla="*/ 2877997 w 3886836"/>
              <a:gd name="connsiteY38" fmla="*/ 7535014 h 7766007"/>
              <a:gd name="connsiteX39" fmla="*/ 2763697 w 3886836"/>
              <a:gd name="connsiteY39" fmla="*/ 7439764 h 7766007"/>
              <a:gd name="connsiteX40" fmla="*/ 2668447 w 3886836"/>
              <a:gd name="connsiteY40" fmla="*/ 7306414 h 7766007"/>
              <a:gd name="connsiteX41" fmla="*/ 2620822 w 3886836"/>
              <a:gd name="connsiteY41" fmla="*/ 7230214 h 7766007"/>
              <a:gd name="connsiteX42" fmla="*/ 2430322 w 3886836"/>
              <a:gd name="connsiteY42" fmla="*/ 7211164 h 7766007"/>
              <a:gd name="connsiteX43" fmla="*/ 2268397 w 3886836"/>
              <a:gd name="connsiteY43" fmla="*/ 7334989 h 7766007"/>
              <a:gd name="connsiteX44" fmla="*/ 2039797 w 3886836"/>
              <a:gd name="connsiteY44" fmla="*/ 7382614 h 7766007"/>
              <a:gd name="connsiteX45" fmla="*/ 1792147 w 3886836"/>
              <a:gd name="connsiteY45" fmla="*/ 7230214 h 7766007"/>
              <a:gd name="connsiteX46" fmla="*/ 1649272 w 3886836"/>
              <a:gd name="connsiteY46" fmla="*/ 7173064 h 7766007"/>
              <a:gd name="connsiteX47" fmla="*/ 1373047 w 3886836"/>
              <a:gd name="connsiteY47" fmla="*/ 7239739 h 7766007"/>
              <a:gd name="connsiteX48" fmla="*/ 1001572 w 3886836"/>
              <a:gd name="connsiteY48" fmla="*/ 7268314 h 7766007"/>
              <a:gd name="connsiteX49" fmla="*/ 715822 w 3886836"/>
              <a:gd name="connsiteY49" fmla="*/ 7154014 h 7766007"/>
              <a:gd name="connsiteX50" fmla="*/ 563422 w 3886836"/>
              <a:gd name="connsiteY50" fmla="*/ 7096864 h 7766007"/>
              <a:gd name="connsiteX51" fmla="*/ 382447 w 3886836"/>
              <a:gd name="connsiteY51" fmla="*/ 7049239 h 7766007"/>
              <a:gd name="connsiteX52" fmla="*/ 191947 w 3886836"/>
              <a:gd name="connsiteY52" fmla="*/ 7020664 h 7766007"/>
              <a:gd name="connsiteX53" fmla="*/ 58597 w 3886836"/>
              <a:gd name="connsiteY53" fmla="*/ 6839689 h 7766007"/>
              <a:gd name="connsiteX54" fmla="*/ 1447 w 3886836"/>
              <a:gd name="connsiteY54" fmla="*/ 6658714 h 7766007"/>
              <a:gd name="connsiteX55" fmla="*/ 30022 w 3886836"/>
              <a:gd name="connsiteY55" fmla="*/ 6525364 h 7766007"/>
              <a:gd name="connsiteX56" fmla="*/ 163372 w 3886836"/>
              <a:gd name="connsiteY56" fmla="*/ 6296764 h 7766007"/>
              <a:gd name="connsiteX57" fmla="*/ 334822 w 3886836"/>
              <a:gd name="connsiteY57" fmla="*/ 6049114 h 7766007"/>
              <a:gd name="connsiteX58" fmla="*/ 496747 w 3886836"/>
              <a:gd name="connsiteY58" fmla="*/ 5620489 h 7766007"/>
              <a:gd name="connsiteX59" fmla="*/ 639622 w 3886836"/>
              <a:gd name="connsiteY59" fmla="*/ 5353789 h 7766007"/>
              <a:gd name="connsiteX60" fmla="*/ 868222 w 3886836"/>
              <a:gd name="connsiteY60" fmla="*/ 5039464 h 7766007"/>
              <a:gd name="connsiteX61" fmla="*/ 992047 w 3886836"/>
              <a:gd name="connsiteY61" fmla="*/ 4696564 h 7766007"/>
              <a:gd name="connsiteX62" fmla="*/ 1039672 w 3886836"/>
              <a:gd name="connsiteY62" fmla="*/ 4172689 h 7766007"/>
              <a:gd name="connsiteX63" fmla="*/ 1325422 w 3886836"/>
              <a:gd name="connsiteY63" fmla="*/ 3344014 h 7766007"/>
              <a:gd name="connsiteX64" fmla="*/ 1601647 w 3886836"/>
              <a:gd name="connsiteY64" fmla="*/ 2877289 h 7766007"/>
              <a:gd name="connsiteX65" fmla="*/ 1839772 w 3886836"/>
              <a:gd name="connsiteY65" fmla="*/ 2505814 h 7766007"/>
              <a:gd name="connsiteX66" fmla="*/ 2401747 w 3886836"/>
              <a:gd name="connsiteY66" fmla="*/ 1648564 h 7766007"/>
              <a:gd name="connsiteX67" fmla="*/ 2973247 w 3886836"/>
              <a:gd name="connsiteY67" fmla="*/ 734164 h 7766007"/>
              <a:gd name="connsiteX68" fmla="*/ 3297097 w 3886836"/>
              <a:gd name="connsiteY68" fmla="*/ 324589 h 7766007"/>
              <a:gd name="connsiteX69" fmla="*/ 3477255 w 3886836"/>
              <a:gd name="connsiteY69" fmla="*/ 32852 h 7766007"/>
              <a:gd name="connsiteX70" fmla="*/ 3487597 w 3886836"/>
              <a:gd name="connsiteY70" fmla="*/ 229339 h 7766007"/>
              <a:gd name="connsiteX0" fmla="*/ 3487597 w 3828188"/>
              <a:gd name="connsiteY0" fmla="*/ 229339 h 7765190"/>
              <a:gd name="connsiteX1" fmla="*/ 2277922 w 3828188"/>
              <a:gd name="connsiteY1" fmla="*/ 2029564 h 7765190"/>
              <a:gd name="connsiteX2" fmla="*/ 1734997 w 3828188"/>
              <a:gd name="connsiteY2" fmla="*/ 2886814 h 7765190"/>
              <a:gd name="connsiteX3" fmla="*/ 1515922 w 3828188"/>
              <a:gd name="connsiteY3" fmla="*/ 3286864 h 7765190"/>
              <a:gd name="connsiteX4" fmla="*/ 1287322 w 3828188"/>
              <a:gd name="connsiteY4" fmla="*/ 3801214 h 7765190"/>
              <a:gd name="connsiteX5" fmla="*/ 1182547 w 3828188"/>
              <a:gd name="connsiteY5" fmla="*/ 4163164 h 7765190"/>
              <a:gd name="connsiteX6" fmla="*/ 1125397 w 3828188"/>
              <a:gd name="connsiteY6" fmla="*/ 4467964 h 7765190"/>
              <a:gd name="connsiteX7" fmla="*/ 1011097 w 3828188"/>
              <a:gd name="connsiteY7" fmla="*/ 5020414 h 7765190"/>
              <a:gd name="connsiteX8" fmla="*/ 868222 w 3828188"/>
              <a:gd name="connsiteY8" fmla="*/ 5306164 h 7765190"/>
              <a:gd name="connsiteX9" fmla="*/ 658672 w 3828188"/>
              <a:gd name="connsiteY9" fmla="*/ 5544289 h 7765190"/>
              <a:gd name="connsiteX10" fmla="*/ 544372 w 3828188"/>
              <a:gd name="connsiteY10" fmla="*/ 5772889 h 7765190"/>
              <a:gd name="connsiteX11" fmla="*/ 372922 w 3828188"/>
              <a:gd name="connsiteY11" fmla="*/ 6182464 h 7765190"/>
              <a:gd name="connsiteX12" fmla="*/ 277672 w 3828188"/>
              <a:gd name="connsiteY12" fmla="*/ 6382489 h 7765190"/>
              <a:gd name="connsiteX13" fmla="*/ 172897 w 3828188"/>
              <a:gd name="connsiteY13" fmla="*/ 6525364 h 7765190"/>
              <a:gd name="connsiteX14" fmla="*/ 144322 w 3828188"/>
              <a:gd name="connsiteY14" fmla="*/ 6639664 h 7765190"/>
              <a:gd name="connsiteX15" fmla="*/ 258622 w 3828188"/>
              <a:gd name="connsiteY15" fmla="*/ 6677764 h 7765190"/>
              <a:gd name="connsiteX16" fmla="*/ 458647 w 3828188"/>
              <a:gd name="connsiteY16" fmla="*/ 6782539 h 7765190"/>
              <a:gd name="connsiteX17" fmla="*/ 496747 w 3828188"/>
              <a:gd name="connsiteY17" fmla="*/ 6953989 h 7765190"/>
              <a:gd name="connsiteX18" fmla="*/ 925372 w 3828188"/>
              <a:gd name="connsiteY18" fmla="*/ 7134964 h 7765190"/>
              <a:gd name="connsiteX19" fmla="*/ 1296847 w 3828188"/>
              <a:gd name="connsiteY19" fmla="*/ 7154014 h 7765190"/>
              <a:gd name="connsiteX20" fmla="*/ 1573072 w 3828188"/>
              <a:gd name="connsiteY20" fmla="*/ 7077814 h 7765190"/>
              <a:gd name="connsiteX21" fmla="*/ 1811197 w 3828188"/>
              <a:gd name="connsiteY21" fmla="*/ 7096864 h 7765190"/>
              <a:gd name="connsiteX22" fmla="*/ 2068372 w 3828188"/>
              <a:gd name="connsiteY22" fmla="*/ 7268314 h 7765190"/>
              <a:gd name="connsiteX23" fmla="*/ 2182672 w 3828188"/>
              <a:gd name="connsiteY23" fmla="*/ 7239739 h 7765190"/>
              <a:gd name="connsiteX24" fmla="*/ 2182672 w 3828188"/>
              <a:gd name="connsiteY24" fmla="*/ 7163539 h 7765190"/>
              <a:gd name="connsiteX25" fmla="*/ 2249347 w 3828188"/>
              <a:gd name="connsiteY25" fmla="*/ 7058764 h 7765190"/>
              <a:gd name="connsiteX26" fmla="*/ 2354122 w 3828188"/>
              <a:gd name="connsiteY26" fmla="*/ 7144489 h 7765190"/>
              <a:gd name="connsiteX27" fmla="*/ 2449372 w 3828188"/>
              <a:gd name="connsiteY27" fmla="*/ 7115914 h 7765190"/>
              <a:gd name="connsiteX28" fmla="*/ 2697022 w 3828188"/>
              <a:gd name="connsiteY28" fmla="*/ 7192114 h 7765190"/>
              <a:gd name="connsiteX29" fmla="*/ 2801797 w 3828188"/>
              <a:gd name="connsiteY29" fmla="*/ 7325464 h 7765190"/>
              <a:gd name="connsiteX30" fmla="*/ 3039922 w 3828188"/>
              <a:gd name="connsiteY30" fmla="*/ 7430239 h 7765190"/>
              <a:gd name="connsiteX31" fmla="*/ 3220897 w 3828188"/>
              <a:gd name="connsiteY31" fmla="*/ 7487389 h 7765190"/>
              <a:gd name="connsiteX32" fmla="*/ 3363772 w 3828188"/>
              <a:gd name="connsiteY32" fmla="*/ 7563589 h 7765190"/>
              <a:gd name="connsiteX33" fmla="*/ 3828187 w 3828188"/>
              <a:gd name="connsiteY33" fmla="*/ 7674248 h 7765190"/>
              <a:gd name="connsiteX34" fmla="*/ 3828188 w 3828188"/>
              <a:gd name="connsiteY34" fmla="*/ 7765190 h 7765190"/>
              <a:gd name="connsiteX35" fmla="*/ 3354247 w 3828188"/>
              <a:gd name="connsiteY35" fmla="*/ 7620739 h 7765190"/>
              <a:gd name="connsiteX36" fmla="*/ 3163747 w 3828188"/>
              <a:gd name="connsiteY36" fmla="*/ 7544539 h 7765190"/>
              <a:gd name="connsiteX37" fmla="*/ 3030397 w 3828188"/>
              <a:gd name="connsiteY37" fmla="*/ 7506439 h 7765190"/>
              <a:gd name="connsiteX38" fmla="*/ 2877997 w 3828188"/>
              <a:gd name="connsiteY38" fmla="*/ 7535014 h 7765190"/>
              <a:gd name="connsiteX39" fmla="*/ 2763697 w 3828188"/>
              <a:gd name="connsiteY39" fmla="*/ 7439764 h 7765190"/>
              <a:gd name="connsiteX40" fmla="*/ 2668447 w 3828188"/>
              <a:gd name="connsiteY40" fmla="*/ 7306414 h 7765190"/>
              <a:gd name="connsiteX41" fmla="*/ 2620822 w 3828188"/>
              <a:gd name="connsiteY41" fmla="*/ 7230214 h 7765190"/>
              <a:gd name="connsiteX42" fmla="*/ 2430322 w 3828188"/>
              <a:gd name="connsiteY42" fmla="*/ 7211164 h 7765190"/>
              <a:gd name="connsiteX43" fmla="*/ 2268397 w 3828188"/>
              <a:gd name="connsiteY43" fmla="*/ 7334989 h 7765190"/>
              <a:gd name="connsiteX44" fmla="*/ 2039797 w 3828188"/>
              <a:gd name="connsiteY44" fmla="*/ 7382614 h 7765190"/>
              <a:gd name="connsiteX45" fmla="*/ 1792147 w 3828188"/>
              <a:gd name="connsiteY45" fmla="*/ 7230214 h 7765190"/>
              <a:gd name="connsiteX46" fmla="*/ 1649272 w 3828188"/>
              <a:gd name="connsiteY46" fmla="*/ 7173064 h 7765190"/>
              <a:gd name="connsiteX47" fmla="*/ 1373047 w 3828188"/>
              <a:gd name="connsiteY47" fmla="*/ 7239739 h 7765190"/>
              <a:gd name="connsiteX48" fmla="*/ 1001572 w 3828188"/>
              <a:gd name="connsiteY48" fmla="*/ 7268314 h 7765190"/>
              <a:gd name="connsiteX49" fmla="*/ 715822 w 3828188"/>
              <a:gd name="connsiteY49" fmla="*/ 7154014 h 7765190"/>
              <a:gd name="connsiteX50" fmla="*/ 563422 w 3828188"/>
              <a:gd name="connsiteY50" fmla="*/ 7096864 h 7765190"/>
              <a:gd name="connsiteX51" fmla="*/ 382447 w 3828188"/>
              <a:gd name="connsiteY51" fmla="*/ 7049239 h 7765190"/>
              <a:gd name="connsiteX52" fmla="*/ 191947 w 3828188"/>
              <a:gd name="connsiteY52" fmla="*/ 7020664 h 7765190"/>
              <a:gd name="connsiteX53" fmla="*/ 58597 w 3828188"/>
              <a:gd name="connsiteY53" fmla="*/ 6839689 h 7765190"/>
              <a:gd name="connsiteX54" fmla="*/ 1447 w 3828188"/>
              <a:gd name="connsiteY54" fmla="*/ 6658714 h 7765190"/>
              <a:gd name="connsiteX55" fmla="*/ 30022 w 3828188"/>
              <a:gd name="connsiteY55" fmla="*/ 6525364 h 7765190"/>
              <a:gd name="connsiteX56" fmla="*/ 163372 w 3828188"/>
              <a:gd name="connsiteY56" fmla="*/ 6296764 h 7765190"/>
              <a:gd name="connsiteX57" fmla="*/ 334822 w 3828188"/>
              <a:gd name="connsiteY57" fmla="*/ 6049114 h 7765190"/>
              <a:gd name="connsiteX58" fmla="*/ 496747 w 3828188"/>
              <a:gd name="connsiteY58" fmla="*/ 5620489 h 7765190"/>
              <a:gd name="connsiteX59" fmla="*/ 639622 w 3828188"/>
              <a:gd name="connsiteY59" fmla="*/ 5353789 h 7765190"/>
              <a:gd name="connsiteX60" fmla="*/ 868222 w 3828188"/>
              <a:gd name="connsiteY60" fmla="*/ 5039464 h 7765190"/>
              <a:gd name="connsiteX61" fmla="*/ 992047 w 3828188"/>
              <a:gd name="connsiteY61" fmla="*/ 4696564 h 7765190"/>
              <a:gd name="connsiteX62" fmla="*/ 1039672 w 3828188"/>
              <a:gd name="connsiteY62" fmla="*/ 4172689 h 7765190"/>
              <a:gd name="connsiteX63" fmla="*/ 1325422 w 3828188"/>
              <a:gd name="connsiteY63" fmla="*/ 3344014 h 7765190"/>
              <a:gd name="connsiteX64" fmla="*/ 1601647 w 3828188"/>
              <a:gd name="connsiteY64" fmla="*/ 2877289 h 7765190"/>
              <a:gd name="connsiteX65" fmla="*/ 1839772 w 3828188"/>
              <a:gd name="connsiteY65" fmla="*/ 2505814 h 7765190"/>
              <a:gd name="connsiteX66" fmla="*/ 2401747 w 3828188"/>
              <a:gd name="connsiteY66" fmla="*/ 1648564 h 7765190"/>
              <a:gd name="connsiteX67" fmla="*/ 2973247 w 3828188"/>
              <a:gd name="connsiteY67" fmla="*/ 734164 h 7765190"/>
              <a:gd name="connsiteX68" fmla="*/ 3297097 w 3828188"/>
              <a:gd name="connsiteY68" fmla="*/ 324589 h 7765190"/>
              <a:gd name="connsiteX69" fmla="*/ 3477255 w 3828188"/>
              <a:gd name="connsiteY69" fmla="*/ 32852 h 7765190"/>
              <a:gd name="connsiteX70" fmla="*/ 3487597 w 3828188"/>
              <a:gd name="connsiteY70" fmla="*/ 229339 h 7765190"/>
              <a:gd name="connsiteX0" fmla="*/ 3487597 w 3828188"/>
              <a:gd name="connsiteY0" fmla="*/ 521838 h 8057689"/>
              <a:gd name="connsiteX1" fmla="*/ 2277922 w 3828188"/>
              <a:gd name="connsiteY1" fmla="*/ 2322063 h 8057689"/>
              <a:gd name="connsiteX2" fmla="*/ 1734997 w 3828188"/>
              <a:gd name="connsiteY2" fmla="*/ 3179313 h 8057689"/>
              <a:gd name="connsiteX3" fmla="*/ 1515922 w 3828188"/>
              <a:gd name="connsiteY3" fmla="*/ 3579363 h 8057689"/>
              <a:gd name="connsiteX4" fmla="*/ 1287322 w 3828188"/>
              <a:gd name="connsiteY4" fmla="*/ 4093713 h 8057689"/>
              <a:gd name="connsiteX5" fmla="*/ 1182547 w 3828188"/>
              <a:gd name="connsiteY5" fmla="*/ 4455663 h 8057689"/>
              <a:gd name="connsiteX6" fmla="*/ 1125397 w 3828188"/>
              <a:gd name="connsiteY6" fmla="*/ 4760463 h 8057689"/>
              <a:gd name="connsiteX7" fmla="*/ 1011097 w 3828188"/>
              <a:gd name="connsiteY7" fmla="*/ 5312913 h 8057689"/>
              <a:gd name="connsiteX8" fmla="*/ 868222 w 3828188"/>
              <a:gd name="connsiteY8" fmla="*/ 5598663 h 8057689"/>
              <a:gd name="connsiteX9" fmla="*/ 658672 w 3828188"/>
              <a:gd name="connsiteY9" fmla="*/ 5836788 h 8057689"/>
              <a:gd name="connsiteX10" fmla="*/ 544372 w 3828188"/>
              <a:gd name="connsiteY10" fmla="*/ 6065388 h 8057689"/>
              <a:gd name="connsiteX11" fmla="*/ 372922 w 3828188"/>
              <a:gd name="connsiteY11" fmla="*/ 6474963 h 8057689"/>
              <a:gd name="connsiteX12" fmla="*/ 277672 w 3828188"/>
              <a:gd name="connsiteY12" fmla="*/ 6674988 h 8057689"/>
              <a:gd name="connsiteX13" fmla="*/ 172897 w 3828188"/>
              <a:gd name="connsiteY13" fmla="*/ 6817863 h 8057689"/>
              <a:gd name="connsiteX14" fmla="*/ 144322 w 3828188"/>
              <a:gd name="connsiteY14" fmla="*/ 6932163 h 8057689"/>
              <a:gd name="connsiteX15" fmla="*/ 258622 w 3828188"/>
              <a:gd name="connsiteY15" fmla="*/ 6970263 h 8057689"/>
              <a:gd name="connsiteX16" fmla="*/ 458647 w 3828188"/>
              <a:gd name="connsiteY16" fmla="*/ 7075038 h 8057689"/>
              <a:gd name="connsiteX17" fmla="*/ 496747 w 3828188"/>
              <a:gd name="connsiteY17" fmla="*/ 7246488 h 8057689"/>
              <a:gd name="connsiteX18" fmla="*/ 925372 w 3828188"/>
              <a:gd name="connsiteY18" fmla="*/ 7427463 h 8057689"/>
              <a:gd name="connsiteX19" fmla="*/ 1296847 w 3828188"/>
              <a:gd name="connsiteY19" fmla="*/ 7446513 h 8057689"/>
              <a:gd name="connsiteX20" fmla="*/ 1573072 w 3828188"/>
              <a:gd name="connsiteY20" fmla="*/ 7370313 h 8057689"/>
              <a:gd name="connsiteX21" fmla="*/ 1811197 w 3828188"/>
              <a:gd name="connsiteY21" fmla="*/ 7389363 h 8057689"/>
              <a:gd name="connsiteX22" fmla="*/ 2068372 w 3828188"/>
              <a:gd name="connsiteY22" fmla="*/ 7560813 h 8057689"/>
              <a:gd name="connsiteX23" fmla="*/ 2182672 w 3828188"/>
              <a:gd name="connsiteY23" fmla="*/ 7532238 h 8057689"/>
              <a:gd name="connsiteX24" fmla="*/ 2182672 w 3828188"/>
              <a:gd name="connsiteY24" fmla="*/ 7456038 h 8057689"/>
              <a:gd name="connsiteX25" fmla="*/ 2249347 w 3828188"/>
              <a:gd name="connsiteY25" fmla="*/ 7351263 h 8057689"/>
              <a:gd name="connsiteX26" fmla="*/ 2354122 w 3828188"/>
              <a:gd name="connsiteY26" fmla="*/ 7436988 h 8057689"/>
              <a:gd name="connsiteX27" fmla="*/ 2449372 w 3828188"/>
              <a:gd name="connsiteY27" fmla="*/ 7408413 h 8057689"/>
              <a:gd name="connsiteX28" fmla="*/ 2697022 w 3828188"/>
              <a:gd name="connsiteY28" fmla="*/ 7484613 h 8057689"/>
              <a:gd name="connsiteX29" fmla="*/ 2801797 w 3828188"/>
              <a:gd name="connsiteY29" fmla="*/ 7617963 h 8057689"/>
              <a:gd name="connsiteX30" fmla="*/ 3039922 w 3828188"/>
              <a:gd name="connsiteY30" fmla="*/ 7722738 h 8057689"/>
              <a:gd name="connsiteX31" fmla="*/ 3220897 w 3828188"/>
              <a:gd name="connsiteY31" fmla="*/ 7779888 h 8057689"/>
              <a:gd name="connsiteX32" fmla="*/ 3363772 w 3828188"/>
              <a:gd name="connsiteY32" fmla="*/ 7856088 h 8057689"/>
              <a:gd name="connsiteX33" fmla="*/ 3828187 w 3828188"/>
              <a:gd name="connsiteY33" fmla="*/ 7966747 h 8057689"/>
              <a:gd name="connsiteX34" fmla="*/ 3828188 w 3828188"/>
              <a:gd name="connsiteY34" fmla="*/ 8057689 h 8057689"/>
              <a:gd name="connsiteX35" fmla="*/ 3354247 w 3828188"/>
              <a:gd name="connsiteY35" fmla="*/ 7913238 h 8057689"/>
              <a:gd name="connsiteX36" fmla="*/ 3163747 w 3828188"/>
              <a:gd name="connsiteY36" fmla="*/ 7837038 h 8057689"/>
              <a:gd name="connsiteX37" fmla="*/ 3030397 w 3828188"/>
              <a:gd name="connsiteY37" fmla="*/ 7798938 h 8057689"/>
              <a:gd name="connsiteX38" fmla="*/ 2877997 w 3828188"/>
              <a:gd name="connsiteY38" fmla="*/ 7827513 h 8057689"/>
              <a:gd name="connsiteX39" fmla="*/ 2763697 w 3828188"/>
              <a:gd name="connsiteY39" fmla="*/ 7732263 h 8057689"/>
              <a:gd name="connsiteX40" fmla="*/ 2668447 w 3828188"/>
              <a:gd name="connsiteY40" fmla="*/ 7598913 h 8057689"/>
              <a:gd name="connsiteX41" fmla="*/ 2620822 w 3828188"/>
              <a:gd name="connsiteY41" fmla="*/ 7522713 h 8057689"/>
              <a:gd name="connsiteX42" fmla="*/ 2430322 w 3828188"/>
              <a:gd name="connsiteY42" fmla="*/ 7503663 h 8057689"/>
              <a:gd name="connsiteX43" fmla="*/ 2268397 w 3828188"/>
              <a:gd name="connsiteY43" fmla="*/ 7627488 h 8057689"/>
              <a:gd name="connsiteX44" fmla="*/ 2039797 w 3828188"/>
              <a:gd name="connsiteY44" fmla="*/ 7675113 h 8057689"/>
              <a:gd name="connsiteX45" fmla="*/ 1792147 w 3828188"/>
              <a:gd name="connsiteY45" fmla="*/ 7522713 h 8057689"/>
              <a:gd name="connsiteX46" fmla="*/ 1649272 w 3828188"/>
              <a:gd name="connsiteY46" fmla="*/ 7465563 h 8057689"/>
              <a:gd name="connsiteX47" fmla="*/ 1373047 w 3828188"/>
              <a:gd name="connsiteY47" fmla="*/ 7532238 h 8057689"/>
              <a:gd name="connsiteX48" fmla="*/ 1001572 w 3828188"/>
              <a:gd name="connsiteY48" fmla="*/ 7560813 h 8057689"/>
              <a:gd name="connsiteX49" fmla="*/ 715822 w 3828188"/>
              <a:gd name="connsiteY49" fmla="*/ 7446513 h 8057689"/>
              <a:gd name="connsiteX50" fmla="*/ 563422 w 3828188"/>
              <a:gd name="connsiteY50" fmla="*/ 7389363 h 8057689"/>
              <a:gd name="connsiteX51" fmla="*/ 382447 w 3828188"/>
              <a:gd name="connsiteY51" fmla="*/ 7341738 h 8057689"/>
              <a:gd name="connsiteX52" fmla="*/ 191947 w 3828188"/>
              <a:gd name="connsiteY52" fmla="*/ 7313163 h 8057689"/>
              <a:gd name="connsiteX53" fmla="*/ 58597 w 3828188"/>
              <a:gd name="connsiteY53" fmla="*/ 7132188 h 8057689"/>
              <a:gd name="connsiteX54" fmla="*/ 1447 w 3828188"/>
              <a:gd name="connsiteY54" fmla="*/ 6951213 h 8057689"/>
              <a:gd name="connsiteX55" fmla="*/ 30022 w 3828188"/>
              <a:gd name="connsiteY55" fmla="*/ 6817863 h 8057689"/>
              <a:gd name="connsiteX56" fmla="*/ 163372 w 3828188"/>
              <a:gd name="connsiteY56" fmla="*/ 6589263 h 8057689"/>
              <a:gd name="connsiteX57" fmla="*/ 334822 w 3828188"/>
              <a:gd name="connsiteY57" fmla="*/ 6341613 h 8057689"/>
              <a:gd name="connsiteX58" fmla="*/ 496747 w 3828188"/>
              <a:gd name="connsiteY58" fmla="*/ 5912988 h 8057689"/>
              <a:gd name="connsiteX59" fmla="*/ 639622 w 3828188"/>
              <a:gd name="connsiteY59" fmla="*/ 5646288 h 8057689"/>
              <a:gd name="connsiteX60" fmla="*/ 868222 w 3828188"/>
              <a:gd name="connsiteY60" fmla="*/ 5331963 h 8057689"/>
              <a:gd name="connsiteX61" fmla="*/ 992047 w 3828188"/>
              <a:gd name="connsiteY61" fmla="*/ 4989063 h 8057689"/>
              <a:gd name="connsiteX62" fmla="*/ 1039672 w 3828188"/>
              <a:gd name="connsiteY62" fmla="*/ 4465188 h 8057689"/>
              <a:gd name="connsiteX63" fmla="*/ 1325422 w 3828188"/>
              <a:gd name="connsiteY63" fmla="*/ 3636513 h 8057689"/>
              <a:gd name="connsiteX64" fmla="*/ 1601647 w 3828188"/>
              <a:gd name="connsiteY64" fmla="*/ 3169788 h 8057689"/>
              <a:gd name="connsiteX65" fmla="*/ 1839772 w 3828188"/>
              <a:gd name="connsiteY65" fmla="*/ 2798313 h 8057689"/>
              <a:gd name="connsiteX66" fmla="*/ 2401747 w 3828188"/>
              <a:gd name="connsiteY66" fmla="*/ 1941063 h 8057689"/>
              <a:gd name="connsiteX67" fmla="*/ 2973247 w 3828188"/>
              <a:gd name="connsiteY67" fmla="*/ 1026663 h 8057689"/>
              <a:gd name="connsiteX68" fmla="*/ 3297097 w 3828188"/>
              <a:gd name="connsiteY68" fmla="*/ 617088 h 8057689"/>
              <a:gd name="connsiteX69" fmla="*/ 3801854 w 3828188"/>
              <a:gd name="connsiteY69" fmla="*/ 752 h 8057689"/>
              <a:gd name="connsiteX70" fmla="*/ 3487597 w 3828188"/>
              <a:gd name="connsiteY70" fmla="*/ 521838 h 8057689"/>
              <a:gd name="connsiteX0" fmla="*/ 3819573 w 3948543"/>
              <a:gd name="connsiteY0" fmla="*/ 229488 h 8185842"/>
              <a:gd name="connsiteX1" fmla="*/ 2277922 w 3948543"/>
              <a:gd name="connsiteY1" fmla="*/ 2450216 h 8185842"/>
              <a:gd name="connsiteX2" fmla="*/ 1734997 w 3948543"/>
              <a:gd name="connsiteY2" fmla="*/ 3307466 h 8185842"/>
              <a:gd name="connsiteX3" fmla="*/ 1515922 w 3948543"/>
              <a:gd name="connsiteY3" fmla="*/ 3707516 h 8185842"/>
              <a:gd name="connsiteX4" fmla="*/ 1287322 w 3948543"/>
              <a:gd name="connsiteY4" fmla="*/ 4221866 h 8185842"/>
              <a:gd name="connsiteX5" fmla="*/ 1182547 w 3948543"/>
              <a:gd name="connsiteY5" fmla="*/ 4583816 h 8185842"/>
              <a:gd name="connsiteX6" fmla="*/ 1125397 w 3948543"/>
              <a:gd name="connsiteY6" fmla="*/ 4888616 h 8185842"/>
              <a:gd name="connsiteX7" fmla="*/ 1011097 w 3948543"/>
              <a:gd name="connsiteY7" fmla="*/ 5441066 h 8185842"/>
              <a:gd name="connsiteX8" fmla="*/ 868222 w 3948543"/>
              <a:gd name="connsiteY8" fmla="*/ 5726816 h 8185842"/>
              <a:gd name="connsiteX9" fmla="*/ 658672 w 3948543"/>
              <a:gd name="connsiteY9" fmla="*/ 5964941 h 8185842"/>
              <a:gd name="connsiteX10" fmla="*/ 544372 w 3948543"/>
              <a:gd name="connsiteY10" fmla="*/ 6193541 h 8185842"/>
              <a:gd name="connsiteX11" fmla="*/ 372922 w 3948543"/>
              <a:gd name="connsiteY11" fmla="*/ 6603116 h 8185842"/>
              <a:gd name="connsiteX12" fmla="*/ 277672 w 3948543"/>
              <a:gd name="connsiteY12" fmla="*/ 6803141 h 8185842"/>
              <a:gd name="connsiteX13" fmla="*/ 172897 w 3948543"/>
              <a:gd name="connsiteY13" fmla="*/ 6946016 h 8185842"/>
              <a:gd name="connsiteX14" fmla="*/ 144322 w 3948543"/>
              <a:gd name="connsiteY14" fmla="*/ 7060316 h 8185842"/>
              <a:gd name="connsiteX15" fmla="*/ 258622 w 3948543"/>
              <a:gd name="connsiteY15" fmla="*/ 7098416 h 8185842"/>
              <a:gd name="connsiteX16" fmla="*/ 458647 w 3948543"/>
              <a:gd name="connsiteY16" fmla="*/ 7203191 h 8185842"/>
              <a:gd name="connsiteX17" fmla="*/ 496747 w 3948543"/>
              <a:gd name="connsiteY17" fmla="*/ 7374641 h 8185842"/>
              <a:gd name="connsiteX18" fmla="*/ 925372 w 3948543"/>
              <a:gd name="connsiteY18" fmla="*/ 7555616 h 8185842"/>
              <a:gd name="connsiteX19" fmla="*/ 1296847 w 3948543"/>
              <a:gd name="connsiteY19" fmla="*/ 7574666 h 8185842"/>
              <a:gd name="connsiteX20" fmla="*/ 1573072 w 3948543"/>
              <a:gd name="connsiteY20" fmla="*/ 7498466 h 8185842"/>
              <a:gd name="connsiteX21" fmla="*/ 1811197 w 3948543"/>
              <a:gd name="connsiteY21" fmla="*/ 7517516 h 8185842"/>
              <a:gd name="connsiteX22" fmla="*/ 2068372 w 3948543"/>
              <a:gd name="connsiteY22" fmla="*/ 7688966 h 8185842"/>
              <a:gd name="connsiteX23" fmla="*/ 2182672 w 3948543"/>
              <a:gd name="connsiteY23" fmla="*/ 7660391 h 8185842"/>
              <a:gd name="connsiteX24" fmla="*/ 2182672 w 3948543"/>
              <a:gd name="connsiteY24" fmla="*/ 7584191 h 8185842"/>
              <a:gd name="connsiteX25" fmla="*/ 2249347 w 3948543"/>
              <a:gd name="connsiteY25" fmla="*/ 7479416 h 8185842"/>
              <a:gd name="connsiteX26" fmla="*/ 2354122 w 3948543"/>
              <a:gd name="connsiteY26" fmla="*/ 7565141 h 8185842"/>
              <a:gd name="connsiteX27" fmla="*/ 2449372 w 3948543"/>
              <a:gd name="connsiteY27" fmla="*/ 7536566 h 8185842"/>
              <a:gd name="connsiteX28" fmla="*/ 2697022 w 3948543"/>
              <a:gd name="connsiteY28" fmla="*/ 7612766 h 8185842"/>
              <a:gd name="connsiteX29" fmla="*/ 2801797 w 3948543"/>
              <a:gd name="connsiteY29" fmla="*/ 7746116 h 8185842"/>
              <a:gd name="connsiteX30" fmla="*/ 3039922 w 3948543"/>
              <a:gd name="connsiteY30" fmla="*/ 7850891 h 8185842"/>
              <a:gd name="connsiteX31" fmla="*/ 3220897 w 3948543"/>
              <a:gd name="connsiteY31" fmla="*/ 7908041 h 8185842"/>
              <a:gd name="connsiteX32" fmla="*/ 3363772 w 3948543"/>
              <a:gd name="connsiteY32" fmla="*/ 7984241 h 8185842"/>
              <a:gd name="connsiteX33" fmla="*/ 3828187 w 3948543"/>
              <a:gd name="connsiteY33" fmla="*/ 8094900 h 8185842"/>
              <a:gd name="connsiteX34" fmla="*/ 3828188 w 3948543"/>
              <a:gd name="connsiteY34" fmla="*/ 8185842 h 8185842"/>
              <a:gd name="connsiteX35" fmla="*/ 3354247 w 3948543"/>
              <a:gd name="connsiteY35" fmla="*/ 8041391 h 8185842"/>
              <a:gd name="connsiteX36" fmla="*/ 3163747 w 3948543"/>
              <a:gd name="connsiteY36" fmla="*/ 7965191 h 8185842"/>
              <a:gd name="connsiteX37" fmla="*/ 3030397 w 3948543"/>
              <a:gd name="connsiteY37" fmla="*/ 7927091 h 8185842"/>
              <a:gd name="connsiteX38" fmla="*/ 2877997 w 3948543"/>
              <a:gd name="connsiteY38" fmla="*/ 7955666 h 8185842"/>
              <a:gd name="connsiteX39" fmla="*/ 2763697 w 3948543"/>
              <a:gd name="connsiteY39" fmla="*/ 7860416 h 8185842"/>
              <a:gd name="connsiteX40" fmla="*/ 2668447 w 3948543"/>
              <a:gd name="connsiteY40" fmla="*/ 7727066 h 8185842"/>
              <a:gd name="connsiteX41" fmla="*/ 2620822 w 3948543"/>
              <a:gd name="connsiteY41" fmla="*/ 7650866 h 8185842"/>
              <a:gd name="connsiteX42" fmla="*/ 2430322 w 3948543"/>
              <a:gd name="connsiteY42" fmla="*/ 7631816 h 8185842"/>
              <a:gd name="connsiteX43" fmla="*/ 2268397 w 3948543"/>
              <a:gd name="connsiteY43" fmla="*/ 7755641 h 8185842"/>
              <a:gd name="connsiteX44" fmla="*/ 2039797 w 3948543"/>
              <a:gd name="connsiteY44" fmla="*/ 7803266 h 8185842"/>
              <a:gd name="connsiteX45" fmla="*/ 1792147 w 3948543"/>
              <a:gd name="connsiteY45" fmla="*/ 7650866 h 8185842"/>
              <a:gd name="connsiteX46" fmla="*/ 1649272 w 3948543"/>
              <a:gd name="connsiteY46" fmla="*/ 7593716 h 8185842"/>
              <a:gd name="connsiteX47" fmla="*/ 1373047 w 3948543"/>
              <a:gd name="connsiteY47" fmla="*/ 7660391 h 8185842"/>
              <a:gd name="connsiteX48" fmla="*/ 1001572 w 3948543"/>
              <a:gd name="connsiteY48" fmla="*/ 7688966 h 8185842"/>
              <a:gd name="connsiteX49" fmla="*/ 715822 w 3948543"/>
              <a:gd name="connsiteY49" fmla="*/ 7574666 h 8185842"/>
              <a:gd name="connsiteX50" fmla="*/ 563422 w 3948543"/>
              <a:gd name="connsiteY50" fmla="*/ 7517516 h 8185842"/>
              <a:gd name="connsiteX51" fmla="*/ 382447 w 3948543"/>
              <a:gd name="connsiteY51" fmla="*/ 7469891 h 8185842"/>
              <a:gd name="connsiteX52" fmla="*/ 191947 w 3948543"/>
              <a:gd name="connsiteY52" fmla="*/ 7441316 h 8185842"/>
              <a:gd name="connsiteX53" fmla="*/ 58597 w 3948543"/>
              <a:gd name="connsiteY53" fmla="*/ 7260341 h 8185842"/>
              <a:gd name="connsiteX54" fmla="*/ 1447 w 3948543"/>
              <a:gd name="connsiteY54" fmla="*/ 7079366 h 8185842"/>
              <a:gd name="connsiteX55" fmla="*/ 30022 w 3948543"/>
              <a:gd name="connsiteY55" fmla="*/ 6946016 h 8185842"/>
              <a:gd name="connsiteX56" fmla="*/ 163372 w 3948543"/>
              <a:gd name="connsiteY56" fmla="*/ 6717416 h 8185842"/>
              <a:gd name="connsiteX57" fmla="*/ 334822 w 3948543"/>
              <a:gd name="connsiteY57" fmla="*/ 6469766 h 8185842"/>
              <a:gd name="connsiteX58" fmla="*/ 496747 w 3948543"/>
              <a:gd name="connsiteY58" fmla="*/ 6041141 h 8185842"/>
              <a:gd name="connsiteX59" fmla="*/ 639622 w 3948543"/>
              <a:gd name="connsiteY59" fmla="*/ 5774441 h 8185842"/>
              <a:gd name="connsiteX60" fmla="*/ 868222 w 3948543"/>
              <a:gd name="connsiteY60" fmla="*/ 5460116 h 8185842"/>
              <a:gd name="connsiteX61" fmla="*/ 992047 w 3948543"/>
              <a:gd name="connsiteY61" fmla="*/ 5117216 h 8185842"/>
              <a:gd name="connsiteX62" fmla="*/ 1039672 w 3948543"/>
              <a:gd name="connsiteY62" fmla="*/ 4593341 h 8185842"/>
              <a:gd name="connsiteX63" fmla="*/ 1325422 w 3948543"/>
              <a:gd name="connsiteY63" fmla="*/ 3764666 h 8185842"/>
              <a:gd name="connsiteX64" fmla="*/ 1601647 w 3948543"/>
              <a:gd name="connsiteY64" fmla="*/ 3297941 h 8185842"/>
              <a:gd name="connsiteX65" fmla="*/ 1839772 w 3948543"/>
              <a:gd name="connsiteY65" fmla="*/ 2926466 h 8185842"/>
              <a:gd name="connsiteX66" fmla="*/ 2401747 w 3948543"/>
              <a:gd name="connsiteY66" fmla="*/ 2069216 h 8185842"/>
              <a:gd name="connsiteX67" fmla="*/ 2973247 w 3948543"/>
              <a:gd name="connsiteY67" fmla="*/ 1154816 h 8185842"/>
              <a:gd name="connsiteX68" fmla="*/ 3297097 w 3948543"/>
              <a:gd name="connsiteY68" fmla="*/ 745241 h 8185842"/>
              <a:gd name="connsiteX69" fmla="*/ 3801854 w 3948543"/>
              <a:gd name="connsiteY69" fmla="*/ 128905 h 8185842"/>
              <a:gd name="connsiteX70" fmla="*/ 3819573 w 3948543"/>
              <a:gd name="connsiteY70" fmla="*/ 229488 h 8185842"/>
              <a:gd name="connsiteX0" fmla="*/ 3819573 w 3828188"/>
              <a:gd name="connsiteY0" fmla="*/ 100583 h 8056937"/>
              <a:gd name="connsiteX1" fmla="*/ 2277922 w 3828188"/>
              <a:gd name="connsiteY1" fmla="*/ 2321311 h 8056937"/>
              <a:gd name="connsiteX2" fmla="*/ 1734997 w 3828188"/>
              <a:gd name="connsiteY2" fmla="*/ 3178561 h 8056937"/>
              <a:gd name="connsiteX3" fmla="*/ 1515922 w 3828188"/>
              <a:gd name="connsiteY3" fmla="*/ 3578611 h 8056937"/>
              <a:gd name="connsiteX4" fmla="*/ 1287322 w 3828188"/>
              <a:gd name="connsiteY4" fmla="*/ 4092961 h 8056937"/>
              <a:gd name="connsiteX5" fmla="*/ 1182547 w 3828188"/>
              <a:gd name="connsiteY5" fmla="*/ 4454911 h 8056937"/>
              <a:gd name="connsiteX6" fmla="*/ 1125397 w 3828188"/>
              <a:gd name="connsiteY6" fmla="*/ 4759711 h 8056937"/>
              <a:gd name="connsiteX7" fmla="*/ 1011097 w 3828188"/>
              <a:gd name="connsiteY7" fmla="*/ 5312161 h 8056937"/>
              <a:gd name="connsiteX8" fmla="*/ 868222 w 3828188"/>
              <a:gd name="connsiteY8" fmla="*/ 5597911 h 8056937"/>
              <a:gd name="connsiteX9" fmla="*/ 658672 w 3828188"/>
              <a:gd name="connsiteY9" fmla="*/ 5836036 h 8056937"/>
              <a:gd name="connsiteX10" fmla="*/ 544372 w 3828188"/>
              <a:gd name="connsiteY10" fmla="*/ 6064636 h 8056937"/>
              <a:gd name="connsiteX11" fmla="*/ 372922 w 3828188"/>
              <a:gd name="connsiteY11" fmla="*/ 6474211 h 8056937"/>
              <a:gd name="connsiteX12" fmla="*/ 277672 w 3828188"/>
              <a:gd name="connsiteY12" fmla="*/ 6674236 h 8056937"/>
              <a:gd name="connsiteX13" fmla="*/ 172897 w 3828188"/>
              <a:gd name="connsiteY13" fmla="*/ 6817111 h 8056937"/>
              <a:gd name="connsiteX14" fmla="*/ 144322 w 3828188"/>
              <a:gd name="connsiteY14" fmla="*/ 6931411 h 8056937"/>
              <a:gd name="connsiteX15" fmla="*/ 258622 w 3828188"/>
              <a:gd name="connsiteY15" fmla="*/ 6969511 h 8056937"/>
              <a:gd name="connsiteX16" fmla="*/ 458647 w 3828188"/>
              <a:gd name="connsiteY16" fmla="*/ 7074286 h 8056937"/>
              <a:gd name="connsiteX17" fmla="*/ 496747 w 3828188"/>
              <a:gd name="connsiteY17" fmla="*/ 7245736 h 8056937"/>
              <a:gd name="connsiteX18" fmla="*/ 925372 w 3828188"/>
              <a:gd name="connsiteY18" fmla="*/ 7426711 h 8056937"/>
              <a:gd name="connsiteX19" fmla="*/ 1296847 w 3828188"/>
              <a:gd name="connsiteY19" fmla="*/ 7445761 h 8056937"/>
              <a:gd name="connsiteX20" fmla="*/ 1573072 w 3828188"/>
              <a:gd name="connsiteY20" fmla="*/ 7369561 h 8056937"/>
              <a:gd name="connsiteX21" fmla="*/ 1811197 w 3828188"/>
              <a:gd name="connsiteY21" fmla="*/ 7388611 h 8056937"/>
              <a:gd name="connsiteX22" fmla="*/ 2068372 w 3828188"/>
              <a:gd name="connsiteY22" fmla="*/ 7560061 h 8056937"/>
              <a:gd name="connsiteX23" fmla="*/ 2182672 w 3828188"/>
              <a:gd name="connsiteY23" fmla="*/ 7531486 h 8056937"/>
              <a:gd name="connsiteX24" fmla="*/ 2182672 w 3828188"/>
              <a:gd name="connsiteY24" fmla="*/ 7455286 h 8056937"/>
              <a:gd name="connsiteX25" fmla="*/ 2249347 w 3828188"/>
              <a:gd name="connsiteY25" fmla="*/ 7350511 h 8056937"/>
              <a:gd name="connsiteX26" fmla="*/ 2354122 w 3828188"/>
              <a:gd name="connsiteY26" fmla="*/ 7436236 h 8056937"/>
              <a:gd name="connsiteX27" fmla="*/ 2449372 w 3828188"/>
              <a:gd name="connsiteY27" fmla="*/ 7407661 h 8056937"/>
              <a:gd name="connsiteX28" fmla="*/ 2697022 w 3828188"/>
              <a:gd name="connsiteY28" fmla="*/ 7483861 h 8056937"/>
              <a:gd name="connsiteX29" fmla="*/ 2801797 w 3828188"/>
              <a:gd name="connsiteY29" fmla="*/ 7617211 h 8056937"/>
              <a:gd name="connsiteX30" fmla="*/ 3039922 w 3828188"/>
              <a:gd name="connsiteY30" fmla="*/ 7721986 h 8056937"/>
              <a:gd name="connsiteX31" fmla="*/ 3220897 w 3828188"/>
              <a:gd name="connsiteY31" fmla="*/ 7779136 h 8056937"/>
              <a:gd name="connsiteX32" fmla="*/ 3363772 w 3828188"/>
              <a:gd name="connsiteY32" fmla="*/ 7855336 h 8056937"/>
              <a:gd name="connsiteX33" fmla="*/ 3828187 w 3828188"/>
              <a:gd name="connsiteY33" fmla="*/ 7965995 h 8056937"/>
              <a:gd name="connsiteX34" fmla="*/ 3828188 w 3828188"/>
              <a:gd name="connsiteY34" fmla="*/ 8056937 h 8056937"/>
              <a:gd name="connsiteX35" fmla="*/ 3354247 w 3828188"/>
              <a:gd name="connsiteY35" fmla="*/ 7912486 h 8056937"/>
              <a:gd name="connsiteX36" fmla="*/ 3163747 w 3828188"/>
              <a:gd name="connsiteY36" fmla="*/ 7836286 h 8056937"/>
              <a:gd name="connsiteX37" fmla="*/ 3030397 w 3828188"/>
              <a:gd name="connsiteY37" fmla="*/ 7798186 h 8056937"/>
              <a:gd name="connsiteX38" fmla="*/ 2877997 w 3828188"/>
              <a:gd name="connsiteY38" fmla="*/ 7826761 h 8056937"/>
              <a:gd name="connsiteX39" fmla="*/ 2763697 w 3828188"/>
              <a:gd name="connsiteY39" fmla="*/ 7731511 h 8056937"/>
              <a:gd name="connsiteX40" fmla="*/ 2668447 w 3828188"/>
              <a:gd name="connsiteY40" fmla="*/ 7598161 h 8056937"/>
              <a:gd name="connsiteX41" fmla="*/ 2620822 w 3828188"/>
              <a:gd name="connsiteY41" fmla="*/ 7521961 h 8056937"/>
              <a:gd name="connsiteX42" fmla="*/ 2430322 w 3828188"/>
              <a:gd name="connsiteY42" fmla="*/ 7502911 h 8056937"/>
              <a:gd name="connsiteX43" fmla="*/ 2268397 w 3828188"/>
              <a:gd name="connsiteY43" fmla="*/ 7626736 h 8056937"/>
              <a:gd name="connsiteX44" fmla="*/ 2039797 w 3828188"/>
              <a:gd name="connsiteY44" fmla="*/ 7674361 h 8056937"/>
              <a:gd name="connsiteX45" fmla="*/ 1792147 w 3828188"/>
              <a:gd name="connsiteY45" fmla="*/ 7521961 h 8056937"/>
              <a:gd name="connsiteX46" fmla="*/ 1649272 w 3828188"/>
              <a:gd name="connsiteY46" fmla="*/ 7464811 h 8056937"/>
              <a:gd name="connsiteX47" fmla="*/ 1373047 w 3828188"/>
              <a:gd name="connsiteY47" fmla="*/ 7531486 h 8056937"/>
              <a:gd name="connsiteX48" fmla="*/ 1001572 w 3828188"/>
              <a:gd name="connsiteY48" fmla="*/ 7560061 h 8056937"/>
              <a:gd name="connsiteX49" fmla="*/ 715822 w 3828188"/>
              <a:gd name="connsiteY49" fmla="*/ 7445761 h 8056937"/>
              <a:gd name="connsiteX50" fmla="*/ 563422 w 3828188"/>
              <a:gd name="connsiteY50" fmla="*/ 7388611 h 8056937"/>
              <a:gd name="connsiteX51" fmla="*/ 382447 w 3828188"/>
              <a:gd name="connsiteY51" fmla="*/ 7340986 h 8056937"/>
              <a:gd name="connsiteX52" fmla="*/ 191947 w 3828188"/>
              <a:gd name="connsiteY52" fmla="*/ 7312411 h 8056937"/>
              <a:gd name="connsiteX53" fmla="*/ 58597 w 3828188"/>
              <a:gd name="connsiteY53" fmla="*/ 7131436 h 8056937"/>
              <a:gd name="connsiteX54" fmla="*/ 1447 w 3828188"/>
              <a:gd name="connsiteY54" fmla="*/ 6950461 h 8056937"/>
              <a:gd name="connsiteX55" fmla="*/ 30022 w 3828188"/>
              <a:gd name="connsiteY55" fmla="*/ 6817111 h 8056937"/>
              <a:gd name="connsiteX56" fmla="*/ 163372 w 3828188"/>
              <a:gd name="connsiteY56" fmla="*/ 6588511 h 8056937"/>
              <a:gd name="connsiteX57" fmla="*/ 334822 w 3828188"/>
              <a:gd name="connsiteY57" fmla="*/ 6340861 h 8056937"/>
              <a:gd name="connsiteX58" fmla="*/ 496747 w 3828188"/>
              <a:gd name="connsiteY58" fmla="*/ 5912236 h 8056937"/>
              <a:gd name="connsiteX59" fmla="*/ 639622 w 3828188"/>
              <a:gd name="connsiteY59" fmla="*/ 5645536 h 8056937"/>
              <a:gd name="connsiteX60" fmla="*/ 868222 w 3828188"/>
              <a:gd name="connsiteY60" fmla="*/ 5331211 h 8056937"/>
              <a:gd name="connsiteX61" fmla="*/ 992047 w 3828188"/>
              <a:gd name="connsiteY61" fmla="*/ 4988311 h 8056937"/>
              <a:gd name="connsiteX62" fmla="*/ 1039672 w 3828188"/>
              <a:gd name="connsiteY62" fmla="*/ 4464436 h 8056937"/>
              <a:gd name="connsiteX63" fmla="*/ 1325422 w 3828188"/>
              <a:gd name="connsiteY63" fmla="*/ 3635761 h 8056937"/>
              <a:gd name="connsiteX64" fmla="*/ 1601647 w 3828188"/>
              <a:gd name="connsiteY64" fmla="*/ 3169036 h 8056937"/>
              <a:gd name="connsiteX65" fmla="*/ 1839772 w 3828188"/>
              <a:gd name="connsiteY65" fmla="*/ 2797561 h 8056937"/>
              <a:gd name="connsiteX66" fmla="*/ 2401747 w 3828188"/>
              <a:gd name="connsiteY66" fmla="*/ 1940311 h 8056937"/>
              <a:gd name="connsiteX67" fmla="*/ 2973247 w 3828188"/>
              <a:gd name="connsiteY67" fmla="*/ 1025911 h 8056937"/>
              <a:gd name="connsiteX68" fmla="*/ 3297097 w 3828188"/>
              <a:gd name="connsiteY68" fmla="*/ 616336 h 8056937"/>
              <a:gd name="connsiteX69" fmla="*/ 3801854 w 3828188"/>
              <a:gd name="connsiteY69" fmla="*/ 0 h 8056937"/>
              <a:gd name="connsiteX70" fmla="*/ 3819573 w 3828188"/>
              <a:gd name="connsiteY70" fmla="*/ 100583 h 805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28188" h="8056937">
                <a:moveTo>
                  <a:pt x="3819573" y="100583"/>
                </a:moveTo>
                <a:cubicBezTo>
                  <a:pt x="3565584" y="487468"/>
                  <a:pt x="2625351" y="1808315"/>
                  <a:pt x="2277922" y="2321311"/>
                </a:cubicBezTo>
                <a:cubicBezTo>
                  <a:pt x="1930493" y="2834307"/>
                  <a:pt x="1861997" y="2969011"/>
                  <a:pt x="1734997" y="3178561"/>
                </a:cubicBezTo>
                <a:cubicBezTo>
                  <a:pt x="1607997" y="3388111"/>
                  <a:pt x="1590534" y="3426211"/>
                  <a:pt x="1515922" y="3578611"/>
                </a:cubicBezTo>
                <a:cubicBezTo>
                  <a:pt x="1441310" y="3731011"/>
                  <a:pt x="1342884" y="3946911"/>
                  <a:pt x="1287322" y="4092961"/>
                </a:cubicBezTo>
                <a:cubicBezTo>
                  <a:pt x="1231760" y="4239011"/>
                  <a:pt x="1209534" y="4343786"/>
                  <a:pt x="1182547" y="4454911"/>
                </a:cubicBezTo>
                <a:cubicBezTo>
                  <a:pt x="1155560" y="4566036"/>
                  <a:pt x="1153972" y="4616836"/>
                  <a:pt x="1125397" y="4759711"/>
                </a:cubicBezTo>
                <a:cubicBezTo>
                  <a:pt x="1096822" y="4902586"/>
                  <a:pt x="1053959" y="5172461"/>
                  <a:pt x="1011097" y="5312161"/>
                </a:cubicBezTo>
                <a:cubicBezTo>
                  <a:pt x="968235" y="5451861"/>
                  <a:pt x="926959" y="5510599"/>
                  <a:pt x="868222" y="5597911"/>
                </a:cubicBezTo>
                <a:cubicBezTo>
                  <a:pt x="809485" y="5685223"/>
                  <a:pt x="712647" y="5758249"/>
                  <a:pt x="658672" y="5836036"/>
                </a:cubicBezTo>
                <a:cubicBezTo>
                  <a:pt x="604697" y="5913823"/>
                  <a:pt x="591997" y="5958274"/>
                  <a:pt x="544372" y="6064636"/>
                </a:cubicBezTo>
                <a:cubicBezTo>
                  <a:pt x="496747" y="6170998"/>
                  <a:pt x="417372" y="6372611"/>
                  <a:pt x="372922" y="6474211"/>
                </a:cubicBezTo>
                <a:cubicBezTo>
                  <a:pt x="328472" y="6575811"/>
                  <a:pt x="311009" y="6617086"/>
                  <a:pt x="277672" y="6674236"/>
                </a:cubicBezTo>
                <a:cubicBezTo>
                  <a:pt x="244334" y="6731386"/>
                  <a:pt x="195122" y="6774249"/>
                  <a:pt x="172897" y="6817111"/>
                </a:cubicBezTo>
                <a:cubicBezTo>
                  <a:pt x="150672" y="6859973"/>
                  <a:pt x="130035" y="6906011"/>
                  <a:pt x="144322" y="6931411"/>
                </a:cubicBezTo>
                <a:cubicBezTo>
                  <a:pt x="158609" y="6956811"/>
                  <a:pt x="206235" y="6945699"/>
                  <a:pt x="258622" y="6969511"/>
                </a:cubicBezTo>
                <a:cubicBezTo>
                  <a:pt x="311009" y="6993323"/>
                  <a:pt x="418960" y="7028249"/>
                  <a:pt x="458647" y="7074286"/>
                </a:cubicBezTo>
                <a:cubicBezTo>
                  <a:pt x="498334" y="7120323"/>
                  <a:pt x="418959" y="7186999"/>
                  <a:pt x="496747" y="7245736"/>
                </a:cubicBezTo>
                <a:cubicBezTo>
                  <a:pt x="574534" y="7304474"/>
                  <a:pt x="792022" y="7393374"/>
                  <a:pt x="925372" y="7426711"/>
                </a:cubicBezTo>
                <a:cubicBezTo>
                  <a:pt x="1058722" y="7460048"/>
                  <a:pt x="1188897" y="7455286"/>
                  <a:pt x="1296847" y="7445761"/>
                </a:cubicBezTo>
                <a:cubicBezTo>
                  <a:pt x="1404797" y="7436236"/>
                  <a:pt x="1487347" y="7379086"/>
                  <a:pt x="1573072" y="7369561"/>
                </a:cubicBezTo>
                <a:cubicBezTo>
                  <a:pt x="1658797" y="7360036"/>
                  <a:pt x="1728647" y="7356861"/>
                  <a:pt x="1811197" y="7388611"/>
                </a:cubicBezTo>
                <a:cubicBezTo>
                  <a:pt x="1893747" y="7420361"/>
                  <a:pt x="2006460" y="7536249"/>
                  <a:pt x="2068372" y="7560061"/>
                </a:cubicBezTo>
                <a:cubicBezTo>
                  <a:pt x="2130284" y="7583873"/>
                  <a:pt x="2163622" y="7548948"/>
                  <a:pt x="2182672" y="7531486"/>
                </a:cubicBezTo>
                <a:cubicBezTo>
                  <a:pt x="2201722" y="7514024"/>
                  <a:pt x="2171560" y="7485448"/>
                  <a:pt x="2182672" y="7455286"/>
                </a:cubicBezTo>
                <a:cubicBezTo>
                  <a:pt x="2193784" y="7425124"/>
                  <a:pt x="2220772" y="7353686"/>
                  <a:pt x="2249347" y="7350511"/>
                </a:cubicBezTo>
                <a:cubicBezTo>
                  <a:pt x="2277922" y="7347336"/>
                  <a:pt x="2320784" y="7426711"/>
                  <a:pt x="2354122" y="7436236"/>
                </a:cubicBezTo>
                <a:cubicBezTo>
                  <a:pt x="2387459" y="7445761"/>
                  <a:pt x="2392222" y="7399724"/>
                  <a:pt x="2449372" y="7407661"/>
                </a:cubicBezTo>
                <a:cubicBezTo>
                  <a:pt x="2506522" y="7415598"/>
                  <a:pt x="2638284" y="7448936"/>
                  <a:pt x="2697022" y="7483861"/>
                </a:cubicBezTo>
                <a:cubicBezTo>
                  <a:pt x="2755759" y="7518786"/>
                  <a:pt x="2744647" y="7577524"/>
                  <a:pt x="2801797" y="7617211"/>
                </a:cubicBezTo>
                <a:cubicBezTo>
                  <a:pt x="2858947" y="7656899"/>
                  <a:pt x="2970072" y="7694999"/>
                  <a:pt x="3039922" y="7721986"/>
                </a:cubicBezTo>
                <a:cubicBezTo>
                  <a:pt x="3109772" y="7748974"/>
                  <a:pt x="3166922" y="7756911"/>
                  <a:pt x="3220897" y="7779136"/>
                </a:cubicBezTo>
                <a:cubicBezTo>
                  <a:pt x="3274872" y="7801361"/>
                  <a:pt x="3262557" y="7824193"/>
                  <a:pt x="3363772" y="7855336"/>
                </a:cubicBezTo>
                <a:cubicBezTo>
                  <a:pt x="3464987" y="7886479"/>
                  <a:pt x="3750784" y="7932395"/>
                  <a:pt x="3828187" y="7965995"/>
                </a:cubicBezTo>
                <a:cubicBezTo>
                  <a:pt x="3828187" y="7996309"/>
                  <a:pt x="3828188" y="8026623"/>
                  <a:pt x="3828188" y="8056937"/>
                </a:cubicBezTo>
                <a:cubicBezTo>
                  <a:pt x="3749198" y="8048019"/>
                  <a:pt x="3464987" y="7949261"/>
                  <a:pt x="3354247" y="7912486"/>
                </a:cubicBezTo>
                <a:cubicBezTo>
                  <a:pt x="3243507" y="7875711"/>
                  <a:pt x="3217722" y="7855336"/>
                  <a:pt x="3163747" y="7836286"/>
                </a:cubicBezTo>
                <a:cubicBezTo>
                  <a:pt x="3109772" y="7817236"/>
                  <a:pt x="3078022" y="7799773"/>
                  <a:pt x="3030397" y="7798186"/>
                </a:cubicBezTo>
                <a:cubicBezTo>
                  <a:pt x="2982772" y="7796599"/>
                  <a:pt x="2922447" y="7837874"/>
                  <a:pt x="2877997" y="7826761"/>
                </a:cubicBezTo>
                <a:cubicBezTo>
                  <a:pt x="2833547" y="7815648"/>
                  <a:pt x="2798622" y="7769611"/>
                  <a:pt x="2763697" y="7731511"/>
                </a:cubicBezTo>
                <a:cubicBezTo>
                  <a:pt x="2728772" y="7693411"/>
                  <a:pt x="2692259" y="7633086"/>
                  <a:pt x="2668447" y="7598161"/>
                </a:cubicBezTo>
                <a:cubicBezTo>
                  <a:pt x="2644635" y="7563236"/>
                  <a:pt x="2660509" y="7537836"/>
                  <a:pt x="2620822" y="7521961"/>
                </a:cubicBezTo>
                <a:cubicBezTo>
                  <a:pt x="2581135" y="7506086"/>
                  <a:pt x="2489059" y="7485449"/>
                  <a:pt x="2430322" y="7502911"/>
                </a:cubicBezTo>
                <a:cubicBezTo>
                  <a:pt x="2371585" y="7520373"/>
                  <a:pt x="2333484" y="7598161"/>
                  <a:pt x="2268397" y="7626736"/>
                </a:cubicBezTo>
                <a:cubicBezTo>
                  <a:pt x="2203310" y="7655311"/>
                  <a:pt x="2119172" y="7691823"/>
                  <a:pt x="2039797" y="7674361"/>
                </a:cubicBezTo>
                <a:cubicBezTo>
                  <a:pt x="1960422" y="7656899"/>
                  <a:pt x="1857235" y="7556886"/>
                  <a:pt x="1792147" y="7521961"/>
                </a:cubicBezTo>
                <a:cubicBezTo>
                  <a:pt x="1727059" y="7487036"/>
                  <a:pt x="1719122" y="7463224"/>
                  <a:pt x="1649272" y="7464811"/>
                </a:cubicBezTo>
                <a:cubicBezTo>
                  <a:pt x="1579422" y="7466399"/>
                  <a:pt x="1480997" y="7515611"/>
                  <a:pt x="1373047" y="7531486"/>
                </a:cubicBezTo>
                <a:cubicBezTo>
                  <a:pt x="1265097" y="7547361"/>
                  <a:pt x="1111109" y="7574348"/>
                  <a:pt x="1001572" y="7560061"/>
                </a:cubicBezTo>
                <a:cubicBezTo>
                  <a:pt x="892035" y="7545774"/>
                  <a:pt x="788847" y="7474336"/>
                  <a:pt x="715822" y="7445761"/>
                </a:cubicBezTo>
                <a:cubicBezTo>
                  <a:pt x="642797" y="7417186"/>
                  <a:pt x="618985" y="7406074"/>
                  <a:pt x="563422" y="7388611"/>
                </a:cubicBezTo>
                <a:cubicBezTo>
                  <a:pt x="507859" y="7371148"/>
                  <a:pt x="444359" y="7353686"/>
                  <a:pt x="382447" y="7340986"/>
                </a:cubicBezTo>
                <a:cubicBezTo>
                  <a:pt x="320534" y="7328286"/>
                  <a:pt x="245922" y="7347336"/>
                  <a:pt x="191947" y="7312411"/>
                </a:cubicBezTo>
                <a:cubicBezTo>
                  <a:pt x="137972" y="7277486"/>
                  <a:pt x="90347" y="7191761"/>
                  <a:pt x="58597" y="7131436"/>
                </a:cubicBezTo>
                <a:cubicBezTo>
                  <a:pt x="26847" y="7071111"/>
                  <a:pt x="6209" y="7002848"/>
                  <a:pt x="1447" y="6950461"/>
                </a:cubicBezTo>
                <a:cubicBezTo>
                  <a:pt x="-3315" y="6898074"/>
                  <a:pt x="3035" y="6877436"/>
                  <a:pt x="30022" y="6817111"/>
                </a:cubicBezTo>
                <a:cubicBezTo>
                  <a:pt x="57009" y="6756786"/>
                  <a:pt x="112572" y="6667886"/>
                  <a:pt x="163372" y="6588511"/>
                </a:cubicBezTo>
                <a:cubicBezTo>
                  <a:pt x="214172" y="6509136"/>
                  <a:pt x="279260" y="6453573"/>
                  <a:pt x="334822" y="6340861"/>
                </a:cubicBezTo>
                <a:cubicBezTo>
                  <a:pt x="390384" y="6228149"/>
                  <a:pt x="445947" y="6028123"/>
                  <a:pt x="496747" y="5912236"/>
                </a:cubicBezTo>
                <a:cubicBezTo>
                  <a:pt x="547547" y="5796349"/>
                  <a:pt x="577710" y="5742373"/>
                  <a:pt x="639622" y="5645536"/>
                </a:cubicBezTo>
                <a:cubicBezTo>
                  <a:pt x="701534" y="5548699"/>
                  <a:pt x="809485" y="5440748"/>
                  <a:pt x="868222" y="5331211"/>
                </a:cubicBezTo>
                <a:cubicBezTo>
                  <a:pt x="926959" y="5221674"/>
                  <a:pt x="963472" y="5132773"/>
                  <a:pt x="992047" y="4988311"/>
                </a:cubicBezTo>
                <a:cubicBezTo>
                  <a:pt x="1020622" y="4843849"/>
                  <a:pt x="984110" y="4689861"/>
                  <a:pt x="1039672" y="4464436"/>
                </a:cubicBezTo>
                <a:cubicBezTo>
                  <a:pt x="1095234" y="4239011"/>
                  <a:pt x="1231760" y="3851661"/>
                  <a:pt x="1325422" y="3635761"/>
                </a:cubicBezTo>
                <a:cubicBezTo>
                  <a:pt x="1419084" y="3419861"/>
                  <a:pt x="1515922" y="3308736"/>
                  <a:pt x="1601647" y="3169036"/>
                </a:cubicBezTo>
                <a:cubicBezTo>
                  <a:pt x="1687372" y="3029336"/>
                  <a:pt x="1706422" y="3002348"/>
                  <a:pt x="1839772" y="2797561"/>
                </a:cubicBezTo>
                <a:cubicBezTo>
                  <a:pt x="1973122" y="2592774"/>
                  <a:pt x="2212835" y="2235586"/>
                  <a:pt x="2401747" y="1940311"/>
                </a:cubicBezTo>
                <a:cubicBezTo>
                  <a:pt x="2590659" y="1645036"/>
                  <a:pt x="2824022" y="1246573"/>
                  <a:pt x="2973247" y="1025911"/>
                </a:cubicBezTo>
                <a:cubicBezTo>
                  <a:pt x="3122472" y="805249"/>
                  <a:pt x="3208197" y="735398"/>
                  <a:pt x="3297097" y="616336"/>
                </a:cubicBezTo>
                <a:cubicBezTo>
                  <a:pt x="3385997" y="497274"/>
                  <a:pt x="3714775" y="85959"/>
                  <a:pt x="3801854" y="0"/>
                </a:cubicBezTo>
                <a:lnTo>
                  <a:pt x="3819573" y="100583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598427" y="12349513"/>
            <a:ext cx="8102668" cy="5325156"/>
          </a:xfrm>
          <a:custGeom>
            <a:avLst/>
            <a:gdLst>
              <a:gd name="connsiteX0" fmla="*/ 0 w 5903930"/>
              <a:gd name="connsiteY0" fmla="*/ 0 h 6464968"/>
              <a:gd name="connsiteX1" fmla="*/ 176463 w 5903930"/>
              <a:gd name="connsiteY1" fmla="*/ 272715 h 6464968"/>
              <a:gd name="connsiteX2" fmla="*/ 561474 w 5903930"/>
              <a:gd name="connsiteY2" fmla="*/ 753979 h 6464968"/>
              <a:gd name="connsiteX3" fmla="*/ 850232 w 5903930"/>
              <a:gd name="connsiteY3" fmla="*/ 914400 h 6464968"/>
              <a:gd name="connsiteX4" fmla="*/ 1395663 w 5903930"/>
              <a:gd name="connsiteY4" fmla="*/ 1074821 h 6464968"/>
              <a:gd name="connsiteX5" fmla="*/ 1716505 w 5903930"/>
              <a:gd name="connsiteY5" fmla="*/ 1090863 h 6464968"/>
              <a:gd name="connsiteX6" fmla="*/ 1892969 w 5903930"/>
              <a:gd name="connsiteY6" fmla="*/ 914400 h 6464968"/>
              <a:gd name="connsiteX7" fmla="*/ 2021305 w 5903930"/>
              <a:gd name="connsiteY7" fmla="*/ 834189 h 6464968"/>
              <a:gd name="connsiteX8" fmla="*/ 2197769 w 5903930"/>
              <a:gd name="connsiteY8" fmla="*/ 978568 h 6464968"/>
              <a:gd name="connsiteX9" fmla="*/ 2294021 w 5903930"/>
              <a:gd name="connsiteY9" fmla="*/ 1219200 h 6464968"/>
              <a:gd name="connsiteX10" fmla="*/ 2502569 w 5903930"/>
              <a:gd name="connsiteY10" fmla="*/ 1379621 h 6464968"/>
              <a:gd name="connsiteX11" fmla="*/ 2903621 w 5903930"/>
              <a:gd name="connsiteY11" fmla="*/ 1556084 h 6464968"/>
              <a:gd name="connsiteX12" fmla="*/ 3128211 w 5903930"/>
              <a:gd name="connsiteY12" fmla="*/ 1524000 h 6464968"/>
              <a:gd name="connsiteX13" fmla="*/ 3272590 w 5903930"/>
              <a:gd name="connsiteY13" fmla="*/ 1748589 h 6464968"/>
              <a:gd name="connsiteX14" fmla="*/ 3449053 w 5903930"/>
              <a:gd name="connsiteY14" fmla="*/ 2165684 h 6464968"/>
              <a:gd name="connsiteX15" fmla="*/ 3705726 w 5903930"/>
              <a:gd name="connsiteY15" fmla="*/ 2390273 h 6464968"/>
              <a:gd name="connsiteX16" fmla="*/ 3978442 w 5903930"/>
              <a:gd name="connsiteY16" fmla="*/ 2374231 h 6464968"/>
              <a:gd name="connsiteX17" fmla="*/ 4170947 w 5903930"/>
              <a:gd name="connsiteY17" fmla="*/ 2374231 h 6464968"/>
              <a:gd name="connsiteX18" fmla="*/ 4347411 w 5903930"/>
              <a:gd name="connsiteY18" fmla="*/ 2566737 h 6464968"/>
              <a:gd name="connsiteX19" fmla="*/ 4620126 w 5903930"/>
              <a:gd name="connsiteY19" fmla="*/ 2727158 h 6464968"/>
              <a:gd name="connsiteX20" fmla="*/ 4700337 w 5903930"/>
              <a:gd name="connsiteY20" fmla="*/ 2630905 h 6464968"/>
              <a:gd name="connsiteX21" fmla="*/ 4892842 w 5903930"/>
              <a:gd name="connsiteY21" fmla="*/ 2759242 h 6464968"/>
              <a:gd name="connsiteX22" fmla="*/ 5037221 w 5903930"/>
              <a:gd name="connsiteY22" fmla="*/ 2903621 h 6464968"/>
              <a:gd name="connsiteX23" fmla="*/ 5165558 w 5903930"/>
              <a:gd name="connsiteY23" fmla="*/ 2855494 h 6464968"/>
              <a:gd name="connsiteX24" fmla="*/ 5261811 w 5903930"/>
              <a:gd name="connsiteY24" fmla="*/ 2983831 h 6464968"/>
              <a:gd name="connsiteX25" fmla="*/ 5293895 w 5903930"/>
              <a:gd name="connsiteY25" fmla="*/ 3304673 h 6464968"/>
              <a:gd name="connsiteX26" fmla="*/ 5566611 w 5903930"/>
              <a:gd name="connsiteY26" fmla="*/ 3433010 h 6464968"/>
              <a:gd name="connsiteX27" fmla="*/ 5855369 w 5903930"/>
              <a:gd name="connsiteY27" fmla="*/ 3769894 h 6464968"/>
              <a:gd name="connsiteX28" fmla="*/ 5855369 w 5903930"/>
              <a:gd name="connsiteY28" fmla="*/ 3978442 h 6464968"/>
              <a:gd name="connsiteX29" fmla="*/ 5903495 w 5903930"/>
              <a:gd name="connsiteY29" fmla="*/ 4251158 h 6464968"/>
              <a:gd name="connsiteX30" fmla="*/ 5823284 w 5903930"/>
              <a:gd name="connsiteY30" fmla="*/ 4523873 h 6464968"/>
              <a:gd name="connsiteX31" fmla="*/ 5694947 w 5903930"/>
              <a:gd name="connsiteY31" fmla="*/ 4796589 h 6464968"/>
              <a:gd name="connsiteX32" fmla="*/ 5598695 w 5903930"/>
              <a:gd name="connsiteY32" fmla="*/ 5037221 h 6464968"/>
              <a:gd name="connsiteX33" fmla="*/ 5470358 w 5903930"/>
              <a:gd name="connsiteY33" fmla="*/ 5117431 h 6464968"/>
              <a:gd name="connsiteX34" fmla="*/ 5037221 w 5903930"/>
              <a:gd name="connsiteY34" fmla="*/ 5101389 h 6464968"/>
              <a:gd name="connsiteX35" fmla="*/ 4604084 w 5903930"/>
              <a:gd name="connsiteY35" fmla="*/ 5406189 h 6464968"/>
              <a:gd name="connsiteX36" fmla="*/ 4363453 w 5903930"/>
              <a:gd name="connsiteY36" fmla="*/ 5646821 h 6464968"/>
              <a:gd name="connsiteX37" fmla="*/ 4154905 w 5903930"/>
              <a:gd name="connsiteY37" fmla="*/ 5951621 h 6464968"/>
              <a:gd name="connsiteX38" fmla="*/ 4106779 w 5903930"/>
              <a:gd name="connsiteY38" fmla="*/ 6031831 h 6464968"/>
              <a:gd name="connsiteX39" fmla="*/ 3689684 w 5903930"/>
              <a:gd name="connsiteY39" fmla="*/ 6047873 h 6464968"/>
              <a:gd name="connsiteX40" fmla="*/ 3176337 w 5903930"/>
              <a:gd name="connsiteY40" fmla="*/ 6015789 h 6464968"/>
              <a:gd name="connsiteX41" fmla="*/ 2695074 w 5903930"/>
              <a:gd name="connsiteY41" fmla="*/ 6160168 h 6464968"/>
              <a:gd name="connsiteX42" fmla="*/ 2454442 w 5903930"/>
              <a:gd name="connsiteY42" fmla="*/ 6272463 h 6464968"/>
              <a:gd name="connsiteX43" fmla="*/ 2053390 w 5903930"/>
              <a:gd name="connsiteY43" fmla="*/ 6384758 h 6464968"/>
              <a:gd name="connsiteX44" fmla="*/ 1716505 w 5903930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566611 w 5904606"/>
              <a:gd name="connsiteY26" fmla="*/ 3433010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293895 w 5904606"/>
              <a:gd name="connsiteY25" fmla="*/ 3304673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75542 w 5904606"/>
              <a:gd name="connsiteY26" fmla="*/ 3624079 h 6464968"/>
              <a:gd name="connsiteX27" fmla="*/ 5664300 w 5904606"/>
              <a:gd name="connsiteY27" fmla="*/ 3769894 h 6464968"/>
              <a:gd name="connsiteX28" fmla="*/ 5855369 w 5904606"/>
              <a:gd name="connsiteY28" fmla="*/ 3978442 h 6464968"/>
              <a:gd name="connsiteX29" fmla="*/ 5903495 w 5904606"/>
              <a:gd name="connsiteY29" fmla="*/ 4251158 h 6464968"/>
              <a:gd name="connsiteX30" fmla="*/ 5823284 w 5904606"/>
              <a:gd name="connsiteY30" fmla="*/ 4523873 h 6464968"/>
              <a:gd name="connsiteX31" fmla="*/ 5694947 w 5904606"/>
              <a:gd name="connsiteY31" fmla="*/ 4796589 h 6464968"/>
              <a:gd name="connsiteX32" fmla="*/ 5598695 w 5904606"/>
              <a:gd name="connsiteY32" fmla="*/ 5037221 h 6464968"/>
              <a:gd name="connsiteX33" fmla="*/ 5470358 w 5904606"/>
              <a:gd name="connsiteY33" fmla="*/ 5117431 h 6464968"/>
              <a:gd name="connsiteX34" fmla="*/ 5037221 w 5904606"/>
              <a:gd name="connsiteY34" fmla="*/ 5101389 h 6464968"/>
              <a:gd name="connsiteX35" fmla="*/ 4604084 w 5904606"/>
              <a:gd name="connsiteY35" fmla="*/ 5406189 h 6464968"/>
              <a:gd name="connsiteX36" fmla="*/ 4363453 w 5904606"/>
              <a:gd name="connsiteY36" fmla="*/ 5646821 h 6464968"/>
              <a:gd name="connsiteX37" fmla="*/ 4154905 w 5904606"/>
              <a:gd name="connsiteY37" fmla="*/ 5951621 h 6464968"/>
              <a:gd name="connsiteX38" fmla="*/ 4106779 w 5904606"/>
              <a:gd name="connsiteY38" fmla="*/ 6031831 h 6464968"/>
              <a:gd name="connsiteX39" fmla="*/ 3689684 w 5904606"/>
              <a:gd name="connsiteY39" fmla="*/ 6047873 h 6464968"/>
              <a:gd name="connsiteX40" fmla="*/ 3176337 w 5904606"/>
              <a:gd name="connsiteY40" fmla="*/ 6015789 h 6464968"/>
              <a:gd name="connsiteX41" fmla="*/ 2695074 w 5904606"/>
              <a:gd name="connsiteY41" fmla="*/ 6160168 h 6464968"/>
              <a:gd name="connsiteX42" fmla="*/ 2454442 w 5904606"/>
              <a:gd name="connsiteY42" fmla="*/ 6272463 h 6464968"/>
              <a:gd name="connsiteX43" fmla="*/ 2053390 w 5904606"/>
              <a:gd name="connsiteY43" fmla="*/ 6384758 h 6464968"/>
              <a:gd name="connsiteX44" fmla="*/ 1716505 w 5904606"/>
              <a:gd name="connsiteY4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620126 w 5904606"/>
              <a:gd name="connsiteY19" fmla="*/ 2727158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700337 w 5904606"/>
              <a:gd name="connsiteY20" fmla="*/ 2630905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92842 w 5904606"/>
              <a:gd name="connsiteY21" fmla="*/ 2759242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5037221 w 5904606"/>
              <a:gd name="connsiteY22" fmla="*/ 2903621 h 6464968"/>
              <a:gd name="connsiteX23" fmla="*/ 5165558 w 5904606"/>
              <a:gd name="connsiteY23" fmla="*/ 2855494 h 6464968"/>
              <a:gd name="connsiteX24" fmla="*/ 5261811 w 5904606"/>
              <a:gd name="connsiteY24" fmla="*/ 2983831 h 6464968"/>
              <a:gd name="connsiteX25" fmla="*/ 5157417 w 5904606"/>
              <a:gd name="connsiteY25" fmla="*/ 3277378 h 6464968"/>
              <a:gd name="connsiteX26" fmla="*/ 5311134 w 5904606"/>
              <a:gd name="connsiteY26" fmla="*/ 3414574 h 6464968"/>
              <a:gd name="connsiteX27" fmla="*/ 5375542 w 5904606"/>
              <a:gd name="connsiteY27" fmla="*/ 3624079 h 6464968"/>
              <a:gd name="connsiteX28" fmla="*/ 5664300 w 5904606"/>
              <a:gd name="connsiteY28" fmla="*/ 3769894 h 6464968"/>
              <a:gd name="connsiteX29" fmla="*/ 5855369 w 5904606"/>
              <a:gd name="connsiteY29" fmla="*/ 3978442 h 6464968"/>
              <a:gd name="connsiteX30" fmla="*/ 5903495 w 5904606"/>
              <a:gd name="connsiteY30" fmla="*/ 4251158 h 6464968"/>
              <a:gd name="connsiteX31" fmla="*/ 5823284 w 5904606"/>
              <a:gd name="connsiteY31" fmla="*/ 4523873 h 6464968"/>
              <a:gd name="connsiteX32" fmla="*/ 5694947 w 5904606"/>
              <a:gd name="connsiteY32" fmla="*/ 4796589 h 6464968"/>
              <a:gd name="connsiteX33" fmla="*/ 5598695 w 5904606"/>
              <a:gd name="connsiteY33" fmla="*/ 5037221 h 6464968"/>
              <a:gd name="connsiteX34" fmla="*/ 5470358 w 5904606"/>
              <a:gd name="connsiteY34" fmla="*/ 5117431 h 6464968"/>
              <a:gd name="connsiteX35" fmla="*/ 5037221 w 5904606"/>
              <a:gd name="connsiteY35" fmla="*/ 5101389 h 6464968"/>
              <a:gd name="connsiteX36" fmla="*/ 4604084 w 5904606"/>
              <a:gd name="connsiteY36" fmla="*/ 5406189 h 6464968"/>
              <a:gd name="connsiteX37" fmla="*/ 4363453 w 5904606"/>
              <a:gd name="connsiteY37" fmla="*/ 5646821 h 6464968"/>
              <a:gd name="connsiteX38" fmla="*/ 4154905 w 5904606"/>
              <a:gd name="connsiteY38" fmla="*/ 5951621 h 6464968"/>
              <a:gd name="connsiteX39" fmla="*/ 4106779 w 5904606"/>
              <a:gd name="connsiteY39" fmla="*/ 6031831 h 6464968"/>
              <a:gd name="connsiteX40" fmla="*/ 3689684 w 5904606"/>
              <a:gd name="connsiteY40" fmla="*/ 6047873 h 6464968"/>
              <a:gd name="connsiteX41" fmla="*/ 3176337 w 5904606"/>
              <a:gd name="connsiteY41" fmla="*/ 6015789 h 6464968"/>
              <a:gd name="connsiteX42" fmla="*/ 2695074 w 5904606"/>
              <a:gd name="connsiteY42" fmla="*/ 6160168 h 6464968"/>
              <a:gd name="connsiteX43" fmla="*/ 2454442 w 5904606"/>
              <a:gd name="connsiteY43" fmla="*/ 6272463 h 6464968"/>
              <a:gd name="connsiteX44" fmla="*/ 2053390 w 5904606"/>
              <a:gd name="connsiteY44" fmla="*/ 6384758 h 6464968"/>
              <a:gd name="connsiteX45" fmla="*/ 1716505 w 5904606"/>
              <a:gd name="connsiteY4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3934 w 5904606"/>
              <a:gd name="connsiteY22" fmla="*/ 2964198 h 6464968"/>
              <a:gd name="connsiteX23" fmla="*/ 5037221 w 5904606"/>
              <a:gd name="connsiteY23" fmla="*/ 2903621 h 6464968"/>
              <a:gd name="connsiteX24" fmla="*/ 5165558 w 5904606"/>
              <a:gd name="connsiteY24" fmla="*/ 2855494 h 6464968"/>
              <a:gd name="connsiteX25" fmla="*/ 5261811 w 5904606"/>
              <a:gd name="connsiteY25" fmla="*/ 2983831 h 6464968"/>
              <a:gd name="connsiteX26" fmla="*/ 5157417 w 5904606"/>
              <a:gd name="connsiteY26" fmla="*/ 3277378 h 6464968"/>
              <a:gd name="connsiteX27" fmla="*/ 5311134 w 5904606"/>
              <a:gd name="connsiteY27" fmla="*/ 3414574 h 6464968"/>
              <a:gd name="connsiteX28" fmla="*/ 5375542 w 5904606"/>
              <a:gd name="connsiteY28" fmla="*/ 3624079 h 6464968"/>
              <a:gd name="connsiteX29" fmla="*/ 5664300 w 5904606"/>
              <a:gd name="connsiteY29" fmla="*/ 3769894 h 6464968"/>
              <a:gd name="connsiteX30" fmla="*/ 5855369 w 5904606"/>
              <a:gd name="connsiteY30" fmla="*/ 3978442 h 6464968"/>
              <a:gd name="connsiteX31" fmla="*/ 5903495 w 5904606"/>
              <a:gd name="connsiteY31" fmla="*/ 4251158 h 6464968"/>
              <a:gd name="connsiteX32" fmla="*/ 5823284 w 5904606"/>
              <a:gd name="connsiteY32" fmla="*/ 4523873 h 6464968"/>
              <a:gd name="connsiteX33" fmla="*/ 5694947 w 5904606"/>
              <a:gd name="connsiteY33" fmla="*/ 4796589 h 6464968"/>
              <a:gd name="connsiteX34" fmla="*/ 5598695 w 5904606"/>
              <a:gd name="connsiteY34" fmla="*/ 5037221 h 6464968"/>
              <a:gd name="connsiteX35" fmla="*/ 5470358 w 5904606"/>
              <a:gd name="connsiteY35" fmla="*/ 5117431 h 6464968"/>
              <a:gd name="connsiteX36" fmla="*/ 5037221 w 5904606"/>
              <a:gd name="connsiteY36" fmla="*/ 5101389 h 6464968"/>
              <a:gd name="connsiteX37" fmla="*/ 4604084 w 5904606"/>
              <a:gd name="connsiteY37" fmla="*/ 5406189 h 6464968"/>
              <a:gd name="connsiteX38" fmla="*/ 4363453 w 5904606"/>
              <a:gd name="connsiteY38" fmla="*/ 5646821 h 6464968"/>
              <a:gd name="connsiteX39" fmla="*/ 4154905 w 5904606"/>
              <a:gd name="connsiteY39" fmla="*/ 5951621 h 6464968"/>
              <a:gd name="connsiteX40" fmla="*/ 4106779 w 5904606"/>
              <a:gd name="connsiteY40" fmla="*/ 6031831 h 6464968"/>
              <a:gd name="connsiteX41" fmla="*/ 3689684 w 5904606"/>
              <a:gd name="connsiteY41" fmla="*/ 6047873 h 6464968"/>
              <a:gd name="connsiteX42" fmla="*/ 3176337 w 5904606"/>
              <a:gd name="connsiteY42" fmla="*/ 6015789 h 6464968"/>
              <a:gd name="connsiteX43" fmla="*/ 2695074 w 5904606"/>
              <a:gd name="connsiteY43" fmla="*/ 6160168 h 6464968"/>
              <a:gd name="connsiteX44" fmla="*/ 2454442 w 5904606"/>
              <a:gd name="connsiteY44" fmla="*/ 6272463 h 6464968"/>
              <a:gd name="connsiteX45" fmla="*/ 2053390 w 5904606"/>
              <a:gd name="connsiteY45" fmla="*/ 6384758 h 6464968"/>
              <a:gd name="connsiteX46" fmla="*/ 1716505 w 5904606"/>
              <a:gd name="connsiteY4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4170947 w 5904606"/>
              <a:gd name="connsiteY17" fmla="*/ 2374231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978442 w 5904606"/>
              <a:gd name="connsiteY16" fmla="*/ 2374231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347411 w 5904606"/>
              <a:gd name="connsiteY18" fmla="*/ 2566737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449053 w 5904606"/>
              <a:gd name="connsiteY14" fmla="*/ 216568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903621 w 5904606"/>
              <a:gd name="connsiteY11" fmla="*/ 1556084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3128211 w 5904606"/>
              <a:gd name="connsiteY12" fmla="*/ 1524000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272590 w 5904606"/>
              <a:gd name="connsiteY13" fmla="*/ 1748589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298927 w 5904606"/>
              <a:gd name="connsiteY14" fmla="*/ 2360164 h 6464968"/>
              <a:gd name="connsiteX15" fmla="*/ 3705726 w 5904606"/>
              <a:gd name="connsiteY15" fmla="*/ 2390273 h 6464968"/>
              <a:gd name="connsiteX16" fmla="*/ 3814668 w 5904606"/>
              <a:gd name="connsiteY16" fmla="*/ 2449294 h 6464968"/>
              <a:gd name="connsiteX17" fmla="*/ 3986702 w 5904606"/>
              <a:gd name="connsiteY17" fmla="*/ 2442470 h 6464968"/>
              <a:gd name="connsiteX18" fmla="*/ 4258700 w 5904606"/>
              <a:gd name="connsiteY18" fmla="*/ 2634975 h 6464968"/>
              <a:gd name="connsiteX19" fmla="*/ 4562123 w 5904606"/>
              <a:gd name="connsiteY19" fmla="*/ 2873871 h 6464968"/>
              <a:gd name="connsiteX20" fmla="*/ 4673041 w 5904606"/>
              <a:gd name="connsiteY20" fmla="*/ 2637729 h 6464968"/>
              <a:gd name="connsiteX21" fmla="*/ 4814367 w 5904606"/>
              <a:gd name="connsiteY21" fmla="*/ 2769478 h 6464968"/>
              <a:gd name="connsiteX22" fmla="*/ 4857346 w 5904606"/>
              <a:gd name="connsiteY22" fmla="*/ 2851604 h 6464968"/>
              <a:gd name="connsiteX23" fmla="*/ 4853934 w 5904606"/>
              <a:gd name="connsiteY23" fmla="*/ 2964198 h 6464968"/>
              <a:gd name="connsiteX24" fmla="*/ 5037221 w 5904606"/>
              <a:gd name="connsiteY24" fmla="*/ 2903621 h 6464968"/>
              <a:gd name="connsiteX25" fmla="*/ 5165558 w 5904606"/>
              <a:gd name="connsiteY25" fmla="*/ 2855494 h 6464968"/>
              <a:gd name="connsiteX26" fmla="*/ 5261811 w 5904606"/>
              <a:gd name="connsiteY26" fmla="*/ 2983831 h 6464968"/>
              <a:gd name="connsiteX27" fmla="*/ 5157417 w 5904606"/>
              <a:gd name="connsiteY27" fmla="*/ 3277378 h 6464968"/>
              <a:gd name="connsiteX28" fmla="*/ 5311134 w 5904606"/>
              <a:gd name="connsiteY28" fmla="*/ 3414574 h 6464968"/>
              <a:gd name="connsiteX29" fmla="*/ 5375542 w 5904606"/>
              <a:gd name="connsiteY29" fmla="*/ 3624079 h 6464968"/>
              <a:gd name="connsiteX30" fmla="*/ 5664300 w 5904606"/>
              <a:gd name="connsiteY30" fmla="*/ 3769894 h 6464968"/>
              <a:gd name="connsiteX31" fmla="*/ 5855369 w 5904606"/>
              <a:gd name="connsiteY31" fmla="*/ 3978442 h 6464968"/>
              <a:gd name="connsiteX32" fmla="*/ 5903495 w 5904606"/>
              <a:gd name="connsiteY32" fmla="*/ 4251158 h 6464968"/>
              <a:gd name="connsiteX33" fmla="*/ 5823284 w 5904606"/>
              <a:gd name="connsiteY33" fmla="*/ 4523873 h 6464968"/>
              <a:gd name="connsiteX34" fmla="*/ 5694947 w 5904606"/>
              <a:gd name="connsiteY34" fmla="*/ 4796589 h 6464968"/>
              <a:gd name="connsiteX35" fmla="*/ 5598695 w 5904606"/>
              <a:gd name="connsiteY35" fmla="*/ 5037221 h 6464968"/>
              <a:gd name="connsiteX36" fmla="*/ 5470358 w 5904606"/>
              <a:gd name="connsiteY36" fmla="*/ 5117431 h 6464968"/>
              <a:gd name="connsiteX37" fmla="*/ 5037221 w 5904606"/>
              <a:gd name="connsiteY37" fmla="*/ 5101389 h 6464968"/>
              <a:gd name="connsiteX38" fmla="*/ 4604084 w 5904606"/>
              <a:gd name="connsiteY38" fmla="*/ 5406189 h 6464968"/>
              <a:gd name="connsiteX39" fmla="*/ 4363453 w 5904606"/>
              <a:gd name="connsiteY39" fmla="*/ 5646821 h 6464968"/>
              <a:gd name="connsiteX40" fmla="*/ 4154905 w 5904606"/>
              <a:gd name="connsiteY40" fmla="*/ 5951621 h 6464968"/>
              <a:gd name="connsiteX41" fmla="*/ 4106779 w 5904606"/>
              <a:gd name="connsiteY41" fmla="*/ 6031831 h 6464968"/>
              <a:gd name="connsiteX42" fmla="*/ 3689684 w 5904606"/>
              <a:gd name="connsiteY42" fmla="*/ 6047873 h 6464968"/>
              <a:gd name="connsiteX43" fmla="*/ 3176337 w 5904606"/>
              <a:gd name="connsiteY43" fmla="*/ 6015789 h 6464968"/>
              <a:gd name="connsiteX44" fmla="*/ 2695074 w 5904606"/>
              <a:gd name="connsiteY44" fmla="*/ 6160168 h 6464968"/>
              <a:gd name="connsiteX45" fmla="*/ 2454442 w 5904606"/>
              <a:gd name="connsiteY45" fmla="*/ 6272463 h 6464968"/>
              <a:gd name="connsiteX46" fmla="*/ 2053390 w 5904606"/>
              <a:gd name="connsiteY46" fmla="*/ 6384758 h 6464968"/>
              <a:gd name="connsiteX47" fmla="*/ 1716505 w 5904606"/>
              <a:gd name="connsiteY4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066077 w 5904606"/>
              <a:gd name="connsiteY14" fmla="*/ 1964499 h 6464968"/>
              <a:gd name="connsiteX15" fmla="*/ 3298927 w 5904606"/>
              <a:gd name="connsiteY15" fmla="*/ 2360164 h 6464968"/>
              <a:gd name="connsiteX16" fmla="*/ 3705726 w 5904606"/>
              <a:gd name="connsiteY16" fmla="*/ 2390273 h 6464968"/>
              <a:gd name="connsiteX17" fmla="*/ 3814668 w 5904606"/>
              <a:gd name="connsiteY17" fmla="*/ 2449294 h 6464968"/>
              <a:gd name="connsiteX18" fmla="*/ 3986702 w 5904606"/>
              <a:gd name="connsiteY18" fmla="*/ 2442470 h 6464968"/>
              <a:gd name="connsiteX19" fmla="*/ 4258700 w 5904606"/>
              <a:gd name="connsiteY19" fmla="*/ 2634975 h 6464968"/>
              <a:gd name="connsiteX20" fmla="*/ 4562123 w 5904606"/>
              <a:gd name="connsiteY20" fmla="*/ 2873871 h 6464968"/>
              <a:gd name="connsiteX21" fmla="*/ 4673041 w 5904606"/>
              <a:gd name="connsiteY21" fmla="*/ 2637729 h 6464968"/>
              <a:gd name="connsiteX22" fmla="*/ 4814367 w 5904606"/>
              <a:gd name="connsiteY22" fmla="*/ 2769478 h 6464968"/>
              <a:gd name="connsiteX23" fmla="*/ 4857346 w 5904606"/>
              <a:gd name="connsiteY23" fmla="*/ 2851604 h 6464968"/>
              <a:gd name="connsiteX24" fmla="*/ 4853934 w 5904606"/>
              <a:gd name="connsiteY24" fmla="*/ 2964198 h 6464968"/>
              <a:gd name="connsiteX25" fmla="*/ 5037221 w 5904606"/>
              <a:gd name="connsiteY25" fmla="*/ 2903621 h 6464968"/>
              <a:gd name="connsiteX26" fmla="*/ 5165558 w 5904606"/>
              <a:gd name="connsiteY26" fmla="*/ 2855494 h 6464968"/>
              <a:gd name="connsiteX27" fmla="*/ 5261811 w 5904606"/>
              <a:gd name="connsiteY27" fmla="*/ 2983831 h 6464968"/>
              <a:gd name="connsiteX28" fmla="*/ 5157417 w 5904606"/>
              <a:gd name="connsiteY28" fmla="*/ 3277378 h 6464968"/>
              <a:gd name="connsiteX29" fmla="*/ 5311134 w 5904606"/>
              <a:gd name="connsiteY29" fmla="*/ 3414574 h 6464968"/>
              <a:gd name="connsiteX30" fmla="*/ 5375542 w 5904606"/>
              <a:gd name="connsiteY30" fmla="*/ 3624079 h 6464968"/>
              <a:gd name="connsiteX31" fmla="*/ 5664300 w 5904606"/>
              <a:gd name="connsiteY31" fmla="*/ 3769894 h 6464968"/>
              <a:gd name="connsiteX32" fmla="*/ 5855369 w 5904606"/>
              <a:gd name="connsiteY32" fmla="*/ 3978442 h 6464968"/>
              <a:gd name="connsiteX33" fmla="*/ 5903495 w 5904606"/>
              <a:gd name="connsiteY33" fmla="*/ 4251158 h 6464968"/>
              <a:gd name="connsiteX34" fmla="*/ 5823284 w 5904606"/>
              <a:gd name="connsiteY34" fmla="*/ 4523873 h 6464968"/>
              <a:gd name="connsiteX35" fmla="*/ 5694947 w 5904606"/>
              <a:gd name="connsiteY35" fmla="*/ 4796589 h 6464968"/>
              <a:gd name="connsiteX36" fmla="*/ 5598695 w 5904606"/>
              <a:gd name="connsiteY36" fmla="*/ 5037221 h 6464968"/>
              <a:gd name="connsiteX37" fmla="*/ 5470358 w 5904606"/>
              <a:gd name="connsiteY37" fmla="*/ 5117431 h 6464968"/>
              <a:gd name="connsiteX38" fmla="*/ 5037221 w 5904606"/>
              <a:gd name="connsiteY38" fmla="*/ 5101389 h 6464968"/>
              <a:gd name="connsiteX39" fmla="*/ 4604084 w 5904606"/>
              <a:gd name="connsiteY39" fmla="*/ 5406189 h 6464968"/>
              <a:gd name="connsiteX40" fmla="*/ 4363453 w 5904606"/>
              <a:gd name="connsiteY40" fmla="*/ 5646821 h 6464968"/>
              <a:gd name="connsiteX41" fmla="*/ 4154905 w 5904606"/>
              <a:gd name="connsiteY41" fmla="*/ 5951621 h 6464968"/>
              <a:gd name="connsiteX42" fmla="*/ 4106779 w 5904606"/>
              <a:gd name="connsiteY42" fmla="*/ 6031831 h 6464968"/>
              <a:gd name="connsiteX43" fmla="*/ 3689684 w 5904606"/>
              <a:gd name="connsiteY43" fmla="*/ 6047873 h 6464968"/>
              <a:gd name="connsiteX44" fmla="*/ 3176337 w 5904606"/>
              <a:gd name="connsiteY44" fmla="*/ 6015789 h 6464968"/>
              <a:gd name="connsiteX45" fmla="*/ 2695074 w 5904606"/>
              <a:gd name="connsiteY45" fmla="*/ 6160168 h 6464968"/>
              <a:gd name="connsiteX46" fmla="*/ 2454442 w 5904606"/>
              <a:gd name="connsiteY46" fmla="*/ 6272463 h 6464968"/>
              <a:gd name="connsiteX47" fmla="*/ 2053390 w 5904606"/>
              <a:gd name="connsiteY47" fmla="*/ 6384758 h 6464968"/>
              <a:gd name="connsiteX48" fmla="*/ 1716505 w 5904606"/>
              <a:gd name="connsiteY4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298927 w 5904606"/>
              <a:gd name="connsiteY16" fmla="*/ 2360164 h 6464968"/>
              <a:gd name="connsiteX17" fmla="*/ 3705726 w 5904606"/>
              <a:gd name="connsiteY17" fmla="*/ 2390273 h 6464968"/>
              <a:gd name="connsiteX18" fmla="*/ 3814668 w 5904606"/>
              <a:gd name="connsiteY18" fmla="*/ 2449294 h 6464968"/>
              <a:gd name="connsiteX19" fmla="*/ 3986702 w 5904606"/>
              <a:gd name="connsiteY19" fmla="*/ 2442470 h 6464968"/>
              <a:gd name="connsiteX20" fmla="*/ 4258700 w 5904606"/>
              <a:gd name="connsiteY20" fmla="*/ 2634975 h 6464968"/>
              <a:gd name="connsiteX21" fmla="*/ 4562123 w 5904606"/>
              <a:gd name="connsiteY21" fmla="*/ 2873871 h 6464968"/>
              <a:gd name="connsiteX22" fmla="*/ 4673041 w 5904606"/>
              <a:gd name="connsiteY22" fmla="*/ 2637729 h 6464968"/>
              <a:gd name="connsiteX23" fmla="*/ 4814367 w 5904606"/>
              <a:gd name="connsiteY23" fmla="*/ 2769478 h 6464968"/>
              <a:gd name="connsiteX24" fmla="*/ 4857346 w 5904606"/>
              <a:gd name="connsiteY24" fmla="*/ 2851604 h 6464968"/>
              <a:gd name="connsiteX25" fmla="*/ 4853934 w 5904606"/>
              <a:gd name="connsiteY25" fmla="*/ 2964198 h 6464968"/>
              <a:gd name="connsiteX26" fmla="*/ 5037221 w 5904606"/>
              <a:gd name="connsiteY26" fmla="*/ 2903621 h 6464968"/>
              <a:gd name="connsiteX27" fmla="*/ 5165558 w 5904606"/>
              <a:gd name="connsiteY27" fmla="*/ 2855494 h 6464968"/>
              <a:gd name="connsiteX28" fmla="*/ 5261811 w 5904606"/>
              <a:gd name="connsiteY28" fmla="*/ 2983831 h 6464968"/>
              <a:gd name="connsiteX29" fmla="*/ 5157417 w 5904606"/>
              <a:gd name="connsiteY29" fmla="*/ 3277378 h 6464968"/>
              <a:gd name="connsiteX30" fmla="*/ 5311134 w 5904606"/>
              <a:gd name="connsiteY30" fmla="*/ 3414574 h 6464968"/>
              <a:gd name="connsiteX31" fmla="*/ 5375542 w 5904606"/>
              <a:gd name="connsiteY31" fmla="*/ 3624079 h 6464968"/>
              <a:gd name="connsiteX32" fmla="*/ 5664300 w 5904606"/>
              <a:gd name="connsiteY32" fmla="*/ 3769894 h 6464968"/>
              <a:gd name="connsiteX33" fmla="*/ 5855369 w 5904606"/>
              <a:gd name="connsiteY33" fmla="*/ 3978442 h 6464968"/>
              <a:gd name="connsiteX34" fmla="*/ 5903495 w 5904606"/>
              <a:gd name="connsiteY34" fmla="*/ 4251158 h 6464968"/>
              <a:gd name="connsiteX35" fmla="*/ 5823284 w 5904606"/>
              <a:gd name="connsiteY35" fmla="*/ 4523873 h 6464968"/>
              <a:gd name="connsiteX36" fmla="*/ 5694947 w 5904606"/>
              <a:gd name="connsiteY36" fmla="*/ 4796589 h 6464968"/>
              <a:gd name="connsiteX37" fmla="*/ 5598695 w 5904606"/>
              <a:gd name="connsiteY37" fmla="*/ 5037221 h 6464968"/>
              <a:gd name="connsiteX38" fmla="*/ 5470358 w 5904606"/>
              <a:gd name="connsiteY38" fmla="*/ 5117431 h 6464968"/>
              <a:gd name="connsiteX39" fmla="*/ 5037221 w 5904606"/>
              <a:gd name="connsiteY39" fmla="*/ 5101389 h 6464968"/>
              <a:gd name="connsiteX40" fmla="*/ 4604084 w 5904606"/>
              <a:gd name="connsiteY40" fmla="*/ 5406189 h 6464968"/>
              <a:gd name="connsiteX41" fmla="*/ 4363453 w 5904606"/>
              <a:gd name="connsiteY41" fmla="*/ 5646821 h 6464968"/>
              <a:gd name="connsiteX42" fmla="*/ 4154905 w 5904606"/>
              <a:gd name="connsiteY42" fmla="*/ 5951621 h 6464968"/>
              <a:gd name="connsiteX43" fmla="*/ 4106779 w 5904606"/>
              <a:gd name="connsiteY43" fmla="*/ 6031831 h 6464968"/>
              <a:gd name="connsiteX44" fmla="*/ 3689684 w 5904606"/>
              <a:gd name="connsiteY44" fmla="*/ 6047873 h 6464968"/>
              <a:gd name="connsiteX45" fmla="*/ 3176337 w 5904606"/>
              <a:gd name="connsiteY45" fmla="*/ 6015789 h 6464968"/>
              <a:gd name="connsiteX46" fmla="*/ 2695074 w 5904606"/>
              <a:gd name="connsiteY46" fmla="*/ 6160168 h 6464968"/>
              <a:gd name="connsiteX47" fmla="*/ 2454442 w 5904606"/>
              <a:gd name="connsiteY47" fmla="*/ 6272463 h 6464968"/>
              <a:gd name="connsiteX48" fmla="*/ 2053390 w 5904606"/>
              <a:gd name="connsiteY48" fmla="*/ 6384758 h 6464968"/>
              <a:gd name="connsiteX49" fmla="*/ 1716505 w 5904606"/>
              <a:gd name="connsiteY4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814668 w 5904606"/>
              <a:gd name="connsiteY19" fmla="*/ 2449294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562123 w 5904606"/>
              <a:gd name="connsiteY22" fmla="*/ 2873871 h 6464968"/>
              <a:gd name="connsiteX23" fmla="*/ 4673041 w 5904606"/>
              <a:gd name="connsiteY23" fmla="*/ 2637729 h 6464968"/>
              <a:gd name="connsiteX24" fmla="*/ 4814367 w 5904606"/>
              <a:gd name="connsiteY24" fmla="*/ 2769478 h 6464968"/>
              <a:gd name="connsiteX25" fmla="*/ 4857346 w 5904606"/>
              <a:gd name="connsiteY25" fmla="*/ 2851604 h 6464968"/>
              <a:gd name="connsiteX26" fmla="*/ 4853934 w 5904606"/>
              <a:gd name="connsiteY26" fmla="*/ 2964198 h 6464968"/>
              <a:gd name="connsiteX27" fmla="*/ 5037221 w 5904606"/>
              <a:gd name="connsiteY27" fmla="*/ 2903621 h 6464968"/>
              <a:gd name="connsiteX28" fmla="*/ 5165558 w 5904606"/>
              <a:gd name="connsiteY28" fmla="*/ 2855494 h 6464968"/>
              <a:gd name="connsiteX29" fmla="*/ 5261811 w 5904606"/>
              <a:gd name="connsiteY29" fmla="*/ 2983831 h 6464968"/>
              <a:gd name="connsiteX30" fmla="*/ 5157417 w 5904606"/>
              <a:gd name="connsiteY30" fmla="*/ 3277378 h 6464968"/>
              <a:gd name="connsiteX31" fmla="*/ 5311134 w 5904606"/>
              <a:gd name="connsiteY31" fmla="*/ 3414574 h 6464968"/>
              <a:gd name="connsiteX32" fmla="*/ 5375542 w 5904606"/>
              <a:gd name="connsiteY32" fmla="*/ 3624079 h 6464968"/>
              <a:gd name="connsiteX33" fmla="*/ 5664300 w 5904606"/>
              <a:gd name="connsiteY33" fmla="*/ 3769894 h 6464968"/>
              <a:gd name="connsiteX34" fmla="*/ 5855369 w 5904606"/>
              <a:gd name="connsiteY34" fmla="*/ 3978442 h 6464968"/>
              <a:gd name="connsiteX35" fmla="*/ 5903495 w 5904606"/>
              <a:gd name="connsiteY35" fmla="*/ 4251158 h 6464968"/>
              <a:gd name="connsiteX36" fmla="*/ 5823284 w 5904606"/>
              <a:gd name="connsiteY36" fmla="*/ 4523873 h 6464968"/>
              <a:gd name="connsiteX37" fmla="*/ 5694947 w 5904606"/>
              <a:gd name="connsiteY37" fmla="*/ 4796589 h 6464968"/>
              <a:gd name="connsiteX38" fmla="*/ 5598695 w 5904606"/>
              <a:gd name="connsiteY38" fmla="*/ 5037221 h 6464968"/>
              <a:gd name="connsiteX39" fmla="*/ 5470358 w 5904606"/>
              <a:gd name="connsiteY39" fmla="*/ 5117431 h 6464968"/>
              <a:gd name="connsiteX40" fmla="*/ 5037221 w 5904606"/>
              <a:gd name="connsiteY40" fmla="*/ 5101389 h 6464968"/>
              <a:gd name="connsiteX41" fmla="*/ 4604084 w 5904606"/>
              <a:gd name="connsiteY41" fmla="*/ 5406189 h 6464968"/>
              <a:gd name="connsiteX42" fmla="*/ 4363453 w 5904606"/>
              <a:gd name="connsiteY42" fmla="*/ 5646821 h 6464968"/>
              <a:gd name="connsiteX43" fmla="*/ 4154905 w 5904606"/>
              <a:gd name="connsiteY43" fmla="*/ 5951621 h 6464968"/>
              <a:gd name="connsiteX44" fmla="*/ 4106779 w 5904606"/>
              <a:gd name="connsiteY44" fmla="*/ 6031831 h 6464968"/>
              <a:gd name="connsiteX45" fmla="*/ 3689684 w 5904606"/>
              <a:gd name="connsiteY45" fmla="*/ 6047873 h 6464968"/>
              <a:gd name="connsiteX46" fmla="*/ 3176337 w 5904606"/>
              <a:gd name="connsiteY46" fmla="*/ 6015789 h 6464968"/>
              <a:gd name="connsiteX47" fmla="*/ 2695074 w 5904606"/>
              <a:gd name="connsiteY47" fmla="*/ 6160168 h 6464968"/>
              <a:gd name="connsiteX48" fmla="*/ 2454442 w 5904606"/>
              <a:gd name="connsiteY48" fmla="*/ 6272463 h 6464968"/>
              <a:gd name="connsiteX49" fmla="*/ 2053390 w 5904606"/>
              <a:gd name="connsiteY49" fmla="*/ 6384758 h 6464968"/>
              <a:gd name="connsiteX50" fmla="*/ 1716505 w 5904606"/>
              <a:gd name="connsiteY50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258700 w 5904606"/>
              <a:gd name="connsiteY21" fmla="*/ 263497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562123 w 5904606"/>
              <a:gd name="connsiteY23" fmla="*/ 2873871 h 6464968"/>
              <a:gd name="connsiteX24" fmla="*/ 4673041 w 5904606"/>
              <a:gd name="connsiteY24" fmla="*/ 2637729 h 6464968"/>
              <a:gd name="connsiteX25" fmla="*/ 4814367 w 5904606"/>
              <a:gd name="connsiteY25" fmla="*/ 2769478 h 6464968"/>
              <a:gd name="connsiteX26" fmla="*/ 4857346 w 5904606"/>
              <a:gd name="connsiteY26" fmla="*/ 2851604 h 6464968"/>
              <a:gd name="connsiteX27" fmla="*/ 4853934 w 5904606"/>
              <a:gd name="connsiteY27" fmla="*/ 2964198 h 6464968"/>
              <a:gd name="connsiteX28" fmla="*/ 5037221 w 5904606"/>
              <a:gd name="connsiteY28" fmla="*/ 2903621 h 6464968"/>
              <a:gd name="connsiteX29" fmla="*/ 5165558 w 5904606"/>
              <a:gd name="connsiteY29" fmla="*/ 2855494 h 6464968"/>
              <a:gd name="connsiteX30" fmla="*/ 5261811 w 5904606"/>
              <a:gd name="connsiteY30" fmla="*/ 2983831 h 6464968"/>
              <a:gd name="connsiteX31" fmla="*/ 5157417 w 5904606"/>
              <a:gd name="connsiteY31" fmla="*/ 3277378 h 6464968"/>
              <a:gd name="connsiteX32" fmla="*/ 5311134 w 5904606"/>
              <a:gd name="connsiteY32" fmla="*/ 3414574 h 6464968"/>
              <a:gd name="connsiteX33" fmla="*/ 5375542 w 5904606"/>
              <a:gd name="connsiteY33" fmla="*/ 3624079 h 6464968"/>
              <a:gd name="connsiteX34" fmla="*/ 5664300 w 5904606"/>
              <a:gd name="connsiteY34" fmla="*/ 3769894 h 6464968"/>
              <a:gd name="connsiteX35" fmla="*/ 5855369 w 5904606"/>
              <a:gd name="connsiteY35" fmla="*/ 3978442 h 6464968"/>
              <a:gd name="connsiteX36" fmla="*/ 5903495 w 5904606"/>
              <a:gd name="connsiteY36" fmla="*/ 4251158 h 6464968"/>
              <a:gd name="connsiteX37" fmla="*/ 5823284 w 5904606"/>
              <a:gd name="connsiteY37" fmla="*/ 4523873 h 6464968"/>
              <a:gd name="connsiteX38" fmla="*/ 5694947 w 5904606"/>
              <a:gd name="connsiteY38" fmla="*/ 4796589 h 6464968"/>
              <a:gd name="connsiteX39" fmla="*/ 5598695 w 5904606"/>
              <a:gd name="connsiteY39" fmla="*/ 5037221 h 6464968"/>
              <a:gd name="connsiteX40" fmla="*/ 5470358 w 5904606"/>
              <a:gd name="connsiteY40" fmla="*/ 5117431 h 6464968"/>
              <a:gd name="connsiteX41" fmla="*/ 5037221 w 5904606"/>
              <a:gd name="connsiteY41" fmla="*/ 5101389 h 6464968"/>
              <a:gd name="connsiteX42" fmla="*/ 4604084 w 5904606"/>
              <a:gd name="connsiteY42" fmla="*/ 5406189 h 6464968"/>
              <a:gd name="connsiteX43" fmla="*/ 4363453 w 5904606"/>
              <a:gd name="connsiteY43" fmla="*/ 5646821 h 6464968"/>
              <a:gd name="connsiteX44" fmla="*/ 4154905 w 5904606"/>
              <a:gd name="connsiteY44" fmla="*/ 5951621 h 6464968"/>
              <a:gd name="connsiteX45" fmla="*/ 4106779 w 5904606"/>
              <a:gd name="connsiteY45" fmla="*/ 6031831 h 6464968"/>
              <a:gd name="connsiteX46" fmla="*/ 3689684 w 5904606"/>
              <a:gd name="connsiteY46" fmla="*/ 6047873 h 6464968"/>
              <a:gd name="connsiteX47" fmla="*/ 3176337 w 5904606"/>
              <a:gd name="connsiteY47" fmla="*/ 6015789 h 6464968"/>
              <a:gd name="connsiteX48" fmla="*/ 2695074 w 5904606"/>
              <a:gd name="connsiteY48" fmla="*/ 6160168 h 6464968"/>
              <a:gd name="connsiteX49" fmla="*/ 2454442 w 5904606"/>
              <a:gd name="connsiteY49" fmla="*/ 6272463 h 6464968"/>
              <a:gd name="connsiteX50" fmla="*/ 2053390 w 5904606"/>
              <a:gd name="connsiteY50" fmla="*/ 6384758 h 6464968"/>
              <a:gd name="connsiteX51" fmla="*/ 1716505 w 5904606"/>
              <a:gd name="connsiteY51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420618 w 5904606"/>
              <a:gd name="connsiteY23" fmla="*/ 2752657 h 6464968"/>
              <a:gd name="connsiteX24" fmla="*/ 4562123 w 5904606"/>
              <a:gd name="connsiteY24" fmla="*/ 2873871 h 6464968"/>
              <a:gd name="connsiteX25" fmla="*/ 4673041 w 5904606"/>
              <a:gd name="connsiteY25" fmla="*/ 2637729 h 6464968"/>
              <a:gd name="connsiteX26" fmla="*/ 4814367 w 5904606"/>
              <a:gd name="connsiteY26" fmla="*/ 2769478 h 6464968"/>
              <a:gd name="connsiteX27" fmla="*/ 4857346 w 5904606"/>
              <a:gd name="connsiteY27" fmla="*/ 2851604 h 6464968"/>
              <a:gd name="connsiteX28" fmla="*/ 4853934 w 5904606"/>
              <a:gd name="connsiteY28" fmla="*/ 2964198 h 6464968"/>
              <a:gd name="connsiteX29" fmla="*/ 5037221 w 5904606"/>
              <a:gd name="connsiteY29" fmla="*/ 2903621 h 6464968"/>
              <a:gd name="connsiteX30" fmla="*/ 5165558 w 5904606"/>
              <a:gd name="connsiteY30" fmla="*/ 2855494 h 6464968"/>
              <a:gd name="connsiteX31" fmla="*/ 5261811 w 5904606"/>
              <a:gd name="connsiteY31" fmla="*/ 2983831 h 6464968"/>
              <a:gd name="connsiteX32" fmla="*/ 5157417 w 5904606"/>
              <a:gd name="connsiteY32" fmla="*/ 3277378 h 6464968"/>
              <a:gd name="connsiteX33" fmla="*/ 5311134 w 5904606"/>
              <a:gd name="connsiteY33" fmla="*/ 3414574 h 6464968"/>
              <a:gd name="connsiteX34" fmla="*/ 5375542 w 5904606"/>
              <a:gd name="connsiteY34" fmla="*/ 3624079 h 6464968"/>
              <a:gd name="connsiteX35" fmla="*/ 5664300 w 5904606"/>
              <a:gd name="connsiteY35" fmla="*/ 3769894 h 6464968"/>
              <a:gd name="connsiteX36" fmla="*/ 5855369 w 5904606"/>
              <a:gd name="connsiteY36" fmla="*/ 3978442 h 6464968"/>
              <a:gd name="connsiteX37" fmla="*/ 5903495 w 5904606"/>
              <a:gd name="connsiteY37" fmla="*/ 4251158 h 6464968"/>
              <a:gd name="connsiteX38" fmla="*/ 5823284 w 5904606"/>
              <a:gd name="connsiteY38" fmla="*/ 4523873 h 6464968"/>
              <a:gd name="connsiteX39" fmla="*/ 5694947 w 5904606"/>
              <a:gd name="connsiteY39" fmla="*/ 4796589 h 6464968"/>
              <a:gd name="connsiteX40" fmla="*/ 5598695 w 5904606"/>
              <a:gd name="connsiteY40" fmla="*/ 5037221 h 6464968"/>
              <a:gd name="connsiteX41" fmla="*/ 5470358 w 5904606"/>
              <a:gd name="connsiteY41" fmla="*/ 5117431 h 6464968"/>
              <a:gd name="connsiteX42" fmla="*/ 5037221 w 5904606"/>
              <a:gd name="connsiteY42" fmla="*/ 5101389 h 6464968"/>
              <a:gd name="connsiteX43" fmla="*/ 4604084 w 5904606"/>
              <a:gd name="connsiteY43" fmla="*/ 5406189 h 6464968"/>
              <a:gd name="connsiteX44" fmla="*/ 4363453 w 5904606"/>
              <a:gd name="connsiteY44" fmla="*/ 5646821 h 6464968"/>
              <a:gd name="connsiteX45" fmla="*/ 4154905 w 5904606"/>
              <a:gd name="connsiteY45" fmla="*/ 5951621 h 6464968"/>
              <a:gd name="connsiteX46" fmla="*/ 4106779 w 5904606"/>
              <a:gd name="connsiteY46" fmla="*/ 6031831 h 6464968"/>
              <a:gd name="connsiteX47" fmla="*/ 3689684 w 5904606"/>
              <a:gd name="connsiteY47" fmla="*/ 6047873 h 6464968"/>
              <a:gd name="connsiteX48" fmla="*/ 3176337 w 5904606"/>
              <a:gd name="connsiteY48" fmla="*/ 6015789 h 6464968"/>
              <a:gd name="connsiteX49" fmla="*/ 2695074 w 5904606"/>
              <a:gd name="connsiteY49" fmla="*/ 6160168 h 6464968"/>
              <a:gd name="connsiteX50" fmla="*/ 2454442 w 5904606"/>
              <a:gd name="connsiteY50" fmla="*/ 6272463 h 6464968"/>
              <a:gd name="connsiteX51" fmla="*/ 2053390 w 5904606"/>
              <a:gd name="connsiteY51" fmla="*/ 6384758 h 6464968"/>
              <a:gd name="connsiteX52" fmla="*/ 1716505 w 5904606"/>
              <a:gd name="connsiteY52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342143 w 5904606"/>
              <a:gd name="connsiteY22" fmla="*/ 2626416 h 6464968"/>
              <a:gd name="connsiteX23" fmla="*/ 4325083 w 5904606"/>
              <a:gd name="connsiteY23" fmla="*/ 2739010 h 6464968"/>
              <a:gd name="connsiteX24" fmla="*/ 4420618 w 5904606"/>
              <a:gd name="connsiteY24" fmla="*/ 2752657 h 6464968"/>
              <a:gd name="connsiteX25" fmla="*/ 4562123 w 5904606"/>
              <a:gd name="connsiteY25" fmla="*/ 2873871 h 6464968"/>
              <a:gd name="connsiteX26" fmla="*/ 4673041 w 5904606"/>
              <a:gd name="connsiteY26" fmla="*/ 2637729 h 6464968"/>
              <a:gd name="connsiteX27" fmla="*/ 4814367 w 5904606"/>
              <a:gd name="connsiteY27" fmla="*/ 2769478 h 6464968"/>
              <a:gd name="connsiteX28" fmla="*/ 4857346 w 5904606"/>
              <a:gd name="connsiteY28" fmla="*/ 2851604 h 6464968"/>
              <a:gd name="connsiteX29" fmla="*/ 4853934 w 5904606"/>
              <a:gd name="connsiteY29" fmla="*/ 2964198 h 6464968"/>
              <a:gd name="connsiteX30" fmla="*/ 5037221 w 5904606"/>
              <a:gd name="connsiteY30" fmla="*/ 2903621 h 6464968"/>
              <a:gd name="connsiteX31" fmla="*/ 5165558 w 5904606"/>
              <a:gd name="connsiteY31" fmla="*/ 2855494 h 6464968"/>
              <a:gd name="connsiteX32" fmla="*/ 5261811 w 5904606"/>
              <a:gd name="connsiteY32" fmla="*/ 2983831 h 6464968"/>
              <a:gd name="connsiteX33" fmla="*/ 5157417 w 5904606"/>
              <a:gd name="connsiteY33" fmla="*/ 3277378 h 6464968"/>
              <a:gd name="connsiteX34" fmla="*/ 5311134 w 5904606"/>
              <a:gd name="connsiteY34" fmla="*/ 3414574 h 6464968"/>
              <a:gd name="connsiteX35" fmla="*/ 5375542 w 5904606"/>
              <a:gd name="connsiteY35" fmla="*/ 3624079 h 6464968"/>
              <a:gd name="connsiteX36" fmla="*/ 5664300 w 5904606"/>
              <a:gd name="connsiteY36" fmla="*/ 3769894 h 6464968"/>
              <a:gd name="connsiteX37" fmla="*/ 5855369 w 5904606"/>
              <a:gd name="connsiteY37" fmla="*/ 3978442 h 6464968"/>
              <a:gd name="connsiteX38" fmla="*/ 5903495 w 5904606"/>
              <a:gd name="connsiteY38" fmla="*/ 4251158 h 6464968"/>
              <a:gd name="connsiteX39" fmla="*/ 5823284 w 5904606"/>
              <a:gd name="connsiteY39" fmla="*/ 4523873 h 6464968"/>
              <a:gd name="connsiteX40" fmla="*/ 5694947 w 5904606"/>
              <a:gd name="connsiteY40" fmla="*/ 4796589 h 6464968"/>
              <a:gd name="connsiteX41" fmla="*/ 5598695 w 5904606"/>
              <a:gd name="connsiteY41" fmla="*/ 5037221 h 6464968"/>
              <a:gd name="connsiteX42" fmla="*/ 5470358 w 5904606"/>
              <a:gd name="connsiteY42" fmla="*/ 5117431 h 6464968"/>
              <a:gd name="connsiteX43" fmla="*/ 5037221 w 5904606"/>
              <a:gd name="connsiteY43" fmla="*/ 5101389 h 6464968"/>
              <a:gd name="connsiteX44" fmla="*/ 4604084 w 5904606"/>
              <a:gd name="connsiteY44" fmla="*/ 5406189 h 6464968"/>
              <a:gd name="connsiteX45" fmla="*/ 4363453 w 5904606"/>
              <a:gd name="connsiteY45" fmla="*/ 5646821 h 6464968"/>
              <a:gd name="connsiteX46" fmla="*/ 4154905 w 5904606"/>
              <a:gd name="connsiteY46" fmla="*/ 5951621 h 6464968"/>
              <a:gd name="connsiteX47" fmla="*/ 4106779 w 5904606"/>
              <a:gd name="connsiteY47" fmla="*/ 6031831 h 6464968"/>
              <a:gd name="connsiteX48" fmla="*/ 3689684 w 5904606"/>
              <a:gd name="connsiteY48" fmla="*/ 6047873 h 6464968"/>
              <a:gd name="connsiteX49" fmla="*/ 3176337 w 5904606"/>
              <a:gd name="connsiteY49" fmla="*/ 6015789 h 6464968"/>
              <a:gd name="connsiteX50" fmla="*/ 2695074 w 5904606"/>
              <a:gd name="connsiteY50" fmla="*/ 6160168 h 6464968"/>
              <a:gd name="connsiteX51" fmla="*/ 2454442 w 5904606"/>
              <a:gd name="connsiteY51" fmla="*/ 6272463 h 6464968"/>
              <a:gd name="connsiteX52" fmla="*/ 2053390 w 5904606"/>
              <a:gd name="connsiteY52" fmla="*/ 6384758 h 6464968"/>
              <a:gd name="connsiteX53" fmla="*/ 1716505 w 5904606"/>
              <a:gd name="connsiteY53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73041 w 5904606"/>
              <a:gd name="connsiteY27" fmla="*/ 263772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5558 w 5904606"/>
              <a:gd name="connsiteY32" fmla="*/ 2855494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61811 w 5904606"/>
              <a:gd name="connsiteY33" fmla="*/ 2983831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502569 w 5904606"/>
              <a:gd name="connsiteY10" fmla="*/ 1379621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444566 w 5904606"/>
              <a:gd name="connsiteY10" fmla="*/ 1597986 h 6464968"/>
              <a:gd name="connsiteX11" fmla="*/ 2599958 w 5904606"/>
              <a:gd name="connsiteY11" fmla="*/ 1597028 h 6464968"/>
              <a:gd name="connsiteX12" fmla="*/ 2943967 w 5904606"/>
              <a:gd name="connsiteY12" fmla="*/ 1575179 h 6464968"/>
              <a:gd name="connsiteX13" fmla="*/ 3091757 w 5904606"/>
              <a:gd name="connsiteY13" fmla="*/ 1820240 h 6464968"/>
              <a:gd name="connsiteX14" fmla="*/ 3110433 w 5904606"/>
              <a:gd name="connsiteY14" fmla="*/ 1913320 h 6464968"/>
              <a:gd name="connsiteX15" fmla="*/ 3066077 w 5904606"/>
              <a:gd name="connsiteY15" fmla="*/ 1964499 h 6464968"/>
              <a:gd name="connsiteX16" fmla="*/ 3151376 w 5904606"/>
              <a:gd name="connsiteY16" fmla="*/ 2066857 h 6464968"/>
              <a:gd name="connsiteX17" fmla="*/ 3298927 w 5904606"/>
              <a:gd name="connsiteY17" fmla="*/ 2360164 h 6464968"/>
              <a:gd name="connsiteX18" fmla="*/ 3705726 w 5904606"/>
              <a:gd name="connsiteY18" fmla="*/ 2390273 h 6464968"/>
              <a:gd name="connsiteX19" fmla="*/ 3773724 w 5904606"/>
              <a:gd name="connsiteY19" fmla="*/ 2456118 h 6464968"/>
              <a:gd name="connsiteX20" fmla="*/ 3986702 w 5904606"/>
              <a:gd name="connsiteY20" fmla="*/ 2442470 h 6464968"/>
              <a:gd name="connsiteX21" fmla="*/ 4197285 w 5904606"/>
              <a:gd name="connsiteY21" fmla="*/ 2652035 h 6464968"/>
              <a:gd name="connsiteX22" fmla="*/ 4290964 w 5904606"/>
              <a:gd name="connsiteY22" fmla="*/ 2602532 h 6464968"/>
              <a:gd name="connsiteX23" fmla="*/ 4342143 w 5904606"/>
              <a:gd name="connsiteY23" fmla="*/ 2626416 h 6464968"/>
              <a:gd name="connsiteX24" fmla="*/ 4325083 w 5904606"/>
              <a:gd name="connsiteY24" fmla="*/ 2739010 h 6464968"/>
              <a:gd name="connsiteX25" fmla="*/ 4420618 w 5904606"/>
              <a:gd name="connsiteY25" fmla="*/ 2752657 h 6464968"/>
              <a:gd name="connsiteX26" fmla="*/ 4562123 w 5904606"/>
              <a:gd name="connsiteY26" fmla="*/ 2873871 h 6464968"/>
              <a:gd name="connsiteX27" fmla="*/ 4690101 w 5904606"/>
              <a:gd name="connsiteY27" fmla="*/ 2671849 h 6464968"/>
              <a:gd name="connsiteX28" fmla="*/ 4814367 w 5904606"/>
              <a:gd name="connsiteY28" fmla="*/ 2769478 h 6464968"/>
              <a:gd name="connsiteX29" fmla="*/ 4857346 w 5904606"/>
              <a:gd name="connsiteY29" fmla="*/ 2851604 h 6464968"/>
              <a:gd name="connsiteX30" fmla="*/ 4853934 w 5904606"/>
              <a:gd name="connsiteY30" fmla="*/ 2964198 h 6464968"/>
              <a:gd name="connsiteX31" fmla="*/ 5037221 w 5904606"/>
              <a:gd name="connsiteY31" fmla="*/ 2903621 h 6464968"/>
              <a:gd name="connsiteX32" fmla="*/ 5162146 w 5904606"/>
              <a:gd name="connsiteY32" fmla="*/ 2811139 h 6464968"/>
              <a:gd name="connsiteX33" fmla="*/ 5224280 w 5904606"/>
              <a:gd name="connsiteY33" fmla="*/ 2977007 h 6464968"/>
              <a:gd name="connsiteX34" fmla="*/ 5157417 w 5904606"/>
              <a:gd name="connsiteY34" fmla="*/ 3277378 h 6464968"/>
              <a:gd name="connsiteX35" fmla="*/ 5311134 w 5904606"/>
              <a:gd name="connsiteY35" fmla="*/ 3414574 h 6464968"/>
              <a:gd name="connsiteX36" fmla="*/ 5375542 w 5904606"/>
              <a:gd name="connsiteY36" fmla="*/ 3624079 h 6464968"/>
              <a:gd name="connsiteX37" fmla="*/ 5664300 w 5904606"/>
              <a:gd name="connsiteY37" fmla="*/ 3769894 h 6464968"/>
              <a:gd name="connsiteX38" fmla="*/ 5855369 w 5904606"/>
              <a:gd name="connsiteY38" fmla="*/ 3978442 h 6464968"/>
              <a:gd name="connsiteX39" fmla="*/ 5903495 w 5904606"/>
              <a:gd name="connsiteY39" fmla="*/ 4251158 h 6464968"/>
              <a:gd name="connsiteX40" fmla="*/ 5823284 w 5904606"/>
              <a:gd name="connsiteY40" fmla="*/ 4523873 h 6464968"/>
              <a:gd name="connsiteX41" fmla="*/ 5694947 w 5904606"/>
              <a:gd name="connsiteY41" fmla="*/ 4796589 h 6464968"/>
              <a:gd name="connsiteX42" fmla="*/ 5598695 w 5904606"/>
              <a:gd name="connsiteY42" fmla="*/ 5037221 h 6464968"/>
              <a:gd name="connsiteX43" fmla="*/ 5470358 w 5904606"/>
              <a:gd name="connsiteY43" fmla="*/ 5117431 h 6464968"/>
              <a:gd name="connsiteX44" fmla="*/ 5037221 w 5904606"/>
              <a:gd name="connsiteY44" fmla="*/ 5101389 h 6464968"/>
              <a:gd name="connsiteX45" fmla="*/ 4604084 w 5904606"/>
              <a:gd name="connsiteY45" fmla="*/ 5406189 h 6464968"/>
              <a:gd name="connsiteX46" fmla="*/ 4363453 w 5904606"/>
              <a:gd name="connsiteY46" fmla="*/ 5646821 h 6464968"/>
              <a:gd name="connsiteX47" fmla="*/ 4154905 w 5904606"/>
              <a:gd name="connsiteY47" fmla="*/ 5951621 h 6464968"/>
              <a:gd name="connsiteX48" fmla="*/ 4106779 w 5904606"/>
              <a:gd name="connsiteY48" fmla="*/ 6031831 h 6464968"/>
              <a:gd name="connsiteX49" fmla="*/ 3689684 w 5904606"/>
              <a:gd name="connsiteY49" fmla="*/ 6047873 h 6464968"/>
              <a:gd name="connsiteX50" fmla="*/ 3176337 w 5904606"/>
              <a:gd name="connsiteY50" fmla="*/ 6015789 h 6464968"/>
              <a:gd name="connsiteX51" fmla="*/ 2695074 w 5904606"/>
              <a:gd name="connsiteY51" fmla="*/ 6160168 h 6464968"/>
              <a:gd name="connsiteX52" fmla="*/ 2454442 w 5904606"/>
              <a:gd name="connsiteY52" fmla="*/ 6272463 h 6464968"/>
              <a:gd name="connsiteX53" fmla="*/ 2053390 w 5904606"/>
              <a:gd name="connsiteY53" fmla="*/ 6384758 h 6464968"/>
              <a:gd name="connsiteX54" fmla="*/ 1716505 w 5904606"/>
              <a:gd name="connsiteY54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94021 w 5904606"/>
              <a:gd name="connsiteY9" fmla="*/ 1219200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304257 w 5904606"/>
              <a:gd name="connsiteY9" fmla="*/ 1410269 h 6464968"/>
              <a:gd name="connsiteX10" fmla="*/ 2346158 w 5904606"/>
              <a:gd name="connsiteY10" fmla="*/ 1589186 h 6464968"/>
              <a:gd name="connsiteX11" fmla="*/ 2444566 w 5904606"/>
              <a:gd name="connsiteY11" fmla="*/ 1597986 h 6464968"/>
              <a:gd name="connsiteX12" fmla="*/ 2599958 w 5904606"/>
              <a:gd name="connsiteY12" fmla="*/ 1597028 h 6464968"/>
              <a:gd name="connsiteX13" fmla="*/ 2943967 w 5904606"/>
              <a:gd name="connsiteY13" fmla="*/ 1575179 h 6464968"/>
              <a:gd name="connsiteX14" fmla="*/ 3091757 w 5904606"/>
              <a:gd name="connsiteY14" fmla="*/ 1820240 h 6464968"/>
              <a:gd name="connsiteX15" fmla="*/ 3110433 w 5904606"/>
              <a:gd name="connsiteY15" fmla="*/ 1913320 h 6464968"/>
              <a:gd name="connsiteX16" fmla="*/ 3066077 w 5904606"/>
              <a:gd name="connsiteY16" fmla="*/ 1964499 h 6464968"/>
              <a:gd name="connsiteX17" fmla="*/ 3151376 w 5904606"/>
              <a:gd name="connsiteY17" fmla="*/ 2066857 h 6464968"/>
              <a:gd name="connsiteX18" fmla="*/ 3298927 w 5904606"/>
              <a:gd name="connsiteY18" fmla="*/ 2360164 h 6464968"/>
              <a:gd name="connsiteX19" fmla="*/ 3705726 w 5904606"/>
              <a:gd name="connsiteY19" fmla="*/ 2390273 h 6464968"/>
              <a:gd name="connsiteX20" fmla="*/ 3773724 w 5904606"/>
              <a:gd name="connsiteY20" fmla="*/ 2456118 h 6464968"/>
              <a:gd name="connsiteX21" fmla="*/ 3986702 w 5904606"/>
              <a:gd name="connsiteY21" fmla="*/ 2442470 h 6464968"/>
              <a:gd name="connsiteX22" fmla="*/ 4197285 w 5904606"/>
              <a:gd name="connsiteY22" fmla="*/ 2652035 h 6464968"/>
              <a:gd name="connsiteX23" fmla="*/ 4290964 w 5904606"/>
              <a:gd name="connsiteY23" fmla="*/ 2602532 h 6464968"/>
              <a:gd name="connsiteX24" fmla="*/ 4342143 w 5904606"/>
              <a:gd name="connsiteY24" fmla="*/ 2626416 h 6464968"/>
              <a:gd name="connsiteX25" fmla="*/ 4325083 w 5904606"/>
              <a:gd name="connsiteY25" fmla="*/ 2739010 h 6464968"/>
              <a:gd name="connsiteX26" fmla="*/ 4420618 w 5904606"/>
              <a:gd name="connsiteY26" fmla="*/ 2752657 h 6464968"/>
              <a:gd name="connsiteX27" fmla="*/ 4562123 w 5904606"/>
              <a:gd name="connsiteY27" fmla="*/ 2873871 h 6464968"/>
              <a:gd name="connsiteX28" fmla="*/ 4690101 w 5904606"/>
              <a:gd name="connsiteY28" fmla="*/ 2671849 h 6464968"/>
              <a:gd name="connsiteX29" fmla="*/ 4814367 w 5904606"/>
              <a:gd name="connsiteY29" fmla="*/ 2769478 h 6464968"/>
              <a:gd name="connsiteX30" fmla="*/ 4857346 w 5904606"/>
              <a:gd name="connsiteY30" fmla="*/ 2851604 h 6464968"/>
              <a:gd name="connsiteX31" fmla="*/ 4853934 w 5904606"/>
              <a:gd name="connsiteY31" fmla="*/ 2964198 h 6464968"/>
              <a:gd name="connsiteX32" fmla="*/ 5037221 w 5904606"/>
              <a:gd name="connsiteY32" fmla="*/ 2903621 h 6464968"/>
              <a:gd name="connsiteX33" fmla="*/ 5162146 w 5904606"/>
              <a:gd name="connsiteY33" fmla="*/ 2811139 h 6464968"/>
              <a:gd name="connsiteX34" fmla="*/ 5224280 w 5904606"/>
              <a:gd name="connsiteY34" fmla="*/ 2977007 h 6464968"/>
              <a:gd name="connsiteX35" fmla="*/ 5157417 w 5904606"/>
              <a:gd name="connsiteY35" fmla="*/ 3277378 h 6464968"/>
              <a:gd name="connsiteX36" fmla="*/ 5311134 w 5904606"/>
              <a:gd name="connsiteY36" fmla="*/ 3414574 h 6464968"/>
              <a:gd name="connsiteX37" fmla="*/ 5375542 w 5904606"/>
              <a:gd name="connsiteY37" fmla="*/ 3624079 h 6464968"/>
              <a:gd name="connsiteX38" fmla="*/ 5664300 w 5904606"/>
              <a:gd name="connsiteY38" fmla="*/ 3769894 h 6464968"/>
              <a:gd name="connsiteX39" fmla="*/ 5855369 w 5904606"/>
              <a:gd name="connsiteY39" fmla="*/ 3978442 h 6464968"/>
              <a:gd name="connsiteX40" fmla="*/ 5903495 w 5904606"/>
              <a:gd name="connsiteY40" fmla="*/ 4251158 h 6464968"/>
              <a:gd name="connsiteX41" fmla="*/ 5823284 w 5904606"/>
              <a:gd name="connsiteY41" fmla="*/ 4523873 h 6464968"/>
              <a:gd name="connsiteX42" fmla="*/ 5694947 w 5904606"/>
              <a:gd name="connsiteY42" fmla="*/ 4796589 h 6464968"/>
              <a:gd name="connsiteX43" fmla="*/ 5598695 w 5904606"/>
              <a:gd name="connsiteY43" fmla="*/ 5037221 h 6464968"/>
              <a:gd name="connsiteX44" fmla="*/ 5470358 w 5904606"/>
              <a:gd name="connsiteY44" fmla="*/ 5117431 h 6464968"/>
              <a:gd name="connsiteX45" fmla="*/ 5037221 w 5904606"/>
              <a:gd name="connsiteY45" fmla="*/ 5101389 h 6464968"/>
              <a:gd name="connsiteX46" fmla="*/ 4604084 w 5904606"/>
              <a:gd name="connsiteY46" fmla="*/ 5406189 h 6464968"/>
              <a:gd name="connsiteX47" fmla="*/ 4363453 w 5904606"/>
              <a:gd name="connsiteY47" fmla="*/ 5646821 h 6464968"/>
              <a:gd name="connsiteX48" fmla="*/ 4154905 w 5904606"/>
              <a:gd name="connsiteY48" fmla="*/ 5951621 h 6464968"/>
              <a:gd name="connsiteX49" fmla="*/ 4106779 w 5904606"/>
              <a:gd name="connsiteY49" fmla="*/ 6031831 h 6464968"/>
              <a:gd name="connsiteX50" fmla="*/ 3689684 w 5904606"/>
              <a:gd name="connsiteY50" fmla="*/ 6047873 h 6464968"/>
              <a:gd name="connsiteX51" fmla="*/ 3176337 w 5904606"/>
              <a:gd name="connsiteY51" fmla="*/ 6015789 h 6464968"/>
              <a:gd name="connsiteX52" fmla="*/ 2695074 w 5904606"/>
              <a:gd name="connsiteY52" fmla="*/ 6160168 h 6464968"/>
              <a:gd name="connsiteX53" fmla="*/ 2454442 w 5904606"/>
              <a:gd name="connsiteY53" fmla="*/ 6272463 h 6464968"/>
              <a:gd name="connsiteX54" fmla="*/ 2053390 w 5904606"/>
              <a:gd name="connsiteY54" fmla="*/ 6384758 h 6464968"/>
              <a:gd name="connsiteX55" fmla="*/ 1716505 w 5904606"/>
              <a:gd name="connsiteY55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202857 w 5904606"/>
              <a:gd name="connsiteY9" fmla="*/ 1432236 h 6464968"/>
              <a:gd name="connsiteX10" fmla="*/ 2304257 w 5904606"/>
              <a:gd name="connsiteY10" fmla="*/ 1410269 h 6464968"/>
              <a:gd name="connsiteX11" fmla="*/ 2346158 w 5904606"/>
              <a:gd name="connsiteY11" fmla="*/ 1589186 h 6464968"/>
              <a:gd name="connsiteX12" fmla="*/ 2444566 w 5904606"/>
              <a:gd name="connsiteY12" fmla="*/ 1597986 h 6464968"/>
              <a:gd name="connsiteX13" fmla="*/ 2599958 w 5904606"/>
              <a:gd name="connsiteY13" fmla="*/ 1597028 h 6464968"/>
              <a:gd name="connsiteX14" fmla="*/ 2943967 w 5904606"/>
              <a:gd name="connsiteY14" fmla="*/ 1575179 h 6464968"/>
              <a:gd name="connsiteX15" fmla="*/ 3091757 w 5904606"/>
              <a:gd name="connsiteY15" fmla="*/ 1820240 h 6464968"/>
              <a:gd name="connsiteX16" fmla="*/ 3110433 w 5904606"/>
              <a:gd name="connsiteY16" fmla="*/ 1913320 h 6464968"/>
              <a:gd name="connsiteX17" fmla="*/ 3066077 w 5904606"/>
              <a:gd name="connsiteY17" fmla="*/ 1964499 h 6464968"/>
              <a:gd name="connsiteX18" fmla="*/ 3151376 w 5904606"/>
              <a:gd name="connsiteY18" fmla="*/ 2066857 h 6464968"/>
              <a:gd name="connsiteX19" fmla="*/ 3298927 w 5904606"/>
              <a:gd name="connsiteY19" fmla="*/ 2360164 h 6464968"/>
              <a:gd name="connsiteX20" fmla="*/ 3705726 w 5904606"/>
              <a:gd name="connsiteY20" fmla="*/ 2390273 h 6464968"/>
              <a:gd name="connsiteX21" fmla="*/ 3773724 w 5904606"/>
              <a:gd name="connsiteY21" fmla="*/ 2456118 h 6464968"/>
              <a:gd name="connsiteX22" fmla="*/ 3986702 w 5904606"/>
              <a:gd name="connsiteY22" fmla="*/ 2442470 h 6464968"/>
              <a:gd name="connsiteX23" fmla="*/ 4197285 w 5904606"/>
              <a:gd name="connsiteY23" fmla="*/ 2652035 h 6464968"/>
              <a:gd name="connsiteX24" fmla="*/ 4290964 w 5904606"/>
              <a:gd name="connsiteY24" fmla="*/ 2602532 h 6464968"/>
              <a:gd name="connsiteX25" fmla="*/ 4342143 w 5904606"/>
              <a:gd name="connsiteY25" fmla="*/ 2626416 h 6464968"/>
              <a:gd name="connsiteX26" fmla="*/ 4325083 w 5904606"/>
              <a:gd name="connsiteY26" fmla="*/ 2739010 h 6464968"/>
              <a:gd name="connsiteX27" fmla="*/ 4420618 w 5904606"/>
              <a:gd name="connsiteY27" fmla="*/ 2752657 h 6464968"/>
              <a:gd name="connsiteX28" fmla="*/ 4562123 w 5904606"/>
              <a:gd name="connsiteY28" fmla="*/ 2873871 h 6464968"/>
              <a:gd name="connsiteX29" fmla="*/ 4690101 w 5904606"/>
              <a:gd name="connsiteY29" fmla="*/ 2671849 h 6464968"/>
              <a:gd name="connsiteX30" fmla="*/ 4814367 w 5904606"/>
              <a:gd name="connsiteY30" fmla="*/ 2769478 h 6464968"/>
              <a:gd name="connsiteX31" fmla="*/ 4857346 w 5904606"/>
              <a:gd name="connsiteY31" fmla="*/ 2851604 h 6464968"/>
              <a:gd name="connsiteX32" fmla="*/ 4853934 w 5904606"/>
              <a:gd name="connsiteY32" fmla="*/ 2964198 h 6464968"/>
              <a:gd name="connsiteX33" fmla="*/ 5037221 w 5904606"/>
              <a:gd name="connsiteY33" fmla="*/ 2903621 h 6464968"/>
              <a:gd name="connsiteX34" fmla="*/ 5162146 w 5904606"/>
              <a:gd name="connsiteY34" fmla="*/ 2811139 h 6464968"/>
              <a:gd name="connsiteX35" fmla="*/ 5224280 w 5904606"/>
              <a:gd name="connsiteY35" fmla="*/ 2977007 h 6464968"/>
              <a:gd name="connsiteX36" fmla="*/ 5157417 w 5904606"/>
              <a:gd name="connsiteY36" fmla="*/ 3277378 h 6464968"/>
              <a:gd name="connsiteX37" fmla="*/ 5311134 w 5904606"/>
              <a:gd name="connsiteY37" fmla="*/ 3414574 h 6464968"/>
              <a:gd name="connsiteX38" fmla="*/ 5375542 w 5904606"/>
              <a:gd name="connsiteY38" fmla="*/ 3624079 h 6464968"/>
              <a:gd name="connsiteX39" fmla="*/ 5664300 w 5904606"/>
              <a:gd name="connsiteY39" fmla="*/ 3769894 h 6464968"/>
              <a:gd name="connsiteX40" fmla="*/ 5855369 w 5904606"/>
              <a:gd name="connsiteY40" fmla="*/ 3978442 h 6464968"/>
              <a:gd name="connsiteX41" fmla="*/ 5903495 w 5904606"/>
              <a:gd name="connsiteY41" fmla="*/ 4251158 h 6464968"/>
              <a:gd name="connsiteX42" fmla="*/ 5823284 w 5904606"/>
              <a:gd name="connsiteY42" fmla="*/ 4523873 h 6464968"/>
              <a:gd name="connsiteX43" fmla="*/ 5694947 w 5904606"/>
              <a:gd name="connsiteY43" fmla="*/ 4796589 h 6464968"/>
              <a:gd name="connsiteX44" fmla="*/ 5598695 w 5904606"/>
              <a:gd name="connsiteY44" fmla="*/ 5037221 h 6464968"/>
              <a:gd name="connsiteX45" fmla="*/ 5470358 w 5904606"/>
              <a:gd name="connsiteY45" fmla="*/ 5117431 h 6464968"/>
              <a:gd name="connsiteX46" fmla="*/ 5037221 w 5904606"/>
              <a:gd name="connsiteY46" fmla="*/ 5101389 h 6464968"/>
              <a:gd name="connsiteX47" fmla="*/ 4604084 w 5904606"/>
              <a:gd name="connsiteY47" fmla="*/ 5406189 h 6464968"/>
              <a:gd name="connsiteX48" fmla="*/ 4363453 w 5904606"/>
              <a:gd name="connsiteY48" fmla="*/ 5646821 h 6464968"/>
              <a:gd name="connsiteX49" fmla="*/ 4154905 w 5904606"/>
              <a:gd name="connsiteY49" fmla="*/ 5951621 h 6464968"/>
              <a:gd name="connsiteX50" fmla="*/ 4106779 w 5904606"/>
              <a:gd name="connsiteY50" fmla="*/ 6031831 h 6464968"/>
              <a:gd name="connsiteX51" fmla="*/ 3689684 w 5904606"/>
              <a:gd name="connsiteY51" fmla="*/ 6047873 h 6464968"/>
              <a:gd name="connsiteX52" fmla="*/ 3176337 w 5904606"/>
              <a:gd name="connsiteY52" fmla="*/ 6015789 h 6464968"/>
              <a:gd name="connsiteX53" fmla="*/ 2695074 w 5904606"/>
              <a:gd name="connsiteY53" fmla="*/ 6160168 h 6464968"/>
              <a:gd name="connsiteX54" fmla="*/ 2454442 w 5904606"/>
              <a:gd name="connsiteY54" fmla="*/ 6272463 h 6464968"/>
              <a:gd name="connsiteX55" fmla="*/ 2053390 w 5904606"/>
              <a:gd name="connsiteY55" fmla="*/ 6384758 h 6464968"/>
              <a:gd name="connsiteX56" fmla="*/ 1716505 w 5904606"/>
              <a:gd name="connsiteY56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114146 w 5904606"/>
              <a:gd name="connsiteY9" fmla="*/ 1275287 h 6464968"/>
              <a:gd name="connsiteX10" fmla="*/ 2202857 w 5904606"/>
              <a:gd name="connsiteY10" fmla="*/ 1432236 h 6464968"/>
              <a:gd name="connsiteX11" fmla="*/ 2304257 w 5904606"/>
              <a:gd name="connsiteY11" fmla="*/ 1410269 h 6464968"/>
              <a:gd name="connsiteX12" fmla="*/ 2346158 w 5904606"/>
              <a:gd name="connsiteY12" fmla="*/ 1589186 h 6464968"/>
              <a:gd name="connsiteX13" fmla="*/ 2444566 w 5904606"/>
              <a:gd name="connsiteY13" fmla="*/ 1597986 h 6464968"/>
              <a:gd name="connsiteX14" fmla="*/ 2599958 w 5904606"/>
              <a:gd name="connsiteY14" fmla="*/ 1597028 h 6464968"/>
              <a:gd name="connsiteX15" fmla="*/ 2943967 w 5904606"/>
              <a:gd name="connsiteY15" fmla="*/ 1575179 h 6464968"/>
              <a:gd name="connsiteX16" fmla="*/ 3091757 w 5904606"/>
              <a:gd name="connsiteY16" fmla="*/ 1820240 h 6464968"/>
              <a:gd name="connsiteX17" fmla="*/ 3110433 w 5904606"/>
              <a:gd name="connsiteY17" fmla="*/ 1913320 h 6464968"/>
              <a:gd name="connsiteX18" fmla="*/ 3066077 w 5904606"/>
              <a:gd name="connsiteY18" fmla="*/ 1964499 h 6464968"/>
              <a:gd name="connsiteX19" fmla="*/ 3151376 w 5904606"/>
              <a:gd name="connsiteY19" fmla="*/ 2066857 h 6464968"/>
              <a:gd name="connsiteX20" fmla="*/ 3298927 w 5904606"/>
              <a:gd name="connsiteY20" fmla="*/ 2360164 h 6464968"/>
              <a:gd name="connsiteX21" fmla="*/ 3705726 w 5904606"/>
              <a:gd name="connsiteY21" fmla="*/ 2390273 h 6464968"/>
              <a:gd name="connsiteX22" fmla="*/ 3773724 w 5904606"/>
              <a:gd name="connsiteY22" fmla="*/ 2456118 h 6464968"/>
              <a:gd name="connsiteX23" fmla="*/ 3986702 w 5904606"/>
              <a:gd name="connsiteY23" fmla="*/ 2442470 h 6464968"/>
              <a:gd name="connsiteX24" fmla="*/ 4197285 w 5904606"/>
              <a:gd name="connsiteY24" fmla="*/ 2652035 h 6464968"/>
              <a:gd name="connsiteX25" fmla="*/ 4290964 w 5904606"/>
              <a:gd name="connsiteY25" fmla="*/ 2602532 h 6464968"/>
              <a:gd name="connsiteX26" fmla="*/ 4342143 w 5904606"/>
              <a:gd name="connsiteY26" fmla="*/ 2626416 h 6464968"/>
              <a:gd name="connsiteX27" fmla="*/ 4325083 w 5904606"/>
              <a:gd name="connsiteY27" fmla="*/ 2739010 h 6464968"/>
              <a:gd name="connsiteX28" fmla="*/ 4420618 w 5904606"/>
              <a:gd name="connsiteY28" fmla="*/ 2752657 h 6464968"/>
              <a:gd name="connsiteX29" fmla="*/ 4562123 w 5904606"/>
              <a:gd name="connsiteY29" fmla="*/ 2873871 h 6464968"/>
              <a:gd name="connsiteX30" fmla="*/ 4690101 w 5904606"/>
              <a:gd name="connsiteY30" fmla="*/ 2671849 h 6464968"/>
              <a:gd name="connsiteX31" fmla="*/ 4814367 w 5904606"/>
              <a:gd name="connsiteY31" fmla="*/ 2769478 h 6464968"/>
              <a:gd name="connsiteX32" fmla="*/ 4857346 w 5904606"/>
              <a:gd name="connsiteY32" fmla="*/ 2851604 h 6464968"/>
              <a:gd name="connsiteX33" fmla="*/ 4853934 w 5904606"/>
              <a:gd name="connsiteY33" fmla="*/ 2964198 h 6464968"/>
              <a:gd name="connsiteX34" fmla="*/ 5037221 w 5904606"/>
              <a:gd name="connsiteY34" fmla="*/ 2903621 h 6464968"/>
              <a:gd name="connsiteX35" fmla="*/ 5162146 w 5904606"/>
              <a:gd name="connsiteY35" fmla="*/ 2811139 h 6464968"/>
              <a:gd name="connsiteX36" fmla="*/ 5224280 w 5904606"/>
              <a:gd name="connsiteY36" fmla="*/ 2977007 h 6464968"/>
              <a:gd name="connsiteX37" fmla="*/ 5157417 w 5904606"/>
              <a:gd name="connsiteY37" fmla="*/ 3277378 h 6464968"/>
              <a:gd name="connsiteX38" fmla="*/ 5311134 w 5904606"/>
              <a:gd name="connsiteY38" fmla="*/ 3414574 h 6464968"/>
              <a:gd name="connsiteX39" fmla="*/ 5375542 w 5904606"/>
              <a:gd name="connsiteY39" fmla="*/ 3624079 h 6464968"/>
              <a:gd name="connsiteX40" fmla="*/ 5664300 w 5904606"/>
              <a:gd name="connsiteY40" fmla="*/ 3769894 h 6464968"/>
              <a:gd name="connsiteX41" fmla="*/ 5855369 w 5904606"/>
              <a:gd name="connsiteY41" fmla="*/ 3978442 h 6464968"/>
              <a:gd name="connsiteX42" fmla="*/ 5903495 w 5904606"/>
              <a:gd name="connsiteY42" fmla="*/ 4251158 h 6464968"/>
              <a:gd name="connsiteX43" fmla="*/ 5823284 w 5904606"/>
              <a:gd name="connsiteY43" fmla="*/ 4523873 h 6464968"/>
              <a:gd name="connsiteX44" fmla="*/ 5694947 w 5904606"/>
              <a:gd name="connsiteY44" fmla="*/ 4796589 h 6464968"/>
              <a:gd name="connsiteX45" fmla="*/ 5598695 w 5904606"/>
              <a:gd name="connsiteY45" fmla="*/ 5037221 h 6464968"/>
              <a:gd name="connsiteX46" fmla="*/ 5470358 w 5904606"/>
              <a:gd name="connsiteY46" fmla="*/ 5117431 h 6464968"/>
              <a:gd name="connsiteX47" fmla="*/ 5037221 w 5904606"/>
              <a:gd name="connsiteY47" fmla="*/ 5101389 h 6464968"/>
              <a:gd name="connsiteX48" fmla="*/ 4604084 w 5904606"/>
              <a:gd name="connsiteY48" fmla="*/ 5406189 h 6464968"/>
              <a:gd name="connsiteX49" fmla="*/ 4363453 w 5904606"/>
              <a:gd name="connsiteY49" fmla="*/ 5646821 h 6464968"/>
              <a:gd name="connsiteX50" fmla="*/ 4154905 w 5904606"/>
              <a:gd name="connsiteY50" fmla="*/ 5951621 h 6464968"/>
              <a:gd name="connsiteX51" fmla="*/ 4106779 w 5904606"/>
              <a:gd name="connsiteY51" fmla="*/ 6031831 h 6464968"/>
              <a:gd name="connsiteX52" fmla="*/ 3689684 w 5904606"/>
              <a:gd name="connsiteY52" fmla="*/ 6047873 h 6464968"/>
              <a:gd name="connsiteX53" fmla="*/ 3176337 w 5904606"/>
              <a:gd name="connsiteY53" fmla="*/ 6015789 h 6464968"/>
              <a:gd name="connsiteX54" fmla="*/ 2695074 w 5904606"/>
              <a:gd name="connsiteY54" fmla="*/ 6160168 h 6464968"/>
              <a:gd name="connsiteX55" fmla="*/ 2454442 w 5904606"/>
              <a:gd name="connsiteY55" fmla="*/ 6272463 h 6464968"/>
              <a:gd name="connsiteX56" fmla="*/ 2053390 w 5904606"/>
              <a:gd name="connsiteY56" fmla="*/ 6384758 h 6464968"/>
              <a:gd name="connsiteX57" fmla="*/ 1716505 w 5904606"/>
              <a:gd name="connsiteY57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2197769 w 5904606"/>
              <a:gd name="connsiteY8" fmla="*/ 978568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2021305 w 5904606"/>
              <a:gd name="connsiteY7" fmla="*/ 834189 h 6464968"/>
              <a:gd name="connsiteX8" fmla="*/ 1965758 w 5904606"/>
              <a:gd name="connsiteY8" fmla="*/ 1005864 h 6464968"/>
              <a:gd name="connsiteX9" fmla="*/ 2011788 w 5904606"/>
              <a:gd name="connsiteY9" fmla="*/ 1084219 h 6464968"/>
              <a:gd name="connsiteX10" fmla="*/ 1987904 w 5904606"/>
              <a:gd name="connsiteY10" fmla="*/ 1169517 h 6464968"/>
              <a:gd name="connsiteX11" fmla="*/ 2114146 w 5904606"/>
              <a:gd name="connsiteY11" fmla="*/ 1275287 h 6464968"/>
              <a:gd name="connsiteX12" fmla="*/ 2202857 w 5904606"/>
              <a:gd name="connsiteY12" fmla="*/ 1432236 h 6464968"/>
              <a:gd name="connsiteX13" fmla="*/ 2304257 w 5904606"/>
              <a:gd name="connsiteY13" fmla="*/ 1410269 h 6464968"/>
              <a:gd name="connsiteX14" fmla="*/ 2346158 w 5904606"/>
              <a:gd name="connsiteY14" fmla="*/ 1589186 h 6464968"/>
              <a:gd name="connsiteX15" fmla="*/ 2444566 w 5904606"/>
              <a:gd name="connsiteY15" fmla="*/ 1597986 h 6464968"/>
              <a:gd name="connsiteX16" fmla="*/ 2599958 w 5904606"/>
              <a:gd name="connsiteY16" fmla="*/ 1597028 h 6464968"/>
              <a:gd name="connsiteX17" fmla="*/ 2943967 w 5904606"/>
              <a:gd name="connsiteY17" fmla="*/ 1575179 h 6464968"/>
              <a:gd name="connsiteX18" fmla="*/ 3091757 w 5904606"/>
              <a:gd name="connsiteY18" fmla="*/ 1820240 h 6464968"/>
              <a:gd name="connsiteX19" fmla="*/ 3110433 w 5904606"/>
              <a:gd name="connsiteY19" fmla="*/ 1913320 h 6464968"/>
              <a:gd name="connsiteX20" fmla="*/ 3066077 w 5904606"/>
              <a:gd name="connsiteY20" fmla="*/ 1964499 h 6464968"/>
              <a:gd name="connsiteX21" fmla="*/ 3151376 w 5904606"/>
              <a:gd name="connsiteY21" fmla="*/ 2066857 h 6464968"/>
              <a:gd name="connsiteX22" fmla="*/ 3298927 w 5904606"/>
              <a:gd name="connsiteY22" fmla="*/ 2360164 h 6464968"/>
              <a:gd name="connsiteX23" fmla="*/ 3705726 w 5904606"/>
              <a:gd name="connsiteY23" fmla="*/ 2390273 h 6464968"/>
              <a:gd name="connsiteX24" fmla="*/ 3773724 w 5904606"/>
              <a:gd name="connsiteY24" fmla="*/ 2456118 h 6464968"/>
              <a:gd name="connsiteX25" fmla="*/ 3986702 w 5904606"/>
              <a:gd name="connsiteY25" fmla="*/ 2442470 h 6464968"/>
              <a:gd name="connsiteX26" fmla="*/ 4197285 w 5904606"/>
              <a:gd name="connsiteY26" fmla="*/ 2652035 h 6464968"/>
              <a:gd name="connsiteX27" fmla="*/ 4290964 w 5904606"/>
              <a:gd name="connsiteY27" fmla="*/ 2602532 h 6464968"/>
              <a:gd name="connsiteX28" fmla="*/ 4342143 w 5904606"/>
              <a:gd name="connsiteY28" fmla="*/ 2626416 h 6464968"/>
              <a:gd name="connsiteX29" fmla="*/ 4325083 w 5904606"/>
              <a:gd name="connsiteY29" fmla="*/ 2739010 h 6464968"/>
              <a:gd name="connsiteX30" fmla="*/ 4420618 w 5904606"/>
              <a:gd name="connsiteY30" fmla="*/ 2752657 h 6464968"/>
              <a:gd name="connsiteX31" fmla="*/ 4562123 w 5904606"/>
              <a:gd name="connsiteY31" fmla="*/ 2873871 h 6464968"/>
              <a:gd name="connsiteX32" fmla="*/ 4690101 w 5904606"/>
              <a:gd name="connsiteY32" fmla="*/ 2671849 h 6464968"/>
              <a:gd name="connsiteX33" fmla="*/ 4814367 w 5904606"/>
              <a:gd name="connsiteY33" fmla="*/ 2769478 h 6464968"/>
              <a:gd name="connsiteX34" fmla="*/ 4857346 w 5904606"/>
              <a:gd name="connsiteY34" fmla="*/ 2851604 h 6464968"/>
              <a:gd name="connsiteX35" fmla="*/ 4853934 w 5904606"/>
              <a:gd name="connsiteY35" fmla="*/ 2964198 h 6464968"/>
              <a:gd name="connsiteX36" fmla="*/ 5037221 w 5904606"/>
              <a:gd name="connsiteY36" fmla="*/ 2903621 h 6464968"/>
              <a:gd name="connsiteX37" fmla="*/ 5162146 w 5904606"/>
              <a:gd name="connsiteY37" fmla="*/ 2811139 h 6464968"/>
              <a:gd name="connsiteX38" fmla="*/ 5224280 w 5904606"/>
              <a:gd name="connsiteY38" fmla="*/ 2977007 h 6464968"/>
              <a:gd name="connsiteX39" fmla="*/ 5157417 w 5904606"/>
              <a:gd name="connsiteY39" fmla="*/ 3277378 h 6464968"/>
              <a:gd name="connsiteX40" fmla="*/ 5311134 w 5904606"/>
              <a:gd name="connsiteY40" fmla="*/ 3414574 h 6464968"/>
              <a:gd name="connsiteX41" fmla="*/ 5375542 w 5904606"/>
              <a:gd name="connsiteY41" fmla="*/ 3624079 h 6464968"/>
              <a:gd name="connsiteX42" fmla="*/ 5664300 w 5904606"/>
              <a:gd name="connsiteY42" fmla="*/ 3769894 h 6464968"/>
              <a:gd name="connsiteX43" fmla="*/ 5855369 w 5904606"/>
              <a:gd name="connsiteY43" fmla="*/ 3978442 h 6464968"/>
              <a:gd name="connsiteX44" fmla="*/ 5903495 w 5904606"/>
              <a:gd name="connsiteY44" fmla="*/ 4251158 h 6464968"/>
              <a:gd name="connsiteX45" fmla="*/ 5823284 w 5904606"/>
              <a:gd name="connsiteY45" fmla="*/ 4523873 h 6464968"/>
              <a:gd name="connsiteX46" fmla="*/ 5694947 w 5904606"/>
              <a:gd name="connsiteY46" fmla="*/ 4796589 h 6464968"/>
              <a:gd name="connsiteX47" fmla="*/ 5598695 w 5904606"/>
              <a:gd name="connsiteY47" fmla="*/ 5037221 h 6464968"/>
              <a:gd name="connsiteX48" fmla="*/ 5470358 w 5904606"/>
              <a:gd name="connsiteY48" fmla="*/ 5117431 h 6464968"/>
              <a:gd name="connsiteX49" fmla="*/ 5037221 w 5904606"/>
              <a:gd name="connsiteY49" fmla="*/ 5101389 h 6464968"/>
              <a:gd name="connsiteX50" fmla="*/ 4604084 w 5904606"/>
              <a:gd name="connsiteY50" fmla="*/ 5406189 h 6464968"/>
              <a:gd name="connsiteX51" fmla="*/ 4363453 w 5904606"/>
              <a:gd name="connsiteY51" fmla="*/ 5646821 h 6464968"/>
              <a:gd name="connsiteX52" fmla="*/ 4154905 w 5904606"/>
              <a:gd name="connsiteY52" fmla="*/ 5951621 h 6464968"/>
              <a:gd name="connsiteX53" fmla="*/ 4106779 w 5904606"/>
              <a:gd name="connsiteY53" fmla="*/ 6031831 h 6464968"/>
              <a:gd name="connsiteX54" fmla="*/ 3689684 w 5904606"/>
              <a:gd name="connsiteY54" fmla="*/ 6047873 h 6464968"/>
              <a:gd name="connsiteX55" fmla="*/ 3176337 w 5904606"/>
              <a:gd name="connsiteY55" fmla="*/ 6015789 h 6464968"/>
              <a:gd name="connsiteX56" fmla="*/ 2695074 w 5904606"/>
              <a:gd name="connsiteY56" fmla="*/ 6160168 h 6464968"/>
              <a:gd name="connsiteX57" fmla="*/ 2454442 w 5904606"/>
              <a:gd name="connsiteY57" fmla="*/ 6272463 h 6464968"/>
              <a:gd name="connsiteX58" fmla="*/ 2053390 w 5904606"/>
              <a:gd name="connsiteY58" fmla="*/ 6384758 h 6464968"/>
              <a:gd name="connsiteX59" fmla="*/ 1716505 w 5904606"/>
              <a:gd name="connsiteY59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95663 w 5904606"/>
              <a:gd name="connsiteY4" fmla="*/ 10748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464968"/>
              <a:gd name="connsiteX1" fmla="*/ 176463 w 5904606"/>
              <a:gd name="connsiteY1" fmla="*/ 272715 h 6464968"/>
              <a:gd name="connsiteX2" fmla="*/ 561474 w 5904606"/>
              <a:gd name="connsiteY2" fmla="*/ 753979 h 6464968"/>
              <a:gd name="connsiteX3" fmla="*/ 850232 w 5904606"/>
              <a:gd name="connsiteY3" fmla="*/ 914400 h 6464968"/>
              <a:gd name="connsiteX4" fmla="*/ 1375191 w 5904606"/>
              <a:gd name="connsiteY4" fmla="*/ 1303421 h 6464968"/>
              <a:gd name="connsiteX5" fmla="*/ 1716505 w 5904606"/>
              <a:gd name="connsiteY5" fmla="*/ 1090863 h 6464968"/>
              <a:gd name="connsiteX6" fmla="*/ 1892969 w 5904606"/>
              <a:gd name="connsiteY6" fmla="*/ 914400 h 6464968"/>
              <a:gd name="connsiteX7" fmla="*/ 1965758 w 5904606"/>
              <a:gd name="connsiteY7" fmla="*/ 1005864 h 6464968"/>
              <a:gd name="connsiteX8" fmla="*/ 2011788 w 5904606"/>
              <a:gd name="connsiteY8" fmla="*/ 1084219 h 6464968"/>
              <a:gd name="connsiteX9" fmla="*/ 1987904 w 5904606"/>
              <a:gd name="connsiteY9" fmla="*/ 1169517 h 6464968"/>
              <a:gd name="connsiteX10" fmla="*/ 2114146 w 5904606"/>
              <a:gd name="connsiteY10" fmla="*/ 1275287 h 6464968"/>
              <a:gd name="connsiteX11" fmla="*/ 2202857 w 5904606"/>
              <a:gd name="connsiteY11" fmla="*/ 1432236 h 6464968"/>
              <a:gd name="connsiteX12" fmla="*/ 2304257 w 5904606"/>
              <a:gd name="connsiteY12" fmla="*/ 1410269 h 6464968"/>
              <a:gd name="connsiteX13" fmla="*/ 2346158 w 5904606"/>
              <a:gd name="connsiteY13" fmla="*/ 1589186 h 6464968"/>
              <a:gd name="connsiteX14" fmla="*/ 2444566 w 5904606"/>
              <a:gd name="connsiteY14" fmla="*/ 1597986 h 6464968"/>
              <a:gd name="connsiteX15" fmla="*/ 2599958 w 5904606"/>
              <a:gd name="connsiteY15" fmla="*/ 1597028 h 6464968"/>
              <a:gd name="connsiteX16" fmla="*/ 2943967 w 5904606"/>
              <a:gd name="connsiteY16" fmla="*/ 1575179 h 6464968"/>
              <a:gd name="connsiteX17" fmla="*/ 3091757 w 5904606"/>
              <a:gd name="connsiteY17" fmla="*/ 1820240 h 6464968"/>
              <a:gd name="connsiteX18" fmla="*/ 3110433 w 5904606"/>
              <a:gd name="connsiteY18" fmla="*/ 1913320 h 6464968"/>
              <a:gd name="connsiteX19" fmla="*/ 3066077 w 5904606"/>
              <a:gd name="connsiteY19" fmla="*/ 1964499 h 6464968"/>
              <a:gd name="connsiteX20" fmla="*/ 3151376 w 5904606"/>
              <a:gd name="connsiteY20" fmla="*/ 2066857 h 6464968"/>
              <a:gd name="connsiteX21" fmla="*/ 3298927 w 5904606"/>
              <a:gd name="connsiteY21" fmla="*/ 2360164 h 6464968"/>
              <a:gd name="connsiteX22" fmla="*/ 3705726 w 5904606"/>
              <a:gd name="connsiteY22" fmla="*/ 2390273 h 6464968"/>
              <a:gd name="connsiteX23" fmla="*/ 3773724 w 5904606"/>
              <a:gd name="connsiteY23" fmla="*/ 2456118 h 6464968"/>
              <a:gd name="connsiteX24" fmla="*/ 3986702 w 5904606"/>
              <a:gd name="connsiteY24" fmla="*/ 2442470 h 6464968"/>
              <a:gd name="connsiteX25" fmla="*/ 4197285 w 5904606"/>
              <a:gd name="connsiteY25" fmla="*/ 2652035 h 6464968"/>
              <a:gd name="connsiteX26" fmla="*/ 4290964 w 5904606"/>
              <a:gd name="connsiteY26" fmla="*/ 2602532 h 6464968"/>
              <a:gd name="connsiteX27" fmla="*/ 4342143 w 5904606"/>
              <a:gd name="connsiteY27" fmla="*/ 2626416 h 6464968"/>
              <a:gd name="connsiteX28" fmla="*/ 4325083 w 5904606"/>
              <a:gd name="connsiteY28" fmla="*/ 2739010 h 6464968"/>
              <a:gd name="connsiteX29" fmla="*/ 4420618 w 5904606"/>
              <a:gd name="connsiteY29" fmla="*/ 2752657 h 6464968"/>
              <a:gd name="connsiteX30" fmla="*/ 4562123 w 5904606"/>
              <a:gd name="connsiteY30" fmla="*/ 2873871 h 6464968"/>
              <a:gd name="connsiteX31" fmla="*/ 4690101 w 5904606"/>
              <a:gd name="connsiteY31" fmla="*/ 2671849 h 6464968"/>
              <a:gd name="connsiteX32" fmla="*/ 4814367 w 5904606"/>
              <a:gd name="connsiteY32" fmla="*/ 2769478 h 6464968"/>
              <a:gd name="connsiteX33" fmla="*/ 4857346 w 5904606"/>
              <a:gd name="connsiteY33" fmla="*/ 2851604 h 6464968"/>
              <a:gd name="connsiteX34" fmla="*/ 4853934 w 5904606"/>
              <a:gd name="connsiteY34" fmla="*/ 2964198 h 6464968"/>
              <a:gd name="connsiteX35" fmla="*/ 5037221 w 5904606"/>
              <a:gd name="connsiteY35" fmla="*/ 2903621 h 6464968"/>
              <a:gd name="connsiteX36" fmla="*/ 5162146 w 5904606"/>
              <a:gd name="connsiteY36" fmla="*/ 2811139 h 6464968"/>
              <a:gd name="connsiteX37" fmla="*/ 5224280 w 5904606"/>
              <a:gd name="connsiteY37" fmla="*/ 2977007 h 6464968"/>
              <a:gd name="connsiteX38" fmla="*/ 5157417 w 5904606"/>
              <a:gd name="connsiteY38" fmla="*/ 3277378 h 6464968"/>
              <a:gd name="connsiteX39" fmla="*/ 5311134 w 5904606"/>
              <a:gd name="connsiteY39" fmla="*/ 3414574 h 6464968"/>
              <a:gd name="connsiteX40" fmla="*/ 5375542 w 5904606"/>
              <a:gd name="connsiteY40" fmla="*/ 3624079 h 6464968"/>
              <a:gd name="connsiteX41" fmla="*/ 5664300 w 5904606"/>
              <a:gd name="connsiteY41" fmla="*/ 3769894 h 6464968"/>
              <a:gd name="connsiteX42" fmla="*/ 5855369 w 5904606"/>
              <a:gd name="connsiteY42" fmla="*/ 3978442 h 6464968"/>
              <a:gd name="connsiteX43" fmla="*/ 5903495 w 5904606"/>
              <a:gd name="connsiteY43" fmla="*/ 4251158 h 6464968"/>
              <a:gd name="connsiteX44" fmla="*/ 5823284 w 5904606"/>
              <a:gd name="connsiteY44" fmla="*/ 4523873 h 6464968"/>
              <a:gd name="connsiteX45" fmla="*/ 5694947 w 5904606"/>
              <a:gd name="connsiteY45" fmla="*/ 4796589 h 6464968"/>
              <a:gd name="connsiteX46" fmla="*/ 5598695 w 5904606"/>
              <a:gd name="connsiteY46" fmla="*/ 5037221 h 6464968"/>
              <a:gd name="connsiteX47" fmla="*/ 5470358 w 5904606"/>
              <a:gd name="connsiteY47" fmla="*/ 5117431 h 6464968"/>
              <a:gd name="connsiteX48" fmla="*/ 5037221 w 5904606"/>
              <a:gd name="connsiteY48" fmla="*/ 5101389 h 6464968"/>
              <a:gd name="connsiteX49" fmla="*/ 4604084 w 5904606"/>
              <a:gd name="connsiteY49" fmla="*/ 5406189 h 6464968"/>
              <a:gd name="connsiteX50" fmla="*/ 4363453 w 5904606"/>
              <a:gd name="connsiteY50" fmla="*/ 5646821 h 6464968"/>
              <a:gd name="connsiteX51" fmla="*/ 4154905 w 5904606"/>
              <a:gd name="connsiteY51" fmla="*/ 5951621 h 6464968"/>
              <a:gd name="connsiteX52" fmla="*/ 4106779 w 5904606"/>
              <a:gd name="connsiteY52" fmla="*/ 6031831 h 6464968"/>
              <a:gd name="connsiteX53" fmla="*/ 3689684 w 5904606"/>
              <a:gd name="connsiteY53" fmla="*/ 6047873 h 6464968"/>
              <a:gd name="connsiteX54" fmla="*/ 3176337 w 5904606"/>
              <a:gd name="connsiteY54" fmla="*/ 6015789 h 6464968"/>
              <a:gd name="connsiteX55" fmla="*/ 2695074 w 5904606"/>
              <a:gd name="connsiteY55" fmla="*/ 6160168 h 6464968"/>
              <a:gd name="connsiteX56" fmla="*/ 2454442 w 5904606"/>
              <a:gd name="connsiteY56" fmla="*/ 6272463 h 6464968"/>
              <a:gd name="connsiteX57" fmla="*/ 2053390 w 5904606"/>
              <a:gd name="connsiteY57" fmla="*/ 6384758 h 6464968"/>
              <a:gd name="connsiteX58" fmla="*/ 1716505 w 5904606"/>
              <a:gd name="connsiteY58" fmla="*/ 6464968 h 6464968"/>
              <a:gd name="connsiteX0" fmla="*/ 0 w 5904606"/>
              <a:gd name="connsiteY0" fmla="*/ 0 h 6384758"/>
              <a:gd name="connsiteX1" fmla="*/ 176463 w 5904606"/>
              <a:gd name="connsiteY1" fmla="*/ 272715 h 6384758"/>
              <a:gd name="connsiteX2" fmla="*/ 561474 w 5904606"/>
              <a:gd name="connsiteY2" fmla="*/ 753979 h 6384758"/>
              <a:gd name="connsiteX3" fmla="*/ 850232 w 5904606"/>
              <a:gd name="connsiteY3" fmla="*/ 914400 h 6384758"/>
              <a:gd name="connsiteX4" fmla="*/ 1375191 w 5904606"/>
              <a:gd name="connsiteY4" fmla="*/ 1303421 h 6384758"/>
              <a:gd name="connsiteX5" fmla="*/ 1716505 w 5904606"/>
              <a:gd name="connsiteY5" fmla="*/ 1090863 h 6384758"/>
              <a:gd name="connsiteX6" fmla="*/ 1892969 w 5904606"/>
              <a:gd name="connsiteY6" fmla="*/ 914400 h 6384758"/>
              <a:gd name="connsiteX7" fmla="*/ 1965758 w 5904606"/>
              <a:gd name="connsiteY7" fmla="*/ 1005864 h 6384758"/>
              <a:gd name="connsiteX8" fmla="*/ 2011788 w 5904606"/>
              <a:gd name="connsiteY8" fmla="*/ 1084219 h 6384758"/>
              <a:gd name="connsiteX9" fmla="*/ 1987904 w 5904606"/>
              <a:gd name="connsiteY9" fmla="*/ 1169517 h 6384758"/>
              <a:gd name="connsiteX10" fmla="*/ 2114146 w 5904606"/>
              <a:gd name="connsiteY10" fmla="*/ 1275287 h 6384758"/>
              <a:gd name="connsiteX11" fmla="*/ 2202857 w 5904606"/>
              <a:gd name="connsiteY11" fmla="*/ 1432236 h 6384758"/>
              <a:gd name="connsiteX12" fmla="*/ 2304257 w 5904606"/>
              <a:gd name="connsiteY12" fmla="*/ 1410269 h 6384758"/>
              <a:gd name="connsiteX13" fmla="*/ 2346158 w 5904606"/>
              <a:gd name="connsiteY13" fmla="*/ 1589186 h 6384758"/>
              <a:gd name="connsiteX14" fmla="*/ 2444566 w 5904606"/>
              <a:gd name="connsiteY14" fmla="*/ 1597986 h 6384758"/>
              <a:gd name="connsiteX15" fmla="*/ 2599958 w 5904606"/>
              <a:gd name="connsiteY15" fmla="*/ 1597028 h 6384758"/>
              <a:gd name="connsiteX16" fmla="*/ 2943967 w 5904606"/>
              <a:gd name="connsiteY16" fmla="*/ 1575179 h 6384758"/>
              <a:gd name="connsiteX17" fmla="*/ 3091757 w 5904606"/>
              <a:gd name="connsiteY17" fmla="*/ 1820240 h 6384758"/>
              <a:gd name="connsiteX18" fmla="*/ 3110433 w 5904606"/>
              <a:gd name="connsiteY18" fmla="*/ 1913320 h 6384758"/>
              <a:gd name="connsiteX19" fmla="*/ 3066077 w 5904606"/>
              <a:gd name="connsiteY19" fmla="*/ 1964499 h 6384758"/>
              <a:gd name="connsiteX20" fmla="*/ 3151376 w 5904606"/>
              <a:gd name="connsiteY20" fmla="*/ 2066857 h 6384758"/>
              <a:gd name="connsiteX21" fmla="*/ 3298927 w 5904606"/>
              <a:gd name="connsiteY21" fmla="*/ 2360164 h 6384758"/>
              <a:gd name="connsiteX22" fmla="*/ 3705726 w 5904606"/>
              <a:gd name="connsiteY22" fmla="*/ 2390273 h 6384758"/>
              <a:gd name="connsiteX23" fmla="*/ 3773724 w 5904606"/>
              <a:gd name="connsiteY23" fmla="*/ 2456118 h 6384758"/>
              <a:gd name="connsiteX24" fmla="*/ 3986702 w 5904606"/>
              <a:gd name="connsiteY24" fmla="*/ 2442470 h 6384758"/>
              <a:gd name="connsiteX25" fmla="*/ 4197285 w 5904606"/>
              <a:gd name="connsiteY25" fmla="*/ 2652035 h 6384758"/>
              <a:gd name="connsiteX26" fmla="*/ 4290964 w 5904606"/>
              <a:gd name="connsiteY26" fmla="*/ 2602532 h 6384758"/>
              <a:gd name="connsiteX27" fmla="*/ 4342143 w 5904606"/>
              <a:gd name="connsiteY27" fmla="*/ 2626416 h 6384758"/>
              <a:gd name="connsiteX28" fmla="*/ 4325083 w 5904606"/>
              <a:gd name="connsiteY28" fmla="*/ 2739010 h 6384758"/>
              <a:gd name="connsiteX29" fmla="*/ 4420618 w 5904606"/>
              <a:gd name="connsiteY29" fmla="*/ 2752657 h 6384758"/>
              <a:gd name="connsiteX30" fmla="*/ 4562123 w 5904606"/>
              <a:gd name="connsiteY30" fmla="*/ 2873871 h 6384758"/>
              <a:gd name="connsiteX31" fmla="*/ 4690101 w 5904606"/>
              <a:gd name="connsiteY31" fmla="*/ 2671849 h 6384758"/>
              <a:gd name="connsiteX32" fmla="*/ 4814367 w 5904606"/>
              <a:gd name="connsiteY32" fmla="*/ 2769478 h 6384758"/>
              <a:gd name="connsiteX33" fmla="*/ 4857346 w 5904606"/>
              <a:gd name="connsiteY33" fmla="*/ 2851604 h 6384758"/>
              <a:gd name="connsiteX34" fmla="*/ 4853934 w 5904606"/>
              <a:gd name="connsiteY34" fmla="*/ 2964198 h 6384758"/>
              <a:gd name="connsiteX35" fmla="*/ 5037221 w 5904606"/>
              <a:gd name="connsiteY35" fmla="*/ 2903621 h 6384758"/>
              <a:gd name="connsiteX36" fmla="*/ 5162146 w 5904606"/>
              <a:gd name="connsiteY36" fmla="*/ 2811139 h 6384758"/>
              <a:gd name="connsiteX37" fmla="*/ 5224280 w 5904606"/>
              <a:gd name="connsiteY37" fmla="*/ 2977007 h 6384758"/>
              <a:gd name="connsiteX38" fmla="*/ 5157417 w 5904606"/>
              <a:gd name="connsiteY38" fmla="*/ 3277378 h 6384758"/>
              <a:gd name="connsiteX39" fmla="*/ 5311134 w 5904606"/>
              <a:gd name="connsiteY39" fmla="*/ 3414574 h 6384758"/>
              <a:gd name="connsiteX40" fmla="*/ 5375542 w 5904606"/>
              <a:gd name="connsiteY40" fmla="*/ 3624079 h 6384758"/>
              <a:gd name="connsiteX41" fmla="*/ 5664300 w 5904606"/>
              <a:gd name="connsiteY41" fmla="*/ 3769894 h 6384758"/>
              <a:gd name="connsiteX42" fmla="*/ 5855369 w 5904606"/>
              <a:gd name="connsiteY42" fmla="*/ 3978442 h 6384758"/>
              <a:gd name="connsiteX43" fmla="*/ 5903495 w 5904606"/>
              <a:gd name="connsiteY43" fmla="*/ 4251158 h 6384758"/>
              <a:gd name="connsiteX44" fmla="*/ 5823284 w 5904606"/>
              <a:gd name="connsiteY44" fmla="*/ 4523873 h 6384758"/>
              <a:gd name="connsiteX45" fmla="*/ 5694947 w 5904606"/>
              <a:gd name="connsiteY45" fmla="*/ 4796589 h 6384758"/>
              <a:gd name="connsiteX46" fmla="*/ 5598695 w 5904606"/>
              <a:gd name="connsiteY46" fmla="*/ 5037221 h 6384758"/>
              <a:gd name="connsiteX47" fmla="*/ 5470358 w 5904606"/>
              <a:gd name="connsiteY47" fmla="*/ 5117431 h 6384758"/>
              <a:gd name="connsiteX48" fmla="*/ 5037221 w 5904606"/>
              <a:gd name="connsiteY48" fmla="*/ 5101389 h 6384758"/>
              <a:gd name="connsiteX49" fmla="*/ 4604084 w 5904606"/>
              <a:gd name="connsiteY49" fmla="*/ 5406189 h 6384758"/>
              <a:gd name="connsiteX50" fmla="*/ 4363453 w 5904606"/>
              <a:gd name="connsiteY50" fmla="*/ 5646821 h 6384758"/>
              <a:gd name="connsiteX51" fmla="*/ 4154905 w 5904606"/>
              <a:gd name="connsiteY51" fmla="*/ 5951621 h 6384758"/>
              <a:gd name="connsiteX52" fmla="*/ 4106779 w 5904606"/>
              <a:gd name="connsiteY52" fmla="*/ 6031831 h 6384758"/>
              <a:gd name="connsiteX53" fmla="*/ 3689684 w 5904606"/>
              <a:gd name="connsiteY53" fmla="*/ 6047873 h 6384758"/>
              <a:gd name="connsiteX54" fmla="*/ 3176337 w 5904606"/>
              <a:gd name="connsiteY54" fmla="*/ 6015789 h 6384758"/>
              <a:gd name="connsiteX55" fmla="*/ 2695074 w 5904606"/>
              <a:gd name="connsiteY55" fmla="*/ 6160168 h 6384758"/>
              <a:gd name="connsiteX56" fmla="*/ 2454442 w 5904606"/>
              <a:gd name="connsiteY56" fmla="*/ 6272463 h 6384758"/>
              <a:gd name="connsiteX57" fmla="*/ 2053390 w 5904606"/>
              <a:gd name="connsiteY57" fmla="*/ 6384758 h 6384758"/>
              <a:gd name="connsiteX0" fmla="*/ 0 w 5904606"/>
              <a:gd name="connsiteY0" fmla="*/ 0 h 6272463"/>
              <a:gd name="connsiteX1" fmla="*/ 176463 w 5904606"/>
              <a:gd name="connsiteY1" fmla="*/ 272715 h 6272463"/>
              <a:gd name="connsiteX2" fmla="*/ 561474 w 5904606"/>
              <a:gd name="connsiteY2" fmla="*/ 753979 h 6272463"/>
              <a:gd name="connsiteX3" fmla="*/ 850232 w 5904606"/>
              <a:gd name="connsiteY3" fmla="*/ 914400 h 6272463"/>
              <a:gd name="connsiteX4" fmla="*/ 1375191 w 5904606"/>
              <a:gd name="connsiteY4" fmla="*/ 1303421 h 6272463"/>
              <a:gd name="connsiteX5" fmla="*/ 1716505 w 5904606"/>
              <a:gd name="connsiteY5" fmla="*/ 1090863 h 6272463"/>
              <a:gd name="connsiteX6" fmla="*/ 1892969 w 5904606"/>
              <a:gd name="connsiteY6" fmla="*/ 914400 h 6272463"/>
              <a:gd name="connsiteX7" fmla="*/ 1965758 w 5904606"/>
              <a:gd name="connsiteY7" fmla="*/ 1005864 h 6272463"/>
              <a:gd name="connsiteX8" fmla="*/ 2011788 w 5904606"/>
              <a:gd name="connsiteY8" fmla="*/ 1084219 h 6272463"/>
              <a:gd name="connsiteX9" fmla="*/ 1987904 w 5904606"/>
              <a:gd name="connsiteY9" fmla="*/ 1169517 h 6272463"/>
              <a:gd name="connsiteX10" fmla="*/ 2114146 w 5904606"/>
              <a:gd name="connsiteY10" fmla="*/ 1275287 h 6272463"/>
              <a:gd name="connsiteX11" fmla="*/ 2202857 w 5904606"/>
              <a:gd name="connsiteY11" fmla="*/ 1432236 h 6272463"/>
              <a:gd name="connsiteX12" fmla="*/ 2304257 w 5904606"/>
              <a:gd name="connsiteY12" fmla="*/ 1410269 h 6272463"/>
              <a:gd name="connsiteX13" fmla="*/ 2346158 w 5904606"/>
              <a:gd name="connsiteY13" fmla="*/ 1589186 h 6272463"/>
              <a:gd name="connsiteX14" fmla="*/ 2444566 w 5904606"/>
              <a:gd name="connsiteY14" fmla="*/ 1597986 h 6272463"/>
              <a:gd name="connsiteX15" fmla="*/ 2599958 w 5904606"/>
              <a:gd name="connsiteY15" fmla="*/ 1597028 h 6272463"/>
              <a:gd name="connsiteX16" fmla="*/ 2943967 w 5904606"/>
              <a:gd name="connsiteY16" fmla="*/ 1575179 h 6272463"/>
              <a:gd name="connsiteX17" fmla="*/ 3091757 w 5904606"/>
              <a:gd name="connsiteY17" fmla="*/ 1820240 h 6272463"/>
              <a:gd name="connsiteX18" fmla="*/ 3110433 w 5904606"/>
              <a:gd name="connsiteY18" fmla="*/ 1913320 h 6272463"/>
              <a:gd name="connsiteX19" fmla="*/ 3066077 w 5904606"/>
              <a:gd name="connsiteY19" fmla="*/ 1964499 h 6272463"/>
              <a:gd name="connsiteX20" fmla="*/ 3151376 w 5904606"/>
              <a:gd name="connsiteY20" fmla="*/ 2066857 h 6272463"/>
              <a:gd name="connsiteX21" fmla="*/ 3298927 w 5904606"/>
              <a:gd name="connsiteY21" fmla="*/ 2360164 h 6272463"/>
              <a:gd name="connsiteX22" fmla="*/ 3705726 w 5904606"/>
              <a:gd name="connsiteY22" fmla="*/ 2390273 h 6272463"/>
              <a:gd name="connsiteX23" fmla="*/ 3773724 w 5904606"/>
              <a:gd name="connsiteY23" fmla="*/ 2456118 h 6272463"/>
              <a:gd name="connsiteX24" fmla="*/ 3986702 w 5904606"/>
              <a:gd name="connsiteY24" fmla="*/ 2442470 h 6272463"/>
              <a:gd name="connsiteX25" fmla="*/ 4197285 w 5904606"/>
              <a:gd name="connsiteY25" fmla="*/ 2652035 h 6272463"/>
              <a:gd name="connsiteX26" fmla="*/ 4290964 w 5904606"/>
              <a:gd name="connsiteY26" fmla="*/ 2602532 h 6272463"/>
              <a:gd name="connsiteX27" fmla="*/ 4342143 w 5904606"/>
              <a:gd name="connsiteY27" fmla="*/ 2626416 h 6272463"/>
              <a:gd name="connsiteX28" fmla="*/ 4325083 w 5904606"/>
              <a:gd name="connsiteY28" fmla="*/ 2739010 h 6272463"/>
              <a:gd name="connsiteX29" fmla="*/ 4420618 w 5904606"/>
              <a:gd name="connsiteY29" fmla="*/ 2752657 h 6272463"/>
              <a:gd name="connsiteX30" fmla="*/ 4562123 w 5904606"/>
              <a:gd name="connsiteY30" fmla="*/ 2873871 h 6272463"/>
              <a:gd name="connsiteX31" fmla="*/ 4690101 w 5904606"/>
              <a:gd name="connsiteY31" fmla="*/ 2671849 h 6272463"/>
              <a:gd name="connsiteX32" fmla="*/ 4814367 w 5904606"/>
              <a:gd name="connsiteY32" fmla="*/ 2769478 h 6272463"/>
              <a:gd name="connsiteX33" fmla="*/ 4857346 w 5904606"/>
              <a:gd name="connsiteY33" fmla="*/ 2851604 h 6272463"/>
              <a:gd name="connsiteX34" fmla="*/ 4853934 w 5904606"/>
              <a:gd name="connsiteY34" fmla="*/ 2964198 h 6272463"/>
              <a:gd name="connsiteX35" fmla="*/ 5037221 w 5904606"/>
              <a:gd name="connsiteY35" fmla="*/ 2903621 h 6272463"/>
              <a:gd name="connsiteX36" fmla="*/ 5162146 w 5904606"/>
              <a:gd name="connsiteY36" fmla="*/ 2811139 h 6272463"/>
              <a:gd name="connsiteX37" fmla="*/ 5224280 w 5904606"/>
              <a:gd name="connsiteY37" fmla="*/ 2977007 h 6272463"/>
              <a:gd name="connsiteX38" fmla="*/ 5157417 w 5904606"/>
              <a:gd name="connsiteY38" fmla="*/ 3277378 h 6272463"/>
              <a:gd name="connsiteX39" fmla="*/ 5311134 w 5904606"/>
              <a:gd name="connsiteY39" fmla="*/ 3414574 h 6272463"/>
              <a:gd name="connsiteX40" fmla="*/ 5375542 w 5904606"/>
              <a:gd name="connsiteY40" fmla="*/ 3624079 h 6272463"/>
              <a:gd name="connsiteX41" fmla="*/ 5664300 w 5904606"/>
              <a:gd name="connsiteY41" fmla="*/ 3769894 h 6272463"/>
              <a:gd name="connsiteX42" fmla="*/ 5855369 w 5904606"/>
              <a:gd name="connsiteY42" fmla="*/ 3978442 h 6272463"/>
              <a:gd name="connsiteX43" fmla="*/ 5903495 w 5904606"/>
              <a:gd name="connsiteY43" fmla="*/ 4251158 h 6272463"/>
              <a:gd name="connsiteX44" fmla="*/ 5823284 w 5904606"/>
              <a:gd name="connsiteY44" fmla="*/ 4523873 h 6272463"/>
              <a:gd name="connsiteX45" fmla="*/ 5694947 w 5904606"/>
              <a:gd name="connsiteY45" fmla="*/ 4796589 h 6272463"/>
              <a:gd name="connsiteX46" fmla="*/ 5598695 w 5904606"/>
              <a:gd name="connsiteY46" fmla="*/ 5037221 h 6272463"/>
              <a:gd name="connsiteX47" fmla="*/ 5470358 w 5904606"/>
              <a:gd name="connsiteY47" fmla="*/ 5117431 h 6272463"/>
              <a:gd name="connsiteX48" fmla="*/ 5037221 w 5904606"/>
              <a:gd name="connsiteY48" fmla="*/ 5101389 h 6272463"/>
              <a:gd name="connsiteX49" fmla="*/ 4604084 w 5904606"/>
              <a:gd name="connsiteY49" fmla="*/ 5406189 h 6272463"/>
              <a:gd name="connsiteX50" fmla="*/ 4363453 w 5904606"/>
              <a:gd name="connsiteY50" fmla="*/ 5646821 h 6272463"/>
              <a:gd name="connsiteX51" fmla="*/ 4154905 w 5904606"/>
              <a:gd name="connsiteY51" fmla="*/ 5951621 h 6272463"/>
              <a:gd name="connsiteX52" fmla="*/ 4106779 w 5904606"/>
              <a:gd name="connsiteY52" fmla="*/ 6031831 h 6272463"/>
              <a:gd name="connsiteX53" fmla="*/ 3689684 w 5904606"/>
              <a:gd name="connsiteY53" fmla="*/ 6047873 h 6272463"/>
              <a:gd name="connsiteX54" fmla="*/ 3176337 w 5904606"/>
              <a:gd name="connsiteY54" fmla="*/ 6015789 h 6272463"/>
              <a:gd name="connsiteX55" fmla="*/ 2695074 w 5904606"/>
              <a:gd name="connsiteY55" fmla="*/ 6160168 h 6272463"/>
              <a:gd name="connsiteX56" fmla="*/ 2454442 w 5904606"/>
              <a:gd name="connsiteY56" fmla="*/ 6272463 h 6272463"/>
              <a:gd name="connsiteX0" fmla="*/ 0 w 5904606"/>
              <a:gd name="connsiteY0" fmla="*/ 0 h 6160168"/>
              <a:gd name="connsiteX1" fmla="*/ 176463 w 5904606"/>
              <a:gd name="connsiteY1" fmla="*/ 272715 h 6160168"/>
              <a:gd name="connsiteX2" fmla="*/ 561474 w 5904606"/>
              <a:gd name="connsiteY2" fmla="*/ 753979 h 6160168"/>
              <a:gd name="connsiteX3" fmla="*/ 850232 w 5904606"/>
              <a:gd name="connsiteY3" fmla="*/ 914400 h 6160168"/>
              <a:gd name="connsiteX4" fmla="*/ 1375191 w 5904606"/>
              <a:gd name="connsiteY4" fmla="*/ 1303421 h 6160168"/>
              <a:gd name="connsiteX5" fmla="*/ 1716505 w 5904606"/>
              <a:gd name="connsiteY5" fmla="*/ 1090863 h 6160168"/>
              <a:gd name="connsiteX6" fmla="*/ 1892969 w 5904606"/>
              <a:gd name="connsiteY6" fmla="*/ 914400 h 6160168"/>
              <a:gd name="connsiteX7" fmla="*/ 1965758 w 5904606"/>
              <a:gd name="connsiteY7" fmla="*/ 1005864 h 6160168"/>
              <a:gd name="connsiteX8" fmla="*/ 2011788 w 5904606"/>
              <a:gd name="connsiteY8" fmla="*/ 1084219 h 6160168"/>
              <a:gd name="connsiteX9" fmla="*/ 1987904 w 5904606"/>
              <a:gd name="connsiteY9" fmla="*/ 1169517 h 6160168"/>
              <a:gd name="connsiteX10" fmla="*/ 2114146 w 5904606"/>
              <a:gd name="connsiteY10" fmla="*/ 1275287 h 6160168"/>
              <a:gd name="connsiteX11" fmla="*/ 2202857 w 5904606"/>
              <a:gd name="connsiteY11" fmla="*/ 1432236 h 6160168"/>
              <a:gd name="connsiteX12" fmla="*/ 2304257 w 5904606"/>
              <a:gd name="connsiteY12" fmla="*/ 1410269 h 6160168"/>
              <a:gd name="connsiteX13" fmla="*/ 2346158 w 5904606"/>
              <a:gd name="connsiteY13" fmla="*/ 1589186 h 6160168"/>
              <a:gd name="connsiteX14" fmla="*/ 2444566 w 5904606"/>
              <a:gd name="connsiteY14" fmla="*/ 1597986 h 6160168"/>
              <a:gd name="connsiteX15" fmla="*/ 2599958 w 5904606"/>
              <a:gd name="connsiteY15" fmla="*/ 1597028 h 6160168"/>
              <a:gd name="connsiteX16" fmla="*/ 2943967 w 5904606"/>
              <a:gd name="connsiteY16" fmla="*/ 1575179 h 6160168"/>
              <a:gd name="connsiteX17" fmla="*/ 3091757 w 5904606"/>
              <a:gd name="connsiteY17" fmla="*/ 1820240 h 6160168"/>
              <a:gd name="connsiteX18" fmla="*/ 3110433 w 5904606"/>
              <a:gd name="connsiteY18" fmla="*/ 1913320 h 6160168"/>
              <a:gd name="connsiteX19" fmla="*/ 3066077 w 5904606"/>
              <a:gd name="connsiteY19" fmla="*/ 1964499 h 6160168"/>
              <a:gd name="connsiteX20" fmla="*/ 3151376 w 5904606"/>
              <a:gd name="connsiteY20" fmla="*/ 2066857 h 6160168"/>
              <a:gd name="connsiteX21" fmla="*/ 3298927 w 5904606"/>
              <a:gd name="connsiteY21" fmla="*/ 2360164 h 6160168"/>
              <a:gd name="connsiteX22" fmla="*/ 3705726 w 5904606"/>
              <a:gd name="connsiteY22" fmla="*/ 2390273 h 6160168"/>
              <a:gd name="connsiteX23" fmla="*/ 3773724 w 5904606"/>
              <a:gd name="connsiteY23" fmla="*/ 2456118 h 6160168"/>
              <a:gd name="connsiteX24" fmla="*/ 3986702 w 5904606"/>
              <a:gd name="connsiteY24" fmla="*/ 2442470 h 6160168"/>
              <a:gd name="connsiteX25" fmla="*/ 4197285 w 5904606"/>
              <a:gd name="connsiteY25" fmla="*/ 2652035 h 6160168"/>
              <a:gd name="connsiteX26" fmla="*/ 4290964 w 5904606"/>
              <a:gd name="connsiteY26" fmla="*/ 2602532 h 6160168"/>
              <a:gd name="connsiteX27" fmla="*/ 4342143 w 5904606"/>
              <a:gd name="connsiteY27" fmla="*/ 2626416 h 6160168"/>
              <a:gd name="connsiteX28" fmla="*/ 4325083 w 5904606"/>
              <a:gd name="connsiteY28" fmla="*/ 2739010 h 6160168"/>
              <a:gd name="connsiteX29" fmla="*/ 4420618 w 5904606"/>
              <a:gd name="connsiteY29" fmla="*/ 2752657 h 6160168"/>
              <a:gd name="connsiteX30" fmla="*/ 4562123 w 5904606"/>
              <a:gd name="connsiteY30" fmla="*/ 2873871 h 6160168"/>
              <a:gd name="connsiteX31" fmla="*/ 4690101 w 5904606"/>
              <a:gd name="connsiteY31" fmla="*/ 2671849 h 6160168"/>
              <a:gd name="connsiteX32" fmla="*/ 4814367 w 5904606"/>
              <a:gd name="connsiteY32" fmla="*/ 2769478 h 6160168"/>
              <a:gd name="connsiteX33" fmla="*/ 4857346 w 5904606"/>
              <a:gd name="connsiteY33" fmla="*/ 2851604 h 6160168"/>
              <a:gd name="connsiteX34" fmla="*/ 4853934 w 5904606"/>
              <a:gd name="connsiteY34" fmla="*/ 2964198 h 6160168"/>
              <a:gd name="connsiteX35" fmla="*/ 5037221 w 5904606"/>
              <a:gd name="connsiteY35" fmla="*/ 2903621 h 6160168"/>
              <a:gd name="connsiteX36" fmla="*/ 5162146 w 5904606"/>
              <a:gd name="connsiteY36" fmla="*/ 2811139 h 6160168"/>
              <a:gd name="connsiteX37" fmla="*/ 5224280 w 5904606"/>
              <a:gd name="connsiteY37" fmla="*/ 2977007 h 6160168"/>
              <a:gd name="connsiteX38" fmla="*/ 5157417 w 5904606"/>
              <a:gd name="connsiteY38" fmla="*/ 3277378 h 6160168"/>
              <a:gd name="connsiteX39" fmla="*/ 5311134 w 5904606"/>
              <a:gd name="connsiteY39" fmla="*/ 3414574 h 6160168"/>
              <a:gd name="connsiteX40" fmla="*/ 5375542 w 5904606"/>
              <a:gd name="connsiteY40" fmla="*/ 3624079 h 6160168"/>
              <a:gd name="connsiteX41" fmla="*/ 5664300 w 5904606"/>
              <a:gd name="connsiteY41" fmla="*/ 3769894 h 6160168"/>
              <a:gd name="connsiteX42" fmla="*/ 5855369 w 5904606"/>
              <a:gd name="connsiteY42" fmla="*/ 3978442 h 6160168"/>
              <a:gd name="connsiteX43" fmla="*/ 5903495 w 5904606"/>
              <a:gd name="connsiteY43" fmla="*/ 4251158 h 6160168"/>
              <a:gd name="connsiteX44" fmla="*/ 5823284 w 5904606"/>
              <a:gd name="connsiteY44" fmla="*/ 4523873 h 6160168"/>
              <a:gd name="connsiteX45" fmla="*/ 5694947 w 5904606"/>
              <a:gd name="connsiteY45" fmla="*/ 4796589 h 6160168"/>
              <a:gd name="connsiteX46" fmla="*/ 5598695 w 5904606"/>
              <a:gd name="connsiteY46" fmla="*/ 5037221 h 6160168"/>
              <a:gd name="connsiteX47" fmla="*/ 5470358 w 5904606"/>
              <a:gd name="connsiteY47" fmla="*/ 5117431 h 6160168"/>
              <a:gd name="connsiteX48" fmla="*/ 5037221 w 5904606"/>
              <a:gd name="connsiteY48" fmla="*/ 5101389 h 6160168"/>
              <a:gd name="connsiteX49" fmla="*/ 4604084 w 5904606"/>
              <a:gd name="connsiteY49" fmla="*/ 5406189 h 6160168"/>
              <a:gd name="connsiteX50" fmla="*/ 4363453 w 5904606"/>
              <a:gd name="connsiteY50" fmla="*/ 5646821 h 6160168"/>
              <a:gd name="connsiteX51" fmla="*/ 4154905 w 5904606"/>
              <a:gd name="connsiteY51" fmla="*/ 5951621 h 6160168"/>
              <a:gd name="connsiteX52" fmla="*/ 4106779 w 5904606"/>
              <a:gd name="connsiteY52" fmla="*/ 6031831 h 6160168"/>
              <a:gd name="connsiteX53" fmla="*/ 3689684 w 5904606"/>
              <a:gd name="connsiteY53" fmla="*/ 6047873 h 6160168"/>
              <a:gd name="connsiteX54" fmla="*/ 3176337 w 5904606"/>
              <a:gd name="connsiteY54" fmla="*/ 6015789 h 6160168"/>
              <a:gd name="connsiteX55" fmla="*/ 2695074 w 5904606"/>
              <a:gd name="connsiteY55" fmla="*/ 6160168 h 6160168"/>
              <a:gd name="connsiteX0" fmla="*/ 0 w 5904606"/>
              <a:gd name="connsiteY0" fmla="*/ 0 h 6048776"/>
              <a:gd name="connsiteX1" fmla="*/ 176463 w 5904606"/>
              <a:gd name="connsiteY1" fmla="*/ 272715 h 6048776"/>
              <a:gd name="connsiteX2" fmla="*/ 561474 w 5904606"/>
              <a:gd name="connsiteY2" fmla="*/ 753979 h 6048776"/>
              <a:gd name="connsiteX3" fmla="*/ 850232 w 5904606"/>
              <a:gd name="connsiteY3" fmla="*/ 914400 h 6048776"/>
              <a:gd name="connsiteX4" fmla="*/ 1375191 w 5904606"/>
              <a:gd name="connsiteY4" fmla="*/ 1303421 h 6048776"/>
              <a:gd name="connsiteX5" fmla="*/ 1716505 w 5904606"/>
              <a:gd name="connsiteY5" fmla="*/ 1090863 h 6048776"/>
              <a:gd name="connsiteX6" fmla="*/ 1892969 w 5904606"/>
              <a:gd name="connsiteY6" fmla="*/ 914400 h 6048776"/>
              <a:gd name="connsiteX7" fmla="*/ 1965758 w 5904606"/>
              <a:gd name="connsiteY7" fmla="*/ 1005864 h 6048776"/>
              <a:gd name="connsiteX8" fmla="*/ 2011788 w 5904606"/>
              <a:gd name="connsiteY8" fmla="*/ 1084219 h 6048776"/>
              <a:gd name="connsiteX9" fmla="*/ 1987904 w 5904606"/>
              <a:gd name="connsiteY9" fmla="*/ 1169517 h 6048776"/>
              <a:gd name="connsiteX10" fmla="*/ 2114146 w 5904606"/>
              <a:gd name="connsiteY10" fmla="*/ 1275287 h 6048776"/>
              <a:gd name="connsiteX11" fmla="*/ 2202857 w 5904606"/>
              <a:gd name="connsiteY11" fmla="*/ 1432236 h 6048776"/>
              <a:gd name="connsiteX12" fmla="*/ 2304257 w 5904606"/>
              <a:gd name="connsiteY12" fmla="*/ 1410269 h 6048776"/>
              <a:gd name="connsiteX13" fmla="*/ 2346158 w 5904606"/>
              <a:gd name="connsiteY13" fmla="*/ 1589186 h 6048776"/>
              <a:gd name="connsiteX14" fmla="*/ 2444566 w 5904606"/>
              <a:gd name="connsiteY14" fmla="*/ 1597986 h 6048776"/>
              <a:gd name="connsiteX15" fmla="*/ 2599958 w 5904606"/>
              <a:gd name="connsiteY15" fmla="*/ 1597028 h 6048776"/>
              <a:gd name="connsiteX16" fmla="*/ 2943967 w 5904606"/>
              <a:gd name="connsiteY16" fmla="*/ 1575179 h 6048776"/>
              <a:gd name="connsiteX17" fmla="*/ 3091757 w 5904606"/>
              <a:gd name="connsiteY17" fmla="*/ 1820240 h 6048776"/>
              <a:gd name="connsiteX18" fmla="*/ 3110433 w 5904606"/>
              <a:gd name="connsiteY18" fmla="*/ 1913320 h 6048776"/>
              <a:gd name="connsiteX19" fmla="*/ 3066077 w 5904606"/>
              <a:gd name="connsiteY19" fmla="*/ 1964499 h 6048776"/>
              <a:gd name="connsiteX20" fmla="*/ 3151376 w 5904606"/>
              <a:gd name="connsiteY20" fmla="*/ 2066857 h 6048776"/>
              <a:gd name="connsiteX21" fmla="*/ 3298927 w 5904606"/>
              <a:gd name="connsiteY21" fmla="*/ 2360164 h 6048776"/>
              <a:gd name="connsiteX22" fmla="*/ 3705726 w 5904606"/>
              <a:gd name="connsiteY22" fmla="*/ 2390273 h 6048776"/>
              <a:gd name="connsiteX23" fmla="*/ 3773724 w 5904606"/>
              <a:gd name="connsiteY23" fmla="*/ 2456118 h 6048776"/>
              <a:gd name="connsiteX24" fmla="*/ 3986702 w 5904606"/>
              <a:gd name="connsiteY24" fmla="*/ 2442470 h 6048776"/>
              <a:gd name="connsiteX25" fmla="*/ 4197285 w 5904606"/>
              <a:gd name="connsiteY25" fmla="*/ 2652035 h 6048776"/>
              <a:gd name="connsiteX26" fmla="*/ 4290964 w 5904606"/>
              <a:gd name="connsiteY26" fmla="*/ 2602532 h 6048776"/>
              <a:gd name="connsiteX27" fmla="*/ 4342143 w 5904606"/>
              <a:gd name="connsiteY27" fmla="*/ 2626416 h 6048776"/>
              <a:gd name="connsiteX28" fmla="*/ 4325083 w 5904606"/>
              <a:gd name="connsiteY28" fmla="*/ 2739010 h 6048776"/>
              <a:gd name="connsiteX29" fmla="*/ 4420618 w 5904606"/>
              <a:gd name="connsiteY29" fmla="*/ 2752657 h 6048776"/>
              <a:gd name="connsiteX30" fmla="*/ 4562123 w 5904606"/>
              <a:gd name="connsiteY30" fmla="*/ 2873871 h 6048776"/>
              <a:gd name="connsiteX31" fmla="*/ 4690101 w 5904606"/>
              <a:gd name="connsiteY31" fmla="*/ 2671849 h 6048776"/>
              <a:gd name="connsiteX32" fmla="*/ 4814367 w 5904606"/>
              <a:gd name="connsiteY32" fmla="*/ 2769478 h 6048776"/>
              <a:gd name="connsiteX33" fmla="*/ 4857346 w 5904606"/>
              <a:gd name="connsiteY33" fmla="*/ 2851604 h 6048776"/>
              <a:gd name="connsiteX34" fmla="*/ 4853934 w 5904606"/>
              <a:gd name="connsiteY34" fmla="*/ 2964198 h 6048776"/>
              <a:gd name="connsiteX35" fmla="*/ 5037221 w 5904606"/>
              <a:gd name="connsiteY35" fmla="*/ 2903621 h 6048776"/>
              <a:gd name="connsiteX36" fmla="*/ 5162146 w 5904606"/>
              <a:gd name="connsiteY36" fmla="*/ 2811139 h 6048776"/>
              <a:gd name="connsiteX37" fmla="*/ 5224280 w 5904606"/>
              <a:gd name="connsiteY37" fmla="*/ 2977007 h 6048776"/>
              <a:gd name="connsiteX38" fmla="*/ 5157417 w 5904606"/>
              <a:gd name="connsiteY38" fmla="*/ 3277378 h 6048776"/>
              <a:gd name="connsiteX39" fmla="*/ 5311134 w 5904606"/>
              <a:gd name="connsiteY39" fmla="*/ 3414574 h 6048776"/>
              <a:gd name="connsiteX40" fmla="*/ 5375542 w 5904606"/>
              <a:gd name="connsiteY40" fmla="*/ 3624079 h 6048776"/>
              <a:gd name="connsiteX41" fmla="*/ 5664300 w 5904606"/>
              <a:gd name="connsiteY41" fmla="*/ 3769894 h 6048776"/>
              <a:gd name="connsiteX42" fmla="*/ 5855369 w 5904606"/>
              <a:gd name="connsiteY42" fmla="*/ 3978442 h 6048776"/>
              <a:gd name="connsiteX43" fmla="*/ 5903495 w 5904606"/>
              <a:gd name="connsiteY43" fmla="*/ 4251158 h 6048776"/>
              <a:gd name="connsiteX44" fmla="*/ 5823284 w 5904606"/>
              <a:gd name="connsiteY44" fmla="*/ 4523873 h 6048776"/>
              <a:gd name="connsiteX45" fmla="*/ 5694947 w 5904606"/>
              <a:gd name="connsiteY45" fmla="*/ 4796589 h 6048776"/>
              <a:gd name="connsiteX46" fmla="*/ 5598695 w 5904606"/>
              <a:gd name="connsiteY46" fmla="*/ 5037221 h 6048776"/>
              <a:gd name="connsiteX47" fmla="*/ 5470358 w 5904606"/>
              <a:gd name="connsiteY47" fmla="*/ 5117431 h 6048776"/>
              <a:gd name="connsiteX48" fmla="*/ 5037221 w 5904606"/>
              <a:gd name="connsiteY48" fmla="*/ 5101389 h 6048776"/>
              <a:gd name="connsiteX49" fmla="*/ 4604084 w 5904606"/>
              <a:gd name="connsiteY49" fmla="*/ 5406189 h 6048776"/>
              <a:gd name="connsiteX50" fmla="*/ 4363453 w 5904606"/>
              <a:gd name="connsiteY50" fmla="*/ 5646821 h 6048776"/>
              <a:gd name="connsiteX51" fmla="*/ 4154905 w 5904606"/>
              <a:gd name="connsiteY51" fmla="*/ 5951621 h 6048776"/>
              <a:gd name="connsiteX52" fmla="*/ 4106779 w 5904606"/>
              <a:gd name="connsiteY52" fmla="*/ 6031831 h 6048776"/>
              <a:gd name="connsiteX53" fmla="*/ 3689684 w 5904606"/>
              <a:gd name="connsiteY53" fmla="*/ 6047873 h 6048776"/>
              <a:gd name="connsiteX54" fmla="*/ 3176337 w 5904606"/>
              <a:gd name="connsiteY54" fmla="*/ 6015789 h 6048776"/>
              <a:gd name="connsiteX0" fmla="*/ 0 w 5904606"/>
              <a:gd name="connsiteY0" fmla="*/ 0 h 6048776"/>
              <a:gd name="connsiteX1" fmla="*/ 176463 w 5904606"/>
              <a:gd name="connsiteY1" fmla="*/ 272715 h 6048776"/>
              <a:gd name="connsiteX2" fmla="*/ 561474 w 5904606"/>
              <a:gd name="connsiteY2" fmla="*/ 753979 h 6048776"/>
              <a:gd name="connsiteX3" fmla="*/ 850232 w 5904606"/>
              <a:gd name="connsiteY3" fmla="*/ 914400 h 6048776"/>
              <a:gd name="connsiteX4" fmla="*/ 1375191 w 5904606"/>
              <a:gd name="connsiteY4" fmla="*/ 1303421 h 6048776"/>
              <a:gd name="connsiteX5" fmla="*/ 1716505 w 5904606"/>
              <a:gd name="connsiteY5" fmla="*/ 1090863 h 6048776"/>
              <a:gd name="connsiteX6" fmla="*/ 1892969 w 5904606"/>
              <a:gd name="connsiteY6" fmla="*/ 914400 h 6048776"/>
              <a:gd name="connsiteX7" fmla="*/ 1965758 w 5904606"/>
              <a:gd name="connsiteY7" fmla="*/ 1005864 h 6048776"/>
              <a:gd name="connsiteX8" fmla="*/ 2011788 w 5904606"/>
              <a:gd name="connsiteY8" fmla="*/ 1084219 h 6048776"/>
              <a:gd name="connsiteX9" fmla="*/ 1987904 w 5904606"/>
              <a:gd name="connsiteY9" fmla="*/ 1169517 h 6048776"/>
              <a:gd name="connsiteX10" fmla="*/ 2114146 w 5904606"/>
              <a:gd name="connsiteY10" fmla="*/ 1275287 h 6048776"/>
              <a:gd name="connsiteX11" fmla="*/ 2202857 w 5904606"/>
              <a:gd name="connsiteY11" fmla="*/ 1432236 h 6048776"/>
              <a:gd name="connsiteX12" fmla="*/ 2304257 w 5904606"/>
              <a:gd name="connsiteY12" fmla="*/ 1410269 h 6048776"/>
              <a:gd name="connsiteX13" fmla="*/ 2346158 w 5904606"/>
              <a:gd name="connsiteY13" fmla="*/ 1589186 h 6048776"/>
              <a:gd name="connsiteX14" fmla="*/ 2444566 w 5904606"/>
              <a:gd name="connsiteY14" fmla="*/ 1597986 h 6048776"/>
              <a:gd name="connsiteX15" fmla="*/ 2599958 w 5904606"/>
              <a:gd name="connsiteY15" fmla="*/ 1597028 h 6048776"/>
              <a:gd name="connsiteX16" fmla="*/ 2943967 w 5904606"/>
              <a:gd name="connsiteY16" fmla="*/ 1575179 h 6048776"/>
              <a:gd name="connsiteX17" fmla="*/ 3091757 w 5904606"/>
              <a:gd name="connsiteY17" fmla="*/ 1820240 h 6048776"/>
              <a:gd name="connsiteX18" fmla="*/ 3110433 w 5904606"/>
              <a:gd name="connsiteY18" fmla="*/ 1913320 h 6048776"/>
              <a:gd name="connsiteX19" fmla="*/ 3066077 w 5904606"/>
              <a:gd name="connsiteY19" fmla="*/ 1964499 h 6048776"/>
              <a:gd name="connsiteX20" fmla="*/ 3151376 w 5904606"/>
              <a:gd name="connsiteY20" fmla="*/ 2066857 h 6048776"/>
              <a:gd name="connsiteX21" fmla="*/ 3298927 w 5904606"/>
              <a:gd name="connsiteY21" fmla="*/ 2360164 h 6048776"/>
              <a:gd name="connsiteX22" fmla="*/ 3705726 w 5904606"/>
              <a:gd name="connsiteY22" fmla="*/ 2390273 h 6048776"/>
              <a:gd name="connsiteX23" fmla="*/ 3773724 w 5904606"/>
              <a:gd name="connsiteY23" fmla="*/ 2456118 h 6048776"/>
              <a:gd name="connsiteX24" fmla="*/ 3986702 w 5904606"/>
              <a:gd name="connsiteY24" fmla="*/ 2442470 h 6048776"/>
              <a:gd name="connsiteX25" fmla="*/ 4197285 w 5904606"/>
              <a:gd name="connsiteY25" fmla="*/ 2652035 h 6048776"/>
              <a:gd name="connsiteX26" fmla="*/ 4290964 w 5904606"/>
              <a:gd name="connsiteY26" fmla="*/ 2602532 h 6048776"/>
              <a:gd name="connsiteX27" fmla="*/ 4342143 w 5904606"/>
              <a:gd name="connsiteY27" fmla="*/ 2626416 h 6048776"/>
              <a:gd name="connsiteX28" fmla="*/ 4325083 w 5904606"/>
              <a:gd name="connsiteY28" fmla="*/ 2739010 h 6048776"/>
              <a:gd name="connsiteX29" fmla="*/ 4420618 w 5904606"/>
              <a:gd name="connsiteY29" fmla="*/ 2752657 h 6048776"/>
              <a:gd name="connsiteX30" fmla="*/ 4562123 w 5904606"/>
              <a:gd name="connsiteY30" fmla="*/ 2873871 h 6048776"/>
              <a:gd name="connsiteX31" fmla="*/ 4690101 w 5904606"/>
              <a:gd name="connsiteY31" fmla="*/ 2671849 h 6048776"/>
              <a:gd name="connsiteX32" fmla="*/ 4814367 w 5904606"/>
              <a:gd name="connsiteY32" fmla="*/ 2769478 h 6048776"/>
              <a:gd name="connsiteX33" fmla="*/ 4857346 w 5904606"/>
              <a:gd name="connsiteY33" fmla="*/ 2851604 h 6048776"/>
              <a:gd name="connsiteX34" fmla="*/ 4853934 w 5904606"/>
              <a:gd name="connsiteY34" fmla="*/ 2964198 h 6048776"/>
              <a:gd name="connsiteX35" fmla="*/ 5037221 w 5904606"/>
              <a:gd name="connsiteY35" fmla="*/ 2903621 h 6048776"/>
              <a:gd name="connsiteX36" fmla="*/ 5162146 w 5904606"/>
              <a:gd name="connsiteY36" fmla="*/ 2811139 h 6048776"/>
              <a:gd name="connsiteX37" fmla="*/ 5224280 w 5904606"/>
              <a:gd name="connsiteY37" fmla="*/ 2977007 h 6048776"/>
              <a:gd name="connsiteX38" fmla="*/ 5157417 w 5904606"/>
              <a:gd name="connsiteY38" fmla="*/ 3277378 h 6048776"/>
              <a:gd name="connsiteX39" fmla="*/ 5311134 w 5904606"/>
              <a:gd name="connsiteY39" fmla="*/ 3414574 h 6048776"/>
              <a:gd name="connsiteX40" fmla="*/ 5375542 w 5904606"/>
              <a:gd name="connsiteY40" fmla="*/ 3624079 h 6048776"/>
              <a:gd name="connsiteX41" fmla="*/ 5664300 w 5904606"/>
              <a:gd name="connsiteY41" fmla="*/ 3769894 h 6048776"/>
              <a:gd name="connsiteX42" fmla="*/ 5855369 w 5904606"/>
              <a:gd name="connsiteY42" fmla="*/ 3978442 h 6048776"/>
              <a:gd name="connsiteX43" fmla="*/ 5903495 w 5904606"/>
              <a:gd name="connsiteY43" fmla="*/ 4251158 h 6048776"/>
              <a:gd name="connsiteX44" fmla="*/ 5823284 w 5904606"/>
              <a:gd name="connsiteY44" fmla="*/ 4523873 h 6048776"/>
              <a:gd name="connsiteX45" fmla="*/ 5694947 w 5904606"/>
              <a:gd name="connsiteY45" fmla="*/ 4796589 h 6048776"/>
              <a:gd name="connsiteX46" fmla="*/ 5598695 w 5904606"/>
              <a:gd name="connsiteY46" fmla="*/ 5037221 h 6048776"/>
              <a:gd name="connsiteX47" fmla="*/ 5470358 w 5904606"/>
              <a:gd name="connsiteY47" fmla="*/ 5117431 h 6048776"/>
              <a:gd name="connsiteX48" fmla="*/ 5037221 w 5904606"/>
              <a:gd name="connsiteY48" fmla="*/ 5101389 h 6048776"/>
              <a:gd name="connsiteX49" fmla="*/ 4604084 w 5904606"/>
              <a:gd name="connsiteY49" fmla="*/ 5406189 h 6048776"/>
              <a:gd name="connsiteX50" fmla="*/ 4363453 w 5904606"/>
              <a:gd name="connsiteY50" fmla="*/ 5646821 h 6048776"/>
              <a:gd name="connsiteX51" fmla="*/ 4154905 w 5904606"/>
              <a:gd name="connsiteY51" fmla="*/ 5951621 h 6048776"/>
              <a:gd name="connsiteX52" fmla="*/ 4106779 w 5904606"/>
              <a:gd name="connsiteY52" fmla="*/ 6031831 h 6048776"/>
              <a:gd name="connsiteX53" fmla="*/ 3689684 w 5904606"/>
              <a:gd name="connsiteY53" fmla="*/ 6047873 h 6048776"/>
              <a:gd name="connsiteX0" fmla="*/ 0 w 5904606"/>
              <a:gd name="connsiteY0" fmla="*/ 0 h 6031831"/>
              <a:gd name="connsiteX1" fmla="*/ 176463 w 5904606"/>
              <a:gd name="connsiteY1" fmla="*/ 272715 h 6031831"/>
              <a:gd name="connsiteX2" fmla="*/ 561474 w 5904606"/>
              <a:gd name="connsiteY2" fmla="*/ 753979 h 6031831"/>
              <a:gd name="connsiteX3" fmla="*/ 850232 w 5904606"/>
              <a:gd name="connsiteY3" fmla="*/ 914400 h 6031831"/>
              <a:gd name="connsiteX4" fmla="*/ 1375191 w 5904606"/>
              <a:gd name="connsiteY4" fmla="*/ 1303421 h 6031831"/>
              <a:gd name="connsiteX5" fmla="*/ 1716505 w 5904606"/>
              <a:gd name="connsiteY5" fmla="*/ 1090863 h 6031831"/>
              <a:gd name="connsiteX6" fmla="*/ 1892969 w 5904606"/>
              <a:gd name="connsiteY6" fmla="*/ 914400 h 6031831"/>
              <a:gd name="connsiteX7" fmla="*/ 1965758 w 5904606"/>
              <a:gd name="connsiteY7" fmla="*/ 1005864 h 6031831"/>
              <a:gd name="connsiteX8" fmla="*/ 2011788 w 5904606"/>
              <a:gd name="connsiteY8" fmla="*/ 1084219 h 6031831"/>
              <a:gd name="connsiteX9" fmla="*/ 1987904 w 5904606"/>
              <a:gd name="connsiteY9" fmla="*/ 1169517 h 6031831"/>
              <a:gd name="connsiteX10" fmla="*/ 2114146 w 5904606"/>
              <a:gd name="connsiteY10" fmla="*/ 1275287 h 6031831"/>
              <a:gd name="connsiteX11" fmla="*/ 2202857 w 5904606"/>
              <a:gd name="connsiteY11" fmla="*/ 1432236 h 6031831"/>
              <a:gd name="connsiteX12" fmla="*/ 2304257 w 5904606"/>
              <a:gd name="connsiteY12" fmla="*/ 1410269 h 6031831"/>
              <a:gd name="connsiteX13" fmla="*/ 2346158 w 5904606"/>
              <a:gd name="connsiteY13" fmla="*/ 1589186 h 6031831"/>
              <a:gd name="connsiteX14" fmla="*/ 2444566 w 5904606"/>
              <a:gd name="connsiteY14" fmla="*/ 1597986 h 6031831"/>
              <a:gd name="connsiteX15" fmla="*/ 2599958 w 5904606"/>
              <a:gd name="connsiteY15" fmla="*/ 1597028 h 6031831"/>
              <a:gd name="connsiteX16" fmla="*/ 2943967 w 5904606"/>
              <a:gd name="connsiteY16" fmla="*/ 1575179 h 6031831"/>
              <a:gd name="connsiteX17" fmla="*/ 3091757 w 5904606"/>
              <a:gd name="connsiteY17" fmla="*/ 1820240 h 6031831"/>
              <a:gd name="connsiteX18" fmla="*/ 3110433 w 5904606"/>
              <a:gd name="connsiteY18" fmla="*/ 1913320 h 6031831"/>
              <a:gd name="connsiteX19" fmla="*/ 3066077 w 5904606"/>
              <a:gd name="connsiteY19" fmla="*/ 1964499 h 6031831"/>
              <a:gd name="connsiteX20" fmla="*/ 3151376 w 5904606"/>
              <a:gd name="connsiteY20" fmla="*/ 2066857 h 6031831"/>
              <a:gd name="connsiteX21" fmla="*/ 3298927 w 5904606"/>
              <a:gd name="connsiteY21" fmla="*/ 2360164 h 6031831"/>
              <a:gd name="connsiteX22" fmla="*/ 3705726 w 5904606"/>
              <a:gd name="connsiteY22" fmla="*/ 2390273 h 6031831"/>
              <a:gd name="connsiteX23" fmla="*/ 3773724 w 5904606"/>
              <a:gd name="connsiteY23" fmla="*/ 2456118 h 6031831"/>
              <a:gd name="connsiteX24" fmla="*/ 3986702 w 5904606"/>
              <a:gd name="connsiteY24" fmla="*/ 2442470 h 6031831"/>
              <a:gd name="connsiteX25" fmla="*/ 4197285 w 5904606"/>
              <a:gd name="connsiteY25" fmla="*/ 2652035 h 6031831"/>
              <a:gd name="connsiteX26" fmla="*/ 4290964 w 5904606"/>
              <a:gd name="connsiteY26" fmla="*/ 2602532 h 6031831"/>
              <a:gd name="connsiteX27" fmla="*/ 4342143 w 5904606"/>
              <a:gd name="connsiteY27" fmla="*/ 2626416 h 6031831"/>
              <a:gd name="connsiteX28" fmla="*/ 4325083 w 5904606"/>
              <a:gd name="connsiteY28" fmla="*/ 2739010 h 6031831"/>
              <a:gd name="connsiteX29" fmla="*/ 4420618 w 5904606"/>
              <a:gd name="connsiteY29" fmla="*/ 2752657 h 6031831"/>
              <a:gd name="connsiteX30" fmla="*/ 4562123 w 5904606"/>
              <a:gd name="connsiteY30" fmla="*/ 2873871 h 6031831"/>
              <a:gd name="connsiteX31" fmla="*/ 4690101 w 5904606"/>
              <a:gd name="connsiteY31" fmla="*/ 2671849 h 6031831"/>
              <a:gd name="connsiteX32" fmla="*/ 4814367 w 5904606"/>
              <a:gd name="connsiteY32" fmla="*/ 2769478 h 6031831"/>
              <a:gd name="connsiteX33" fmla="*/ 4857346 w 5904606"/>
              <a:gd name="connsiteY33" fmla="*/ 2851604 h 6031831"/>
              <a:gd name="connsiteX34" fmla="*/ 4853934 w 5904606"/>
              <a:gd name="connsiteY34" fmla="*/ 2964198 h 6031831"/>
              <a:gd name="connsiteX35" fmla="*/ 5037221 w 5904606"/>
              <a:gd name="connsiteY35" fmla="*/ 2903621 h 6031831"/>
              <a:gd name="connsiteX36" fmla="*/ 5162146 w 5904606"/>
              <a:gd name="connsiteY36" fmla="*/ 2811139 h 6031831"/>
              <a:gd name="connsiteX37" fmla="*/ 5224280 w 5904606"/>
              <a:gd name="connsiteY37" fmla="*/ 2977007 h 6031831"/>
              <a:gd name="connsiteX38" fmla="*/ 5157417 w 5904606"/>
              <a:gd name="connsiteY38" fmla="*/ 3277378 h 6031831"/>
              <a:gd name="connsiteX39" fmla="*/ 5311134 w 5904606"/>
              <a:gd name="connsiteY39" fmla="*/ 3414574 h 6031831"/>
              <a:gd name="connsiteX40" fmla="*/ 5375542 w 5904606"/>
              <a:gd name="connsiteY40" fmla="*/ 3624079 h 6031831"/>
              <a:gd name="connsiteX41" fmla="*/ 5664300 w 5904606"/>
              <a:gd name="connsiteY41" fmla="*/ 3769894 h 6031831"/>
              <a:gd name="connsiteX42" fmla="*/ 5855369 w 5904606"/>
              <a:gd name="connsiteY42" fmla="*/ 3978442 h 6031831"/>
              <a:gd name="connsiteX43" fmla="*/ 5903495 w 5904606"/>
              <a:gd name="connsiteY43" fmla="*/ 4251158 h 6031831"/>
              <a:gd name="connsiteX44" fmla="*/ 5823284 w 5904606"/>
              <a:gd name="connsiteY44" fmla="*/ 4523873 h 6031831"/>
              <a:gd name="connsiteX45" fmla="*/ 5694947 w 5904606"/>
              <a:gd name="connsiteY45" fmla="*/ 4796589 h 6031831"/>
              <a:gd name="connsiteX46" fmla="*/ 5598695 w 5904606"/>
              <a:gd name="connsiteY46" fmla="*/ 5037221 h 6031831"/>
              <a:gd name="connsiteX47" fmla="*/ 5470358 w 5904606"/>
              <a:gd name="connsiteY47" fmla="*/ 5117431 h 6031831"/>
              <a:gd name="connsiteX48" fmla="*/ 5037221 w 5904606"/>
              <a:gd name="connsiteY48" fmla="*/ 5101389 h 6031831"/>
              <a:gd name="connsiteX49" fmla="*/ 4604084 w 5904606"/>
              <a:gd name="connsiteY49" fmla="*/ 5406189 h 6031831"/>
              <a:gd name="connsiteX50" fmla="*/ 4363453 w 5904606"/>
              <a:gd name="connsiteY50" fmla="*/ 5646821 h 6031831"/>
              <a:gd name="connsiteX51" fmla="*/ 4154905 w 5904606"/>
              <a:gd name="connsiteY51" fmla="*/ 5951621 h 6031831"/>
              <a:gd name="connsiteX52" fmla="*/ 4106779 w 5904606"/>
              <a:gd name="connsiteY52" fmla="*/ 6031831 h 6031831"/>
              <a:gd name="connsiteX0" fmla="*/ 0 w 5904606"/>
              <a:gd name="connsiteY0" fmla="*/ 0 h 5951621"/>
              <a:gd name="connsiteX1" fmla="*/ 176463 w 5904606"/>
              <a:gd name="connsiteY1" fmla="*/ 272715 h 5951621"/>
              <a:gd name="connsiteX2" fmla="*/ 561474 w 5904606"/>
              <a:gd name="connsiteY2" fmla="*/ 753979 h 5951621"/>
              <a:gd name="connsiteX3" fmla="*/ 850232 w 5904606"/>
              <a:gd name="connsiteY3" fmla="*/ 914400 h 5951621"/>
              <a:gd name="connsiteX4" fmla="*/ 1375191 w 5904606"/>
              <a:gd name="connsiteY4" fmla="*/ 1303421 h 5951621"/>
              <a:gd name="connsiteX5" fmla="*/ 1716505 w 5904606"/>
              <a:gd name="connsiteY5" fmla="*/ 1090863 h 5951621"/>
              <a:gd name="connsiteX6" fmla="*/ 1892969 w 5904606"/>
              <a:gd name="connsiteY6" fmla="*/ 914400 h 5951621"/>
              <a:gd name="connsiteX7" fmla="*/ 1965758 w 5904606"/>
              <a:gd name="connsiteY7" fmla="*/ 1005864 h 5951621"/>
              <a:gd name="connsiteX8" fmla="*/ 2011788 w 5904606"/>
              <a:gd name="connsiteY8" fmla="*/ 1084219 h 5951621"/>
              <a:gd name="connsiteX9" fmla="*/ 1987904 w 5904606"/>
              <a:gd name="connsiteY9" fmla="*/ 1169517 h 5951621"/>
              <a:gd name="connsiteX10" fmla="*/ 2114146 w 5904606"/>
              <a:gd name="connsiteY10" fmla="*/ 1275287 h 5951621"/>
              <a:gd name="connsiteX11" fmla="*/ 2202857 w 5904606"/>
              <a:gd name="connsiteY11" fmla="*/ 1432236 h 5951621"/>
              <a:gd name="connsiteX12" fmla="*/ 2304257 w 5904606"/>
              <a:gd name="connsiteY12" fmla="*/ 1410269 h 5951621"/>
              <a:gd name="connsiteX13" fmla="*/ 2346158 w 5904606"/>
              <a:gd name="connsiteY13" fmla="*/ 1589186 h 5951621"/>
              <a:gd name="connsiteX14" fmla="*/ 2444566 w 5904606"/>
              <a:gd name="connsiteY14" fmla="*/ 1597986 h 5951621"/>
              <a:gd name="connsiteX15" fmla="*/ 2599958 w 5904606"/>
              <a:gd name="connsiteY15" fmla="*/ 1597028 h 5951621"/>
              <a:gd name="connsiteX16" fmla="*/ 2943967 w 5904606"/>
              <a:gd name="connsiteY16" fmla="*/ 1575179 h 5951621"/>
              <a:gd name="connsiteX17" fmla="*/ 3091757 w 5904606"/>
              <a:gd name="connsiteY17" fmla="*/ 1820240 h 5951621"/>
              <a:gd name="connsiteX18" fmla="*/ 3110433 w 5904606"/>
              <a:gd name="connsiteY18" fmla="*/ 1913320 h 5951621"/>
              <a:gd name="connsiteX19" fmla="*/ 3066077 w 5904606"/>
              <a:gd name="connsiteY19" fmla="*/ 1964499 h 5951621"/>
              <a:gd name="connsiteX20" fmla="*/ 3151376 w 5904606"/>
              <a:gd name="connsiteY20" fmla="*/ 2066857 h 5951621"/>
              <a:gd name="connsiteX21" fmla="*/ 3298927 w 5904606"/>
              <a:gd name="connsiteY21" fmla="*/ 2360164 h 5951621"/>
              <a:gd name="connsiteX22" fmla="*/ 3705726 w 5904606"/>
              <a:gd name="connsiteY22" fmla="*/ 2390273 h 5951621"/>
              <a:gd name="connsiteX23" fmla="*/ 3773724 w 5904606"/>
              <a:gd name="connsiteY23" fmla="*/ 2456118 h 5951621"/>
              <a:gd name="connsiteX24" fmla="*/ 3986702 w 5904606"/>
              <a:gd name="connsiteY24" fmla="*/ 2442470 h 5951621"/>
              <a:gd name="connsiteX25" fmla="*/ 4197285 w 5904606"/>
              <a:gd name="connsiteY25" fmla="*/ 2652035 h 5951621"/>
              <a:gd name="connsiteX26" fmla="*/ 4290964 w 5904606"/>
              <a:gd name="connsiteY26" fmla="*/ 2602532 h 5951621"/>
              <a:gd name="connsiteX27" fmla="*/ 4342143 w 5904606"/>
              <a:gd name="connsiteY27" fmla="*/ 2626416 h 5951621"/>
              <a:gd name="connsiteX28" fmla="*/ 4325083 w 5904606"/>
              <a:gd name="connsiteY28" fmla="*/ 2739010 h 5951621"/>
              <a:gd name="connsiteX29" fmla="*/ 4420618 w 5904606"/>
              <a:gd name="connsiteY29" fmla="*/ 2752657 h 5951621"/>
              <a:gd name="connsiteX30" fmla="*/ 4562123 w 5904606"/>
              <a:gd name="connsiteY30" fmla="*/ 2873871 h 5951621"/>
              <a:gd name="connsiteX31" fmla="*/ 4690101 w 5904606"/>
              <a:gd name="connsiteY31" fmla="*/ 2671849 h 5951621"/>
              <a:gd name="connsiteX32" fmla="*/ 4814367 w 5904606"/>
              <a:gd name="connsiteY32" fmla="*/ 2769478 h 5951621"/>
              <a:gd name="connsiteX33" fmla="*/ 4857346 w 5904606"/>
              <a:gd name="connsiteY33" fmla="*/ 2851604 h 5951621"/>
              <a:gd name="connsiteX34" fmla="*/ 4853934 w 5904606"/>
              <a:gd name="connsiteY34" fmla="*/ 2964198 h 5951621"/>
              <a:gd name="connsiteX35" fmla="*/ 5037221 w 5904606"/>
              <a:gd name="connsiteY35" fmla="*/ 2903621 h 5951621"/>
              <a:gd name="connsiteX36" fmla="*/ 5162146 w 5904606"/>
              <a:gd name="connsiteY36" fmla="*/ 2811139 h 5951621"/>
              <a:gd name="connsiteX37" fmla="*/ 5224280 w 5904606"/>
              <a:gd name="connsiteY37" fmla="*/ 2977007 h 5951621"/>
              <a:gd name="connsiteX38" fmla="*/ 5157417 w 5904606"/>
              <a:gd name="connsiteY38" fmla="*/ 3277378 h 5951621"/>
              <a:gd name="connsiteX39" fmla="*/ 5311134 w 5904606"/>
              <a:gd name="connsiteY39" fmla="*/ 3414574 h 5951621"/>
              <a:gd name="connsiteX40" fmla="*/ 5375542 w 5904606"/>
              <a:gd name="connsiteY40" fmla="*/ 3624079 h 5951621"/>
              <a:gd name="connsiteX41" fmla="*/ 5664300 w 5904606"/>
              <a:gd name="connsiteY41" fmla="*/ 3769894 h 5951621"/>
              <a:gd name="connsiteX42" fmla="*/ 5855369 w 5904606"/>
              <a:gd name="connsiteY42" fmla="*/ 3978442 h 5951621"/>
              <a:gd name="connsiteX43" fmla="*/ 5903495 w 5904606"/>
              <a:gd name="connsiteY43" fmla="*/ 4251158 h 5951621"/>
              <a:gd name="connsiteX44" fmla="*/ 5823284 w 5904606"/>
              <a:gd name="connsiteY44" fmla="*/ 4523873 h 5951621"/>
              <a:gd name="connsiteX45" fmla="*/ 5694947 w 5904606"/>
              <a:gd name="connsiteY45" fmla="*/ 4796589 h 5951621"/>
              <a:gd name="connsiteX46" fmla="*/ 5598695 w 5904606"/>
              <a:gd name="connsiteY46" fmla="*/ 5037221 h 5951621"/>
              <a:gd name="connsiteX47" fmla="*/ 5470358 w 5904606"/>
              <a:gd name="connsiteY47" fmla="*/ 5117431 h 5951621"/>
              <a:gd name="connsiteX48" fmla="*/ 5037221 w 5904606"/>
              <a:gd name="connsiteY48" fmla="*/ 5101389 h 5951621"/>
              <a:gd name="connsiteX49" fmla="*/ 4604084 w 5904606"/>
              <a:gd name="connsiteY49" fmla="*/ 5406189 h 5951621"/>
              <a:gd name="connsiteX50" fmla="*/ 4363453 w 5904606"/>
              <a:gd name="connsiteY50" fmla="*/ 5646821 h 5951621"/>
              <a:gd name="connsiteX51" fmla="*/ 4154905 w 5904606"/>
              <a:gd name="connsiteY51" fmla="*/ 5951621 h 5951621"/>
              <a:gd name="connsiteX0" fmla="*/ 0 w 5904606"/>
              <a:gd name="connsiteY0" fmla="*/ 0 h 5646821"/>
              <a:gd name="connsiteX1" fmla="*/ 176463 w 5904606"/>
              <a:gd name="connsiteY1" fmla="*/ 272715 h 5646821"/>
              <a:gd name="connsiteX2" fmla="*/ 561474 w 5904606"/>
              <a:gd name="connsiteY2" fmla="*/ 753979 h 5646821"/>
              <a:gd name="connsiteX3" fmla="*/ 850232 w 5904606"/>
              <a:gd name="connsiteY3" fmla="*/ 914400 h 5646821"/>
              <a:gd name="connsiteX4" fmla="*/ 1375191 w 5904606"/>
              <a:gd name="connsiteY4" fmla="*/ 1303421 h 5646821"/>
              <a:gd name="connsiteX5" fmla="*/ 1716505 w 5904606"/>
              <a:gd name="connsiteY5" fmla="*/ 1090863 h 5646821"/>
              <a:gd name="connsiteX6" fmla="*/ 1892969 w 5904606"/>
              <a:gd name="connsiteY6" fmla="*/ 914400 h 5646821"/>
              <a:gd name="connsiteX7" fmla="*/ 1965758 w 5904606"/>
              <a:gd name="connsiteY7" fmla="*/ 1005864 h 5646821"/>
              <a:gd name="connsiteX8" fmla="*/ 2011788 w 5904606"/>
              <a:gd name="connsiteY8" fmla="*/ 1084219 h 5646821"/>
              <a:gd name="connsiteX9" fmla="*/ 1987904 w 5904606"/>
              <a:gd name="connsiteY9" fmla="*/ 1169517 h 5646821"/>
              <a:gd name="connsiteX10" fmla="*/ 2114146 w 5904606"/>
              <a:gd name="connsiteY10" fmla="*/ 1275287 h 5646821"/>
              <a:gd name="connsiteX11" fmla="*/ 2202857 w 5904606"/>
              <a:gd name="connsiteY11" fmla="*/ 1432236 h 5646821"/>
              <a:gd name="connsiteX12" fmla="*/ 2304257 w 5904606"/>
              <a:gd name="connsiteY12" fmla="*/ 1410269 h 5646821"/>
              <a:gd name="connsiteX13" fmla="*/ 2346158 w 5904606"/>
              <a:gd name="connsiteY13" fmla="*/ 1589186 h 5646821"/>
              <a:gd name="connsiteX14" fmla="*/ 2444566 w 5904606"/>
              <a:gd name="connsiteY14" fmla="*/ 1597986 h 5646821"/>
              <a:gd name="connsiteX15" fmla="*/ 2599958 w 5904606"/>
              <a:gd name="connsiteY15" fmla="*/ 1597028 h 5646821"/>
              <a:gd name="connsiteX16" fmla="*/ 2943967 w 5904606"/>
              <a:gd name="connsiteY16" fmla="*/ 1575179 h 5646821"/>
              <a:gd name="connsiteX17" fmla="*/ 3091757 w 5904606"/>
              <a:gd name="connsiteY17" fmla="*/ 1820240 h 5646821"/>
              <a:gd name="connsiteX18" fmla="*/ 3110433 w 5904606"/>
              <a:gd name="connsiteY18" fmla="*/ 1913320 h 5646821"/>
              <a:gd name="connsiteX19" fmla="*/ 3066077 w 5904606"/>
              <a:gd name="connsiteY19" fmla="*/ 1964499 h 5646821"/>
              <a:gd name="connsiteX20" fmla="*/ 3151376 w 5904606"/>
              <a:gd name="connsiteY20" fmla="*/ 2066857 h 5646821"/>
              <a:gd name="connsiteX21" fmla="*/ 3298927 w 5904606"/>
              <a:gd name="connsiteY21" fmla="*/ 2360164 h 5646821"/>
              <a:gd name="connsiteX22" fmla="*/ 3705726 w 5904606"/>
              <a:gd name="connsiteY22" fmla="*/ 2390273 h 5646821"/>
              <a:gd name="connsiteX23" fmla="*/ 3773724 w 5904606"/>
              <a:gd name="connsiteY23" fmla="*/ 2456118 h 5646821"/>
              <a:gd name="connsiteX24" fmla="*/ 3986702 w 5904606"/>
              <a:gd name="connsiteY24" fmla="*/ 2442470 h 5646821"/>
              <a:gd name="connsiteX25" fmla="*/ 4197285 w 5904606"/>
              <a:gd name="connsiteY25" fmla="*/ 2652035 h 5646821"/>
              <a:gd name="connsiteX26" fmla="*/ 4290964 w 5904606"/>
              <a:gd name="connsiteY26" fmla="*/ 2602532 h 5646821"/>
              <a:gd name="connsiteX27" fmla="*/ 4342143 w 5904606"/>
              <a:gd name="connsiteY27" fmla="*/ 2626416 h 5646821"/>
              <a:gd name="connsiteX28" fmla="*/ 4325083 w 5904606"/>
              <a:gd name="connsiteY28" fmla="*/ 2739010 h 5646821"/>
              <a:gd name="connsiteX29" fmla="*/ 4420618 w 5904606"/>
              <a:gd name="connsiteY29" fmla="*/ 2752657 h 5646821"/>
              <a:gd name="connsiteX30" fmla="*/ 4562123 w 5904606"/>
              <a:gd name="connsiteY30" fmla="*/ 2873871 h 5646821"/>
              <a:gd name="connsiteX31" fmla="*/ 4690101 w 5904606"/>
              <a:gd name="connsiteY31" fmla="*/ 2671849 h 5646821"/>
              <a:gd name="connsiteX32" fmla="*/ 4814367 w 5904606"/>
              <a:gd name="connsiteY32" fmla="*/ 2769478 h 5646821"/>
              <a:gd name="connsiteX33" fmla="*/ 4857346 w 5904606"/>
              <a:gd name="connsiteY33" fmla="*/ 2851604 h 5646821"/>
              <a:gd name="connsiteX34" fmla="*/ 4853934 w 5904606"/>
              <a:gd name="connsiteY34" fmla="*/ 2964198 h 5646821"/>
              <a:gd name="connsiteX35" fmla="*/ 5037221 w 5904606"/>
              <a:gd name="connsiteY35" fmla="*/ 2903621 h 5646821"/>
              <a:gd name="connsiteX36" fmla="*/ 5162146 w 5904606"/>
              <a:gd name="connsiteY36" fmla="*/ 2811139 h 5646821"/>
              <a:gd name="connsiteX37" fmla="*/ 5224280 w 5904606"/>
              <a:gd name="connsiteY37" fmla="*/ 2977007 h 5646821"/>
              <a:gd name="connsiteX38" fmla="*/ 5157417 w 5904606"/>
              <a:gd name="connsiteY38" fmla="*/ 3277378 h 5646821"/>
              <a:gd name="connsiteX39" fmla="*/ 5311134 w 5904606"/>
              <a:gd name="connsiteY39" fmla="*/ 3414574 h 5646821"/>
              <a:gd name="connsiteX40" fmla="*/ 5375542 w 5904606"/>
              <a:gd name="connsiteY40" fmla="*/ 3624079 h 5646821"/>
              <a:gd name="connsiteX41" fmla="*/ 5664300 w 5904606"/>
              <a:gd name="connsiteY41" fmla="*/ 3769894 h 5646821"/>
              <a:gd name="connsiteX42" fmla="*/ 5855369 w 5904606"/>
              <a:gd name="connsiteY42" fmla="*/ 3978442 h 5646821"/>
              <a:gd name="connsiteX43" fmla="*/ 5903495 w 5904606"/>
              <a:gd name="connsiteY43" fmla="*/ 4251158 h 5646821"/>
              <a:gd name="connsiteX44" fmla="*/ 5823284 w 5904606"/>
              <a:gd name="connsiteY44" fmla="*/ 4523873 h 5646821"/>
              <a:gd name="connsiteX45" fmla="*/ 5694947 w 5904606"/>
              <a:gd name="connsiteY45" fmla="*/ 4796589 h 5646821"/>
              <a:gd name="connsiteX46" fmla="*/ 5598695 w 5904606"/>
              <a:gd name="connsiteY46" fmla="*/ 5037221 h 5646821"/>
              <a:gd name="connsiteX47" fmla="*/ 5470358 w 5904606"/>
              <a:gd name="connsiteY47" fmla="*/ 5117431 h 5646821"/>
              <a:gd name="connsiteX48" fmla="*/ 5037221 w 5904606"/>
              <a:gd name="connsiteY48" fmla="*/ 5101389 h 5646821"/>
              <a:gd name="connsiteX49" fmla="*/ 4604084 w 5904606"/>
              <a:gd name="connsiteY49" fmla="*/ 5406189 h 5646821"/>
              <a:gd name="connsiteX50" fmla="*/ 4363453 w 5904606"/>
              <a:gd name="connsiteY50" fmla="*/ 5646821 h 5646821"/>
              <a:gd name="connsiteX0" fmla="*/ 0 w 5904606"/>
              <a:gd name="connsiteY0" fmla="*/ 0 h 5406189"/>
              <a:gd name="connsiteX1" fmla="*/ 176463 w 5904606"/>
              <a:gd name="connsiteY1" fmla="*/ 272715 h 5406189"/>
              <a:gd name="connsiteX2" fmla="*/ 561474 w 5904606"/>
              <a:gd name="connsiteY2" fmla="*/ 753979 h 5406189"/>
              <a:gd name="connsiteX3" fmla="*/ 850232 w 5904606"/>
              <a:gd name="connsiteY3" fmla="*/ 914400 h 5406189"/>
              <a:gd name="connsiteX4" fmla="*/ 1375191 w 5904606"/>
              <a:gd name="connsiteY4" fmla="*/ 1303421 h 5406189"/>
              <a:gd name="connsiteX5" fmla="*/ 1716505 w 5904606"/>
              <a:gd name="connsiteY5" fmla="*/ 1090863 h 5406189"/>
              <a:gd name="connsiteX6" fmla="*/ 1892969 w 5904606"/>
              <a:gd name="connsiteY6" fmla="*/ 914400 h 5406189"/>
              <a:gd name="connsiteX7" fmla="*/ 1965758 w 5904606"/>
              <a:gd name="connsiteY7" fmla="*/ 1005864 h 5406189"/>
              <a:gd name="connsiteX8" fmla="*/ 2011788 w 5904606"/>
              <a:gd name="connsiteY8" fmla="*/ 1084219 h 5406189"/>
              <a:gd name="connsiteX9" fmla="*/ 1987904 w 5904606"/>
              <a:gd name="connsiteY9" fmla="*/ 1169517 h 5406189"/>
              <a:gd name="connsiteX10" fmla="*/ 2114146 w 5904606"/>
              <a:gd name="connsiteY10" fmla="*/ 1275287 h 5406189"/>
              <a:gd name="connsiteX11" fmla="*/ 2202857 w 5904606"/>
              <a:gd name="connsiteY11" fmla="*/ 1432236 h 5406189"/>
              <a:gd name="connsiteX12" fmla="*/ 2304257 w 5904606"/>
              <a:gd name="connsiteY12" fmla="*/ 1410269 h 5406189"/>
              <a:gd name="connsiteX13" fmla="*/ 2346158 w 5904606"/>
              <a:gd name="connsiteY13" fmla="*/ 1589186 h 5406189"/>
              <a:gd name="connsiteX14" fmla="*/ 2444566 w 5904606"/>
              <a:gd name="connsiteY14" fmla="*/ 1597986 h 5406189"/>
              <a:gd name="connsiteX15" fmla="*/ 2599958 w 5904606"/>
              <a:gd name="connsiteY15" fmla="*/ 1597028 h 5406189"/>
              <a:gd name="connsiteX16" fmla="*/ 2943967 w 5904606"/>
              <a:gd name="connsiteY16" fmla="*/ 1575179 h 5406189"/>
              <a:gd name="connsiteX17" fmla="*/ 3091757 w 5904606"/>
              <a:gd name="connsiteY17" fmla="*/ 1820240 h 5406189"/>
              <a:gd name="connsiteX18" fmla="*/ 3110433 w 5904606"/>
              <a:gd name="connsiteY18" fmla="*/ 1913320 h 5406189"/>
              <a:gd name="connsiteX19" fmla="*/ 3066077 w 5904606"/>
              <a:gd name="connsiteY19" fmla="*/ 1964499 h 5406189"/>
              <a:gd name="connsiteX20" fmla="*/ 3151376 w 5904606"/>
              <a:gd name="connsiteY20" fmla="*/ 2066857 h 5406189"/>
              <a:gd name="connsiteX21" fmla="*/ 3298927 w 5904606"/>
              <a:gd name="connsiteY21" fmla="*/ 2360164 h 5406189"/>
              <a:gd name="connsiteX22" fmla="*/ 3705726 w 5904606"/>
              <a:gd name="connsiteY22" fmla="*/ 2390273 h 5406189"/>
              <a:gd name="connsiteX23" fmla="*/ 3773724 w 5904606"/>
              <a:gd name="connsiteY23" fmla="*/ 2456118 h 5406189"/>
              <a:gd name="connsiteX24" fmla="*/ 3986702 w 5904606"/>
              <a:gd name="connsiteY24" fmla="*/ 2442470 h 5406189"/>
              <a:gd name="connsiteX25" fmla="*/ 4197285 w 5904606"/>
              <a:gd name="connsiteY25" fmla="*/ 2652035 h 5406189"/>
              <a:gd name="connsiteX26" fmla="*/ 4290964 w 5904606"/>
              <a:gd name="connsiteY26" fmla="*/ 2602532 h 5406189"/>
              <a:gd name="connsiteX27" fmla="*/ 4342143 w 5904606"/>
              <a:gd name="connsiteY27" fmla="*/ 2626416 h 5406189"/>
              <a:gd name="connsiteX28" fmla="*/ 4325083 w 5904606"/>
              <a:gd name="connsiteY28" fmla="*/ 2739010 h 5406189"/>
              <a:gd name="connsiteX29" fmla="*/ 4420618 w 5904606"/>
              <a:gd name="connsiteY29" fmla="*/ 2752657 h 5406189"/>
              <a:gd name="connsiteX30" fmla="*/ 4562123 w 5904606"/>
              <a:gd name="connsiteY30" fmla="*/ 2873871 h 5406189"/>
              <a:gd name="connsiteX31" fmla="*/ 4690101 w 5904606"/>
              <a:gd name="connsiteY31" fmla="*/ 2671849 h 5406189"/>
              <a:gd name="connsiteX32" fmla="*/ 4814367 w 5904606"/>
              <a:gd name="connsiteY32" fmla="*/ 2769478 h 5406189"/>
              <a:gd name="connsiteX33" fmla="*/ 4857346 w 5904606"/>
              <a:gd name="connsiteY33" fmla="*/ 2851604 h 5406189"/>
              <a:gd name="connsiteX34" fmla="*/ 4853934 w 5904606"/>
              <a:gd name="connsiteY34" fmla="*/ 2964198 h 5406189"/>
              <a:gd name="connsiteX35" fmla="*/ 5037221 w 5904606"/>
              <a:gd name="connsiteY35" fmla="*/ 2903621 h 5406189"/>
              <a:gd name="connsiteX36" fmla="*/ 5162146 w 5904606"/>
              <a:gd name="connsiteY36" fmla="*/ 2811139 h 5406189"/>
              <a:gd name="connsiteX37" fmla="*/ 5224280 w 5904606"/>
              <a:gd name="connsiteY37" fmla="*/ 2977007 h 5406189"/>
              <a:gd name="connsiteX38" fmla="*/ 5157417 w 5904606"/>
              <a:gd name="connsiteY38" fmla="*/ 3277378 h 5406189"/>
              <a:gd name="connsiteX39" fmla="*/ 5311134 w 5904606"/>
              <a:gd name="connsiteY39" fmla="*/ 3414574 h 5406189"/>
              <a:gd name="connsiteX40" fmla="*/ 5375542 w 5904606"/>
              <a:gd name="connsiteY40" fmla="*/ 3624079 h 5406189"/>
              <a:gd name="connsiteX41" fmla="*/ 5664300 w 5904606"/>
              <a:gd name="connsiteY41" fmla="*/ 3769894 h 5406189"/>
              <a:gd name="connsiteX42" fmla="*/ 5855369 w 5904606"/>
              <a:gd name="connsiteY42" fmla="*/ 3978442 h 5406189"/>
              <a:gd name="connsiteX43" fmla="*/ 5903495 w 5904606"/>
              <a:gd name="connsiteY43" fmla="*/ 4251158 h 5406189"/>
              <a:gd name="connsiteX44" fmla="*/ 5823284 w 5904606"/>
              <a:gd name="connsiteY44" fmla="*/ 4523873 h 5406189"/>
              <a:gd name="connsiteX45" fmla="*/ 5694947 w 5904606"/>
              <a:gd name="connsiteY45" fmla="*/ 4796589 h 5406189"/>
              <a:gd name="connsiteX46" fmla="*/ 5598695 w 5904606"/>
              <a:gd name="connsiteY46" fmla="*/ 5037221 h 5406189"/>
              <a:gd name="connsiteX47" fmla="*/ 5470358 w 5904606"/>
              <a:gd name="connsiteY47" fmla="*/ 5117431 h 5406189"/>
              <a:gd name="connsiteX48" fmla="*/ 5037221 w 5904606"/>
              <a:gd name="connsiteY48" fmla="*/ 5101389 h 5406189"/>
              <a:gd name="connsiteX49" fmla="*/ 4604084 w 5904606"/>
              <a:gd name="connsiteY49" fmla="*/ 5406189 h 5406189"/>
              <a:gd name="connsiteX0" fmla="*/ 0 w 5904606"/>
              <a:gd name="connsiteY0" fmla="*/ 0 h 5118491"/>
              <a:gd name="connsiteX1" fmla="*/ 176463 w 5904606"/>
              <a:gd name="connsiteY1" fmla="*/ 272715 h 5118491"/>
              <a:gd name="connsiteX2" fmla="*/ 561474 w 5904606"/>
              <a:gd name="connsiteY2" fmla="*/ 753979 h 5118491"/>
              <a:gd name="connsiteX3" fmla="*/ 850232 w 5904606"/>
              <a:gd name="connsiteY3" fmla="*/ 914400 h 5118491"/>
              <a:gd name="connsiteX4" fmla="*/ 1375191 w 5904606"/>
              <a:gd name="connsiteY4" fmla="*/ 1303421 h 5118491"/>
              <a:gd name="connsiteX5" fmla="*/ 1716505 w 5904606"/>
              <a:gd name="connsiteY5" fmla="*/ 1090863 h 5118491"/>
              <a:gd name="connsiteX6" fmla="*/ 1892969 w 5904606"/>
              <a:gd name="connsiteY6" fmla="*/ 914400 h 5118491"/>
              <a:gd name="connsiteX7" fmla="*/ 1965758 w 5904606"/>
              <a:gd name="connsiteY7" fmla="*/ 1005864 h 5118491"/>
              <a:gd name="connsiteX8" fmla="*/ 2011788 w 5904606"/>
              <a:gd name="connsiteY8" fmla="*/ 1084219 h 5118491"/>
              <a:gd name="connsiteX9" fmla="*/ 1987904 w 5904606"/>
              <a:gd name="connsiteY9" fmla="*/ 1169517 h 5118491"/>
              <a:gd name="connsiteX10" fmla="*/ 2114146 w 5904606"/>
              <a:gd name="connsiteY10" fmla="*/ 1275287 h 5118491"/>
              <a:gd name="connsiteX11" fmla="*/ 2202857 w 5904606"/>
              <a:gd name="connsiteY11" fmla="*/ 1432236 h 5118491"/>
              <a:gd name="connsiteX12" fmla="*/ 2304257 w 5904606"/>
              <a:gd name="connsiteY12" fmla="*/ 1410269 h 5118491"/>
              <a:gd name="connsiteX13" fmla="*/ 2346158 w 5904606"/>
              <a:gd name="connsiteY13" fmla="*/ 1589186 h 5118491"/>
              <a:gd name="connsiteX14" fmla="*/ 2444566 w 5904606"/>
              <a:gd name="connsiteY14" fmla="*/ 1597986 h 5118491"/>
              <a:gd name="connsiteX15" fmla="*/ 2599958 w 5904606"/>
              <a:gd name="connsiteY15" fmla="*/ 1597028 h 5118491"/>
              <a:gd name="connsiteX16" fmla="*/ 2943967 w 5904606"/>
              <a:gd name="connsiteY16" fmla="*/ 1575179 h 5118491"/>
              <a:gd name="connsiteX17" fmla="*/ 3091757 w 5904606"/>
              <a:gd name="connsiteY17" fmla="*/ 1820240 h 5118491"/>
              <a:gd name="connsiteX18" fmla="*/ 3110433 w 5904606"/>
              <a:gd name="connsiteY18" fmla="*/ 1913320 h 5118491"/>
              <a:gd name="connsiteX19" fmla="*/ 3066077 w 5904606"/>
              <a:gd name="connsiteY19" fmla="*/ 1964499 h 5118491"/>
              <a:gd name="connsiteX20" fmla="*/ 3151376 w 5904606"/>
              <a:gd name="connsiteY20" fmla="*/ 2066857 h 5118491"/>
              <a:gd name="connsiteX21" fmla="*/ 3298927 w 5904606"/>
              <a:gd name="connsiteY21" fmla="*/ 2360164 h 5118491"/>
              <a:gd name="connsiteX22" fmla="*/ 3705726 w 5904606"/>
              <a:gd name="connsiteY22" fmla="*/ 2390273 h 5118491"/>
              <a:gd name="connsiteX23" fmla="*/ 3773724 w 5904606"/>
              <a:gd name="connsiteY23" fmla="*/ 2456118 h 5118491"/>
              <a:gd name="connsiteX24" fmla="*/ 3986702 w 5904606"/>
              <a:gd name="connsiteY24" fmla="*/ 2442470 h 5118491"/>
              <a:gd name="connsiteX25" fmla="*/ 4197285 w 5904606"/>
              <a:gd name="connsiteY25" fmla="*/ 2652035 h 5118491"/>
              <a:gd name="connsiteX26" fmla="*/ 4290964 w 5904606"/>
              <a:gd name="connsiteY26" fmla="*/ 2602532 h 5118491"/>
              <a:gd name="connsiteX27" fmla="*/ 4342143 w 5904606"/>
              <a:gd name="connsiteY27" fmla="*/ 2626416 h 5118491"/>
              <a:gd name="connsiteX28" fmla="*/ 4325083 w 5904606"/>
              <a:gd name="connsiteY28" fmla="*/ 2739010 h 5118491"/>
              <a:gd name="connsiteX29" fmla="*/ 4420618 w 5904606"/>
              <a:gd name="connsiteY29" fmla="*/ 2752657 h 5118491"/>
              <a:gd name="connsiteX30" fmla="*/ 4562123 w 5904606"/>
              <a:gd name="connsiteY30" fmla="*/ 2873871 h 5118491"/>
              <a:gd name="connsiteX31" fmla="*/ 4690101 w 5904606"/>
              <a:gd name="connsiteY31" fmla="*/ 2671849 h 5118491"/>
              <a:gd name="connsiteX32" fmla="*/ 4814367 w 5904606"/>
              <a:gd name="connsiteY32" fmla="*/ 2769478 h 5118491"/>
              <a:gd name="connsiteX33" fmla="*/ 4857346 w 5904606"/>
              <a:gd name="connsiteY33" fmla="*/ 2851604 h 5118491"/>
              <a:gd name="connsiteX34" fmla="*/ 4853934 w 5904606"/>
              <a:gd name="connsiteY34" fmla="*/ 2964198 h 5118491"/>
              <a:gd name="connsiteX35" fmla="*/ 5037221 w 5904606"/>
              <a:gd name="connsiteY35" fmla="*/ 2903621 h 5118491"/>
              <a:gd name="connsiteX36" fmla="*/ 5162146 w 5904606"/>
              <a:gd name="connsiteY36" fmla="*/ 2811139 h 5118491"/>
              <a:gd name="connsiteX37" fmla="*/ 5224280 w 5904606"/>
              <a:gd name="connsiteY37" fmla="*/ 2977007 h 5118491"/>
              <a:gd name="connsiteX38" fmla="*/ 5157417 w 5904606"/>
              <a:gd name="connsiteY38" fmla="*/ 3277378 h 5118491"/>
              <a:gd name="connsiteX39" fmla="*/ 5311134 w 5904606"/>
              <a:gd name="connsiteY39" fmla="*/ 3414574 h 5118491"/>
              <a:gd name="connsiteX40" fmla="*/ 5375542 w 5904606"/>
              <a:gd name="connsiteY40" fmla="*/ 3624079 h 5118491"/>
              <a:gd name="connsiteX41" fmla="*/ 5664300 w 5904606"/>
              <a:gd name="connsiteY41" fmla="*/ 3769894 h 5118491"/>
              <a:gd name="connsiteX42" fmla="*/ 5855369 w 5904606"/>
              <a:gd name="connsiteY42" fmla="*/ 3978442 h 5118491"/>
              <a:gd name="connsiteX43" fmla="*/ 5903495 w 5904606"/>
              <a:gd name="connsiteY43" fmla="*/ 4251158 h 5118491"/>
              <a:gd name="connsiteX44" fmla="*/ 5823284 w 5904606"/>
              <a:gd name="connsiteY44" fmla="*/ 4523873 h 5118491"/>
              <a:gd name="connsiteX45" fmla="*/ 5694947 w 5904606"/>
              <a:gd name="connsiteY45" fmla="*/ 4796589 h 5118491"/>
              <a:gd name="connsiteX46" fmla="*/ 5598695 w 5904606"/>
              <a:gd name="connsiteY46" fmla="*/ 5037221 h 5118491"/>
              <a:gd name="connsiteX47" fmla="*/ 5470358 w 5904606"/>
              <a:gd name="connsiteY47" fmla="*/ 5117431 h 5118491"/>
              <a:gd name="connsiteX48" fmla="*/ 5037221 w 5904606"/>
              <a:gd name="connsiteY48" fmla="*/ 5101389 h 5118491"/>
              <a:gd name="connsiteX0" fmla="*/ 0 w 5904606"/>
              <a:gd name="connsiteY0" fmla="*/ 0 h 5117431"/>
              <a:gd name="connsiteX1" fmla="*/ 176463 w 5904606"/>
              <a:gd name="connsiteY1" fmla="*/ 272715 h 5117431"/>
              <a:gd name="connsiteX2" fmla="*/ 561474 w 5904606"/>
              <a:gd name="connsiteY2" fmla="*/ 753979 h 5117431"/>
              <a:gd name="connsiteX3" fmla="*/ 850232 w 5904606"/>
              <a:gd name="connsiteY3" fmla="*/ 914400 h 5117431"/>
              <a:gd name="connsiteX4" fmla="*/ 1375191 w 5904606"/>
              <a:gd name="connsiteY4" fmla="*/ 1303421 h 5117431"/>
              <a:gd name="connsiteX5" fmla="*/ 1716505 w 5904606"/>
              <a:gd name="connsiteY5" fmla="*/ 1090863 h 5117431"/>
              <a:gd name="connsiteX6" fmla="*/ 1892969 w 5904606"/>
              <a:gd name="connsiteY6" fmla="*/ 914400 h 5117431"/>
              <a:gd name="connsiteX7" fmla="*/ 1965758 w 5904606"/>
              <a:gd name="connsiteY7" fmla="*/ 1005864 h 5117431"/>
              <a:gd name="connsiteX8" fmla="*/ 2011788 w 5904606"/>
              <a:gd name="connsiteY8" fmla="*/ 1084219 h 5117431"/>
              <a:gd name="connsiteX9" fmla="*/ 1987904 w 5904606"/>
              <a:gd name="connsiteY9" fmla="*/ 1169517 h 5117431"/>
              <a:gd name="connsiteX10" fmla="*/ 2114146 w 5904606"/>
              <a:gd name="connsiteY10" fmla="*/ 1275287 h 5117431"/>
              <a:gd name="connsiteX11" fmla="*/ 2202857 w 5904606"/>
              <a:gd name="connsiteY11" fmla="*/ 1432236 h 5117431"/>
              <a:gd name="connsiteX12" fmla="*/ 2304257 w 5904606"/>
              <a:gd name="connsiteY12" fmla="*/ 1410269 h 5117431"/>
              <a:gd name="connsiteX13" fmla="*/ 2346158 w 5904606"/>
              <a:gd name="connsiteY13" fmla="*/ 1589186 h 5117431"/>
              <a:gd name="connsiteX14" fmla="*/ 2444566 w 5904606"/>
              <a:gd name="connsiteY14" fmla="*/ 1597986 h 5117431"/>
              <a:gd name="connsiteX15" fmla="*/ 2599958 w 5904606"/>
              <a:gd name="connsiteY15" fmla="*/ 1597028 h 5117431"/>
              <a:gd name="connsiteX16" fmla="*/ 2943967 w 5904606"/>
              <a:gd name="connsiteY16" fmla="*/ 1575179 h 5117431"/>
              <a:gd name="connsiteX17" fmla="*/ 3091757 w 5904606"/>
              <a:gd name="connsiteY17" fmla="*/ 1820240 h 5117431"/>
              <a:gd name="connsiteX18" fmla="*/ 3110433 w 5904606"/>
              <a:gd name="connsiteY18" fmla="*/ 1913320 h 5117431"/>
              <a:gd name="connsiteX19" fmla="*/ 3066077 w 5904606"/>
              <a:gd name="connsiteY19" fmla="*/ 1964499 h 5117431"/>
              <a:gd name="connsiteX20" fmla="*/ 3151376 w 5904606"/>
              <a:gd name="connsiteY20" fmla="*/ 2066857 h 5117431"/>
              <a:gd name="connsiteX21" fmla="*/ 3298927 w 5904606"/>
              <a:gd name="connsiteY21" fmla="*/ 2360164 h 5117431"/>
              <a:gd name="connsiteX22" fmla="*/ 3705726 w 5904606"/>
              <a:gd name="connsiteY22" fmla="*/ 2390273 h 5117431"/>
              <a:gd name="connsiteX23" fmla="*/ 3773724 w 5904606"/>
              <a:gd name="connsiteY23" fmla="*/ 2456118 h 5117431"/>
              <a:gd name="connsiteX24" fmla="*/ 3986702 w 5904606"/>
              <a:gd name="connsiteY24" fmla="*/ 2442470 h 5117431"/>
              <a:gd name="connsiteX25" fmla="*/ 4197285 w 5904606"/>
              <a:gd name="connsiteY25" fmla="*/ 2652035 h 5117431"/>
              <a:gd name="connsiteX26" fmla="*/ 4290964 w 5904606"/>
              <a:gd name="connsiteY26" fmla="*/ 2602532 h 5117431"/>
              <a:gd name="connsiteX27" fmla="*/ 4342143 w 5904606"/>
              <a:gd name="connsiteY27" fmla="*/ 2626416 h 5117431"/>
              <a:gd name="connsiteX28" fmla="*/ 4325083 w 5904606"/>
              <a:gd name="connsiteY28" fmla="*/ 2739010 h 5117431"/>
              <a:gd name="connsiteX29" fmla="*/ 4420618 w 5904606"/>
              <a:gd name="connsiteY29" fmla="*/ 2752657 h 5117431"/>
              <a:gd name="connsiteX30" fmla="*/ 4562123 w 5904606"/>
              <a:gd name="connsiteY30" fmla="*/ 2873871 h 5117431"/>
              <a:gd name="connsiteX31" fmla="*/ 4690101 w 5904606"/>
              <a:gd name="connsiteY31" fmla="*/ 2671849 h 5117431"/>
              <a:gd name="connsiteX32" fmla="*/ 4814367 w 5904606"/>
              <a:gd name="connsiteY32" fmla="*/ 2769478 h 5117431"/>
              <a:gd name="connsiteX33" fmla="*/ 4857346 w 5904606"/>
              <a:gd name="connsiteY33" fmla="*/ 2851604 h 5117431"/>
              <a:gd name="connsiteX34" fmla="*/ 4853934 w 5904606"/>
              <a:gd name="connsiteY34" fmla="*/ 2964198 h 5117431"/>
              <a:gd name="connsiteX35" fmla="*/ 5037221 w 5904606"/>
              <a:gd name="connsiteY35" fmla="*/ 2903621 h 5117431"/>
              <a:gd name="connsiteX36" fmla="*/ 5162146 w 5904606"/>
              <a:gd name="connsiteY36" fmla="*/ 2811139 h 5117431"/>
              <a:gd name="connsiteX37" fmla="*/ 5224280 w 5904606"/>
              <a:gd name="connsiteY37" fmla="*/ 2977007 h 5117431"/>
              <a:gd name="connsiteX38" fmla="*/ 5157417 w 5904606"/>
              <a:gd name="connsiteY38" fmla="*/ 3277378 h 5117431"/>
              <a:gd name="connsiteX39" fmla="*/ 5311134 w 5904606"/>
              <a:gd name="connsiteY39" fmla="*/ 3414574 h 5117431"/>
              <a:gd name="connsiteX40" fmla="*/ 5375542 w 5904606"/>
              <a:gd name="connsiteY40" fmla="*/ 3624079 h 5117431"/>
              <a:gd name="connsiteX41" fmla="*/ 5664300 w 5904606"/>
              <a:gd name="connsiteY41" fmla="*/ 3769894 h 5117431"/>
              <a:gd name="connsiteX42" fmla="*/ 5855369 w 5904606"/>
              <a:gd name="connsiteY42" fmla="*/ 3978442 h 5117431"/>
              <a:gd name="connsiteX43" fmla="*/ 5903495 w 5904606"/>
              <a:gd name="connsiteY43" fmla="*/ 4251158 h 5117431"/>
              <a:gd name="connsiteX44" fmla="*/ 5823284 w 5904606"/>
              <a:gd name="connsiteY44" fmla="*/ 4523873 h 5117431"/>
              <a:gd name="connsiteX45" fmla="*/ 5694947 w 5904606"/>
              <a:gd name="connsiteY45" fmla="*/ 4796589 h 5117431"/>
              <a:gd name="connsiteX46" fmla="*/ 5598695 w 5904606"/>
              <a:gd name="connsiteY46" fmla="*/ 5037221 h 5117431"/>
              <a:gd name="connsiteX47" fmla="*/ 5470358 w 5904606"/>
              <a:gd name="connsiteY47" fmla="*/ 5117431 h 5117431"/>
              <a:gd name="connsiteX0" fmla="*/ 0 w 5904606"/>
              <a:gd name="connsiteY0" fmla="*/ 0 h 5037221"/>
              <a:gd name="connsiteX1" fmla="*/ 176463 w 5904606"/>
              <a:gd name="connsiteY1" fmla="*/ 272715 h 5037221"/>
              <a:gd name="connsiteX2" fmla="*/ 561474 w 5904606"/>
              <a:gd name="connsiteY2" fmla="*/ 753979 h 5037221"/>
              <a:gd name="connsiteX3" fmla="*/ 850232 w 5904606"/>
              <a:gd name="connsiteY3" fmla="*/ 914400 h 5037221"/>
              <a:gd name="connsiteX4" fmla="*/ 1375191 w 5904606"/>
              <a:gd name="connsiteY4" fmla="*/ 1303421 h 5037221"/>
              <a:gd name="connsiteX5" fmla="*/ 1716505 w 5904606"/>
              <a:gd name="connsiteY5" fmla="*/ 1090863 h 5037221"/>
              <a:gd name="connsiteX6" fmla="*/ 1892969 w 5904606"/>
              <a:gd name="connsiteY6" fmla="*/ 914400 h 5037221"/>
              <a:gd name="connsiteX7" fmla="*/ 1965758 w 5904606"/>
              <a:gd name="connsiteY7" fmla="*/ 1005864 h 5037221"/>
              <a:gd name="connsiteX8" fmla="*/ 2011788 w 5904606"/>
              <a:gd name="connsiteY8" fmla="*/ 1084219 h 5037221"/>
              <a:gd name="connsiteX9" fmla="*/ 1987904 w 5904606"/>
              <a:gd name="connsiteY9" fmla="*/ 1169517 h 5037221"/>
              <a:gd name="connsiteX10" fmla="*/ 2114146 w 5904606"/>
              <a:gd name="connsiteY10" fmla="*/ 1275287 h 5037221"/>
              <a:gd name="connsiteX11" fmla="*/ 2202857 w 5904606"/>
              <a:gd name="connsiteY11" fmla="*/ 1432236 h 5037221"/>
              <a:gd name="connsiteX12" fmla="*/ 2304257 w 5904606"/>
              <a:gd name="connsiteY12" fmla="*/ 1410269 h 5037221"/>
              <a:gd name="connsiteX13" fmla="*/ 2346158 w 5904606"/>
              <a:gd name="connsiteY13" fmla="*/ 1589186 h 5037221"/>
              <a:gd name="connsiteX14" fmla="*/ 2444566 w 5904606"/>
              <a:gd name="connsiteY14" fmla="*/ 1597986 h 5037221"/>
              <a:gd name="connsiteX15" fmla="*/ 2599958 w 5904606"/>
              <a:gd name="connsiteY15" fmla="*/ 1597028 h 5037221"/>
              <a:gd name="connsiteX16" fmla="*/ 2943967 w 5904606"/>
              <a:gd name="connsiteY16" fmla="*/ 1575179 h 5037221"/>
              <a:gd name="connsiteX17" fmla="*/ 3091757 w 5904606"/>
              <a:gd name="connsiteY17" fmla="*/ 1820240 h 5037221"/>
              <a:gd name="connsiteX18" fmla="*/ 3110433 w 5904606"/>
              <a:gd name="connsiteY18" fmla="*/ 1913320 h 5037221"/>
              <a:gd name="connsiteX19" fmla="*/ 3066077 w 5904606"/>
              <a:gd name="connsiteY19" fmla="*/ 1964499 h 5037221"/>
              <a:gd name="connsiteX20" fmla="*/ 3151376 w 5904606"/>
              <a:gd name="connsiteY20" fmla="*/ 2066857 h 5037221"/>
              <a:gd name="connsiteX21" fmla="*/ 3298927 w 5904606"/>
              <a:gd name="connsiteY21" fmla="*/ 2360164 h 5037221"/>
              <a:gd name="connsiteX22" fmla="*/ 3705726 w 5904606"/>
              <a:gd name="connsiteY22" fmla="*/ 2390273 h 5037221"/>
              <a:gd name="connsiteX23" fmla="*/ 3773724 w 5904606"/>
              <a:gd name="connsiteY23" fmla="*/ 2456118 h 5037221"/>
              <a:gd name="connsiteX24" fmla="*/ 3986702 w 5904606"/>
              <a:gd name="connsiteY24" fmla="*/ 2442470 h 5037221"/>
              <a:gd name="connsiteX25" fmla="*/ 4197285 w 5904606"/>
              <a:gd name="connsiteY25" fmla="*/ 2652035 h 5037221"/>
              <a:gd name="connsiteX26" fmla="*/ 4290964 w 5904606"/>
              <a:gd name="connsiteY26" fmla="*/ 2602532 h 5037221"/>
              <a:gd name="connsiteX27" fmla="*/ 4342143 w 5904606"/>
              <a:gd name="connsiteY27" fmla="*/ 2626416 h 5037221"/>
              <a:gd name="connsiteX28" fmla="*/ 4325083 w 5904606"/>
              <a:gd name="connsiteY28" fmla="*/ 2739010 h 5037221"/>
              <a:gd name="connsiteX29" fmla="*/ 4420618 w 5904606"/>
              <a:gd name="connsiteY29" fmla="*/ 2752657 h 5037221"/>
              <a:gd name="connsiteX30" fmla="*/ 4562123 w 5904606"/>
              <a:gd name="connsiteY30" fmla="*/ 2873871 h 5037221"/>
              <a:gd name="connsiteX31" fmla="*/ 4690101 w 5904606"/>
              <a:gd name="connsiteY31" fmla="*/ 2671849 h 5037221"/>
              <a:gd name="connsiteX32" fmla="*/ 4814367 w 5904606"/>
              <a:gd name="connsiteY32" fmla="*/ 2769478 h 5037221"/>
              <a:gd name="connsiteX33" fmla="*/ 4857346 w 5904606"/>
              <a:gd name="connsiteY33" fmla="*/ 2851604 h 5037221"/>
              <a:gd name="connsiteX34" fmla="*/ 4853934 w 5904606"/>
              <a:gd name="connsiteY34" fmla="*/ 2964198 h 5037221"/>
              <a:gd name="connsiteX35" fmla="*/ 5037221 w 5904606"/>
              <a:gd name="connsiteY35" fmla="*/ 2903621 h 5037221"/>
              <a:gd name="connsiteX36" fmla="*/ 5162146 w 5904606"/>
              <a:gd name="connsiteY36" fmla="*/ 2811139 h 5037221"/>
              <a:gd name="connsiteX37" fmla="*/ 5224280 w 5904606"/>
              <a:gd name="connsiteY37" fmla="*/ 2977007 h 5037221"/>
              <a:gd name="connsiteX38" fmla="*/ 5157417 w 5904606"/>
              <a:gd name="connsiteY38" fmla="*/ 3277378 h 5037221"/>
              <a:gd name="connsiteX39" fmla="*/ 5311134 w 5904606"/>
              <a:gd name="connsiteY39" fmla="*/ 3414574 h 5037221"/>
              <a:gd name="connsiteX40" fmla="*/ 5375542 w 5904606"/>
              <a:gd name="connsiteY40" fmla="*/ 3624079 h 5037221"/>
              <a:gd name="connsiteX41" fmla="*/ 5664300 w 5904606"/>
              <a:gd name="connsiteY41" fmla="*/ 3769894 h 5037221"/>
              <a:gd name="connsiteX42" fmla="*/ 5855369 w 5904606"/>
              <a:gd name="connsiteY42" fmla="*/ 3978442 h 5037221"/>
              <a:gd name="connsiteX43" fmla="*/ 5903495 w 5904606"/>
              <a:gd name="connsiteY43" fmla="*/ 4251158 h 5037221"/>
              <a:gd name="connsiteX44" fmla="*/ 5823284 w 5904606"/>
              <a:gd name="connsiteY44" fmla="*/ 4523873 h 5037221"/>
              <a:gd name="connsiteX45" fmla="*/ 5694947 w 5904606"/>
              <a:gd name="connsiteY45" fmla="*/ 4796589 h 5037221"/>
              <a:gd name="connsiteX46" fmla="*/ 5598695 w 5904606"/>
              <a:gd name="connsiteY46" fmla="*/ 5037221 h 5037221"/>
              <a:gd name="connsiteX0" fmla="*/ 0 w 5904606"/>
              <a:gd name="connsiteY0" fmla="*/ 0 h 4796589"/>
              <a:gd name="connsiteX1" fmla="*/ 176463 w 5904606"/>
              <a:gd name="connsiteY1" fmla="*/ 272715 h 4796589"/>
              <a:gd name="connsiteX2" fmla="*/ 561474 w 5904606"/>
              <a:gd name="connsiteY2" fmla="*/ 753979 h 4796589"/>
              <a:gd name="connsiteX3" fmla="*/ 850232 w 5904606"/>
              <a:gd name="connsiteY3" fmla="*/ 914400 h 4796589"/>
              <a:gd name="connsiteX4" fmla="*/ 1375191 w 5904606"/>
              <a:gd name="connsiteY4" fmla="*/ 1303421 h 4796589"/>
              <a:gd name="connsiteX5" fmla="*/ 1716505 w 5904606"/>
              <a:gd name="connsiteY5" fmla="*/ 1090863 h 4796589"/>
              <a:gd name="connsiteX6" fmla="*/ 1892969 w 5904606"/>
              <a:gd name="connsiteY6" fmla="*/ 914400 h 4796589"/>
              <a:gd name="connsiteX7" fmla="*/ 1965758 w 5904606"/>
              <a:gd name="connsiteY7" fmla="*/ 1005864 h 4796589"/>
              <a:gd name="connsiteX8" fmla="*/ 2011788 w 5904606"/>
              <a:gd name="connsiteY8" fmla="*/ 1084219 h 4796589"/>
              <a:gd name="connsiteX9" fmla="*/ 1987904 w 5904606"/>
              <a:gd name="connsiteY9" fmla="*/ 1169517 h 4796589"/>
              <a:gd name="connsiteX10" fmla="*/ 2114146 w 5904606"/>
              <a:gd name="connsiteY10" fmla="*/ 1275287 h 4796589"/>
              <a:gd name="connsiteX11" fmla="*/ 2202857 w 5904606"/>
              <a:gd name="connsiteY11" fmla="*/ 1432236 h 4796589"/>
              <a:gd name="connsiteX12" fmla="*/ 2304257 w 5904606"/>
              <a:gd name="connsiteY12" fmla="*/ 1410269 h 4796589"/>
              <a:gd name="connsiteX13" fmla="*/ 2346158 w 5904606"/>
              <a:gd name="connsiteY13" fmla="*/ 1589186 h 4796589"/>
              <a:gd name="connsiteX14" fmla="*/ 2444566 w 5904606"/>
              <a:gd name="connsiteY14" fmla="*/ 1597986 h 4796589"/>
              <a:gd name="connsiteX15" fmla="*/ 2599958 w 5904606"/>
              <a:gd name="connsiteY15" fmla="*/ 1597028 h 4796589"/>
              <a:gd name="connsiteX16" fmla="*/ 2943967 w 5904606"/>
              <a:gd name="connsiteY16" fmla="*/ 1575179 h 4796589"/>
              <a:gd name="connsiteX17" fmla="*/ 3091757 w 5904606"/>
              <a:gd name="connsiteY17" fmla="*/ 1820240 h 4796589"/>
              <a:gd name="connsiteX18" fmla="*/ 3110433 w 5904606"/>
              <a:gd name="connsiteY18" fmla="*/ 1913320 h 4796589"/>
              <a:gd name="connsiteX19" fmla="*/ 3066077 w 5904606"/>
              <a:gd name="connsiteY19" fmla="*/ 1964499 h 4796589"/>
              <a:gd name="connsiteX20" fmla="*/ 3151376 w 5904606"/>
              <a:gd name="connsiteY20" fmla="*/ 2066857 h 4796589"/>
              <a:gd name="connsiteX21" fmla="*/ 3298927 w 5904606"/>
              <a:gd name="connsiteY21" fmla="*/ 2360164 h 4796589"/>
              <a:gd name="connsiteX22" fmla="*/ 3705726 w 5904606"/>
              <a:gd name="connsiteY22" fmla="*/ 2390273 h 4796589"/>
              <a:gd name="connsiteX23" fmla="*/ 3773724 w 5904606"/>
              <a:gd name="connsiteY23" fmla="*/ 2456118 h 4796589"/>
              <a:gd name="connsiteX24" fmla="*/ 3986702 w 5904606"/>
              <a:gd name="connsiteY24" fmla="*/ 2442470 h 4796589"/>
              <a:gd name="connsiteX25" fmla="*/ 4197285 w 5904606"/>
              <a:gd name="connsiteY25" fmla="*/ 2652035 h 4796589"/>
              <a:gd name="connsiteX26" fmla="*/ 4290964 w 5904606"/>
              <a:gd name="connsiteY26" fmla="*/ 2602532 h 4796589"/>
              <a:gd name="connsiteX27" fmla="*/ 4342143 w 5904606"/>
              <a:gd name="connsiteY27" fmla="*/ 2626416 h 4796589"/>
              <a:gd name="connsiteX28" fmla="*/ 4325083 w 5904606"/>
              <a:gd name="connsiteY28" fmla="*/ 2739010 h 4796589"/>
              <a:gd name="connsiteX29" fmla="*/ 4420618 w 5904606"/>
              <a:gd name="connsiteY29" fmla="*/ 2752657 h 4796589"/>
              <a:gd name="connsiteX30" fmla="*/ 4562123 w 5904606"/>
              <a:gd name="connsiteY30" fmla="*/ 2873871 h 4796589"/>
              <a:gd name="connsiteX31" fmla="*/ 4690101 w 5904606"/>
              <a:gd name="connsiteY31" fmla="*/ 2671849 h 4796589"/>
              <a:gd name="connsiteX32" fmla="*/ 4814367 w 5904606"/>
              <a:gd name="connsiteY32" fmla="*/ 2769478 h 4796589"/>
              <a:gd name="connsiteX33" fmla="*/ 4857346 w 5904606"/>
              <a:gd name="connsiteY33" fmla="*/ 2851604 h 4796589"/>
              <a:gd name="connsiteX34" fmla="*/ 4853934 w 5904606"/>
              <a:gd name="connsiteY34" fmla="*/ 2964198 h 4796589"/>
              <a:gd name="connsiteX35" fmla="*/ 5037221 w 5904606"/>
              <a:gd name="connsiteY35" fmla="*/ 2903621 h 4796589"/>
              <a:gd name="connsiteX36" fmla="*/ 5162146 w 5904606"/>
              <a:gd name="connsiteY36" fmla="*/ 2811139 h 4796589"/>
              <a:gd name="connsiteX37" fmla="*/ 5224280 w 5904606"/>
              <a:gd name="connsiteY37" fmla="*/ 2977007 h 4796589"/>
              <a:gd name="connsiteX38" fmla="*/ 5157417 w 5904606"/>
              <a:gd name="connsiteY38" fmla="*/ 3277378 h 4796589"/>
              <a:gd name="connsiteX39" fmla="*/ 5311134 w 5904606"/>
              <a:gd name="connsiteY39" fmla="*/ 3414574 h 4796589"/>
              <a:gd name="connsiteX40" fmla="*/ 5375542 w 5904606"/>
              <a:gd name="connsiteY40" fmla="*/ 3624079 h 4796589"/>
              <a:gd name="connsiteX41" fmla="*/ 5664300 w 5904606"/>
              <a:gd name="connsiteY41" fmla="*/ 3769894 h 4796589"/>
              <a:gd name="connsiteX42" fmla="*/ 5855369 w 5904606"/>
              <a:gd name="connsiteY42" fmla="*/ 3978442 h 4796589"/>
              <a:gd name="connsiteX43" fmla="*/ 5903495 w 5904606"/>
              <a:gd name="connsiteY43" fmla="*/ 4251158 h 4796589"/>
              <a:gd name="connsiteX44" fmla="*/ 5823284 w 5904606"/>
              <a:gd name="connsiteY44" fmla="*/ 4523873 h 4796589"/>
              <a:gd name="connsiteX45" fmla="*/ 5694947 w 5904606"/>
              <a:gd name="connsiteY45" fmla="*/ 4796589 h 4796589"/>
              <a:gd name="connsiteX0" fmla="*/ 0 w 5904606"/>
              <a:gd name="connsiteY0" fmla="*/ 0 h 4523873"/>
              <a:gd name="connsiteX1" fmla="*/ 176463 w 5904606"/>
              <a:gd name="connsiteY1" fmla="*/ 272715 h 4523873"/>
              <a:gd name="connsiteX2" fmla="*/ 561474 w 5904606"/>
              <a:gd name="connsiteY2" fmla="*/ 753979 h 4523873"/>
              <a:gd name="connsiteX3" fmla="*/ 850232 w 5904606"/>
              <a:gd name="connsiteY3" fmla="*/ 914400 h 4523873"/>
              <a:gd name="connsiteX4" fmla="*/ 1375191 w 5904606"/>
              <a:gd name="connsiteY4" fmla="*/ 1303421 h 4523873"/>
              <a:gd name="connsiteX5" fmla="*/ 1716505 w 5904606"/>
              <a:gd name="connsiteY5" fmla="*/ 1090863 h 4523873"/>
              <a:gd name="connsiteX6" fmla="*/ 1892969 w 5904606"/>
              <a:gd name="connsiteY6" fmla="*/ 914400 h 4523873"/>
              <a:gd name="connsiteX7" fmla="*/ 1965758 w 5904606"/>
              <a:gd name="connsiteY7" fmla="*/ 1005864 h 4523873"/>
              <a:gd name="connsiteX8" fmla="*/ 2011788 w 5904606"/>
              <a:gd name="connsiteY8" fmla="*/ 1084219 h 4523873"/>
              <a:gd name="connsiteX9" fmla="*/ 1987904 w 5904606"/>
              <a:gd name="connsiteY9" fmla="*/ 1169517 h 4523873"/>
              <a:gd name="connsiteX10" fmla="*/ 2114146 w 5904606"/>
              <a:gd name="connsiteY10" fmla="*/ 1275287 h 4523873"/>
              <a:gd name="connsiteX11" fmla="*/ 2202857 w 5904606"/>
              <a:gd name="connsiteY11" fmla="*/ 1432236 h 4523873"/>
              <a:gd name="connsiteX12" fmla="*/ 2304257 w 5904606"/>
              <a:gd name="connsiteY12" fmla="*/ 1410269 h 4523873"/>
              <a:gd name="connsiteX13" fmla="*/ 2346158 w 5904606"/>
              <a:gd name="connsiteY13" fmla="*/ 1589186 h 4523873"/>
              <a:gd name="connsiteX14" fmla="*/ 2444566 w 5904606"/>
              <a:gd name="connsiteY14" fmla="*/ 1597986 h 4523873"/>
              <a:gd name="connsiteX15" fmla="*/ 2599958 w 5904606"/>
              <a:gd name="connsiteY15" fmla="*/ 1597028 h 4523873"/>
              <a:gd name="connsiteX16" fmla="*/ 2943967 w 5904606"/>
              <a:gd name="connsiteY16" fmla="*/ 1575179 h 4523873"/>
              <a:gd name="connsiteX17" fmla="*/ 3091757 w 5904606"/>
              <a:gd name="connsiteY17" fmla="*/ 1820240 h 4523873"/>
              <a:gd name="connsiteX18" fmla="*/ 3110433 w 5904606"/>
              <a:gd name="connsiteY18" fmla="*/ 1913320 h 4523873"/>
              <a:gd name="connsiteX19" fmla="*/ 3066077 w 5904606"/>
              <a:gd name="connsiteY19" fmla="*/ 1964499 h 4523873"/>
              <a:gd name="connsiteX20" fmla="*/ 3151376 w 5904606"/>
              <a:gd name="connsiteY20" fmla="*/ 2066857 h 4523873"/>
              <a:gd name="connsiteX21" fmla="*/ 3298927 w 5904606"/>
              <a:gd name="connsiteY21" fmla="*/ 2360164 h 4523873"/>
              <a:gd name="connsiteX22" fmla="*/ 3705726 w 5904606"/>
              <a:gd name="connsiteY22" fmla="*/ 2390273 h 4523873"/>
              <a:gd name="connsiteX23" fmla="*/ 3773724 w 5904606"/>
              <a:gd name="connsiteY23" fmla="*/ 2456118 h 4523873"/>
              <a:gd name="connsiteX24" fmla="*/ 3986702 w 5904606"/>
              <a:gd name="connsiteY24" fmla="*/ 2442470 h 4523873"/>
              <a:gd name="connsiteX25" fmla="*/ 4197285 w 5904606"/>
              <a:gd name="connsiteY25" fmla="*/ 2652035 h 4523873"/>
              <a:gd name="connsiteX26" fmla="*/ 4290964 w 5904606"/>
              <a:gd name="connsiteY26" fmla="*/ 2602532 h 4523873"/>
              <a:gd name="connsiteX27" fmla="*/ 4342143 w 5904606"/>
              <a:gd name="connsiteY27" fmla="*/ 2626416 h 4523873"/>
              <a:gd name="connsiteX28" fmla="*/ 4325083 w 5904606"/>
              <a:gd name="connsiteY28" fmla="*/ 2739010 h 4523873"/>
              <a:gd name="connsiteX29" fmla="*/ 4420618 w 5904606"/>
              <a:gd name="connsiteY29" fmla="*/ 2752657 h 4523873"/>
              <a:gd name="connsiteX30" fmla="*/ 4562123 w 5904606"/>
              <a:gd name="connsiteY30" fmla="*/ 2873871 h 4523873"/>
              <a:gd name="connsiteX31" fmla="*/ 4690101 w 5904606"/>
              <a:gd name="connsiteY31" fmla="*/ 2671849 h 4523873"/>
              <a:gd name="connsiteX32" fmla="*/ 4814367 w 5904606"/>
              <a:gd name="connsiteY32" fmla="*/ 2769478 h 4523873"/>
              <a:gd name="connsiteX33" fmla="*/ 4857346 w 5904606"/>
              <a:gd name="connsiteY33" fmla="*/ 2851604 h 4523873"/>
              <a:gd name="connsiteX34" fmla="*/ 4853934 w 5904606"/>
              <a:gd name="connsiteY34" fmla="*/ 2964198 h 4523873"/>
              <a:gd name="connsiteX35" fmla="*/ 5037221 w 5904606"/>
              <a:gd name="connsiteY35" fmla="*/ 2903621 h 4523873"/>
              <a:gd name="connsiteX36" fmla="*/ 5162146 w 5904606"/>
              <a:gd name="connsiteY36" fmla="*/ 2811139 h 4523873"/>
              <a:gd name="connsiteX37" fmla="*/ 5224280 w 5904606"/>
              <a:gd name="connsiteY37" fmla="*/ 2977007 h 4523873"/>
              <a:gd name="connsiteX38" fmla="*/ 5157417 w 5904606"/>
              <a:gd name="connsiteY38" fmla="*/ 3277378 h 4523873"/>
              <a:gd name="connsiteX39" fmla="*/ 5311134 w 5904606"/>
              <a:gd name="connsiteY39" fmla="*/ 3414574 h 4523873"/>
              <a:gd name="connsiteX40" fmla="*/ 5375542 w 5904606"/>
              <a:gd name="connsiteY40" fmla="*/ 3624079 h 4523873"/>
              <a:gd name="connsiteX41" fmla="*/ 5664300 w 5904606"/>
              <a:gd name="connsiteY41" fmla="*/ 3769894 h 4523873"/>
              <a:gd name="connsiteX42" fmla="*/ 5855369 w 5904606"/>
              <a:gd name="connsiteY42" fmla="*/ 3978442 h 4523873"/>
              <a:gd name="connsiteX43" fmla="*/ 5903495 w 5904606"/>
              <a:gd name="connsiteY43" fmla="*/ 4251158 h 4523873"/>
              <a:gd name="connsiteX44" fmla="*/ 5823284 w 5904606"/>
              <a:gd name="connsiteY44" fmla="*/ 4523873 h 4523873"/>
              <a:gd name="connsiteX0" fmla="*/ 0 w 5904606"/>
              <a:gd name="connsiteY0" fmla="*/ 0 h 4251158"/>
              <a:gd name="connsiteX1" fmla="*/ 176463 w 5904606"/>
              <a:gd name="connsiteY1" fmla="*/ 272715 h 4251158"/>
              <a:gd name="connsiteX2" fmla="*/ 561474 w 5904606"/>
              <a:gd name="connsiteY2" fmla="*/ 753979 h 4251158"/>
              <a:gd name="connsiteX3" fmla="*/ 850232 w 5904606"/>
              <a:gd name="connsiteY3" fmla="*/ 914400 h 4251158"/>
              <a:gd name="connsiteX4" fmla="*/ 1375191 w 5904606"/>
              <a:gd name="connsiteY4" fmla="*/ 1303421 h 4251158"/>
              <a:gd name="connsiteX5" fmla="*/ 1716505 w 5904606"/>
              <a:gd name="connsiteY5" fmla="*/ 1090863 h 4251158"/>
              <a:gd name="connsiteX6" fmla="*/ 1892969 w 5904606"/>
              <a:gd name="connsiteY6" fmla="*/ 914400 h 4251158"/>
              <a:gd name="connsiteX7" fmla="*/ 1965758 w 5904606"/>
              <a:gd name="connsiteY7" fmla="*/ 1005864 h 4251158"/>
              <a:gd name="connsiteX8" fmla="*/ 2011788 w 5904606"/>
              <a:gd name="connsiteY8" fmla="*/ 1084219 h 4251158"/>
              <a:gd name="connsiteX9" fmla="*/ 1987904 w 5904606"/>
              <a:gd name="connsiteY9" fmla="*/ 1169517 h 4251158"/>
              <a:gd name="connsiteX10" fmla="*/ 2114146 w 5904606"/>
              <a:gd name="connsiteY10" fmla="*/ 1275287 h 4251158"/>
              <a:gd name="connsiteX11" fmla="*/ 2202857 w 5904606"/>
              <a:gd name="connsiteY11" fmla="*/ 1432236 h 4251158"/>
              <a:gd name="connsiteX12" fmla="*/ 2304257 w 5904606"/>
              <a:gd name="connsiteY12" fmla="*/ 1410269 h 4251158"/>
              <a:gd name="connsiteX13" fmla="*/ 2346158 w 5904606"/>
              <a:gd name="connsiteY13" fmla="*/ 1589186 h 4251158"/>
              <a:gd name="connsiteX14" fmla="*/ 2444566 w 5904606"/>
              <a:gd name="connsiteY14" fmla="*/ 1597986 h 4251158"/>
              <a:gd name="connsiteX15" fmla="*/ 2599958 w 5904606"/>
              <a:gd name="connsiteY15" fmla="*/ 1597028 h 4251158"/>
              <a:gd name="connsiteX16" fmla="*/ 2943967 w 5904606"/>
              <a:gd name="connsiteY16" fmla="*/ 1575179 h 4251158"/>
              <a:gd name="connsiteX17" fmla="*/ 3091757 w 5904606"/>
              <a:gd name="connsiteY17" fmla="*/ 1820240 h 4251158"/>
              <a:gd name="connsiteX18" fmla="*/ 3110433 w 5904606"/>
              <a:gd name="connsiteY18" fmla="*/ 1913320 h 4251158"/>
              <a:gd name="connsiteX19" fmla="*/ 3066077 w 5904606"/>
              <a:gd name="connsiteY19" fmla="*/ 1964499 h 4251158"/>
              <a:gd name="connsiteX20" fmla="*/ 3151376 w 5904606"/>
              <a:gd name="connsiteY20" fmla="*/ 2066857 h 4251158"/>
              <a:gd name="connsiteX21" fmla="*/ 3298927 w 5904606"/>
              <a:gd name="connsiteY21" fmla="*/ 2360164 h 4251158"/>
              <a:gd name="connsiteX22" fmla="*/ 3705726 w 5904606"/>
              <a:gd name="connsiteY22" fmla="*/ 2390273 h 4251158"/>
              <a:gd name="connsiteX23" fmla="*/ 3773724 w 5904606"/>
              <a:gd name="connsiteY23" fmla="*/ 2456118 h 4251158"/>
              <a:gd name="connsiteX24" fmla="*/ 3986702 w 5904606"/>
              <a:gd name="connsiteY24" fmla="*/ 2442470 h 4251158"/>
              <a:gd name="connsiteX25" fmla="*/ 4197285 w 5904606"/>
              <a:gd name="connsiteY25" fmla="*/ 2652035 h 4251158"/>
              <a:gd name="connsiteX26" fmla="*/ 4290964 w 5904606"/>
              <a:gd name="connsiteY26" fmla="*/ 2602532 h 4251158"/>
              <a:gd name="connsiteX27" fmla="*/ 4342143 w 5904606"/>
              <a:gd name="connsiteY27" fmla="*/ 2626416 h 4251158"/>
              <a:gd name="connsiteX28" fmla="*/ 4325083 w 5904606"/>
              <a:gd name="connsiteY28" fmla="*/ 2739010 h 4251158"/>
              <a:gd name="connsiteX29" fmla="*/ 4420618 w 5904606"/>
              <a:gd name="connsiteY29" fmla="*/ 2752657 h 4251158"/>
              <a:gd name="connsiteX30" fmla="*/ 4562123 w 5904606"/>
              <a:gd name="connsiteY30" fmla="*/ 2873871 h 4251158"/>
              <a:gd name="connsiteX31" fmla="*/ 4690101 w 5904606"/>
              <a:gd name="connsiteY31" fmla="*/ 2671849 h 4251158"/>
              <a:gd name="connsiteX32" fmla="*/ 4814367 w 5904606"/>
              <a:gd name="connsiteY32" fmla="*/ 2769478 h 4251158"/>
              <a:gd name="connsiteX33" fmla="*/ 4857346 w 5904606"/>
              <a:gd name="connsiteY33" fmla="*/ 2851604 h 4251158"/>
              <a:gd name="connsiteX34" fmla="*/ 4853934 w 5904606"/>
              <a:gd name="connsiteY34" fmla="*/ 2964198 h 4251158"/>
              <a:gd name="connsiteX35" fmla="*/ 5037221 w 5904606"/>
              <a:gd name="connsiteY35" fmla="*/ 2903621 h 4251158"/>
              <a:gd name="connsiteX36" fmla="*/ 5162146 w 5904606"/>
              <a:gd name="connsiteY36" fmla="*/ 2811139 h 4251158"/>
              <a:gd name="connsiteX37" fmla="*/ 5224280 w 5904606"/>
              <a:gd name="connsiteY37" fmla="*/ 2977007 h 4251158"/>
              <a:gd name="connsiteX38" fmla="*/ 5157417 w 5904606"/>
              <a:gd name="connsiteY38" fmla="*/ 3277378 h 4251158"/>
              <a:gd name="connsiteX39" fmla="*/ 5311134 w 5904606"/>
              <a:gd name="connsiteY39" fmla="*/ 3414574 h 4251158"/>
              <a:gd name="connsiteX40" fmla="*/ 5375542 w 5904606"/>
              <a:gd name="connsiteY40" fmla="*/ 3624079 h 4251158"/>
              <a:gd name="connsiteX41" fmla="*/ 5664300 w 5904606"/>
              <a:gd name="connsiteY41" fmla="*/ 3769894 h 4251158"/>
              <a:gd name="connsiteX42" fmla="*/ 5855369 w 5904606"/>
              <a:gd name="connsiteY42" fmla="*/ 3978442 h 4251158"/>
              <a:gd name="connsiteX43" fmla="*/ 5903495 w 5904606"/>
              <a:gd name="connsiteY43" fmla="*/ 4251158 h 4251158"/>
              <a:gd name="connsiteX0" fmla="*/ 0 w 5855369"/>
              <a:gd name="connsiteY0" fmla="*/ 0 h 3978442"/>
              <a:gd name="connsiteX1" fmla="*/ 176463 w 5855369"/>
              <a:gd name="connsiteY1" fmla="*/ 272715 h 3978442"/>
              <a:gd name="connsiteX2" fmla="*/ 561474 w 5855369"/>
              <a:gd name="connsiteY2" fmla="*/ 753979 h 3978442"/>
              <a:gd name="connsiteX3" fmla="*/ 850232 w 5855369"/>
              <a:gd name="connsiteY3" fmla="*/ 914400 h 3978442"/>
              <a:gd name="connsiteX4" fmla="*/ 1375191 w 5855369"/>
              <a:gd name="connsiteY4" fmla="*/ 1303421 h 3978442"/>
              <a:gd name="connsiteX5" fmla="*/ 1716505 w 5855369"/>
              <a:gd name="connsiteY5" fmla="*/ 1090863 h 3978442"/>
              <a:gd name="connsiteX6" fmla="*/ 1892969 w 5855369"/>
              <a:gd name="connsiteY6" fmla="*/ 914400 h 3978442"/>
              <a:gd name="connsiteX7" fmla="*/ 1965758 w 5855369"/>
              <a:gd name="connsiteY7" fmla="*/ 1005864 h 3978442"/>
              <a:gd name="connsiteX8" fmla="*/ 2011788 w 5855369"/>
              <a:gd name="connsiteY8" fmla="*/ 1084219 h 3978442"/>
              <a:gd name="connsiteX9" fmla="*/ 1987904 w 5855369"/>
              <a:gd name="connsiteY9" fmla="*/ 1169517 h 3978442"/>
              <a:gd name="connsiteX10" fmla="*/ 2114146 w 5855369"/>
              <a:gd name="connsiteY10" fmla="*/ 1275287 h 3978442"/>
              <a:gd name="connsiteX11" fmla="*/ 2202857 w 5855369"/>
              <a:gd name="connsiteY11" fmla="*/ 1432236 h 3978442"/>
              <a:gd name="connsiteX12" fmla="*/ 2304257 w 5855369"/>
              <a:gd name="connsiteY12" fmla="*/ 1410269 h 3978442"/>
              <a:gd name="connsiteX13" fmla="*/ 2346158 w 5855369"/>
              <a:gd name="connsiteY13" fmla="*/ 1589186 h 3978442"/>
              <a:gd name="connsiteX14" fmla="*/ 2444566 w 5855369"/>
              <a:gd name="connsiteY14" fmla="*/ 1597986 h 3978442"/>
              <a:gd name="connsiteX15" fmla="*/ 2599958 w 5855369"/>
              <a:gd name="connsiteY15" fmla="*/ 1597028 h 3978442"/>
              <a:gd name="connsiteX16" fmla="*/ 2943967 w 5855369"/>
              <a:gd name="connsiteY16" fmla="*/ 1575179 h 3978442"/>
              <a:gd name="connsiteX17" fmla="*/ 3091757 w 5855369"/>
              <a:gd name="connsiteY17" fmla="*/ 1820240 h 3978442"/>
              <a:gd name="connsiteX18" fmla="*/ 3110433 w 5855369"/>
              <a:gd name="connsiteY18" fmla="*/ 1913320 h 3978442"/>
              <a:gd name="connsiteX19" fmla="*/ 3066077 w 5855369"/>
              <a:gd name="connsiteY19" fmla="*/ 1964499 h 3978442"/>
              <a:gd name="connsiteX20" fmla="*/ 3151376 w 5855369"/>
              <a:gd name="connsiteY20" fmla="*/ 2066857 h 3978442"/>
              <a:gd name="connsiteX21" fmla="*/ 3298927 w 5855369"/>
              <a:gd name="connsiteY21" fmla="*/ 2360164 h 3978442"/>
              <a:gd name="connsiteX22" fmla="*/ 3705726 w 5855369"/>
              <a:gd name="connsiteY22" fmla="*/ 2390273 h 3978442"/>
              <a:gd name="connsiteX23" fmla="*/ 3773724 w 5855369"/>
              <a:gd name="connsiteY23" fmla="*/ 2456118 h 3978442"/>
              <a:gd name="connsiteX24" fmla="*/ 3986702 w 5855369"/>
              <a:gd name="connsiteY24" fmla="*/ 2442470 h 3978442"/>
              <a:gd name="connsiteX25" fmla="*/ 4197285 w 5855369"/>
              <a:gd name="connsiteY25" fmla="*/ 2652035 h 3978442"/>
              <a:gd name="connsiteX26" fmla="*/ 4290964 w 5855369"/>
              <a:gd name="connsiteY26" fmla="*/ 2602532 h 3978442"/>
              <a:gd name="connsiteX27" fmla="*/ 4342143 w 5855369"/>
              <a:gd name="connsiteY27" fmla="*/ 2626416 h 3978442"/>
              <a:gd name="connsiteX28" fmla="*/ 4325083 w 5855369"/>
              <a:gd name="connsiteY28" fmla="*/ 2739010 h 3978442"/>
              <a:gd name="connsiteX29" fmla="*/ 4420618 w 5855369"/>
              <a:gd name="connsiteY29" fmla="*/ 2752657 h 3978442"/>
              <a:gd name="connsiteX30" fmla="*/ 4562123 w 5855369"/>
              <a:gd name="connsiteY30" fmla="*/ 2873871 h 3978442"/>
              <a:gd name="connsiteX31" fmla="*/ 4690101 w 5855369"/>
              <a:gd name="connsiteY31" fmla="*/ 2671849 h 3978442"/>
              <a:gd name="connsiteX32" fmla="*/ 4814367 w 5855369"/>
              <a:gd name="connsiteY32" fmla="*/ 2769478 h 3978442"/>
              <a:gd name="connsiteX33" fmla="*/ 4857346 w 5855369"/>
              <a:gd name="connsiteY33" fmla="*/ 2851604 h 3978442"/>
              <a:gd name="connsiteX34" fmla="*/ 4853934 w 5855369"/>
              <a:gd name="connsiteY34" fmla="*/ 2964198 h 3978442"/>
              <a:gd name="connsiteX35" fmla="*/ 5037221 w 5855369"/>
              <a:gd name="connsiteY35" fmla="*/ 2903621 h 3978442"/>
              <a:gd name="connsiteX36" fmla="*/ 5162146 w 5855369"/>
              <a:gd name="connsiteY36" fmla="*/ 2811139 h 3978442"/>
              <a:gd name="connsiteX37" fmla="*/ 5224280 w 5855369"/>
              <a:gd name="connsiteY37" fmla="*/ 2977007 h 3978442"/>
              <a:gd name="connsiteX38" fmla="*/ 5157417 w 5855369"/>
              <a:gd name="connsiteY38" fmla="*/ 3277378 h 3978442"/>
              <a:gd name="connsiteX39" fmla="*/ 5311134 w 5855369"/>
              <a:gd name="connsiteY39" fmla="*/ 3414574 h 3978442"/>
              <a:gd name="connsiteX40" fmla="*/ 5375542 w 5855369"/>
              <a:gd name="connsiteY40" fmla="*/ 3624079 h 3978442"/>
              <a:gd name="connsiteX41" fmla="*/ 5664300 w 5855369"/>
              <a:gd name="connsiteY41" fmla="*/ 3769894 h 3978442"/>
              <a:gd name="connsiteX42" fmla="*/ 5855369 w 5855369"/>
              <a:gd name="connsiteY42" fmla="*/ 3978442 h 3978442"/>
              <a:gd name="connsiteX0" fmla="*/ 0 w 5664300"/>
              <a:gd name="connsiteY0" fmla="*/ 0 h 3769894"/>
              <a:gd name="connsiteX1" fmla="*/ 176463 w 5664300"/>
              <a:gd name="connsiteY1" fmla="*/ 272715 h 3769894"/>
              <a:gd name="connsiteX2" fmla="*/ 561474 w 5664300"/>
              <a:gd name="connsiteY2" fmla="*/ 753979 h 3769894"/>
              <a:gd name="connsiteX3" fmla="*/ 850232 w 5664300"/>
              <a:gd name="connsiteY3" fmla="*/ 914400 h 3769894"/>
              <a:gd name="connsiteX4" fmla="*/ 1375191 w 5664300"/>
              <a:gd name="connsiteY4" fmla="*/ 1303421 h 3769894"/>
              <a:gd name="connsiteX5" fmla="*/ 1716505 w 5664300"/>
              <a:gd name="connsiteY5" fmla="*/ 1090863 h 3769894"/>
              <a:gd name="connsiteX6" fmla="*/ 1892969 w 5664300"/>
              <a:gd name="connsiteY6" fmla="*/ 914400 h 3769894"/>
              <a:gd name="connsiteX7" fmla="*/ 1965758 w 5664300"/>
              <a:gd name="connsiteY7" fmla="*/ 1005864 h 3769894"/>
              <a:gd name="connsiteX8" fmla="*/ 2011788 w 5664300"/>
              <a:gd name="connsiteY8" fmla="*/ 1084219 h 3769894"/>
              <a:gd name="connsiteX9" fmla="*/ 1987904 w 5664300"/>
              <a:gd name="connsiteY9" fmla="*/ 1169517 h 3769894"/>
              <a:gd name="connsiteX10" fmla="*/ 2114146 w 5664300"/>
              <a:gd name="connsiteY10" fmla="*/ 1275287 h 3769894"/>
              <a:gd name="connsiteX11" fmla="*/ 2202857 w 5664300"/>
              <a:gd name="connsiteY11" fmla="*/ 1432236 h 3769894"/>
              <a:gd name="connsiteX12" fmla="*/ 2304257 w 5664300"/>
              <a:gd name="connsiteY12" fmla="*/ 1410269 h 3769894"/>
              <a:gd name="connsiteX13" fmla="*/ 2346158 w 5664300"/>
              <a:gd name="connsiteY13" fmla="*/ 1589186 h 3769894"/>
              <a:gd name="connsiteX14" fmla="*/ 2444566 w 5664300"/>
              <a:gd name="connsiteY14" fmla="*/ 1597986 h 3769894"/>
              <a:gd name="connsiteX15" fmla="*/ 2599958 w 5664300"/>
              <a:gd name="connsiteY15" fmla="*/ 1597028 h 3769894"/>
              <a:gd name="connsiteX16" fmla="*/ 2943967 w 5664300"/>
              <a:gd name="connsiteY16" fmla="*/ 1575179 h 3769894"/>
              <a:gd name="connsiteX17" fmla="*/ 3091757 w 5664300"/>
              <a:gd name="connsiteY17" fmla="*/ 1820240 h 3769894"/>
              <a:gd name="connsiteX18" fmla="*/ 3110433 w 5664300"/>
              <a:gd name="connsiteY18" fmla="*/ 1913320 h 3769894"/>
              <a:gd name="connsiteX19" fmla="*/ 3066077 w 5664300"/>
              <a:gd name="connsiteY19" fmla="*/ 1964499 h 3769894"/>
              <a:gd name="connsiteX20" fmla="*/ 3151376 w 5664300"/>
              <a:gd name="connsiteY20" fmla="*/ 2066857 h 3769894"/>
              <a:gd name="connsiteX21" fmla="*/ 3298927 w 5664300"/>
              <a:gd name="connsiteY21" fmla="*/ 2360164 h 3769894"/>
              <a:gd name="connsiteX22" fmla="*/ 3705726 w 5664300"/>
              <a:gd name="connsiteY22" fmla="*/ 2390273 h 3769894"/>
              <a:gd name="connsiteX23" fmla="*/ 3773724 w 5664300"/>
              <a:gd name="connsiteY23" fmla="*/ 2456118 h 3769894"/>
              <a:gd name="connsiteX24" fmla="*/ 3986702 w 5664300"/>
              <a:gd name="connsiteY24" fmla="*/ 2442470 h 3769894"/>
              <a:gd name="connsiteX25" fmla="*/ 4197285 w 5664300"/>
              <a:gd name="connsiteY25" fmla="*/ 2652035 h 3769894"/>
              <a:gd name="connsiteX26" fmla="*/ 4290964 w 5664300"/>
              <a:gd name="connsiteY26" fmla="*/ 2602532 h 3769894"/>
              <a:gd name="connsiteX27" fmla="*/ 4342143 w 5664300"/>
              <a:gd name="connsiteY27" fmla="*/ 2626416 h 3769894"/>
              <a:gd name="connsiteX28" fmla="*/ 4325083 w 5664300"/>
              <a:gd name="connsiteY28" fmla="*/ 2739010 h 3769894"/>
              <a:gd name="connsiteX29" fmla="*/ 4420618 w 5664300"/>
              <a:gd name="connsiteY29" fmla="*/ 2752657 h 3769894"/>
              <a:gd name="connsiteX30" fmla="*/ 4562123 w 5664300"/>
              <a:gd name="connsiteY30" fmla="*/ 2873871 h 3769894"/>
              <a:gd name="connsiteX31" fmla="*/ 4690101 w 5664300"/>
              <a:gd name="connsiteY31" fmla="*/ 2671849 h 3769894"/>
              <a:gd name="connsiteX32" fmla="*/ 4814367 w 5664300"/>
              <a:gd name="connsiteY32" fmla="*/ 2769478 h 3769894"/>
              <a:gd name="connsiteX33" fmla="*/ 4857346 w 5664300"/>
              <a:gd name="connsiteY33" fmla="*/ 2851604 h 3769894"/>
              <a:gd name="connsiteX34" fmla="*/ 4853934 w 5664300"/>
              <a:gd name="connsiteY34" fmla="*/ 2964198 h 3769894"/>
              <a:gd name="connsiteX35" fmla="*/ 5037221 w 5664300"/>
              <a:gd name="connsiteY35" fmla="*/ 2903621 h 3769894"/>
              <a:gd name="connsiteX36" fmla="*/ 5162146 w 5664300"/>
              <a:gd name="connsiteY36" fmla="*/ 2811139 h 3769894"/>
              <a:gd name="connsiteX37" fmla="*/ 5224280 w 5664300"/>
              <a:gd name="connsiteY37" fmla="*/ 2977007 h 3769894"/>
              <a:gd name="connsiteX38" fmla="*/ 5157417 w 5664300"/>
              <a:gd name="connsiteY38" fmla="*/ 3277378 h 3769894"/>
              <a:gd name="connsiteX39" fmla="*/ 5311134 w 5664300"/>
              <a:gd name="connsiteY39" fmla="*/ 3414574 h 3769894"/>
              <a:gd name="connsiteX40" fmla="*/ 5375542 w 5664300"/>
              <a:gd name="connsiteY40" fmla="*/ 3624079 h 3769894"/>
              <a:gd name="connsiteX41" fmla="*/ 5664300 w 5664300"/>
              <a:gd name="connsiteY41" fmla="*/ 3769894 h 3769894"/>
              <a:gd name="connsiteX0" fmla="*/ 0 w 5375542"/>
              <a:gd name="connsiteY0" fmla="*/ 0 h 3624079"/>
              <a:gd name="connsiteX1" fmla="*/ 176463 w 5375542"/>
              <a:gd name="connsiteY1" fmla="*/ 272715 h 3624079"/>
              <a:gd name="connsiteX2" fmla="*/ 561474 w 5375542"/>
              <a:gd name="connsiteY2" fmla="*/ 753979 h 3624079"/>
              <a:gd name="connsiteX3" fmla="*/ 850232 w 5375542"/>
              <a:gd name="connsiteY3" fmla="*/ 914400 h 3624079"/>
              <a:gd name="connsiteX4" fmla="*/ 1375191 w 5375542"/>
              <a:gd name="connsiteY4" fmla="*/ 1303421 h 3624079"/>
              <a:gd name="connsiteX5" fmla="*/ 1716505 w 5375542"/>
              <a:gd name="connsiteY5" fmla="*/ 1090863 h 3624079"/>
              <a:gd name="connsiteX6" fmla="*/ 1892969 w 5375542"/>
              <a:gd name="connsiteY6" fmla="*/ 914400 h 3624079"/>
              <a:gd name="connsiteX7" fmla="*/ 1965758 w 5375542"/>
              <a:gd name="connsiteY7" fmla="*/ 1005864 h 3624079"/>
              <a:gd name="connsiteX8" fmla="*/ 2011788 w 5375542"/>
              <a:gd name="connsiteY8" fmla="*/ 1084219 h 3624079"/>
              <a:gd name="connsiteX9" fmla="*/ 1987904 w 5375542"/>
              <a:gd name="connsiteY9" fmla="*/ 1169517 h 3624079"/>
              <a:gd name="connsiteX10" fmla="*/ 2114146 w 5375542"/>
              <a:gd name="connsiteY10" fmla="*/ 1275287 h 3624079"/>
              <a:gd name="connsiteX11" fmla="*/ 2202857 w 5375542"/>
              <a:gd name="connsiteY11" fmla="*/ 1432236 h 3624079"/>
              <a:gd name="connsiteX12" fmla="*/ 2304257 w 5375542"/>
              <a:gd name="connsiteY12" fmla="*/ 1410269 h 3624079"/>
              <a:gd name="connsiteX13" fmla="*/ 2346158 w 5375542"/>
              <a:gd name="connsiteY13" fmla="*/ 1589186 h 3624079"/>
              <a:gd name="connsiteX14" fmla="*/ 2444566 w 5375542"/>
              <a:gd name="connsiteY14" fmla="*/ 1597986 h 3624079"/>
              <a:gd name="connsiteX15" fmla="*/ 2599958 w 5375542"/>
              <a:gd name="connsiteY15" fmla="*/ 1597028 h 3624079"/>
              <a:gd name="connsiteX16" fmla="*/ 2943967 w 5375542"/>
              <a:gd name="connsiteY16" fmla="*/ 1575179 h 3624079"/>
              <a:gd name="connsiteX17" fmla="*/ 3091757 w 5375542"/>
              <a:gd name="connsiteY17" fmla="*/ 1820240 h 3624079"/>
              <a:gd name="connsiteX18" fmla="*/ 3110433 w 5375542"/>
              <a:gd name="connsiteY18" fmla="*/ 1913320 h 3624079"/>
              <a:gd name="connsiteX19" fmla="*/ 3066077 w 5375542"/>
              <a:gd name="connsiteY19" fmla="*/ 1964499 h 3624079"/>
              <a:gd name="connsiteX20" fmla="*/ 3151376 w 5375542"/>
              <a:gd name="connsiteY20" fmla="*/ 2066857 h 3624079"/>
              <a:gd name="connsiteX21" fmla="*/ 3298927 w 5375542"/>
              <a:gd name="connsiteY21" fmla="*/ 2360164 h 3624079"/>
              <a:gd name="connsiteX22" fmla="*/ 3705726 w 5375542"/>
              <a:gd name="connsiteY22" fmla="*/ 2390273 h 3624079"/>
              <a:gd name="connsiteX23" fmla="*/ 3773724 w 5375542"/>
              <a:gd name="connsiteY23" fmla="*/ 2456118 h 3624079"/>
              <a:gd name="connsiteX24" fmla="*/ 3986702 w 5375542"/>
              <a:gd name="connsiteY24" fmla="*/ 2442470 h 3624079"/>
              <a:gd name="connsiteX25" fmla="*/ 4197285 w 5375542"/>
              <a:gd name="connsiteY25" fmla="*/ 2652035 h 3624079"/>
              <a:gd name="connsiteX26" fmla="*/ 4290964 w 5375542"/>
              <a:gd name="connsiteY26" fmla="*/ 2602532 h 3624079"/>
              <a:gd name="connsiteX27" fmla="*/ 4342143 w 5375542"/>
              <a:gd name="connsiteY27" fmla="*/ 2626416 h 3624079"/>
              <a:gd name="connsiteX28" fmla="*/ 4325083 w 5375542"/>
              <a:gd name="connsiteY28" fmla="*/ 2739010 h 3624079"/>
              <a:gd name="connsiteX29" fmla="*/ 4420618 w 5375542"/>
              <a:gd name="connsiteY29" fmla="*/ 2752657 h 3624079"/>
              <a:gd name="connsiteX30" fmla="*/ 4562123 w 5375542"/>
              <a:gd name="connsiteY30" fmla="*/ 2873871 h 3624079"/>
              <a:gd name="connsiteX31" fmla="*/ 4690101 w 5375542"/>
              <a:gd name="connsiteY31" fmla="*/ 2671849 h 3624079"/>
              <a:gd name="connsiteX32" fmla="*/ 4814367 w 5375542"/>
              <a:gd name="connsiteY32" fmla="*/ 2769478 h 3624079"/>
              <a:gd name="connsiteX33" fmla="*/ 4857346 w 5375542"/>
              <a:gd name="connsiteY33" fmla="*/ 2851604 h 3624079"/>
              <a:gd name="connsiteX34" fmla="*/ 4853934 w 5375542"/>
              <a:gd name="connsiteY34" fmla="*/ 2964198 h 3624079"/>
              <a:gd name="connsiteX35" fmla="*/ 5037221 w 5375542"/>
              <a:gd name="connsiteY35" fmla="*/ 2903621 h 3624079"/>
              <a:gd name="connsiteX36" fmla="*/ 5162146 w 5375542"/>
              <a:gd name="connsiteY36" fmla="*/ 2811139 h 3624079"/>
              <a:gd name="connsiteX37" fmla="*/ 5224280 w 5375542"/>
              <a:gd name="connsiteY37" fmla="*/ 2977007 h 3624079"/>
              <a:gd name="connsiteX38" fmla="*/ 5157417 w 5375542"/>
              <a:gd name="connsiteY38" fmla="*/ 3277378 h 3624079"/>
              <a:gd name="connsiteX39" fmla="*/ 5311134 w 5375542"/>
              <a:gd name="connsiteY39" fmla="*/ 3414574 h 3624079"/>
              <a:gd name="connsiteX40" fmla="*/ 5375542 w 5375542"/>
              <a:gd name="connsiteY40" fmla="*/ 3624079 h 3624079"/>
              <a:gd name="connsiteX0" fmla="*/ 0 w 5353806"/>
              <a:gd name="connsiteY0" fmla="*/ 0 h 3537133"/>
              <a:gd name="connsiteX1" fmla="*/ 176463 w 5353806"/>
              <a:gd name="connsiteY1" fmla="*/ 272715 h 3537133"/>
              <a:gd name="connsiteX2" fmla="*/ 561474 w 5353806"/>
              <a:gd name="connsiteY2" fmla="*/ 753979 h 3537133"/>
              <a:gd name="connsiteX3" fmla="*/ 850232 w 5353806"/>
              <a:gd name="connsiteY3" fmla="*/ 914400 h 3537133"/>
              <a:gd name="connsiteX4" fmla="*/ 1375191 w 5353806"/>
              <a:gd name="connsiteY4" fmla="*/ 1303421 h 3537133"/>
              <a:gd name="connsiteX5" fmla="*/ 1716505 w 5353806"/>
              <a:gd name="connsiteY5" fmla="*/ 1090863 h 3537133"/>
              <a:gd name="connsiteX6" fmla="*/ 1892969 w 5353806"/>
              <a:gd name="connsiteY6" fmla="*/ 914400 h 3537133"/>
              <a:gd name="connsiteX7" fmla="*/ 1965758 w 5353806"/>
              <a:gd name="connsiteY7" fmla="*/ 1005864 h 3537133"/>
              <a:gd name="connsiteX8" fmla="*/ 2011788 w 5353806"/>
              <a:gd name="connsiteY8" fmla="*/ 1084219 h 3537133"/>
              <a:gd name="connsiteX9" fmla="*/ 1987904 w 5353806"/>
              <a:gd name="connsiteY9" fmla="*/ 1169517 h 3537133"/>
              <a:gd name="connsiteX10" fmla="*/ 2114146 w 5353806"/>
              <a:gd name="connsiteY10" fmla="*/ 1275287 h 3537133"/>
              <a:gd name="connsiteX11" fmla="*/ 2202857 w 5353806"/>
              <a:gd name="connsiteY11" fmla="*/ 1432236 h 3537133"/>
              <a:gd name="connsiteX12" fmla="*/ 2304257 w 5353806"/>
              <a:gd name="connsiteY12" fmla="*/ 1410269 h 3537133"/>
              <a:gd name="connsiteX13" fmla="*/ 2346158 w 5353806"/>
              <a:gd name="connsiteY13" fmla="*/ 1589186 h 3537133"/>
              <a:gd name="connsiteX14" fmla="*/ 2444566 w 5353806"/>
              <a:gd name="connsiteY14" fmla="*/ 1597986 h 3537133"/>
              <a:gd name="connsiteX15" fmla="*/ 2599958 w 5353806"/>
              <a:gd name="connsiteY15" fmla="*/ 1597028 h 3537133"/>
              <a:gd name="connsiteX16" fmla="*/ 2943967 w 5353806"/>
              <a:gd name="connsiteY16" fmla="*/ 1575179 h 3537133"/>
              <a:gd name="connsiteX17" fmla="*/ 3091757 w 5353806"/>
              <a:gd name="connsiteY17" fmla="*/ 1820240 h 3537133"/>
              <a:gd name="connsiteX18" fmla="*/ 3110433 w 5353806"/>
              <a:gd name="connsiteY18" fmla="*/ 1913320 h 3537133"/>
              <a:gd name="connsiteX19" fmla="*/ 3066077 w 5353806"/>
              <a:gd name="connsiteY19" fmla="*/ 1964499 h 3537133"/>
              <a:gd name="connsiteX20" fmla="*/ 3151376 w 5353806"/>
              <a:gd name="connsiteY20" fmla="*/ 2066857 h 3537133"/>
              <a:gd name="connsiteX21" fmla="*/ 3298927 w 5353806"/>
              <a:gd name="connsiteY21" fmla="*/ 2360164 h 3537133"/>
              <a:gd name="connsiteX22" fmla="*/ 3705726 w 5353806"/>
              <a:gd name="connsiteY22" fmla="*/ 2390273 h 3537133"/>
              <a:gd name="connsiteX23" fmla="*/ 3773724 w 5353806"/>
              <a:gd name="connsiteY23" fmla="*/ 2456118 h 3537133"/>
              <a:gd name="connsiteX24" fmla="*/ 3986702 w 5353806"/>
              <a:gd name="connsiteY24" fmla="*/ 2442470 h 3537133"/>
              <a:gd name="connsiteX25" fmla="*/ 4197285 w 5353806"/>
              <a:gd name="connsiteY25" fmla="*/ 2652035 h 3537133"/>
              <a:gd name="connsiteX26" fmla="*/ 4290964 w 5353806"/>
              <a:gd name="connsiteY26" fmla="*/ 2602532 h 3537133"/>
              <a:gd name="connsiteX27" fmla="*/ 4342143 w 5353806"/>
              <a:gd name="connsiteY27" fmla="*/ 2626416 h 3537133"/>
              <a:gd name="connsiteX28" fmla="*/ 4325083 w 5353806"/>
              <a:gd name="connsiteY28" fmla="*/ 2739010 h 3537133"/>
              <a:gd name="connsiteX29" fmla="*/ 4420618 w 5353806"/>
              <a:gd name="connsiteY29" fmla="*/ 2752657 h 3537133"/>
              <a:gd name="connsiteX30" fmla="*/ 4562123 w 5353806"/>
              <a:gd name="connsiteY30" fmla="*/ 2873871 h 3537133"/>
              <a:gd name="connsiteX31" fmla="*/ 4690101 w 5353806"/>
              <a:gd name="connsiteY31" fmla="*/ 2671849 h 3537133"/>
              <a:gd name="connsiteX32" fmla="*/ 4814367 w 5353806"/>
              <a:gd name="connsiteY32" fmla="*/ 2769478 h 3537133"/>
              <a:gd name="connsiteX33" fmla="*/ 4857346 w 5353806"/>
              <a:gd name="connsiteY33" fmla="*/ 2851604 h 3537133"/>
              <a:gd name="connsiteX34" fmla="*/ 4853934 w 5353806"/>
              <a:gd name="connsiteY34" fmla="*/ 2964198 h 3537133"/>
              <a:gd name="connsiteX35" fmla="*/ 5037221 w 5353806"/>
              <a:gd name="connsiteY35" fmla="*/ 2903621 h 3537133"/>
              <a:gd name="connsiteX36" fmla="*/ 5162146 w 5353806"/>
              <a:gd name="connsiteY36" fmla="*/ 2811139 h 3537133"/>
              <a:gd name="connsiteX37" fmla="*/ 5224280 w 5353806"/>
              <a:gd name="connsiteY37" fmla="*/ 2977007 h 3537133"/>
              <a:gd name="connsiteX38" fmla="*/ 5157417 w 5353806"/>
              <a:gd name="connsiteY38" fmla="*/ 3277378 h 3537133"/>
              <a:gd name="connsiteX39" fmla="*/ 5311134 w 5353806"/>
              <a:gd name="connsiteY39" fmla="*/ 3414574 h 3537133"/>
              <a:gd name="connsiteX40" fmla="*/ 5353806 w 5353806"/>
              <a:gd name="connsiteY40" fmla="*/ 3537133 h 3537133"/>
              <a:gd name="connsiteX0" fmla="*/ 0 w 5409135"/>
              <a:gd name="connsiteY0" fmla="*/ 0 h 3592463"/>
              <a:gd name="connsiteX1" fmla="*/ 231792 w 5409135"/>
              <a:gd name="connsiteY1" fmla="*/ 328045 h 3592463"/>
              <a:gd name="connsiteX2" fmla="*/ 616803 w 5409135"/>
              <a:gd name="connsiteY2" fmla="*/ 809309 h 3592463"/>
              <a:gd name="connsiteX3" fmla="*/ 905561 w 5409135"/>
              <a:gd name="connsiteY3" fmla="*/ 969730 h 3592463"/>
              <a:gd name="connsiteX4" fmla="*/ 1430520 w 5409135"/>
              <a:gd name="connsiteY4" fmla="*/ 1358751 h 3592463"/>
              <a:gd name="connsiteX5" fmla="*/ 1771834 w 5409135"/>
              <a:gd name="connsiteY5" fmla="*/ 1146193 h 3592463"/>
              <a:gd name="connsiteX6" fmla="*/ 1948298 w 5409135"/>
              <a:gd name="connsiteY6" fmla="*/ 969730 h 3592463"/>
              <a:gd name="connsiteX7" fmla="*/ 2021087 w 5409135"/>
              <a:gd name="connsiteY7" fmla="*/ 1061194 h 3592463"/>
              <a:gd name="connsiteX8" fmla="*/ 2067117 w 5409135"/>
              <a:gd name="connsiteY8" fmla="*/ 1139549 h 3592463"/>
              <a:gd name="connsiteX9" fmla="*/ 2043233 w 5409135"/>
              <a:gd name="connsiteY9" fmla="*/ 1224847 h 3592463"/>
              <a:gd name="connsiteX10" fmla="*/ 2169475 w 5409135"/>
              <a:gd name="connsiteY10" fmla="*/ 1330617 h 3592463"/>
              <a:gd name="connsiteX11" fmla="*/ 2258186 w 5409135"/>
              <a:gd name="connsiteY11" fmla="*/ 1487566 h 3592463"/>
              <a:gd name="connsiteX12" fmla="*/ 2359586 w 5409135"/>
              <a:gd name="connsiteY12" fmla="*/ 1465599 h 3592463"/>
              <a:gd name="connsiteX13" fmla="*/ 2401487 w 5409135"/>
              <a:gd name="connsiteY13" fmla="*/ 1644516 h 3592463"/>
              <a:gd name="connsiteX14" fmla="*/ 2499895 w 5409135"/>
              <a:gd name="connsiteY14" fmla="*/ 1653316 h 3592463"/>
              <a:gd name="connsiteX15" fmla="*/ 2655287 w 5409135"/>
              <a:gd name="connsiteY15" fmla="*/ 1652358 h 3592463"/>
              <a:gd name="connsiteX16" fmla="*/ 2999296 w 5409135"/>
              <a:gd name="connsiteY16" fmla="*/ 1630509 h 3592463"/>
              <a:gd name="connsiteX17" fmla="*/ 3147086 w 5409135"/>
              <a:gd name="connsiteY17" fmla="*/ 1875570 h 3592463"/>
              <a:gd name="connsiteX18" fmla="*/ 3165762 w 5409135"/>
              <a:gd name="connsiteY18" fmla="*/ 1968650 h 3592463"/>
              <a:gd name="connsiteX19" fmla="*/ 3121406 w 5409135"/>
              <a:gd name="connsiteY19" fmla="*/ 2019829 h 3592463"/>
              <a:gd name="connsiteX20" fmla="*/ 3206705 w 5409135"/>
              <a:gd name="connsiteY20" fmla="*/ 2122187 h 3592463"/>
              <a:gd name="connsiteX21" fmla="*/ 3354256 w 5409135"/>
              <a:gd name="connsiteY21" fmla="*/ 2415494 h 3592463"/>
              <a:gd name="connsiteX22" fmla="*/ 3761055 w 5409135"/>
              <a:gd name="connsiteY22" fmla="*/ 2445603 h 3592463"/>
              <a:gd name="connsiteX23" fmla="*/ 3829053 w 5409135"/>
              <a:gd name="connsiteY23" fmla="*/ 2511448 h 3592463"/>
              <a:gd name="connsiteX24" fmla="*/ 4042031 w 5409135"/>
              <a:gd name="connsiteY24" fmla="*/ 2497800 h 3592463"/>
              <a:gd name="connsiteX25" fmla="*/ 4252614 w 5409135"/>
              <a:gd name="connsiteY25" fmla="*/ 2707365 h 3592463"/>
              <a:gd name="connsiteX26" fmla="*/ 4346293 w 5409135"/>
              <a:gd name="connsiteY26" fmla="*/ 2657862 h 3592463"/>
              <a:gd name="connsiteX27" fmla="*/ 4397472 w 5409135"/>
              <a:gd name="connsiteY27" fmla="*/ 2681746 h 3592463"/>
              <a:gd name="connsiteX28" fmla="*/ 4380412 w 5409135"/>
              <a:gd name="connsiteY28" fmla="*/ 2794340 h 3592463"/>
              <a:gd name="connsiteX29" fmla="*/ 4475947 w 5409135"/>
              <a:gd name="connsiteY29" fmla="*/ 2807987 h 3592463"/>
              <a:gd name="connsiteX30" fmla="*/ 4617452 w 5409135"/>
              <a:gd name="connsiteY30" fmla="*/ 2929201 h 3592463"/>
              <a:gd name="connsiteX31" fmla="*/ 4745430 w 5409135"/>
              <a:gd name="connsiteY31" fmla="*/ 2727179 h 3592463"/>
              <a:gd name="connsiteX32" fmla="*/ 4869696 w 5409135"/>
              <a:gd name="connsiteY32" fmla="*/ 2824808 h 3592463"/>
              <a:gd name="connsiteX33" fmla="*/ 4912675 w 5409135"/>
              <a:gd name="connsiteY33" fmla="*/ 2906934 h 3592463"/>
              <a:gd name="connsiteX34" fmla="*/ 4909263 w 5409135"/>
              <a:gd name="connsiteY34" fmla="*/ 3019528 h 3592463"/>
              <a:gd name="connsiteX35" fmla="*/ 5092550 w 5409135"/>
              <a:gd name="connsiteY35" fmla="*/ 2958951 h 3592463"/>
              <a:gd name="connsiteX36" fmla="*/ 5217475 w 5409135"/>
              <a:gd name="connsiteY36" fmla="*/ 2866469 h 3592463"/>
              <a:gd name="connsiteX37" fmla="*/ 5279609 w 5409135"/>
              <a:gd name="connsiteY37" fmla="*/ 3032337 h 3592463"/>
              <a:gd name="connsiteX38" fmla="*/ 5212746 w 5409135"/>
              <a:gd name="connsiteY38" fmla="*/ 3332708 h 3592463"/>
              <a:gd name="connsiteX39" fmla="*/ 5366463 w 5409135"/>
              <a:gd name="connsiteY39" fmla="*/ 3469904 h 3592463"/>
              <a:gd name="connsiteX40" fmla="*/ 5409135 w 5409135"/>
              <a:gd name="connsiteY40" fmla="*/ 3592463 h 3592463"/>
              <a:gd name="connsiteX0" fmla="*/ 0 w 5393119"/>
              <a:gd name="connsiteY0" fmla="*/ 0 h 3544413"/>
              <a:gd name="connsiteX1" fmla="*/ 231792 w 5393119"/>
              <a:gd name="connsiteY1" fmla="*/ 328045 h 3544413"/>
              <a:gd name="connsiteX2" fmla="*/ 616803 w 5393119"/>
              <a:gd name="connsiteY2" fmla="*/ 809309 h 3544413"/>
              <a:gd name="connsiteX3" fmla="*/ 905561 w 5393119"/>
              <a:gd name="connsiteY3" fmla="*/ 969730 h 3544413"/>
              <a:gd name="connsiteX4" fmla="*/ 1430520 w 5393119"/>
              <a:gd name="connsiteY4" fmla="*/ 1358751 h 3544413"/>
              <a:gd name="connsiteX5" fmla="*/ 1771834 w 5393119"/>
              <a:gd name="connsiteY5" fmla="*/ 1146193 h 3544413"/>
              <a:gd name="connsiteX6" fmla="*/ 1948298 w 5393119"/>
              <a:gd name="connsiteY6" fmla="*/ 969730 h 3544413"/>
              <a:gd name="connsiteX7" fmla="*/ 2021087 w 5393119"/>
              <a:gd name="connsiteY7" fmla="*/ 1061194 h 3544413"/>
              <a:gd name="connsiteX8" fmla="*/ 2067117 w 5393119"/>
              <a:gd name="connsiteY8" fmla="*/ 1139549 h 3544413"/>
              <a:gd name="connsiteX9" fmla="*/ 2043233 w 5393119"/>
              <a:gd name="connsiteY9" fmla="*/ 1224847 h 3544413"/>
              <a:gd name="connsiteX10" fmla="*/ 2169475 w 5393119"/>
              <a:gd name="connsiteY10" fmla="*/ 1330617 h 3544413"/>
              <a:gd name="connsiteX11" fmla="*/ 2258186 w 5393119"/>
              <a:gd name="connsiteY11" fmla="*/ 1487566 h 3544413"/>
              <a:gd name="connsiteX12" fmla="*/ 2359586 w 5393119"/>
              <a:gd name="connsiteY12" fmla="*/ 1465599 h 3544413"/>
              <a:gd name="connsiteX13" fmla="*/ 2401487 w 5393119"/>
              <a:gd name="connsiteY13" fmla="*/ 1644516 h 3544413"/>
              <a:gd name="connsiteX14" fmla="*/ 2499895 w 5393119"/>
              <a:gd name="connsiteY14" fmla="*/ 1653316 h 3544413"/>
              <a:gd name="connsiteX15" fmla="*/ 2655287 w 5393119"/>
              <a:gd name="connsiteY15" fmla="*/ 1652358 h 3544413"/>
              <a:gd name="connsiteX16" fmla="*/ 2999296 w 5393119"/>
              <a:gd name="connsiteY16" fmla="*/ 1630509 h 3544413"/>
              <a:gd name="connsiteX17" fmla="*/ 3147086 w 5393119"/>
              <a:gd name="connsiteY17" fmla="*/ 1875570 h 3544413"/>
              <a:gd name="connsiteX18" fmla="*/ 3165762 w 5393119"/>
              <a:gd name="connsiteY18" fmla="*/ 1968650 h 3544413"/>
              <a:gd name="connsiteX19" fmla="*/ 3121406 w 5393119"/>
              <a:gd name="connsiteY19" fmla="*/ 2019829 h 3544413"/>
              <a:gd name="connsiteX20" fmla="*/ 3206705 w 5393119"/>
              <a:gd name="connsiteY20" fmla="*/ 2122187 h 3544413"/>
              <a:gd name="connsiteX21" fmla="*/ 3354256 w 5393119"/>
              <a:gd name="connsiteY21" fmla="*/ 2415494 h 3544413"/>
              <a:gd name="connsiteX22" fmla="*/ 3761055 w 5393119"/>
              <a:gd name="connsiteY22" fmla="*/ 2445603 h 3544413"/>
              <a:gd name="connsiteX23" fmla="*/ 3829053 w 5393119"/>
              <a:gd name="connsiteY23" fmla="*/ 2511448 h 3544413"/>
              <a:gd name="connsiteX24" fmla="*/ 4042031 w 5393119"/>
              <a:gd name="connsiteY24" fmla="*/ 2497800 h 3544413"/>
              <a:gd name="connsiteX25" fmla="*/ 4252614 w 5393119"/>
              <a:gd name="connsiteY25" fmla="*/ 2707365 h 3544413"/>
              <a:gd name="connsiteX26" fmla="*/ 4346293 w 5393119"/>
              <a:gd name="connsiteY26" fmla="*/ 2657862 h 3544413"/>
              <a:gd name="connsiteX27" fmla="*/ 4397472 w 5393119"/>
              <a:gd name="connsiteY27" fmla="*/ 2681746 h 3544413"/>
              <a:gd name="connsiteX28" fmla="*/ 4380412 w 5393119"/>
              <a:gd name="connsiteY28" fmla="*/ 2794340 h 3544413"/>
              <a:gd name="connsiteX29" fmla="*/ 4475947 w 5393119"/>
              <a:gd name="connsiteY29" fmla="*/ 2807987 h 3544413"/>
              <a:gd name="connsiteX30" fmla="*/ 4617452 w 5393119"/>
              <a:gd name="connsiteY30" fmla="*/ 2929201 h 3544413"/>
              <a:gd name="connsiteX31" fmla="*/ 4745430 w 5393119"/>
              <a:gd name="connsiteY31" fmla="*/ 2727179 h 3544413"/>
              <a:gd name="connsiteX32" fmla="*/ 4869696 w 5393119"/>
              <a:gd name="connsiteY32" fmla="*/ 2824808 h 3544413"/>
              <a:gd name="connsiteX33" fmla="*/ 4912675 w 5393119"/>
              <a:gd name="connsiteY33" fmla="*/ 2906934 h 3544413"/>
              <a:gd name="connsiteX34" fmla="*/ 4909263 w 5393119"/>
              <a:gd name="connsiteY34" fmla="*/ 3019528 h 3544413"/>
              <a:gd name="connsiteX35" fmla="*/ 5092550 w 5393119"/>
              <a:gd name="connsiteY35" fmla="*/ 2958951 h 3544413"/>
              <a:gd name="connsiteX36" fmla="*/ 5217475 w 5393119"/>
              <a:gd name="connsiteY36" fmla="*/ 2866469 h 3544413"/>
              <a:gd name="connsiteX37" fmla="*/ 5279609 w 5393119"/>
              <a:gd name="connsiteY37" fmla="*/ 3032337 h 3544413"/>
              <a:gd name="connsiteX38" fmla="*/ 5212746 w 5393119"/>
              <a:gd name="connsiteY38" fmla="*/ 3332708 h 3544413"/>
              <a:gd name="connsiteX39" fmla="*/ 5366463 w 5393119"/>
              <a:gd name="connsiteY39" fmla="*/ 3469904 h 3544413"/>
              <a:gd name="connsiteX40" fmla="*/ 5393119 w 5393119"/>
              <a:gd name="connsiteY40" fmla="*/ 3544413 h 354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393119" h="3544413">
                <a:moveTo>
                  <a:pt x="0" y="0"/>
                </a:moveTo>
                <a:cubicBezTo>
                  <a:pt x="41442" y="73526"/>
                  <a:pt x="128992" y="193160"/>
                  <a:pt x="231792" y="328045"/>
                </a:cubicBezTo>
                <a:cubicBezTo>
                  <a:pt x="334592" y="462930"/>
                  <a:pt x="504508" y="702362"/>
                  <a:pt x="616803" y="809309"/>
                </a:cubicBezTo>
                <a:cubicBezTo>
                  <a:pt x="729098" y="916256"/>
                  <a:pt x="769941" y="878156"/>
                  <a:pt x="905561" y="969730"/>
                </a:cubicBezTo>
                <a:cubicBezTo>
                  <a:pt x="1041181" y="1061304"/>
                  <a:pt x="1286141" y="1329341"/>
                  <a:pt x="1430520" y="1358751"/>
                </a:cubicBezTo>
                <a:cubicBezTo>
                  <a:pt x="1574899" y="1388162"/>
                  <a:pt x="1685538" y="1211030"/>
                  <a:pt x="1771834" y="1146193"/>
                </a:cubicBezTo>
                <a:cubicBezTo>
                  <a:pt x="1858130" y="1081356"/>
                  <a:pt x="1906756" y="983896"/>
                  <a:pt x="1948298" y="969730"/>
                </a:cubicBezTo>
                <a:cubicBezTo>
                  <a:pt x="1989840" y="955564"/>
                  <a:pt x="2001284" y="1032891"/>
                  <a:pt x="2021087" y="1061194"/>
                </a:cubicBezTo>
                <a:cubicBezTo>
                  <a:pt x="2040890" y="1089497"/>
                  <a:pt x="2102094" y="1107724"/>
                  <a:pt x="2067117" y="1139549"/>
                </a:cubicBezTo>
                <a:cubicBezTo>
                  <a:pt x="2032140" y="1171374"/>
                  <a:pt x="2041527" y="1191865"/>
                  <a:pt x="2043233" y="1224847"/>
                </a:cubicBezTo>
                <a:cubicBezTo>
                  <a:pt x="2044939" y="1257829"/>
                  <a:pt x="2162651" y="1276595"/>
                  <a:pt x="2169475" y="1330617"/>
                </a:cubicBezTo>
                <a:cubicBezTo>
                  <a:pt x="2176299" y="1384639"/>
                  <a:pt x="2240717" y="1453696"/>
                  <a:pt x="2258186" y="1487566"/>
                </a:cubicBezTo>
                <a:cubicBezTo>
                  <a:pt x="2275655" y="1521436"/>
                  <a:pt x="2335703" y="1439441"/>
                  <a:pt x="2359586" y="1465599"/>
                </a:cubicBezTo>
                <a:cubicBezTo>
                  <a:pt x="2383469" y="1491757"/>
                  <a:pt x="2376396" y="1581385"/>
                  <a:pt x="2401487" y="1644516"/>
                </a:cubicBezTo>
                <a:cubicBezTo>
                  <a:pt x="2426578" y="1707647"/>
                  <a:pt x="2457595" y="1652009"/>
                  <a:pt x="2499895" y="1653316"/>
                </a:cubicBezTo>
                <a:cubicBezTo>
                  <a:pt x="2542195" y="1654623"/>
                  <a:pt x="2572054" y="1656159"/>
                  <a:pt x="2655287" y="1652358"/>
                </a:cubicBezTo>
                <a:cubicBezTo>
                  <a:pt x="2738521" y="1648557"/>
                  <a:pt x="2917329" y="1593307"/>
                  <a:pt x="2999296" y="1630509"/>
                </a:cubicBezTo>
                <a:cubicBezTo>
                  <a:pt x="3081263" y="1667711"/>
                  <a:pt x="3119342" y="1819213"/>
                  <a:pt x="3147086" y="1875570"/>
                </a:cubicBezTo>
                <a:cubicBezTo>
                  <a:pt x="3174830" y="1931927"/>
                  <a:pt x="3170042" y="1944607"/>
                  <a:pt x="3165762" y="1968650"/>
                </a:cubicBezTo>
                <a:cubicBezTo>
                  <a:pt x="3161482" y="1992693"/>
                  <a:pt x="3121406" y="1991965"/>
                  <a:pt x="3121406" y="2019829"/>
                </a:cubicBezTo>
                <a:cubicBezTo>
                  <a:pt x="3121406" y="2047693"/>
                  <a:pt x="3167897" y="2056243"/>
                  <a:pt x="3206705" y="2122187"/>
                </a:cubicBezTo>
                <a:cubicBezTo>
                  <a:pt x="3245513" y="2188131"/>
                  <a:pt x="3261864" y="2361591"/>
                  <a:pt x="3354256" y="2415494"/>
                </a:cubicBezTo>
                <a:cubicBezTo>
                  <a:pt x="3446648" y="2469397"/>
                  <a:pt x="3681922" y="2429611"/>
                  <a:pt x="3761055" y="2445603"/>
                </a:cubicBezTo>
                <a:cubicBezTo>
                  <a:pt x="3840188" y="2461595"/>
                  <a:pt x="3782224" y="2502749"/>
                  <a:pt x="3829053" y="2511448"/>
                </a:cubicBezTo>
                <a:cubicBezTo>
                  <a:pt x="3875882" y="2520148"/>
                  <a:pt x="3971437" y="2465147"/>
                  <a:pt x="4042031" y="2497800"/>
                </a:cubicBezTo>
                <a:cubicBezTo>
                  <a:pt x="4112625" y="2530453"/>
                  <a:pt x="4201904" y="2680688"/>
                  <a:pt x="4252614" y="2707365"/>
                </a:cubicBezTo>
                <a:cubicBezTo>
                  <a:pt x="4303324" y="2734042"/>
                  <a:pt x="4322150" y="2662132"/>
                  <a:pt x="4346293" y="2657862"/>
                </a:cubicBezTo>
                <a:cubicBezTo>
                  <a:pt x="4370436" y="2653592"/>
                  <a:pt x="4393492" y="2664118"/>
                  <a:pt x="4397472" y="2681746"/>
                </a:cubicBezTo>
                <a:cubicBezTo>
                  <a:pt x="4401453" y="2699375"/>
                  <a:pt x="4367333" y="2773300"/>
                  <a:pt x="4380412" y="2794340"/>
                </a:cubicBezTo>
                <a:cubicBezTo>
                  <a:pt x="4393491" y="2815380"/>
                  <a:pt x="4445539" y="2775274"/>
                  <a:pt x="4475947" y="2807987"/>
                </a:cubicBezTo>
                <a:cubicBezTo>
                  <a:pt x="4506355" y="2840700"/>
                  <a:pt x="4572538" y="2942669"/>
                  <a:pt x="4617452" y="2929201"/>
                </a:cubicBezTo>
                <a:cubicBezTo>
                  <a:pt x="4662366" y="2915733"/>
                  <a:pt x="4703389" y="2744578"/>
                  <a:pt x="4745430" y="2727179"/>
                </a:cubicBezTo>
                <a:cubicBezTo>
                  <a:pt x="4787471" y="2709780"/>
                  <a:pt x="4841822" y="2794849"/>
                  <a:pt x="4869696" y="2824808"/>
                </a:cubicBezTo>
                <a:cubicBezTo>
                  <a:pt x="4897570" y="2854767"/>
                  <a:pt x="4906081" y="2874481"/>
                  <a:pt x="4912675" y="2906934"/>
                </a:cubicBezTo>
                <a:cubicBezTo>
                  <a:pt x="4919269" y="2939387"/>
                  <a:pt x="4874735" y="3013702"/>
                  <a:pt x="4909263" y="3019528"/>
                </a:cubicBezTo>
                <a:cubicBezTo>
                  <a:pt x="4943791" y="3025354"/>
                  <a:pt x="5041181" y="2984461"/>
                  <a:pt x="5092550" y="2958951"/>
                </a:cubicBezTo>
                <a:cubicBezTo>
                  <a:pt x="5143919" y="2933441"/>
                  <a:pt x="5186299" y="2854238"/>
                  <a:pt x="5217475" y="2866469"/>
                </a:cubicBezTo>
                <a:cubicBezTo>
                  <a:pt x="5248651" y="2878700"/>
                  <a:pt x="5280397" y="2954631"/>
                  <a:pt x="5279609" y="3032337"/>
                </a:cubicBezTo>
                <a:cubicBezTo>
                  <a:pt x="5278821" y="3110043"/>
                  <a:pt x="5198270" y="3259780"/>
                  <a:pt x="5212746" y="3332708"/>
                </a:cubicBezTo>
                <a:cubicBezTo>
                  <a:pt x="5227222" y="3405636"/>
                  <a:pt x="5336401" y="3434620"/>
                  <a:pt x="5366463" y="3469904"/>
                </a:cubicBezTo>
                <a:cubicBezTo>
                  <a:pt x="5396525" y="3505188"/>
                  <a:pt x="5334258" y="3485193"/>
                  <a:pt x="5393119" y="3544413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Freeform 311"/>
          <p:cNvSpPr/>
          <p:nvPr/>
        </p:nvSpPr>
        <p:spPr>
          <a:xfrm>
            <a:off x="9526915" y="10383991"/>
            <a:ext cx="7456783" cy="5194327"/>
          </a:xfrm>
          <a:custGeom>
            <a:avLst/>
            <a:gdLst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593558 w 4681350"/>
              <a:gd name="connsiteY19" fmla="*/ 336884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60421 w 4681350"/>
              <a:gd name="connsiteY21" fmla="*/ 17646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1058779 w 4681350"/>
              <a:gd name="connsiteY17" fmla="*/ 64168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866273 w 4681350"/>
              <a:gd name="connsiteY18" fmla="*/ 192505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30429 w 4681350"/>
              <a:gd name="connsiteY19" fmla="*/ 189400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04800 w 4681350"/>
              <a:gd name="connsiteY20" fmla="*/ 256673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261937 w 4681350"/>
              <a:gd name="connsiteY13" fmla="*/ 1155031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518610 w 4681350"/>
              <a:gd name="connsiteY12" fmla="*/ 1315452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727158 w 4681350"/>
              <a:gd name="connsiteY11" fmla="*/ 1556084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727158 w 4681350"/>
              <a:gd name="connsiteY10" fmla="*/ 1892968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662989 w 4681350"/>
              <a:gd name="connsiteY9" fmla="*/ 2358189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679031 w 4681350"/>
              <a:gd name="connsiteY8" fmla="*/ 2646947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839452 w 4681350"/>
              <a:gd name="connsiteY7" fmla="*/ 2775284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3015916 w 4681350"/>
              <a:gd name="connsiteY6" fmla="*/ 2983831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01979 w 4681350"/>
              <a:gd name="connsiteY3" fmla="*/ 2999873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350"/>
              <a:gd name="connsiteY0" fmla="*/ 3368842 h 3368842"/>
              <a:gd name="connsiteX1" fmla="*/ 4620126 w 4681350"/>
              <a:gd name="connsiteY1" fmla="*/ 3160294 h 3368842"/>
              <a:gd name="connsiteX2" fmla="*/ 4186989 w 4681350"/>
              <a:gd name="connsiteY2" fmla="*/ 3031958 h 3368842"/>
              <a:gd name="connsiteX3" fmla="*/ 3838850 w 4681350"/>
              <a:gd name="connsiteY3" fmla="*/ 3125234 h 3368842"/>
              <a:gd name="connsiteX4" fmla="*/ 3545305 w 4681350"/>
              <a:gd name="connsiteY4" fmla="*/ 3176337 h 3368842"/>
              <a:gd name="connsiteX5" fmla="*/ 3304673 w 4681350"/>
              <a:gd name="connsiteY5" fmla="*/ 3288631 h 3368842"/>
              <a:gd name="connsiteX6" fmla="*/ 2927426 w 4681350"/>
              <a:gd name="connsiteY6" fmla="*/ 3271424 h 3368842"/>
              <a:gd name="connsiteX7" fmla="*/ 2721465 w 4681350"/>
              <a:gd name="connsiteY7" fmla="*/ 2937516 h 3368842"/>
              <a:gd name="connsiteX8" fmla="*/ 2509424 w 4681350"/>
              <a:gd name="connsiteY8" fmla="*/ 2720689 h 3368842"/>
              <a:gd name="connsiteX9" fmla="*/ 2463886 w 4681350"/>
              <a:gd name="connsiteY9" fmla="*/ 2188582 h 3368842"/>
              <a:gd name="connsiteX10" fmla="*/ 2675539 w 4681350"/>
              <a:gd name="connsiteY10" fmla="*/ 1929839 h 3368842"/>
              <a:gd name="connsiteX11" fmla="*/ 2631294 w 4681350"/>
              <a:gd name="connsiteY11" fmla="*/ 1563458 h 3368842"/>
              <a:gd name="connsiteX12" fmla="*/ 2430119 w 4681350"/>
              <a:gd name="connsiteY12" fmla="*/ 1470310 h 3368842"/>
              <a:gd name="connsiteX13" fmla="*/ 2180821 w 4681350"/>
              <a:gd name="connsiteY13" fmla="*/ 1206650 h 3368842"/>
              <a:gd name="connsiteX14" fmla="*/ 1925052 w 4681350"/>
              <a:gd name="connsiteY14" fmla="*/ 770021 h 3368842"/>
              <a:gd name="connsiteX15" fmla="*/ 1684421 w 4681350"/>
              <a:gd name="connsiteY15" fmla="*/ 497305 h 3368842"/>
              <a:gd name="connsiteX16" fmla="*/ 1363579 w 4681350"/>
              <a:gd name="connsiteY16" fmla="*/ 208547 h 3368842"/>
              <a:gd name="connsiteX17" fmla="*/ 926044 w 4681350"/>
              <a:gd name="connsiteY17" fmla="*/ 5174 h 3368842"/>
              <a:gd name="connsiteX18" fmla="*/ 785156 w 4681350"/>
              <a:gd name="connsiteY18" fmla="*/ 96640 h 3368842"/>
              <a:gd name="connsiteX19" fmla="*/ 623055 w 4681350"/>
              <a:gd name="connsiteY19" fmla="*/ 137781 h 3368842"/>
              <a:gd name="connsiteX20" fmla="*/ 334297 w 4681350"/>
              <a:gd name="connsiteY20" fmla="*/ 212428 h 3368842"/>
              <a:gd name="connsiteX21" fmla="*/ 175169 w 4681350"/>
              <a:gd name="connsiteY21" fmla="*/ 124843 h 3368842"/>
              <a:gd name="connsiteX22" fmla="*/ 0 w 4681350"/>
              <a:gd name="connsiteY22" fmla="*/ 0 h 3368842"/>
              <a:gd name="connsiteX0" fmla="*/ 4668252 w 4681716"/>
              <a:gd name="connsiteY0" fmla="*/ 3368842 h 3368842"/>
              <a:gd name="connsiteX1" fmla="*/ 4620126 w 4681716"/>
              <a:gd name="connsiteY1" fmla="*/ 3160294 h 3368842"/>
              <a:gd name="connsiteX2" fmla="*/ 4179615 w 4681716"/>
              <a:gd name="connsiteY2" fmla="*/ 2766487 h 3368842"/>
              <a:gd name="connsiteX3" fmla="*/ 3838850 w 4681716"/>
              <a:gd name="connsiteY3" fmla="*/ 3125234 h 3368842"/>
              <a:gd name="connsiteX4" fmla="*/ 3545305 w 4681716"/>
              <a:gd name="connsiteY4" fmla="*/ 3176337 h 3368842"/>
              <a:gd name="connsiteX5" fmla="*/ 3304673 w 4681716"/>
              <a:gd name="connsiteY5" fmla="*/ 3288631 h 3368842"/>
              <a:gd name="connsiteX6" fmla="*/ 2927426 w 4681716"/>
              <a:gd name="connsiteY6" fmla="*/ 3271424 h 3368842"/>
              <a:gd name="connsiteX7" fmla="*/ 2721465 w 4681716"/>
              <a:gd name="connsiteY7" fmla="*/ 2937516 h 3368842"/>
              <a:gd name="connsiteX8" fmla="*/ 2509424 w 4681716"/>
              <a:gd name="connsiteY8" fmla="*/ 2720689 h 3368842"/>
              <a:gd name="connsiteX9" fmla="*/ 2463886 w 4681716"/>
              <a:gd name="connsiteY9" fmla="*/ 2188582 h 3368842"/>
              <a:gd name="connsiteX10" fmla="*/ 2675539 w 4681716"/>
              <a:gd name="connsiteY10" fmla="*/ 1929839 h 3368842"/>
              <a:gd name="connsiteX11" fmla="*/ 2631294 w 4681716"/>
              <a:gd name="connsiteY11" fmla="*/ 1563458 h 3368842"/>
              <a:gd name="connsiteX12" fmla="*/ 2430119 w 4681716"/>
              <a:gd name="connsiteY12" fmla="*/ 1470310 h 3368842"/>
              <a:gd name="connsiteX13" fmla="*/ 2180821 w 4681716"/>
              <a:gd name="connsiteY13" fmla="*/ 1206650 h 3368842"/>
              <a:gd name="connsiteX14" fmla="*/ 1925052 w 4681716"/>
              <a:gd name="connsiteY14" fmla="*/ 770021 h 3368842"/>
              <a:gd name="connsiteX15" fmla="*/ 1684421 w 4681716"/>
              <a:gd name="connsiteY15" fmla="*/ 497305 h 3368842"/>
              <a:gd name="connsiteX16" fmla="*/ 1363579 w 4681716"/>
              <a:gd name="connsiteY16" fmla="*/ 208547 h 3368842"/>
              <a:gd name="connsiteX17" fmla="*/ 926044 w 4681716"/>
              <a:gd name="connsiteY17" fmla="*/ 5174 h 3368842"/>
              <a:gd name="connsiteX18" fmla="*/ 785156 w 4681716"/>
              <a:gd name="connsiteY18" fmla="*/ 96640 h 3368842"/>
              <a:gd name="connsiteX19" fmla="*/ 623055 w 4681716"/>
              <a:gd name="connsiteY19" fmla="*/ 137781 h 3368842"/>
              <a:gd name="connsiteX20" fmla="*/ 334297 w 4681716"/>
              <a:gd name="connsiteY20" fmla="*/ 212428 h 3368842"/>
              <a:gd name="connsiteX21" fmla="*/ 175169 w 4681716"/>
              <a:gd name="connsiteY21" fmla="*/ 124843 h 3368842"/>
              <a:gd name="connsiteX22" fmla="*/ 0 w 4681716"/>
              <a:gd name="connsiteY22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3838850 w 4677746"/>
              <a:gd name="connsiteY4" fmla="*/ 3125234 h 3368842"/>
              <a:gd name="connsiteX5" fmla="*/ 3545305 w 4677746"/>
              <a:gd name="connsiteY5" fmla="*/ 3176337 h 3368842"/>
              <a:gd name="connsiteX6" fmla="*/ 3304673 w 4677746"/>
              <a:gd name="connsiteY6" fmla="*/ 3288631 h 3368842"/>
              <a:gd name="connsiteX7" fmla="*/ 2927426 w 4677746"/>
              <a:gd name="connsiteY7" fmla="*/ 3271424 h 3368842"/>
              <a:gd name="connsiteX8" fmla="*/ 2721465 w 4677746"/>
              <a:gd name="connsiteY8" fmla="*/ 2937516 h 3368842"/>
              <a:gd name="connsiteX9" fmla="*/ 2509424 w 4677746"/>
              <a:gd name="connsiteY9" fmla="*/ 2720689 h 3368842"/>
              <a:gd name="connsiteX10" fmla="*/ 2463886 w 4677746"/>
              <a:gd name="connsiteY10" fmla="*/ 2188582 h 3368842"/>
              <a:gd name="connsiteX11" fmla="*/ 2675539 w 4677746"/>
              <a:gd name="connsiteY11" fmla="*/ 1929839 h 3368842"/>
              <a:gd name="connsiteX12" fmla="*/ 2631294 w 4677746"/>
              <a:gd name="connsiteY12" fmla="*/ 1563458 h 3368842"/>
              <a:gd name="connsiteX13" fmla="*/ 2430119 w 4677746"/>
              <a:gd name="connsiteY13" fmla="*/ 1470310 h 3368842"/>
              <a:gd name="connsiteX14" fmla="*/ 2180821 w 4677746"/>
              <a:gd name="connsiteY14" fmla="*/ 1206650 h 3368842"/>
              <a:gd name="connsiteX15" fmla="*/ 1925052 w 4677746"/>
              <a:gd name="connsiteY15" fmla="*/ 770021 h 3368842"/>
              <a:gd name="connsiteX16" fmla="*/ 1684421 w 4677746"/>
              <a:gd name="connsiteY16" fmla="*/ 497305 h 3368842"/>
              <a:gd name="connsiteX17" fmla="*/ 1363579 w 4677746"/>
              <a:gd name="connsiteY17" fmla="*/ 208547 h 3368842"/>
              <a:gd name="connsiteX18" fmla="*/ 926044 w 4677746"/>
              <a:gd name="connsiteY18" fmla="*/ 5174 h 3368842"/>
              <a:gd name="connsiteX19" fmla="*/ 785156 w 4677746"/>
              <a:gd name="connsiteY19" fmla="*/ 96640 h 3368842"/>
              <a:gd name="connsiteX20" fmla="*/ 623055 w 4677746"/>
              <a:gd name="connsiteY20" fmla="*/ 137781 h 3368842"/>
              <a:gd name="connsiteX21" fmla="*/ 334297 w 4677746"/>
              <a:gd name="connsiteY21" fmla="*/ 212428 h 3368842"/>
              <a:gd name="connsiteX22" fmla="*/ 175169 w 4677746"/>
              <a:gd name="connsiteY22" fmla="*/ 124843 h 3368842"/>
              <a:gd name="connsiteX23" fmla="*/ 0 w 4677746"/>
              <a:gd name="connsiteY23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668252 w 4677746"/>
              <a:gd name="connsiteY0" fmla="*/ 3368842 h 3368842"/>
              <a:gd name="connsiteX1" fmla="*/ 4620126 w 4677746"/>
              <a:gd name="connsiteY1" fmla="*/ 3160294 h 3368842"/>
              <a:gd name="connsiteX2" fmla="*/ 4267976 w 4677746"/>
              <a:gd name="connsiteY2" fmla="*/ 3156931 h 3368842"/>
              <a:gd name="connsiteX3" fmla="*/ 4179615 w 4677746"/>
              <a:gd name="connsiteY3" fmla="*/ 2766487 h 3368842"/>
              <a:gd name="connsiteX4" fmla="*/ 4054124 w 4677746"/>
              <a:gd name="connsiteY4" fmla="*/ 3112686 h 3368842"/>
              <a:gd name="connsiteX5" fmla="*/ 3838850 w 4677746"/>
              <a:gd name="connsiteY5" fmla="*/ 3125234 h 3368842"/>
              <a:gd name="connsiteX6" fmla="*/ 3545305 w 4677746"/>
              <a:gd name="connsiteY6" fmla="*/ 3176337 h 3368842"/>
              <a:gd name="connsiteX7" fmla="*/ 3304673 w 4677746"/>
              <a:gd name="connsiteY7" fmla="*/ 3288631 h 3368842"/>
              <a:gd name="connsiteX8" fmla="*/ 2927426 w 4677746"/>
              <a:gd name="connsiteY8" fmla="*/ 3271424 h 3368842"/>
              <a:gd name="connsiteX9" fmla="*/ 2721465 w 4677746"/>
              <a:gd name="connsiteY9" fmla="*/ 2937516 h 3368842"/>
              <a:gd name="connsiteX10" fmla="*/ 2509424 w 4677746"/>
              <a:gd name="connsiteY10" fmla="*/ 2720689 h 3368842"/>
              <a:gd name="connsiteX11" fmla="*/ 2463886 w 4677746"/>
              <a:gd name="connsiteY11" fmla="*/ 2188582 h 3368842"/>
              <a:gd name="connsiteX12" fmla="*/ 2675539 w 4677746"/>
              <a:gd name="connsiteY12" fmla="*/ 1929839 h 3368842"/>
              <a:gd name="connsiteX13" fmla="*/ 2631294 w 4677746"/>
              <a:gd name="connsiteY13" fmla="*/ 1563458 h 3368842"/>
              <a:gd name="connsiteX14" fmla="*/ 2430119 w 4677746"/>
              <a:gd name="connsiteY14" fmla="*/ 1470310 h 3368842"/>
              <a:gd name="connsiteX15" fmla="*/ 2180821 w 4677746"/>
              <a:gd name="connsiteY15" fmla="*/ 1206650 h 3368842"/>
              <a:gd name="connsiteX16" fmla="*/ 1925052 w 4677746"/>
              <a:gd name="connsiteY16" fmla="*/ 770021 h 3368842"/>
              <a:gd name="connsiteX17" fmla="*/ 1684421 w 4677746"/>
              <a:gd name="connsiteY17" fmla="*/ 497305 h 3368842"/>
              <a:gd name="connsiteX18" fmla="*/ 1363579 w 4677746"/>
              <a:gd name="connsiteY18" fmla="*/ 208547 h 3368842"/>
              <a:gd name="connsiteX19" fmla="*/ 926044 w 4677746"/>
              <a:gd name="connsiteY19" fmla="*/ 5174 h 3368842"/>
              <a:gd name="connsiteX20" fmla="*/ 785156 w 4677746"/>
              <a:gd name="connsiteY20" fmla="*/ 96640 h 3368842"/>
              <a:gd name="connsiteX21" fmla="*/ 623055 w 4677746"/>
              <a:gd name="connsiteY21" fmla="*/ 137781 h 3368842"/>
              <a:gd name="connsiteX22" fmla="*/ 334297 w 4677746"/>
              <a:gd name="connsiteY22" fmla="*/ 212428 h 3368842"/>
              <a:gd name="connsiteX23" fmla="*/ 175169 w 4677746"/>
              <a:gd name="connsiteY23" fmla="*/ 124843 h 3368842"/>
              <a:gd name="connsiteX24" fmla="*/ 0 w 4677746"/>
              <a:gd name="connsiteY24" fmla="*/ 0 h 3368842"/>
              <a:gd name="connsiteX0" fmla="*/ 4955845 w 4956619"/>
              <a:gd name="connsiteY0" fmla="*/ 3435210 h 3435210"/>
              <a:gd name="connsiteX1" fmla="*/ 4620126 w 4956619"/>
              <a:gd name="connsiteY1" fmla="*/ 3160294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35210 h 3435210"/>
              <a:gd name="connsiteX1" fmla="*/ 4620126 w 4956619"/>
              <a:gd name="connsiteY1" fmla="*/ 3270907 h 3435210"/>
              <a:gd name="connsiteX2" fmla="*/ 4267976 w 4956619"/>
              <a:gd name="connsiteY2" fmla="*/ 3156931 h 3435210"/>
              <a:gd name="connsiteX3" fmla="*/ 4179615 w 4956619"/>
              <a:gd name="connsiteY3" fmla="*/ 2766487 h 3435210"/>
              <a:gd name="connsiteX4" fmla="*/ 4054124 w 4956619"/>
              <a:gd name="connsiteY4" fmla="*/ 3112686 h 3435210"/>
              <a:gd name="connsiteX5" fmla="*/ 3838850 w 4956619"/>
              <a:gd name="connsiteY5" fmla="*/ 3125234 h 3435210"/>
              <a:gd name="connsiteX6" fmla="*/ 3545305 w 4956619"/>
              <a:gd name="connsiteY6" fmla="*/ 3176337 h 3435210"/>
              <a:gd name="connsiteX7" fmla="*/ 3304673 w 4956619"/>
              <a:gd name="connsiteY7" fmla="*/ 3288631 h 3435210"/>
              <a:gd name="connsiteX8" fmla="*/ 2927426 w 4956619"/>
              <a:gd name="connsiteY8" fmla="*/ 3271424 h 3435210"/>
              <a:gd name="connsiteX9" fmla="*/ 2721465 w 4956619"/>
              <a:gd name="connsiteY9" fmla="*/ 2937516 h 3435210"/>
              <a:gd name="connsiteX10" fmla="*/ 2509424 w 4956619"/>
              <a:gd name="connsiteY10" fmla="*/ 2720689 h 3435210"/>
              <a:gd name="connsiteX11" fmla="*/ 2463886 w 4956619"/>
              <a:gd name="connsiteY11" fmla="*/ 2188582 h 3435210"/>
              <a:gd name="connsiteX12" fmla="*/ 2675539 w 4956619"/>
              <a:gd name="connsiteY12" fmla="*/ 1929839 h 3435210"/>
              <a:gd name="connsiteX13" fmla="*/ 2631294 w 4956619"/>
              <a:gd name="connsiteY13" fmla="*/ 1563458 h 3435210"/>
              <a:gd name="connsiteX14" fmla="*/ 2430119 w 4956619"/>
              <a:gd name="connsiteY14" fmla="*/ 1470310 h 3435210"/>
              <a:gd name="connsiteX15" fmla="*/ 2180821 w 4956619"/>
              <a:gd name="connsiteY15" fmla="*/ 1206650 h 3435210"/>
              <a:gd name="connsiteX16" fmla="*/ 1925052 w 4956619"/>
              <a:gd name="connsiteY16" fmla="*/ 770021 h 3435210"/>
              <a:gd name="connsiteX17" fmla="*/ 1684421 w 4956619"/>
              <a:gd name="connsiteY17" fmla="*/ 497305 h 3435210"/>
              <a:gd name="connsiteX18" fmla="*/ 1363579 w 4956619"/>
              <a:gd name="connsiteY18" fmla="*/ 208547 h 3435210"/>
              <a:gd name="connsiteX19" fmla="*/ 926044 w 4956619"/>
              <a:gd name="connsiteY19" fmla="*/ 5174 h 3435210"/>
              <a:gd name="connsiteX20" fmla="*/ 785156 w 4956619"/>
              <a:gd name="connsiteY20" fmla="*/ 96640 h 3435210"/>
              <a:gd name="connsiteX21" fmla="*/ 623055 w 4956619"/>
              <a:gd name="connsiteY21" fmla="*/ 137781 h 3435210"/>
              <a:gd name="connsiteX22" fmla="*/ 334297 w 4956619"/>
              <a:gd name="connsiteY22" fmla="*/ 212428 h 3435210"/>
              <a:gd name="connsiteX23" fmla="*/ 175169 w 4956619"/>
              <a:gd name="connsiteY23" fmla="*/ 124843 h 3435210"/>
              <a:gd name="connsiteX24" fmla="*/ 0 w 4956619"/>
              <a:gd name="connsiteY24" fmla="*/ 0 h 3435210"/>
              <a:gd name="connsiteX0" fmla="*/ 4955845 w 4956619"/>
              <a:gd name="connsiteY0" fmla="*/ 3449959 h 3449959"/>
              <a:gd name="connsiteX1" fmla="*/ 4620126 w 4956619"/>
              <a:gd name="connsiteY1" fmla="*/ 3270907 h 3449959"/>
              <a:gd name="connsiteX2" fmla="*/ 4267976 w 4956619"/>
              <a:gd name="connsiteY2" fmla="*/ 3156931 h 3449959"/>
              <a:gd name="connsiteX3" fmla="*/ 4179615 w 4956619"/>
              <a:gd name="connsiteY3" fmla="*/ 2766487 h 3449959"/>
              <a:gd name="connsiteX4" fmla="*/ 4054124 w 4956619"/>
              <a:gd name="connsiteY4" fmla="*/ 3112686 h 3449959"/>
              <a:gd name="connsiteX5" fmla="*/ 3838850 w 4956619"/>
              <a:gd name="connsiteY5" fmla="*/ 3125234 h 3449959"/>
              <a:gd name="connsiteX6" fmla="*/ 3545305 w 4956619"/>
              <a:gd name="connsiteY6" fmla="*/ 3176337 h 3449959"/>
              <a:gd name="connsiteX7" fmla="*/ 3304673 w 4956619"/>
              <a:gd name="connsiteY7" fmla="*/ 3288631 h 3449959"/>
              <a:gd name="connsiteX8" fmla="*/ 2927426 w 4956619"/>
              <a:gd name="connsiteY8" fmla="*/ 3271424 h 3449959"/>
              <a:gd name="connsiteX9" fmla="*/ 2721465 w 4956619"/>
              <a:gd name="connsiteY9" fmla="*/ 2937516 h 3449959"/>
              <a:gd name="connsiteX10" fmla="*/ 2509424 w 4956619"/>
              <a:gd name="connsiteY10" fmla="*/ 2720689 h 3449959"/>
              <a:gd name="connsiteX11" fmla="*/ 2463886 w 4956619"/>
              <a:gd name="connsiteY11" fmla="*/ 2188582 h 3449959"/>
              <a:gd name="connsiteX12" fmla="*/ 2675539 w 4956619"/>
              <a:gd name="connsiteY12" fmla="*/ 1929839 h 3449959"/>
              <a:gd name="connsiteX13" fmla="*/ 2631294 w 4956619"/>
              <a:gd name="connsiteY13" fmla="*/ 1563458 h 3449959"/>
              <a:gd name="connsiteX14" fmla="*/ 2430119 w 4956619"/>
              <a:gd name="connsiteY14" fmla="*/ 1470310 h 3449959"/>
              <a:gd name="connsiteX15" fmla="*/ 2180821 w 4956619"/>
              <a:gd name="connsiteY15" fmla="*/ 1206650 h 3449959"/>
              <a:gd name="connsiteX16" fmla="*/ 1925052 w 4956619"/>
              <a:gd name="connsiteY16" fmla="*/ 770021 h 3449959"/>
              <a:gd name="connsiteX17" fmla="*/ 1684421 w 4956619"/>
              <a:gd name="connsiteY17" fmla="*/ 497305 h 3449959"/>
              <a:gd name="connsiteX18" fmla="*/ 1363579 w 4956619"/>
              <a:gd name="connsiteY18" fmla="*/ 208547 h 3449959"/>
              <a:gd name="connsiteX19" fmla="*/ 926044 w 4956619"/>
              <a:gd name="connsiteY19" fmla="*/ 5174 h 3449959"/>
              <a:gd name="connsiteX20" fmla="*/ 785156 w 4956619"/>
              <a:gd name="connsiteY20" fmla="*/ 96640 h 3449959"/>
              <a:gd name="connsiteX21" fmla="*/ 623055 w 4956619"/>
              <a:gd name="connsiteY21" fmla="*/ 137781 h 3449959"/>
              <a:gd name="connsiteX22" fmla="*/ 334297 w 4956619"/>
              <a:gd name="connsiteY22" fmla="*/ 212428 h 3449959"/>
              <a:gd name="connsiteX23" fmla="*/ 175169 w 4956619"/>
              <a:gd name="connsiteY23" fmla="*/ 124843 h 3449959"/>
              <a:gd name="connsiteX24" fmla="*/ 0 w 4956619"/>
              <a:gd name="connsiteY24" fmla="*/ 0 h 3449959"/>
              <a:gd name="connsiteX0" fmla="*/ 4955845 w 4955845"/>
              <a:gd name="connsiteY0" fmla="*/ 3449959 h 3449959"/>
              <a:gd name="connsiteX1" fmla="*/ 4620126 w 4955845"/>
              <a:gd name="connsiteY1" fmla="*/ 3270907 h 3449959"/>
              <a:gd name="connsiteX2" fmla="*/ 4267976 w 4955845"/>
              <a:gd name="connsiteY2" fmla="*/ 3156931 h 3449959"/>
              <a:gd name="connsiteX3" fmla="*/ 4179615 w 4955845"/>
              <a:gd name="connsiteY3" fmla="*/ 2766487 h 3449959"/>
              <a:gd name="connsiteX4" fmla="*/ 4054124 w 4955845"/>
              <a:gd name="connsiteY4" fmla="*/ 3112686 h 3449959"/>
              <a:gd name="connsiteX5" fmla="*/ 3838850 w 4955845"/>
              <a:gd name="connsiteY5" fmla="*/ 3125234 h 3449959"/>
              <a:gd name="connsiteX6" fmla="*/ 3545305 w 4955845"/>
              <a:gd name="connsiteY6" fmla="*/ 3176337 h 3449959"/>
              <a:gd name="connsiteX7" fmla="*/ 3304673 w 4955845"/>
              <a:gd name="connsiteY7" fmla="*/ 3288631 h 3449959"/>
              <a:gd name="connsiteX8" fmla="*/ 2927426 w 4955845"/>
              <a:gd name="connsiteY8" fmla="*/ 3271424 h 3449959"/>
              <a:gd name="connsiteX9" fmla="*/ 2721465 w 4955845"/>
              <a:gd name="connsiteY9" fmla="*/ 2937516 h 3449959"/>
              <a:gd name="connsiteX10" fmla="*/ 2509424 w 4955845"/>
              <a:gd name="connsiteY10" fmla="*/ 2720689 h 3449959"/>
              <a:gd name="connsiteX11" fmla="*/ 2463886 w 4955845"/>
              <a:gd name="connsiteY11" fmla="*/ 2188582 h 3449959"/>
              <a:gd name="connsiteX12" fmla="*/ 2675539 w 4955845"/>
              <a:gd name="connsiteY12" fmla="*/ 1929839 h 3449959"/>
              <a:gd name="connsiteX13" fmla="*/ 2631294 w 4955845"/>
              <a:gd name="connsiteY13" fmla="*/ 1563458 h 3449959"/>
              <a:gd name="connsiteX14" fmla="*/ 2430119 w 4955845"/>
              <a:gd name="connsiteY14" fmla="*/ 1470310 h 3449959"/>
              <a:gd name="connsiteX15" fmla="*/ 2180821 w 4955845"/>
              <a:gd name="connsiteY15" fmla="*/ 1206650 h 3449959"/>
              <a:gd name="connsiteX16" fmla="*/ 1925052 w 4955845"/>
              <a:gd name="connsiteY16" fmla="*/ 770021 h 3449959"/>
              <a:gd name="connsiteX17" fmla="*/ 1684421 w 4955845"/>
              <a:gd name="connsiteY17" fmla="*/ 497305 h 3449959"/>
              <a:gd name="connsiteX18" fmla="*/ 1363579 w 4955845"/>
              <a:gd name="connsiteY18" fmla="*/ 208547 h 3449959"/>
              <a:gd name="connsiteX19" fmla="*/ 926044 w 4955845"/>
              <a:gd name="connsiteY19" fmla="*/ 5174 h 3449959"/>
              <a:gd name="connsiteX20" fmla="*/ 785156 w 4955845"/>
              <a:gd name="connsiteY20" fmla="*/ 96640 h 3449959"/>
              <a:gd name="connsiteX21" fmla="*/ 623055 w 4955845"/>
              <a:gd name="connsiteY21" fmla="*/ 137781 h 3449959"/>
              <a:gd name="connsiteX22" fmla="*/ 334297 w 4955845"/>
              <a:gd name="connsiteY22" fmla="*/ 212428 h 3449959"/>
              <a:gd name="connsiteX23" fmla="*/ 175169 w 4955845"/>
              <a:gd name="connsiteY23" fmla="*/ 124843 h 3449959"/>
              <a:gd name="connsiteX24" fmla="*/ 0 w 4955845"/>
              <a:gd name="connsiteY24" fmla="*/ 0 h 3449959"/>
              <a:gd name="connsiteX0" fmla="*/ 4963219 w 4963219"/>
              <a:gd name="connsiteY0" fmla="*/ 3457333 h 3457333"/>
              <a:gd name="connsiteX1" fmla="*/ 4620126 w 4963219"/>
              <a:gd name="connsiteY1" fmla="*/ 3270907 h 3457333"/>
              <a:gd name="connsiteX2" fmla="*/ 4267976 w 4963219"/>
              <a:gd name="connsiteY2" fmla="*/ 3156931 h 3457333"/>
              <a:gd name="connsiteX3" fmla="*/ 4179615 w 4963219"/>
              <a:gd name="connsiteY3" fmla="*/ 2766487 h 3457333"/>
              <a:gd name="connsiteX4" fmla="*/ 4054124 w 4963219"/>
              <a:gd name="connsiteY4" fmla="*/ 3112686 h 3457333"/>
              <a:gd name="connsiteX5" fmla="*/ 3838850 w 4963219"/>
              <a:gd name="connsiteY5" fmla="*/ 3125234 h 3457333"/>
              <a:gd name="connsiteX6" fmla="*/ 3545305 w 4963219"/>
              <a:gd name="connsiteY6" fmla="*/ 3176337 h 3457333"/>
              <a:gd name="connsiteX7" fmla="*/ 3304673 w 4963219"/>
              <a:gd name="connsiteY7" fmla="*/ 3288631 h 3457333"/>
              <a:gd name="connsiteX8" fmla="*/ 2927426 w 4963219"/>
              <a:gd name="connsiteY8" fmla="*/ 3271424 h 3457333"/>
              <a:gd name="connsiteX9" fmla="*/ 2721465 w 4963219"/>
              <a:gd name="connsiteY9" fmla="*/ 2937516 h 3457333"/>
              <a:gd name="connsiteX10" fmla="*/ 2509424 w 4963219"/>
              <a:gd name="connsiteY10" fmla="*/ 2720689 h 3457333"/>
              <a:gd name="connsiteX11" fmla="*/ 2463886 w 4963219"/>
              <a:gd name="connsiteY11" fmla="*/ 2188582 h 3457333"/>
              <a:gd name="connsiteX12" fmla="*/ 2675539 w 4963219"/>
              <a:gd name="connsiteY12" fmla="*/ 1929839 h 3457333"/>
              <a:gd name="connsiteX13" fmla="*/ 2631294 w 4963219"/>
              <a:gd name="connsiteY13" fmla="*/ 1563458 h 3457333"/>
              <a:gd name="connsiteX14" fmla="*/ 2430119 w 4963219"/>
              <a:gd name="connsiteY14" fmla="*/ 1470310 h 3457333"/>
              <a:gd name="connsiteX15" fmla="*/ 2180821 w 4963219"/>
              <a:gd name="connsiteY15" fmla="*/ 1206650 h 3457333"/>
              <a:gd name="connsiteX16" fmla="*/ 1925052 w 4963219"/>
              <a:gd name="connsiteY16" fmla="*/ 770021 h 3457333"/>
              <a:gd name="connsiteX17" fmla="*/ 1684421 w 4963219"/>
              <a:gd name="connsiteY17" fmla="*/ 497305 h 3457333"/>
              <a:gd name="connsiteX18" fmla="*/ 1363579 w 4963219"/>
              <a:gd name="connsiteY18" fmla="*/ 208547 h 3457333"/>
              <a:gd name="connsiteX19" fmla="*/ 926044 w 4963219"/>
              <a:gd name="connsiteY19" fmla="*/ 5174 h 3457333"/>
              <a:gd name="connsiteX20" fmla="*/ 785156 w 4963219"/>
              <a:gd name="connsiteY20" fmla="*/ 96640 h 3457333"/>
              <a:gd name="connsiteX21" fmla="*/ 623055 w 4963219"/>
              <a:gd name="connsiteY21" fmla="*/ 137781 h 3457333"/>
              <a:gd name="connsiteX22" fmla="*/ 334297 w 4963219"/>
              <a:gd name="connsiteY22" fmla="*/ 212428 h 3457333"/>
              <a:gd name="connsiteX23" fmla="*/ 175169 w 4963219"/>
              <a:gd name="connsiteY23" fmla="*/ 124843 h 3457333"/>
              <a:gd name="connsiteX24" fmla="*/ 0 w 4963219"/>
              <a:gd name="connsiteY24" fmla="*/ 0 h 345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63219" h="3457333">
                <a:moveTo>
                  <a:pt x="4963219" y="3457333"/>
                </a:moveTo>
                <a:cubicBezTo>
                  <a:pt x="4861274" y="3395881"/>
                  <a:pt x="4736000" y="3320974"/>
                  <a:pt x="4620126" y="3270907"/>
                </a:cubicBezTo>
                <a:cubicBezTo>
                  <a:pt x="4504252" y="3220840"/>
                  <a:pt x="4341394" y="3222565"/>
                  <a:pt x="4267976" y="3156931"/>
                </a:cubicBezTo>
                <a:cubicBezTo>
                  <a:pt x="4194558" y="3091297"/>
                  <a:pt x="4296373" y="2773861"/>
                  <a:pt x="4179615" y="2766487"/>
                </a:cubicBezTo>
                <a:cubicBezTo>
                  <a:pt x="4062857" y="2759113"/>
                  <a:pt x="4110918" y="3052895"/>
                  <a:pt x="4054124" y="3112686"/>
                </a:cubicBezTo>
                <a:cubicBezTo>
                  <a:pt x="3997330" y="3172477"/>
                  <a:pt x="3923653" y="3114626"/>
                  <a:pt x="3838850" y="3125234"/>
                </a:cubicBezTo>
                <a:cubicBezTo>
                  <a:pt x="3754047" y="3135842"/>
                  <a:pt x="3634334" y="3149104"/>
                  <a:pt x="3545305" y="3176337"/>
                </a:cubicBezTo>
                <a:cubicBezTo>
                  <a:pt x="3456276" y="3203570"/>
                  <a:pt x="3407653" y="3272783"/>
                  <a:pt x="3304673" y="3288631"/>
                </a:cubicBezTo>
                <a:cubicBezTo>
                  <a:pt x="3201693" y="3304479"/>
                  <a:pt x="3024627" y="3329943"/>
                  <a:pt x="2927426" y="3271424"/>
                </a:cubicBezTo>
                <a:cubicBezTo>
                  <a:pt x="2830225" y="3212905"/>
                  <a:pt x="2791132" y="3029305"/>
                  <a:pt x="2721465" y="2937516"/>
                </a:cubicBezTo>
                <a:cubicBezTo>
                  <a:pt x="2651798" y="2845727"/>
                  <a:pt x="2552354" y="2845511"/>
                  <a:pt x="2509424" y="2720689"/>
                </a:cubicBezTo>
                <a:cubicBezTo>
                  <a:pt x="2466494" y="2595867"/>
                  <a:pt x="2436200" y="2320390"/>
                  <a:pt x="2463886" y="2188582"/>
                </a:cubicBezTo>
                <a:cubicBezTo>
                  <a:pt x="2491572" y="2056774"/>
                  <a:pt x="2647638" y="2034026"/>
                  <a:pt x="2675539" y="1929839"/>
                </a:cubicBezTo>
                <a:cubicBezTo>
                  <a:pt x="2703440" y="1825652"/>
                  <a:pt x="2672197" y="1640046"/>
                  <a:pt x="2631294" y="1563458"/>
                </a:cubicBezTo>
                <a:cubicBezTo>
                  <a:pt x="2590391" y="1486870"/>
                  <a:pt x="2505198" y="1529778"/>
                  <a:pt x="2430119" y="1470310"/>
                </a:cubicBezTo>
                <a:cubicBezTo>
                  <a:pt x="2355040" y="1410842"/>
                  <a:pt x="2264999" y="1323365"/>
                  <a:pt x="2180821" y="1206650"/>
                </a:cubicBezTo>
                <a:cubicBezTo>
                  <a:pt x="2096643" y="1089935"/>
                  <a:pt x="2007785" y="888245"/>
                  <a:pt x="1925052" y="770021"/>
                </a:cubicBezTo>
                <a:cubicBezTo>
                  <a:pt x="1842319" y="651797"/>
                  <a:pt x="1778000" y="590884"/>
                  <a:pt x="1684421" y="497305"/>
                </a:cubicBezTo>
                <a:cubicBezTo>
                  <a:pt x="1590842" y="403726"/>
                  <a:pt x="1489975" y="290569"/>
                  <a:pt x="1363579" y="208547"/>
                </a:cubicBezTo>
                <a:cubicBezTo>
                  <a:pt x="1237183" y="126525"/>
                  <a:pt x="1022448" y="23825"/>
                  <a:pt x="926044" y="5174"/>
                </a:cubicBezTo>
                <a:cubicBezTo>
                  <a:pt x="829640" y="-13477"/>
                  <a:pt x="835654" y="74539"/>
                  <a:pt x="785156" y="96640"/>
                </a:cubicBezTo>
                <a:cubicBezTo>
                  <a:pt x="734658" y="118741"/>
                  <a:pt x="698198" y="118483"/>
                  <a:pt x="623055" y="137781"/>
                </a:cubicBezTo>
                <a:cubicBezTo>
                  <a:pt x="547912" y="157079"/>
                  <a:pt x="408945" y="214584"/>
                  <a:pt x="334297" y="212428"/>
                </a:cubicBezTo>
                <a:cubicBezTo>
                  <a:pt x="259649" y="210272"/>
                  <a:pt x="225969" y="167622"/>
                  <a:pt x="175169" y="124843"/>
                </a:cubicBezTo>
                <a:cubicBezTo>
                  <a:pt x="124369" y="82064"/>
                  <a:pt x="54810" y="66842"/>
                  <a:pt x="0" y="0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Freeform 312"/>
          <p:cNvSpPr/>
          <p:nvPr/>
        </p:nvSpPr>
        <p:spPr>
          <a:xfrm>
            <a:off x="3748509" y="713142"/>
            <a:ext cx="15741486" cy="17049973"/>
          </a:xfrm>
          <a:custGeom>
            <a:avLst/>
            <a:gdLst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866900 w 10477500"/>
              <a:gd name="connsiteY12" fmla="*/ 2971800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828800 w 10477500"/>
              <a:gd name="connsiteY13" fmla="*/ 3352800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790700 w 10477500"/>
              <a:gd name="connsiteY14" fmla="*/ 3714750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614114 w 10477500"/>
              <a:gd name="connsiteY13" fmla="*/ 3265335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771650 w 10477500"/>
              <a:gd name="connsiteY15" fmla="*/ 398145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33600 w 10477500"/>
              <a:gd name="connsiteY17" fmla="*/ 4114800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43150 w 10477500"/>
              <a:gd name="connsiteY18" fmla="*/ 4286250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438400 w 10477500"/>
              <a:gd name="connsiteY20" fmla="*/ 4019550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609850 w 10477500"/>
              <a:gd name="connsiteY21" fmla="*/ 3962400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838450 w 10477500"/>
              <a:gd name="connsiteY22" fmla="*/ 4229100 h 13012116"/>
              <a:gd name="connsiteX23" fmla="*/ 3028950 w 10477500"/>
              <a:gd name="connsiteY23" fmla="*/ 4629150 h 13012116"/>
              <a:gd name="connsiteX24" fmla="*/ 3200400 w 10477500"/>
              <a:gd name="connsiteY24" fmla="*/ 4724400 h 13012116"/>
              <a:gd name="connsiteX25" fmla="*/ 3409950 w 10477500"/>
              <a:gd name="connsiteY25" fmla="*/ 4667250 h 13012116"/>
              <a:gd name="connsiteX26" fmla="*/ 3676650 w 10477500"/>
              <a:gd name="connsiteY26" fmla="*/ 4933950 h 13012116"/>
              <a:gd name="connsiteX27" fmla="*/ 3867150 w 10477500"/>
              <a:gd name="connsiteY27" fmla="*/ 5276850 h 13012116"/>
              <a:gd name="connsiteX28" fmla="*/ 4267200 w 10477500"/>
              <a:gd name="connsiteY28" fmla="*/ 5372100 h 13012116"/>
              <a:gd name="connsiteX29" fmla="*/ 4438650 w 10477500"/>
              <a:gd name="connsiteY29" fmla="*/ 5715000 h 13012116"/>
              <a:gd name="connsiteX30" fmla="*/ 4724400 w 10477500"/>
              <a:gd name="connsiteY30" fmla="*/ 5981700 h 13012116"/>
              <a:gd name="connsiteX31" fmla="*/ 5010150 w 10477500"/>
              <a:gd name="connsiteY31" fmla="*/ 5924550 h 13012116"/>
              <a:gd name="connsiteX32" fmla="*/ 5524500 w 10477500"/>
              <a:gd name="connsiteY32" fmla="*/ 6019800 h 13012116"/>
              <a:gd name="connsiteX33" fmla="*/ 6191250 w 10477500"/>
              <a:gd name="connsiteY33" fmla="*/ 5962650 h 13012116"/>
              <a:gd name="connsiteX34" fmla="*/ 6438900 w 10477500"/>
              <a:gd name="connsiteY34" fmla="*/ 5962650 h 13012116"/>
              <a:gd name="connsiteX35" fmla="*/ 7181850 w 10477500"/>
              <a:gd name="connsiteY35" fmla="*/ 5905500 h 13012116"/>
              <a:gd name="connsiteX36" fmla="*/ 7620000 w 10477500"/>
              <a:gd name="connsiteY36" fmla="*/ 5962650 h 13012116"/>
              <a:gd name="connsiteX37" fmla="*/ 7848600 w 10477500"/>
              <a:gd name="connsiteY37" fmla="*/ 6210300 h 13012116"/>
              <a:gd name="connsiteX38" fmla="*/ 7924800 w 10477500"/>
              <a:gd name="connsiteY38" fmla="*/ 6400800 h 13012116"/>
              <a:gd name="connsiteX39" fmla="*/ 8248650 w 10477500"/>
              <a:gd name="connsiteY39" fmla="*/ 6534150 h 13012116"/>
              <a:gd name="connsiteX40" fmla="*/ 8248650 w 10477500"/>
              <a:gd name="connsiteY40" fmla="*/ 6705600 h 13012116"/>
              <a:gd name="connsiteX41" fmla="*/ 8496300 w 10477500"/>
              <a:gd name="connsiteY41" fmla="*/ 6877050 h 13012116"/>
              <a:gd name="connsiteX42" fmla="*/ 8763000 w 10477500"/>
              <a:gd name="connsiteY42" fmla="*/ 6743700 h 13012116"/>
              <a:gd name="connsiteX43" fmla="*/ 8953500 w 10477500"/>
              <a:gd name="connsiteY43" fmla="*/ 6515100 h 13012116"/>
              <a:gd name="connsiteX44" fmla="*/ 9163050 w 10477500"/>
              <a:gd name="connsiteY44" fmla="*/ 6324600 h 13012116"/>
              <a:gd name="connsiteX45" fmla="*/ 9563100 w 10477500"/>
              <a:gd name="connsiteY45" fmla="*/ 6457950 h 13012116"/>
              <a:gd name="connsiteX46" fmla="*/ 9772650 w 10477500"/>
              <a:gd name="connsiteY46" fmla="*/ 6972300 h 13012116"/>
              <a:gd name="connsiteX47" fmla="*/ 9982200 w 10477500"/>
              <a:gd name="connsiteY47" fmla="*/ 7277100 h 13012116"/>
              <a:gd name="connsiteX48" fmla="*/ 10134600 w 10477500"/>
              <a:gd name="connsiteY48" fmla="*/ 7239000 h 13012116"/>
              <a:gd name="connsiteX49" fmla="*/ 10420350 w 10477500"/>
              <a:gd name="connsiteY49" fmla="*/ 7296150 h 13012116"/>
              <a:gd name="connsiteX50" fmla="*/ 10477500 w 10477500"/>
              <a:gd name="connsiteY50" fmla="*/ 7639050 h 13012116"/>
              <a:gd name="connsiteX51" fmla="*/ 10420350 w 10477500"/>
              <a:gd name="connsiteY51" fmla="*/ 7981950 h 13012116"/>
              <a:gd name="connsiteX52" fmla="*/ 10248900 w 10477500"/>
              <a:gd name="connsiteY52" fmla="*/ 8077200 h 13012116"/>
              <a:gd name="connsiteX53" fmla="*/ 9925050 w 10477500"/>
              <a:gd name="connsiteY53" fmla="*/ 8096250 h 13012116"/>
              <a:gd name="connsiteX54" fmla="*/ 9753600 w 10477500"/>
              <a:gd name="connsiteY54" fmla="*/ 8362950 h 13012116"/>
              <a:gd name="connsiteX55" fmla="*/ 9505950 w 10477500"/>
              <a:gd name="connsiteY55" fmla="*/ 8515350 h 13012116"/>
              <a:gd name="connsiteX56" fmla="*/ 9372600 w 10477500"/>
              <a:gd name="connsiteY56" fmla="*/ 8743950 h 13012116"/>
              <a:gd name="connsiteX57" fmla="*/ 9429750 w 10477500"/>
              <a:gd name="connsiteY57" fmla="*/ 9144000 h 13012116"/>
              <a:gd name="connsiteX58" fmla="*/ 9220200 w 10477500"/>
              <a:gd name="connsiteY58" fmla="*/ 9505950 h 13012116"/>
              <a:gd name="connsiteX59" fmla="*/ 9010650 w 10477500"/>
              <a:gd name="connsiteY59" fmla="*/ 9696450 h 13012116"/>
              <a:gd name="connsiteX60" fmla="*/ 8934450 w 10477500"/>
              <a:gd name="connsiteY60" fmla="*/ 9810750 h 13012116"/>
              <a:gd name="connsiteX61" fmla="*/ 8763000 w 10477500"/>
              <a:gd name="connsiteY61" fmla="*/ 9963150 h 13012116"/>
              <a:gd name="connsiteX62" fmla="*/ 8629650 w 10477500"/>
              <a:gd name="connsiteY62" fmla="*/ 10134600 h 13012116"/>
              <a:gd name="connsiteX63" fmla="*/ 8496300 w 10477500"/>
              <a:gd name="connsiteY63" fmla="*/ 10344150 h 13012116"/>
              <a:gd name="connsiteX64" fmla="*/ 8420100 w 10477500"/>
              <a:gd name="connsiteY64" fmla="*/ 10534650 h 13012116"/>
              <a:gd name="connsiteX65" fmla="*/ 8343900 w 10477500"/>
              <a:gd name="connsiteY65" fmla="*/ 10820400 h 13012116"/>
              <a:gd name="connsiteX66" fmla="*/ 8324850 w 10477500"/>
              <a:gd name="connsiteY66" fmla="*/ 11010900 h 13012116"/>
              <a:gd name="connsiteX67" fmla="*/ 8401050 w 10477500"/>
              <a:gd name="connsiteY67" fmla="*/ 11144250 h 13012116"/>
              <a:gd name="connsiteX68" fmla="*/ 8515350 w 10477500"/>
              <a:gd name="connsiteY68" fmla="*/ 11258550 h 13012116"/>
              <a:gd name="connsiteX69" fmla="*/ 8401050 w 10477500"/>
              <a:gd name="connsiteY69" fmla="*/ 11391900 h 13012116"/>
              <a:gd name="connsiteX70" fmla="*/ 8267700 w 10477500"/>
              <a:gd name="connsiteY70" fmla="*/ 11849100 h 13012116"/>
              <a:gd name="connsiteX71" fmla="*/ 7848600 w 10477500"/>
              <a:gd name="connsiteY71" fmla="*/ 12096750 h 13012116"/>
              <a:gd name="connsiteX72" fmla="*/ 7581900 w 10477500"/>
              <a:gd name="connsiteY72" fmla="*/ 12249150 h 13012116"/>
              <a:gd name="connsiteX73" fmla="*/ 6915150 w 10477500"/>
              <a:gd name="connsiteY73" fmla="*/ 12534900 h 13012116"/>
              <a:gd name="connsiteX74" fmla="*/ 6591300 w 10477500"/>
              <a:gd name="connsiteY74" fmla="*/ 12744450 h 13012116"/>
              <a:gd name="connsiteX75" fmla="*/ 6438900 w 10477500"/>
              <a:gd name="connsiteY75" fmla="*/ 12877800 h 13012116"/>
              <a:gd name="connsiteX76" fmla="*/ 6305550 w 10477500"/>
              <a:gd name="connsiteY76" fmla="*/ 12934950 h 13012116"/>
              <a:gd name="connsiteX77" fmla="*/ 6038850 w 10477500"/>
              <a:gd name="connsiteY77" fmla="*/ 13011150 h 13012116"/>
              <a:gd name="connsiteX78" fmla="*/ 5638800 w 10477500"/>
              <a:gd name="connsiteY78" fmla="*/ 12877800 h 13012116"/>
              <a:gd name="connsiteX79" fmla="*/ 5238750 w 10477500"/>
              <a:gd name="connsiteY79" fmla="*/ 12801600 h 13012116"/>
              <a:gd name="connsiteX80" fmla="*/ 4800600 w 10477500"/>
              <a:gd name="connsiteY80" fmla="*/ 12801600 h 13012116"/>
              <a:gd name="connsiteX81" fmla="*/ 4552950 w 10477500"/>
              <a:gd name="connsiteY81" fmla="*/ 12954000 h 13012116"/>
              <a:gd name="connsiteX82" fmla="*/ 4076700 w 10477500"/>
              <a:gd name="connsiteY82" fmla="*/ 12839700 h 13012116"/>
              <a:gd name="connsiteX83" fmla="*/ 3848100 w 10477500"/>
              <a:gd name="connsiteY83" fmla="*/ 12782550 h 13012116"/>
              <a:gd name="connsiteX84" fmla="*/ 3600450 w 10477500"/>
              <a:gd name="connsiteY84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38450 w 10477500"/>
              <a:gd name="connsiteY23" fmla="*/ 4229100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409950 w 10477500"/>
              <a:gd name="connsiteY26" fmla="*/ 4667250 h 13012116"/>
              <a:gd name="connsiteX27" fmla="*/ 3676650 w 10477500"/>
              <a:gd name="connsiteY27" fmla="*/ 4933950 h 13012116"/>
              <a:gd name="connsiteX28" fmla="*/ 3867150 w 10477500"/>
              <a:gd name="connsiteY28" fmla="*/ 5276850 h 13012116"/>
              <a:gd name="connsiteX29" fmla="*/ 4267200 w 10477500"/>
              <a:gd name="connsiteY29" fmla="*/ 5372100 h 13012116"/>
              <a:gd name="connsiteX30" fmla="*/ 4438650 w 10477500"/>
              <a:gd name="connsiteY30" fmla="*/ 5715000 h 13012116"/>
              <a:gd name="connsiteX31" fmla="*/ 4724400 w 10477500"/>
              <a:gd name="connsiteY31" fmla="*/ 5981700 h 13012116"/>
              <a:gd name="connsiteX32" fmla="*/ 5010150 w 10477500"/>
              <a:gd name="connsiteY32" fmla="*/ 5924550 h 13012116"/>
              <a:gd name="connsiteX33" fmla="*/ 5524500 w 10477500"/>
              <a:gd name="connsiteY33" fmla="*/ 6019800 h 13012116"/>
              <a:gd name="connsiteX34" fmla="*/ 6191250 w 10477500"/>
              <a:gd name="connsiteY34" fmla="*/ 5962650 h 13012116"/>
              <a:gd name="connsiteX35" fmla="*/ 6438900 w 10477500"/>
              <a:gd name="connsiteY35" fmla="*/ 5962650 h 13012116"/>
              <a:gd name="connsiteX36" fmla="*/ 7181850 w 10477500"/>
              <a:gd name="connsiteY36" fmla="*/ 5905500 h 13012116"/>
              <a:gd name="connsiteX37" fmla="*/ 7620000 w 10477500"/>
              <a:gd name="connsiteY37" fmla="*/ 5962650 h 13012116"/>
              <a:gd name="connsiteX38" fmla="*/ 7848600 w 10477500"/>
              <a:gd name="connsiteY38" fmla="*/ 6210300 h 13012116"/>
              <a:gd name="connsiteX39" fmla="*/ 7924800 w 10477500"/>
              <a:gd name="connsiteY39" fmla="*/ 6400800 h 13012116"/>
              <a:gd name="connsiteX40" fmla="*/ 8248650 w 10477500"/>
              <a:gd name="connsiteY40" fmla="*/ 6534150 h 13012116"/>
              <a:gd name="connsiteX41" fmla="*/ 8248650 w 10477500"/>
              <a:gd name="connsiteY41" fmla="*/ 6705600 h 13012116"/>
              <a:gd name="connsiteX42" fmla="*/ 8496300 w 10477500"/>
              <a:gd name="connsiteY42" fmla="*/ 6877050 h 13012116"/>
              <a:gd name="connsiteX43" fmla="*/ 8763000 w 10477500"/>
              <a:gd name="connsiteY43" fmla="*/ 6743700 h 13012116"/>
              <a:gd name="connsiteX44" fmla="*/ 8953500 w 10477500"/>
              <a:gd name="connsiteY44" fmla="*/ 6515100 h 13012116"/>
              <a:gd name="connsiteX45" fmla="*/ 9163050 w 10477500"/>
              <a:gd name="connsiteY45" fmla="*/ 6324600 h 13012116"/>
              <a:gd name="connsiteX46" fmla="*/ 9563100 w 10477500"/>
              <a:gd name="connsiteY46" fmla="*/ 6457950 h 13012116"/>
              <a:gd name="connsiteX47" fmla="*/ 9772650 w 10477500"/>
              <a:gd name="connsiteY47" fmla="*/ 6972300 h 13012116"/>
              <a:gd name="connsiteX48" fmla="*/ 9982200 w 10477500"/>
              <a:gd name="connsiteY48" fmla="*/ 7277100 h 13012116"/>
              <a:gd name="connsiteX49" fmla="*/ 10134600 w 10477500"/>
              <a:gd name="connsiteY49" fmla="*/ 7239000 h 13012116"/>
              <a:gd name="connsiteX50" fmla="*/ 10420350 w 10477500"/>
              <a:gd name="connsiteY50" fmla="*/ 7296150 h 13012116"/>
              <a:gd name="connsiteX51" fmla="*/ 10477500 w 10477500"/>
              <a:gd name="connsiteY51" fmla="*/ 7639050 h 13012116"/>
              <a:gd name="connsiteX52" fmla="*/ 10420350 w 10477500"/>
              <a:gd name="connsiteY52" fmla="*/ 7981950 h 13012116"/>
              <a:gd name="connsiteX53" fmla="*/ 10248900 w 10477500"/>
              <a:gd name="connsiteY53" fmla="*/ 8077200 h 13012116"/>
              <a:gd name="connsiteX54" fmla="*/ 9925050 w 10477500"/>
              <a:gd name="connsiteY54" fmla="*/ 8096250 h 13012116"/>
              <a:gd name="connsiteX55" fmla="*/ 9753600 w 10477500"/>
              <a:gd name="connsiteY55" fmla="*/ 8362950 h 13012116"/>
              <a:gd name="connsiteX56" fmla="*/ 9505950 w 10477500"/>
              <a:gd name="connsiteY56" fmla="*/ 8515350 h 13012116"/>
              <a:gd name="connsiteX57" fmla="*/ 9372600 w 10477500"/>
              <a:gd name="connsiteY57" fmla="*/ 8743950 h 13012116"/>
              <a:gd name="connsiteX58" fmla="*/ 9429750 w 10477500"/>
              <a:gd name="connsiteY58" fmla="*/ 9144000 h 13012116"/>
              <a:gd name="connsiteX59" fmla="*/ 9220200 w 10477500"/>
              <a:gd name="connsiteY59" fmla="*/ 9505950 h 13012116"/>
              <a:gd name="connsiteX60" fmla="*/ 9010650 w 10477500"/>
              <a:gd name="connsiteY60" fmla="*/ 9696450 h 13012116"/>
              <a:gd name="connsiteX61" fmla="*/ 8934450 w 10477500"/>
              <a:gd name="connsiteY61" fmla="*/ 9810750 h 13012116"/>
              <a:gd name="connsiteX62" fmla="*/ 8763000 w 10477500"/>
              <a:gd name="connsiteY62" fmla="*/ 9963150 h 13012116"/>
              <a:gd name="connsiteX63" fmla="*/ 8629650 w 10477500"/>
              <a:gd name="connsiteY63" fmla="*/ 10134600 h 13012116"/>
              <a:gd name="connsiteX64" fmla="*/ 8496300 w 10477500"/>
              <a:gd name="connsiteY64" fmla="*/ 10344150 h 13012116"/>
              <a:gd name="connsiteX65" fmla="*/ 8420100 w 10477500"/>
              <a:gd name="connsiteY65" fmla="*/ 10534650 h 13012116"/>
              <a:gd name="connsiteX66" fmla="*/ 8343900 w 10477500"/>
              <a:gd name="connsiteY66" fmla="*/ 10820400 h 13012116"/>
              <a:gd name="connsiteX67" fmla="*/ 8324850 w 10477500"/>
              <a:gd name="connsiteY67" fmla="*/ 11010900 h 13012116"/>
              <a:gd name="connsiteX68" fmla="*/ 8401050 w 10477500"/>
              <a:gd name="connsiteY68" fmla="*/ 11144250 h 13012116"/>
              <a:gd name="connsiteX69" fmla="*/ 8515350 w 10477500"/>
              <a:gd name="connsiteY69" fmla="*/ 11258550 h 13012116"/>
              <a:gd name="connsiteX70" fmla="*/ 8401050 w 10477500"/>
              <a:gd name="connsiteY70" fmla="*/ 11391900 h 13012116"/>
              <a:gd name="connsiteX71" fmla="*/ 8267700 w 10477500"/>
              <a:gd name="connsiteY71" fmla="*/ 11849100 h 13012116"/>
              <a:gd name="connsiteX72" fmla="*/ 7848600 w 10477500"/>
              <a:gd name="connsiteY72" fmla="*/ 12096750 h 13012116"/>
              <a:gd name="connsiteX73" fmla="*/ 7581900 w 10477500"/>
              <a:gd name="connsiteY73" fmla="*/ 12249150 h 13012116"/>
              <a:gd name="connsiteX74" fmla="*/ 6915150 w 10477500"/>
              <a:gd name="connsiteY74" fmla="*/ 12534900 h 13012116"/>
              <a:gd name="connsiteX75" fmla="*/ 6591300 w 10477500"/>
              <a:gd name="connsiteY75" fmla="*/ 12744450 h 13012116"/>
              <a:gd name="connsiteX76" fmla="*/ 6438900 w 10477500"/>
              <a:gd name="connsiteY76" fmla="*/ 12877800 h 13012116"/>
              <a:gd name="connsiteX77" fmla="*/ 6305550 w 10477500"/>
              <a:gd name="connsiteY77" fmla="*/ 12934950 h 13012116"/>
              <a:gd name="connsiteX78" fmla="*/ 6038850 w 10477500"/>
              <a:gd name="connsiteY78" fmla="*/ 13011150 h 13012116"/>
              <a:gd name="connsiteX79" fmla="*/ 5638800 w 10477500"/>
              <a:gd name="connsiteY79" fmla="*/ 12877800 h 13012116"/>
              <a:gd name="connsiteX80" fmla="*/ 5238750 w 10477500"/>
              <a:gd name="connsiteY80" fmla="*/ 12801600 h 13012116"/>
              <a:gd name="connsiteX81" fmla="*/ 4800600 w 10477500"/>
              <a:gd name="connsiteY81" fmla="*/ 12801600 h 13012116"/>
              <a:gd name="connsiteX82" fmla="*/ 4552950 w 10477500"/>
              <a:gd name="connsiteY82" fmla="*/ 12954000 h 13012116"/>
              <a:gd name="connsiteX83" fmla="*/ 4076700 w 10477500"/>
              <a:gd name="connsiteY83" fmla="*/ 12839700 h 13012116"/>
              <a:gd name="connsiteX84" fmla="*/ 3848100 w 10477500"/>
              <a:gd name="connsiteY84" fmla="*/ 12782550 h 13012116"/>
              <a:gd name="connsiteX85" fmla="*/ 3600450 w 10477500"/>
              <a:gd name="connsiteY85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676650 w 10477500"/>
              <a:gd name="connsiteY28" fmla="*/ 4933950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867150 w 10477500"/>
              <a:gd name="connsiteY29" fmla="*/ 5276850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4018224 w 10477500"/>
              <a:gd name="connsiteY29" fmla="*/ 5221191 h 13012116"/>
              <a:gd name="connsiteX30" fmla="*/ 4267200 w 10477500"/>
              <a:gd name="connsiteY30" fmla="*/ 5372100 h 13012116"/>
              <a:gd name="connsiteX31" fmla="*/ 4438650 w 10477500"/>
              <a:gd name="connsiteY31" fmla="*/ 5715000 h 13012116"/>
              <a:gd name="connsiteX32" fmla="*/ 4724400 w 10477500"/>
              <a:gd name="connsiteY32" fmla="*/ 5981700 h 13012116"/>
              <a:gd name="connsiteX33" fmla="*/ 5010150 w 10477500"/>
              <a:gd name="connsiteY33" fmla="*/ 5924550 h 13012116"/>
              <a:gd name="connsiteX34" fmla="*/ 5524500 w 10477500"/>
              <a:gd name="connsiteY34" fmla="*/ 6019800 h 13012116"/>
              <a:gd name="connsiteX35" fmla="*/ 6191250 w 10477500"/>
              <a:gd name="connsiteY35" fmla="*/ 5962650 h 13012116"/>
              <a:gd name="connsiteX36" fmla="*/ 6438900 w 10477500"/>
              <a:gd name="connsiteY36" fmla="*/ 5962650 h 13012116"/>
              <a:gd name="connsiteX37" fmla="*/ 7181850 w 10477500"/>
              <a:gd name="connsiteY37" fmla="*/ 5905500 h 13012116"/>
              <a:gd name="connsiteX38" fmla="*/ 7620000 w 10477500"/>
              <a:gd name="connsiteY38" fmla="*/ 5962650 h 13012116"/>
              <a:gd name="connsiteX39" fmla="*/ 7848600 w 10477500"/>
              <a:gd name="connsiteY39" fmla="*/ 6210300 h 13012116"/>
              <a:gd name="connsiteX40" fmla="*/ 7924800 w 10477500"/>
              <a:gd name="connsiteY40" fmla="*/ 6400800 h 13012116"/>
              <a:gd name="connsiteX41" fmla="*/ 8248650 w 10477500"/>
              <a:gd name="connsiteY41" fmla="*/ 6534150 h 13012116"/>
              <a:gd name="connsiteX42" fmla="*/ 8248650 w 10477500"/>
              <a:gd name="connsiteY42" fmla="*/ 6705600 h 13012116"/>
              <a:gd name="connsiteX43" fmla="*/ 8496300 w 10477500"/>
              <a:gd name="connsiteY43" fmla="*/ 6877050 h 13012116"/>
              <a:gd name="connsiteX44" fmla="*/ 8763000 w 10477500"/>
              <a:gd name="connsiteY44" fmla="*/ 6743700 h 13012116"/>
              <a:gd name="connsiteX45" fmla="*/ 8953500 w 10477500"/>
              <a:gd name="connsiteY45" fmla="*/ 6515100 h 13012116"/>
              <a:gd name="connsiteX46" fmla="*/ 9163050 w 10477500"/>
              <a:gd name="connsiteY46" fmla="*/ 6324600 h 13012116"/>
              <a:gd name="connsiteX47" fmla="*/ 9563100 w 10477500"/>
              <a:gd name="connsiteY47" fmla="*/ 6457950 h 13012116"/>
              <a:gd name="connsiteX48" fmla="*/ 9772650 w 10477500"/>
              <a:gd name="connsiteY48" fmla="*/ 6972300 h 13012116"/>
              <a:gd name="connsiteX49" fmla="*/ 9982200 w 10477500"/>
              <a:gd name="connsiteY49" fmla="*/ 7277100 h 13012116"/>
              <a:gd name="connsiteX50" fmla="*/ 10134600 w 10477500"/>
              <a:gd name="connsiteY50" fmla="*/ 7239000 h 13012116"/>
              <a:gd name="connsiteX51" fmla="*/ 10420350 w 10477500"/>
              <a:gd name="connsiteY51" fmla="*/ 7296150 h 13012116"/>
              <a:gd name="connsiteX52" fmla="*/ 10477500 w 10477500"/>
              <a:gd name="connsiteY52" fmla="*/ 7639050 h 13012116"/>
              <a:gd name="connsiteX53" fmla="*/ 10420350 w 10477500"/>
              <a:gd name="connsiteY53" fmla="*/ 7981950 h 13012116"/>
              <a:gd name="connsiteX54" fmla="*/ 10248900 w 10477500"/>
              <a:gd name="connsiteY54" fmla="*/ 8077200 h 13012116"/>
              <a:gd name="connsiteX55" fmla="*/ 9925050 w 10477500"/>
              <a:gd name="connsiteY55" fmla="*/ 8096250 h 13012116"/>
              <a:gd name="connsiteX56" fmla="*/ 9753600 w 10477500"/>
              <a:gd name="connsiteY56" fmla="*/ 8362950 h 13012116"/>
              <a:gd name="connsiteX57" fmla="*/ 9505950 w 10477500"/>
              <a:gd name="connsiteY57" fmla="*/ 8515350 h 13012116"/>
              <a:gd name="connsiteX58" fmla="*/ 9372600 w 10477500"/>
              <a:gd name="connsiteY58" fmla="*/ 8743950 h 13012116"/>
              <a:gd name="connsiteX59" fmla="*/ 9429750 w 10477500"/>
              <a:gd name="connsiteY59" fmla="*/ 9144000 h 13012116"/>
              <a:gd name="connsiteX60" fmla="*/ 9220200 w 10477500"/>
              <a:gd name="connsiteY60" fmla="*/ 9505950 h 13012116"/>
              <a:gd name="connsiteX61" fmla="*/ 9010650 w 10477500"/>
              <a:gd name="connsiteY61" fmla="*/ 9696450 h 13012116"/>
              <a:gd name="connsiteX62" fmla="*/ 8934450 w 10477500"/>
              <a:gd name="connsiteY62" fmla="*/ 9810750 h 13012116"/>
              <a:gd name="connsiteX63" fmla="*/ 8763000 w 10477500"/>
              <a:gd name="connsiteY63" fmla="*/ 9963150 h 13012116"/>
              <a:gd name="connsiteX64" fmla="*/ 8629650 w 10477500"/>
              <a:gd name="connsiteY64" fmla="*/ 10134600 h 13012116"/>
              <a:gd name="connsiteX65" fmla="*/ 8496300 w 10477500"/>
              <a:gd name="connsiteY65" fmla="*/ 10344150 h 13012116"/>
              <a:gd name="connsiteX66" fmla="*/ 8420100 w 10477500"/>
              <a:gd name="connsiteY66" fmla="*/ 10534650 h 13012116"/>
              <a:gd name="connsiteX67" fmla="*/ 8343900 w 10477500"/>
              <a:gd name="connsiteY67" fmla="*/ 10820400 h 13012116"/>
              <a:gd name="connsiteX68" fmla="*/ 8324850 w 10477500"/>
              <a:gd name="connsiteY68" fmla="*/ 11010900 h 13012116"/>
              <a:gd name="connsiteX69" fmla="*/ 8401050 w 10477500"/>
              <a:gd name="connsiteY69" fmla="*/ 11144250 h 13012116"/>
              <a:gd name="connsiteX70" fmla="*/ 8515350 w 10477500"/>
              <a:gd name="connsiteY70" fmla="*/ 11258550 h 13012116"/>
              <a:gd name="connsiteX71" fmla="*/ 8401050 w 10477500"/>
              <a:gd name="connsiteY71" fmla="*/ 11391900 h 13012116"/>
              <a:gd name="connsiteX72" fmla="*/ 8267700 w 10477500"/>
              <a:gd name="connsiteY72" fmla="*/ 11849100 h 13012116"/>
              <a:gd name="connsiteX73" fmla="*/ 7848600 w 10477500"/>
              <a:gd name="connsiteY73" fmla="*/ 12096750 h 13012116"/>
              <a:gd name="connsiteX74" fmla="*/ 7581900 w 10477500"/>
              <a:gd name="connsiteY74" fmla="*/ 12249150 h 13012116"/>
              <a:gd name="connsiteX75" fmla="*/ 6915150 w 10477500"/>
              <a:gd name="connsiteY75" fmla="*/ 12534900 h 13012116"/>
              <a:gd name="connsiteX76" fmla="*/ 6591300 w 10477500"/>
              <a:gd name="connsiteY76" fmla="*/ 12744450 h 13012116"/>
              <a:gd name="connsiteX77" fmla="*/ 6438900 w 10477500"/>
              <a:gd name="connsiteY77" fmla="*/ 12877800 h 13012116"/>
              <a:gd name="connsiteX78" fmla="*/ 6305550 w 10477500"/>
              <a:gd name="connsiteY78" fmla="*/ 12934950 h 13012116"/>
              <a:gd name="connsiteX79" fmla="*/ 6038850 w 10477500"/>
              <a:gd name="connsiteY79" fmla="*/ 13011150 h 13012116"/>
              <a:gd name="connsiteX80" fmla="*/ 5638800 w 10477500"/>
              <a:gd name="connsiteY80" fmla="*/ 12877800 h 13012116"/>
              <a:gd name="connsiteX81" fmla="*/ 5238750 w 10477500"/>
              <a:gd name="connsiteY81" fmla="*/ 12801600 h 13012116"/>
              <a:gd name="connsiteX82" fmla="*/ 4800600 w 10477500"/>
              <a:gd name="connsiteY82" fmla="*/ 12801600 h 13012116"/>
              <a:gd name="connsiteX83" fmla="*/ 4552950 w 10477500"/>
              <a:gd name="connsiteY83" fmla="*/ 12954000 h 13012116"/>
              <a:gd name="connsiteX84" fmla="*/ 4076700 w 10477500"/>
              <a:gd name="connsiteY84" fmla="*/ 12839700 h 13012116"/>
              <a:gd name="connsiteX85" fmla="*/ 3848100 w 10477500"/>
              <a:gd name="connsiteY85" fmla="*/ 12782550 h 13012116"/>
              <a:gd name="connsiteX86" fmla="*/ 3600450 w 10477500"/>
              <a:gd name="connsiteY86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38650 w 10477500"/>
              <a:gd name="connsiteY32" fmla="*/ 5715000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724400 w 10477500"/>
              <a:gd name="connsiteY33" fmla="*/ 5981700 h 13012116"/>
              <a:gd name="connsiteX34" fmla="*/ 5010150 w 10477500"/>
              <a:gd name="connsiteY34" fmla="*/ 5924550 h 13012116"/>
              <a:gd name="connsiteX35" fmla="*/ 5524500 w 10477500"/>
              <a:gd name="connsiteY35" fmla="*/ 6019800 h 13012116"/>
              <a:gd name="connsiteX36" fmla="*/ 6191250 w 10477500"/>
              <a:gd name="connsiteY36" fmla="*/ 5962650 h 13012116"/>
              <a:gd name="connsiteX37" fmla="*/ 6438900 w 10477500"/>
              <a:gd name="connsiteY37" fmla="*/ 5962650 h 13012116"/>
              <a:gd name="connsiteX38" fmla="*/ 7181850 w 10477500"/>
              <a:gd name="connsiteY38" fmla="*/ 5905500 h 13012116"/>
              <a:gd name="connsiteX39" fmla="*/ 7620000 w 10477500"/>
              <a:gd name="connsiteY39" fmla="*/ 5962650 h 13012116"/>
              <a:gd name="connsiteX40" fmla="*/ 7848600 w 10477500"/>
              <a:gd name="connsiteY40" fmla="*/ 6210300 h 13012116"/>
              <a:gd name="connsiteX41" fmla="*/ 7924800 w 10477500"/>
              <a:gd name="connsiteY41" fmla="*/ 6400800 h 13012116"/>
              <a:gd name="connsiteX42" fmla="*/ 8248650 w 10477500"/>
              <a:gd name="connsiteY42" fmla="*/ 6534150 h 13012116"/>
              <a:gd name="connsiteX43" fmla="*/ 8248650 w 10477500"/>
              <a:gd name="connsiteY43" fmla="*/ 6705600 h 13012116"/>
              <a:gd name="connsiteX44" fmla="*/ 8496300 w 10477500"/>
              <a:gd name="connsiteY44" fmla="*/ 6877050 h 13012116"/>
              <a:gd name="connsiteX45" fmla="*/ 8763000 w 10477500"/>
              <a:gd name="connsiteY45" fmla="*/ 6743700 h 13012116"/>
              <a:gd name="connsiteX46" fmla="*/ 8953500 w 10477500"/>
              <a:gd name="connsiteY46" fmla="*/ 6515100 h 13012116"/>
              <a:gd name="connsiteX47" fmla="*/ 9163050 w 10477500"/>
              <a:gd name="connsiteY47" fmla="*/ 6324600 h 13012116"/>
              <a:gd name="connsiteX48" fmla="*/ 9563100 w 10477500"/>
              <a:gd name="connsiteY48" fmla="*/ 6457950 h 13012116"/>
              <a:gd name="connsiteX49" fmla="*/ 9772650 w 10477500"/>
              <a:gd name="connsiteY49" fmla="*/ 6972300 h 13012116"/>
              <a:gd name="connsiteX50" fmla="*/ 9982200 w 10477500"/>
              <a:gd name="connsiteY50" fmla="*/ 7277100 h 13012116"/>
              <a:gd name="connsiteX51" fmla="*/ 10134600 w 10477500"/>
              <a:gd name="connsiteY51" fmla="*/ 7239000 h 13012116"/>
              <a:gd name="connsiteX52" fmla="*/ 10420350 w 10477500"/>
              <a:gd name="connsiteY52" fmla="*/ 7296150 h 13012116"/>
              <a:gd name="connsiteX53" fmla="*/ 10477500 w 10477500"/>
              <a:gd name="connsiteY53" fmla="*/ 7639050 h 13012116"/>
              <a:gd name="connsiteX54" fmla="*/ 10420350 w 10477500"/>
              <a:gd name="connsiteY54" fmla="*/ 7981950 h 13012116"/>
              <a:gd name="connsiteX55" fmla="*/ 10248900 w 10477500"/>
              <a:gd name="connsiteY55" fmla="*/ 8077200 h 13012116"/>
              <a:gd name="connsiteX56" fmla="*/ 9925050 w 10477500"/>
              <a:gd name="connsiteY56" fmla="*/ 8096250 h 13012116"/>
              <a:gd name="connsiteX57" fmla="*/ 9753600 w 10477500"/>
              <a:gd name="connsiteY57" fmla="*/ 8362950 h 13012116"/>
              <a:gd name="connsiteX58" fmla="*/ 9505950 w 10477500"/>
              <a:gd name="connsiteY58" fmla="*/ 8515350 h 13012116"/>
              <a:gd name="connsiteX59" fmla="*/ 9372600 w 10477500"/>
              <a:gd name="connsiteY59" fmla="*/ 8743950 h 13012116"/>
              <a:gd name="connsiteX60" fmla="*/ 9429750 w 10477500"/>
              <a:gd name="connsiteY60" fmla="*/ 9144000 h 13012116"/>
              <a:gd name="connsiteX61" fmla="*/ 9220200 w 10477500"/>
              <a:gd name="connsiteY61" fmla="*/ 9505950 h 13012116"/>
              <a:gd name="connsiteX62" fmla="*/ 9010650 w 10477500"/>
              <a:gd name="connsiteY62" fmla="*/ 9696450 h 13012116"/>
              <a:gd name="connsiteX63" fmla="*/ 8934450 w 10477500"/>
              <a:gd name="connsiteY63" fmla="*/ 9810750 h 13012116"/>
              <a:gd name="connsiteX64" fmla="*/ 8763000 w 10477500"/>
              <a:gd name="connsiteY64" fmla="*/ 9963150 h 13012116"/>
              <a:gd name="connsiteX65" fmla="*/ 8629650 w 10477500"/>
              <a:gd name="connsiteY65" fmla="*/ 10134600 h 13012116"/>
              <a:gd name="connsiteX66" fmla="*/ 8496300 w 10477500"/>
              <a:gd name="connsiteY66" fmla="*/ 10344150 h 13012116"/>
              <a:gd name="connsiteX67" fmla="*/ 8420100 w 10477500"/>
              <a:gd name="connsiteY67" fmla="*/ 10534650 h 13012116"/>
              <a:gd name="connsiteX68" fmla="*/ 8343900 w 10477500"/>
              <a:gd name="connsiteY68" fmla="*/ 10820400 h 13012116"/>
              <a:gd name="connsiteX69" fmla="*/ 8324850 w 10477500"/>
              <a:gd name="connsiteY69" fmla="*/ 11010900 h 13012116"/>
              <a:gd name="connsiteX70" fmla="*/ 8401050 w 10477500"/>
              <a:gd name="connsiteY70" fmla="*/ 11144250 h 13012116"/>
              <a:gd name="connsiteX71" fmla="*/ 8515350 w 10477500"/>
              <a:gd name="connsiteY71" fmla="*/ 11258550 h 13012116"/>
              <a:gd name="connsiteX72" fmla="*/ 8401050 w 10477500"/>
              <a:gd name="connsiteY72" fmla="*/ 11391900 h 13012116"/>
              <a:gd name="connsiteX73" fmla="*/ 8267700 w 10477500"/>
              <a:gd name="connsiteY73" fmla="*/ 11849100 h 13012116"/>
              <a:gd name="connsiteX74" fmla="*/ 7848600 w 10477500"/>
              <a:gd name="connsiteY74" fmla="*/ 12096750 h 13012116"/>
              <a:gd name="connsiteX75" fmla="*/ 7581900 w 10477500"/>
              <a:gd name="connsiteY75" fmla="*/ 12249150 h 13012116"/>
              <a:gd name="connsiteX76" fmla="*/ 6915150 w 10477500"/>
              <a:gd name="connsiteY76" fmla="*/ 12534900 h 13012116"/>
              <a:gd name="connsiteX77" fmla="*/ 6591300 w 10477500"/>
              <a:gd name="connsiteY77" fmla="*/ 12744450 h 13012116"/>
              <a:gd name="connsiteX78" fmla="*/ 6438900 w 10477500"/>
              <a:gd name="connsiteY78" fmla="*/ 12877800 h 13012116"/>
              <a:gd name="connsiteX79" fmla="*/ 6305550 w 10477500"/>
              <a:gd name="connsiteY79" fmla="*/ 12934950 h 13012116"/>
              <a:gd name="connsiteX80" fmla="*/ 6038850 w 10477500"/>
              <a:gd name="connsiteY80" fmla="*/ 13011150 h 13012116"/>
              <a:gd name="connsiteX81" fmla="*/ 5638800 w 10477500"/>
              <a:gd name="connsiteY81" fmla="*/ 12877800 h 13012116"/>
              <a:gd name="connsiteX82" fmla="*/ 5238750 w 10477500"/>
              <a:gd name="connsiteY82" fmla="*/ 12801600 h 13012116"/>
              <a:gd name="connsiteX83" fmla="*/ 4800600 w 10477500"/>
              <a:gd name="connsiteY83" fmla="*/ 12801600 h 13012116"/>
              <a:gd name="connsiteX84" fmla="*/ 4552950 w 10477500"/>
              <a:gd name="connsiteY84" fmla="*/ 12954000 h 13012116"/>
              <a:gd name="connsiteX85" fmla="*/ 4076700 w 10477500"/>
              <a:gd name="connsiteY85" fmla="*/ 12839700 h 13012116"/>
              <a:gd name="connsiteX86" fmla="*/ 3848100 w 10477500"/>
              <a:gd name="connsiteY86" fmla="*/ 12782550 h 13012116"/>
              <a:gd name="connsiteX87" fmla="*/ 3600450 w 10477500"/>
              <a:gd name="connsiteY87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390942 w 10477500"/>
              <a:gd name="connsiteY32" fmla="*/ 5667292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724400 w 10477500"/>
              <a:gd name="connsiteY34" fmla="*/ 5981700 h 13012116"/>
              <a:gd name="connsiteX35" fmla="*/ 5010150 w 10477500"/>
              <a:gd name="connsiteY35" fmla="*/ 5924550 h 13012116"/>
              <a:gd name="connsiteX36" fmla="*/ 5524500 w 10477500"/>
              <a:gd name="connsiteY36" fmla="*/ 6019800 h 13012116"/>
              <a:gd name="connsiteX37" fmla="*/ 6191250 w 10477500"/>
              <a:gd name="connsiteY37" fmla="*/ 5962650 h 13012116"/>
              <a:gd name="connsiteX38" fmla="*/ 6438900 w 10477500"/>
              <a:gd name="connsiteY38" fmla="*/ 5962650 h 13012116"/>
              <a:gd name="connsiteX39" fmla="*/ 7181850 w 10477500"/>
              <a:gd name="connsiteY39" fmla="*/ 5905500 h 13012116"/>
              <a:gd name="connsiteX40" fmla="*/ 7620000 w 10477500"/>
              <a:gd name="connsiteY40" fmla="*/ 5962650 h 13012116"/>
              <a:gd name="connsiteX41" fmla="*/ 7848600 w 10477500"/>
              <a:gd name="connsiteY41" fmla="*/ 6210300 h 13012116"/>
              <a:gd name="connsiteX42" fmla="*/ 7924800 w 10477500"/>
              <a:gd name="connsiteY42" fmla="*/ 6400800 h 13012116"/>
              <a:gd name="connsiteX43" fmla="*/ 8248650 w 10477500"/>
              <a:gd name="connsiteY43" fmla="*/ 6534150 h 13012116"/>
              <a:gd name="connsiteX44" fmla="*/ 8248650 w 10477500"/>
              <a:gd name="connsiteY44" fmla="*/ 6705600 h 13012116"/>
              <a:gd name="connsiteX45" fmla="*/ 8496300 w 10477500"/>
              <a:gd name="connsiteY45" fmla="*/ 6877050 h 13012116"/>
              <a:gd name="connsiteX46" fmla="*/ 8763000 w 10477500"/>
              <a:gd name="connsiteY46" fmla="*/ 6743700 h 13012116"/>
              <a:gd name="connsiteX47" fmla="*/ 8953500 w 10477500"/>
              <a:gd name="connsiteY47" fmla="*/ 6515100 h 13012116"/>
              <a:gd name="connsiteX48" fmla="*/ 9163050 w 10477500"/>
              <a:gd name="connsiteY48" fmla="*/ 6324600 h 13012116"/>
              <a:gd name="connsiteX49" fmla="*/ 9563100 w 10477500"/>
              <a:gd name="connsiteY49" fmla="*/ 6457950 h 13012116"/>
              <a:gd name="connsiteX50" fmla="*/ 9772650 w 10477500"/>
              <a:gd name="connsiteY50" fmla="*/ 6972300 h 13012116"/>
              <a:gd name="connsiteX51" fmla="*/ 9982200 w 10477500"/>
              <a:gd name="connsiteY51" fmla="*/ 7277100 h 13012116"/>
              <a:gd name="connsiteX52" fmla="*/ 10134600 w 10477500"/>
              <a:gd name="connsiteY52" fmla="*/ 7239000 h 13012116"/>
              <a:gd name="connsiteX53" fmla="*/ 10420350 w 10477500"/>
              <a:gd name="connsiteY53" fmla="*/ 7296150 h 13012116"/>
              <a:gd name="connsiteX54" fmla="*/ 10477500 w 10477500"/>
              <a:gd name="connsiteY54" fmla="*/ 7639050 h 13012116"/>
              <a:gd name="connsiteX55" fmla="*/ 10420350 w 10477500"/>
              <a:gd name="connsiteY55" fmla="*/ 7981950 h 13012116"/>
              <a:gd name="connsiteX56" fmla="*/ 10248900 w 10477500"/>
              <a:gd name="connsiteY56" fmla="*/ 8077200 h 13012116"/>
              <a:gd name="connsiteX57" fmla="*/ 9925050 w 10477500"/>
              <a:gd name="connsiteY57" fmla="*/ 8096250 h 13012116"/>
              <a:gd name="connsiteX58" fmla="*/ 9753600 w 10477500"/>
              <a:gd name="connsiteY58" fmla="*/ 8362950 h 13012116"/>
              <a:gd name="connsiteX59" fmla="*/ 9505950 w 10477500"/>
              <a:gd name="connsiteY59" fmla="*/ 8515350 h 13012116"/>
              <a:gd name="connsiteX60" fmla="*/ 9372600 w 10477500"/>
              <a:gd name="connsiteY60" fmla="*/ 8743950 h 13012116"/>
              <a:gd name="connsiteX61" fmla="*/ 9429750 w 10477500"/>
              <a:gd name="connsiteY61" fmla="*/ 9144000 h 13012116"/>
              <a:gd name="connsiteX62" fmla="*/ 9220200 w 10477500"/>
              <a:gd name="connsiteY62" fmla="*/ 9505950 h 13012116"/>
              <a:gd name="connsiteX63" fmla="*/ 9010650 w 10477500"/>
              <a:gd name="connsiteY63" fmla="*/ 9696450 h 13012116"/>
              <a:gd name="connsiteX64" fmla="*/ 8934450 w 10477500"/>
              <a:gd name="connsiteY64" fmla="*/ 9810750 h 13012116"/>
              <a:gd name="connsiteX65" fmla="*/ 8763000 w 10477500"/>
              <a:gd name="connsiteY65" fmla="*/ 9963150 h 13012116"/>
              <a:gd name="connsiteX66" fmla="*/ 8629650 w 10477500"/>
              <a:gd name="connsiteY66" fmla="*/ 10134600 h 13012116"/>
              <a:gd name="connsiteX67" fmla="*/ 8496300 w 10477500"/>
              <a:gd name="connsiteY67" fmla="*/ 10344150 h 13012116"/>
              <a:gd name="connsiteX68" fmla="*/ 8420100 w 10477500"/>
              <a:gd name="connsiteY68" fmla="*/ 10534650 h 13012116"/>
              <a:gd name="connsiteX69" fmla="*/ 8343900 w 10477500"/>
              <a:gd name="connsiteY69" fmla="*/ 10820400 h 13012116"/>
              <a:gd name="connsiteX70" fmla="*/ 8324850 w 10477500"/>
              <a:gd name="connsiteY70" fmla="*/ 11010900 h 13012116"/>
              <a:gd name="connsiteX71" fmla="*/ 8401050 w 10477500"/>
              <a:gd name="connsiteY71" fmla="*/ 11144250 h 13012116"/>
              <a:gd name="connsiteX72" fmla="*/ 8515350 w 10477500"/>
              <a:gd name="connsiteY72" fmla="*/ 11258550 h 13012116"/>
              <a:gd name="connsiteX73" fmla="*/ 8401050 w 10477500"/>
              <a:gd name="connsiteY73" fmla="*/ 11391900 h 13012116"/>
              <a:gd name="connsiteX74" fmla="*/ 8267700 w 10477500"/>
              <a:gd name="connsiteY74" fmla="*/ 11849100 h 13012116"/>
              <a:gd name="connsiteX75" fmla="*/ 7848600 w 10477500"/>
              <a:gd name="connsiteY75" fmla="*/ 12096750 h 13012116"/>
              <a:gd name="connsiteX76" fmla="*/ 7581900 w 10477500"/>
              <a:gd name="connsiteY76" fmla="*/ 12249150 h 13012116"/>
              <a:gd name="connsiteX77" fmla="*/ 6915150 w 10477500"/>
              <a:gd name="connsiteY77" fmla="*/ 12534900 h 13012116"/>
              <a:gd name="connsiteX78" fmla="*/ 6591300 w 10477500"/>
              <a:gd name="connsiteY78" fmla="*/ 12744450 h 13012116"/>
              <a:gd name="connsiteX79" fmla="*/ 6438900 w 10477500"/>
              <a:gd name="connsiteY79" fmla="*/ 12877800 h 13012116"/>
              <a:gd name="connsiteX80" fmla="*/ 6305550 w 10477500"/>
              <a:gd name="connsiteY80" fmla="*/ 12934950 h 13012116"/>
              <a:gd name="connsiteX81" fmla="*/ 6038850 w 10477500"/>
              <a:gd name="connsiteY81" fmla="*/ 13011150 h 13012116"/>
              <a:gd name="connsiteX82" fmla="*/ 5638800 w 10477500"/>
              <a:gd name="connsiteY82" fmla="*/ 12877800 h 13012116"/>
              <a:gd name="connsiteX83" fmla="*/ 5238750 w 10477500"/>
              <a:gd name="connsiteY83" fmla="*/ 12801600 h 13012116"/>
              <a:gd name="connsiteX84" fmla="*/ 4800600 w 10477500"/>
              <a:gd name="connsiteY84" fmla="*/ 12801600 h 13012116"/>
              <a:gd name="connsiteX85" fmla="*/ 4552950 w 10477500"/>
              <a:gd name="connsiteY85" fmla="*/ 12954000 h 13012116"/>
              <a:gd name="connsiteX86" fmla="*/ 4076700 w 10477500"/>
              <a:gd name="connsiteY86" fmla="*/ 12839700 h 13012116"/>
              <a:gd name="connsiteX87" fmla="*/ 3848100 w 10477500"/>
              <a:gd name="connsiteY87" fmla="*/ 12782550 h 13012116"/>
              <a:gd name="connsiteX88" fmla="*/ 3600450 w 10477500"/>
              <a:gd name="connsiteY88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24400 w 10477500"/>
              <a:gd name="connsiteY35" fmla="*/ 5981700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10150 w 10477500"/>
              <a:gd name="connsiteY36" fmla="*/ 5924550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524500 w 10477500"/>
              <a:gd name="connsiteY37" fmla="*/ 6019800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62650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620000 w 10477500"/>
              <a:gd name="connsiteY41" fmla="*/ 5962650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848600 w 10477500"/>
              <a:gd name="connsiteY42" fmla="*/ 6210300 h 13012116"/>
              <a:gd name="connsiteX43" fmla="*/ 7924800 w 10477500"/>
              <a:gd name="connsiteY43" fmla="*/ 6400800 h 13012116"/>
              <a:gd name="connsiteX44" fmla="*/ 8248650 w 10477500"/>
              <a:gd name="connsiteY44" fmla="*/ 6534150 h 13012116"/>
              <a:gd name="connsiteX45" fmla="*/ 8248650 w 10477500"/>
              <a:gd name="connsiteY45" fmla="*/ 6705600 h 13012116"/>
              <a:gd name="connsiteX46" fmla="*/ 8496300 w 10477500"/>
              <a:gd name="connsiteY46" fmla="*/ 6877050 h 13012116"/>
              <a:gd name="connsiteX47" fmla="*/ 8763000 w 10477500"/>
              <a:gd name="connsiteY47" fmla="*/ 6743700 h 13012116"/>
              <a:gd name="connsiteX48" fmla="*/ 8953500 w 10477500"/>
              <a:gd name="connsiteY48" fmla="*/ 6515100 h 13012116"/>
              <a:gd name="connsiteX49" fmla="*/ 9163050 w 10477500"/>
              <a:gd name="connsiteY49" fmla="*/ 6324600 h 13012116"/>
              <a:gd name="connsiteX50" fmla="*/ 9563100 w 10477500"/>
              <a:gd name="connsiteY50" fmla="*/ 6457950 h 13012116"/>
              <a:gd name="connsiteX51" fmla="*/ 9772650 w 10477500"/>
              <a:gd name="connsiteY51" fmla="*/ 6972300 h 13012116"/>
              <a:gd name="connsiteX52" fmla="*/ 9982200 w 10477500"/>
              <a:gd name="connsiteY52" fmla="*/ 7277100 h 13012116"/>
              <a:gd name="connsiteX53" fmla="*/ 10134600 w 10477500"/>
              <a:gd name="connsiteY53" fmla="*/ 7239000 h 13012116"/>
              <a:gd name="connsiteX54" fmla="*/ 10420350 w 10477500"/>
              <a:gd name="connsiteY54" fmla="*/ 7296150 h 13012116"/>
              <a:gd name="connsiteX55" fmla="*/ 10477500 w 10477500"/>
              <a:gd name="connsiteY55" fmla="*/ 7639050 h 13012116"/>
              <a:gd name="connsiteX56" fmla="*/ 10420350 w 10477500"/>
              <a:gd name="connsiteY56" fmla="*/ 7981950 h 13012116"/>
              <a:gd name="connsiteX57" fmla="*/ 10248900 w 10477500"/>
              <a:gd name="connsiteY57" fmla="*/ 8077200 h 13012116"/>
              <a:gd name="connsiteX58" fmla="*/ 9925050 w 10477500"/>
              <a:gd name="connsiteY58" fmla="*/ 8096250 h 13012116"/>
              <a:gd name="connsiteX59" fmla="*/ 9753600 w 10477500"/>
              <a:gd name="connsiteY59" fmla="*/ 8362950 h 13012116"/>
              <a:gd name="connsiteX60" fmla="*/ 9505950 w 10477500"/>
              <a:gd name="connsiteY60" fmla="*/ 8515350 h 13012116"/>
              <a:gd name="connsiteX61" fmla="*/ 9372600 w 10477500"/>
              <a:gd name="connsiteY61" fmla="*/ 8743950 h 13012116"/>
              <a:gd name="connsiteX62" fmla="*/ 9429750 w 10477500"/>
              <a:gd name="connsiteY62" fmla="*/ 9144000 h 13012116"/>
              <a:gd name="connsiteX63" fmla="*/ 9220200 w 10477500"/>
              <a:gd name="connsiteY63" fmla="*/ 9505950 h 13012116"/>
              <a:gd name="connsiteX64" fmla="*/ 9010650 w 10477500"/>
              <a:gd name="connsiteY64" fmla="*/ 9696450 h 13012116"/>
              <a:gd name="connsiteX65" fmla="*/ 8934450 w 10477500"/>
              <a:gd name="connsiteY65" fmla="*/ 9810750 h 13012116"/>
              <a:gd name="connsiteX66" fmla="*/ 8763000 w 10477500"/>
              <a:gd name="connsiteY66" fmla="*/ 9963150 h 13012116"/>
              <a:gd name="connsiteX67" fmla="*/ 8629650 w 10477500"/>
              <a:gd name="connsiteY67" fmla="*/ 10134600 h 13012116"/>
              <a:gd name="connsiteX68" fmla="*/ 8496300 w 10477500"/>
              <a:gd name="connsiteY68" fmla="*/ 10344150 h 13012116"/>
              <a:gd name="connsiteX69" fmla="*/ 8420100 w 10477500"/>
              <a:gd name="connsiteY69" fmla="*/ 10534650 h 13012116"/>
              <a:gd name="connsiteX70" fmla="*/ 8343900 w 10477500"/>
              <a:gd name="connsiteY70" fmla="*/ 10820400 h 13012116"/>
              <a:gd name="connsiteX71" fmla="*/ 8324850 w 10477500"/>
              <a:gd name="connsiteY71" fmla="*/ 11010900 h 13012116"/>
              <a:gd name="connsiteX72" fmla="*/ 8401050 w 10477500"/>
              <a:gd name="connsiteY72" fmla="*/ 11144250 h 13012116"/>
              <a:gd name="connsiteX73" fmla="*/ 8515350 w 10477500"/>
              <a:gd name="connsiteY73" fmla="*/ 11258550 h 13012116"/>
              <a:gd name="connsiteX74" fmla="*/ 8401050 w 10477500"/>
              <a:gd name="connsiteY74" fmla="*/ 11391900 h 13012116"/>
              <a:gd name="connsiteX75" fmla="*/ 8267700 w 10477500"/>
              <a:gd name="connsiteY75" fmla="*/ 11849100 h 13012116"/>
              <a:gd name="connsiteX76" fmla="*/ 7848600 w 10477500"/>
              <a:gd name="connsiteY76" fmla="*/ 12096750 h 13012116"/>
              <a:gd name="connsiteX77" fmla="*/ 7581900 w 10477500"/>
              <a:gd name="connsiteY77" fmla="*/ 12249150 h 13012116"/>
              <a:gd name="connsiteX78" fmla="*/ 6915150 w 10477500"/>
              <a:gd name="connsiteY78" fmla="*/ 12534900 h 13012116"/>
              <a:gd name="connsiteX79" fmla="*/ 6591300 w 10477500"/>
              <a:gd name="connsiteY79" fmla="*/ 12744450 h 13012116"/>
              <a:gd name="connsiteX80" fmla="*/ 6438900 w 10477500"/>
              <a:gd name="connsiteY80" fmla="*/ 12877800 h 13012116"/>
              <a:gd name="connsiteX81" fmla="*/ 6305550 w 10477500"/>
              <a:gd name="connsiteY81" fmla="*/ 12934950 h 13012116"/>
              <a:gd name="connsiteX82" fmla="*/ 6038850 w 10477500"/>
              <a:gd name="connsiteY82" fmla="*/ 13011150 h 13012116"/>
              <a:gd name="connsiteX83" fmla="*/ 5638800 w 10477500"/>
              <a:gd name="connsiteY83" fmla="*/ 12877800 h 13012116"/>
              <a:gd name="connsiteX84" fmla="*/ 5238750 w 10477500"/>
              <a:gd name="connsiteY84" fmla="*/ 12801600 h 13012116"/>
              <a:gd name="connsiteX85" fmla="*/ 4800600 w 10477500"/>
              <a:gd name="connsiteY85" fmla="*/ 12801600 h 13012116"/>
              <a:gd name="connsiteX86" fmla="*/ 4552950 w 10477500"/>
              <a:gd name="connsiteY86" fmla="*/ 12954000 h 13012116"/>
              <a:gd name="connsiteX87" fmla="*/ 4076700 w 10477500"/>
              <a:gd name="connsiteY87" fmla="*/ 12839700 h 13012116"/>
              <a:gd name="connsiteX88" fmla="*/ 3848100 w 10477500"/>
              <a:gd name="connsiteY88" fmla="*/ 12782550 h 13012116"/>
              <a:gd name="connsiteX89" fmla="*/ 3600450 w 10477500"/>
              <a:gd name="connsiteY89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848600 w 10477500"/>
              <a:gd name="connsiteY43" fmla="*/ 6210300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924800 w 10477500"/>
              <a:gd name="connsiteY44" fmla="*/ 6400800 h 13012116"/>
              <a:gd name="connsiteX45" fmla="*/ 8248650 w 10477500"/>
              <a:gd name="connsiteY45" fmla="*/ 6534150 h 13012116"/>
              <a:gd name="connsiteX46" fmla="*/ 8248650 w 10477500"/>
              <a:gd name="connsiteY46" fmla="*/ 6705600 h 13012116"/>
              <a:gd name="connsiteX47" fmla="*/ 8496300 w 10477500"/>
              <a:gd name="connsiteY47" fmla="*/ 6877050 h 13012116"/>
              <a:gd name="connsiteX48" fmla="*/ 8763000 w 10477500"/>
              <a:gd name="connsiteY48" fmla="*/ 6743700 h 13012116"/>
              <a:gd name="connsiteX49" fmla="*/ 8953500 w 10477500"/>
              <a:gd name="connsiteY49" fmla="*/ 6515100 h 13012116"/>
              <a:gd name="connsiteX50" fmla="*/ 9163050 w 10477500"/>
              <a:gd name="connsiteY50" fmla="*/ 6324600 h 13012116"/>
              <a:gd name="connsiteX51" fmla="*/ 9563100 w 10477500"/>
              <a:gd name="connsiteY51" fmla="*/ 6457950 h 13012116"/>
              <a:gd name="connsiteX52" fmla="*/ 9772650 w 10477500"/>
              <a:gd name="connsiteY52" fmla="*/ 6972300 h 13012116"/>
              <a:gd name="connsiteX53" fmla="*/ 9982200 w 10477500"/>
              <a:gd name="connsiteY53" fmla="*/ 7277100 h 13012116"/>
              <a:gd name="connsiteX54" fmla="*/ 10134600 w 10477500"/>
              <a:gd name="connsiteY54" fmla="*/ 7239000 h 13012116"/>
              <a:gd name="connsiteX55" fmla="*/ 10420350 w 10477500"/>
              <a:gd name="connsiteY55" fmla="*/ 7296150 h 13012116"/>
              <a:gd name="connsiteX56" fmla="*/ 10477500 w 10477500"/>
              <a:gd name="connsiteY56" fmla="*/ 7639050 h 13012116"/>
              <a:gd name="connsiteX57" fmla="*/ 10420350 w 10477500"/>
              <a:gd name="connsiteY57" fmla="*/ 7981950 h 13012116"/>
              <a:gd name="connsiteX58" fmla="*/ 10248900 w 10477500"/>
              <a:gd name="connsiteY58" fmla="*/ 8077200 h 13012116"/>
              <a:gd name="connsiteX59" fmla="*/ 9925050 w 10477500"/>
              <a:gd name="connsiteY59" fmla="*/ 8096250 h 13012116"/>
              <a:gd name="connsiteX60" fmla="*/ 9753600 w 10477500"/>
              <a:gd name="connsiteY60" fmla="*/ 8362950 h 13012116"/>
              <a:gd name="connsiteX61" fmla="*/ 9505950 w 10477500"/>
              <a:gd name="connsiteY61" fmla="*/ 8515350 h 13012116"/>
              <a:gd name="connsiteX62" fmla="*/ 9372600 w 10477500"/>
              <a:gd name="connsiteY62" fmla="*/ 8743950 h 13012116"/>
              <a:gd name="connsiteX63" fmla="*/ 9429750 w 10477500"/>
              <a:gd name="connsiteY63" fmla="*/ 9144000 h 13012116"/>
              <a:gd name="connsiteX64" fmla="*/ 9220200 w 10477500"/>
              <a:gd name="connsiteY64" fmla="*/ 9505950 h 13012116"/>
              <a:gd name="connsiteX65" fmla="*/ 9010650 w 10477500"/>
              <a:gd name="connsiteY65" fmla="*/ 9696450 h 13012116"/>
              <a:gd name="connsiteX66" fmla="*/ 8934450 w 10477500"/>
              <a:gd name="connsiteY66" fmla="*/ 9810750 h 13012116"/>
              <a:gd name="connsiteX67" fmla="*/ 8763000 w 10477500"/>
              <a:gd name="connsiteY67" fmla="*/ 9963150 h 13012116"/>
              <a:gd name="connsiteX68" fmla="*/ 8629650 w 10477500"/>
              <a:gd name="connsiteY68" fmla="*/ 10134600 h 13012116"/>
              <a:gd name="connsiteX69" fmla="*/ 8496300 w 10477500"/>
              <a:gd name="connsiteY69" fmla="*/ 10344150 h 13012116"/>
              <a:gd name="connsiteX70" fmla="*/ 8420100 w 10477500"/>
              <a:gd name="connsiteY70" fmla="*/ 10534650 h 13012116"/>
              <a:gd name="connsiteX71" fmla="*/ 8343900 w 10477500"/>
              <a:gd name="connsiteY71" fmla="*/ 10820400 h 13012116"/>
              <a:gd name="connsiteX72" fmla="*/ 8324850 w 10477500"/>
              <a:gd name="connsiteY72" fmla="*/ 11010900 h 13012116"/>
              <a:gd name="connsiteX73" fmla="*/ 8401050 w 10477500"/>
              <a:gd name="connsiteY73" fmla="*/ 11144250 h 13012116"/>
              <a:gd name="connsiteX74" fmla="*/ 8515350 w 10477500"/>
              <a:gd name="connsiteY74" fmla="*/ 11258550 h 13012116"/>
              <a:gd name="connsiteX75" fmla="*/ 8401050 w 10477500"/>
              <a:gd name="connsiteY75" fmla="*/ 11391900 h 13012116"/>
              <a:gd name="connsiteX76" fmla="*/ 8267700 w 10477500"/>
              <a:gd name="connsiteY76" fmla="*/ 11849100 h 13012116"/>
              <a:gd name="connsiteX77" fmla="*/ 7848600 w 10477500"/>
              <a:gd name="connsiteY77" fmla="*/ 12096750 h 13012116"/>
              <a:gd name="connsiteX78" fmla="*/ 7581900 w 10477500"/>
              <a:gd name="connsiteY78" fmla="*/ 12249150 h 13012116"/>
              <a:gd name="connsiteX79" fmla="*/ 6915150 w 10477500"/>
              <a:gd name="connsiteY79" fmla="*/ 12534900 h 13012116"/>
              <a:gd name="connsiteX80" fmla="*/ 6591300 w 10477500"/>
              <a:gd name="connsiteY80" fmla="*/ 12744450 h 13012116"/>
              <a:gd name="connsiteX81" fmla="*/ 6438900 w 10477500"/>
              <a:gd name="connsiteY81" fmla="*/ 12877800 h 13012116"/>
              <a:gd name="connsiteX82" fmla="*/ 6305550 w 10477500"/>
              <a:gd name="connsiteY82" fmla="*/ 12934950 h 13012116"/>
              <a:gd name="connsiteX83" fmla="*/ 6038850 w 10477500"/>
              <a:gd name="connsiteY83" fmla="*/ 13011150 h 13012116"/>
              <a:gd name="connsiteX84" fmla="*/ 5638800 w 10477500"/>
              <a:gd name="connsiteY84" fmla="*/ 12877800 h 13012116"/>
              <a:gd name="connsiteX85" fmla="*/ 5238750 w 10477500"/>
              <a:gd name="connsiteY85" fmla="*/ 12801600 h 13012116"/>
              <a:gd name="connsiteX86" fmla="*/ 4800600 w 10477500"/>
              <a:gd name="connsiteY86" fmla="*/ 12801600 h 13012116"/>
              <a:gd name="connsiteX87" fmla="*/ 4552950 w 10477500"/>
              <a:gd name="connsiteY87" fmla="*/ 12954000 h 13012116"/>
              <a:gd name="connsiteX88" fmla="*/ 4076700 w 10477500"/>
              <a:gd name="connsiteY88" fmla="*/ 12839700 h 13012116"/>
              <a:gd name="connsiteX89" fmla="*/ 3848100 w 10477500"/>
              <a:gd name="connsiteY89" fmla="*/ 12782550 h 13012116"/>
              <a:gd name="connsiteX90" fmla="*/ 360045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91" fmla="*/ 3600450 w 10477500"/>
              <a:gd name="connsiteY91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90" fmla="*/ 3848100 w 10477500"/>
              <a:gd name="connsiteY90" fmla="*/ 1278255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89" fmla="*/ 4076700 w 10477500"/>
              <a:gd name="connsiteY89" fmla="*/ 128397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88" fmla="*/ 4552950 w 10477500"/>
              <a:gd name="connsiteY88" fmla="*/ 129540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87" fmla="*/ 4800600 w 10477500"/>
              <a:gd name="connsiteY87" fmla="*/ 128016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86" fmla="*/ 5238750 w 10477500"/>
              <a:gd name="connsiteY86" fmla="*/ 128016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85" fmla="*/ 5638800 w 10477500"/>
              <a:gd name="connsiteY85" fmla="*/ 12877800 h 13012116"/>
              <a:gd name="connsiteX0" fmla="*/ 0 w 10477500"/>
              <a:gd name="connsiteY0" fmla="*/ 0 h 13012116"/>
              <a:gd name="connsiteX1" fmla="*/ 152400 w 10477500"/>
              <a:gd name="connsiteY1" fmla="*/ 266700 h 13012116"/>
              <a:gd name="connsiteX2" fmla="*/ 228600 w 10477500"/>
              <a:gd name="connsiteY2" fmla="*/ 457200 h 13012116"/>
              <a:gd name="connsiteX3" fmla="*/ 76200 w 10477500"/>
              <a:gd name="connsiteY3" fmla="*/ 609600 h 13012116"/>
              <a:gd name="connsiteX4" fmla="*/ 76200 w 10477500"/>
              <a:gd name="connsiteY4" fmla="*/ 933450 h 13012116"/>
              <a:gd name="connsiteX5" fmla="*/ 323850 w 10477500"/>
              <a:gd name="connsiteY5" fmla="*/ 1104900 h 13012116"/>
              <a:gd name="connsiteX6" fmla="*/ 781050 w 10477500"/>
              <a:gd name="connsiteY6" fmla="*/ 1162050 h 13012116"/>
              <a:gd name="connsiteX7" fmla="*/ 1085850 w 10477500"/>
              <a:gd name="connsiteY7" fmla="*/ 1200150 h 13012116"/>
              <a:gd name="connsiteX8" fmla="*/ 1276350 w 10477500"/>
              <a:gd name="connsiteY8" fmla="*/ 1295400 h 13012116"/>
              <a:gd name="connsiteX9" fmla="*/ 1390650 w 10477500"/>
              <a:gd name="connsiteY9" fmla="*/ 1638300 h 13012116"/>
              <a:gd name="connsiteX10" fmla="*/ 1238250 w 10477500"/>
              <a:gd name="connsiteY10" fmla="*/ 1943100 h 13012116"/>
              <a:gd name="connsiteX11" fmla="*/ 1485900 w 10477500"/>
              <a:gd name="connsiteY11" fmla="*/ 2305050 h 13012116"/>
              <a:gd name="connsiteX12" fmla="*/ 1707874 w 10477500"/>
              <a:gd name="connsiteY12" fmla="*/ 2924092 h 13012116"/>
              <a:gd name="connsiteX13" fmla="*/ 1510747 w 10477500"/>
              <a:gd name="connsiteY13" fmla="*/ 3305091 h 13012116"/>
              <a:gd name="connsiteX14" fmla="*/ 1576015 w 10477500"/>
              <a:gd name="connsiteY14" fmla="*/ 3635237 h 13012116"/>
              <a:gd name="connsiteX15" fmla="*/ 1588770 w 10477500"/>
              <a:gd name="connsiteY15" fmla="*/ 4100720 h 13012116"/>
              <a:gd name="connsiteX16" fmla="*/ 1943100 w 10477500"/>
              <a:gd name="connsiteY16" fmla="*/ 4171950 h 13012116"/>
              <a:gd name="connsiteX17" fmla="*/ 2117697 w 10477500"/>
              <a:gd name="connsiteY17" fmla="*/ 4154557 h 13012116"/>
              <a:gd name="connsiteX18" fmla="*/ 2359053 w 10477500"/>
              <a:gd name="connsiteY18" fmla="*/ 4238542 h 13012116"/>
              <a:gd name="connsiteX19" fmla="*/ 2419350 w 10477500"/>
              <a:gd name="connsiteY19" fmla="*/ 4191000 h 13012116"/>
              <a:gd name="connsiteX20" fmla="*/ 2342985 w 10477500"/>
              <a:gd name="connsiteY20" fmla="*/ 3979794 h 13012116"/>
              <a:gd name="connsiteX21" fmla="*/ 2522385 w 10477500"/>
              <a:gd name="connsiteY21" fmla="*/ 3874936 h 13012116"/>
              <a:gd name="connsiteX22" fmla="*/ 2644471 w 10477500"/>
              <a:gd name="connsiteY22" fmla="*/ 4100885 h 13012116"/>
              <a:gd name="connsiteX23" fmla="*/ 2814596 w 10477500"/>
              <a:gd name="connsiteY23" fmla="*/ 4276808 h 13012116"/>
              <a:gd name="connsiteX24" fmla="*/ 3028950 w 10477500"/>
              <a:gd name="connsiteY24" fmla="*/ 4629150 h 13012116"/>
              <a:gd name="connsiteX25" fmla="*/ 3200400 w 10477500"/>
              <a:gd name="connsiteY25" fmla="*/ 4724400 h 13012116"/>
              <a:gd name="connsiteX26" fmla="*/ 3288527 w 10477500"/>
              <a:gd name="connsiteY26" fmla="*/ 4633623 h 13012116"/>
              <a:gd name="connsiteX27" fmla="*/ 3409950 w 10477500"/>
              <a:gd name="connsiteY27" fmla="*/ 4667250 h 13012116"/>
              <a:gd name="connsiteX28" fmla="*/ 3565331 w 10477500"/>
              <a:gd name="connsiteY28" fmla="*/ 4798778 h 13012116"/>
              <a:gd name="connsiteX29" fmla="*/ 3686092 w 10477500"/>
              <a:gd name="connsiteY29" fmla="*/ 5166360 h 13012116"/>
              <a:gd name="connsiteX30" fmla="*/ 4018224 w 10477500"/>
              <a:gd name="connsiteY30" fmla="*/ 5221191 h 13012116"/>
              <a:gd name="connsiteX31" fmla="*/ 4267200 w 10477500"/>
              <a:gd name="connsiteY31" fmla="*/ 5372100 h 13012116"/>
              <a:gd name="connsiteX32" fmla="*/ 4422747 w 10477500"/>
              <a:gd name="connsiteY32" fmla="*/ 5675243 h 13012116"/>
              <a:gd name="connsiteX33" fmla="*/ 4354002 w 10477500"/>
              <a:gd name="connsiteY33" fmla="*/ 5826318 h 13012116"/>
              <a:gd name="connsiteX34" fmla="*/ 4473271 w 10477500"/>
              <a:gd name="connsiteY34" fmla="*/ 5913783 h 13012116"/>
              <a:gd name="connsiteX35" fmla="*/ 4708497 w 10477500"/>
              <a:gd name="connsiteY35" fmla="*/ 5902187 h 13012116"/>
              <a:gd name="connsiteX36" fmla="*/ 5034004 w 10477500"/>
              <a:gd name="connsiteY36" fmla="*/ 5813232 h 13012116"/>
              <a:gd name="connsiteX37" fmla="*/ 5604013 w 10477500"/>
              <a:gd name="connsiteY37" fmla="*/ 5876676 h 13012116"/>
              <a:gd name="connsiteX38" fmla="*/ 6191250 w 10477500"/>
              <a:gd name="connsiteY38" fmla="*/ 5938797 h 13012116"/>
              <a:gd name="connsiteX39" fmla="*/ 6438900 w 10477500"/>
              <a:gd name="connsiteY39" fmla="*/ 5962650 h 13012116"/>
              <a:gd name="connsiteX40" fmla="*/ 7181850 w 10477500"/>
              <a:gd name="connsiteY40" fmla="*/ 5905500 h 13012116"/>
              <a:gd name="connsiteX41" fmla="*/ 7492780 w 10477500"/>
              <a:gd name="connsiteY41" fmla="*/ 6002406 h 13012116"/>
              <a:gd name="connsiteX42" fmla="*/ 7741257 w 10477500"/>
              <a:gd name="connsiteY42" fmla="*/ 5921734 h 13012116"/>
              <a:gd name="connsiteX43" fmla="*/ 7737281 w 10477500"/>
              <a:gd name="connsiteY43" fmla="*/ 6258008 h 13012116"/>
              <a:gd name="connsiteX44" fmla="*/ 7868478 w 10477500"/>
              <a:gd name="connsiteY44" fmla="*/ 6279543 h 13012116"/>
              <a:gd name="connsiteX45" fmla="*/ 7924800 w 10477500"/>
              <a:gd name="connsiteY45" fmla="*/ 6400800 h 13012116"/>
              <a:gd name="connsiteX46" fmla="*/ 8248650 w 10477500"/>
              <a:gd name="connsiteY46" fmla="*/ 6534150 h 13012116"/>
              <a:gd name="connsiteX47" fmla="*/ 8248650 w 10477500"/>
              <a:gd name="connsiteY47" fmla="*/ 6705600 h 13012116"/>
              <a:gd name="connsiteX48" fmla="*/ 8496300 w 10477500"/>
              <a:gd name="connsiteY48" fmla="*/ 6877050 h 13012116"/>
              <a:gd name="connsiteX49" fmla="*/ 8763000 w 10477500"/>
              <a:gd name="connsiteY49" fmla="*/ 6743700 h 13012116"/>
              <a:gd name="connsiteX50" fmla="*/ 8953500 w 10477500"/>
              <a:gd name="connsiteY50" fmla="*/ 6515100 h 13012116"/>
              <a:gd name="connsiteX51" fmla="*/ 9163050 w 10477500"/>
              <a:gd name="connsiteY51" fmla="*/ 6324600 h 13012116"/>
              <a:gd name="connsiteX52" fmla="*/ 9563100 w 10477500"/>
              <a:gd name="connsiteY52" fmla="*/ 6457950 h 13012116"/>
              <a:gd name="connsiteX53" fmla="*/ 9772650 w 10477500"/>
              <a:gd name="connsiteY53" fmla="*/ 6972300 h 13012116"/>
              <a:gd name="connsiteX54" fmla="*/ 9982200 w 10477500"/>
              <a:gd name="connsiteY54" fmla="*/ 7277100 h 13012116"/>
              <a:gd name="connsiteX55" fmla="*/ 10134600 w 10477500"/>
              <a:gd name="connsiteY55" fmla="*/ 7239000 h 13012116"/>
              <a:gd name="connsiteX56" fmla="*/ 10420350 w 10477500"/>
              <a:gd name="connsiteY56" fmla="*/ 7296150 h 13012116"/>
              <a:gd name="connsiteX57" fmla="*/ 10477500 w 10477500"/>
              <a:gd name="connsiteY57" fmla="*/ 7639050 h 13012116"/>
              <a:gd name="connsiteX58" fmla="*/ 10420350 w 10477500"/>
              <a:gd name="connsiteY58" fmla="*/ 7981950 h 13012116"/>
              <a:gd name="connsiteX59" fmla="*/ 10248900 w 10477500"/>
              <a:gd name="connsiteY59" fmla="*/ 8077200 h 13012116"/>
              <a:gd name="connsiteX60" fmla="*/ 9925050 w 10477500"/>
              <a:gd name="connsiteY60" fmla="*/ 8096250 h 13012116"/>
              <a:gd name="connsiteX61" fmla="*/ 9753600 w 10477500"/>
              <a:gd name="connsiteY61" fmla="*/ 8362950 h 13012116"/>
              <a:gd name="connsiteX62" fmla="*/ 9505950 w 10477500"/>
              <a:gd name="connsiteY62" fmla="*/ 8515350 h 13012116"/>
              <a:gd name="connsiteX63" fmla="*/ 9372600 w 10477500"/>
              <a:gd name="connsiteY63" fmla="*/ 8743950 h 13012116"/>
              <a:gd name="connsiteX64" fmla="*/ 9429750 w 10477500"/>
              <a:gd name="connsiteY64" fmla="*/ 9144000 h 13012116"/>
              <a:gd name="connsiteX65" fmla="*/ 9220200 w 10477500"/>
              <a:gd name="connsiteY65" fmla="*/ 9505950 h 13012116"/>
              <a:gd name="connsiteX66" fmla="*/ 9010650 w 10477500"/>
              <a:gd name="connsiteY66" fmla="*/ 9696450 h 13012116"/>
              <a:gd name="connsiteX67" fmla="*/ 8934450 w 10477500"/>
              <a:gd name="connsiteY67" fmla="*/ 9810750 h 13012116"/>
              <a:gd name="connsiteX68" fmla="*/ 8763000 w 10477500"/>
              <a:gd name="connsiteY68" fmla="*/ 9963150 h 13012116"/>
              <a:gd name="connsiteX69" fmla="*/ 8629650 w 10477500"/>
              <a:gd name="connsiteY69" fmla="*/ 10134600 h 13012116"/>
              <a:gd name="connsiteX70" fmla="*/ 8496300 w 10477500"/>
              <a:gd name="connsiteY70" fmla="*/ 10344150 h 13012116"/>
              <a:gd name="connsiteX71" fmla="*/ 8420100 w 10477500"/>
              <a:gd name="connsiteY71" fmla="*/ 10534650 h 13012116"/>
              <a:gd name="connsiteX72" fmla="*/ 8343900 w 10477500"/>
              <a:gd name="connsiteY72" fmla="*/ 10820400 h 13012116"/>
              <a:gd name="connsiteX73" fmla="*/ 8324850 w 10477500"/>
              <a:gd name="connsiteY73" fmla="*/ 11010900 h 13012116"/>
              <a:gd name="connsiteX74" fmla="*/ 8401050 w 10477500"/>
              <a:gd name="connsiteY74" fmla="*/ 11144250 h 13012116"/>
              <a:gd name="connsiteX75" fmla="*/ 8515350 w 10477500"/>
              <a:gd name="connsiteY75" fmla="*/ 11258550 h 13012116"/>
              <a:gd name="connsiteX76" fmla="*/ 8401050 w 10477500"/>
              <a:gd name="connsiteY76" fmla="*/ 11391900 h 13012116"/>
              <a:gd name="connsiteX77" fmla="*/ 8267700 w 10477500"/>
              <a:gd name="connsiteY77" fmla="*/ 11849100 h 13012116"/>
              <a:gd name="connsiteX78" fmla="*/ 7848600 w 10477500"/>
              <a:gd name="connsiteY78" fmla="*/ 12096750 h 13012116"/>
              <a:gd name="connsiteX79" fmla="*/ 7581900 w 10477500"/>
              <a:gd name="connsiteY79" fmla="*/ 12249150 h 13012116"/>
              <a:gd name="connsiteX80" fmla="*/ 6915150 w 10477500"/>
              <a:gd name="connsiteY80" fmla="*/ 12534900 h 13012116"/>
              <a:gd name="connsiteX81" fmla="*/ 6591300 w 10477500"/>
              <a:gd name="connsiteY81" fmla="*/ 12744450 h 13012116"/>
              <a:gd name="connsiteX82" fmla="*/ 6438900 w 10477500"/>
              <a:gd name="connsiteY82" fmla="*/ 12877800 h 13012116"/>
              <a:gd name="connsiteX83" fmla="*/ 6305550 w 10477500"/>
              <a:gd name="connsiteY83" fmla="*/ 12934950 h 13012116"/>
              <a:gd name="connsiteX84" fmla="*/ 6038850 w 10477500"/>
              <a:gd name="connsiteY84" fmla="*/ 13011150 h 13012116"/>
              <a:gd name="connsiteX0" fmla="*/ 0 w 10477500"/>
              <a:gd name="connsiteY0" fmla="*/ 0 h 12934950"/>
              <a:gd name="connsiteX1" fmla="*/ 152400 w 10477500"/>
              <a:gd name="connsiteY1" fmla="*/ 266700 h 12934950"/>
              <a:gd name="connsiteX2" fmla="*/ 228600 w 10477500"/>
              <a:gd name="connsiteY2" fmla="*/ 457200 h 12934950"/>
              <a:gd name="connsiteX3" fmla="*/ 76200 w 10477500"/>
              <a:gd name="connsiteY3" fmla="*/ 609600 h 12934950"/>
              <a:gd name="connsiteX4" fmla="*/ 76200 w 10477500"/>
              <a:gd name="connsiteY4" fmla="*/ 933450 h 12934950"/>
              <a:gd name="connsiteX5" fmla="*/ 323850 w 10477500"/>
              <a:gd name="connsiteY5" fmla="*/ 1104900 h 12934950"/>
              <a:gd name="connsiteX6" fmla="*/ 781050 w 10477500"/>
              <a:gd name="connsiteY6" fmla="*/ 1162050 h 12934950"/>
              <a:gd name="connsiteX7" fmla="*/ 1085850 w 10477500"/>
              <a:gd name="connsiteY7" fmla="*/ 1200150 h 12934950"/>
              <a:gd name="connsiteX8" fmla="*/ 1276350 w 10477500"/>
              <a:gd name="connsiteY8" fmla="*/ 1295400 h 12934950"/>
              <a:gd name="connsiteX9" fmla="*/ 1390650 w 10477500"/>
              <a:gd name="connsiteY9" fmla="*/ 1638300 h 12934950"/>
              <a:gd name="connsiteX10" fmla="*/ 1238250 w 10477500"/>
              <a:gd name="connsiteY10" fmla="*/ 1943100 h 12934950"/>
              <a:gd name="connsiteX11" fmla="*/ 1485900 w 10477500"/>
              <a:gd name="connsiteY11" fmla="*/ 2305050 h 12934950"/>
              <a:gd name="connsiteX12" fmla="*/ 1707874 w 10477500"/>
              <a:gd name="connsiteY12" fmla="*/ 2924092 h 12934950"/>
              <a:gd name="connsiteX13" fmla="*/ 1510747 w 10477500"/>
              <a:gd name="connsiteY13" fmla="*/ 3305091 h 12934950"/>
              <a:gd name="connsiteX14" fmla="*/ 1576015 w 10477500"/>
              <a:gd name="connsiteY14" fmla="*/ 3635237 h 12934950"/>
              <a:gd name="connsiteX15" fmla="*/ 1588770 w 10477500"/>
              <a:gd name="connsiteY15" fmla="*/ 4100720 h 12934950"/>
              <a:gd name="connsiteX16" fmla="*/ 1943100 w 10477500"/>
              <a:gd name="connsiteY16" fmla="*/ 4171950 h 12934950"/>
              <a:gd name="connsiteX17" fmla="*/ 2117697 w 10477500"/>
              <a:gd name="connsiteY17" fmla="*/ 4154557 h 12934950"/>
              <a:gd name="connsiteX18" fmla="*/ 2359053 w 10477500"/>
              <a:gd name="connsiteY18" fmla="*/ 4238542 h 12934950"/>
              <a:gd name="connsiteX19" fmla="*/ 2419350 w 10477500"/>
              <a:gd name="connsiteY19" fmla="*/ 4191000 h 12934950"/>
              <a:gd name="connsiteX20" fmla="*/ 2342985 w 10477500"/>
              <a:gd name="connsiteY20" fmla="*/ 3979794 h 12934950"/>
              <a:gd name="connsiteX21" fmla="*/ 2522385 w 10477500"/>
              <a:gd name="connsiteY21" fmla="*/ 3874936 h 12934950"/>
              <a:gd name="connsiteX22" fmla="*/ 2644471 w 10477500"/>
              <a:gd name="connsiteY22" fmla="*/ 4100885 h 12934950"/>
              <a:gd name="connsiteX23" fmla="*/ 2814596 w 10477500"/>
              <a:gd name="connsiteY23" fmla="*/ 4276808 h 12934950"/>
              <a:gd name="connsiteX24" fmla="*/ 3028950 w 10477500"/>
              <a:gd name="connsiteY24" fmla="*/ 4629150 h 12934950"/>
              <a:gd name="connsiteX25" fmla="*/ 3200400 w 10477500"/>
              <a:gd name="connsiteY25" fmla="*/ 4724400 h 12934950"/>
              <a:gd name="connsiteX26" fmla="*/ 3288527 w 10477500"/>
              <a:gd name="connsiteY26" fmla="*/ 4633623 h 12934950"/>
              <a:gd name="connsiteX27" fmla="*/ 3409950 w 10477500"/>
              <a:gd name="connsiteY27" fmla="*/ 4667250 h 12934950"/>
              <a:gd name="connsiteX28" fmla="*/ 3565331 w 10477500"/>
              <a:gd name="connsiteY28" fmla="*/ 4798778 h 12934950"/>
              <a:gd name="connsiteX29" fmla="*/ 3686092 w 10477500"/>
              <a:gd name="connsiteY29" fmla="*/ 5166360 h 12934950"/>
              <a:gd name="connsiteX30" fmla="*/ 4018224 w 10477500"/>
              <a:gd name="connsiteY30" fmla="*/ 5221191 h 12934950"/>
              <a:gd name="connsiteX31" fmla="*/ 4267200 w 10477500"/>
              <a:gd name="connsiteY31" fmla="*/ 5372100 h 12934950"/>
              <a:gd name="connsiteX32" fmla="*/ 4422747 w 10477500"/>
              <a:gd name="connsiteY32" fmla="*/ 5675243 h 12934950"/>
              <a:gd name="connsiteX33" fmla="*/ 4354002 w 10477500"/>
              <a:gd name="connsiteY33" fmla="*/ 5826318 h 12934950"/>
              <a:gd name="connsiteX34" fmla="*/ 4473271 w 10477500"/>
              <a:gd name="connsiteY34" fmla="*/ 5913783 h 12934950"/>
              <a:gd name="connsiteX35" fmla="*/ 4708497 w 10477500"/>
              <a:gd name="connsiteY35" fmla="*/ 5902187 h 12934950"/>
              <a:gd name="connsiteX36" fmla="*/ 5034004 w 10477500"/>
              <a:gd name="connsiteY36" fmla="*/ 5813232 h 12934950"/>
              <a:gd name="connsiteX37" fmla="*/ 5604013 w 10477500"/>
              <a:gd name="connsiteY37" fmla="*/ 5876676 h 12934950"/>
              <a:gd name="connsiteX38" fmla="*/ 6191250 w 10477500"/>
              <a:gd name="connsiteY38" fmla="*/ 5938797 h 12934950"/>
              <a:gd name="connsiteX39" fmla="*/ 6438900 w 10477500"/>
              <a:gd name="connsiteY39" fmla="*/ 5962650 h 12934950"/>
              <a:gd name="connsiteX40" fmla="*/ 7181850 w 10477500"/>
              <a:gd name="connsiteY40" fmla="*/ 5905500 h 12934950"/>
              <a:gd name="connsiteX41" fmla="*/ 7492780 w 10477500"/>
              <a:gd name="connsiteY41" fmla="*/ 6002406 h 12934950"/>
              <a:gd name="connsiteX42" fmla="*/ 7741257 w 10477500"/>
              <a:gd name="connsiteY42" fmla="*/ 5921734 h 12934950"/>
              <a:gd name="connsiteX43" fmla="*/ 7737281 w 10477500"/>
              <a:gd name="connsiteY43" fmla="*/ 6258008 h 12934950"/>
              <a:gd name="connsiteX44" fmla="*/ 7868478 w 10477500"/>
              <a:gd name="connsiteY44" fmla="*/ 6279543 h 12934950"/>
              <a:gd name="connsiteX45" fmla="*/ 7924800 w 10477500"/>
              <a:gd name="connsiteY45" fmla="*/ 6400800 h 12934950"/>
              <a:gd name="connsiteX46" fmla="*/ 8248650 w 10477500"/>
              <a:gd name="connsiteY46" fmla="*/ 6534150 h 12934950"/>
              <a:gd name="connsiteX47" fmla="*/ 8248650 w 10477500"/>
              <a:gd name="connsiteY47" fmla="*/ 6705600 h 12934950"/>
              <a:gd name="connsiteX48" fmla="*/ 8496300 w 10477500"/>
              <a:gd name="connsiteY48" fmla="*/ 6877050 h 12934950"/>
              <a:gd name="connsiteX49" fmla="*/ 8763000 w 10477500"/>
              <a:gd name="connsiteY49" fmla="*/ 6743700 h 12934950"/>
              <a:gd name="connsiteX50" fmla="*/ 8953500 w 10477500"/>
              <a:gd name="connsiteY50" fmla="*/ 6515100 h 12934950"/>
              <a:gd name="connsiteX51" fmla="*/ 9163050 w 10477500"/>
              <a:gd name="connsiteY51" fmla="*/ 6324600 h 12934950"/>
              <a:gd name="connsiteX52" fmla="*/ 9563100 w 10477500"/>
              <a:gd name="connsiteY52" fmla="*/ 6457950 h 12934950"/>
              <a:gd name="connsiteX53" fmla="*/ 9772650 w 10477500"/>
              <a:gd name="connsiteY53" fmla="*/ 6972300 h 12934950"/>
              <a:gd name="connsiteX54" fmla="*/ 9982200 w 10477500"/>
              <a:gd name="connsiteY54" fmla="*/ 7277100 h 12934950"/>
              <a:gd name="connsiteX55" fmla="*/ 10134600 w 10477500"/>
              <a:gd name="connsiteY55" fmla="*/ 7239000 h 12934950"/>
              <a:gd name="connsiteX56" fmla="*/ 10420350 w 10477500"/>
              <a:gd name="connsiteY56" fmla="*/ 7296150 h 12934950"/>
              <a:gd name="connsiteX57" fmla="*/ 10477500 w 10477500"/>
              <a:gd name="connsiteY57" fmla="*/ 7639050 h 12934950"/>
              <a:gd name="connsiteX58" fmla="*/ 10420350 w 10477500"/>
              <a:gd name="connsiteY58" fmla="*/ 7981950 h 12934950"/>
              <a:gd name="connsiteX59" fmla="*/ 10248900 w 10477500"/>
              <a:gd name="connsiteY59" fmla="*/ 8077200 h 12934950"/>
              <a:gd name="connsiteX60" fmla="*/ 9925050 w 10477500"/>
              <a:gd name="connsiteY60" fmla="*/ 8096250 h 12934950"/>
              <a:gd name="connsiteX61" fmla="*/ 9753600 w 10477500"/>
              <a:gd name="connsiteY61" fmla="*/ 8362950 h 12934950"/>
              <a:gd name="connsiteX62" fmla="*/ 9505950 w 10477500"/>
              <a:gd name="connsiteY62" fmla="*/ 8515350 h 12934950"/>
              <a:gd name="connsiteX63" fmla="*/ 9372600 w 10477500"/>
              <a:gd name="connsiteY63" fmla="*/ 8743950 h 12934950"/>
              <a:gd name="connsiteX64" fmla="*/ 9429750 w 10477500"/>
              <a:gd name="connsiteY64" fmla="*/ 9144000 h 12934950"/>
              <a:gd name="connsiteX65" fmla="*/ 9220200 w 10477500"/>
              <a:gd name="connsiteY65" fmla="*/ 9505950 h 12934950"/>
              <a:gd name="connsiteX66" fmla="*/ 9010650 w 10477500"/>
              <a:gd name="connsiteY66" fmla="*/ 9696450 h 12934950"/>
              <a:gd name="connsiteX67" fmla="*/ 8934450 w 10477500"/>
              <a:gd name="connsiteY67" fmla="*/ 9810750 h 12934950"/>
              <a:gd name="connsiteX68" fmla="*/ 8763000 w 10477500"/>
              <a:gd name="connsiteY68" fmla="*/ 9963150 h 12934950"/>
              <a:gd name="connsiteX69" fmla="*/ 8629650 w 10477500"/>
              <a:gd name="connsiteY69" fmla="*/ 10134600 h 12934950"/>
              <a:gd name="connsiteX70" fmla="*/ 8496300 w 10477500"/>
              <a:gd name="connsiteY70" fmla="*/ 10344150 h 12934950"/>
              <a:gd name="connsiteX71" fmla="*/ 8420100 w 10477500"/>
              <a:gd name="connsiteY71" fmla="*/ 10534650 h 12934950"/>
              <a:gd name="connsiteX72" fmla="*/ 8343900 w 10477500"/>
              <a:gd name="connsiteY72" fmla="*/ 10820400 h 12934950"/>
              <a:gd name="connsiteX73" fmla="*/ 8324850 w 10477500"/>
              <a:gd name="connsiteY73" fmla="*/ 11010900 h 12934950"/>
              <a:gd name="connsiteX74" fmla="*/ 8401050 w 10477500"/>
              <a:gd name="connsiteY74" fmla="*/ 11144250 h 12934950"/>
              <a:gd name="connsiteX75" fmla="*/ 8515350 w 10477500"/>
              <a:gd name="connsiteY75" fmla="*/ 11258550 h 12934950"/>
              <a:gd name="connsiteX76" fmla="*/ 8401050 w 10477500"/>
              <a:gd name="connsiteY76" fmla="*/ 11391900 h 12934950"/>
              <a:gd name="connsiteX77" fmla="*/ 8267700 w 10477500"/>
              <a:gd name="connsiteY77" fmla="*/ 11849100 h 12934950"/>
              <a:gd name="connsiteX78" fmla="*/ 7848600 w 10477500"/>
              <a:gd name="connsiteY78" fmla="*/ 12096750 h 12934950"/>
              <a:gd name="connsiteX79" fmla="*/ 7581900 w 10477500"/>
              <a:gd name="connsiteY79" fmla="*/ 12249150 h 12934950"/>
              <a:gd name="connsiteX80" fmla="*/ 6915150 w 10477500"/>
              <a:gd name="connsiteY80" fmla="*/ 12534900 h 12934950"/>
              <a:gd name="connsiteX81" fmla="*/ 6591300 w 10477500"/>
              <a:gd name="connsiteY81" fmla="*/ 12744450 h 12934950"/>
              <a:gd name="connsiteX82" fmla="*/ 6438900 w 10477500"/>
              <a:gd name="connsiteY82" fmla="*/ 12877800 h 12934950"/>
              <a:gd name="connsiteX83" fmla="*/ 6305550 w 10477500"/>
              <a:gd name="connsiteY83" fmla="*/ 12934950 h 12934950"/>
              <a:gd name="connsiteX0" fmla="*/ 0 w 10477500"/>
              <a:gd name="connsiteY0" fmla="*/ 0 h 12877800"/>
              <a:gd name="connsiteX1" fmla="*/ 152400 w 10477500"/>
              <a:gd name="connsiteY1" fmla="*/ 266700 h 12877800"/>
              <a:gd name="connsiteX2" fmla="*/ 228600 w 10477500"/>
              <a:gd name="connsiteY2" fmla="*/ 457200 h 12877800"/>
              <a:gd name="connsiteX3" fmla="*/ 76200 w 10477500"/>
              <a:gd name="connsiteY3" fmla="*/ 609600 h 12877800"/>
              <a:gd name="connsiteX4" fmla="*/ 76200 w 10477500"/>
              <a:gd name="connsiteY4" fmla="*/ 933450 h 12877800"/>
              <a:gd name="connsiteX5" fmla="*/ 323850 w 10477500"/>
              <a:gd name="connsiteY5" fmla="*/ 1104900 h 12877800"/>
              <a:gd name="connsiteX6" fmla="*/ 781050 w 10477500"/>
              <a:gd name="connsiteY6" fmla="*/ 1162050 h 12877800"/>
              <a:gd name="connsiteX7" fmla="*/ 1085850 w 10477500"/>
              <a:gd name="connsiteY7" fmla="*/ 1200150 h 12877800"/>
              <a:gd name="connsiteX8" fmla="*/ 1276350 w 10477500"/>
              <a:gd name="connsiteY8" fmla="*/ 1295400 h 12877800"/>
              <a:gd name="connsiteX9" fmla="*/ 1390650 w 10477500"/>
              <a:gd name="connsiteY9" fmla="*/ 1638300 h 12877800"/>
              <a:gd name="connsiteX10" fmla="*/ 1238250 w 10477500"/>
              <a:gd name="connsiteY10" fmla="*/ 1943100 h 12877800"/>
              <a:gd name="connsiteX11" fmla="*/ 1485900 w 10477500"/>
              <a:gd name="connsiteY11" fmla="*/ 2305050 h 12877800"/>
              <a:gd name="connsiteX12" fmla="*/ 1707874 w 10477500"/>
              <a:gd name="connsiteY12" fmla="*/ 2924092 h 12877800"/>
              <a:gd name="connsiteX13" fmla="*/ 1510747 w 10477500"/>
              <a:gd name="connsiteY13" fmla="*/ 3305091 h 12877800"/>
              <a:gd name="connsiteX14" fmla="*/ 1576015 w 10477500"/>
              <a:gd name="connsiteY14" fmla="*/ 3635237 h 12877800"/>
              <a:gd name="connsiteX15" fmla="*/ 1588770 w 10477500"/>
              <a:gd name="connsiteY15" fmla="*/ 4100720 h 12877800"/>
              <a:gd name="connsiteX16" fmla="*/ 1943100 w 10477500"/>
              <a:gd name="connsiteY16" fmla="*/ 4171950 h 12877800"/>
              <a:gd name="connsiteX17" fmla="*/ 2117697 w 10477500"/>
              <a:gd name="connsiteY17" fmla="*/ 4154557 h 12877800"/>
              <a:gd name="connsiteX18" fmla="*/ 2359053 w 10477500"/>
              <a:gd name="connsiteY18" fmla="*/ 4238542 h 12877800"/>
              <a:gd name="connsiteX19" fmla="*/ 2419350 w 10477500"/>
              <a:gd name="connsiteY19" fmla="*/ 4191000 h 12877800"/>
              <a:gd name="connsiteX20" fmla="*/ 2342985 w 10477500"/>
              <a:gd name="connsiteY20" fmla="*/ 3979794 h 12877800"/>
              <a:gd name="connsiteX21" fmla="*/ 2522385 w 10477500"/>
              <a:gd name="connsiteY21" fmla="*/ 3874936 h 12877800"/>
              <a:gd name="connsiteX22" fmla="*/ 2644471 w 10477500"/>
              <a:gd name="connsiteY22" fmla="*/ 4100885 h 12877800"/>
              <a:gd name="connsiteX23" fmla="*/ 2814596 w 10477500"/>
              <a:gd name="connsiteY23" fmla="*/ 4276808 h 12877800"/>
              <a:gd name="connsiteX24" fmla="*/ 3028950 w 10477500"/>
              <a:gd name="connsiteY24" fmla="*/ 4629150 h 12877800"/>
              <a:gd name="connsiteX25" fmla="*/ 3200400 w 10477500"/>
              <a:gd name="connsiteY25" fmla="*/ 4724400 h 12877800"/>
              <a:gd name="connsiteX26" fmla="*/ 3288527 w 10477500"/>
              <a:gd name="connsiteY26" fmla="*/ 4633623 h 12877800"/>
              <a:gd name="connsiteX27" fmla="*/ 3409950 w 10477500"/>
              <a:gd name="connsiteY27" fmla="*/ 4667250 h 12877800"/>
              <a:gd name="connsiteX28" fmla="*/ 3565331 w 10477500"/>
              <a:gd name="connsiteY28" fmla="*/ 4798778 h 12877800"/>
              <a:gd name="connsiteX29" fmla="*/ 3686092 w 10477500"/>
              <a:gd name="connsiteY29" fmla="*/ 5166360 h 12877800"/>
              <a:gd name="connsiteX30" fmla="*/ 4018224 w 10477500"/>
              <a:gd name="connsiteY30" fmla="*/ 5221191 h 12877800"/>
              <a:gd name="connsiteX31" fmla="*/ 4267200 w 10477500"/>
              <a:gd name="connsiteY31" fmla="*/ 5372100 h 12877800"/>
              <a:gd name="connsiteX32" fmla="*/ 4422747 w 10477500"/>
              <a:gd name="connsiteY32" fmla="*/ 5675243 h 12877800"/>
              <a:gd name="connsiteX33" fmla="*/ 4354002 w 10477500"/>
              <a:gd name="connsiteY33" fmla="*/ 5826318 h 12877800"/>
              <a:gd name="connsiteX34" fmla="*/ 4473271 w 10477500"/>
              <a:gd name="connsiteY34" fmla="*/ 5913783 h 12877800"/>
              <a:gd name="connsiteX35" fmla="*/ 4708497 w 10477500"/>
              <a:gd name="connsiteY35" fmla="*/ 5902187 h 12877800"/>
              <a:gd name="connsiteX36" fmla="*/ 5034004 w 10477500"/>
              <a:gd name="connsiteY36" fmla="*/ 5813232 h 12877800"/>
              <a:gd name="connsiteX37" fmla="*/ 5604013 w 10477500"/>
              <a:gd name="connsiteY37" fmla="*/ 5876676 h 12877800"/>
              <a:gd name="connsiteX38" fmla="*/ 6191250 w 10477500"/>
              <a:gd name="connsiteY38" fmla="*/ 5938797 h 12877800"/>
              <a:gd name="connsiteX39" fmla="*/ 6438900 w 10477500"/>
              <a:gd name="connsiteY39" fmla="*/ 5962650 h 12877800"/>
              <a:gd name="connsiteX40" fmla="*/ 7181850 w 10477500"/>
              <a:gd name="connsiteY40" fmla="*/ 5905500 h 12877800"/>
              <a:gd name="connsiteX41" fmla="*/ 7492780 w 10477500"/>
              <a:gd name="connsiteY41" fmla="*/ 6002406 h 12877800"/>
              <a:gd name="connsiteX42" fmla="*/ 7741257 w 10477500"/>
              <a:gd name="connsiteY42" fmla="*/ 5921734 h 12877800"/>
              <a:gd name="connsiteX43" fmla="*/ 7737281 w 10477500"/>
              <a:gd name="connsiteY43" fmla="*/ 6258008 h 12877800"/>
              <a:gd name="connsiteX44" fmla="*/ 7868478 w 10477500"/>
              <a:gd name="connsiteY44" fmla="*/ 6279543 h 12877800"/>
              <a:gd name="connsiteX45" fmla="*/ 7924800 w 10477500"/>
              <a:gd name="connsiteY45" fmla="*/ 6400800 h 12877800"/>
              <a:gd name="connsiteX46" fmla="*/ 8248650 w 10477500"/>
              <a:gd name="connsiteY46" fmla="*/ 6534150 h 12877800"/>
              <a:gd name="connsiteX47" fmla="*/ 8248650 w 10477500"/>
              <a:gd name="connsiteY47" fmla="*/ 6705600 h 12877800"/>
              <a:gd name="connsiteX48" fmla="*/ 8496300 w 10477500"/>
              <a:gd name="connsiteY48" fmla="*/ 6877050 h 12877800"/>
              <a:gd name="connsiteX49" fmla="*/ 8763000 w 10477500"/>
              <a:gd name="connsiteY49" fmla="*/ 6743700 h 12877800"/>
              <a:gd name="connsiteX50" fmla="*/ 8953500 w 10477500"/>
              <a:gd name="connsiteY50" fmla="*/ 6515100 h 12877800"/>
              <a:gd name="connsiteX51" fmla="*/ 9163050 w 10477500"/>
              <a:gd name="connsiteY51" fmla="*/ 6324600 h 12877800"/>
              <a:gd name="connsiteX52" fmla="*/ 9563100 w 10477500"/>
              <a:gd name="connsiteY52" fmla="*/ 6457950 h 12877800"/>
              <a:gd name="connsiteX53" fmla="*/ 9772650 w 10477500"/>
              <a:gd name="connsiteY53" fmla="*/ 6972300 h 12877800"/>
              <a:gd name="connsiteX54" fmla="*/ 9982200 w 10477500"/>
              <a:gd name="connsiteY54" fmla="*/ 7277100 h 12877800"/>
              <a:gd name="connsiteX55" fmla="*/ 10134600 w 10477500"/>
              <a:gd name="connsiteY55" fmla="*/ 7239000 h 12877800"/>
              <a:gd name="connsiteX56" fmla="*/ 10420350 w 10477500"/>
              <a:gd name="connsiteY56" fmla="*/ 7296150 h 12877800"/>
              <a:gd name="connsiteX57" fmla="*/ 10477500 w 10477500"/>
              <a:gd name="connsiteY57" fmla="*/ 7639050 h 12877800"/>
              <a:gd name="connsiteX58" fmla="*/ 10420350 w 10477500"/>
              <a:gd name="connsiteY58" fmla="*/ 7981950 h 12877800"/>
              <a:gd name="connsiteX59" fmla="*/ 10248900 w 10477500"/>
              <a:gd name="connsiteY59" fmla="*/ 8077200 h 12877800"/>
              <a:gd name="connsiteX60" fmla="*/ 9925050 w 10477500"/>
              <a:gd name="connsiteY60" fmla="*/ 8096250 h 12877800"/>
              <a:gd name="connsiteX61" fmla="*/ 9753600 w 10477500"/>
              <a:gd name="connsiteY61" fmla="*/ 8362950 h 12877800"/>
              <a:gd name="connsiteX62" fmla="*/ 9505950 w 10477500"/>
              <a:gd name="connsiteY62" fmla="*/ 8515350 h 12877800"/>
              <a:gd name="connsiteX63" fmla="*/ 9372600 w 10477500"/>
              <a:gd name="connsiteY63" fmla="*/ 8743950 h 12877800"/>
              <a:gd name="connsiteX64" fmla="*/ 9429750 w 10477500"/>
              <a:gd name="connsiteY64" fmla="*/ 9144000 h 12877800"/>
              <a:gd name="connsiteX65" fmla="*/ 9220200 w 10477500"/>
              <a:gd name="connsiteY65" fmla="*/ 9505950 h 12877800"/>
              <a:gd name="connsiteX66" fmla="*/ 9010650 w 10477500"/>
              <a:gd name="connsiteY66" fmla="*/ 9696450 h 12877800"/>
              <a:gd name="connsiteX67" fmla="*/ 8934450 w 10477500"/>
              <a:gd name="connsiteY67" fmla="*/ 9810750 h 12877800"/>
              <a:gd name="connsiteX68" fmla="*/ 8763000 w 10477500"/>
              <a:gd name="connsiteY68" fmla="*/ 9963150 h 12877800"/>
              <a:gd name="connsiteX69" fmla="*/ 8629650 w 10477500"/>
              <a:gd name="connsiteY69" fmla="*/ 10134600 h 12877800"/>
              <a:gd name="connsiteX70" fmla="*/ 8496300 w 10477500"/>
              <a:gd name="connsiteY70" fmla="*/ 10344150 h 12877800"/>
              <a:gd name="connsiteX71" fmla="*/ 8420100 w 10477500"/>
              <a:gd name="connsiteY71" fmla="*/ 10534650 h 12877800"/>
              <a:gd name="connsiteX72" fmla="*/ 8343900 w 10477500"/>
              <a:gd name="connsiteY72" fmla="*/ 10820400 h 12877800"/>
              <a:gd name="connsiteX73" fmla="*/ 8324850 w 10477500"/>
              <a:gd name="connsiteY73" fmla="*/ 11010900 h 12877800"/>
              <a:gd name="connsiteX74" fmla="*/ 8401050 w 10477500"/>
              <a:gd name="connsiteY74" fmla="*/ 11144250 h 12877800"/>
              <a:gd name="connsiteX75" fmla="*/ 8515350 w 10477500"/>
              <a:gd name="connsiteY75" fmla="*/ 11258550 h 12877800"/>
              <a:gd name="connsiteX76" fmla="*/ 8401050 w 10477500"/>
              <a:gd name="connsiteY76" fmla="*/ 11391900 h 12877800"/>
              <a:gd name="connsiteX77" fmla="*/ 8267700 w 10477500"/>
              <a:gd name="connsiteY77" fmla="*/ 11849100 h 12877800"/>
              <a:gd name="connsiteX78" fmla="*/ 7848600 w 10477500"/>
              <a:gd name="connsiteY78" fmla="*/ 12096750 h 12877800"/>
              <a:gd name="connsiteX79" fmla="*/ 7581900 w 10477500"/>
              <a:gd name="connsiteY79" fmla="*/ 12249150 h 12877800"/>
              <a:gd name="connsiteX80" fmla="*/ 6915150 w 10477500"/>
              <a:gd name="connsiteY80" fmla="*/ 12534900 h 12877800"/>
              <a:gd name="connsiteX81" fmla="*/ 6591300 w 10477500"/>
              <a:gd name="connsiteY81" fmla="*/ 12744450 h 12877800"/>
              <a:gd name="connsiteX82" fmla="*/ 6438900 w 10477500"/>
              <a:gd name="connsiteY82" fmla="*/ 12877800 h 12877800"/>
              <a:gd name="connsiteX0" fmla="*/ 0 w 10477500"/>
              <a:gd name="connsiteY0" fmla="*/ 0 h 12744450"/>
              <a:gd name="connsiteX1" fmla="*/ 152400 w 10477500"/>
              <a:gd name="connsiteY1" fmla="*/ 266700 h 12744450"/>
              <a:gd name="connsiteX2" fmla="*/ 228600 w 10477500"/>
              <a:gd name="connsiteY2" fmla="*/ 457200 h 12744450"/>
              <a:gd name="connsiteX3" fmla="*/ 76200 w 10477500"/>
              <a:gd name="connsiteY3" fmla="*/ 609600 h 12744450"/>
              <a:gd name="connsiteX4" fmla="*/ 76200 w 10477500"/>
              <a:gd name="connsiteY4" fmla="*/ 933450 h 12744450"/>
              <a:gd name="connsiteX5" fmla="*/ 323850 w 10477500"/>
              <a:gd name="connsiteY5" fmla="*/ 1104900 h 12744450"/>
              <a:gd name="connsiteX6" fmla="*/ 781050 w 10477500"/>
              <a:gd name="connsiteY6" fmla="*/ 1162050 h 12744450"/>
              <a:gd name="connsiteX7" fmla="*/ 1085850 w 10477500"/>
              <a:gd name="connsiteY7" fmla="*/ 1200150 h 12744450"/>
              <a:gd name="connsiteX8" fmla="*/ 1276350 w 10477500"/>
              <a:gd name="connsiteY8" fmla="*/ 1295400 h 12744450"/>
              <a:gd name="connsiteX9" fmla="*/ 1390650 w 10477500"/>
              <a:gd name="connsiteY9" fmla="*/ 1638300 h 12744450"/>
              <a:gd name="connsiteX10" fmla="*/ 1238250 w 10477500"/>
              <a:gd name="connsiteY10" fmla="*/ 1943100 h 12744450"/>
              <a:gd name="connsiteX11" fmla="*/ 1485900 w 10477500"/>
              <a:gd name="connsiteY11" fmla="*/ 2305050 h 12744450"/>
              <a:gd name="connsiteX12" fmla="*/ 1707874 w 10477500"/>
              <a:gd name="connsiteY12" fmla="*/ 2924092 h 12744450"/>
              <a:gd name="connsiteX13" fmla="*/ 1510747 w 10477500"/>
              <a:gd name="connsiteY13" fmla="*/ 3305091 h 12744450"/>
              <a:gd name="connsiteX14" fmla="*/ 1576015 w 10477500"/>
              <a:gd name="connsiteY14" fmla="*/ 3635237 h 12744450"/>
              <a:gd name="connsiteX15" fmla="*/ 1588770 w 10477500"/>
              <a:gd name="connsiteY15" fmla="*/ 4100720 h 12744450"/>
              <a:gd name="connsiteX16" fmla="*/ 1943100 w 10477500"/>
              <a:gd name="connsiteY16" fmla="*/ 4171950 h 12744450"/>
              <a:gd name="connsiteX17" fmla="*/ 2117697 w 10477500"/>
              <a:gd name="connsiteY17" fmla="*/ 4154557 h 12744450"/>
              <a:gd name="connsiteX18" fmla="*/ 2359053 w 10477500"/>
              <a:gd name="connsiteY18" fmla="*/ 4238542 h 12744450"/>
              <a:gd name="connsiteX19" fmla="*/ 2419350 w 10477500"/>
              <a:gd name="connsiteY19" fmla="*/ 4191000 h 12744450"/>
              <a:gd name="connsiteX20" fmla="*/ 2342985 w 10477500"/>
              <a:gd name="connsiteY20" fmla="*/ 3979794 h 12744450"/>
              <a:gd name="connsiteX21" fmla="*/ 2522385 w 10477500"/>
              <a:gd name="connsiteY21" fmla="*/ 3874936 h 12744450"/>
              <a:gd name="connsiteX22" fmla="*/ 2644471 w 10477500"/>
              <a:gd name="connsiteY22" fmla="*/ 4100885 h 12744450"/>
              <a:gd name="connsiteX23" fmla="*/ 2814596 w 10477500"/>
              <a:gd name="connsiteY23" fmla="*/ 4276808 h 12744450"/>
              <a:gd name="connsiteX24" fmla="*/ 3028950 w 10477500"/>
              <a:gd name="connsiteY24" fmla="*/ 4629150 h 12744450"/>
              <a:gd name="connsiteX25" fmla="*/ 3200400 w 10477500"/>
              <a:gd name="connsiteY25" fmla="*/ 4724400 h 12744450"/>
              <a:gd name="connsiteX26" fmla="*/ 3288527 w 10477500"/>
              <a:gd name="connsiteY26" fmla="*/ 4633623 h 12744450"/>
              <a:gd name="connsiteX27" fmla="*/ 3409950 w 10477500"/>
              <a:gd name="connsiteY27" fmla="*/ 4667250 h 12744450"/>
              <a:gd name="connsiteX28" fmla="*/ 3565331 w 10477500"/>
              <a:gd name="connsiteY28" fmla="*/ 4798778 h 12744450"/>
              <a:gd name="connsiteX29" fmla="*/ 3686092 w 10477500"/>
              <a:gd name="connsiteY29" fmla="*/ 5166360 h 12744450"/>
              <a:gd name="connsiteX30" fmla="*/ 4018224 w 10477500"/>
              <a:gd name="connsiteY30" fmla="*/ 5221191 h 12744450"/>
              <a:gd name="connsiteX31" fmla="*/ 4267200 w 10477500"/>
              <a:gd name="connsiteY31" fmla="*/ 5372100 h 12744450"/>
              <a:gd name="connsiteX32" fmla="*/ 4422747 w 10477500"/>
              <a:gd name="connsiteY32" fmla="*/ 5675243 h 12744450"/>
              <a:gd name="connsiteX33" fmla="*/ 4354002 w 10477500"/>
              <a:gd name="connsiteY33" fmla="*/ 5826318 h 12744450"/>
              <a:gd name="connsiteX34" fmla="*/ 4473271 w 10477500"/>
              <a:gd name="connsiteY34" fmla="*/ 5913783 h 12744450"/>
              <a:gd name="connsiteX35" fmla="*/ 4708497 w 10477500"/>
              <a:gd name="connsiteY35" fmla="*/ 5902187 h 12744450"/>
              <a:gd name="connsiteX36" fmla="*/ 5034004 w 10477500"/>
              <a:gd name="connsiteY36" fmla="*/ 5813232 h 12744450"/>
              <a:gd name="connsiteX37" fmla="*/ 5604013 w 10477500"/>
              <a:gd name="connsiteY37" fmla="*/ 5876676 h 12744450"/>
              <a:gd name="connsiteX38" fmla="*/ 6191250 w 10477500"/>
              <a:gd name="connsiteY38" fmla="*/ 5938797 h 12744450"/>
              <a:gd name="connsiteX39" fmla="*/ 6438900 w 10477500"/>
              <a:gd name="connsiteY39" fmla="*/ 5962650 h 12744450"/>
              <a:gd name="connsiteX40" fmla="*/ 7181850 w 10477500"/>
              <a:gd name="connsiteY40" fmla="*/ 5905500 h 12744450"/>
              <a:gd name="connsiteX41" fmla="*/ 7492780 w 10477500"/>
              <a:gd name="connsiteY41" fmla="*/ 6002406 h 12744450"/>
              <a:gd name="connsiteX42" fmla="*/ 7741257 w 10477500"/>
              <a:gd name="connsiteY42" fmla="*/ 5921734 h 12744450"/>
              <a:gd name="connsiteX43" fmla="*/ 7737281 w 10477500"/>
              <a:gd name="connsiteY43" fmla="*/ 6258008 h 12744450"/>
              <a:gd name="connsiteX44" fmla="*/ 7868478 w 10477500"/>
              <a:gd name="connsiteY44" fmla="*/ 6279543 h 12744450"/>
              <a:gd name="connsiteX45" fmla="*/ 7924800 w 10477500"/>
              <a:gd name="connsiteY45" fmla="*/ 6400800 h 12744450"/>
              <a:gd name="connsiteX46" fmla="*/ 8248650 w 10477500"/>
              <a:gd name="connsiteY46" fmla="*/ 6534150 h 12744450"/>
              <a:gd name="connsiteX47" fmla="*/ 8248650 w 10477500"/>
              <a:gd name="connsiteY47" fmla="*/ 6705600 h 12744450"/>
              <a:gd name="connsiteX48" fmla="*/ 8496300 w 10477500"/>
              <a:gd name="connsiteY48" fmla="*/ 6877050 h 12744450"/>
              <a:gd name="connsiteX49" fmla="*/ 8763000 w 10477500"/>
              <a:gd name="connsiteY49" fmla="*/ 6743700 h 12744450"/>
              <a:gd name="connsiteX50" fmla="*/ 8953500 w 10477500"/>
              <a:gd name="connsiteY50" fmla="*/ 6515100 h 12744450"/>
              <a:gd name="connsiteX51" fmla="*/ 9163050 w 10477500"/>
              <a:gd name="connsiteY51" fmla="*/ 6324600 h 12744450"/>
              <a:gd name="connsiteX52" fmla="*/ 9563100 w 10477500"/>
              <a:gd name="connsiteY52" fmla="*/ 6457950 h 12744450"/>
              <a:gd name="connsiteX53" fmla="*/ 9772650 w 10477500"/>
              <a:gd name="connsiteY53" fmla="*/ 6972300 h 12744450"/>
              <a:gd name="connsiteX54" fmla="*/ 9982200 w 10477500"/>
              <a:gd name="connsiteY54" fmla="*/ 7277100 h 12744450"/>
              <a:gd name="connsiteX55" fmla="*/ 10134600 w 10477500"/>
              <a:gd name="connsiteY55" fmla="*/ 7239000 h 12744450"/>
              <a:gd name="connsiteX56" fmla="*/ 10420350 w 10477500"/>
              <a:gd name="connsiteY56" fmla="*/ 7296150 h 12744450"/>
              <a:gd name="connsiteX57" fmla="*/ 10477500 w 10477500"/>
              <a:gd name="connsiteY57" fmla="*/ 7639050 h 12744450"/>
              <a:gd name="connsiteX58" fmla="*/ 10420350 w 10477500"/>
              <a:gd name="connsiteY58" fmla="*/ 7981950 h 12744450"/>
              <a:gd name="connsiteX59" fmla="*/ 10248900 w 10477500"/>
              <a:gd name="connsiteY59" fmla="*/ 8077200 h 12744450"/>
              <a:gd name="connsiteX60" fmla="*/ 9925050 w 10477500"/>
              <a:gd name="connsiteY60" fmla="*/ 8096250 h 12744450"/>
              <a:gd name="connsiteX61" fmla="*/ 9753600 w 10477500"/>
              <a:gd name="connsiteY61" fmla="*/ 8362950 h 12744450"/>
              <a:gd name="connsiteX62" fmla="*/ 9505950 w 10477500"/>
              <a:gd name="connsiteY62" fmla="*/ 8515350 h 12744450"/>
              <a:gd name="connsiteX63" fmla="*/ 9372600 w 10477500"/>
              <a:gd name="connsiteY63" fmla="*/ 8743950 h 12744450"/>
              <a:gd name="connsiteX64" fmla="*/ 9429750 w 10477500"/>
              <a:gd name="connsiteY64" fmla="*/ 9144000 h 12744450"/>
              <a:gd name="connsiteX65" fmla="*/ 9220200 w 10477500"/>
              <a:gd name="connsiteY65" fmla="*/ 9505950 h 12744450"/>
              <a:gd name="connsiteX66" fmla="*/ 9010650 w 10477500"/>
              <a:gd name="connsiteY66" fmla="*/ 9696450 h 12744450"/>
              <a:gd name="connsiteX67" fmla="*/ 8934450 w 10477500"/>
              <a:gd name="connsiteY67" fmla="*/ 9810750 h 12744450"/>
              <a:gd name="connsiteX68" fmla="*/ 8763000 w 10477500"/>
              <a:gd name="connsiteY68" fmla="*/ 9963150 h 12744450"/>
              <a:gd name="connsiteX69" fmla="*/ 8629650 w 10477500"/>
              <a:gd name="connsiteY69" fmla="*/ 10134600 h 12744450"/>
              <a:gd name="connsiteX70" fmla="*/ 8496300 w 10477500"/>
              <a:gd name="connsiteY70" fmla="*/ 10344150 h 12744450"/>
              <a:gd name="connsiteX71" fmla="*/ 8420100 w 10477500"/>
              <a:gd name="connsiteY71" fmla="*/ 10534650 h 12744450"/>
              <a:gd name="connsiteX72" fmla="*/ 8343900 w 10477500"/>
              <a:gd name="connsiteY72" fmla="*/ 10820400 h 12744450"/>
              <a:gd name="connsiteX73" fmla="*/ 8324850 w 10477500"/>
              <a:gd name="connsiteY73" fmla="*/ 11010900 h 12744450"/>
              <a:gd name="connsiteX74" fmla="*/ 8401050 w 10477500"/>
              <a:gd name="connsiteY74" fmla="*/ 11144250 h 12744450"/>
              <a:gd name="connsiteX75" fmla="*/ 8515350 w 10477500"/>
              <a:gd name="connsiteY75" fmla="*/ 11258550 h 12744450"/>
              <a:gd name="connsiteX76" fmla="*/ 8401050 w 10477500"/>
              <a:gd name="connsiteY76" fmla="*/ 11391900 h 12744450"/>
              <a:gd name="connsiteX77" fmla="*/ 8267700 w 10477500"/>
              <a:gd name="connsiteY77" fmla="*/ 11849100 h 12744450"/>
              <a:gd name="connsiteX78" fmla="*/ 7848600 w 10477500"/>
              <a:gd name="connsiteY78" fmla="*/ 12096750 h 12744450"/>
              <a:gd name="connsiteX79" fmla="*/ 7581900 w 10477500"/>
              <a:gd name="connsiteY79" fmla="*/ 12249150 h 12744450"/>
              <a:gd name="connsiteX80" fmla="*/ 6915150 w 10477500"/>
              <a:gd name="connsiteY80" fmla="*/ 12534900 h 12744450"/>
              <a:gd name="connsiteX81" fmla="*/ 6591300 w 10477500"/>
              <a:gd name="connsiteY81" fmla="*/ 12744450 h 12744450"/>
              <a:gd name="connsiteX0" fmla="*/ 0 w 10477500"/>
              <a:gd name="connsiteY0" fmla="*/ 0 h 12534900"/>
              <a:gd name="connsiteX1" fmla="*/ 152400 w 10477500"/>
              <a:gd name="connsiteY1" fmla="*/ 266700 h 12534900"/>
              <a:gd name="connsiteX2" fmla="*/ 228600 w 10477500"/>
              <a:gd name="connsiteY2" fmla="*/ 457200 h 12534900"/>
              <a:gd name="connsiteX3" fmla="*/ 76200 w 10477500"/>
              <a:gd name="connsiteY3" fmla="*/ 609600 h 12534900"/>
              <a:gd name="connsiteX4" fmla="*/ 76200 w 10477500"/>
              <a:gd name="connsiteY4" fmla="*/ 933450 h 12534900"/>
              <a:gd name="connsiteX5" fmla="*/ 323850 w 10477500"/>
              <a:gd name="connsiteY5" fmla="*/ 1104900 h 12534900"/>
              <a:gd name="connsiteX6" fmla="*/ 781050 w 10477500"/>
              <a:gd name="connsiteY6" fmla="*/ 1162050 h 12534900"/>
              <a:gd name="connsiteX7" fmla="*/ 1085850 w 10477500"/>
              <a:gd name="connsiteY7" fmla="*/ 1200150 h 12534900"/>
              <a:gd name="connsiteX8" fmla="*/ 1276350 w 10477500"/>
              <a:gd name="connsiteY8" fmla="*/ 1295400 h 12534900"/>
              <a:gd name="connsiteX9" fmla="*/ 1390650 w 10477500"/>
              <a:gd name="connsiteY9" fmla="*/ 1638300 h 12534900"/>
              <a:gd name="connsiteX10" fmla="*/ 1238250 w 10477500"/>
              <a:gd name="connsiteY10" fmla="*/ 1943100 h 12534900"/>
              <a:gd name="connsiteX11" fmla="*/ 1485900 w 10477500"/>
              <a:gd name="connsiteY11" fmla="*/ 2305050 h 12534900"/>
              <a:gd name="connsiteX12" fmla="*/ 1707874 w 10477500"/>
              <a:gd name="connsiteY12" fmla="*/ 2924092 h 12534900"/>
              <a:gd name="connsiteX13" fmla="*/ 1510747 w 10477500"/>
              <a:gd name="connsiteY13" fmla="*/ 3305091 h 12534900"/>
              <a:gd name="connsiteX14" fmla="*/ 1576015 w 10477500"/>
              <a:gd name="connsiteY14" fmla="*/ 3635237 h 12534900"/>
              <a:gd name="connsiteX15" fmla="*/ 1588770 w 10477500"/>
              <a:gd name="connsiteY15" fmla="*/ 4100720 h 12534900"/>
              <a:gd name="connsiteX16" fmla="*/ 1943100 w 10477500"/>
              <a:gd name="connsiteY16" fmla="*/ 4171950 h 12534900"/>
              <a:gd name="connsiteX17" fmla="*/ 2117697 w 10477500"/>
              <a:gd name="connsiteY17" fmla="*/ 4154557 h 12534900"/>
              <a:gd name="connsiteX18" fmla="*/ 2359053 w 10477500"/>
              <a:gd name="connsiteY18" fmla="*/ 4238542 h 12534900"/>
              <a:gd name="connsiteX19" fmla="*/ 2419350 w 10477500"/>
              <a:gd name="connsiteY19" fmla="*/ 4191000 h 12534900"/>
              <a:gd name="connsiteX20" fmla="*/ 2342985 w 10477500"/>
              <a:gd name="connsiteY20" fmla="*/ 3979794 h 12534900"/>
              <a:gd name="connsiteX21" fmla="*/ 2522385 w 10477500"/>
              <a:gd name="connsiteY21" fmla="*/ 3874936 h 12534900"/>
              <a:gd name="connsiteX22" fmla="*/ 2644471 w 10477500"/>
              <a:gd name="connsiteY22" fmla="*/ 4100885 h 12534900"/>
              <a:gd name="connsiteX23" fmla="*/ 2814596 w 10477500"/>
              <a:gd name="connsiteY23" fmla="*/ 4276808 h 12534900"/>
              <a:gd name="connsiteX24" fmla="*/ 3028950 w 10477500"/>
              <a:gd name="connsiteY24" fmla="*/ 4629150 h 12534900"/>
              <a:gd name="connsiteX25" fmla="*/ 3200400 w 10477500"/>
              <a:gd name="connsiteY25" fmla="*/ 4724400 h 12534900"/>
              <a:gd name="connsiteX26" fmla="*/ 3288527 w 10477500"/>
              <a:gd name="connsiteY26" fmla="*/ 4633623 h 12534900"/>
              <a:gd name="connsiteX27" fmla="*/ 3409950 w 10477500"/>
              <a:gd name="connsiteY27" fmla="*/ 4667250 h 12534900"/>
              <a:gd name="connsiteX28" fmla="*/ 3565331 w 10477500"/>
              <a:gd name="connsiteY28" fmla="*/ 4798778 h 12534900"/>
              <a:gd name="connsiteX29" fmla="*/ 3686092 w 10477500"/>
              <a:gd name="connsiteY29" fmla="*/ 5166360 h 12534900"/>
              <a:gd name="connsiteX30" fmla="*/ 4018224 w 10477500"/>
              <a:gd name="connsiteY30" fmla="*/ 5221191 h 12534900"/>
              <a:gd name="connsiteX31" fmla="*/ 4267200 w 10477500"/>
              <a:gd name="connsiteY31" fmla="*/ 5372100 h 12534900"/>
              <a:gd name="connsiteX32" fmla="*/ 4422747 w 10477500"/>
              <a:gd name="connsiteY32" fmla="*/ 5675243 h 12534900"/>
              <a:gd name="connsiteX33" fmla="*/ 4354002 w 10477500"/>
              <a:gd name="connsiteY33" fmla="*/ 5826318 h 12534900"/>
              <a:gd name="connsiteX34" fmla="*/ 4473271 w 10477500"/>
              <a:gd name="connsiteY34" fmla="*/ 5913783 h 12534900"/>
              <a:gd name="connsiteX35" fmla="*/ 4708497 w 10477500"/>
              <a:gd name="connsiteY35" fmla="*/ 5902187 h 12534900"/>
              <a:gd name="connsiteX36" fmla="*/ 5034004 w 10477500"/>
              <a:gd name="connsiteY36" fmla="*/ 5813232 h 12534900"/>
              <a:gd name="connsiteX37" fmla="*/ 5604013 w 10477500"/>
              <a:gd name="connsiteY37" fmla="*/ 5876676 h 12534900"/>
              <a:gd name="connsiteX38" fmla="*/ 6191250 w 10477500"/>
              <a:gd name="connsiteY38" fmla="*/ 5938797 h 12534900"/>
              <a:gd name="connsiteX39" fmla="*/ 6438900 w 10477500"/>
              <a:gd name="connsiteY39" fmla="*/ 5962650 h 12534900"/>
              <a:gd name="connsiteX40" fmla="*/ 7181850 w 10477500"/>
              <a:gd name="connsiteY40" fmla="*/ 5905500 h 12534900"/>
              <a:gd name="connsiteX41" fmla="*/ 7492780 w 10477500"/>
              <a:gd name="connsiteY41" fmla="*/ 6002406 h 12534900"/>
              <a:gd name="connsiteX42" fmla="*/ 7741257 w 10477500"/>
              <a:gd name="connsiteY42" fmla="*/ 5921734 h 12534900"/>
              <a:gd name="connsiteX43" fmla="*/ 7737281 w 10477500"/>
              <a:gd name="connsiteY43" fmla="*/ 6258008 h 12534900"/>
              <a:gd name="connsiteX44" fmla="*/ 7868478 w 10477500"/>
              <a:gd name="connsiteY44" fmla="*/ 6279543 h 12534900"/>
              <a:gd name="connsiteX45" fmla="*/ 7924800 w 10477500"/>
              <a:gd name="connsiteY45" fmla="*/ 6400800 h 12534900"/>
              <a:gd name="connsiteX46" fmla="*/ 8248650 w 10477500"/>
              <a:gd name="connsiteY46" fmla="*/ 6534150 h 12534900"/>
              <a:gd name="connsiteX47" fmla="*/ 8248650 w 10477500"/>
              <a:gd name="connsiteY47" fmla="*/ 6705600 h 12534900"/>
              <a:gd name="connsiteX48" fmla="*/ 8496300 w 10477500"/>
              <a:gd name="connsiteY48" fmla="*/ 6877050 h 12534900"/>
              <a:gd name="connsiteX49" fmla="*/ 8763000 w 10477500"/>
              <a:gd name="connsiteY49" fmla="*/ 6743700 h 12534900"/>
              <a:gd name="connsiteX50" fmla="*/ 8953500 w 10477500"/>
              <a:gd name="connsiteY50" fmla="*/ 6515100 h 12534900"/>
              <a:gd name="connsiteX51" fmla="*/ 9163050 w 10477500"/>
              <a:gd name="connsiteY51" fmla="*/ 6324600 h 12534900"/>
              <a:gd name="connsiteX52" fmla="*/ 9563100 w 10477500"/>
              <a:gd name="connsiteY52" fmla="*/ 6457950 h 12534900"/>
              <a:gd name="connsiteX53" fmla="*/ 9772650 w 10477500"/>
              <a:gd name="connsiteY53" fmla="*/ 6972300 h 12534900"/>
              <a:gd name="connsiteX54" fmla="*/ 9982200 w 10477500"/>
              <a:gd name="connsiteY54" fmla="*/ 7277100 h 12534900"/>
              <a:gd name="connsiteX55" fmla="*/ 10134600 w 10477500"/>
              <a:gd name="connsiteY55" fmla="*/ 7239000 h 12534900"/>
              <a:gd name="connsiteX56" fmla="*/ 10420350 w 10477500"/>
              <a:gd name="connsiteY56" fmla="*/ 7296150 h 12534900"/>
              <a:gd name="connsiteX57" fmla="*/ 10477500 w 10477500"/>
              <a:gd name="connsiteY57" fmla="*/ 7639050 h 12534900"/>
              <a:gd name="connsiteX58" fmla="*/ 10420350 w 10477500"/>
              <a:gd name="connsiteY58" fmla="*/ 7981950 h 12534900"/>
              <a:gd name="connsiteX59" fmla="*/ 10248900 w 10477500"/>
              <a:gd name="connsiteY59" fmla="*/ 8077200 h 12534900"/>
              <a:gd name="connsiteX60" fmla="*/ 9925050 w 10477500"/>
              <a:gd name="connsiteY60" fmla="*/ 8096250 h 12534900"/>
              <a:gd name="connsiteX61" fmla="*/ 9753600 w 10477500"/>
              <a:gd name="connsiteY61" fmla="*/ 8362950 h 12534900"/>
              <a:gd name="connsiteX62" fmla="*/ 9505950 w 10477500"/>
              <a:gd name="connsiteY62" fmla="*/ 8515350 h 12534900"/>
              <a:gd name="connsiteX63" fmla="*/ 9372600 w 10477500"/>
              <a:gd name="connsiteY63" fmla="*/ 8743950 h 12534900"/>
              <a:gd name="connsiteX64" fmla="*/ 9429750 w 10477500"/>
              <a:gd name="connsiteY64" fmla="*/ 9144000 h 12534900"/>
              <a:gd name="connsiteX65" fmla="*/ 9220200 w 10477500"/>
              <a:gd name="connsiteY65" fmla="*/ 9505950 h 12534900"/>
              <a:gd name="connsiteX66" fmla="*/ 9010650 w 10477500"/>
              <a:gd name="connsiteY66" fmla="*/ 9696450 h 12534900"/>
              <a:gd name="connsiteX67" fmla="*/ 8934450 w 10477500"/>
              <a:gd name="connsiteY67" fmla="*/ 9810750 h 12534900"/>
              <a:gd name="connsiteX68" fmla="*/ 8763000 w 10477500"/>
              <a:gd name="connsiteY68" fmla="*/ 9963150 h 12534900"/>
              <a:gd name="connsiteX69" fmla="*/ 8629650 w 10477500"/>
              <a:gd name="connsiteY69" fmla="*/ 10134600 h 12534900"/>
              <a:gd name="connsiteX70" fmla="*/ 8496300 w 10477500"/>
              <a:gd name="connsiteY70" fmla="*/ 10344150 h 12534900"/>
              <a:gd name="connsiteX71" fmla="*/ 8420100 w 10477500"/>
              <a:gd name="connsiteY71" fmla="*/ 10534650 h 12534900"/>
              <a:gd name="connsiteX72" fmla="*/ 8343900 w 10477500"/>
              <a:gd name="connsiteY72" fmla="*/ 10820400 h 12534900"/>
              <a:gd name="connsiteX73" fmla="*/ 8324850 w 10477500"/>
              <a:gd name="connsiteY73" fmla="*/ 11010900 h 12534900"/>
              <a:gd name="connsiteX74" fmla="*/ 8401050 w 10477500"/>
              <a:gd name="connsiteY74" fmla="*/ 11144250 h 12534900"/>
              <a:gd name="connsiteX75" fmla="*/ 8515350 w 10477500"/>
              <a:gd name="connsiteY75" fmla="*/ 11258550 h 12534900"/>
              <a:gd name="connsiteX76" fmla="*/ 8401050 w 10477500"/>
              <a:gd name="connsiteY76" fmla="*/ 11391900 h 12534900"/>
              <a:gd name="connsiteX77" fmla="*/ 8267700 w 10477500"/>
              <a:gd name="connsiteY77" fmla="*/ 11849100 h 12534900"/>
              <a:gd name="connsiteX78" fmla="*/ 7848600 w 10477500"/>
              <a:gd name="connsiteY78" fmla="*/ 12096750 h 12534900"/>
              <a:gd name="connsiteX79" fmla="*/ 7581900 w 10477500"/>
              <a:gd name="connsiteY79" fmla="*/ 12249150 h 12534900"/>
              <a:gd name="connsiteX80" fmla="*/ 6915150 w 10477500"/>
              <a:gd name="connsiteY80" fmla="*/ 12534900 h 12534900"/>
              <a:gd name="connsiteX0" fmla="*/ 0 w 10477500"/>
              <a:gd name="connsiteY0" fmla="*/ 0 h 12249150"/>
              <a:gd name="connsiteX1" fmla="*/ 152400 w 10477500"/>
              <a:gd name="connsiteY1" fmla="*/ 266700 h 12249150"/>
              <a:gd name="connsiteX2" fmla="*/ 228600 w 10477500"/>
              <a:gd name="connsiteY2" fmla="*/ 457200 h 12249150"/>
              <a:gd name="connsiteX3" fmla="*/ 76200 w 10477500"/>
              <a:gd name="connsiteY3" fmla="*/ 609600 h 12249150"/>
              <a:gd name="connsiteX4" fmla="*/ 76200 w 10477500"/>
              <a:gd name="connsiteY4" fmla="*/ 933450 h 12249150"/>
              <a:gd name="connsiteX5" fmla="*/ 323850 w 10477500"/>
              <a:gd name="connsiteY5" fmla="*/ 1104900 h 12249150"/>
              <a:gd name="connsiteX6" fmla="*/ 781050 w 10477500"/>
              <a:gd name="connsiteY6" fmla="*/ 1162050 h 12249150"/>
              <a:gd name="connsiteX7" fmla="*/ 1085850 w 10477500"/>
              <a:gd name="connsiteY7" fmla="*/ 1200150 h 12249150"/>
              <a:gd name="connsiteX8" fmla="*/ 1276350 w 10477500"/>
              <a:gd name="connsiteY8" fmla="*/ 1295400 h 12249150"/>
              <a:gd name="connsiteX9" fmla="*/ 1390650 w 10477500"/>
              <a:gd name="connsiteY9" fmla="*/ 1638300 h 12249150"/>
              <a:gd name="connsiteX10" fmla="*/ 1238250 w 10477500"/>
              <a:gd name="connsiteY10" fmla="*/ 1943100 h 12249150"/>
              <a:gd name="connsiteX11" fmla="*/ 1485900 w 10477500"/>
              <a:gd name="connsiteY11" fmla="*/ 2305050 h 12249150"/>
              <a:gd name="connsiteX12" fmla="*/ 1707874 w 10477500"/>
              <a:gd name="connsiteY12" fmla="*/ 2924092 h 12249150"/>
              <a:gd name="connsiteX13" fmla="*/ 1510747 w 10477500"/>
              <a:gd name="connsiteY13" fmla="*/ 3305091 h 12249150"/>
              <a:gd name="connsiteX14" fmla="*/ 1576015 w 10477500"/>
              <a:gd name="connsiteY14" fmla="*/ 3635237 h 12249150"/>
              <a:gd name="connsiteX15" fmla="*/ 1588770 w 10477500"/>
              <a:gd name="connsiteY15" fmla="*/ 4100720 h 12249150"/>
              <a:gd name="connsiteX16" fmla="*/ 1943100 w 10477500"/>
              <a:gd name="connsiteY16" fmla="*/ 4171950 h 12249150"/>
              <a:gd name="connsiteX17" fmla="*/ 2117697 w 10477500"/>
              <a:gd name="connsiteY17" fmla="*/ 4154557 h 12249150"/>
              <a:gd name="connsiteX18" fmla="*/ 2359053 w 10477500"/>
              <a:gd name="connsiteY18" fmla="*/ 4238542 h 12249150"/>
              <a:gd name="connsiteX19" fmla="*/ 2419350 w 10477500"/>
              <a:gd name="connsiteY19" fmla="*/ 4191000 h 12249150"/>
              <a:gd name="connsiteX20" fmla="*/ 2342985 w 10477500"/>
              <a:gd name="connsiteY20" fmla="*/ 3979794 h 12249150"/>
              <a:gd name="connsiteX21" fmla="*/ 2522385 w 10477500"/>
              <a:gd name="connsiteY21" fmla="*/ 3874936 h 12249150"/>
              <a:gd name="connsiteX22" fmla="*/ 2644471 w 10477500"/>
              <a:gd name="connsiteY22" fmla="*/ 4100885 h 12249150"/>
              <a:gd name="connsiteX23" fmla="*/ 2814596 w 10477500"/>
              <a:gd name="connsiteY23" fmla="*/ 4276808 h 12249150"/>
              <a:gd name="connsiteX24" fmla="*/ 3028950 w 10477500"/>
              <a:gd name="connsiteY24" fmla="*/ 4629150 h 12249150"/>
              <a:gd name="connsiteX25" fmla="*/ 3200400 w 10477500"/>
              <a:gd name="connsiteY25" fmla="*/ 4724400 h 12249150"/>
              <a:gd name="connsiteX26" fmla="*/ 3288527 w 10477500"/>
              <a:gd name="connsiteY26" fmla="*/ 4633623 h 12249150"/>
              <a:gd name="connsiteX27" fmla="*/ 3409950 w 10477500"/>
              <a:gd name="connsiteY27" fmla="*/ 4667250 h 12249150"/>
              <a:gd name="connsiteX28" fmla="*/ 3565331 w 10477500"/>
              <a:gd name="connsiteY28" fmla="*/ 4798778 h 12249150"/>
              <a:gd name="connsiteX29" fmla="*/ 3686092 w 10477500"/>
              <a:gd name="connsiteY29" fmla="*/ 5166360 h 12249150"/>
              <a:gd name="connsiteX30" fmla="*/ 4018224 w 10477500"/>
              <a:gd name="connsiteY30" fmla="*/ 5221191 h 12249150"/>
              <a:gd name="connsiteX31" fmla="*/ 4267200 w 10477500"/>
              <a:gd name="connsiteY31" fmla="*/ 5372100 h 12249150"/>
              <a:gd name="connsiteX32" fmla="*/ 4422747 w 10477500"/>
              <a:gd name="connsiteY32" fmla="*/ 5675243 h 12249150"/>
              <a:gd name="connsiteX33" fmla="*/ 4354002 w 10477500"/>
              <a:gd name="connsiteY33" fmla="*/ 5826318 h 12249150"/>
              <a:gd name="connsiteX34" fmla="*/ 4473271 w 10477500"/>
              <a:gd name="connsiteY34" fmla="*/ 5913783 h 12249150"/>
              <a:gd name="connsiteX35" fmla="*/ 4708497 w 10477500"/>
              <a:gd name="connsiteY35" fmla="*/ 5902187 h 12249150"/>
              <a:gd name="connsiteX36" fmla="*/ 5034004 w 10477500"/>
              <a:gd name="connsiteY36" fmla="*/ 5813232 h 12249150"/>
              <a:gd name="connsiteX37" fmla="*/ 5604013 w 10477500"/>
              <a:gd name="connsiteY37" fmla="*/ 5876676 h 12249150"/>
              <a:gd name="connsiteX38" fmla="*/ 6191250 w 10477500"/>
              <a:gd name="connsiteY38" fmla="*/ 5938797 h 12249150"/>
              <a:gd name="connsiteX39" fmla="*/ 6438900 w 10477500"/>
              <a:gd name="connsiteY39" fmla="*/ 5962650 h 12249150"/>
              <a:gd name="connsiteX40" fmla="*/ 7181850 w 10477500"/>
              <a:gd name="connsiteY40" fmla="*/ 5905500 h 12249150"/>
              <a:gd name="connsiteX41" fmla="*/ 7492780 w 10477500"/>
              <a:gd name="connsiteY41" fmla="*/ 6002406 h 12249150"/>
              <a:gd name="connsiteX42" fmla="*/ 7741257 w 10477500"/>
              <a:gd name="connsiteY42" fmla="*/ 5921734 h 12249150"/>
              <a:gd name="connsiteX43" fmla="*/ 7737281 w 10477500"/>
              <a:gd name="connsiteY43" fmla="*/ 6258008 h 12249150"/>
              <a:gd name="connsiteX44" fmla="*/ 7868478 w 10477500"/>
              <a:gd name="connsiteY44" fmla="*/ 6279543 h 12249150"/>
              <a:gd name="connsiteX45" fmla="*/ 7924800 w 10477500"/>
              <a:gd name="connsiteY45" fmla="*/ 6400800 h 12249150"/>
              <a:gd name="connsiteX46" fmla="*/ 8248650 w 10477500"/>
              <a:gd name="connsiteY46" fmla="*/ 6534150 h 12249150"/>
              <a:gd name="connsiteX47" fmla="*/ 8248650 w 10477500"/>
              <a:gd name="connsiteY47" fmla="*/ 6705600 h 12249150"/>
              <a:gd name="connsiteX48" fmla="*/ 8496300 w 10477500"/>
              <a:gd name="connsiteY48" fmla="*/ 6877050 h 12249150"/>
              <a:gd name="connsiteX49" fmla="*/ 8763000 w 10477500"/>
              <a:gd name="connsiteY49" fmla="*/ 6743700 h 12249150"/>
              <a:gd name="connsiteX50" fmla="*/ 8953500 w 10477500"/>
              <a:gd name="connsiteY50" fmla="*/ 6515100 h 12249150"/>
              <a:gd name="connsiteX51" fmla="*/ 9163050 w 10477500"/>
              <a:gd name="connsiteY51" fmla="*/ 6324600 h 12249150"/>
              <a:gd name="connsiteX52" fmla="*/ 9563100 w 10477500"/>
              <a:gd name="connsiteY52" fmla="*/ 6457950 h 12249150"/>
              <a:gd name="connsiteX53" fmla="*/ 9772650 w 10477500"/>
              <a:gd name="connsiteY53" fmla="*/ 6972300 h 12249150"/>
              <a:gd name="connsiteX54" fmla="*/ 9982200 w 10477500"/>
              <a:gd name="connsiteY54" fmla="*/ 7277100 h 12249150"/>
              <a:gd name="connsiteX55" fmla="*/ 10134600 w 10477500"/>
              <a:gd name="connsiteY55" fmla="*/ 7239000 h 12249150"/>
              <a:gd name="connsiteX56" fmla="*/ 10420350 w 10477500"/>
              <a:gd name="connsiteY56" fmla="*/ 7296150 h 12249150"/>
              <a:gd name="connsiteX57" fmla="*/ 10477500 w 10477500"/>
              <a:gd name="connsiteY57" fmla="*/ 7639050 h 12249150"/>
              <a:gd name="connsiteX58" fmla="*/ 10420350 w 10477500"/>
              <a:gd name="connsiteY58" fmla="*/ 7981950 h 12249150"/>
              <a:gd name="connsiteX59" fmla="*/ 10248900 w 10477500"/>
              <a:gd name="connsiteY59" fmla="*/ 8077200 h 12249150"/>
              <a:gd name="connsiteX60" fmla="*/ 9925050 w 10477500"/>
              <a:gd name="connsiteY60" fmla="*/ 8096250 h 12249150"/>
              <a:gd name="connsiteX61" fmla="*/ 9753600 w 10477500"/>
              <a:gd name="connsiteY61" fmla="*/ 8362950 h 12249150"/>
              <a:gd name="connsiteX62" fmla="*/ 9505950 w 10477500"/>
              <a:gd name="connsiteY62" fmla="*/ 8515350 h 12249150"/>
              <a:gd name="connsiteX63" fmla="*/ 9372600 w 10477500"/>
              <a:gd name="connsiteY63" fmla="*/ 8743950 h 12249150"/>
              <a:gd name="connsiteX64" fmla="*/ 9429750 w 10477500"/>
              <a:gd name="connsiteY64" fmla="*/ 9144000 h 12249150"/>
              <a:gd name="connsiteX65" fmla="*/ 9220200 w 10477500"/>
              <a:gd name="connsiteY65" fmla="*/ 9505950 h 12249150"/>
              <a:gd name="connsiteX66" fmla="*/ 9010650 w 10477500"/>
              <a:gd name="connsiteY66" fmla="*/ 9696450 h 12249150"/>
              <a:gd name="connsiteX67" fmla="*/ 8934450 w 10477500"/>
              <a:gd name="connsiteY67" fmla="*/ 9810750 h 12249150"/>
              <a:gd name="connsiteX68" fmla="*/ 8763000 w 10477500"/>
              <a:gd name="connsiteY68" fmla="*/ 9963150 h 12249150"/>
              <a:gd name="connsiteX69" fmla="*/ 8629650 w 10477500"/>
              <a:gd name="connsiteY69" fmla="*/ 10134600 h 12249150"/>
              <a:gd name="connsiteX70" fmla="*/ 8496300 w 10477500"/>
              <a:gd name="connsiteY70" fmla="*/ 10344150 h 12249150"/>
              <a:gd name="connsiteX71" fmla="*/ 8420100 w 10477500"/>
              <a:gd name="connsiteY71" fmla="*/ 10534650 h 12249150"/>
              <a:gd name="connsiteX72" fmla="*/ 8343900 w 10477500"/>
              <a:gd name="connsiteY72" fmla="*/ 10820400 h 12249150"/>
              <a:gd name="connsiteX73" fmla="*/ 8324850 w 10477500"/>
              <a:gd name="connsiteY73" fmla="*/ 11010900 h 12249150"/>
              <a:gd name="connsiteX74" fmla="*/ 8401050 w 10477500"/>
              <a:gd name="connsiteY74" fmla="*/ 11144250 h 12249150"/>
              <a:gd name="connsiteX75" fmla="*/ 8515350 w 10477500"/>
              <a:gd name="connsiteY75" fmla="*/ 11258550 h 12249150"/>
              <a:gd name="connsiteX76" fmla="*/ 8401050 w 10477500"/>
              <a:gd name="connsiteY76" fmla="*/ 11391900 h 12249150"/>
              <a:gd name="connsiteX77" fmla="*/ 8267700 w 10477500"/>
              <a:gd name="connsiteY77" fmla="*/ 11849100 h 12249150"/>
              <a:gd name="connsiteX78" fmla="*/ 7848600 w 10477500"/>
              <a:gd name="connsiteY78" fmla="*/ 12096750 h 12249150"/>
              <a:gd name="connsiteX79" fmla="*/ 7581900 w 10477500"/>
              <a:gd name="connsiteY79" fmla="*/ 12249150 h 12249150"/>
              <a:gd name="connsiteX0" fmla="*/ 0 w 10477500"/>
              <a:gd name="connsiteY0" fmla="*/ 0 h 12096750"/>
              <a:gd name="connsiteX1" fmla="*/ 152400 w 10477500"/>
              <a:gd name="connsiteY1" fmla="*/ 266700 h 12096750"/>
              <a:gd name="connsiteX2" fmla="*/ 228600 w 10477500"/>
              <a:gd name="connsiteY2" fmla="*/ 457200 h 12096750"/>
              <a:gd name="connsiteX3" fmla="*/ 76200 w 10477500"/>
              <a:gd name="connsiteY3" fmla="*/ 609600 h 12096750"/>
              <a:gd name="connsiteX4" fmla="*/ 76200 w 10477500"/>
              <a:gd name="connsiteY4" fmla="*/ 933450 h 12096750"/>
              <a:gd name="connsiteX5" fmla="*/ 323850 w 10477500"/>
              <a:gd name="connsiteY5" fmla="*/ 1104900 h 12096750"/>
              <a:gd name="connsiteX6" fmla="*/ 781050 w 10477500"/>
              <a:gd name="connsiteY6" fmla="*/ 1162050 h 12096750"/>
              <a:gd name="connsiteX7" fmla="*/ 1085850 w 10477500"/>
              <a:gd name="connsiteY7" fmla="*/ 1200150 h 12096750"/>
              <a:gd name="connsiteX8" fmla="*/ 1276350 w 10477500"/>
              <a:gd name="connsiteY8" fmla="*/ 1295400 h 12096750"/>
              <a:gd name="connsiteX9" fmla="*/ 1390650 w 10477500"/>
              <a:gd name="connsiteY9" fmla="*/ 1638300 h 12096750"/>
              <a:gd name="connsiteX10" fmla="*/ 1238250 w 10477500"/>
              <a:gd name="connsiteY10" fmla="*/ 1943100 h 12096750"/>
              <a:gd name="connsiteX11" fmla="*/ 1485900 w 10477500"/>
              <a:gd name="connsiteY11" fmla="*/ 2305050 h 12096750"/>
              <a:gd name="connsiteX12" fmla="*/ 1707874 w 10477500"/>
              <a:gd name="connsiteY12" fmla="*/ 2924092 h 12096750"/>
              <a:gd name="connsiteX13" fmla="*/ 1510747 w 10477500"/>
              <a:gd name="connsiteY13" fmla="*/ 3305091 h 12096750"/>
              <a:gd name="connsiteX14" fmla="*/ 1576015 w 10477500"/>
              <a:gd name="connsiteY14" fmla="*/ 3635237 h 12096750"/>
              <a:gd name="connsiteX15" fmla="*/ 1588770 w 10477500"/>
              <a:gd name="connsiteY15" fmla="*/ 4100720 h 12096750"/>
              <a:gd name="connsiteX16" fmla="*/ 1943100 w 10477500"/>
              <a:gd name="connsiteY16" fmla="*/ 4171950 h 12096750"/>
              <a:gd name="connsiteX17" fmla="*/ 2117697 w 10477500"/>
              <a:gd name="connsiteY17" fmla="*/ 4154557 h 12096750"/>
              <a:gd name="connsiteX18" fmla="*/ 2359053 w 10477500"/>
              <a:gd name="connsiteY18" fmla="*/ 4238542 h 12096750"/>
              <a:gd name="connsiteX19" fmla="*/ 2419350 w 10477500"/>
              <a:gd name="connsiteY19" fmla="*/ 4191000 h 12096750"/>
              <a:gd name="connsiteX20" fmla="*/ 2342985 w 10477500"/>
              <a:gd name="connsiteY20" fmla="*/ 3979794 h 12096750"/>
              <a:gd name="connsiteX21" fmla="*/ 2522385 w 10477500"/>
              <a:gd name="connsiteY21" fmla="*/ 3874936 h 12096750"/>
              <a:gd name="connsiteX22" fmla="*/ 2644471 w 10477500"/>
              <a:gd name="connsiteY22" fmla="*/ 4100885 h 12096750"/>
              <a:gd name="connsiteX23" fmla="*/ 2814596 w 10477500"/>
              <a:gd name="connsiteY23" fmla="*/ 4276808 h 12096750"/>
              <a:gd name="connsiteX24" fmla="*/ 3028950 w 10477500"/>
              <a:gd name="connsiteY24" fmla="*/ 4629150 h 12096750"/>
              <a:gd name="connsiteX25" fmla="*/ 3200400 w 10477500"/>
              <a:gd name="connsiteY25" fmla="*/ 4724400 h 12096750"/>
              <a:gd name="connsiteX26" fmla="*/ 3288527 w 10477500"/>
              <a:gd name="connsiteY26" fmla="*/ 4633623 h 12096750"/>
              <a:gd name="connsiteX27" fmla="*/ 3409950 w 10477500"/>
              <a:gd name="connsiteY27" fmla="*/ 4667250 h 12096750"/>
              <a:gd name="connsiteX28" fmla="*/ 3565331 w 10477500"/>
              <a:gd name="connsiteY28" fmla="*/ 4798778 h 12096750"/>
              <a:gd name="connsiteX29" fmla="*/ 3686092 w 10477500"/>
              <a:gd name="connsiteY29" fmla="*/ 5166360 h 12096750"/>
              <a:gd name="connsiteX30" fmla="*/ 4018224 w 10477500"/>
              <a:gd name="connsiteY30" fmla="*/ 5221191 h 12096750"/>
              <a:gd name="connsiteX31" fmla="*/ 4267200 w 10477500"/>
              <a:gd name="connsiteY31" fmla="*/ 5372100 h 12096750"/>
              <a:gd name="connsiteX32" fmla="*/ 4422747 w 10477500"/>
              <a:gd name="connsiteY32" fmla="*/ 5675243 h 12096750"/>
              <a:gd name="connsiteX33" fmla="*/ 4354002 w 10477500"/>
              <a:gd name="connsiteY33" fmla="*/ 5826318 h 12096750"/>
              <a:gd name="connsiteX34" fmla="*/ 4473271 w 10477500"/>
              <a:gd name="connsiteY34" fmla="*/ 5913783 h 12096750"/>
              <a:gd name="connsiteX35" fmla="*/ 4708497 w 10477500"/>
              <a:gd name="connsiteY35" fmla="*/ 5902187 h 12096750"/>
              <a:gd name="connsiteX36" fmla="*/ 5034004 w 10477500"/>
              <a:gd name="connsiteY36" fmla="*/ 5813232 h 12096750"/>
              <a:gd name="connsiteX37" fmla="*/ 5604013 w 10477500"/>
              <a:gd name="connsiteY37" fmla="*/ 5876676 h 12096750"/>
              <a:gd name="connsiteX38" fmla="*/ 6191250 w 10477500"/>
              <a:gd name="connsiteY38" fmla="*/ 5938797 h 12096750"/>
              <a:gd name="connsiteX39" fmla="*/ 6438900 w 10477500"/>
              <a:gd name="connsiteY39" fmla="*/ 5962650 h 12096750"/>
              <a:gd name="connsiteX40" fmla="*/ 7181850 w 10477500"/>
              <a:gd name="connsiteY40" fmla="*/ 5905500 h 12096750"/>
              <a:gd name="connsiteX41" fmla="*/ 7492780 w 10477500"/>
              <a:gd name="connsiteY41" fmla="*/ 6002406 h 12096750"/>
              <a:gd name="connsiteX42" fmla="*/ 7741257 w 10477500"/>
              <a:gd name="connsiteY42" fmla="*/ 5921734 h 12096750"/>
              <a:gd name="connsiteX43" fmla="*/ 7737281 w 10477500"/>
              <a:gd name="connsiteY43" fmla="*/ 6258008 h 12096750"/>
              <a:gd name="connsiteX44" fmla="*/ 7868478 w 10477500"/>
              <a:gd name="connsiteY44" fmla="*/ 6279543 h 12096750"/>
              <a:gd name="connsiteX45" fmla="*/ 7924800 w 10477500"/>
              <a:gd name="connsiteY45" fmla="*/ 6400800 h 12096750"/>
              <a:gd name="connsiteX46" fmla="*/ 8248650 w 10477500"/>
              <a:gd name="connsiteY46" fmla="*/ 6534150 h 12096750"/>
              <a:gd name="connsiteX47" fmla="*/ 8248650 w 10477500"/>
              <a:gd name="connsiteY47" fmla="*/ 6705600 h 12096750"/>
              <a:gd name="connsiteX48" fmla="*/ 8496300 w 10477500"/>
              <a:gd name="connsiteY48" fmla="*/ 6877050 h 12096750"/>
              <a:gd name="connsiteX49" fmla="*/ 8763000 w 10477500"/>
              <a:gd name="connsiteY49" fmla="*/ 6743700 h 12096750"/>
              <a:gd name="connsiteX50" fmla="*/ 8953500 w 10477500"/>
              <a:gd name="connsiteY50" fmla="*/ 6515100 h 12096750"/>
              <a:gd name="connsiteX51" fmla="*/ 9163050 w 10477500"/>
              <a:gd name="connsiteY51" fmla="*/ 6324600 h 12096750"/>
              <a:gd name="connsiteX52" fmla="*/ 9563100 w 10477500"/>
              <a:gd name="connsiteY52" fmla="*/ 6457950 h 12096750"/>
              <a:gd name="connsiteX53" fmla="*/ 9772650 w 10477500"/>
              <a:gd name="connsiteY53" fmla="*/ 6972300 h 12096750"/>
              <a:gd name="connsiteX54" fmla="*/ 9982200 w 10477500"/>
              <a:gd name="connsiteY54" fmla="*/ 7277100 h 12096750"/>
              <a:gd name="connsiteX55" fmla="*/ 10134600 w 10477500"/>
              <a:gd name="connsiteY55" fmla="*/ 7239000 h 12096750"/>
              <a:gd name="connsiteX56" fmla="*/ 10420350 w 10477500"/>
              <a:gd name="connsiteY56" fmla="*/ 7296150 h 12096750"/>
              <a:gd name="connsiteX57" fmla="*/ 10477500 w 10477500"/>
              <a:gd name="connsiteY57" fmla="*/ 7639050 h 12096750"/>
              <a:gd name="connsiteX58" fmla="*/ 10420350 w 10477500"/>
              <a:gd name="connsiteY58" fmla="*/ 7981950 h 12096750"/>
              <a:gd name="connsiteX59" fmla="*/ 10248900 w 10477500"/>
              <a:gd name="connsiteY59" fmla="*/ 8077200 h 12096750"/>
              <a:gd name="connsiteX60" fmla="*/ 9925050 w 10477500"/>
              <a:gd name="connsiteY60" fmla="*/ 8096250 h 12096750"/>
              <a:gd name="connsiteX61" fmla="*/ 9753600 w 10477500"/>
              <a:gd name="connsiteY61" fmla="*/ 8362950 h 12096750"/>
              <a:gd name="connsiteX62" fmla="*/ 9505950 w 10477500"/>
              <a:gd name="connsiteY62" fmla="*/ 8515350 h 12096750"/>
              <a:gd name="connsiteX63" fmla="*/ 9372600 w 10477500"/>
              <a:gd name="connsiteY63" fmla="*/ 8743950 h 12096750"/>
              <a:gd name="connsiteX64" fmla="*/ 9429750 w 10477500"/>
              <a:gd name="connsiteY64" fmla="*/ 9144000 h 12096750"/>
              <a:gd name="connsiteX65" fmla="*/ 9220200 w 10477500"/>
              <a:gd name="connsiteY65" fmla="*/ 9505950 h 12096750"/>
              <a:gd name="connsiteX66" fmla="*/ 9010650 w 10477500"/>
              <a:gd name="connsiteY66" fmla="*/ 9696450 h 12096750"/>
              <a:gd name="connsiteX67" fmla="*/ 8934450 w 10477500"/>
              <a:gd name="connsiteY67" fmla="*/ 9810750 h 12096750"/>
              <a:gd name="connsiteX68" fmla="*/ 8763000 w 10477500"/>
              <a:gd name="connsiteY68" fmla="*/ 9963150 h 12096750"/>
              <a:gd name="connsiteX69" fmla="*/ 8629650 w 10477500"/>
              <a:gd name="connsiteY69" fmla="*/ 10134600 h 12096750"/>
              <a:gd name="connsiteX70" fmla="*/ 8496300 w 10477500"/>
              <a:gd name="connsiteY70" fmla="*/ 10344150 h 12096750"/>
              <a:gd name="connsiteX71" fmla="*/ 8420100 w 10477500"/>
              <a:gd name="connsiteY71" fmla="*/ 10534650 h 12096750"/>
              <a:gd name="connsiteX72" fmla="*/ 8343900 w 10477500"/>
              <a:gd name="connsiteY72" fmla="*/ 10820400 h 12096750"/>
              <a:gd name="connsiteX73" fmla="*/ 8324850 w 10477500"/>
              <a:gd name="connsiteY73" fmla="*/ 11010900 h 12096750"/>
              <a:gd name="connsiteX74" fmla="*/ 8401050 w 10477500"/>
              <a:gd name="connsiteY74" fmla="*/ 11144250 h 12096750"/>
              <a:gd name="connsiteX75" fmla="*/ 8515350 w 10477500"/>
              <a:gd name="connsiteY75" fmla="*/ 11258550 h 12096750"/>
              <a:gd name="connsiteX76" fmla="*/ 8401050 w 10477500"/>
              <a:gd name="connsiteY76" fmla="*/ 11391900 h 12096750"/>
              <a:gd name="connsiteX77" fmla="*/ 8267700 w 10477500"/>
              <a:gd name="connsiteY77" fmla="*/ 11849100 h 12096750"/>
              <a:gd name="connsiteX78" fmla="*/ 7848600 w 10477500"/>
              <a:gd name="connsiteY78" fmla="*/ 12096750 h 12096750"/>
              <a:gd name="connsiteX0" fmla="*/ 0 w 10477500"/>
              <a:gd name="connsiteY0" fmla="*/ 0 h 11849100"/>
              <a:gd name="connsiteX1" fmla="*/ 152400 w 10477500"/>
              <a:gd name="connsiteY1" fmla="*/ 266700 h 11849100"/>
              <a:gd name="connsiteX2" fmla="*/ 228600 w 10477500"/>
              <a:gd name="connsiteY2" fmla="*/ 457200 h 11849100"/>
              <a:gd name="connsiteX3" fmla="*/ 76200 w 10477500"/>
              <a:gd name="connsiteY3" fmla="*/ 609600 h 11849100"/>
              <a:gd name="connsiteX4" fmla="*/ 76200 w 10477500"/>
              <a:gd name="connsiteY4" fmla="*/ 933450 h 11849100"/>
              <a:gd name="connsiteX5" fmla="*/ 323850 w 10477500"/>
              <a:gd name="connsiteY5" fmla="*/ 1104900 h 11849100"/>
              <a:gd name="connsiteX6" fmla="*/ 781050 w 10477500"/>
              <a:gd name="connsiteY6" fmla="*/ 1162050 h 11849100"/>
              <a:gd name="connsiteX7" fmla="*/ 1085850 w 10477500"/>
              <a:gd name="connsiteY7" fmla="*/ 1200150 h 11849100"/>
              <a:gd name="connsiteX8" fmla="*/ 1276350 w 10477500"/>
              <a:gd name="connsiteY8" fmla="*/ 1295400 h 11849100"/>
              <a:gd name="connsiteX9" fmla="*/ 1390650 w 10477500"/>
              <a:gd name="connsiteY9" fmla="*/ 1638300 h 11849100"/>
              <a:gd name="connsiteX10" fmla="*/ 1238250 w 10477500"/>
              <a:gd name="connsiteY10" fmla="*/ 1943100 h 11849100"/>
              <a:gd name="connsiteX11" fmla="*/ 1485900 w 10477500"/>
              <a:gd name="connsiteY11" fmla="*/ 2305050 h 11849100"/>
              <a:gd name="connsiteX12" fmla="*/ 1707874 w 10477500"/>
              <a:gd name="connsiteY12" fmla="*/ 2924092 h 11849100"/>
              <a:gd name="connsiteX13" fmla="*/ 1510747 w 10477500"/>
              <a:gd name="connsiteY13" fmla="*/ 3305091 h 11849100"/>
              <a:gd name="connsiteX14" fmla="*/ 1576015 w 10477500"/>
              <a:gd name="connsiteY14" fmla="*/ 3635237 h 11849100"/>
              <a:gd name="connsiteX15" fmla="*/ 1588770 w 10477500"/>
              <a:gd name="connsiteY15" fmla="*/ 4100720 h 11849100"/>
              <a:gd name="connsiteX16" fmla="*/ 1943100 w 10477500"/>
              <a:gd name="connsiteY16" fmla="*/ 4171950 h 11849100"/>
              <a:gd name="connsiteX17" fmla="*/ 2117697 w 10477500"/>
              <a:gd name="connsiteY17" fmla="*/ 4154557 h 11849100"/>
              <a:gd name="connsiteX18" fmla="*/ 2359053 w 10477500"/>
              <a:gd name="connsiteY18" fmla="*/ 4238542 h 11849100"/>
              <a:gd name="connsiteX19" fmla="*/ 2419350 w 10477500"/>
              <a:gd name="connsiteY19" fmla="*/ 4191000 h 11849100"/>
              <a:gd name="connsiteX20" fmla="*/ 2342985 w 10477500"/>
              <a:gd name="connsiteY20" fmla="*/ 3979794 h 11849100"/>
              <a:gd name="connsiteX21" fmla="*/ 2522385 w 10477500"/>
              <a:gd name="connsiteY21" fmla="*/ 3874936 h 11849100"/>
              <a:gd name="connsiteX22" fmla="*/ 2644471 w 10477500"/>
              <a:gd name="connsiteY22" fmla="*/ 4100885 h 11849100"/>
              <a:gd name="connsiteX23" fmla="*/ 2814596 w 10477500"/>
              <a:gd name="connsiteY23" fmla="*/ 4276808 h 11849100"/>
              <a:gd name="connsiteX24" fmla="*/ 3028950 w 10477500"/>
              <a:gd name="connsiteY24" fmla="*/ 4629150 h 11849100"/>
              <a:gd name="connsiteX25" fmla="*/ 3200400 w 10477500"/>
              <a:gd name="connsiteY25" fmla="*/ 4724400 h 11849100"/>
              <a:gd name="connsiteX26" fmla="*/ 3288527 w 10477500"/>
              <a:gd name="connsiteY26" fmla="*/ 4633623 h 11849100"/>
              <a:gd name="connsiteX27" fmla="*/ 3409950 w 10477500"/>
              <a:gd name="connsiteY27" fmla="*/ 4667250 h 11849100"/>
              <a:gd name="connsiteX28" fmla="*/ 3565331 w 10477500"/>
              <a:gd name="connsiteY28" fmla="*/ 4798778 h 11849100"/>
              <a:gd name="connsiteX29" fmla="*/ 3686092 w 10477500"/>
              <a:gd name="connsiteY29" fmla="*/ 5166360 h 11849100"/>
              <a:gd name="connsiteX30" fmla="*/ 4018224 w 10477500"/>
              <a:gd name="connsiteY30" fmla="*/ 5221191 h 11849100"/>
              <a:gd name="connsiteX31" fmla="*/ 4267200 w 10477500"/>
              <a:gd name="connsiteY31" fmla="*/ 5372100 h 11849100"/>
              <a:gd name="connsiteX32" fmla="*/ 4422747 w 10477500"/>
              <a:gd name="connsiteY32" fmla="*/ 5675243 h 11849100"/>
              <a:gd name="connsiteX33" fmla="*/ 4354002 w 10477500"/>
              <a:gd name="connsiteY33" fmla="*/ 5826318 h 11849100"/>
              <a:gd name="connsiteX34" fmla="*/ 4473271 w 10477500"/>
              <a:gd name="connsiteY34" fmla="*/ 5913783 h 11849100"/>
              <a:gd name="connsiteX35" fmla="*/ 4708497 w 10477500"/>
              <a:gd name="connsiteY35" fmla="*/ 5902187 h 11849100"/>
              <a:gd name="connsiteX36" fmla="*/ 5034004 w 10477500"/>
              <a:gd name="connsiteY36" fmla="*/ 5813232 h 11849100"/>
              <a:gd name="connsiteX37" fmla="*/ 5604013 w 10477500"/>
              <a:gd name="connsiteY37" fmla="*/ 5876676 h 11849100"/>
              <a:gd name="connsiteX38" fmla="*/ 6191250 w 10477500"/>
              <a:gd name="connsiteY38" fmla="*/ 5938797 h 11849100"/>
              <a:gd name="connsiteX39" fmla="*/ 6438900 w 10477500"/>
              <a:gd name="connsiteY39" fmla="*/ 5962650 h 11849100"/>
              <a:gd name="connsiteX40" fmla="*/ 7181850 w 10477500"/>
              <a:gd name="connsiteY40" fmla="*/ 5905500 h 11849100"/>
              <a:gd name="connsiteX41" fmla="*/ 7492780 w 10477500"/>
              <a:gd name="connsiteY41" fmla="*/ 6002406 h 11849100"/>
              <a:gd name="connsiteX42" fmla="*/ 7741257 w 10477500"/>
              <a:gd name="connsiteY42" fmla="*/ 5921734 h 11849100"/>
              <a:gd name="connsiteX43" fmla="*/ 7737281 w 10477500"/>
              <a:gd name="connsiteY43" fmla="*/ 6258008 h 11849100"/>
              <a:gd name="connsiteX44" fmla="*/ 7868478 w 10477500"/>
              <a:gd name="connsiteY44" fmla="*/ 6279543 h 11849100"/>
              <a:gd name="connsiteX45" fmla="*/ 7924800 w 10477500"/>
              <a:gd name="connsiteY45" fmla="*/ 6400800 h 11849100"/>
              <a:gd name="connsiteX46" fmla="*/ 8248650 w 10477500"/>
              <a:gd name="connsiteY46" fmla="*/ 6534150 h 11849100"/>
              <a:gd name="connsiteX47" fmla="*/ 8248650 w 10477500"/>
              <a:gd name="connsiteY47" fmla="*/ 6705600 h 11849100"/>
              <a:gd name="connsiteX48" fmla="*/ 8496300 w 10477500"/>
              <a:gd name="connsiteY48" fmla="*/ 6877050 h 11849100"/>
              <a:gd name="connsiteX49" fmla="*/ 8763000 w 10477500"/>
              <a:gd name="connsiteY49" fmla="*/ 6743700 h 11849100"/>
              <a:gd name="connsiteX50" fmla="*/ 8953500 w 10477500"/>
              <a:gd name="connsiteY50" fmla="*/ 6515100 h 11849100"/>
              <a:gd name="connsiteX51" fmla="*/ 9163050 w 10477500"/>
              <a:gd name="connsiteY51" fmla="*/ 6324600 h 11849100"/>
              <a:gd name="connsiteX52" fmla="*/ 9563100 w 10477500"/>
              <a:gd name="connsiteY52" fmla="*/ 6457950 h 11849100"/>
              <a:gd name="connsiteX53" fmla="*/ 9772650 w 10477500"/>
              <a:gd name="connsiteY53" fmla="*/ 6972300 h 11849100"/>
              <a:gd name="connsiteX54" fmla="*/ 9982200 w 10477500"/>
              <a:gd name="connsiteY54" fmla="*/ 7277100 h 11849100"/>
              <a:gd name="connsiteX55" fmla="*/ 10134600 w 10477500"/>
              <a:gd name="connsiteY55" fmla="*/ 7239000 h 11849100"/>
              <a:gd name="connsiteX56" fmla="*/ 10420350 w 10477500"/>
              <a:gd name="connsiteY56" fmla="*/ 7296150 h 11849100"/>
              <a:gd name="connsiteX57" fmla="*/ 10477500 w 10477500"/>
              <a:gd name="connsiteY57" fmla="*/ 7639050 h 11849100"/>
              <a:gd name="connsiteX58" fmla="*/ 10420350 w 10477500"/>
              <a:gd name="connsiteY58" fmla="*/ 7981950 h 11849100"/>
              <a:gd name="connsiteX59" fmla="*/ 10248900 w 10477500"/>
              <a:gd name="connsiteY59" fmla="*/ 8077200 h 11849100"/>
              <a:gd name="connsiteX60" fmla="*/ 9925050 w 10477500"/>
              <a:gd name="connsiteY60" fmla="*/ 8096250 h 11849100"/>
              <a:gd name="connsiteX61" fmla="*/ 9753600 w 10477500"/>
              <a:gd name="connsiteY61" fmla="*/ 8362950 h 11849100"/>
              <a:gd name="connsiteX62" fmla="*/ 9505950 w 10477500"/>
              <a:gd name="connsiteY62" fmla="*/ 8515350 h 11849100"/>
              <a:gd name="connsiteX63" fmla="*/ 9372600 w 10477500"/>
              <a:gd name="connsiteY63" fmla="*/ 8743950 h 11849100"/>
              <a:gd name="connsiteX64" fmla="*/ 9429750 w 10477500"/>
              <a:gd name="connsiteY64" fmla="*/ 9144000 h 11849100"/>
              <a:gd name="connsiteX65" fmla="*/ 9220200 w 10477500"/>
              <a:gd name="connsiteY65" fmla="*/ 9505950 h 11849100"/>
              <a:gd name="connsiteX66" fmla="*/ 9010650 w 10477500"/>
              <a:gd name="connsiteY66" fmla="*/ 9696450 h 11849100"/>
              <a:gd name="connsiteX67" fmla="*/ 8934450 w 10477500"/>
              <a:gd name="connsiteY67" fmla="*/ 9810750 h 11849100"/>
              <a:gd name="connsiteX68" fmla="*/ 8763000 w 10477500"/>
              <a:gd name="connsiteY68" fmla="*/ 9963150 h 11849100"/>
              <a:gd name="connsiteX69" fmla="*/ 8629650 w 10477500"/>
              <a:gd name="connsiteY69" fmla="*/ 10134600 h 11849100"/>
              <a:gd name="connsiteX70" fmla="*/ 8496300 w 10477500"/>
              <a:gd name="connsiteY70" fmla="*/ 10344150 h 11849100"/>
              <a:gd name="connsiteX71" fmla="*/ 8420100 w 10477500"/>
              <a:gd name="connsiteY71" fmla="*/ 10534650 h 11849100"/>
              <a:gd name="connsiteX72" fmla="*/ 8343900 w 10477500"/>
              <a:gd name="connsiteY72" fmla="*/ 10820400 h 11849100"/>
              <a:gd name="connsiteX73" fmla="*/ 8324850 w 10477500"/>
              <a:gd name="connsiteY73" fmla="*/ 11010900 h 11849100"/>
              <a:gd name="connsiteX74" fmla="*/ 8401050 w 10477500"/>
              <a:gd name="connsiteY74" fmla="*/ 11144250 h 11849100"/>
              <a:gd name="connsiteX75" fmla="*/ 8515350 w 10477500"/>
              <a:gd name="connsiteY75" fmla="*/ 11258550 h 11849100"/>
              <a:gd name="connsiteX76" fmla="*/ 8401050 w 10477500"/>
              <a:gd name="connsiteY76" fmla="*/ 11391900 h 11849100"/>
              <a:gd name="connsiteX77" fmla="*/ 8267700 w 10477500"/>
              <a:gd name="connsiteY77" fmla="*/ 11849100 h 11849100"/>
              <a:gd name="connsiteX0" fmla="*/ 0 w 10477500"/>
              <a:gd name="connsiteY0" fmla="*/ 0 h 11391900"/>
              <a:gd name="connsiteX1" fmla="*/ 152400 w 10477500"/>
              <a:gd name="connsiteY1" fmla="*/ 266700 h 11391900"/>
              <a:gd name="connsiteX2" fmla="*/ 228600 w 10477500"/>
              <a:gd name="connsiteY2" fmla="*/ 457200 h 11391900"/>
              <a:gd name="connsiteX3" fmla="*/ 76200 w 10477500"/>
              <a:gd name="connsiteY3" fmla="*/ 609600 h 11391900"/>
              <a:gd name="connsiteX4" fmla="*/ 76200 w 10477500"/>
              <a:gd name="connsiteY4" fmla="*/ 933450 h 11391900"/>
              <a:gd name="connsiteX5" fmla="*/ 323850 w 10477500"/>
              <a:gd name="connsiteY5" fmla="*/ 1104900 h 11391900"/>
              <a:gd name="connsiteX6" fmla="*/ 781050 w 10477500"/>
              <a:gd name="connsiteY6" fmla="*/ 1162050 h 11391900"/>
              <a:gd name="connsiteX7" fmla="*/ 1085850 w 10477500"/>
              <a:gd name="connsiteY7" fmla="*/ 1200150 h 11391900"/>
              <a:gd name="connsiteX8" fmla="*/ 1276350 w 10477500"/>
              <a:gd name="connsiteY8" fmla="*/ 1295400 h 11391900"/>
              <a:gd name="connsiteX9" fmla="*/ 1390650 w 10477500"/>
              <a:gd name="connsiteY9" fmla="*/ 1638300 h 11391900"/>
              <a:gd name="connsiteX10" fmla="*/ 1238250 w 10477500"/>
              <a:gd name="connsiteY10" fmla="*/ 1943100 h 11391900"/>
              <a:gd name="connsiteX11" fmla="*/ 1485900 w 10477500"/>
              <a:gd name="connsiteY11" fmla="*/ 2305050 h 11391900"/>
              <a:gd name="connsiteX12" fmla="*/ 1707874 w 10477500"/>
              <a:gd name="connsiteY12" fmla="*/ 2924092 h 11391900"/>
              <a:gd name="connsiteX13" fmla="*/ 1510747 w 10477500"/>
              <a:gd name="connsiteY13" fmla="*/ 3305091 h 11391900"/>
              <a:gd name="connsiteX14" fmla="*/ 1576015 w 10477500"/>
              <a:gd name="connsiteY14" fmla="*/ 3635237 h 11391900"/>
              <a:gd name="connsiteX15" fmla="*/ 1588770 w 10477500"/>
              <a:gd name="connsiteY15" fmla="*/ 4100720 h 11391900"/>
              <a:gd name="connsiteX16" fmla="*/ 1943100 w 10477500"/>
              <a:gd name="connsiteY16" fmla="*/ 4171950 h 11391900"/>
              <a:gd name="connsiteX17" fmla="*/ 2117697 w 10477500"/>
              <a:gd name="connsiteY17" fmla="*/ 4154557 h 11391900"/>
              <a:gd name="connsiteX18" fmla="*/ 2359053 w 10477500"/>
              <a:gd name="connsiteY18" fmla="*/ 4238542 h 11391900"/>
              <a:gd name="connsiteX19" fmla="*/ 2419350 w 10477500"/>
              <a:gd name="connsiteY19" fmla="*/ 4191000 h 11391900"/>
              <a:gd name="connsiteX20" fmla="*/ 2342985 w 10477500"/>
              <a:gd name="connsiteY20" fmla="*/ 3979794 h 11391900"/>
              <a:gd name="connsiteX21" fmla="*/ 2522385 w 10477500"/>
              <a:gd name="connsiteY21" fmla="*/ 3874936 h 11391900"/>
              <a:gd name="connsiteX22" fmla="*/ 2644471 w 10477500"/>
              <a:gd name="connsiteY22" fmla="*/ 4100885 h 11391900"/>
              <a:gd name="connsiteX23" fmla="*/ 2814596 w 10477500"/>
              <a:gd name="connsiteY23" fmla="*/ 4276808 h 11391900"/>
              <a:gd name="connsiteX24" fmla="*/ 3028950 w 10477500"/>
              <a:gd name="connsiteY24" fmla="*/ 4629150 h 11391900"/>
              <a:gd name="connsiteX25" fmla="*/ 3200400 w 10477500"/>
              <a:gd name="connsiteY25" fmla="*/ 4724400 h 11391900"/>
              <a:gd name="connsiteX26" fmla="*/ 3288527 w 10477500"/>
              <a:gd name="connsiteY26" fmla="*/ 4633623 h 11391900"/>
              <a:gd name="connsiteX27" fmla="*/ 3409950 w 10477500"/>
              <a:gd name="connsiteY27" fmla="*/ 4667250 h 11391900"/>
              <a:gd name="connsiteX28" fmla="*/ 3565331 w 10477500"/>
              <a:gd name="connsiteY28" fmla="*/ 4798778 h 11391900"/>
              <a:gd name="connsiteX29" fmla="*/ 3686092 w 10477500"/>
              <a:gd name="connsiteY29" fmla="*/ 5166360 h 11391900"/>
              <a:gd name="connsiteX30" fmla="*/ 4018224 w 10477500"/>
              <a:gd name="connsiteY30" fmla="*/ 5221191 h 11391900"/>
              <a:gd name="connsiteX31" fmla="*/ 4267200 w 10477500"/>
              <a:gd name="connsiteY31" fmla="*/ 5372100 h 11391900"/>
              <a:gd name="connsiteX32" fmla="*/ 4422747 w 10477500"/>
              <a:gd name="connsiteY32" fmla="*/ 5675243 h 11391900"/>
              <a:gd name="connsiteX33" fmla="*/ 4354002 w 10477500"/>
              <a:gd name="connsiteY33" fmla="*/ 5826318 h 11391900"/>
              <a:gd name="connsiteX34" fmla="*/ 4473271 w 10477500"/>
              <a:gd name="connsiteY34" fmla="*/ 5913783 h 11391900"/>
              <a:gd name="connsiteX35" fmla="*/ 4708497 w 10477500"/>
              <a:gd name="connsiteY35" fmla="*/ 5902187 h 11391900"/>
              <a:gd name="connsiteX36" fmla="*/ 5034004 w 10477500"/>
              <a:gd name="connsiteY36" fmla="*/ 5813232 h 11391900"/>
              <a:gd name="connsiteX37" fmla="*/ 5604013 w 10477500"/>
              <a:gd name="connsiteY37" fmla="*/ 5876676 h 11391900"/>
              <a:gd name="connsiteX38" fmla="*/ 6191250 w 10477500"/>
              <a:gd name="connsiteY38" fmla="*/ 5938797 h 11391900"/>
              <a:gd name="connsiteX39" fmla="*/ 6438900 w 10477500"/>
              <a:gd name="connsiteY39" fmla="*/ 5962650 h 11391900"/>
              <a:gd name="connsiteX40" fmla="*/ 7181850 w 10477500"/>
              <a:gd name="connsiteY40" fmla="*/ 5905500 h 11391900"/>
              <a:gd name="connsiteX41" fmla="*/ 7492780 w 10477500"/>
              <a:gd name="connsiteY41" fmla="*/ 6002406 h 11391900"/>
              <a:gd name="connsiteX42" fmla="*/ 7741257 w 10477500"/>
              <a:gd name="connsiteY42" fmla="*/ 5921734 h 11391900"/>
              <a:gd name="connsiteX43" fmla="*/ 7737281 w 10477500"/>
              <a:gd name="connsiteY43" fmla="*/ 6258008 h 11391900"/>
              <a:gd name="connsiteX44" fmla="*/ 7868478 w 10477500"/>
              <a:gd name="connsiteY44" fmla="*/ 6279543 h 11391900"/>
              <a:gd name="connsiteX45" fmla="*/ 7924800 w 10477500"/>
              <a:gd name="connsiteY45" fmla="*/ 6400800 h 11391900"/>
              <a:gd name="connsiteX46" fmla="*/ 8248650 w 10477500"/>
              <a:gd name="connsiteY46" fmla="*/ 6534150 h 11391900"/>
              <a:gd name="connsiteX47" fmla="*/ 8248650 w 10477500"/>
              <a:gd name="connsiteY47" fmla="*/ 6705600 h 11391900"/>
              <a:gd name="connsiteX48" fmla="*/ 8496300 w 10477500"/>
              <a:gd name="connsiteY48" fmla="*/ 6877050 h 11391900"/>
              <a:gd name="connsiteX49" fmla="*/ 8763000 w 10477500"/>
              <a:gd name="connsiteY49" fmla="*/ 6743700 h 11391900"/>
              <a:gd name="connsiteX50" fmla="*/ 8953500 w 10477500"/>
              <a:gd name="connsiteY50" fmla="*/ 6515100 h 11391900"/>
              <a:gd name="connsiteX51" fmla="*/ 9163050 w 10477500"/>
              <a:gd name="connsiteY51" fmla="*/ 6324600 h 11391900"/>
              <a:gd name="connsiteX52" fmla="*/ 9563100 w 10477500"/>
              <a:gd name="connsiteY52" fmla="*/ 6457950 h 11391900"/>
              <a:gd name="connsiteX53" fmla="*/ 9772650 w 10477500"/>
              <a:gd name="connsiteY53" fmla="*/ 6972300 h 11391900"/>
              <a:gd name="connsiteX54" fmla="*/ 9982200 w 10477500"/>
              <a:gd name="connsiteY54" fmla="*/ 7277100 h 11391900"/>
              <a:gd name="connsiteX55" fmla="*/ 10134600 w 10477500"/>
              <a:gd name="connsiteY55" fmla="*/ 7239000 h 11391900"/>
              <a:gd name="connsiteX56" fmla="*/ 10420350 w 10477500"/>
              <a:gd name="connsiteY56" fmla="*/ 7296150 h 11391900"/>
              <a:gd name="connsiteX57" fmla="*/ 10477500 w 10477500"/>
              <a:gd name="connsiteY57" fmla="*/ 7639050 h 11391900"/>
              <a:gd name="connsiteX58" fmla="*/ 10420350 w 10477500"/>
              <a:gd name="connsiteY58" fmla="*/ 7981950 h 11391900"/>
              <a:gd name="connsiteX59" fmla="*/ 10248900 w 10477500"/>
              <a:gd name="connsiteY59" fmla="*/ 8077200 h 11391900"/>
              <a:gd name="connsiteX60" fmla="*/ 9925050 w 10477500"/>
              <a:gd name="connsiteY60" fmla="*/ 8096250 h 11391900"/>
              <a:gd name="connsiteX61" fmla="*/ 9753600 w 10477500"/>
              <a:gd name="connsiteY61" fmla="*/ 8362950 h 11391900"/>
              <a:gd name="connsiteX62" fmla="*/ 9505950 w 10477500"/>
              <a:gd name="connsiteY62" fmla="*/ 8515350 h 11391900"/>
              <a:gd name="connsiteX63" fmla="*/ 9372600 w 10477500"/>
              <a:gd name="connsiteY63" fmla="*/ 8743950 h 11391900"/>
              <a:gd name="connsiteX64" fmla="*/ 9429750 w 10477500"/>
              <a:gd name="connsiteY64" fmla="*/ 9144000 h 11391900"/>
              <a:gd name="connsiteX65" fmla="*/ 9220200 w 10477500"/>
              <a:gd name="connsiteY65" fmla="*/ 9505950 h 11391900"/>
              <a:gd name="connsiteX66" fmla="*/ 9010650 w 10477500"/>
              <a:gd name="connsiteY66" fmla="*/ 9696450 h 11391900"/>
              <a:gd name="connsiteX67" fmla="*/ 8934450 w 10477500"/>
              <a:gd name="connsiteY67" fmla="*/ 9810750 h 11391900"/>
              <a:gd name="connsiteX68" fmla="*/ 8763000 w 10477500"/>
              <a:gd name="connsiteY68" fmla="*/ 9963150 h 11391900"/>
              <a:gd name="connsiteX69" fmla="*/ 8629650 w 10477500"/>
              <a:gd name="connsiteY69" fmla="*/ 10134600 h 11391900"/>
              <a:gd name="connsiteX70" fmla="*/ 8496300 w 10477500"/>
              <a:gd name="connsiteY70" fmla="*/ 10344150 h 11391900"/>
              <a:gd name="connsiteX71" fmla="*/ 8420100 w 10477500"/>
              <a:gd name="connsiteY71" fmla="*/ 10534650 h 11391900"/>
              <a:gd name="connsiteX72" fmla="*/ 8343900 w 10477500"/>
              <a:gd name="connsiteY72" fmla="*/ 10820400 h 11391900"/>
              <a:gd name="connsiteX73" fmla="*/ 8324850 w 10477500"/>
              <a:gd name="connsiteY73" fmla="*/ 11010900 h 11391900"/>
              <a:gd name="connsiteX74" fmla="*/ 8401050 w 10477500"/>
              <a:gd name="connsiteY74" fmla="*/ 11144250 h 11391900"/>
              <a:gd name="connsiteX75" fmla="*/ 8515350 w 10477500"/>
              <a:gd name="connsiteY75" fmla="*/ 11258550 h 11391900"/>
              <a:gd name="connsiteX76" fmla="*/ 8401050 w 10477500"/>
              <a:gd name="connsiteY76" fmla="*/ 11391900 h 11391900"/>
              <a:gd name="connsiteX0" fmla="*/ 0 w 10477500"/>
              <a:gd name="connsiteY0" fmla="*/ 0 h 11348426"/>
              <a:gd name="connsiteX1" fmla="*/ 152400 w 10477500"/>
              <a:gd name="connsiteY1" fmla="*/ 266700 h 11348426"/>
              <a:gd name="connsiteX2" fmla="*/ 228600 w 10477500"/>
              <a:gd name="connsiteY2" fmla="*/ 457200 h 11348426"/>
              <a:gd name="connsiteX3" fmla="*/ 76200 w 10477500"/>
              <a:gd name="connsiteY3" fmla="*/ 609600 h 11348426"/>
              <a:gd name="connsiteX4" fmla="*/ 76200 w 10477500"/>
              <a:gd name="connsiteY4" fmla="*/ 933450 h 11348426"/>
              <a:gd name="connsiteX5" fmla="*/ 323850 w 10477500"/>
              <a:gd name="connsiteY5" fmla="*/ 1104900 h 11348426"/>
              <a:gd name="connsiteX6" fmla="*/ 781050 w 10477500"/>
              <a:gd name="connsiteY6" fmla="*/ 1162050 h 11348426"/>
              <a:gd name="connsiteX7" fmla="*/ 1085850 w 10477500"/>
              <a:gd name="connsiteY7" fmla="*/ 1200150 h 11348426"/>
              <a:gd name="connsiteX8" fmla="*/ 1276350 w 10477500"/>
              <a:gd name="connsiteY8" fmla="*/ 1295400 h 11348426"/>
              <a:gd name="connsiteX9" fmla="*/ 1390650 w 10477500"/>
              <a:gd name="connsiteY9" fmla="*/ 1638300 h 11348426"/>
              <a:gd name="connsiteX10" fmla="*/ 1238250 w 10477500"/>
              <a:gd name="connsiteY10" fmla="*/ 1943100 h 11348426"/>
              <a:gd name="connsiteX11" fmla="*/ 1485900 w 10477500"/>
              <a:gd name="connsiteY11" fmla="*/ 2305050 h 11348426"/>
              <a:gd name="connsiteX12" fmla="*/ 1707874 w 10477500"/>
              <a:gd name="connsiteY12" fmla="*/ 2924092 h 11348426"/>
              <a:gd name="connsiteX13" fmla="*/ 1510747 w 10477500"/>
              <a:gd name="connsiteY13" fmla="*/ 3305091 h 11348426"/>
              <a:gd name="connsiteX14" fmla="*/ 1576015 w 10477500"/>
              <a:gd name="connsiteY14" fmla="*/ 3635237 h 11348426"/>
              <a:gd name="connsiteX15" fmla="*/ 1588770 w 10477500"/>
              <a:gd name="connsiteY15" fmla="*/ 4100720 h 11348426"/>
              <a:gd name="connsiteX16" fmla="*/ 1943100 w 10477500"/>
              <a:gd name="connsiteY16" fmla="*/ 4171950 h 11348426"/>
              <a:gd name="connsiteX17" fmla="*/ 2117697 w 10477500"/>
              <a:gd name="connsiteY17" fmla="*/ 4154557 h 11348426"/>
              <a:gd name="connsiteX18" fmla="*/ 2359053 w 10477500"/>
              <a:gd name="connsiteY18" fmla="*/ 4238542 h 11348426"/>
              <a:gd name="connsiteX19" fmla="*/ 2419350 w 10477500"/>
              <a:gd name="connsiteY19" fmla="*/ 4191000 h 11348426"/>
              <a:gd name="connsiteX20" fmla="*/ 2342985 w 10477500"/>
              <a:gd name="connsiteY20" fmla="*/ 3979794 h 11348426"/>
              <a:gd name="connsiteX21" fmla="*/ 2522385 w 10477500"/>
              <a:gd name="connsiteY21" fmla="*/ 3874936 h 11348426"/>
              <a:gd name="connsiteX22" fmla="*/ 2644471 w 10477500"/>
              <a:gd name="connsiteY22" fmla="*/ 4100885 h 11348426"/>
              <a:gd name="connsiteX23" fmla="*/ 2814596 w 10477500"/>
              <a:gd name="connsiteY23" fmla="*/ 4276808 h 11348426"/>
              <a:gd name="connsiteX24" fmla="*/ 3028950 w 10477500"/>
              <a:gd name="connsiteY24" fmla="*/ 4629150 h 11348426"/>
              <a:gd name="connsiteX25" fmla="*/ 3200400 w 10477500"/>
              <a:gd name="connsiteY25" fmla="*/ 4724400 h 11348426"/>
              <a:gd name="connsiteX26" fmla="*/ 3288527 w 10477500"/>
              <a:gd name="connsiteY26" fmla="*/ 4633623 h 11348426"/>
              <a:gd name="connsiteX27" fmla="*/ 3409950 w 10477500"/>
              <a:gd name="connsiteY27" fmla="*/ 4667250 h 11348426"/>
              <a:gd name="connsiteX28" fmla="*/ 3565331 w 10477500"/>
              <a:gd name="connsiteY28" fmla="*/ 4798778 h 11348426"/>
              <a:gd name="connsiteX29" fmla="*/ 3686092 w 10477500"/>
              <a:gd name="connsiteY29" fmla="*/ 5166360 h 11348426"/>
              <a:gd name="connsiteX30" fmla="*/ 4018224 w 10477500"/>
              <a:gd name="connsiteY30" fmla="*/ 5221191 h 11348426"/>
              <a:gd name="connsiteX31" fmla="*/ 4267200 w 10477500"/>
              <a:gd name="connsiteY31" fmla="*/ 5372100 h 11348426"/>
              <a:gd name="connsiteX32" fmla="*/ 4422747 w 10477500"/>
              <a:gd name="connsiteY32" fmla="*/ 5675243 h 11348426"/>
              <a:gd name="connsiteX33" fmla="*/ 4354002 w 10477500"/>
              <a:gd name="connsiteY33" fmla="*/ 5826318 h 11348426"/>
              <a:gd name="connsiteX34" fmla="*/ 4473271 w 10477500"/>
              <a:gd name="connsiteY34" fmla="*/ 5913783 h 11348426"/>
              <a:gd name="connsiteX35" fmla="*/ 4708497 w 10477500"/>
              <a:gd name="connsiteY35" fmla="*/ 5902187 h 11348426"/>
              <a:gd name="connsiteX36" fmla="*/ 5034004 w 10477500"/>
              <a:gd name="connsiteY36" fmla="*/ 5813232 h 11348426"/>
              <a:gd name="connsiteX37" fmla="*/ 5604013 w 10477500"/>
              <a:gd name="connsiteY37" fmla="*/ 5876676 h 11348426"/>
              <a:gd name="connsiteX38" fmla="*/ 6191250 w 10477500"/>
              <a:gd name="connsiteY38" fmla="*/ 5938797 h 11348426"/>
              <a:gd name="connsiteX39" fmla="*/ 6438900 w 10477500"/>
              <a:gd name="connsiteY39" fmla="*/ 5962650 h 11348426"/>
              <a:gd name="connsiteX40" fmla="*/ 7181850 w 10477500"/>
              <a:gd name="connsiteY40" fmla="*/ 5905500 h 11348426"/>
              <a:gd name="connsiteX41" fmla="*/ 7492780 w 10477500"/>
              <a:gd name="connsiteY41" fmla="*/ 6002406 h 11348426"/>
              <a:gd name="connsiteX42" fmla="*/ 7741257 w 10477500"/>
              <a:gd name="connsiteY42" fmla="*/ 5921734 h 11348426"/>
              <a:gd name="connsiteX43" fmla="*/ 7737281 w 10477500"/>
              <a:gd name="connsiteY43" fmla="*/ 6258008 h 11348426"/>
              <a:gd name="connsiteX44" fmla="*/ 7868478 w 10477500"/>
              <a:gd name="connsiteY44" fmla="*/ 6279543 h 11348426"/>
              <a:gd name="connsiteX45" fmla="*/ 7924800 w 10477500"/>
              <a:gd name="connsiteY45" fmla="*/ 6400800 h 11348426"/>
              <a:gd name="connsiteX46" fmla="*/ 8248650 w 10477500"/>
              <a:gd name="connsiteY46" fmla="*/ 6534150 h 11348426"/>
              <a:gd name="connsiteX47" fmla="*/ 8248650 w 10477500"/>
              <a:gd name="connsiteY47" fmla="*/ 6705600 h 11348426"/>
              <a:gd name="connsiteX48" fmla="*/ 8496300 w 10477500"/>
              <a:gd name="connsiteY48" fmla="*/ 6877050 h 11348426"/>
              <a:gd name="connsiteX49" fmla="*/ 8763000 w 10477500"/>
              <a:gd name="connsiteY49" fmla="*/ 6743700 h 11348426"/>
              <a:gd name="connsiteX50" fmla="*/ 8953500 w 10477500"/>
              <a:gd name="connsiteY50" fmla="*/ 6515100 h 11348426"/>
              <a:gd name="connsiteX51" fmla="*/ 9163050 w 10477500"/>
              <a:gd name="connsiteY51" fmla="*/ 6324600 h 11348426"/>
              <a:gd name="connsiteX52" fmla="*/ 9563100 w 10477500"/>
              <a:gd name="connsiteY52" fmla="*/ 6457950 h 11348426"/>
              <a:gd name="connsiteX53" fmla="*/ 9772650 w 10477500"/>
              <a:gd name="connsiteY53" fmla="*/ 6972300 h 11348426"/>
              <a:gd name="connsiteX54" fmla="*/ 9982200 w 10477500"/>
              <a:gd name="connsiteY54" fmla="*/ 7277100 h 11348426"/>
              <a:gd name="connsiteX55" fmla="*/ 10134600 w 10477500"/>
              <a:gd name="connsiteY55" fmla="*/ 7239000 h 11348426"/>
              <a:gd name="connsiteX56" fmla="*/ 10420350 w 10477500"/>
              <a:gd name="connsiteY56" fmla="*/ 7296150 h 11348426"/>
              <a:gd name="connsiteX57" fmla="*/ 10477500 w 10477500"/>
              <a:gd name="connsiteY57" fmla="*/ 7639050 h 11348426"/>
              <a:gd name="connsiteX58" fmla="*/ 10420350 w 10477500"/>
              <a:gd name="connsiteY58" fmla="*/ 7981950 h 11348426"/>
              <a:gd name="connsiteX59" fmla="*/ 10248900 w 10477500"/>
              <a:gd name="connsiteY59" fmla="*/ 8077200 h 11348426"/>
              <a:gd name="connsiteX60" fmla="*/ 9925050 w 10477500"/>
              <a:gd name="connsiteY60" fmla="*/ 8096250 h 11348426"/>
              <a:gd name="connsiteX61" fmla="*/ 9753600 w 10477500"/>
              <a:gd name="connsiteY61" fmla="*/ 8362950 h 11348426"/>
              <a:gd name="connsiteX62" fmla="*/ 9505950 w 10477500"/>
              <a:gd name="connsiteY62" fmla="*/ 8515350 h 11348426"/>
              <a:gd name="connsiteX63" fmla="*/ 9372600 w 10477500"/>
              <a:gd name="connsiteY63" fmla="*/ 8743950 h 11348426"/>
              <a:gd name="connsiteX64" fmla="*/ 9429750 w 10477500"/>
              <a:gd name="connsiteY64" fmla="*/ 9144000 h 11348426"/>
              <a:gd name="connsiteX65" fmla="*/ 9220200 w 10477500"/>
              <a:gd name="connsiteY65" fmla="*/ 9505950 h 11348426"/>
              <a:gd name="connsiteX66" fmla="*/ 9010650 w 10477500"/>
              <a:gd name="connsiteY66" fmla="*/ 9696450 h 11348426"/>
              <a:gd name="connsiteX67" fmla="*/ 8934450 w 10477500"/>
              <a:gd name="connsiteY67" fmla="*/ 9810750 h 11348426"/>
              <a:gd name="connsiteX68" fmla="*/ 8763000 w 10477500"/>
              <a:gd name="connsiteY68" fmla="*/ 9963150 h 11348426"/>
              <a:gd name="connsiteX69" fmla="*/ 8629650 w 10477500"/>
              <a:gd name="connsiteY69" fmla="*/ 10134600 h 11348426"/>
              <a:gd name="connsiteX70" fmla="*/ 8496300 w 10477500"/>
              <a:gd name="connsiteY70" fmla="*/ 10344150 h 11348426"/>
              <a:gd name="connsiteX71" fmla="*/ 8420100 w 10477500"/>
              <a:gd name="connsiteY71" fmla="*/ 10534650 h 11348426"/>
              <a:gd name="connsiteX72" fmla="*/ 8343900 w 10477500"/>
              <a:gd name="connsiteY72" fmla="*/ 10820400 h 11348426"/>
              <a:gd name="connsiteX73" fmla="*/ 8324850 w 10477500"/>
              <a:gd name="connsiteY73" fmla="*/ 11010900 h 11348426"/>
              <a:gd name="connsiteX74" fmla="*/ 8401050 w 10477500"/>
              <a:gd name="connsiteY74" fmla="*/ 11144250 h 11348426"/>
              <a:gd name="connsiteX75" fmla="*/ 8515350 w 10477500"/>
              <a:gd name="connsiteY75" fmla="*/ 11258550 h 11348426"/>
              <a:gd name="connsiteX76" fmla="*/ 8401050 w 10477500"/>
              <a:gd name="connsiteY76" fmla="*/ 11348426 h 1134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0477500" h="11348426">
                <a:moveTo>
                  <a:pt x="0" y="0"/>
                </a:moveTo>
                <a:cubicBezTo>
                  <a:pt x="57150" y="95250"/>
                  <a:pt x="114300" y="190500"/>
                  <a:pt x="152400" y="266700"/>
                </a:cubicBezTo>
                <a:cubicBezTo>
                  <a:pt x="190500" y="342900"/>
                  <a:pt x="241300" y="400050"/>
                  <a:pt x="228600" y="457200"/>
                </a:cubicBezTo>
                <a:cubicBezTo>
                  <a:pt x="215900" y="514350"/>
                  <a:pt x="101600" y="530225"/>
                  <a:pt x="76200" y="609600"/>
                </a:cubicBezTo>
                <a:cubicBezTo>
                  <a:pt x="50800" y="688975"/>
                  <a:pt x="34925" y="850900"/>
                  <a:pt x="76200" y="933450"/>
                </a:cubicBezTo>
                <a:cubicBezTo>
                  <a:pt x="117475" y="1016000"/>
                  <a:pt x="206375" y="1066800"/>
                  <a:pt x="323850" y="1104900"/>
                </a:cubicBezTo>
                <a:cubicBezTo>
                  <a:pt x="441325" y="1143000"/>
                  <a:pt x="781050" y="1162050"/>
                  <a:pt x="781050" y="1162050"/>
                </a:cubicBezTo>
                <a:cubicBezTo>
                  <a:pt x="908050" y="1177925"/>
                  <a:pt x="1003300" y="1177925"/>
                  <a:pt x="1085850" y="1200150"/>
                </a:cubicBezTo>
                <a:cubicBezTo>
                  <a:pt x="1168400" y="1222375"/>
                  <a:pt x="1225550" y="1222375"/>
                  <a:pt x="1276350" y="1295400"/>
                </a:cubicBezTo>
                <a:cubicBezTo>
                  <a:pt x="1327150" y="1368425"/>
                  <a:pt x="1397000" y="1530350"/>
                  <a:pt x="1390650" y="1638300"/>
                </a:cubicBezTo>
                <a:cubicBezTo>
                  <a:pt x="1384300" y="1746250"/>
                  <a:pt x="1222375" y="1831975"/>
                  <a:pt x="1238250" y="1943100"/>
                </a:cubicBezTo>
                <a:cubicBezTo>
                  <a:pt x="1254125" y="2054225"/>
                  <a:pt x="1407629" y="2141551"/>
                  <a:pt x="1485900" y="2305050"/>
                </a:cubicBezTo>
                <a:cubicBezTo>
                  <a:pt x="1564171" y="2468549"/>
                  <a:pt x="1703733" y="2757419"/>
                  <a:pt x="1707874" y="2924092"/>
                </a:cubicBezTo>
                <a:cubicBezTo>
                  <a:pt x="1712015" y="3090765"/>
                  <a:pt x="1532724" y="3186567"/>
                  <a:pt x="1510747" y="3305091"/>
                </a:cubicBezTo>
                <a:cubicBezTo>
                  <a:pt x="1488771" y="3423615"/>
                  <a:pt x="1563011" y="3502632"/>
                  <a:pt x="1576015" y="3635237"/>
                </a:cubicBezTo>
                <a:cubicBezTo>
                  <a:pt x="1589019" y="3767842"/>
                  <a:pt x="1527589" y="4011268"/>
                  <a:pt x="1588770" y="4100720"/>
                </a:cubicBezTo>
                <a:cubicBezTo>
                  <a:pt x="1649951" y="4190172"/>
                  <a:pt x="1854945" y="4162977"/>
                  <a:pt x="1943100" y="4171950"/>
                </a:cubicBezTo>
                <a:cubicBezTo>
                  <a:pt x="2031255" y="4180923"/>
                  <a:pt x="2048372" y="4143458"/>
                  <a:pt x="2117697" y="4154557"/>
                </a:cubicBezTo>
                <a:cubicBezTo>
                  <a:pt x="2187022" y="4165656"/>
                  <a:pt x="2308778" y="4232468"/>
                  <a:pt x="2359053" y="4238542"/>
                </a:cubicBezTo>
                <a:cubicBezTo>
                  <a:pt x="2409328" y="4244616"/>
                  <a:pt x="2422028" y="4234125"/>
                  <a:pt x="2419350" y="4191000"/>
                </a:cubicBezTo>
                <a:cubicBezTo>
                  <a:pt x="2416672" y="4147875"/>
                  <a:pt x="2325813" y="4032471"/>
                  <a:pt x="2342985" y="3979794"/>
                </a:cubicBezTo>
                <a:cubicBezTo>
                  <a:pt x="2360157" y="3927117"/>
                  <a:pt x="2472137" y="3854754"/>
                  <a:pt x="2522385" y="3874936"/>
                </a:cubicBezTo>
                <a:cubicBezTo>
                  <a:pt x="2572633" y="3895118"/>
                  <a:pt x="2591794" y="4041858"/>
                  <a:pt x="2644471" y="4100885"/>
                </a:cubicBezTo>
                <a:cubicBezTo>
                  <a:pt x="2697149" y="4159912"/>
                  <a:pt x="2750516" y="4188764"/>
                  <a:pt x="2814596" y="4276808"/>
                </a:cubicBezTo>
                <a:cubicBezTo>
                  <a:pt x="2878676" y="4364852"/>
                  <a:pt x="2964649" y="4554551"/>
                  <a:pt x="3028950" y="4629150"/>
                </a:cubicBezTo>
                <a:cubicBezTo>
                  <a:pt x="3093251" y="4703749"/>
                  <a:pt x="3157137" y="4723655"/>
                  <a:pt x="3200400" y="4724400"/>
                </a:cubicBezTo>
                <a:cubicBezTo>
                  <a:pt x="3243663" y="4725145"/>
                  <a:pt x="3253602" y="4643148"/>
                  <a:pt x="3288527" y="4633623"/>
                </a:cubicBezTo>
                <a:cubicBezTo>
                  <a:pt x="3323452" y="4624098"/>
                  <a:pt x="3363816" y="4639724"/>
                  <a:pt x="3409950" y="4667250"/>
                </a:cubicBezTo>
                <a:cubicBezTo>
                  <a:pt x="3456084" y="4694776"/>
                  <a:pt x="3519307" y="4715593"/>
                  <a:pt x="3565331" y="4798778"/>
                </a:cubicBezTo>
                <a:cubicBezTo>
                  <a:pt x="3611355" y="4881963"/>
                  <a:pt x="3610610" y="5095958"/>
                  <a:pt x="3686092" y="5166360"/>
                </a:cubicBezTo>
                <a:cubicBezTo>
                  <a:pt x="3761574" y="5236762"/>
                  <a:pt x="3921373" y="5186901"/>
                  <a:pt x="4018224" y="5221191"/>
                </a:cubicBezTo>
                <a:cubicBezTo>
                  <a:pt x="4115075" y="5255481"/>
                  <a:pt x="4199779" y="5296425"/>
                  <a:pt x="4267200" y="5372100"/>
                </a:cubicBezTo>
                <a:cubicBezTo>
                  <a:pt x="4334621" y="5447775"/>
                  <a:pt x="4408280" y="5599540"/>
                  <a:pt x="4422747" y="5675243"/>
                </a:cubicBezTo>
                <a:cubicBezTo>
                  <a:pt x="4437214" y="5750946"/>
                  <a:pt x="4337630" y="5786561"/>
                  <a:pt x="4354002" y="5826318"/>
                </a:cubicBezTo>
                <a:cubicBezTo>
                  <a:pt x="4370374" y="5866075"/>
                  <a:pt x="4411538" y="5887886"/>
                  <a:pt x="4473271" y="5913783"/>
                </a:cubicBezTo>
                <a:cubicBezTo>
                  <a:pt x="4535004" y="5939680"/>
                  <a:pt x="4615041" y="5918946"/>
                  <a:pt x="4708497" y="5902187"/>
                </a:cubicBezTo>
                <a:cubicBezTo>
                  <a:pt x="4801953" y="5885428"/>
                  <a:pt x="4884751" y="5817484"/>
                  <a:pt x="5034004" y="5813232"/>
                </a:cubicBezTo>
                <a:cubicBezTo>
                  <a:pt x="5183257" y="5808980"/>
                  <a:pt x="5411139" y="5855749"/>
                  <a:pt x="5604013" y="5876676"/>
                </a:cubicBezTo>
                <a:lnTo>
                  <a:pt x="6191250" y="5938797"/>
                </a:lnTo>
                <a:cubicBezTo>
                  <a:pt x="6330398" y="5953126"/>
                  <a:pt x="6273800" y="5968199"/>
                  <a:pt x="6438900" y="5962650"/>
                </a:cubicBezTo>
                <a:cubicBezTo>
                  <a:pt x="6604000" y="5957101"/>
                  <a:pt x="7006203" y="5898874"/>
                  <a:pt x="7181850" y="5905500"/>
                </a:cubicBezTo>
                <a:cubicBezTo>
                  <a:pt x="7357497" y="5912126"/>
                  <a:pt x="7399546" y="5999700"/>
                  <a:pt x="7492780" y="6002406"/>
                </a:cubicBezTo>
                <a:cubicBezTo>
                  <a:pt x="7586014" y="6005112"/>
                  <a:pt x="7681954" y="5887085"/>
                  <a:pt x="7741257" y="5921734"/>
                </a:cubicBezTo>
                <a:cubicBezTo>
                  <a:pt x="7800560" y="5956383"/>
                  <a:pt x="7716078" y="6198373"/>
                  <a:pt x="7737281" y="6258008"/>
                </a:cubicBezTo>
                <a:cubicBezTo>
                  <a:pt x="7758484" y="6317643"/>
                  <a:pt x="7837225" y="6255744"/>
                  <a:pt x="7868478" y="6279543"/>
                </a:cubicBezTo>
                <a:cubicBezTo>
                  <a:pt x="7899731" y="6303342"/>
                  <a:pt x="7861438" y="6358366"/>
                  <a:pt x="7924800" y="6400800"/>
                </a:cubicBezTo>
                <a:cubicBezTo>
                  <a:pt x="7988162" y="6443235"/>
                  <a:pt x="8194675" y="6483350"/>
                  <a:pt x="8248650" y="6534150"/>
                </a:cubicBezTo>
                <a:cubicBezTo>
                  <a:pt x="8302625" y="6584950"/>
                  <a:pt x="8207375" y="6648450"/>
                  <a:pt x="8248650" y="6705600"/>
                </a:cubicBezTo>
                <a:cubicBezTo>
                  <a:pt x="8289925" y="6762750"/>
                  <a:pt x="8410575" y="6870700"/>
                  <a:pt x="8496300" y="6877050"/>
                </a:cubicBezTo>
                <a:cubicBezTo>
                  <a:pt x="8582025" y="6883400"/>
                  <a:pt x="8686800" y="6804025"/>
                  <a:pt x="8763000" y="6743700"/>
                </a:cubicBezTo>
                <a:cubicBezTo>
                  <a:pt x="8839200" y="6683375"/>
                  <a:pt x="8886825" y="6584950"/>
                  <a:pt x="8953500" y="6515100"/>
                </a:cubicBezTo>
                <a:cubicBezTo>
                  <a:pt x="9020175" y="6445250"/>
                  <a:pt x="9061450" y="6334125"/>
                  <a:pt x="9163050" y="6324600"/>
                </a:cubicBezTo>
                <a:cubicBezTo>
                  <a:pt x="9264650" y="6315075"/>
                  <a:pt x="9461500" y="6350000"/>
                  <a:pt x="9563100" y="6457950"/>
                </a:cubicBezTo>
                <a:cubicBezTo>
                  <a:pt x="9664700" y="6565900"/>
                  <a:pt x="9702800" y="6835775"/>
                  <a:pt x="9772650" y="6972300"/>
                </a:cubicBezTo>
                <a:cubicBezTo>
                  <a:pt x="9842500" y="7108825"/>
                  <a:pt x="9921875" y="7232650"/>
                  <a:pt x="9982200" y="7277100"/>
                </a:cubicBezTo>
                <a:cubicBezTo>
                  <a:pt x="10042525" y="7321550"/>
                  <a:pt x="10061575" y="7235825"/>
                  <a:pt x="10134600" y="7239000"/>
                </a:cubicBezTo>
                <a:cubicBezTo>
                  <a:pt x="10207625" y="7242175"/>
                  <a:pt x="10363200" y="7229475"/>
                  <a:pt x="10420350" y="7296150"/>
                </a:cubicBezTo>
                <a:cubicBezTo>
                  <a:pt x="10477500" y="7362825"/>
                  <a:pt x="10477500" y="7524750"/>
                  <a:pt x="10477500" y="7639050"/>
                </a:cubicBezTo>
                <a:cubicBezTo>
                  <a:pt x="10477500" y="7753350"/>
                  <a:pt x="10458450" y="7908925"/>
                  <a:pt x="10420350" y="7981950"/>
                </a:cubicBezTo>
                <a:cubicBezTo>
                  <a:pt x="10382250" y="8054975"/>
                  <a:pt x="10331450" y="8058150"/>
                  <a:pt x="10248900" y="8077200"/>
                </a:cubicBezTo>
                <a:cubicBezTo>
                  <a:pt x="10166350" y="8096250"/>
                  <a:pt x="10007600" y="8048625"/>
                  <a:pt x="9925050" y="8096250"/>
                </a:cubicBezTo>
                <a:cubicBezTo>
                  <a:pt x="9842500" y="8143875"/>
                  <a:pt x="9823450" y="8293100"/>
                  <a:pt x="9753600" y="8362950"/>
                </a:cubicBezTo>
                <a:cubicBezTo>
                  <a:pt x="9683750" y="8432800"/>
                  <a:pt x="9569450" y="8451850"/>
                  <a:pt x="9505950" y="8515350"/>
                </a:cubicBezTo>
                <a:cubicBezTo>
                  <a:pt x="9442450" y="8578850"/>
                  <a:pt x="9385300" y="8639175"/>
                  <a:pt x="9372600" y="8743950"/>
                </a:cubicBezTo>
                <a:cubicBezTo>
                  <a:pt x="9359900" y="8848725"/>
                  <a:pt x="9455150" y="9017000"/>
                  <a:pt x="9429750" y="9144000"/>
                </a:cubicBezTo>
                <a:cubicBezTo>
                  <a:pt x="9404350" y="9271000"/>
                  <a:pt x="9290050" y="9413875"/>
                  <a:pt x="9220200" y="9505950"/>
                </a:cubicBezTo>
                <a:cubicBezTo>
                  <a:pt x="9150350" y="9598025"/>
                  <a:pt x="9058275" y="9645650"/>
                  <a:pt x="9010650" y="9696450"/>
                </a:cubicBezTo>
                <a:cubicBezTo>
                  <a:pt x="8963025" y="9747250"/>
                  <a:pt x="8975725" y="9766300"/>
                  <a:pt x="8934450" y="9810750"/>
                </a:cubicBezTo>
                <a:cubicBezTo>
                  <a:pt x="8893175" y="9855200"/>
                  <a:pt x="8813800" y="9909175"/>
                  <a:pt x="8763000" y="9963150"/>
                </a:cubicBezTo>
                <a:cubicBezTo>
                  <a:pt x="8712200" y="10017125"/>
                  <a:pt x="8674100" y="10071100"/>
                  <a:pt x="8629650" y="10134600"/>
                </a:cubicBezTo>
                <a:cubicBezTo>
                  <a:pt x="8585200" y="10198100"/>
                  <a:pt x="8531225" y="10277475"/>
                  <a:pt x="8496300" y="10344150"/>
                </a:cubicBezTo>
                <a:cubicBezTo>
                  <a:pt x="8461375" y="10410825"/>
                  <a:pt x="8445500" y="10455275"/>
                  <a:pt x="8420100" y="10534650"/>
                </a:cubicBezTo>
                <a:cubicBezTo>
                  <a:pt x="8394700" y="10614025"/>
                  <a:pt x="8359775" y="10741025"/>
                  <a:pt x="8343900" y="10820400"/>
                </a:cubicBezTo>
                <a:cubicBezTo>
                  <a:pt x="8328025" y="10899775"/>
                  <a:pt x="8315325" y="10956925"/>
                  <a:pt x="8324850" y="11010900"/>
                </a:cubicBezTo>
                <a:cubicBezTo>
                  <a:pt x="8334375" y="11064875"/>
                  <a:pt x="8369300" y="11102975"/>
                  <a:pt x="8401050" y="11144250"/>
                </a:cubicBezTo>
                <a:cubicBezTo>
                  <a:pt x="8432800" y="11185525"/>
                  <a:pt x="8515350" y="11224521"/>
                  <a:pt x="8515350" y="11258550"/>
                </a:cubicBezTo>
                <a:cubicBezTo>
                  <a:pt x="8515350" y="11292579"/>
                  <a:pt x="8442325" y="11250001"/>
                  <a:pt x="8401050" y="11348426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 315"/>
          <p:cNvSpPr/>
          <p:nvPr/>
        </p:nvSpPr>
        <p:spPr>
          <a:xfrm>
            <a:off x="16896573" y="15710487"/>
            <a:ext cx="2862088" cy="1403757"/>
          </a:xfrm>
          <a:custGeom>
            <a:avLst/>
            <a:gdLst>
              <a:gd name="connsiteX0" fmla="*/ 0 w 1905000"/>
              <a:gd name="connsiteY0" fmla="*/ 0 h 934338"/>
              <a:gd name="connsiteX1" fmla="*/ 209550 w 1905000"/>
              <a:gd name="connsiteY1" fmla="*/ 133350 h 934338"/>
              <a:gd name="connsiteX2" fmla="*/ 342900 w 1905000"/>
              <a:gd name="connsiteY2" fmla="*/ 495300 h 934338"/>
              <a:gd name="connsiteX3" fmla="*/ 876300 w 1905000"/>
              <a:gd name="connsiteY3" fmla="*/ 723900 h 934338"/>
              <a:gd name="connsiteX4" fmla="*/ 1276350 w 1905000"/>
              <a:gd name="connsiteY4" fmla="*/ 876300 h 934338"/>
              <a:gd name="connsiteX5" fmla="*/ 1581150 w 1905000"/>
              <a:gd name="connsiteY5" fmla="*/ 933450 h 934338"/>
              <a:gd name="connsiteX6" fmla="*/ 1905000 w 1905000"/>
              <a:gd name="connsiteY6" fmla="*/ 838200 h 93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934338">
                <a:moveTo>
                  <a:pt x="0" y="0"/>
                </a:moveTo>
                <a:cubicBezTo>
                  <a:pt x="76200" y="25400"/>
                  <a:pt x="152400" y="50800"/>
                  <a:pt x="209550" y="133350"/>
                </a:cubicBezTo>
                <a:cubicBezTo>
                  <a:pt x="266700" y="215900"/>
                  <a:pt x="231775" y="396875"/>
                  <a:pt x="342900" y="495300"/>
                </a:cubicBezTo>
                <a:cubicBezTo>
                  <a:pt x="454025" y="593725"/>
                  <a:pt x="720725" y="660400"/>
                  <a:pt x="876300" y="723900"/>
                </a:cubicBezTo>
                <a:cubicBezTo>
                  <a:pt x="1031875" y="787400"/>
                  <a:pt x="1158875" y="841375"/>
                  <a:pt x="1276350" y="876300"/>
                </a:cubicBezTo>
                <a:cubicBezTo>
                  <a:pt x="1393825" y="911225"/>
                  <a:pt x="1476375" y="939800"/>
                  <a:pt x="1581150" y="933450"/>
                </a:cubicBezTo>
                <a:cubicBezTo>
                  <a:pt x="1685925" y="927100"/>
                  <a:pt x="1795462" y="882650"/>
                  <a:pt x="1905000" y="838200"/>
                </a:cubicBezTo>
              </a:path>
            </a:pathLst>
          </a:custGeom>
          <a:noFill/>
          <a:ln w="5715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Oval 317"/>
          <p:cNvSpPr/>
          <p:nvPr/>
        </p:nvSpPr>
        <p:spPr>
          <a:xfrm>
            <a:off x="17806663" y="1403632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TextBox 318"/>
          <p:cNvSpPr txBox="1"/>
          <p:nvPr/>
        </p:nvSpPr>
        <p:spPr>
          <a:xfrm>
            <a:off x="16734431" y="13882845"/>
            <a:ext cx="1151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Kalach</a:t>
            </a:r>
            <a:endParaRPr lang="en-US" sz="2400" b="1" dirty="0"/>
          </a:p>
        </p:txBody>
      </p:sp>
      <p:sp>
        <p:nvSpPr>
          <p:cNvPr id="320" name="TextBox 319"/>
          <p:cNvSpPr txBox="1"/>
          <p:nvPr/>
        </p:nvSpPr>
        <p:spPr>
          <a:xfrm>
            <a:off x="11999949" y="8723858"/>
            <a:ext cx="19974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Veschenskaia</a:t>
            </a:r>
            <a:endParaRPr lang="en-US" sz="2400" b="1" dirty="0"/>
          </a:p>
        </p:txBody>
      </p:sp>
      <p:grpSp>
        <p:nvGrpSpPr>
          <p:cNvPr id="563" name="Group 562"/>
          <p:cNvGrpSpPr/>
          <p:nvPr/>
        </p:nvGrpSpPr>
        <p:grpSpPr>
          <a:xfrm>
            <a:off x="15455291" y="678149"/>
            <a:ext cx="5592285" cy="13355759"/>
            <a:chOff x="10459009" y="662507"/>
            <a:chExt cx="3722213" cy="8889565"/>
          </a:xfrm>
        </p:grpSpPr>
        <p:sp>
          <p:nvSpPr>
            <p:cNvPr id="576" name="Freeform 575"/>
            <p:cNvSpPr/>
            <p:nvPr/>
          </p:nvSpPr>
          <p:spPr>
            <a:xfrm>
              <a:off x="10459009" y="666750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10467031" y="674772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>
              <a:off x="10460110" y="662507"/>
              <a:ext cx="3714191" cy="8877300"/>
            </a:xfrm>
            <a:custGeom>
              <a:avLst/>
              <a:gdLst>
                <a:gd name="connsiteX0" fmla="*/ 266141 w 3714191"/>
                <a:gd name="connsiteY0" fmla="*/ 0 h 8877300"/>
                <a:gd name="connsiteX1" fmla="*/ 18491 w 3714191"/>
                <a:gd name="connsiteY1" fmla="*/ 1123950 h 8877300"/>
                <a:gd name="connsiteX2" fmla="*/ 75641 w 3714191"/>
                <a:gd name="connsiteY2" fmla="*/ 2419350 h 8877300"/>
                <a:gd name="connsiteX3" fmla="*/ 532841 w 3714191"/>
                <a:gd name="connsiteY3" fmla="*/ 3924300 h 8877300"/>
                <a:gd name="connsiteX4" fmla="*/ 1504391 w 3714191"/>
                <a:gd name="connsiteY4" fmla="*/ 4914900 h 8877300"/>
                <a:gd name="connsiteX5" fmla="*/ 2018741 w 3714191"/>
                <a:gd name="connsiteY5" fmla="*/ 5486400 h 8877300"/>
                <a:gd name="connsiteX6" fmla="*/ 2361641 w 3714191"/>
                <a:gd name="connsiteY6" fmla="*/ 5962650 h 8877300"/>
                <a:gd name="connsiteX7" fmla="*/ 2399741 w 3714191"/>
                <a:gd name="connsiteY7" fmla="*/ 6553200 h 8877300"/>
                <a:gd name="connsiteX8" fmla="*/ 2818841 w 3714191"/>
                <a:gd name="connsiteY8" fmla="*/ 6953250 h 8877300"/>
                <a:gd name="connsiteX9" fmla="*/ 2837891 w 3714191"/>
                <a:gd name="connsiteY9" fmla="*/ 7562850 h 8877300"/>
                <a:gd name="connsiteX10" fmla="*/ 3066491 w 3714191"/>
                <a:gd name="connsiteY10" fmla="*/ 7962900 h 8877300"/>
                <a:gd name="connsiteX11" fmla="*/ 3409391 w 3714191"/>
                <a:gd name="connsiteY11" fmla="*/ 8382000 h 8877300"/>
                <a:gd name="connsiteX12" fmla="*/ 3523691 w 3714191"/>
                <a:gd name="connsiteY12" fmla="*/ 8667750 h 8877300"/>
                <a:gd name="connsiteX13" fmla="*/ 3714191 w 3714191"/>
                <a:gd name="connsiteY13" fmla="*/ 8877300 h 887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191" h="8877300">
                  <a:moveTo>
                    <a:pt x="266141" y="0"/>
                  </a:moveTo>
                  <a:cubicBezTo>
                    <a:pt x="158191" y="360362"/>
                    <a:pt x="50241" y="720725"/>
                    <a:pt x="18491" y="1123950"/>
                  </a:cubicBezTo>
                  <a:cubicBezTo>
                    <a:pt x="-13259" y="1527175"/>
                    <a:pt x="-10084" y="1952625"/>
                    <a:pt x="75641" y="2419350"/>
                  </a:cubicBezTo>
                  <a:cubicBezTo>
                    <a:pt x="161366" y="2886075"/>
                    <a:pt x="294716" y="3508375"/>
                    <a:pt x="532841" y="3924300"/>
                  </a:cubicBezTo>
                  <a:cubicBezTo>
                    <a:pt x="770966" y="4340225"/>
                    <a:pt x="1256741" y="4654550"/>
                    <a:pt x="1504391" y="4914900"/>
                  </a:cubicBezTo>
                  <a:cubicBezTo>
                    <a:pt x="1752041" y="5175250"/>
                    <a:pt x="1875866" y="5311775"/>
                    <a:pt x="2018741" y="5486400"/>
                  </a:cubicBezTo>
                  <a:cubicBezTo>
                    <a:pt x="2161616" y="5661025"/>
                    <a:pt x="2298141" y="5784850"/>
                    <a:pt x="2361641" y="5962650"/>
                  </a:cubicBezTo>
                  <a:cubicBezTo>
                    <a:pt x="2425141" y="6140450"/>
                    <a:pt x="2323541" y="6388100"/>
                    <a:pt x="2399741" y="6553200"/>
                  </a:cubicBezTo>
                  <a:cubicBezTo>
                    <a:pt x="2475941" y="6718300"/>
                    <a:pt x="2745816" y="6784975"/>
                    <a:pt x="2818841" y="6953250"/>
                  </a:cubicBezTo>
                  <a:cubicBezTo>
                    <a:pt x="2891866" y="7121525"/>
                    <a:pt x="2796616" y="7394575"/>
                    <a:pt x="2837891" y="7562850"/>
                  </a:cubicBezTo>
                  <a:cubicBezTo>
                    <a:pt x="2879166" y="7731125"/>
                    <a:pt x="2971241" y="7826375"/>
                    <a:pt x="3066491" y="7962900"/>
                  </a:cubicBezTo>
                  <a:cubicBezTo>
                    <a:pt x="3161741" y="8099425"/>
                    <a:pt x="3333191" y="8264525"/>
                    <a:pt x="3409391" y="8382000"/>
                  </a:cubicBezTo>
                  <a:cubicBezTo>
                    <a:pt x="3485591" y="8499475"/>
                    <a:pt x="3472891" y="8585200"/>
                    <a:pt x="3523691" y="8667750"/>
                  </a:cubicBezTo>
                  <a:cubicBezTo>
                    <a:pt x="3574491" y="8750300"/>
                    <a:pt x="3644341" y="8813800"/>
                    <a:pt x="3714191" y="887730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4063496" y="644546"/>
            <a:ext cx="3310919" cy="16222828"/>
            <a:chOff x="2876655" y="640141"/>
            <a:chExt cx="2203741" cy="10797881"/>
          </a:xfrm>
        </p:grpSpPr>
        <p:sp>
          <p:nvSpPr>
            <p:cNvPr id="573" name="Freeform 572"/>
            <p:cNvSpPr/>
            <p:nvPr/>
          </p:nvSpPr>
          <p:spPr>
            <a:xfrm>
              <a:off x="2895600" y="647700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Freeform 573"/>
            <p:cNvSpPr/>
            <p:nvPr/>
          </p:nvSpPr>
          <p:spPr>
            <a:xfrm>
              <a:off x="2879559" y="655722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Freeform 574"/>
            <p:cNvSpPr/>
            <p:nvPr/>
          </p:nvSpPr>
          <p:spPr>
            <a:xfrm>
              <a:off x="2876655" y="640141"/>
              <a:ext cx="2184796" cy="10782300"/>
            </a:xfrm>
            <a:custGeom>
              <a:avLst/>
              <a:gdLst>
                <a:gd name="connsiteX0" fmla="*/ 0 w 2184796"/>
                <a:gd name="connsiteY0" fmla="*/ 0 h 10782300"/>
                <a:gd name="connsiteX1" fmla="*/ 228600 w 2184796"/>
                <a:gd name="connsiteY1" fmla="*/ 590550 h 10782300"/>
                <a:gd name="connsiteX2" fmla="*/ 323850 w 2184796"/>
                <a:gd name="connsiteY2" fmla="*/ 1333500 h 10782300"/>
                <a:gd name="connsiteX3" fmla="*/ 190500 w 2184796"/>
                <a:gd name="connsiteY3" fmla="*/ 1562100 h 10782300"/>
                <a:gd name="connsiteX4" fmla="*/ 190500 w 2184796"/>
                <a:gd name="connsiteY4" fmla="*/ 2133600 h 10782300"/>
                <a:gd name="connsiteX5" fmla="*/ 533400 w 2184796"/>
                <a:gd name="connsiteY5" fmla="*/ 2381250 h 10782300"/>
                <a:gd name="connsiteX6" fmla="*/ 533400 w 2184796"/>
                <a:gd name="connsiteY6" fmla="*/ 3257550 h 10782300"/>
                <a:gd name="connsiteX7" fmla="*/ 419100 w 2184796"/>
                <a:gd name="connsiteY7" fmla="*/ 3790950 h 10782300"/>
                <a:gd name="connsiteX8" fmla="*/ 628650 w 2184796"/>
                <a:gd name="connsiteY8" fmla="*/ 4210050 h 10782300"/>
                <a:gd name="connsiteX9" fmla="*/ 857250 w 2184796"/>
                <a:gd name="connsiteY9" fmla="*/ 5067300 h 10782300"/>
                <a:gd name="connsiteX10" fmla="*/ 1162050 w 2184796"/>
                <a:gd name="connsiteY10" fmla="*/ 5638800 h 10782300"/>
                <a:gd name="connsiteX11" fmla="*/ 1447800 w 2184796"/>
                <a:gd name="connsiteY11" fmla="*/ 6019800 h 10782300"/>
                <a:gd name="connsiteX12" fmla="*/ 1562100 w 2184796"/>
                <a:gd name="connsiteY12" fmla="*/ 6496050 h 10782300"/>
                <a:gd name="connsiteX13" fmla="*/ 1924050 w 2184796"/>
                <a:gd name="connsiteY13" fmla="*/ 7334250 h 10782300"/>
                <a:gd name="connsiteX14" fmla="*/ 2171700 w 2184796"/>
                <a:gd name="connsiteY14" fmla="*/ 7848600 h 10782300"/>
                <a:gd name="connsiteX15" fmla="*/ 2152650 w 2184796"/>
                <a:gd name="connsiteY15" fmla="*/ 8439150 h 10782300"/>
                <a:gd name="connsiteX16" fmla="*/ 2171700 w 2184796"/>
                <a:gd name="connsiteY16" fmla="*/ 8877300 h 10782300"/>
                <a:gd name="connsiteX17" fmla="*/ 2038350 w 2184796"/>
                <a:gd name="connsiteY17" fmla="*/ 9448800 h 10782300"/>
                <a:gd name="connsiteX18" fmla="*/ 1905000 w 2184796"/>
                <a:gd name="connsiteY18" fmla="*/ 9867900 h 10782300"/>
                <a:gd name="connsiteX19" fmla="*/ 1847850 w 2184796"/>
                <a:gd name="connsiteY19" fmla="*/ 10572750 h 10782300"/>
                <a:gd name="connsiteX20" fmla="*/ 1885950 w 2184796"/>
                <a:gd name="connsiteY20" fmla="*/ 10782300 h 1078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4796" h="10782300">
                  <a:moveTo>
                    <a:pt x="0" y="0"/>
                  </a:moveTo>
                  <a:cubicBezTo>
                    <a:pt x="87312" y="184150"/>
                    <a:pt x="174625" y="368300"/>
                    <a:pt x="228600" y="590550"/>
                  </a:cubicBezTo>
                  <a:cubicBezTo>
                    <a:pt x="282575" y="812800"/>
                    <a:pt x="330200" y="1171575"/>
                    <a:pt x="323850" y="1333500"/>
                  </a:cubicBezTo>
                  <a:cubicBezTo>
                    <a:pt x="317500" y="1495425"/>
                    <a:pt x="212725" y="1428750"/>
                    <a:pt x="190500" y="1562100"/>
                  </a:cubicBezTo>
                  <a:cubicBezTo>
                    <a:pt x="168275" y="1695450"/>
                    <a:pt x="133350" y="1997075"/>
                    <a:pt x="190500" y="2133600"/>
                  </a:cubicBezTo>
                  <a:cubicBezTo>
                    <a:pt x="247650" y="2270125"/>
                    <a:pt x="476250" y="2193925"/>
                    <a:pt x="533400" y="2381250"/>
                  </a:cubicBezTo>
                  <a:cubicBezTo>
                    <a:pt x="590550" y="2568575"/>
                    <a:pt x="552450" y="3022600"/>
                    <a:pt x="533400" y="3257550"/>
                  </a:cubicBezTo>
                  <a:cubicBezTo>
                    <a:pt x="514350" y="3492500"/>
                    <a:pt x="403225" y="3632200"/>
                    <a:pt x="419100" y="3790950"/>
                  </a:cubicBezTo>
                  <a:cubicBezTo>
                    <a:pt x="434975" y="3949700"/>
                    <a:pt x="555625" y="3997325"/>
                    <a:pt x="628650" y="4210050"/>
                  </a:cubicBezTo>
                  <a:cubicBezTo>
                    <a:pt x="701675" y="4422775"/>
                    <a:pt x="768350" y="4829175"/>
                    <a:pt x="857250" y="5067300"/>
                  </a:cubicBezTo>
                  <a:cubicBezTo>
                    <a:pt x="946150" y="5305425"/>
                    <a:pt x="1063625" y="5480050"/>
                    <a:pt x="1162050" y="5638800"/>
                  </a:cubicBezTo>
                  <a:cubicBezTo>
                    <a:pt x="1260475" y="5797550"/>
                    <a:pt x="1381125" y="5876925"/>
                    <a:pt x="1447800" y="6019800"/>
                  </a:cubicBezTo>
                  <a:cubicBezTo>
                    <a:pt x="1514475" y="6162675"/>
                    <a:pt x="1482725" y="6276975"/>
                    <a:pt x="1562100" y="6496050"/>
                  </a:cubicBezTo>
                  <a:cubicBezTo>
                    <a:pt x="1641475" y="6715125"/>
                    <a:pt x="1822450" y="7108825"/>
                    <a:pt x="1924050" y="7334250"/>
                  </a:cubicBezTo>
                  <a:cubicBezTo>
                    <a:pt x="2025650" y="7559675"/>
                    <a:pt x="2133600" y="7664450"/>
                    <a:pt x="2171700" y="7848600"/>
                  </a:cubicBezTo>
                  <a:cubicBezTo>
                    <a:pt x="2209800" y="8032750"/>
                    <a:pt x="2152650" y="8267700"/>
                    <a:pt x="2152650" y="8439150"/>
                  </a:cubicBezTo>
                  <a:cubicBezTo>
                    <a:pt x="2152650" y="8610600"/>
                    <a:pt x="2190750" y="8709025"/>
                    <a:pt x="2171700" y="8877300"/>
                  </a:cubicBezTo>
                  <a:cubicBezTo>
                    <a:pt x="2152650" y="9045575"/>
                    <a:pt x="2082800" y="9283700"/>
                    <a:pt x="2038350" y="9448800"/>
                  </a:cubicBezTo>
                  <a:cubicBezTo>
                    <a:pt x="1993900" y="9613900"/>
                    <a:pt x="1936750" y="9680575"/>
                    <a:pt x="1905000" y="9867900"/>
                  </a:cubicBezTo>
                  <a:cubicBezTo>
                    <a:pt x="1873250" y="10055225"/>
                    <a:pt x="1851025" y="10420350"/>
                    <a:pt x="1847850" y="10572750"/>
                  </a:cubicBezTo>
                  <a:cubicBezTo>
                    <a:pt x="1844675" y="10725150"/>
                    <a:pt x="1865312" y="10753725"/>
                    <a:pt x="1885950" y="10782300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`</a:t>
              </a:r>
              <a:endParaRPr lang="en-US" dirty="0"/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514349" y="14185241"/>
            <a:ext cx="20535738" cy="3356781"/>
            <a:chOff x="514350" y="9652800"/>
            <a:chExt cx="13668544" cy="2234267"/>
          </a:xfrm>
        </p:grpSpPr>
        <p:sp>
          <p:nvSpPr>
            <p:cNvPr id="567" name="Freeform 566"/>
            <p:cNvSpPr/>
            <p:nvPr/>
          </p:nvSpPr>
          <p:spPr>
            <a:xfrm>
              <a:off x="514350" y="9656939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Freeform 567"/>
            <p:cNvSpPr/>
            <p:nvPr/>
          </p:nvSpPr>
          <p:spPr>
            <a:xfrm>
              <a:off x="522372" y="9664961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Freeform 568"/>
            <p:cNvSpPr/>
            <p:nvPr/>
          </p:nvSpPr>
          <p:spPr>
            <a:xfrm>
              <a:off x="524044" y="9652800"/>
              <a:ext cx="13658850" cy="2222106"/>
            </a:xfrm>
            <a:custGeom>
              <a:avLst/>
              <a:gdLst>
                <a:gd name="connsiteX0" fmla="*/ 0 w 13658850"/>
                <a:gd name="connsiteY0" fmla="*/ 1087261 h 2222106"/>
                <a:gd name="connsiteX1" fmla="*/ 438150 w 13658850"/>
                <a:gd name="connsiteY1" fmla="*/ 1315861 h 2222106"/>
                <a:gd name="connsiteX2" fmla="*/ 971550 w 13658850"/>
                <a:gd name="connsiteY2" fmla="*/ 1468261 h 2222106"/>
                <a:gd name="connsiteX3" fmla="*/ 1600200 w 13658850"/>
                <a:gd name="connsiteY3" fmla="*/ 1734961 h 2222106"/>
                <a:gd name="connsiteX4" fmla="*/ 2781300 w 13658850"/>
                <a:gd name="connsiteY4" fmla="*/ 2173111 h 2222106"/>
                <a:gd name="connsiteX5" fmla="*/ 3562350 w 13658850"/>
                <a:gd name="connsiteY5" fmla="*/ 2173111 h 2222106"/>
                <a:gd name="connsiteX6" fmla="*/ 4095750 w 13658850"/>
                <a:gd name="connsiteY6" fmla="*/ 1830211 h 2222106"/>
                <a:gd name="connsiteX7" fmla="*/ 4476750 w 13658850"/>
                <a:gd name="connsiteY7" fmla="*/ 1734961 h 2222106"/>
                <a:gd name="connsiteX8" fmla="*/ 5067300 w 13658850"/>
                <a:gd name="connsiteY8" fmla="*/ 1925461 h 2222106"/>
                <a:gd name="connsiteX9" fmla="*/ 5695950 w 13658850"/>
                <a:gd name="connsiteY9" fmla="*/ 1906411 h 2222106"/>
                <a:gd name="connsiteX10" fmla="*/ 6153150 w 13658850"/>
                <a:gd name="connsiteY10" fmla="*/ 1792111 h 2222106"/>
                <a:gd name="connsiteX11" fmla="*/ 6610350 w 13658850"/>
                <a:gd name="connsiteY11" fmla="*/ 1849261 h 2222106"/>
                <a:gd name="connsiteX12" fmla="*/ 7162800 w 13658850"/>
                <a:gd name="connsiteY12" fmla="*/ 1468261 h 2222106"/>
                <a:gd name="connsiteX13" fmla="*/ 7391400 w 13658850"/>
                <a:gd name="connsiteY13" fmla="*/ 1315861 h 2222106"/>
                <a:gd name="connsiteX14" fmla="*/ 7829550 w 13658850"/>
                <a:gd name="connsiteY14" fmla="*/ 1315861 h 2222106"/>
                <a:gd name="connsiteX15" fmla="*/ 8286750 w 13658850"/>
                <a:gd name="connsiteY15" fmla="*/ 1220611 h 2222106"/>
                <a:gd name="connsiteX16" fmla="*/ 8724900 w 13658850"/>
                <a:gd name="connsiteY16" fmla="*/ 1011061 h 2222106"/>
                <a:gd name="connsiteX17" fmla="*/ 9124950 w 13658850"/>
                <a:gd name="connsiteY17" fmla="*/ 782461 h 2222106"/>
                <a:gd name="connsiteX18" fmla="*/ 9486900 w 13658850"/>
                <a:gd name="connsiteY18" fmla="*/ 458611 h 2222106"/>
                <a:gd name="connsiteX19" fmla="*/ 10001250 w 13658850"/>
                <a:gd name="connsiteY19" fmla="*/ 249061 h 2222106"/>
                <a:gd name="connsiteX20" fmla="*/ 10629900 w 13658850"/>
                <a:gd name="connsiteY20" fmla="*/ 572911 h 2222106"/>
                <a:gd name="connsiteX21" fmla="*/ 11106150 w 13658850"/>
                <a:gd name="connsiteY21" fmla="*/ 782461 h 2222106"/>
                <a:gd name="connsiteX22" fmla="*/ 11449050 w 13658850"/>
                <a:gd name="connsiteY22" fmla="*/ 877711 h 2222106"/>
                <a:gd name="connsiteX23" fmla="*/ 11677650 w 13658850"/>
                <a:gd name="connsiteY23" fmla="*/ 668161 h 2222106"/>
                <a:gd name="connsiteX24" fmla="*/ 12115800 w 13658850"/>
                <a:gd name="connsiteY24" fmla="*/ 134761 h 2222106"/>
                <a:gd name="connsiteX25" fmla="*/ 12477750 w 13658850"/>
                <a:gd name="connsiteY25" fmla="*/ 20461 h 2222106"/>
                <a:gd name="connsiteX26" fmla="*/ 13087350 w 13658850"/>
                <a:gd name="connsiteY26" fmla="*/ 1411 h 2222106"/>
                <a:gd name="connsiteX27" fmla="*/ 13525500 w 13658850"/>
                <a:gd name="connsiteY27" fmla="*/ 1411 h 2222106"/>
                <a:gd name="connsiteX28" fmla="*/ 13658850 w 13658850"/>
                <a:gd name="connsiteY28" fmla="*/ 1411 h 222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58850" h="2222106">
                  <a:moveTo>
                    <a:pt x="0" y="1087261"/>
                  </a:moveTo>
                  <a:cubicBezTo>
                    <a:pt x="138112" y="1169811"/>
                    <a:pt x="276225" y="1252361"/>
                    <a:pt x="438150" y="1315861"/>
                  </a:cubicBezTo>
                  <a:cubicBezTo>
                    <a:pt x="600075" y="1379361"/>
                    <a:pt x="777875" y="1398411"/>
                    <a:pt x="971550" y="1468261"/>
                  </a:cubicBezTo>
                  <a:cubicBezTo>
                    <a:pt x="1165225" y="1538111"/>
                    <a:pt x="1298575" y="1617486"/>
                    <a:pt x="1600200" y="1734961"/>
                  </a:cubicBezTo>
                  <a:cubicBezTo>
                    <a:pt x="1901825" y="1852436"/>
                    <a:pt x="2454275" y="2100086"/>
                    <a:pt x="2781300" y="2173111"/>
                  </a:cubicBezTo>
                  <a:cubicBezTo>
                    <a:pt x="3108325" y="2246136"/>
                    <a:pt x="3343275" y="2230261"/>
                    <a:pt x="3562350" y="2173111"/>
                  </a:cubicBezTo>
                  <a:cubicBezTo>
                    <a:pt x="3781425" y="2115961"/>
                    <a:pt x="3943350" y="1903236"/>
                    <a:pt x="4095750" y="1830211"/>
                  </a:cubicBezTo>
                  <a:cubicBezTo>
                    <a:pt x="4248150" y="1757186"/>
                    <a:pt x="4314825" y="1719086"/>
                    <a:pt x="4476750" y="1734961"/>
                  </a:cubicBezTo>
                  <a:cubicBezTo>
                    <a:pt x="4638675" y="1750836"/>
                    <a:pt x="4864100" y="1896886"/>
                    <a:pt x="5067300" y="1925461"/>
                  </a:cubicBezTo>
                  <a:cubicBezTo>
                    <a:pt x="5270500" y="1954036"/>
                    <a:pt x="5514975" y="1928636"/>
                    <a:pt x="5695950" y="1906411"/>
                  </a:cubicBezTo>
                  <a:cubicBezTo>
                    <a:pt x="5876925" y="1884186"/>
                    <a:pt x="6000750" y="1801636"/>
                    <a:pt x="6153150" y="1792111"/>
                  </a:cubicBezTo>
                  <a:cubicBezTo>
                    <a:pt x="6305550" y="1782586"/>
                    <a:pt x="6442075" y="1903236"/>
                    <a:pt x="6610350" y="1849261"/>
                  </a:cubicBezTo>
                  <a:cubicBezTo>
                    <a:pt x="6778625" y="1795286"/>
                    <a:pt x="7032625" y="1557161"/>
                    <a:pt x="7162800" y="1468261"/>
                  </a:cubicBezTo>
                  <a:cubicBezTo>
                    <a:pt x="7292975" y="1379361"/>
                    <a:pt x="7280275" y="1341261"/>
                    <a:pt x="7391400" y="1315861"/>
                  </a:cubicBezTo>
                  <a:cubicBezTo>
                    <a:pt x="7502525" y="1290461"/>
                    <a:pt x="7680325" y="1331736"/>
                    <a:pt x="7829550" y="1315861"/>
                  </a:cubicBezTo>
                  <a:cubicBezTo>
                    <a:pt x="7978775" y="1299986"/>
                    <a:pt x="8137525" y="1271411"/>
                    <a:pt x="8286750" y="1220611"/>
                  </a:cubicBezTo>
                  <a:cubicBezTo>
                    <a:pt x="8435975" y="1169811"/>
                    <a:pt x="8585200" y="1084086"/>
                    <a:pt x="8724900" y="1011061"/>
                  </a:cubicBezTo>
                  <a:cubicBezTo>
                    <a:pt x="8864600" y="938036"/>
                    <a:pt x="8997950" y="874536"/>
                    <a:pt x="9124950" y="782461"/>
                  </a:cubicBezTo>
                  <a:cubicBezTo>
                    <a:pt x="9251950" y="690386"/>
                    <a:pt x="9340850" y="547511"/>
                    <a:pt x="9486900" y="458611"/>
                  </a:cubicBezTo>
                  <a:cubicBezTo>
                    <a:pt x="9632950" y="369711"/>
                    <a:pt x="9810750" y="230011"/>
                    <a:pt x="10001250" y="249061"/>
                  </a:cubicBezTo>
                  <a:cubicBezTo>
                    <a:pt x="10191750" y="268111"/>
                    <a:pt x="10445750" y="484011"/>
                    <a:pt x="10629900" y="572911"/>
                  </a:cubicBezTo>
                  <a:cubicBezTo>
                    <a:pt x="10814050" y="661811"/>
                    <a:pt x="10969625" y="731661"/>
                    <a:pt x="11106150" y="782461"/>
                  </a:cubicBezTo>
                  <a:cubicBezTo>
                    <a:pt x="11242675" y="833261"/>
                    <a:pt x="11353800" y="896761"/>
                    <a:pt x="11449050" y="877711"/>
                  </a:cubicBezTo>
                  <a:cubicBezTo>
                    <a:pt x="11544300" y="858661"/>
                    <a:pt x="11566525" y="791986"/>
                    <a:pt x="11677650" y="668161"/>
                  </a:cubicBezTo>
                  <a:cubicBezTo>
                    <a:pt x="11788775" y="544336"/>
                    <a:pt x="11982450" y="242711"/>
                    <a:pt x="12115800" y="134761"/>
                  </a:cubicBezTo>
                  <a:cubicBezTo>
                    <a:pt x="12249150" y="26811"/>
                    <a:pt x="12315825" y="42686"/>
                    <a:pt x="12477750" y="20461"/>
                  </a:cubicBezTo>
                  <a:cubicBezTo>
                    <a:pt x="12639675" y="-1764"/>
                    <a:pt x="12912725" y="4586"/>
                    <a:pt x="13087350" y="1411"/>
                  </a:cubicBezTo>
                  <a:cubicBezTo>
                    <a:pt x="13261975" y="-1764"/>
                    <a:pt x="13525500" y="1411"/>
                    <a:pt x="13525500" y="1411"/>
                  </a:cubicBezTo>
                  <a:cubicBezTo>
                    <a:pt x="13620750" y="1411"/>
                    <a:pt x="13636625" y="10936"/>
                    <a:pt x="13658850" y="1411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7" name="Oval 326"/>
          <p:cNvSpPr/>
          <p:nvPr/>
        </p:nvSpPr>
        <p:spPr>
          <a:xfrm>
            <a:off x="12038443" y="1608160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Oval 327"/>
          <p:cNvSpPr/>
          <p:nvPr/>
        </p:nvSpPr>
        <p:spPr>
          <a:xfrm>
            <a:off x="10148494" y="16869408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TextBox 328"/>
          <p:cNvSpPr txBox="1"/>
          <p:nvPr/>
        </p:nvSpPr>
        <p:spPr>
          <a:xfrm>
            <a:off x="9935771" y="17105647"/>
            <a:ext cx="1743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Tatsinskaia</a:t>
            </a:r>
            <a:endParaRPr lang="en-US" sz="2400" b="1" dirty="0"/>
          </a:p>
        </p:txBody>
      </p:sp>
      <p:sp>
        <p:nvSpPr>
          <p:cNvPr id="330" name="Oval 329"/>
          <p:cNvSpPr/>
          <p:nvPr/>
        </p:nvSpPr>
        <p:spPr>
          <a:xfrm>
            <a:off x="4591895" y="6353123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TextBox 330"/>
          <p:cNvSpPr txBox="1"/>
          <p:nvPr/>
        </p:nvSpPr>
        <p:spPr>
          <a:xfrm>
            <a:off x="3315620" y="6233481"/>
            <a:ext cx="1210554" cy="478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Rossosh</a:t>
            </a:r>
            <a:endParaRPr lang="en-US" sz="2400" b="1" dirty="0"/>
          </a:p>
        </p:txBody>
      </p:sp>
      <p:sp>
        <p:nvSpPr>
          <p:cNvPr id="332" name="Freeform 331"/>
          <p:cNvSpPr/>
          <p:nvPr/>
        </p:nvSpPr>
        <p:spPr>
          <a:xfrm>
            <a:off x="21269810" y="14649228"/>
            <a:ext cx="393290" cy="290316"/>
          </a:xfrm>
          <a:custGeom>
            <a:avLst/>
            <a:gdLst>
              <a:gd name="connsiteX0" fmla="*/ 110428 w 261773"/>
              <a:gd name="connsiteY0" fmla="*/ 168334 h 193234"/>
              <a:gd name="connsiteX1" fmla="*/ 78622 w 261773"/>
              <a:gd name="connsiteY1" fmla="*/ 128577 h 193234"/>
              <a:gd name="connsiteX2" fmla="*/ 22963 w 261773"/>
              <a:gd name="connsiteY2" fmla="*/ 80869 h 193234"/>
              <a:gd name="connsiteX3" fmla="*/ 7061 w 261773"/>
              <a:gd name="connsiteY3" fmla="*/ 1356 h 193234"/>
              <a:gd name="connsiteX4" fmla="*/ 134282 w 261773"/>
              <a:gd name="connsiteY4" fmla="*/ 33162 h 193234"/>
              <a:gd name="connsiteX5" fmla="*/ 213795 w 261773"/>
              <a:gd name="connsiteY5" fmla="*/ 64967 h 193234"/>
              <a:gd name="connsiteX6" fmla="*/ 261502 w 261773"/>
              <a:gd name="connsiteY6" fmla="*/ 112675 h 193234"/>
              <a:gd name="connsiteX7" fmla="*/ 229697 w 261773"/>
              <a:gd name="connsiteY7" fmla="*/ 184236 h 193234"/>
              <a:gd name="connsiteX8" fmla="*/ 158136 w 261773"/>
              <a:gd name="connsiteY8" fmla="*/ 192188 h 193234"/>
              <a:gd name="connsiteX9" fmla="*/ 110428 w 261773"/>
              <a:gd name="connsiteY9" fmla="*/ 168334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773" h="193234">
                <a:moveTo>
                  <a:pt x="110428" y="168334"/>
                </a:moveTo>
                <a:cubicBezTo>
                  <a:pt x="97176" y="157732"/>
                  <a:pt x="93199" y="143154"/>
                  <a:pt x="78622" y="128577"/>
                </a:cubicBezTo>
                <a:cubicBezTo>
                  <a:pt x="64045" y="114000"/>
                  <a:pt x="34890" y="102072"/>
                  <a:pt x="22963" y="80869"/>
                </a:cubicBezTo>
                <a:cubicBezTo>
                  <a:pt x="11036" y="59666"/>
                  <a:pt x="-11492" y="9307"/>
                  <a:pt x="7061" y="1356"/>
                </a:cubicBezTo>
                <a:cubicBezTo>
                  <a:pt x="25614" y="-6595"/>
                  <a:pt x="99826" y="22560"/>
                  <a:pt x="134282" y="33162"/>
                </a:cubicBezTo>
                <a:cubicBezTo>
                  <a:pt x="168738" y="43764"/>
                  <a:pt x="192592" y="51715"/>
                  <a:pt x="213795" y="64967"/>
                </a:cubicBezTo>
                <a:cubicBezTo>
                  <a:pt x="234998" y="78219"/>
                  <a:pt x="258852" y="92797"/>
                  <a:pt x="261502" y="112675"/>
                </a:cubicBezTo>
                <a:cubicBezTo>
                  <a:pt x="264152" y="132553"/>
                  <a:pt x="246925" y="170984"/>
                  <a:pt x="229697" y="184236"/>
                </a:cubicBezTo>
                <a:cubicBezTo>
                  <a:pt x="212469" y="197488"/>
                  <a:pt x="175364" y="192188"/>
                  <a:pt x="158136" y="192188"/>
                </a:cubicBezTo>
                <a:cubicBezTo>
                  <a:pt x="140908" y="192188"/>
                  <a:pt x="123680" y="178936"/>
                  <a:pt x="110428" y="168334"/>
                </a:cubicBezTo>
                <a:close/>
              </a:path>
            </a:pathLst>
          </a:custGeom>
          <a:solidFill>
            <a:srgbClr val="FFFFCC"/>
          </a:solidFill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Freeform 335"/>
          <p:cNvSpPr/>
          <p:nvPr/>
        </p:nvSpPr>
        <p:spPr>
          <a:xfrm>
            <a:off x="12470722" y="9973389"/>
            <a:ext cx="365303" cy="1652855"/>
          </a:xfrm>
          <a:custGeom>
            <a:avLst/>
            <a:gdLst>
              <a:gd name="connsiteX0" fmla="*/ 177165 w 235481"/>
              <a:gd name="connsiteY0" fmla="*/ 0 h 1082992"/>
              <a:gd name="connsiteX1" fmla="*/ 231458 w 235481"/>
              <a:gd name="connsiteY1" fmla="*/ 165735 h 1082992"/>
              <a:gd name="connsiteX2" fmla="*/ 228600 w 235481"/>
              <a:gd name="connsiteY2" fmla="*/ 394335 h 1082992"/>
              <a:gd name="connsiteX3" fmla="*/ 205740 w 235481"/>
              <a:gd name="connsiteY3" fmla="*/ 605790 h 1082992"/>
              <a:gd name="connsiteX4" fmla="*/ 145733 w 235481"/>
              <a:gd name="connsiteY4" fmla="*/ 845820 h 1082992"/>
              <a:gd name="connsiteX5" fmla="*/ 48578 w 235481"/>
              <a:gd name="connsiteY5" fmla="*/ 997267 h 1082992"/>
              <a:gd name="connsiteX6" fmla="*/ 0 w 235481"/>
              <a:gd name="connsiteY6" fmla="*/ 1082992 h 1082992"/>
              <a:gd name="connsiteX0" fmla="*/ 202882 w 233577"/>
              <a:gd name="connsiteY0" fmla="*/ 0 h 1100137"/>
              <a:gd name="connsiteX1" fmla="*/ 231458 w 233577"/>
              <a:gd name="connsiteY1" fmla="*/ 182880 h 1100137"/>
              <a:gd name="connsiteX2" fmla="*/ 228600 w 233577"/>
              <a:gd name="connsiteY2" fmla="*/ 411480 h 1100137"/>
              <a:gd name="connsiteX3" fmla="*/ 205740 w 233577"/>
              <a:gd name="connsiteY3" fmla="*/ 622935 h 1100137"/>
              <a:gd name="connsiteX4" fmla="*/ 145733 w 233577"/>
              <a:gd name="connsiteY4" fmla="*/ 862965 h 1100137"/>
              <a:gd name="connsiteX5" fmla="*/ 48578 w 233577"/>
              <a:gd name="connsiteY5" fmla="*/ 1014412 h 1100137"/>
              <a:gd name="connsiteX6" fmla="*/ 0 w 233577"/>
              <a:gd name="connsiteY6" fmla="*/ 1100137 h 1100137"/>
              <a:gd name="connsiteX0" fmla="*/ 202882 w 241069"/>
              <a:gd name="connsiteY0" fmla="*/ 0 h 1100137"/>
              <a:gd name="connsiteX1" fmla="*/ 240031 w 241069"/>
              <a:gd name="connsiteY1" fmla="*/ 197168 h 1100137"/>
              <a:gd name="connsiteX2" fmla="*/ 228600 w 241069"/>
              <a:gd name="connsiteY2" fmla="*/ 411480 h 1100137"/>
              <a:gd name="connsiteX3" fmla="*/ 205740 w 241069"/>
              <a:gd name="connsiteY3" fmla="*/ 622935 h 1100137"/>
              <a:gd name="connsiteX4" fmla="*/ 145733 w 241069"/>
              <a:gd name="connsiteY4" fmla="*/ 862965 h 1100137"/>
              <a:gd name="connsiteX5" fmla="*/ 48578 w 241069"/>
              <a:gd name="connsiteY5" fmla="*/ 1014412 h 1100137"/>
              <a:gd name="connsiteX6" fmla="*/ 0 w 241069"/>
              <a:gd name="connsiteY6" fmla="*/ 1100137 h 1100137"/>
              <a:gd name="connsiteX0" fmla="*/ 202882 w 243145"/>
              <a:gd name="connsiteY0" fmla="*/ 0 h 1100137"/>
              <a:gd name="connsiteX1" fmla="*/ 240031 w 243145"/>
              <a:gd name="connsiteY1" fmla="*/ 197168 h 1100137"/>
              <a:gd name="connsiteX2" fmla="*/ 237172 w 243145"/>
              <a:gd name="connsiteY2" fmla="*/ 425768 h 1100137"/>
              <a:gd name="connsiteX3" fmla="*/ 205740 w 243145"/>
              <a:gd name="connsiteY3" fmla="*/ 622935 h 1100137"/>
              <a:gd name="connsiteX4" fmla="*/ 145733 w 243145"/>
              <a:gd name="connsiteY4" fmla="*/ 862965 h 1100137"/>
              <a:gd name="connsiteX5" fmla="*/ 48578 w 243145"/>
              <a:gd name="connsiteY5" fmla="*/ 1014412 h 1100137"/>
              <a:gd name="connsiteX6" fmla="*/ 0 w 243145"/>
              <a:gd name="connsiteY6" fmla="*/ 1100137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45" h="1100137">
                <a:moveTo>
                  <a:pt x="202882" y="0"/>
                </a:moveTo>
                <a:cubicBezTo>
                  <a:pt x="225742" y="50006"/>
                  <a:pt x="234316" y="126207"/>
                  <a:pt x="240031" y="197168"/>
                </a:cubicBezTo>
                <a:cubicBezTo>
                  <a:pt x="245746" y="268129"/>
                  <a:pt x="242887" y="354807"/>
                  <a:pt x="237172" y="425768"/>
                </a:cubicBezTo>
                <a:cubicBezTo>
                  <a:pt x="231457" y="496729"/>
                  <a:pt x="220980" y="550069"/>
                  <a:pt x="205740" y="622935"/>
                </a:cubicBezTo>
                <a:cubicBezTo>
                  <a:pt x="190500" y="695801"/>
                  <a:pt x="171927" y="797719"/>
                  <a:pt x="145733" y="862965"/>
                </a:cubicBezTo>
                <a:cubicBezTo>
                  <a:pt x="119539" y="928211"/>
                  <a:pt x="72867" y="974883"/>
                  <a:pt x="48578" y="1014412"/>
                </a:cubicBezTo>
                <a:cubicBezTo>
                  <a:pt x="24289" y="1053941"/>
                  <a:pt x="12144" y="1077039"/>
                  <a:pt x="0" y="1100137"/>
                </a:cubicBez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>
            <a:off x="6342755" y="10519844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Oval 343"/>
          <p:cNvSpPr/>
          <p:nvPr/>
        </p:nvSpPr>
        <p:spPr>
          <a:xfrm>
            <a:off x="5340184" y="888290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TextBox 344"/>
          <p:cNvSpPr txBox="1"/>
          <p:nvPr/>
        </p:nvSpPr>
        <p:spPr>
          <a:xfrm>
            <a:off x="5702039" y="12579894"/>
            <a:ext cx="14749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Millerovo</a:t>
            </a:r>
            <a:endParaRPr lang="en-US" sz="2400" b="1" dirty="0"/>
          </a:p>
        </p:txBody>
      </p:sp>
      <p:sp>
        <p:nvSpPr>
          <p:cNvPr id="347" name="TextBox 346"/>
          <p:cNvSpPr txBox="1"/>
          <p:nvPr/>
        </p:nvSpPr>
        <p:spPr>
          <a:xfrm>
            <a:off x="7460776" y="7831733"/>
            <a:ext cx="15084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Boguchar</a:t>
            </a:r>
            <a:endParaRPr lang="en-US" sz="2400" b="1" dirty="0"/>
          </a:p>
        </p:txBody>
      </p:sp>
      <p:sp>
        <p:nvSpPr>
          <p:cNvPr id="348" name="TextBox 347"/>
          <p:cNvSpPr txBox="1"/>
          <p:nvPr/>
        </p:nvSpPr>
        <p:spPr>
          <a:xfrm rot="2431541">
            <a:off x="1236433" y="13348366"/>
            <a:ext cx="1855506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Donets River</a:t>
            </a:r>
            <a:endParaRPr lang="en-US" sz="2400" b="1" i="1" dirty="0"/>
          </a:p>
        </p:txBody>
      </p:sp>
      <p:sp>
        <p:nvSpPr>
          <p:cNvPr id="349" name="TextBox 348"/>
          <p:cNvSpPr txBox="1"/>
          <p:nvPr/>
        </p:nvSpPr>
        <p:spPr>
          <a:xfrm>
            <a:off x="12917654" y="9596557"/>
            <a:ext cx="145192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smtClean="0"/>
              <a:t>Don River</a:t>
            </a:r>
            <a:endParaRPr lang="en-US" sz="2400" b="1" i="1" dirty="0"/>
          </a:p>
        </p:txBody>
      </p:sp>
      <p:sp>
        <p:nvSpPr>
          <p:cNvPr id="350" name="TextBox 349"/>
          <p:cNvSpPr txBox="1"/>
          <p:nvPr/>
        </p:nvSpPr>
        <p:spPr>
          <a:xfrm rot="3296769">
            <a:off x="11469241" y="11589176"/>
            <a:ext cx="146946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b="1" i="1" dirty="0" err="1" smtClean="0"/>
              <a:t>Chir</a:t>
            </a:r>
            <a:r>
              <a:rPr lang="en-US" sz="2400" b="1" i="1" dirty="0" smtClean="0"/>
              <a:t> River</a:t>
            </a:r>
            <a:endParaRPr lang="en-US" sz="2400" b="1" i="1" dirty="0"/>
          </a:p>
        </p:txBody>
      </p:sp>
      <p:sp>
        <p:nvSpPr>
          <p:cNvPr id="353" name="TextBox 352"/>
          <p:cNvSpPr txBox="1"/>
          <p:nvPr/>
        </p:nvSpPr>
        <p:spPr>
          <a:xfrm>
            <a:off x="11487042" y="16313778"/>
            <a:ext cx="1709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Morozovsk</a:t>
            </a:r>
            <a:endParaRPr lang="en-US" sz="2400" b="1" dirty="0"/>
          </a:p>
        </p:txBody>
      </p:sp>
      <p:sp>
        <p:nvSpPr>
          <p:cNvPr id="356" name="Oval 355"/>
          <p:cNvSpPr/>
          <p:nvPr/>
        </p:nvSpPr>
        <p:spPr>
          <a:xfrm>
            <a:off x="3532551" y="1501581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7" name="TextBox 356"/>
          <p:cNvSpPr txBox="1"/>
          <p:nvPr/>
        </p:nvSpPr>
        <p:spPr>
          <a:xfrm>
            <a:off x="2310665" y="15222451"/>
            <a:ext cx="2098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Voroshilovgrad</a:t>
            </a:r>
          </a:p>
        </p:txBody>
      </p:sp>
      <p:sp>
        <p:nvSpPr>
          <p:cNvPr id="358" name="Oval 357"/>
          <p:cNvSpPr/>
          <p:nvPr/>
        </p:nvSpPr>
        <p:spPr>
          <a:xfrm>
            <a:off x="6726039" y="16184752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TextBox 359"/>
          <p:cNvSpPr txBox="1"/>
          <p:nvPr/>
        </p:nvSpPr>
        <p:spPr>
          <a:xfrm>
            <a:off x="7054825" y="15356865"/>
            <a:ext cx="16060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Kamensk</a:t>
            </a:r>
            <a:r>
              <a:rPr lang="en-US" sz="2400" b="1" dirty="0"/>
              <a:t>-</a:t>
            </a:r>
          </a:p>
          <a:p>
            <a:r>
              <a:rPr lang="en-US" sz="2400" b="1" dirty="0" err="1" smtClean="0"/>
              <a:t>Shakhtinsk</a:t>
            </a:r>
            <a:endParaRPr lang="en-US" sz="2400" b="1" dirty="0"/>
          </a:p>
        </p:txBody>
      </p:sp>
      <p:sp>
        <p:nvSpPr>
          <p:cNvPr id="363" name="TextBox 362"/>
          <p:cNvSpPr txBox="1"/>
          <p:nvPr/>
        </p:nvSpPr>
        <p:spPr>
          <a:xfrm>
            <a:off x="4793635" y="10356826"/>
            <a:ext cx="1506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Chertkovo</a:t>
            </a:r>
            <a:endParaRPr lang="en-US" sz="2400" b="1" dirty="0"/>
          </a:p>
        </p:txBody>
      </p:sp>
      <p:sp>
        <p:nvSpPr>
          <p:cNvPr id="364" name="TextBox 363"/>
          <p:cNvSpPr txBox="1"/>
          <p:nvPr/>
        </p:nvSpPr>
        <p:spPr>
          <a:xfrm>
            <a:off x="3374058" y="8613697"/>
            <a:ext cx="19636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Kantemirovka</a:t>
            </a:r>
            <a:endParaRPr lang="en-US" sz="2400" b="1" dirty="0"/>
          </a:p>
        </p:txBody>
      </p:sp>
      <p:sp>
        <p:nvSpPr>
          <p:cNvPr id="392" name="TextBox 391"/>
          <p:cNvSpPr txBox="1"/>
          <p:nvPr/>
        </p:nvSpPr>
        <p:spPr>
          <a:xfrm>
            <a:off x="18984737" y="13670338"/>
            <a:ext cx="20083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STALINGRAD</a:t>
            </a:r>
            <a:endParaRPr lang="en-US" sz="2400" b="1" dirty="0"/>
          </a:p>
        </p:txBody>
      </p:sp>
      <p:grpSp>
        <p:nvGrpSpPr>
          <p:cNvPr id="591" name="Group 590"/>
          <p:cNvGrpSpPr/>
          <p:nvPr/>
        </p:nvGrpSpPr>
        <p:grpSpPr>
          <a:xfrm>
            <a:off x="19082273" y="14725427"/>
            <a:ext cx="2192881" cy="2988832"/>
            <a:chOff x="19082273" y="14725427"/>
            <a:chExt cx="2192881" cy="2988832"/>
          </a:xfrm>
        </p:grpSpPr>
        <p:sp>
          <p:nvSpPr>
            <p:cNvPr id="588" name="Freeform 587"/>
            <p:cNvSpPr/>
            <p:nvPr/>
          </p:nvSpPr>
          <p:spPr>
            <a:xfrm>
              <a:off x="19089445" y="14732598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Freeform 588"/>
            <p:cNvSpPr/>
            <p:nvPr/>
          </p:nvSpPr>
          <p:spPr>
            <a:xfrm>
              <a:off x="19091238" y="14734391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762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Freeform 589"/>
            <p:cNvSpPr/>
            <p:nvPr/>
          </p:nvSpPr>
          <p:spPr>
            <a:xfrm>
              <a:off x="19082273" y="14725427"/>
              <a:ext cx="2183916" cy="2979868"/>
            </a:xfrm>
            <a:custGeom>
              <a:avLst/>
              <a:gdLst>
                <a:gd name="connsiteX0" fmla="*/ 1877209 w 2183916"/>
                <a:gd name="connsiteY0" fmla="*/ 0 h 2979868"/>
                <a:gd name="connsiteX1" fmla="*/ 1920240 w 2183916"/>
                <a:gd name="connsiteY1" fmla="*/ 274320 h 2979868"/>
                <a:gd name="connsiteX2" fmla="*/ 2049331 w 2183916"/>
                <a:gd name="connsiteY2" fmla="*/ 317350 h 2979868"/>
                <a:gd name="connsiteX3" fmla="*/ 2183802 w 2183916"/>
                <a:gd name="connsiteY3" fmla="*/ 435684 h 2979868"/>
                <a:gd name="connsiteX4" fmla="*/ 2070847 w 2183916"/>
                <a:gd name="connsiteY4" fmla="*/ 607807 h 2979868"/>
                <a:gd name="connsiteX5" fmla="*/ 1974028 w 2183916"/>
                <a:gd name="connsiteY5" fmla="*/ 715383 h 2979868"/>
                <a:gd name="connsiteX6" fmla="*/ 1828800 w 2183916"/>
                <a:gd name="connsiteY6" fmla="*/ 952051 h 2979868"/>
                <a:gd name="connsiteX7" fmla="*/ 1532964 w 2183916"/>
                <a:gd name="connsiteY7" fmla="*/ 1210235 h 2979868"/>
                <a:gd name="connsiteX8" fmla="*/ 1371600 w 2183916"/>
                <a:gd name="connsiteY8" fmla="*/ 1452282 h 2979868"/>
                <a:gd name="connsiteX9" fmla="*/ 1118795 w 2183916"/>
                <a:gd name="connsiteY9" fmla="*/ 1834178 h 2979868"/>
                <a:gd name="connsiteX10" fmla="*/ 774550 w 2183916"/>
                <a:gd name="connsiteY10" fmla="*/ 2312894 h 2979868"/>
                <a:gd name="connsiteX11" fmla="*/ 414169 w 2183916"/>
                <a:gd name="connsiteY11" fmla="*/ 2689411 h 2979868"/>
                <a:gd name="connsiteX12" fmla="*/ 0 w 2183916"/>
                <a:gd name="connsiteY12" fmla="*/ 2979868 h 29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3916" h="2979868">
                  <a:moveTo>
                    <a:pt x="1877209" y="0"/>
                  </a:moveTo>
                  <a:cubicBezTo>
                    <a:pt x="1884381" y="110714"/>
                    <a:pt x="1891553" y="221428"/>
                    <a:pt x="1920240" y="274320"/>
                  </a:cubicBezTo>
                  <a:cubicBezTo>
                    <a:pt x="1948927" y="327212"/>
                    <a:pt x="2005404" y="290456"/>
                    <a:pt x="2049331" y="317350"/>
                  </a:cubicBezTo>
                  <a:cubicBezTo>
                    <a:pt x="2093258" y="344244"/>
                    <a:pt x="2180216" y="387275"/>
                    <a:pt x="2183802" y="435684"/>
                  </a:cubicBezTo>
                  <a:cubicBezTo>
                    <a:pt x="2187388" y="484093"/>
                    <a:pt x="2105809" y="561191"/>
                    <a:pt x="2070847" y="607807"/>
                  </a:cubicBezTo>
                  <a:cubicBezTo>
                    <a:pt x="2035885" y="654423"/>
                    <a:pt x="2014369" y="658009"/>
                    <a:pt x="1974028" y="715383"/>
                  </a:cubicBezTo>
                  <a:cubicBezTo>
                    <a:pt x="1933687" y="772757"/>
                    <a:pt x="1902311" y="869576"/>
                    <a:pt x="1828800" y="952051"/>
                  </a:cubicBezTo>
                  <a:cubicBezTo>
                    <a:pt x="1755289" y="1034526"/>
                    <a:pt x="1609164" y="1126863"/>
                    <a:pt x="1532964" y="1210235"/>
                  </a:cubicBezTo>
                  <a:cubicBezTo>
                    <a:pt x="1456764" y="1293607"/>
                    <a:pt x="1371600" y="1452282"/>
                    <a:pt x="1371600" y="1452282"/>
                  </a:cubicBezTo>
                  <a:cubicBezTo>
                    <a:pt x="1302572" y="1556272"/>
                    <a:pt x="1218303" y="1690743"/>
                    <a:pt x="1118795" y="1834178"/>
                  </a:cubicBezTo>
                  <a:cubicBezTo>
                    <a:pt x="1019287" y="1977613"/>
                    <a:pt x="891988" y="2170355"/>
                    <a:pt x="774550" y="2312894"/>
                  </a:cubicBezTo>
                  <a:cubicBezTo>
                    <a:pt x="657112" y="2455433"/>
                    <a:pt x="543261" y="2578249"/>
                    <a:pt x="414169" y="2689411"/>
                  </a:cubicBezTo>
                  <a:cubicBezTo>
                    <a:pt x="285077" y="2800573"/>
                    <a:pt x="0" y="2979868"/>
                    <a:pt x="0" y="2979868"/>
                  </a:cubicBezTo>
                </a:path>
              </a:pathLst>
            </a:custGeom>
            <a:noFill/>
            <a:ln w="101600" cmpd="dbl"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2" name="Freeform 321"/>
          <p:cNvSpPr/>
          <p:nvPr/>
        </p:nvSpPr>
        <p:spPr>
          <a:xfrm>
            <a:off x="20835177" y="13535300"/>
            <a:ext cx="658280" cy="1230698"/>
          </a:xfrm>
          <a:custGeom>
            <a:avLst/>
            <a:gdLst>
              <a:gd name="connsiteX0" fmla="*/ 438150 w 438150"/>
              <a:gd name="connsiteY0" fmla="*/ 76200 h 819150"/>
              <a:gd name="connsiteX1" fmla="*/ 285750 w 438150"/>
              <a:gd name="connsiteY1" fmla="*/ 323850 h 819150"/>
              <a:gd name="connsiteX2" fmla="*/ 171450 w 438150"/>
              <a:gd name="connsiteY2" fmla="*/ 476250 h 819150"/>
              <a:gd name="connsiteX3" fmla="*/ 133350 w 438150"/>
              <a:gd name="connsiteY3" fmla="*/ 666750 h 819150"/>
              <a:gd name="connsiteX4" fmla="*/ 171450 w 438150"/>
              <a:gd name="connsiteY4" fmla="*/ 819150 h 819150"/>
              <a:gd name="connsiteX5" fmla="*/ 0 w 438150"/>
              <a:gd name="connsiteY5" fmla="*/ 819150 h 819150"/>
              <a:gd name="connsiteX6" fmla="*/ 0 w 438150"/>
              <a:gd name="connsiteY6" fmla="*/ 628650 h 819150"/>
              <a:gd name="connsiteX7" fmla="*/ 0 w 438150"/>
              <a:gd name="connsiteY7" fmla="*/ 419100 h 819150"/>
              <a:gd name="connsiteX8" fmla="*/ 171450 w 438150"/>
              <a:gd name="connsiteY8" fmla="*/ 209550 h 819150"/>
              <a:gd name="connsiteX9" fmla="*/ 285750 w 438150"/>
              <a:gd name="connsiteY9" fmla="*/ 57150 h 819150"/>
              <a:gd name="connsiteX10" fmla="*/ 400050 w 438150"/>
              <a:gd name="connsiteY10" fmla="*/ 0 h 819150"/>
              <a:gd name="connsiteX11" fmla="*/ 438150 w 438150"/>
              <a:gd name="connsiteY11" fmla="*/ 7620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8150" h="819150">
                <a:moveTo>
                  <a:pt x="438150" y="76200"/>
                </a:moveTo>
                <a:lnTo>
                  <a:pt x="285750" y="323850"/>
                </a:lnTo>
                <a:lnTo>
                  <a:pt x="171450" y="476250"/>
                </a:lnTo>
                <a:lnTo>
                  <a:pt x="133350" y="666750"/>
                </a:lnTo>
                <a:lnTo>
                  <a:pt x="171450" y="819150"/>
                </a:lnTo>
                <a:lnTo>
                  <a:pt x="0" y="819150"/>
                </a:lnTo>
                <a:lnTo>
                  <a:pt x="0" y="628650"/>
                </a:lnTo>
                <a:lnTo>
                  <a:pt x="0" y="419100"/>
                </a:lnTo>
                <a:lnTo>
                  <a:pt x="171450" y="209550"/>
                </a:lnTo>
                <a:lnTo>
                  <a:pt x="285750" y="57150"/>
                </a:lnTo>
                <a:lnTo>
                  <a:pt x="400050" y="0"/>
                </a:lnTo>
                <a:lnTo>
                  <a:pt x="438150" y="762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2" name="Oval 591"/>
          <p:cNvSpPr/>
          <p:nvPr/>
        </p:nvSpPr>
        <p:spPr>
          <a:xfrm>
            <a:off x="8181665" y="7668565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3" name="Oval 592"/>
          <p:cNvSpPr/>
          <p:nvPr/>
        </p:nvSpPr>
        <p:spPr>
          <a:xfrm>
            <a:off x="4041002" y="781310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TextBox 593"/>
          <p:cNvSpPr txBox="1"/>
          <p:nvPr/>
        </p:nvSpPr>
        <p:spPr>
          <a:xfrm>
            <a:off x="2551324" y="750917"/>
            <a:ext cx="14272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Veronezh</a:t>
            </a:r>
            <a:endParaRPr lang="en-US" sz="2400" b="1" dirty="0"/>
          </a:p>
        </p:txBody>
      </p:sp>
      <p:sp>
        <p:nvSpPr>
          <p:cNvPr id="595" name="TextBox 594"/>
          <p:cNvSpPr txBox="1"/>
          <p:nvPr/>
        </p:nvSpPr>
        <p:spPr>
          <a:xfrm>
            <a:off x="16062567" y="10024378"/>
            <a:ext cx="13620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Kletskaia</a:t>
            </a:r>
            <a:endParaRPr lang="en-US" sz="2400" b="1" dirty="0"/>
          </a:p>
        </p:txBody>
      </p:sp>
      <p:sp>
        <p:nvSpPr>
          <p:cNvPr id="596" name="TextBox 595"/>
          <p:cNvSpPr txBox="1"/>
          <p:nvPr/>
        </p:nvSpPr>
        <p:spPr>
          <a:xfrm>
            <a:off x="14320921" y="8843879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Serafimovich</a:t>
            </a:r>
            <a:endParaRPr lang="en-US" sz="2400" b="1" dirty="0"/>
          </a:p>
        </p:txBody>
      </p:sp>
      <p:sp>
        <p:nvSpPr>
          <p:cNvPr id="601" name="TextBox 600"/>
          <p:cNvSpPr txBox="1"/>
          <p:nvPr/>
        </p:nvSpPr>
        <p:spPr>
          <a:xfrm>
            <a:off x="17349839" y="11645473"/>
            <a:ext cx="19621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 smtClean="0"/>
              <a:t>Kremenskaya</a:t>
            </a:r>
            <a:endParaRPr lang="en-US" sz="2400" b="1" dirty="0"/>
          </a:p>
        </p:txBody>
      </p:sp>
      <p:sp>
        <p:nvSpPr>
          <p:cNvPr id="603" name="Oval 602"/>
          <p:cNvSpPr/>
          <p:nvPr/>
        </p:nvSpPr>
        <p:spPr>
          <a:xfrm>
            <a:off x="15191800" y="9496409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4" name="Oval 603"/>
          <p:cNvSpPr/>
          <p:nvPr/>
        </p:nvSpPr>
        <p:spPr>
          <a:xfrm>
            <a:off x="16394957" y="10892073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5" name="Oval 604"/>
          <p:cNvSpPr/>
          <p:nvPr/>
        </p:nvSpPr>
        <p:spPr>
          <a:xfrm>
            <a:off x="7198172" y="12761899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7" name="TextBox 606"/>
          <p:cNvSpPr txBox="1"/>
          <p:nvPr/>
        </p:nvSpPr>
        <p:spPr>
          <a:xfrm>
            <a:off x="7191928" y="1399463"/>
            <a:ext cx="44529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VERONEZH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10588752" y="6855393"/>
            <a:ext cx="625823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rgbClr val="C00000"/>
                </a:solidFill>
              </a:rPr>
              <a:t>SOUTHWESTERN FRONT</a:t>
            </a:r>
          </a:p>
          <a:p>
            <a:pPr algn="ctr"/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18" name="TextBox 617"/>
          <p:cNvSpPr txBox="1"/>
          <p:nvPr/>
        </p:nvSpPr>
        <p:spPr>
          <a:xfrm>
            <a:off x="21630480" y="16073741"/>
            <a:ext cx="49533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STALINGRAD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sp>
        <p:nvSpPr>
          <p:cNvPr id="627" name="Freeform 626"/>
          <p:cNvSpPr/>
          <p:nvPr/>
        </p:nvSpPr>
        <p:spPr>
          <a:xfrm>
            <a:off x="4641542" y="665018"/>
            <a:ext cx="17294743" cy="17082655"/>
          </a:xfrm>
          <a:custGeom>
            <a:avLst/>
            <a:gdLst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85185 w 17294743"/>
              <a:gd name="connsiteY4" fmla="*/ 2660073 h 17082655"/>
              <a:gd name="connsiteX5" fmla="*/ 1468313 w 17294743"/>
              <a:gd name="connsiteY5" fmla="*/ 3241964 h 17082655"/>
              <a:gd name="connsiteX6" fmla="*/ 1759258 w 17294743"/>
              <a:gd name="connsiteY6" fmla="*/ 4156364 h 17082655"/>
              <a:gd name="connsiteX7" fmla="*/ 1676131 w 17294743"/>
              <a:gd name="connsiteY7" fmla="*/ 4738255 h 17082655"/>
              <a:gd name="connsiteX8" fmla="*/ 1551440 w 17294743"/>
              <a:gd name="connsiteY8" fmla="*/ 5195455 h 17082655"/>
              <a:gd name="connsiteX9" fmla="*/ 1593003 w 17294743"/>
              <a:gd name="connsiteY9" fmla="*/ 5652655 h 17082655"/>
              <a:gd name="connsiteX10" fmla="*/ 1925513 w 17294743"/>
              <a:gd name="connsiteY10" fmla="*/ 6234546 h 17082655"/>
              <a:gd name="connsiteX11" fmla="*/ 2174894 w 17294743"/>
              <a:gd name="connsiteY11" fmla="*/ 5985164 h 17082655"/>
              <a:gd name="connsiteX12" fmla="*/ 2465840 w 17294743"/>
              <a:gd name="connsiteY12" fmla="*/ 6109855 h 17082655"/>
              <a:gd name="connsiteX13" fmla="*/ 2507403 w 17294743"/>
              <a:gd name="connsiteY13" fmla="*/ 5735782 h 17082655"/>
              <a:gd name="connsiteX14" fmla="*/ 2964603 w 17294743"/>
              <a:gd name="connsiteY14" fmla="*/ 5652655 h 17082655"/>
              <a:gd name="connsiteX15" fmla="*/ 3421803 w 17294743"/>
              <a:gd name="connsiteY15" fmla="*/ 6400800 h 17082655"/>
              <a:gd name="connsiteX16" fmla="*/ 3962131 w 17294743"/>
              <a:gd name="connsiteY16" fmla="*/ 6941127 h 17082655"/>
              <a:gd name="connsiteX17" fmla="*/ 4045258 w 17294743"/>
              <a:gd name="connsiteY17" fmla="*/ 6733309 h 17082655"/>
              <a:gd name="connsiteX18" fmla="*/ 4627149 w 17294743"/>
              <a:gd name="connsiteY18" fmla="*/ 7232073 h 17082655"/>
              <a:gd name="connsiteX19" fmla="*/ 4793403 w 17294743"/>
              <a:gd name="connsiteY19" fmla="*/ 7647709 h 17082655"/>
              <a:gd name="connsiteX20" fmla="*/ 5167476 w 17294743"/>
              <a:gd name="connsiteY20" fmla="*/ 7730837 h 17082655"/>
              <a:gd name="connsiteX21" fmla="*/ 5666240 w 17294743"/>
              <a:gd name="connsiteY21" fmla="*/ 7980218 h 17082655"/>
              <a:gd name="connsiteX22" fmla="*/ 5915622 w 17294743"/>
              <a:gd name="connsiteY22" fmla="*/ 8437418 h 17082655"/>
              <a:gd name="connsiteX23" fmla="*/ 5790931 w 17294743"/>
              <a:gd name="connsiteY23" fmla="*/ 8811491 h 17082655"/>
              <a:gd name="connsiteX24" fmla="*/ 6289694 w 17294743"/>
              <a:gd name="connsiteY24" fmla="*/ 8603673 h 17082655"/>
              <a:gd name="connsiteX25" fmla="*/ 7079403 w 17294743"/>
              <a:gd name="connsiteY25" fmla="*/ 8520546 h 17082655"/>
              <a:gd name="connsiteX26" fmla="*/ 7702858 w 17294743"/>
              <a:gd name="connsiteY26" fmla="*/ 8686800 h 17082655"/>
              <a:gd name="connsiteX27" fmla="*/ 8617258 w 17294743"/>
              <a:gd name="connsiteY27" fmla="*/ 8894618 h 17082655"/>
              <a:gd name="connsiteX28" fmla="*/ 9406967 w 17294743"/>
              <a:gd name="connsiteY28" fmla="*/ 9144000 h 17082655"/>
              <a:gd name="connsiteX29" fmla="*/ 9822603 w 17294743"/>
              <a:gd name="connsiteY29" fmla="*/ 9434946 h 17082655"/>
              <a:gd name="connsiteX30" fmla="*/ 10737003 w 17294743"/>
              <a:gd name="connsiteY30" fmla="*/ 10224655 h 17082655"/>
              <a:gd name="connsiteX31" fmla="*/ 11318894 w 17294743"/>
              <a:gd name="connsiteY31" fmla="*/ 10557164 h 17082655"/>
              <a:gd name="connsiteX32" fmla="*/ 12150167 w 17294743"/>
              <a:gd name="connsiteY32" fmla="*/ 10681855 h 17082655"/>
              <a:gd name="connsiteX33" fmla="*/ 12732058 w 17294743"/>
              <a:gd name="connsiteY33" fmla="*/ 10307782 h 17082655"/>
              <a:gd name="connsiteX34" fmla="*/ 12565803 w 17294743"/>
              <a:gd name="connsiteY34" fmla="*/ 9518073 h 17082655"/>
              <a:gd name="connsiteX35" fmla="*/ 13230822 w 17294743"/>
              <a:gd name="connsiteY35" fmla="*/ 9310255 h 17082655"/>
              <a:gd name="connsiteX36" fmla="*/ 13604894 w 17294743"/>
              <a:gd name="connsiteY36" fmla="*/ 9559637 h 17082655"/>
              <a:gd name="connsiteX37" fmla="*/ 13895840 w 17294743"/>
              <a:gd name="connsiteY37" fmla="*/ 9725891 h 17082655"/>
              <a:gd name="connsiteX38" fmla="*/ 14228349 w 17294743"/>
              <a:gd name="connsiteY38" fmla="*/ 10515600 h 17082655"/>
              <a:gd name="connsiteX39" fmla="*/ 14976494 w 17294743"/>
              <a:gd name="connsiteY39" fmla="*/ 10972800 h 17082655"/>
              <a:gd name="connsiteX40" fmla="*/ 15974022 w 17294743"/>
              <a:gd name="connsiteY40" fmla="*/ 11388437 h 17082655"/>
              <a:gd name="connsiteX41" fmla="*/ 16555913 w 17294743"/>
              <a:gd name="connsiteY41" fmla="*/ 12053455 h 17082655"/>
              <a:gd name="connsiteX42" fmla="*/ 17262494 w 17294743"/>
              <a:gd name="connsiteY42" fmla="*/ 12510655 h 17082655"/>
              <a:gd name="connsiteX43" fmla="*/ 17137803 w 17294743"/>
              <a:gd name="connsiteY43" fmla="*/ 13217237 h 17082655"/>
              <a:gd name="connsiteX44" fmla="*/ 16805294 w 17294743"/>
              <a:gd name="connsiteY44" fmla="*/ 13549746 h 17082655"/>
              <a:gd name="connsiteX45" fmla="*/ 16597476 w 17294743"/>
              <a:gd name="connsiteY45" fmla="*/ 14131637 h 17082655"/>
              <a:gd name="connsiteX46" fmla="*/ 16140276 w 17294743"/>
              <a:gd name="connsiteY46" fmla="*/ 14381018 h 17082655"/>
              <a:gd name="connsiteX47" fmla="*/ 15932458 w 17294743"/>
              <a:gd name="connsiteY47" fmla="*/ 15087600 h 17082655"/>
              <a:gd name="connsiteX48" fmla="*/ 15974022 w 17294743"/>
              <a:gd name="connsiteY48" fmla="*/ 16376073 h 17082655"/>
              <a:gd name="connsiteX49" fmla="*/ 15932458 w 17294743"/>
              <a:gd name="connsiteY49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295975 w 17294743"/>
              <a:gd name="connsiteY4" fmla="*/ 2994610 h 17082655"/>
              <a:gd name="connsiteX5" fmla="*/ 1468313 w 17294743"/>
              <a:gd name="connsiteY5" fmla="*/ 3241964 h 17082655"/>
              <a:gd name="connsiteX6" fmla="*/ 1759258 w 17294743"/>
              <a:gd name="connsiteY6" fmla="*/ 4156364 h 17082655"/>
              <a:gd name="connsiteX7" fmla="*/ 1676131 w 17294743"/>
              <a:gd name="connsiteY7" fmla="*/ 4738255 h 17082655"/>
              <a:gd name="connsiteX8" fmla="*/ 1551440 w 17294743"/>
              <a:gd name="connsiteY8" fmla="*/ 5195455 h 17082655"/>
              <a:gd name="connsiteX9" fmla="*/ 1593003 w 17294743"/>
              <a:gd name="connsiteY9" fmla="*/ 5652655 h 17082655"/>
              <a:gd name="connsiteX10" fmla="*/ 1925513 w 17294743"/>
              <a:gd name="connsiteY10" fmla="*/ 6234546 h 17082655"/>
              <a:gd name="connsiteX11" fmla="*/ 2174894 w 17294743"/>
              <a:gd name="connsiteY11" fmla="*/ 5985164 h 17082655"/>
              <a:gd name="connsiteX12" fmla="*/ 2465840 w 17294743"/>
              <a:gd name="connsiteY12" fmla="*/ 6109855 h 17082655"/>
              <a:gd name="connsiteX13" fmla="*/ 2507403 w 17294743"/>
              <a:gd name="connsiteY13" fmla="*/ 5735782 h 17082655"/>
              <a:gd name="connsiteX14" fmla="*/ 2964603 w 17294743"/>
              <a:gd name="connsiteY14" fmla="*/ 5652655 h 17082655"/>
              <a:gd name="connsiteX15" fmla="*/ 3421803 w 17294743"/>
              <a:gd name="connsiteY15" fmla="*/ 6400800 h 17082655"/>
              <a:gd name="connsiteX16" fmla="*/ 3962131 w 17294743"/>
              <a:gd name="connsiteY16" fmla="*/ 6941127 h 17082655"/>
              <a:gd name="connsiteX17" fmla="*/ 4045258 w 17294743"/>
              <a:gd name="connsiteY17" fmla="*/ 6733309 h 17082655"/>
              <a:gd name="connsiteX18" fmla="*/ 4627149 w 17294743"/>
              <a:gd name="connsiteY18" fmla="*/ 7232073 h 17082655"/>
              <a:gd name="connsiteX19" fmla="*/ 4793403 w 17294743"/>
              <a:gd name="connsiteY19" fmla="*/ 7647709 h 17082655"/>
              <a:gd name="connsiteX20" fmla="*/ 5167476 w 17294743"/>
              <a:gd name="connsiteY20" fmla="*/ 7730837 h 17082655"/>
              <a:gd name="connsiteX21" fmla="*/ 5666240 w 17294743"/>
              <a:gd name="connsiteY21" fmla="*/ 7980218 h 17082655"/>
              <a:gd name="connsiteX22" fmla="*/ 5915622 w 17294743"/>
              <a:gd name="connsiteY22" fmla="*/ 8437418 h 17082655"/>
              <a:gd name="connsiteX23" fmla="*/ 5790931 w 17294743"/>
              <a:gd name="connsiteY23" fmla="*/ 8811491 h 17082655"/>
              <a:gd name="connsiteX24" fmla="*/ 6289694 w 17294743"/>
              <a:gd name="connsiteY24" fmla="*/ 8603673 h 17082655"/>
              <a:gd name="connsiteX25" fmla="*/ 7079403 w 17294743"/>
              <a:gd name="connsiteY25" fmla="*/ 8520546 h 17082655"/>
              <a:gd name="connsiteX26" fmla="*/ 7702858 w 17294743"/>
              <a:gd name="connsiteY26" fmla="*/ 8686800 h 17082655"/>
              <a:gd name="connsiteX27" fmla="*/ 8617258 w 17294743"/>
              <a:gd name="connsiteY27" fmla="*/ 8894618 h 17082655"/>
              <a:gd name="connsiteX28" fmla="*/ 9406967 w 17294743"/>
              <a:gd name="connsiteY28" fmla="*/ 9144000 h 17082655"/>
              <a:gd name="connsiteX29" fmla="*/ 9822603 w 17294743"/>
              <a:gd name="connsiteY29" fmla="*/ 9434946 h 17082655"/>
              <a:gd name="connsiteX30" fmla="*/ 10737003 w 17294743"/>
              <a:gd name="connsiteY30" fmla="*/ 10224655 h 17082655"/>
              <a:gd name="connsiteX31" fmla="*/ 11318894 w 17294743"/>
              <a:gd name="connsiteY31" fmla="*/ 10557164 h 17082655"/>
              <a:gd name="connsiteX32" fmla="*/ 12150167 w 17294743"/>
              <a:gd name="connsiteY32" fmla="*/ 10681855 h 17082655"/>
              <a:gd name="connsiteX33" fmla="*/ 12732058 w 17294743"/>
              <a:gd name="connsiteY33" fmla="*/ 10307782 h 17082655"/>
              <a:gd name="connsiteX34" fmla="*/ 12565803 w 17294743"/>
              <a:gd name="connsiteY34" fmla="*/ 9518073 h 17082655"/>
              <a:gd name="connsiteX35" fmla="*/ 13230822 w 17294743"/>
              <a:gd name="connsiteY35" fmla="*/ 9310255 h 17082655"/>
              <a:gd name="connsiteX36" fmla="*/ 13604894 w 17294743"/>
              <a:gd name="connsiteY36" fmla="*/ 9559637 h 17082655"/>
              <a:gd name="connsiteX37" fmla="*/ 13895840 w 17294743"/>
              <a:gd name="connsiteY37" fmla="*/ 9725891 h 17082655"/>
              <a:gd name="connsiteX38" fmla="*/ 14228349 w 17294743"/>
              <a:gd name="connsiteY38" fmla="*/ 10515600 h 17082655"/>
              <a:gd name="connsiteX39" fmla="*/ 14976494 w 17294743"/>
              <a:gd name="connsiteY39" fmla="*/ 10972800 h 17082655"/>
              <a:gd name="connsiteX40" fmla="*/ 15974022 w 17294743"/>
              <a:gd name="connsiteY40" fmla="*/ 11388437 h 17082655"/>
              <a:gd name="connsiteX41" fmla="*/ 16555913 w 17294743"/>
              <a:gd name="connsiteY41" fmla="*/ 12053455 h 17082655"/>
              <a:gd name="connsiteX42" fmla="*/ 17262494 w 17294743"/>
              <a:gd name="connsiteY42" fmla="*/ 12510655 h 17082655"/>
              <a:gd name="connsiteX43" fmla="*/ 17137803 w 17294743"/>
              <a:gd name="connsiteY43" fmla="*/ 13217237 h 17082655"/>
              <a:gd name="connsiteX44" fmla="*/ 16805294 w 17294743"/>
              <a:gd name="connsiteY44" fmla="*/ 13549746 h 17082655"/>
              <a:gd name="connsiteX45" fmla="*/ 16597476 w 17294743"/>
              <a:gd name="connsiteY45" fmla="*/ 14131637 h 17082655"/>
              <a:gd name="connsiteX46" fmla="*/ 16140276 w 17294743"/>
              <a:gd name="connsiteY46" fmla="*/ 14381018 h 17082655"/>
              <a:gd name="connsiteX47" fmla="*/ 15932458 w 17294743"/>
              <a:gd name="connsiteY47" fmla="*/ 15087600 h 17082655"/>
              <a:gd name="connsiteX48" fmla="*/ 15974022 w 17294743"/>
              <a:gd name="connsiteY48" fmla="*/ 16376073 h 17082655"/>
              <a:gd name="connsiteX49" fmla="*/ 15932458 w 17294743"/>
              <a:gd name="connsiteY49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39972 w 17294743"/>
              <a:gd name="connsiteY4" fmla="*/ 2403798 h 17082655"/>
              <a:gd name="connsiteX5" fmla="*/ 1295975 w 17294743"/>
              <a:gd name="connsiteY5" fmla="*/ 2994610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177367 w 17294743"/>
              <a:gd name="connsiteY3" fmla="*/ 1704109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68313 w 17294743"/>
              <a:gd name="connsiteY6" fmla="*/ 3241964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759258 w 17294743"/>
              <a:gd name="connsiteY7" fmla="*/ 4156364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76131 w 17294743"/>
              <a:gd name="connsiteY8" fmla="*/ 4738255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58289 w 17294743"/>
              <a:gd name="connsiteY8" fmla="*/ 4840846 h 17082655"/>
              <a:gd name="connsiteX9" fmla="*/ 1551440 w 17294743"/>
              <a:gd name="connsiteY9" fmla="*/ 5195455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658289 w 17294743"/>
              <a:gd name="connsiteY8" fmla="*/ 4840846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07354 w 17294743"/>
              <a:gd name="connsiteY8" fmla="*/ 4742716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93003 w 17294743"/>
              <a:gd name="connsiteY10" fmla="*/ 5652655 h 17082655"/>
              <a:gd name="connsiteX11" fmla="*/ 1925513 w 17294743"/>
              <a:gd name="connsiteY11" fmla="*/ 6234546 h 17082655"/>
              <a:gd name="connsiteX12" fmla="*/ 2174894 w 17294743"/>
              <a:gd name="connsiteY12" fmla="*/ 5985164 h 17082655"/>
              <a:gd name="connsiteX13" fmla="*/ 2465840 w 17294743"/>
              <a:gd name="connsiteY13" fmla="*/ 6109855 h 17082655"/>
              <a:gd name="connsiteX14" fmla="*/ 2507403 w 17294743"/>
              <a:gd name="connsiteY14" fmla="*/ 5735782 h 17082655"/>
              <a:gd name="connsiteX15" fmla="*/ 2964603 w 17294743"/>
              <a:gd name="connsiteY15" fmla="*/ 5652655 h 17082655"/>
              <a:gd name="connsiteX16" fmla="*/ 3421803 w 17294743"/>
              <a:gd name="connsiteY16" fmla="*/ 6400800 h 17082655"/>
              <a:gd name="connsiteX17" fmla="*/ 3962131 w 17294743"/>
              <a:gd name="connsiteY17" fmla="*/ 6941127 h 17082655"/>
              <a:gd name="connsiteX18" fmla="*/ 4045258 w 17294743"/>
              <a:gd name="connsiteY18" fmla="*/ 6733309 h 17082655"/>
              <a:gd name="connsiteX19" fmla="*/ 4627149 w 17294743"/>
              <a:gd name="connsiteY19" fmla="*/ 7232073 h 17082655"/>
              <a:gd name="connsiteX20" fmla="*/ 4793403 w 17294743"/>
              <a:gd name="connsiteY20" fmla="*/ 7647709 h 17082655"/>
              <a:gd name="connsiteX21" fmla="*/ 5167476 w 17294743"/>
              <a:gd name="connsiteY21" fmla="*/ 7730837 h 17082655"/>
              <a:gd name="connsiteX22" fmla="*/ 5666240 w 17294743"/>
              <a:gd name="connsiteY22" fmla="*/ 7980218 h 17082655"/>
              <a:gd name="connsiteX23" fmla="*/ 5915622 w 17294743"/>
              <a:gd name="connsiteY23" fmla="*/ 8437418 h 17082655"/>
              <a:gd name="connsiteX24" fmla="*/ 5790931 w 17294743"/>
              <a:gd name="connsiteY24" fmla="*/ 8811491 h 17082655"/>
              <a:gd name="connsiteX25" fmla="*/ 6289694 w 17294743"/>
              <a:gd name="connsiteY25" fmla="*/ 8603673 h 17082655"/>
              <a:gd name="connsiteX26" fmla="*/ 7079403 w 17294743"/>
              <a:gd name="connsiteY26" fmla="*/ 8520546 h 17082655"/>
              <a:gd name="connsiteX27" fmla="*/ 7702858 w 17294743"/>
              <a:gd name="connsiteY27" fmla="*/ 8686800 h 17082655"/>
              <a:gd name="connsiteX28" fmla="*/ 8617258 w 17294743"/>
              <a:gd name="connsiteY28" fmla="*/ 8894618 h 17082655"/>
              <a:gd name="connsiteX29" fmla="*/ 9406967 w 17294743"/>
              <a:gd name="connsiteY29" fmla="*/ 9144000 h 17082655"/>
              <a:gd name="connsiteX30" fmla="*/ 9822603 w 17294743"/>
              <a:gd name="connsiteY30" fmla="*/ 9434946 h 17082655"/>
              <a:gd name="connsiteX31" fmla="*/ 10737003 w 17294743"/>
              <a:gd name="connsiteY31" fmla="*/ 10224655 h 17082655"/>
              <a:gd name="connsiteX32" fmla="*/ 11318894 w 17294743"/>
              <a:gd name="connsiteY32" fmla="*/ 10557164 h 17082655"/>
              <a:gd name="connsiteX33" fmla="*/ 12150167 w 17294743"/>
              <a:gd name="connsiteY33" fmla="*/ 10681855 h 17082655"/>
              <a:gd name="connsiteX34" fmla="*/ 12732058 w 17294743"/>
              <a:gd name="connsiteY34" fmla="*/ 10307782 h 17082655"/>
              <a:gd name="connsiteX35" fmla="*/ 12565803 w 17294743"/>
              <a:gd name="connsiteY35" fmla="*/ 9518073 h 17082655"/>
              <a:gd name="connsiteX36" fmla="*/ 13230822 w 17294743"/>
              <a:gd name="connsiteY36" fmla="*/ 9310255 h 17082655"/>
              <a:gd name="connsiteX37" fmla="*/ 13604894 w 17294743"/>
              <a:gd name="connsiteY37" fmla="*/ 9559637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67457 w 17294743"/>
              <a:gd name="connsiteY10" fmla="*/ 5387864 h 17082655"/>
              <a:gd name="connsiteX11" fmla="*/ 1593003 w 17294743"/>
              <a:gd name="connsiteY11" fmla="*/ 5652655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567457 w 17294743"/>
              <a:gd name="connsiteY10" fmla="*/ 5387864 h 17082655"/>
              <a:gd name="connsiteX11" fmla="*/ 1619766 w 17294743"/>
              <a:gd name="connsiteY11" fmla="*/ 6058560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925513 w 17294743"/>
              <a:gd name="connsiteY12" fmla="*/ 6234546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174894 w 17294743"/>
              <a:gd name="connsiteY13" fmla="*/ 598516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465840 w 17294743"/>
              <a:gd name="connsiteY14" fmla="*/ 6109855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07403 w 17294743"/>
              <a:gd name="connsiteY15" fmla="*/ 5735782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489562 w 17294743"/>
              <a:gd name="connsiteY15" fmla="*/ 5932043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64603 w 17294743"/>
              <a:gd name="connsiteY16" fmla="*/ 5652655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21803 w 17294743"/>
              <a:gd name="connsiteY17" fmla="*/ 6400800 h 17082655"/>
              <a:gd name="connsiteX18" fmla="*/ 3962131 w 17294743"/>
              <a:gd name="connsiteY18" fmla="*/ 6941127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21803 w 17294743"/>
              <a:gd name="connsiteY17" fmla="*/ 6400800 h 17082655"/>
              <a:gd name="connsiteX18" fmla="*/ 3801554 w 17294743"/>
              <a:gd name="connsiteY18" fmla="*/ 6963429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45258 w 17294743"/>
              <a:gd name="connsiteY19" fmla="*/ 673330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134468 w 17294743"/>
              <a:gd name="connsiteY19" fmla="*/ 6818059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627149 w 17294743"/>
              <a:gd name="connsiteY20" fmla="*/ 7232073 h 17082655"/>
              <a:gd name="connsiteX21" fmla="*/ 4793403 w 17294743"/>
              <a:gd name="connsiteY21" fmla="*/ 7647709 h 17082655"/>
              <a:gd name="connsiteX22" fmla="*/ 5167476 w 17294743"/>
              <a:gd name="connsiteY22" fmla="*/ 7730837 h 17082655"/>
              <a:gd name="connsiteX23" fmla="*/ 5666240 w 17294743"/>
              <a:gd name="connsiteY23" fmla="*/ 7980218 h 17082655"/>
              <a:gd name="connsiteX24" fmla="*/ 5915622 w 17294743"/>
              <a:gd name="connsiteY24" fmla="*/ 8437418 h 17082655"/>
              <a:gd name="connsiteX25" fmla="*/ 5790931 w 17294743"/>
              <a:gd name="connsiteY25" fmla="*/ 8811491 h 17082655"/>
              <a:gd name="connsiteX26" fmla="*/ 6289694 w 17294743"/>
              <a:gd name="connsiteY26" fmla="*/ 8603673 h 17082655"/>
              <a:gd name="connsiteX27" fmla="*/ 7079403 w 17294743"/>
              <a:gd name="connsiteY27" fmla="*/ 8520546 h 17082655"/>
              <a:gd name="connsiteX28" fmla="*/ 7702858 w 17294743"/>
              <a:gd name="connsiteY28" fmla="*/ 8686800 h 17082655"/>
              <a:gd name="connsiteX29" fmla="*/ 8617258 w 17294743"/>
              <a:gd name="connsiteY29" fmla="*/ 8894618 h 17082655"/>
              <a:gd name="connsiteX30" fmla="*/ 9406967 w 17294743"/>
              <a:gd name="connsiteY30" fmla="*/ 9144000 h 17082655"/>
              <a:gd name="connsiteX31" fmla="*/ 9822603 w 17294743"/>
              <a:gd name="connsiteY31" fmla="*/ 9434946 h 17082655"/>
              <a:gd name="connsiteX32" fmla="*/ 10737003 w 17294743"/>
              <a:gd name="connsiteY32" fmla="*/ 10224655 h 17082655"/>
              <a:gd name="connsiteX33" fmla="*/ 11318894 w 17294743"/>
              <a:gd name="connsiteY33" fmla="*/ 10557164 h 17082655"/>
              <a:gd name="connsiteX34" fmla="*/ 12150167 w 17294743"/>
              <a:gd name="connsiteY34" fmla="*/ 10681855 h 17082655"/>
              <a:gd name="connsiteX35" fmla="*/ 12732058 w 17294743"/>
              <a:gd name="connsiteY35" fmla="*/ 10307782 h 17082655"/>
              <a:gd name="connsiteX36" fmla="*/ 12565803 w 17294743"/>
              <a:gd name="connsiteY36" fmla="*/ 9518073 h 17082655"/>
              <a:gd name="connsiteX37" fmla="*/ 13230822 w 17294743"/>
              <a:gd name="connsiteY37" fmla="*/ 9310255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93403 w 17294743"/>
              <a:gd name="connsiteY22" fmla="*/ 7647709 h 17082655"/>
              <a:gd name="connsiteX23" fmla="*/ 5167476 w 17294743"/>
              <a:gd name="connsiteY23" fmla="*/ 7730837 h 17082655"/>
              <a:gd name="connsiteX24" fmla="*/ 5666240 w 17294743"/>
              <a:gd name="connsiteY24" fmla="*/ 7980218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66240 w 17294743"/>
              <a:gd name="connsiteY24" fmla="*/ 7980218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84082 w 17294743"/>
              <a:gd name="connsiteY24" fmla="*/ 8109573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15622 w 17294743"/>
              <a:gd name="connsiteY25" fmla="*/ 8437418 h 17082655"/>
              <a:gd name="connsiteX26" fmla="*/ 5790931 w 17294743"/>
              <a:gd name="connsiteY26" fmla="*/ 8811491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15622 w 17294743"/>
              <a:gd name="connsiteY25" fmla="*/ 8437418 h 17082655"/>
              <a:gd name="connsiteX26" fmla="*/ 5875681 w 17294743"/>
              <a:gd name="connsiteY26" fmla="*/ 8833793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75681 w 17294743"/>
              <a:gd name="connsiteY26" fmla="*/ 8833793 h 17082655"/>
              <a:gd name="connsiteX27" fmla="*/ 6289694 w 17294743"/>
              <a:gd name="connsiteY27" fmla="*/ 8603673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75681 w 17294743"/>
              <a:gd name="connsiteY26" fmla="*/ 8833793 h 17082655"/>
              <a:gd name="connsiteX27" fmla="*/ 6378903 w 17294743"/>
              <a:gd name="connsiteY27" fmla="*/ 8733027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78903 w 17294743"/>
              <a:gd name="connsiteY27" fmla="*/ 8733027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79403 w 17294743"/>
              <a:gd name="connsiteY28" fmla="*/ 8520546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686800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2565803 w 17294743"/>
              <a:gd name="connsiteY37" fmla="*/ 9518073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230822 w 17294743"/>
              <a:gd name="connsiteY38" fmla="*/ 9310255 h 17082655"/>
              <a:gd name="connsiteX39" fmla="*/ 13604894 w 17294743"/>
              <a:gd name="connsiteY39" fmla="*/ 9559637 h 17082655"/>
              <a:gd name="connsiteX40" fmla="*/ 13895840 w 17294743"/>
              <a:gd name="connsiteY40" fmla="*/ 9725891 h 17082655"/>
              <a:gd name="connsiteX41" fmla="*/ 14228349 w 17294743"/>
              <a:gd name="connsiteY41" fmla="*/ 10515600 h 17082655"/>
              <a:gd name="connsiteX42" fmla="*/ 14976494 w 17294743"/>
              <a:gd name="connsiteY42" fmla="*/ 10972800 h 17082655"/>
              <a:gd name="connsiteX43" fmla="*/ 15974022 w 17294743"/>
              <a:gd name="connsiteY43" fmla="*/ 11388437 h 17082655"/>
              <a:gd name="connsiteX44" fmla="*/ 16555913 w 17294743"/>
              <a:gd name="connsiteY44" fmla="*/ 12053455 h 17082655"/>
              <a:gd name="connsiteX45" fmla="*/ 17262494 w 17294743"/>
              <a:gd name="connsiteY45" fmla="*/ 12510655 h 17082655"/>
              <a:gd name="connsiteX46" fmla="*/ 17137803 w 17294743"/>
              <a:gd name="connsiteY46" fmla="*/ 13217237 h 17082655"/>
              <a:gd name="connsiteX47" fmla="*/ 16805294 w 17294743"/>
              <a:gd name="connsiteY47" fmla="*/ 13549746 h 17082655"/>
              <a:gd name="connsiteX48" fmla="*/ 16597476 w 17294743"/>
              <a:gd name="connsiteY48" fmla="*/ 14131637 h 17082655"/>
              <a:gd name="connsiteX49" fmla="*/ 16140276 w 17294743"/>
              <a:gd name="connsiteY49" fmla="*/ 14381018 h 17082655"/>
              <a:gd name="connsiteX50" fmla="*/ 15932458 w 17294743"/>
              <a:gd name="connsiteY50" fmla="*/ 15087600 h 17082655"/>
              <a:gd name="connsiteX51" fmla="*/ 15974022 w 17294743"/>
              <a:gd name="connsiteY51" fmla="*/ 16376073 h 17082655"/>
              <a:gd name="connsiteX52" fmla="*/ 15932458 w 17294743"/>
              <a:gd name="connsiteY52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604894 w 17294743"/>
              <a:gd name="connsiteY38" fmla="*/ 9559637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114443 w 17294743"/>
              <a:gd name="connsiteY37" fmla="*/ 9584980 h 17082655"/>
              <a:gd name="connsiteX38" fmla="*/ 13729787 w 17294743"/>
              <a:gd name="connsiteY38" fmla="*/ 9675610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729787 w 17294743"/>
              <a:gd name="connsiteY38" fmla="*/ 9675610 h 17082655"/>
              <a:gd name="connsiteX39" fmla="*/ 13895840 w 17294743"/>
              <a:gd name="connsiteY39" fmla="*/ 9725891 h 17082655"/>
              <a:gd name="connsiteX40" fmla="*/ 14228349 w 17294743"/>
              <a:gd name="connsiteY40" fmla="*/ 10515600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95840 w 17294743"/>
              <a:gd name="connsiteY38" fmla="*/ 9725891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228349 w 17294743"/>
              <a:gd name="connsiteY39" fmla="*/ 10515600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48061 w 17294743"/>
              <a:gd name="connsiteY39" fmla="*/ 10649415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976494 w 17294743"/>
              <a:gd name="connsiteY40" fmla="*/ 10972800 h 17082655"/>
              <a:gd name="connsiteX41" fmla="*/ 15974022 w 17294743"/>
              <a:gd name="connsiteY41" fmla="*/ 11388437 h 17082655"/>
              <a:gd name="connsiteX42" fmla="*/ 16555913 w 17294743"/>
              <a:gd name="connsiteY42" fmla="*/ 12053455 h 17082655"/>
              <a:gd name="connsiteX43" fmla="*/ 17262494 w 17294743"/>
              <a:gd name="connsiteY43" fmla="*/ 12510655 h 17082655"/>
              <a:gd name="connsiteX44" fmla="*/ 17137803 w 17294743"/>
              <a:gd name="connsiteY44" fmla="*/ 13217237 h 17082655"/>
              <a:gd name="connsiteX45" fmla="*/ 16805294 w 17294743"/>
              <a:gd name="connsiteY45" fmla="*/ 13549746 h 17082655"/>
              <a:gd name="connsiteX46" fmla="*/ 16597476 w 17294743"/>
              <a:gd name="connsiteY46" fmla="*/ 14131637 h 17082655"/>
              <a:gd name="connsiteX47" fmla="*/ 16140276 w 17294743"/>
              <a:gd name="connsiteY47" fmla="*/ 14381018 h 17082655"/>
              <a:gd name="connsiteX48" fmla="*/ 15932458 w 17294743"/>
              <a:gd name="connsiteY48" fmla="*/ 15087600 h 17082655"/>
              <a:gd name="connsiteX49" fmla="*/ 15974022 w 17294743"/>
              <a:gd name="connsiteY49" fmla="*/ 16376073 h 17082655"/>
              <a:gd name="connsiteX50" fmla="*/ 15932458 w 17294743"/>
              <a:gd name="connsiteY50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636686 w 17294743"/>
              <a:gd name="connsiteY40" fmla="*/ 10762752 h 17082655"/>
              <a:gd name="connsiteX41" fmla="*/ 14976494 w 17294743"/>
              <a:gd name="connsiteY41" fmla="*/ 10972800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  <a:gd name="connsiteX0" fmla="*/ 55149 w 17294743"/>
              <a:gd name="connsiteY0" fmla="*/ 0 h 17082655"/>
              <a:gd name="connsiteX1" fmla="*/ 13585 w 17294743"/>
              <a:gd name="connsiteY1" fmla="*/ 872837 h 17082655"/>
              <a:gd name="connsiteX2" fmla="*/ 262967 w 17294743"/>
              <a:gd name="connsiteY2" fmla="*/ 1371600 h 17082655"/>
              <a:gd name="connsiteX3" fmla="*/ 1065854 w 17294743"/>
              <a:gd name="connsiteY3" fmla="*/ 1815621 h 17082655"/>
              <a:gd name="connsiteX4" fmla="*/ 1339972 w 17294743"/>
              <a:gd name="connsiteY4" fmla="*/ 2403798 h 17082655"/>
              <a:gd name="connsiteX5" fmla="*/ 1144319 w 17294743"/>
              <a:gd name="connsiteY5" fmla="*/ 2976768 h 17082655"/>
              <a:gd name="connsiteX6" fmla="*/ 1472774 w 17294743"/>
              <a:gd name="connsiteY6" fmla="*/ 3500673 h 17082655"/>
              <a:gd name="connsiteX7" fmla="*/ 1808323 w 17294743"/>
              <a:gd name="connsiteY7" fmla="*/ 4361546 h 17082655"/>
              <a:gd name="connsiteX8" fmla="*/ 1760880 w 17294743"/>
              <a:gd name="connsiteY8" fmla="*/ 4689190 h 17082655"/>
              <a:gd name="connsiteX9" fmla="*/ 1515756 w 17294743"/>
              <a:gd name="connsiteY9" fmla="*/ 5030417 h 17082655"/>
              <a:gd name="connsiteX10" fmla="*/ 1616522 w 17294743"/>
              <a:gd name="connsiteY10" fmla="*/ 5463692 h 17082655"/>
              <a:gd name="connsiteX11" fmla="*/ 1619766 w 17294743"/>
              <a:gd name="connsiteY11" fmla="*/ 6058560 h 17082655"/>
              <a:gd name="connsiteX12" fmla="*/ 1871987 w 17294743"/>
              <a:gd name="connsiteY12" fmla="*/ 6189941 h 17082655"/>
              <a:gd name="connsiteX13" fmla="*/ 2210578 w 17294743"/>
              <a:gd name="connsiteY13" fmla="*/ 6168044 h 17082655"/>
              <a:gd name="connsiteX14" fmla="*/ 2510444 w 17294743"/>
              <a:gd name="connsiteY14" fmla="*/ 6176763 h 17082655"/>
              <a:gd name="connsiteX15" fmla="*/ 2520785 w 17294743"/>
              <a:gd name="connsiteY15" fmla="*/ 5900820 h 17082655"/>
              <a:gd name="connsiteX16" fmla="*/ 2924459 w 17294743"/>
              <a:gd name="connsiteY16" fmla="*/ 5724022 h 17082655"/>
              <a:gd name="connsiteX17" fmla="*/ 3439645 w 17294743"/>
              <a:gd name="connsiteY17" fmla="*/ 6382958 h 17082655"/>
              <a:gd name="connsiteX18" fmla="*/ 3801554 w 17294743"/>
              <a:gd name="connsiteY18" fmla="*/ 6963429 h 17082655"/>
              <a:gd name="connsiteX19" fmla="*/ 4094323 w 17294743"/>
              <a:gd name="connsiteY19" fmla="*/ 6858203 h 17082655"/>
              <a:gd name="connsiteX20" fmla="*/ 4408788 w 17294743"/>
              <a:gd name="connsiteY20" fmla="*/ 7011482 h 17082655"/>
              <a:gd name="connsiteX21" fmla="*/ 4627149 w 17294743"/>
              <a:gd name="connsiteY21" fmla="*/ 7232073 h 17082655"/>
              <a:gd name="connsiteX22" fmla="*/ 4735416 w 17294743"/>
              <a:gd name="connsiteY22" fmla="*/ 7683393 h 17082655"/>
              <a:gd name="connsiteX23" fmla="*/ 5167476 w 17294743"/>
              <a:gd name="connsiteY23" fmla="*/ 7730837 h 17082655"/>
              <a:gd name="connsiteX24" fmla="*/ 5648398 w 17294743"/>
              <a:gd name="connsiteY24" fmla="*/ 8042666 h 17082655"/>
              <a:gd name="connsiteX25" fmla="*/ 5906701 w 17294743"/>
              <a:gd name="connsiteY25" fmla="*/ 8513246 h 17082655"/>
              <a:gd name="connsiteX26" fmla="*/ 5857839 w 17294743"/>
              <a:gd name="connsiteY26" fmla="*/ 8807030 h 17082655"/>
              <a:gd name="connsiteX27" fmla="*/ 6396745 w 17294743"/>
              <a:gd name="connsiteY27" fmla="*/ 8706264 h 17082655"/>
              <a:gd name="connsiteX28" fmla="*/ 7092784 w 17294743"/>
              <a:gd name="connsiteY28" fmla="*/ 8672202 h 17082655"/>
              <a:gd name="connsiteX29" fmla="*/ 7702858 w 17294743"/>
              <a:gd name="connsiteY29" fmla="*/ 8749247 h 17082655"/>
              <a:gd name="connsiteX30" fmla="*/ 8617258 w 17294743"/>
              <a:gd name="connsiteY30" fmla="*/ 8894618 h 17082655"/>
              <a:gd name="connsiteX31" fmla="*/ 9406967 w 17294743"/>
              <a:gd name="connsiteY31" fmla="*/ 9144000 h 17082655"/>
              <a:gd name="connsiteX32" fmla="*/ 9822603 w 17294743"/>
              <a:gd name="connsiteY32" fmla="*/ 9434946 h 17082655"/>
              <a:gd name="connsiteX33" fmla="*/ 10737003 w 17294743"/>
              <a:gd name="connsiteY33" fmla="*/ 10224655 h 17082655"/>
              <a:gd name="connsiteX34" fmla="*/ 11318894 w 17294743"/>
              <a:gd name="connsiteY34" fmla="*/ 10557164 h 17082655"/>
              <a:gd name="connsiteX35" fmla="*/ 12150167 w 17294743"/>
              <a:gd name="connsiteY35" fmla="*/ 10681855 h 17082655"/>
              <a:gd name="connsiteX36" fmla="*/ 12732058 w 17294743"/>
              <a:gd name="connsiteY36" fmla="*/ 10307782 h 17082655"/>
              <a:gd name="connsiteX37" fmla="*/ 13408836 w 17294743"/>
              <a:gd name="connsiteY37" fmla="*/ 9656348 h 17082655"/>
              <a:gd name="connsiteX38" fmla="*/ 13851235 w 17294743"/>
              <a:gd name="connsiteY38" fmla="*/ 9984599 h 17082655"/>
              <a:gd name="connsiteX39" fmla="*/ 14116838 w 17294743"/>
              <a:gd name="connsiteY39" fmla="*/ 10707401 h 17082655"/>
              <a:gd name="connsiteX40" fmla="*/ 14636686 w 17294743"/>
              <a:gd name="connsiteY40" fmla="*/ 10762752 h 17082655"/>
              <a:gd name="connsiteX41" fmla="*/ 15203979 w 17294743"/>
              <a:gd name="connsiteY41" fmla="*/ 11021865 h 17082655"/>
              <a:gd name="connsiteX42" fmla="*/ 15974022 w 17294743"/>
              <a:gd name="connsiteY42" fmla="*/ 11388437 h 17082655"/>
              <a:gd name="connsiteX43" fmla="*/ 16555913 w 17294743"/>
              <a:gd name="connsiteY43" fmla="*/ 12053455 h 17082655"/>
              <a:gd name="connsiteX44" fmla="*/ 17262494 w 17294743"/>
              <a:gd name="connsiteY44" fmla="*/ 12510655 h 17082655"/>
              <a:gd name="connsiteX45" fmla="*/ 17137803 w 17294743"/>
              <a:gd name="connsiteY45" fmla="*/ 13217237 h 17082655"/>
              <a:gd name="connsiteX46" fmla="*/ 16805294 w 17294743"/>
              <a:gd name="connsiteY46" fmla="*/ 13549746 h 17082655"/>
              <a:gd name="connsiteX47" fmla="*/ 16597476 w 17294743"/>
              <a:gd name="connsiteY47" fmla="*/ 14131637 h 17082655"/>
              <a:gd name="connsiteX48" fmla="*/ 16140276 w 17294743"/>
              <a:gd name="connsiteY48" fmla="*/ 14381018 h 17082655"/>
              <a:gd name="connsiteX49" fmla="*/ 15932458 w 17294743"/>
              <a:gd name="connsiteY49" fmla="*/ 15087600 h 17082655"/>
              <a:gd name="connsiteX50" fmla="*/ 15974022 w 17294743"/>
              <a:gd name="connsiteY50" fmla="*/ 16376073 h 17082655"/>
              <a:gd name="connsiteX51" fmla="*/ 15932458 w 17294743"/>
              <a:gd name="connsiteY51" fmla="*/ 17082655 h 170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294743" h="17082655">
                <a:moveTo>
                  <a:pt x="55149" y="0"/>
                </a:moveTo>
                <a:cubicBezTo>
                  <a:pt x="17049" y="322118"/>
                  <a:pt x="-21051" y="644237"/>
                  <a:pt x="13585" y="872837"/>
                </a:cubicBezTo>
                <a:cubicBezTo>
                  <a:pt x="48221" y="1101437"/>
                  <a:pt x="87589" y="1214469"/>
                  <a:pt x="262967" y="1371600"/>
                </a:cubicBezTo>
                <a:cubicBezTo>
                  <a:pt x="438345" y="1528731"/>
                  <a:pt x="886353" y="1643588"/>
                  <a:pt x="1065854" y="1815621"/>
                </a:cubicBezTo>
                <a:cubicBezTo>
                  <a:pt x="1245355" y="1987654"/>
                  <a:pt x="1320204" y="2188715"/>
                  <a:pt x="1339972" y="2403798"/>
                </a:cubicBezTo>
                <a:cubicBezTo>
                  <a:pt x="1359740" y="2618881"/>
                  <a:pt x="1122185" y="2793956"/>
                  <a:pt x="1144319" y="2976768"/>
                </a:cubicBezTo>
                <a:cubicBezTo>
                  <a:pt x="1166453" y="3159580"/>
                  <a:pt x="1362107" y="3269877"/>
                  <a:pt x="1472774" y="3500673"/>
                </a:cubicBezTo>
                <a:cubicBezTo>
                  <a:pt x="1583441" y="3731469"/>
                  <a:pt x="1760305" y="4163460"/>
                  <a:pt x="1808323" y="4361546"/>
                </a:cubicBezTo>
                <a:cubicBezTo>
                  <a:pt x="1856341" y="4559632"/>
                  <a:pt x="1809641" y="4577712"/>
                  <a:pt x="1760880" y="4689190"/>
                </a:cubicBezTo>
                <a:cubicBezTo>
                  <a:pt x="1712119" y="4800668"/>
                  <a:pt x="1539816" y="4901333"/>
                  <a:pt x="1515756" y="5030417"/>
                </a:cubicBezTo>
                <a:cubicBezTo>
                  <a:pt x="1491696" y="5159501"/>
                  <a:pt x="1603648" y="5359986"/>
                  <a:pt x="1616522" y="5463692"/>
                </a:cubicBezTo>
                <a:cubicBezTo>
                  <a:pt x="1629397" y="5567398"/>
                  <a:pt x="1577189" y="5937519"/>
                  <a:pt x="1619766" y="6058560"/>
                </a:cubicBezTo>
                <a:cubicBezTo>
                  <a:pt x="1662343" y="6179601"/>
                  <a:pt x="1773518" y="6171694"/>
                  <a:pt x="1871987" y="6189941"/>
                </a:cubicBezTo>
                <a:cubicBezTo>
                  <a:pt x="1970456" y="6208188"/>
                  <a:pt x="2104169" y="6170240"/>
                  <a:pt x="2210578" y="6168044"/>
                </a:cubicBezTo>
                <a:cubicBezTo>
                  <a:pt x="2316987" y="6165848"/>
                  <a:pt x="2458743" y="6221300"/>
                  <a:pt x="2510444" y="6176763"/>
                </a:cubicBezTo>
                <a:cubicBezTo>
                  <a:pt x="2562145" y="6132226"/>
                  <a:pt x="2451783" y="5976277"/>
                  <a:pt x="2520785" y="5900820"/>
                </a:cubicBezTo>
                <a:cubicBezTo>
                  <a:pt x="2589787" y="5825363"/>
                  <a:pt x="2771316" y="5643666"/>
                  <a:pt x="2924459" y="5724022"/>
                </a:cubicBezTo>
                <a:cubicBezTo>
                  <a:pt x="3077602" y="5804378"/>
                  <a:pt x="3293463" y="6176390"/>
                  <a:pt x="3439645" y="6382958"/>
                </a:cubicBezTo>
                <a:cubicBezTo>
                  <a:pt x="3585827" y="6589526"/>
                  <a:pt x="3692441" y="6884222"/>
                  <a:pt x="3801554" y="6963429"/>
                </a:cubicBezTo>
                <a:cubicBezTo>
                  <a:pt x="3910667" y="7042636"/>
                  <a:pt x="3993118" y="6850194"/>
                  <a:pt x="4094323" y="6858203"/>
                </a:cubicBezTo>
                <a:cubicBezTo>
                  <a:pt x="4195528" y="6866212"/>
                  <a:pt x="4319984" y="6949170"/>
                  <a:pt x="4408788" y="7011482"/>
                </a:cubicBezTo>
                <a:cubicBezTo>
                  <a:pt x="4497592" y="7073794"/>
                  <a:pt x="4572711" y="7120088"/>
                  <a:pt x="4627149" y="7232073"/>
                </a:cubicBezTo>
                <a:cubicBezTo>
                  <a:pt x="4681587" y="7344058"/>
                  <a:pt x="4645362" y="7600266"/>
                  <a:pt x="4735416" y="7683393"/>
                </a:cubicBezTo>
                <a:cubicBezTo>
                  <a:pt x="4825471" y="7766520"/>
                  <a:pt x="5015312" y="7670958"/>
                  <a:pt x="5167476" y="7730837"/>
                </a:cubicBezTo>
                <a:cubicBezTo>
                  <a:pt x="5319640" y="7790716"/>
                  <a:pt x="5525194" y="7912265"/>
                  <a:pt x="5648398" y="8042666"/>
                </a:cubicBezTo>
                <a:cubicBezTo>
                  <a:pt x="5771602" y="8173067"/>
                  <a:pt x="5871794" y="8385852"/>
                  <a:pt x="5906701" y="8513246"/>
                </a:cubicBezTo>
                <a:cubicBezTo>
                  <a:pt x="5941608" y="8640640"/>
                  <a:pt x="5776165" y="8774860"/>
                  <a:pt x="5857839" y="8807030"/>
                </a:cubicBezTo>
                <a:cubicBezTo>
                  <a:pt x="5939513" y="8839200"/>
                  <a:pt x="6190921" y="8728735"/>
                  <a:pt x="6396745" y="8706264"/>
                </a:cubicBezTo>
                <a:cubicBezTo>
                  <a:pt x="6602569" y="8683793"/>
                  <a:pt x="6875099" y="8665038"/>
                  <a:pt x="7092784" y="8672202"/>
                </a:cubicBezTo>
                <a:cubicBezTo>
                  <a:pt x="7310469" y="8679366"/>
                  <a:pt x="7448779" y="8712178"/>
                  <a:pt x="7702858" y="8749247"/>
                </a:cubicBezTo>
                <a:cubicBezTo>
                  <a:pt x="7956937" y="8786316"/>
                  <a:pt x="8333240" y="8828826"/>
                  <a:pt x="8617258" y="8894618"/>
                </a:cubicBezTo>
                <a:cubicBezTo>
                  <a:pt x="8901276" y="8960410"/>
                  <a:pt x="9206076" y="9053945"/>
                  <a:pt x="9406967" y="9144000"/>
                </a:cubicBezTo>
                <a:cubicBezTo>
                  <a:pt x="9607858" y="9234055"/>
                  <a:pt x="9600930" y="9254837"/>
                  <a:pt x="9822603" y="9434946"/>
                </a:cubicBezTo>
                <a:cubicBezTo>
                  <a:pt x="10044276" y="9615055"/>
                  <a:pt x="10487621" y="10037619"/>
                  <a:pt x="10737003" y="10224655"/>
                </a:cubicBezTo>
                <a:cubicBezTo>
                  <a:pt x="10986385" y="10411691"/>
                  <a:pt x="11083367" y="10480964"/>
                  <a:pt x="11318894" y="10557164"/>
                </a:cubicBezTo>
                <a:cubicBezTo>
                  <a:pt x="11554421" y="10633364"/>
                  <a:pt x="11914640" y="10723419"/>
                  <a:pt x="12150167" y="10681855"/>
                </a:cubicBezTo>
                <a:cubicBezTo>
                  <a:pt x="12385694" y="10640291"/>
                  <a:pt x="12522280" y="10478700"/>
                  <a:pt x="12732058" y="10307782"/>
                </a:cubicBezTo>
                <a:cubicBezTo>
                  <a:pt x="12941836" y="10136864"/>
                  <a:pt x="13222306" y="9710212"/>
                  <a:pt x="13408836" y="9656348"/>
                </a:cubicBezTo>
                <a:cubicBezTo>
                  <a:pt x="13595366" y="9602484"/>
                  <a:pt x="13733235" y="9809424"/>
                  <a:pt x="13851235" y="9984599"/>
                </a:cubicBezTo>
                <a:cubicBezTo>
                  <a:pt x="13969235" y="10159774"/>
                  <a:pt x="13985930" y="10577709"/>
                  <a:pt x="14116838" y="10707401"/>
                </a:cubicBezTo>
                <a:cubicBezTo>
                  <a:pt x="14247746" y="10837093"/>
                  <a:pt x="14493410" y="10718519"/>
                  <a:pt x="14636686" y="10762752"/>
                </a:cubicBezTo>
                <a:cubicBezTo>
                  <a:pt x="14779962" y="10806985"/>
                  <a:pt x="14981090" y="10917584"/>
                  <a:pt x="15203979" y="11021865"/>
                </a:cubicBezTo>
                <a:cubicBezTo>
                  <a:pt x="15426868" y="11126146"/>
                  <a:pt x="15748700" y="11216505"/>
                  <a:pt x="15974022" y="11388437"/>
                </a:cubicBezTo>
                <a:cubicBezTo>
                  <a:pt x="16199344" y="11560369"/>
                  <a:pt x="16341168" y="11866419"/>
                  <a:pt x="16555913" y="12053455"/>
                </a:cubicBezTo>
                <a:cubicBezTo>
                  <a:pt x="16770658" y="12240491"/>
                  <a:pt x="17165512" y="12316691"/>
                  <a:pt x="17262494" y="12510655"/>
                </a:cubicBezTo>
                <a:cubicBezTo>
                  <a:pt x="17359476" y="12704619"/>
                  <a:pt x="17214003" y="13044055"/>
                  <a:pt x="17137803" y="13217237"/>
                </a:cubicBezTo>
                <a:cubicBezTo>
                  <a:pt x="17061603" y="13390419"/>
                  <a:pt x="16895349" y="13397346"/>
                  <a:pt x="16805294" y="13549746"/>
                </a:cubicBezTo>
                <a:cubicBezTo>
                  <a:pt x="16715240" y="13702146"/>
                  <a:pt x="16708312" y="13993092"/>
                  <a:pt x="16597476" y="14131637"/>
                </a:cubicBezTo>
                <a:cubicBezTo>
                  <a:pt x="16486640" y="14270182"/>
                  <a:pt x="16251112" y="14221691"/>
                  <a:pt x="16140276" y="14381018"/>
                </a:cubicBezTo>
                <a:cubicBezTo>
                  <a:pt x="16029440" y="14540345"/>
                  <a:pt x="15960167" y="14755091"/>
                  <a:pt x="15932458" y="15087600"/>
                </a:cubicBezTo>
                <a:cubicBezTo>
                  <a:pt x="15904749" y="15420109"/>
                  <a:pt x="15974022" y="16043564"/>
                  <a:pt x="15974022" y="16376073"/>
                </a:cubicBezTo>
                <a:cubicBezTo>
                  <a:pt x="15974022" y="16708582"/>
                  <a:pt x="15953240" y="16895618"/>
                  <a:pt x="15932458" y="17082655"/>
                </a:cubicBezTo>
              </a:path>
            </a:pathLst>
          </a:custGeom>
          <a:noFill/>
          <a:ln w="1524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Oval 337"/>
          <p:cNvSpPr/>
          <p:nvPr/>
        </p:nvSpPr>
        <p:spPr>
          <a:xfrm>
            <a:off x="11790775" y="940731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2" name="Oval 601"/>
          <p:cNvSpPr/>
          <p:nvPr/>
        </p:nvSpPr>
        <p:spPr>
          <a:xfrm>
            <a:off x="19017842" y="11493651"/>
            <a:ext cx="199588" cy="213378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565598" y="631371"/>
            <a:ext cx="26310488" cy="1708513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8" name="Group 647"/>
          <p:cNvGrpSpPr/>
          <p:nvPr/>
        </p:nvGrpSpPr>
        <p:grpSpPr>
          <a:xfrm rot="676382">
            <a:off x="16388912" y="15815658"/>
            <a:ext cx="3793021" cy="2343320"/>
            <a:chOff x="9256463" y="12240327"/>
            <a:chExt cx="3793021" cy="2343320"/>
          </a:xfrm>
        </p:grpSpPr>
        <p:sp>
          <p:nvSpPr>
            <p:cNvPr id="649" name="Freeform 648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0" name="Group 649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51" name="Rectangle 650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2" name="Rectangle 651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653" name="Group 652"/>
          <p:cNvGrpSpPr/>
          <p:nvPr/>
        </p:nvGrpSpPr>
        <p:grpSpPr>
          <a:xfrm>
            <a:off x="2893700" y="10867742"/>
            <a:ext cx="1451842" cy="1309816"/>
            <a:chOff x="5305666" y="8031892"/>
            <a:chExt cx="1451842" cy="1309816"/>
          </a:xfrm>
        </p:grpSpPr>
        <p:sp>
          <p:nvSpPr>
            <p:cNvPr id="654" name="Rectangle 653"/>
            <p:cNvSpPr/>
            <p:nvPr/>
          </p:nvSpPr>
          <p:spPr>
            <a:xfrm>
              <a:off x="5436972" y="8575589"/>
              <a:ext cx="1186249" cy="766119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Army Group B</a:t>
              </a:r>
              <a:endParaRPr lang="en-US" sz="2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5305666" y="8031892"/>
              <a:ext cx="1451842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XXXXX</a:t>
              </a:r>
              <a:endParaRPr 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56" name="Group 655"/>
          <p:cNvGrpSpPr/>
          <p:nvPr/>
        </p:nvGrpSpPr>
        <p:grpSpPr>
          <a:xfrm rot="18667414">
            <a:off x="13615652" y="12146423"/>
            <a:ext cx="3793021" cy="2343320"/>
            <a:chOff x="9256463" y="12240327"/>
            <a:chExt cx="3793021" cy="2343320"/>
          </a:xfrm>
        </p:grpSpPr>
        <p:sp>
          <p:nvSpPr>
            <p:cNvPr id="657" name="Freeform 656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8" name="Group 657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59" name="Rectangle 658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Rectangle 659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670" name="Group 669"/>
          <p:cNvGrpSpPr/>
          <p:nvPr/>
        </p:nvGrpSpPr>
        <p:grpSpPr>
          <a:xfrm rot="19637128">
            <a:off x="8943084" y="9859454"/>
            <a:ext cx="3793021" cy="2343320"/>
            <a:chOff x="9256463" y="12240327"/>
            <a:chExt cx="3793021" cy="2343320"/>
          </a:xfrm>
        </p:grpSpPr>
        <p:sp>
          <p:nvSpPr>
            <p:cNvPr id="671" name="Freeform 670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2" name="Group 671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673" name="Rectangle 672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Rectangle 673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 rot="20925150">
            <a:off x="7214986" y="4384927"/>
            <a:ext cx="8124724" cy="804081"/>
            <a:chOff x="6044555" y="3013327"/>
            <a:chExt cx="8124724" cy="804081"/>
          </a:xfrm>
        </p:grpSpPr>
        <p:sp>
          <p:nvSpPr>
            <p:cNvPr id="606" name="Freeform 605"/>
            <p:cNvSpPr/>
            <p:nvPr/>
          </p:nvSpPr>
          <p:spPr>
            <a:xfrm rot="21205407">
              <a:off x="6044555" y="3013327"/>
              <a:ext cx="8124724" cy="804081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4016" h="146304">
                  <a:moveTo>
                    <a:pt x="0" y="146304"/>
                  </a:moveTo>
                  <a:lnTo>
                    <a:pt x="2414016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/>
            <p:cNvGrpSpPr/>
            <p:nvPr/>
          </p:nvGrpSpPr>
          <p:grpSpPr>
            <a:xfrm rot="20863988">
              <a:off x="9357009" y="3298686"/>
              <a:ext cx="1062723" cy="296596"/>
              <a:chOff x="13330299" y="26123431"/>
              <a:chExt cx="1062723" cy="296596"/>
            </a:xfrm>
          </p:grpSpPr>
          <p:sp>
            <p:nvSpPr>
              <p:cNvPr id="119" name="Rectangle 118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21922597" y="12823371"/>
            <a:ext cx="4486145" cy="515074"/>
            <a:chOff x="21922597" y="12823371"/>
            <a:chExt cx="4486145" cy="515074"/>
          </a:xfrm>
        </p:grpSpPr>
        <p:sp>
          <p:nvSpPr>
            <p:cNvPr id="614" name="Freeform 613"/>
            <p:cNvSpPr/>
            <p:nvPr/>
          </p:nvSpPr>
          <p:spPr>
            <a:xfrm>
              <a:off x="21922597" y="12823371"/>
              <a:ext cx="4486145" cy="515074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  <a:gd name="connsiteX0" fmla="*/ 0 w 2134098"/>
                <a:gd name="connsiteY0" fmla="*/ 138306 h 138306"/>
                <a:gd name="connsiteX1" fmla="*/ 2134098 w 2134098"/>
                <a:gd name="connsiteY1" fmla="*/ 0 h 13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34098" h="138306">
                  <a:moveTo>
                    <a:pt x="0" y="138306"/>
                  </a:moveTo>
                  <a:lnTo>
                    <a:pt x="2134098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2" name="Group 121"/>
            <p:cNvGrpSpPr/>
            <p:nvPr/>
          </p:nvGrpSpPr>
          <p:grpSpPr>
            <a:xfrm rot="21181714">
              <a:off x="23918746" y="12899886"/>
              <a:ext cx="1062723" cy="296596"/>
              <a:chOff x="13330299" y="26123431"/>
              <a:chExt cx="1062723" cy="296596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115" name="TextBox 114"/>
          <p:cNvSpPr txBox="1"/>
          <p:nvPr/>
        </p:nvSpPr>
        <p:spPr>
          <a:xfrm>
            <a:off x="20235434" y="8418573"/>
            <a:ext cx="27886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C00000"/>
                </a:solidFill>
              </a:rPr>
              <a:t>DON FRONT</a:t>
            </a:r>
            <a:endParaRPr lang="en-US" sz="4000" b="1" dirty="0">
              <a:solidFill>
                <a:srgbClr val="C00000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8776290">
            <a:off x="15767980" y="9341617"/>
            <a:ext cx="4486145" cy="515074"/>
            <a:chOff x="21922597" y="12823371"/>
            <a:chExt cx="4486145" cy="515074"/>
          </a:xfrm>
        </p:grpSpPr>
        <p:sp>
          <p:nvSpPr>
            <p:cNvPr id="125" name="Freeform 124"/>
            <p:cNvSpPr/>
            <p:nvPr/>
          </p:nvSpPr>
          <p:spPr>
            <a:xfrm>
              <a:off x="21922597" y="12823371"/>
              <a:ext cx="4486145" cy="515074"/>
            </a:xfrm>
            <a:custGeom>
              <a:avLst/>
              <a:gdLst>
                <a:gd name="connsiteX0" fmla="*/ 0 w 2414016"/>
                <a:gd name="connsiteY0" fmla="*/ 146304 h 146304"/>
                <a:gd name="connsiteX1" fmla="*/ 2414016 w 2414016"/>
                <a:gd name="connsiteY1" fmla="*/ 0 h 146304"/>
                <a:gd name="connsiteX0" fmla="*/ 0 w 2134098"/>
                <a:gd name="connsiteY0" fmla="*/ 138306 h 138306"/>
                <a:gd name="connsiteX1" fmla="*/ 2134098 w 2134098"/>
                <a:gd name="connsiteY1" fmla="*/ 0 h 13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34098" h="138306">
                  <a:moveTo>
                    <a:pt x="0" y="138306"/>
                  </a:moveTo>
                  <a:lnTo>
                    <a:pt x="2134098" y="0"/>
                  </a:lnTo>
                </a:path>
              </a:pathLst>
            </a:custGeom>
            <a:ln w="1016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/>
            <p:cNvGrpSpPr/>
            <p:nvPr/>
          </p:nvGrpSpPr>
          <p:grpSpPr>
            <a:xfrm rot="21181714">
              <a:off x="23918746" y="12899886"/>
              <a:ext cx="1062723" cy="296596"/>
              <a:chOff x="13330299" y="26123431"/>
              <a:chExt cx="1062723" cy="296596"/>
            </a:xfrm>
          </p:grpSpPr>
          <p:sp>
            <p:nvSpPr>
              <p:cNvPr id="127" name="Rectangle 126"/>
              <p:cNvSpPr/>
              <p:nvPr/>
            </p:nvSpPr>
            <p:spPr>
              <a:xfrm>
                <a:off x="13336797" y="26123431"/>
                <a:ext cx="1056225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13330299" y="26123464"/>
                <a:ext cx="1058964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rgbClr val="C00000"/>
                    </a:solidFill>
                  </a:rPr>
                  <a:t>XXXXX</a:t>
                </a:r>
                <a:endParaRPr lang="en-US" sz="24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628" name="Rectangle 627"/>
          <p:cNvSpPr/>
          <p:nvPr/>
        </p:nvSpPr>
        <p:spPr>
          <a:xfrm>
            <a:off x="15010470" y="684933"/>
            <a:ext cx="11842595" cy="4572867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9" name="TextBox 628"/>
          <p:cNvSpPr txBox="1"/>
          <p:nvPr/>
        </p:nvSpPr>
        <p:spPr>
          <a:xfrm>
            <a:off x="15279208" y="812630"/>
            <a:ext cx="11349611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Soviet Build-Up for URANUS</a:t>
            </a:r>
          </a:p>
          <a:p>
            <a:pPr algn="ctr"/>
            <a:r>
              <a:rPr lang="en-US" sz="3600" b="1" dirty="0" smtClean="0">
                <a:latin typeface="Georgia" panose="02040502050405020303" pitchFamily="18" charset="0"/>
              </a:rPr>
              <a:t>29 October 1942</a:t>
            </a:r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630" name="TextBox 629"/>
          <p:cNvSpPr txBox="1"/>
          <p:nvPr/>
        </p:nvSpPr>
        <p:spPr>
          <a:xfrm>
            <a:off x="16362114" y="4095835"/>
            <a:ext cx="95096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0             25            50            75           100          125          150         175          200</a:t>
            </a:r>
          </a:p>
          <a:p>
            <a:pPr algn="ctr"/>
            <a:r>
              <a:rPr lang="en-US" sz="2400" b="1" dirty="0" smtClean="0"/>
              <a:t>Kilometers</a:t>
            </a:r>
            <a:endParaRPr lang="en-US" sz="2400" b="1" dirty="0"/>
          </a:p>
        </p:txBody>
      </p:sp>
      <p:grpSp>
        <p:nvGrpSpPr>
          <p:cNvPr id="631" name="Group 630"/>
          <p:cNvGrpSpPr/>
          <p:nvPr/>
        </p:nvGrpSpPr>
        <p:grpSpPr>
          <a:xfrm>
            <a:off x="16528390" y="3749378"/>
            <a:ext cx="9021986" cy="278705"/>
            <a:chOff x="686494" y="24475364"/>
            <a:chExt cx="5930142" cy="210593"/>
          </a:xfrm>
        </p:grpSpPr>
        <p:grpSp>
          <p:nvGrpSpPr>
            <p:cNvPr id="632" name="Group 631"/>
            <p:cNvGrpSpPr/>
            <p:nvPr/>
          </p:nvGrpSpPr>
          <p:grpSpPr>
            <a:xfrm>
              <a:off x="686494" y="24475364"/>
              <a:ext cx="3702626" cy="208865"/>
              <a:chOff x="-527978" y="24570780"/>
              <a:chExt cx="6223658" cy="208865"/>
            </a:xfrm>
          </p:grpSpPr>
          <p:sp>
            <p:nvSpPr>
              <p:cNvPr id="637" name="Rectangle 636"/>
              <p:cNvSpPr/>
              <p:nvPr/>
            </p:nvSpPr>
            <p:spPr>
              <a:xfrm>
                <a:off x="-527978" y="24570780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Rectangle 637"/>
              <p:cNvSpPr/>
              <p:nvPr/>
            </p:nvSpPr>
            <p:spPr>
              <a:xfrm>
                <a:off x="704019" y="24572684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Rectangle 638"/>
              <p:cNvSpPr/>
              <p:nvPr/>
            </p:nvSpPr>
            <p:spPr>
              <a:xfrm>
                <a:off x="1950806" y="24572525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Rectangle 639"/>
              <p:cNvSpPr/>
              <p:nvPr/>
            </p:nvSpPr>
            <p:spPr>
              <a:xfrm>
                <a:off x="3198886" y="24572598"/>
                <a:ext cx="1248711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Rectangle 640"/>
              <p:cNvSpPr/>
              <p:nvPr/>
            </p:nvSpPr>
            <p:spPr>
              <a:xfrm>
                <a:off x="4446969" y="24573042"/>
                <a:ext cx="1248711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3" name="Group 632"/>
            <p:cNvGrpSpPr/>
            <p:nvPr/>
          </p:nvGrpSpPr>
          <p:grpSpPr>
            <a:xfrm>
              <a:off x="4388413" y="24475537"/>
              <a:ext cx="2228223" cy="210420"/>
              <a:chOff x="-545851" y="24568338"/>
              <a:chExt cx="3745368" cy="210420"/>
            </a:xfrm>
          </p:grpSpPr>
          <p:sp>
            <p:nvSpPr>
              <p:cNvPr id="634" name="Rectangle 633"/>
              <p:cNvSpPr/>
              <p:nvPr/>
            </p:nvSpPr>
            <p:spPr>
              <a:xfrm>
                <a:off x="-545851" y="24570410"/>
                <a:ext cx="1248710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Rectangle 634"/>
              <p:cNvSpPr/>
              <p:nvPr/>
            </p:nvSpPr>
            <p:spPr>
              <a:xfrm>
                <a:off x="704019" y="24568338"/>
                <a:ext cx="1248712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Rectangle 635"/>
              <p:cNvSpPr/>
              <p:nvPr/>
            </p:nvSpPr>
            <p:spPr>
              <a:xfrm>
                <a:off x="1950807" y="24572155"/>
                <a:ext cx="1248710" cy="206603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642" name="Picture 64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80274" y="1201068"/>
            <a:ext cx="1929312" cy="2192086"/>
          </a:xfrm>
          <a:prstGeom prst="rect">
            <a:avLst/>
          </a:prstGeom>
        </p:spPr>
      </p:pic>
      <p:grpSp>
        <p:nvGrpSpPr>
          <p:cNvPr id="643" name="Group 642"/>
          <p:cNvGrpSpPr/>
          <p:nvPr/>
        </p:nvGrpSpPr>
        <p:grpSpPr>
          <a:xfrm>
            <a:off x="25465998" y="1170179"/>
            <a:ext cx="990691" cy="2364409"/>
            <a:chOff x="16799904" y="23202900"/>
            <a:chExt cx="597031" cy="1657720"/>
          </a:xfrm>
        </p:grpSpPr>
        <p:sp>
          <p:nvSpPr>
            <p:cNvPr id="644" name="Down Arrow 643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TextBox 644"/>
            <p:cNvSpPr txBox="1"/>
            <p:nvPr/>
          </p:nvSpPr>
          <p:spPr>
            <a:xfrm>
              <a:off x="16799904" y="24103490"/>
              <a:ext cx="59703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002060"/>
                  </a:solidFill>
                </a:rPr>
                <a:t>N</a:t>
              </a:r>
              <a:endParaRPr lang="en-US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 rot="20539939">
            <a:off x="2346339" y="6092995"/>
            <a:ext cx="3793021" cy="2343320"/>
            <a:chOff x="9256463" y="12240327"/>
            <a:chExt cx="3793021" cy="2343320"/>
          </a:xfrm>
        </p:grpSpPr>
        <p:sp>
          <p:nvSpPr>
            <p:cNvPr id="130" name="Freeform 129"/>
            <p:cNvSpPr/>
            <p:nvPr/>
          </p:nvSpPr>
          <p:spPr>
            <a:xfrm rot="1152781">
              <a:off x="9256463" y="12240327"/>
              <a:ext cx="3793021" cy="2343320"/>
            </a:xfrm>
            <a:custGeom>
              <a:avLst/>
              <a:gdLst>
                <a:gd name="connsiteX0" fmla="*/ 0 w 1200150"/>
                <a:gd name="connsiteY0" fmla="*/ 2952750 h 2952750"/>
                <a:gd name="connsiteX1" fmla="*/ 1200150 w 1200150"/>
                <a:gd name="connsiteY1" fmla="*/ 0 h 2952750"/>
                <a:gd name="connsiteX0" fmla="*/ 0 w 761879"/>
                <a:gd name="connsiteY0" fmla="*/ 1952723 h 1952723"/>
                <a:gd name="connsiteX1" fmla="*/ 761879 w 761879"/>
                <a:gd name="connsiteY1" fmla="*/ 0 h 1952723"/>
                <a:gd name="connsiteX0" fmla="*/ 0 w 2198549"/>
                <a:gd name="connsiteY0" fmla="*/ 1303493 h 1303493"/>
                <a:gd name="connsiteX1" fmla="*/ 2198549 w 2198549"/>
                <a:gd name="connsiteY1" fmla="*/ 0 h 1303493"/>
                <a:gd name="connsiteX0" fmla="*/ 0 w 3793021"/>
                <a:gd name="connsiteY0" fmla="*/ 2343320 h 2343320"/>
                <a:gd name="connsiteX1" fmla="*/ 3793021 w 3793021"/>
                <a:gd name="connsiteY1" fmla="*/ 0 h 234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21" h="2343320">
                  <a:moveTo>
                    <a:pt x="0" y="2343320"/>
                  </a:moveTo>
                  <a:lnTo>
                    <a:pt x="3793021" y="0"/>
                  </a:lnTo>
                </a:path>
              </a:pathLst>
            </a:custGeom>
            <a:noFill/>
            <a:ln w="1270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/>
            <p:cNvGrpSpPr/>
            <p:nvPr/>
          </p:nvGrpSpPr>
          <p:grpSpPr>
            <a:xfrm rot="20921706">
              <a:off x="11215466" y="13167812"/>
              <a:ext cx="870333" cy="299880"/>
              <a:chOff x="13647019" y="26195891"/>
              <a:chExt cx="870333" cy="29988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13647019" y="26195891"/>
                <a:ext cx="870333" cy="29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>
              <a:xfrm rot="1912">
                <a:off x="13652206" y="26199208"/>
                <a:ext cx="864973" cy="296563"/>
              </a:xfrm>
              <a:prstGeom prst="rect">
                <a:avLst/>
              </a:prstGeom>
              <a:solidFill>
                <a:srgbClr val="FFFFCC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34" name="Group 133"/>
          <p:cNvGrpSpPr/>
          <p:nvPr/>
        </p:nvGrpSpPr>
        <p:grpSpPr>
          <a:xfrm>
            <a:off x="5993545" y="8185204"/>
            <a:ext cx="1815055" cy="1316776"/>
            <a:chOff x="1222206" y="13080046"/>
            <a:chExt cx="984915" cy="771299"/>
          </a:xfrm>
        </p:grpSpPr>
        <p:grpSp>
          <p:nvGrpSpPr>
            <p:cNvPr id="135" name="Group 134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137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139" name="Rectangle 13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0" name="Straight Connector 139"/>
                <p:cNvCxnSpPr>
                  <a:stCxn id="139" idx="0"/>
                  <a:endCxn id="13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1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2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4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38" name="TextBox 137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36" name="TextBox 135"/>
            <p:cNvSpPr txBox="1"/>
            <p:nvPr/>
          </p:nvSpPr>
          <p:spPr>
            <a:xfrm>
              <a:off x="1222206" y="13479908"/>
              <a:ext cx="321144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4">
                      <a:lumMod val="50000"/>
                    </a:schemeClr>
                  </a:solidFill>
                </a:rPr>
                <a:t>8It</a:t>
              </a:r>
              <a:endParaRPr lang="en-US" sz="2400" b="1" dirty="0">
                <a:solidFill>
                  <a:schemeClr val="accent4">
                    <a:lumMod val="50000"/>
                  </a:schemeClr>
                </a:solidFill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7000591" y="12583201"/>
            <a:ext cx="1976004" cy="1311421"/>
            <a:chOff x="1647307" y="3096643"/>
            <a:chExt cx="1976004" cy="1311421"/>
          </a:xfrm>
        </p:grpSpPr>
        <p:grpSp>
          <p:nvGrpSpPr>
            <p:cNvPr id="150" name="Group 149"/>
            <p:cNvGrpSpPr/>
            <p:nvPr/>
          </p:nvGrpSpPr>
          <p:grpSpPr>
            <a:xfrm>
              <a:off x="1947956" y="3096643"/>
              <a:ext cx="1260389" cy="1309816"/>
              <a:chOff x="5412260" y="8031892"/>
              <a:chExt cx="1260389" cy="1309816"/>
            </a:xfrm>
          </p:grpSpPr>
          <p:sp>
            <p:nvSpPr>
              <p:cNvPr id="154" name="Rectangle 153"/>
              <p:cNvSpPr/>
              <p:nvPr/>
            </p:nvSpPr>
            <p:spPr>
              <a:xfrm>
                <a:off x="5436972" y="8575589"/>
                <a:ext cx="1186249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5" name="TextBox 154"/>
              <p:cNvSpPr txBox="1"/>
              <p:nvPr/>
            </p:nvSpPr>
            <p:spPr>
              <a:xfrm>
                <a:off x="5412260" y="8031892"/>
                <a:ext cx="126038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51" name="Freeform 150"/>
            <p:cNvSpPr/>
            <p:nvPr/>
          </p:nvSpPr>
          <p:spPr>
            <a:xfrm>
              <a:off x="1967235" y="3646671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51"/>
            <p:cNvSpPr/>
            <p:nvPr/>
          </p:nvSpPr>
          <p:spPr>
            <a:xfrm flipV="1">
              <a:off x="1966627" y="3638778"/>
              <a:ext cx="1187627" cy="761393"/>
            </a:xfrm>
            <a:custGeom>
              <a:avLst/>
              <a:gdLst>
                <a:gd name="connsiteX0" fmla="*/ 0 w 1187627"/>
                <a:gd name="connsiteY0" fmla="*/ 761393 h 761393"/>
                <a:gd name="connsiteX1" fmla="*/ 1187627 w 1187627"/>
                <a:gd name="connsiteY1" fmla="*/ 0 h 76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7627" h="761393">
                  <a:moveTo>
                    <a:pt x="0" y="761393"/>
                  </a:moveTo>
                  <a:lnTo>
                    <a:pt x="1187627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647307" y="3753424"/>
              <a:ext cx="1976004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6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0471837" y="12606606"/>
            <a:ext cx="2344123" cy="1322331"/>
            <a:chOff x="1156095" y="13076819"/>
            <a:chExt cx="1271236" cy="774551"/>
          </a:xfrm>
        </p:grpSpPr>
        <p:grpSp>
          <p:nvGrpSpPr>
            <p:cNvPr id="157" name="Group 156"/>
            <p:cNvGrpSpPr/>
            <p:nvPr/>
          </p:nvGrpSpPr>
          <p:grpSpPr>
            <a:xfrm>
              <a:off x="1475920" y="13076819"/>
              <a:ext cx="735724" cy="774551"/>
              <a:chOff x="3334311" y="6128652"/>
              <a:chExt cx="735724" cy="774551"/>
            </a:xfrm>
          </p:grpSpPr>
          <p:grpSp>
            <p:nvGrpSpPr>
              <p:cNvPr id="159" name="Group 44"/>
              <p:cNvGrpSpPr>
                <a:grpSpLocks/>
              </p:cNvGrpSpPr>
              <p:nvPr/>
            </p:nvGrpSpPr>
            <p:grpSpPr bwMode="auto">
              <a:xfrm>
                <a:off x="3352496" y="6452055"/>
                <a:ext cx="681616" cy="451148"/>
                <a:chOff x="6438601" y="1673424"/>
                <a:chExt cx="197207" cy="125713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2" name="Straight Connector 161"/>
                <p:cNvCxnSpPr>
                  <a:stCxn id="161" idx="0"/>
                  <a:endCxn id="1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Freeform 1759"/>
                <p:cNvSpPr/>
                <p:nvPr/>
              </p:nvSpPr>
              <p:spPr>
                <a:xfrm rot="10800000" flipV="1">
                  <a:off x="6438863" y="1673715"/>
                  <a:ext cx="196945" cy="125422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0" name="TextBox 159"/>
              <p:cNvSpPr txBox="1"/>
              <p:nvPr/>
            </p:nvSpPr>
            <p:spPr>
              <a:xfrm>
                <a:off x="3334311" y="6128652"/>
                <a:ext cx="735724" cy="3785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5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50000"/>
                    </a:schemeClr>
                  </a:solidFill>
                </a:endParaRPr>
              </a:p>
            </p:txBody>
          </p:sp>
        </p:grpSp>
        <p:sp>
          <p:nvSpPr>
            <p:cNvPr id="158" name="TextBox 157"/>
            <p:cNvSpPr txBox="1"/>
            <p:nvPr/>
          </p:nvSpPr>
          <p:spPr>
            <a:xfrm>
              <a:off x="1156095" y="13486112"/>
              <a:ext cx="1271236" cy="2704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</a:rPr>
                <a:t>3</a:t>
              </a:r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</a:rPr>
                <a:t>Ru                    B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1393371" y="3787375"/>
            <a:ext cx="2060943" cy="1316776"/>
            <a:chOff x="1088778" y="13080046"/>
            <a:chExt cx="1118343" cy="771299"/>
          </a:xfrm>
        </p:grpSpPr>
        <p:grpSp>
          <p:nvGrpSpPr>
            <p:cNvPr id="166" name="Group 165"/>
            <p:cNvGrpSpPr/>
            <p:nvPr/>
          </p:nvGrpSpPr>
          <p:grpSpPr>
            <a:xfrm>
              <a:off x="1471397" y="13080046"/>
              <a:ext cx="735724" cy="771299"/>
              <a:chOff x="3329788" y="6131879"/>
              <a:chExt cx="735724" cy="771299"/>
            </a:xfrm>
          </p:grpSpPr>
          <p:grpSp>
            <p:nvGrpSpPr>
              <p:cNvPr id="168" name="Group 44"/>
              <p:cNvGrpSpPr>
                <a:grpSpLocks/>
              </p:cNvGrpSpPr>
              <p:nvPr/>
            </p:nvGrpSpPr>
            <p:grpSpPr bwMode="auto">
              <a:xfrm>
                <a:off x="3352496" y="6452032"/>
                <a:ext cx="681139" cy="451146"/>
                <a:chOff x="6438601" y="1673424"/>
                <a:chExt cx="197069" cy="125713"/>
              </a:xfrm>
            </p:grpSpPr>
            <p:sp>
              <p:nvSpPr>
                <p:cNvPr id="170" name="Rectangle 16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  <p:cxnSp>
              <p:nvCxnSpPr>
                <p:cNvPr id="171" name="Straight Connector 170"/>
                <p:cNvCxnSpPr>
                  <a:stCxn id="170" idx="0"/>
                  <a:endCxn id="17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28575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2" name="Freeform 175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  <p:sp>
              <p:nvSpPr>
                <p:cNvPr id="173" name="Freeform 1759"/>
                <p:cNvSpPr/>
                <p:nvPr/>
              </p:nvSpPr>
              <p:spPr>
                <a:xfrm rot="10800000" flipV="1">
                  <a:off x="6439749" y="1673991"/>
                  <a:ext cx="195810" cy="124786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accent6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chemeClr val="accent6">
                        <a:lumMod val="60000"/>
                        <a:lumOff val="40000"/>
                      </a:schemeClr>
                    </a:solidFill>
                  </a:endParaRPr>
                </a:p>
              </p:txBody>
            </p:sp>
          </p:grpSp>
          <p:sp>
            <p:nvSpPr>
              <p:cNvPr id="169" name="TextBox 168"/>
              <p:cNvSpPr txBox="1"/>
              <p:nvPr/>
            </p:nvSpPr>
            <p:spPr>
              <a:xfrm>
                <a:off x="3329788" y="6131879"/>
                <a:ext cx="735724" cy="3785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accent6">
                      <a:lumMod val="60000"/>
                      <a:lumOff val="40000"/>
                    </a:schemeClr>
                  </a:solidFill>
                </a:endParaRPr>
              </a:p>
            </p:txBody>
          </p:sp>
        </p:grpSp>
        <p:sp>
          <p:nvSpPr>
            <p:cNvPr id="167" name="TextBox 166"/>
            <p:cNvSpPr txBox="1"/>
            <p:nvPr/>
          </p:nvSpPr>
          <p:spPr>
            <a:xfrm>
              <a:off x="1088778" y="13492660"/>
              <a:ext cx="454573" cy="27041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60000"/>
                      <a:lumOff val="40000"/>
                    </a:schemeClr>
                  </a:solidFill>
                </a:rPr>
                <a:t>2Hu</a:t>
              </a:r>
              <a:endParaRPr lang="en-US" sz="2400" b="1" dirty="0">
                <a:solidFill>
                  <a:schemeClr val="accent6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13551627" y="16117782"/>
            <a:ext cx="2039960" cy="1309816"/>
            <a:chOff x="13660484" y="17402297"/>
            <a:chExt cx="2039960" cy="1309816"/>
          </a:xfrm>
        </p:grpSpPr>
        <p:grpSp>
          <p:nvGrpSpPr>
            <p:cNvPr id="175" name="Group 174"/>
            <p:cNvGrpSpPr/>
            <p:nvPr/>
          </p:nvGrpSpPr>
          <p:grpSpPr>
            <a:xfrm>
              <a:off x="13997376" y="17402297"/>
              <a:ext cx="1264508" cy="1309816"/>
              <a:chOff x="5358714" y="8031892"/>
              <a:chExt cx="1264508" cy="1309816"/>
            </a:xfrm>
          </p:grpSpPr>
          <p:sp>
            <p:nvSpPr>
              <p:cNvPr id="178" name="Rectangle 177"/>
              <p:cNvSpPr/>
              <p:nvPr/>
            </p:nvSpPr>
            <p:spPr>
              <a:xfrm>
                <a:off x="5358714" y="8575589"/>
                <a:ext cx="1264508" cy="766119"/>
              </a:xfrm>
              <a:prstGeom prst="rect">
                <a:avLst/>
              </a:prstGeom>
              <a:solidFill>
                <a:schemeClr val="bg1"/>
              </a:solidFill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79" name="TextBox 178"/>
              <p:cNvSpPr txBox="1"/>
              <p:nvPr/>
            </p:nvSpPr>
            <p:spPr>
              <a:xfrm>
                <a:off x="5382866" y="8031892"/>
                <a:ext cx="1213029" cy="6463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XXXX</a:t>
                </a:r>
                <a:endParaRPr lang="en-US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76" name="Rounded Rectangle 175"/>
            <p:cNvSpPr/>
            <p:nvPr/>
          </p:nvSpPr>
          <p:spPr>
            <a:xfrm>
              <a:off x="14195685" y="18153089"/>
              <a:ext cx="854440" cy="31479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13660484" y="18082261"/>
              <a:ext cx="203996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4                     B</a:t>
              </a:r>
              <a:endParaRPr lang="en-US" sz="2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Freeform 3"/>
          <p:cNvSpPr/>
          <p:nvPr/>
        </p:nvSpPr>
        <p:spPr>
          <a:xfrm>
            <a:off x="15457714" y="17286514"/>
            <a:ext cx="2286000" cy="195943"/>
          </a:xfrm>
          <a:custGeom>
            <a:avLst/>
            <a:gdLst>
              <a:gd name="connsiteX0" fmla="*/ 0 w 2286000"/>
              <a:gd name="connsiteY0" fmla="*/ 0 h 195943"/>
              <a:gd name="connsiteX1" fmla="*/ 2286000 w 2286000"/>
              <a:gd name="connsiteY1" fmla="*/ 195943 h 195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0" h="195943">
                <a:moveTo>
                  <a:pt x="0" y="0"/>
                </a:moveTo>
                <a:lnTo>
                  <a:pt x="2286000" y="195943"/>
                </a:lnTo>
              </a:path>
            </a:pathLst>
          </a:custGeom>
          <a:noFill/>
          <a:ln w="1270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 rot="1333964">
            <a:off x="13536080" y="8896786"/>
            <a:ext cx="4746171" cy="2450111"/>
          </a:xfrm>
          <a:prstGeom prst="ellipse">
            <a:avLst/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0" name="Group 179"/>
          <p:cNvGrpSpPr/>
          <p:nvPr/>
        </p:nvGrpSpPr>
        <p:grpSpPr>
          <a:xfrm>
            <a:off x="696686" y="870859"/>
            <a:ext cx="1023257" cy="740229"/>
            <a:chOff x="27932743" y="3570514"/>
            <a:chExt cx="1023257" cy="740229"/>
          </a:xfrm>
        </p:grpSpPr>
        <p:sp>
          <p:nvSpPr>
            <p:cNvPr id="181" name="Oval 180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12-4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2330795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5" name="Freeform 24"/>
          <p:cNvSpPr/>
          <p:nvPr/>
        </p:nvSpPr>
        <p:spPr>
          <a:xfrm>
            <a:off x="338382" y="3363685"/>
            <a:ext cx="18961991" cy="13633314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1574242 w 12620156"/>
              <a:gd name="connsiteY12" fmla="*/ 529187 h 9274881"/>
              <a:gd name="connsiteX13" fmla="*/ 12620156 w 12620156"/>
              <a:gd name="connsiteY13" fmla="*/ 0 h 9274881"/>
              <a:gd name="connsiteX0" fmla="*/ 0 w 12176403"/>
              <a:gd name="connsiteY0" fmla="*/ 8757234 h 8757234"/>
              <a:gd name="connsiteX1" fmla="*/ 1587714 w 12176403"/>
              <a:gd name="connsiteY1" fmla="*/ 6646021 h 8757234"/>
              <a:gd name="connsiteX2" fmla="*/ 2055547 w 12176403"/>
              <a:gd name="connsiteY2" fmla="*/ 5593398 h 8757234"/>
              <a:gd name="connsiteX3" fmla="*/ 3363352 w 12176403"/>
              <a:gd name="connsiteY3" fmla="*/ 3966617 h 8757234"/>
              <a:gd name="connsiteX4" fmla="*/ 4086365 w 12176403"/>
              <a:gd name="connsiteY4" fmla="*/ 2818300 h 8757234"/>
              <a:gd name="connsiteX5" fmla="*/ 4499013 w 12176403"/>
              <a:gd name="connsiteY5" fmla="*/ 2257866 h 8757234"/>
              <a:gd name="connsiteX6" fmla="*/ 6060893 w 12176403"/>
              <a:gd name="connsiteY6" fmla="*/ 2342515 h 8757234"/>
              <a:gd name="connsiteX7" fmla="*/ 6732474 w 12176403"/>
              <a:gd name="connsiteY7" fmla="*/ 2273242 h 8757234"/>
              <a:gd name="connsiteX8" fmla="*/ 8195706 w 12176403"/>
              <a:gd name="connsiteY8" fmla="*/ 1830954 h 8757234"/>
              <a:gd name="connsiteX9" fmla="*/ 8978139 w 12176403"/>
              <a:gd name="connsiteY9" fmla="*/ 1123079 h 8757234"/>
              <a:gd name="connsiteX10" fmla="*/ 9972113 w 12176403"/>
              <a:gd name="connsiteY10" fmla="*/ 487508 h 8757234"/>
              <a:gd name="connsiteX11" fmla="*/ 11071021 w 12176403"/>
              <a:gd name="connsiteY11" fmla="*/ 153706 h 8757234"/>
              <a:gd name="connsiteX12" fmla="*/ 11574242 w 12176403"/>
              <a:gd name="connsiteY12" fmla="*/ 11540 h 8757234"/>
              <a:gd name="connsiteX13" fmla="*/ 12176403 w 12176403"/>
              <a:gd name="connsiteY13" fmla="*/ 20235 h 8757234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071021 w 12176403"/>
              <a:gd name="connsiteY11" fmla="*/ 198515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9065545 w 12176403"/>
              <a:gd name="connsiteY9" fmla="*/ 1443553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680104"/>
              <a:gd name="connsiteY0" fmla="*/ 9406764 h 9406764"/>
              <a:gd name="connsiteX1" fmla="*/ 2091415 w 12680104"/>
              <a:gd name="connsiteY1" fmla="*/ 6690830 h 9406764"/>
              <a:gd name="connsiteX2" fmla="*/ 2559248 w 12680104"/>
              <a:gd name="connsiteY2" fmla="*/ 5638207 h 9406764"/>
              <a:gd name="connsiteX3" fmla="*/ 3867053 w 12680104"/>
              <a:gd name="connsiteY3" fmla="*/ 4011426 h 9406764"/>
              <a:gd name="connsiteX4" fmla="*/ 4590066 w 12680104"/>
              <a:gd name="connsiteY4" fmla="*/ 2863109 h 9406764"/>
              <a:gd name="connsiteX5" fmla="*/ 5002714 w 12680104"/>
              <a:gd name="connsiteY5" fmla="*/ 2302675 h 9406764"/>
              <a:gd name="connsiteX6" fmla="*/ 6564594 w 12680104"/>
              <a:gd name="connsiteY6" fmla="*/ 2387324 h 9406764"/>
              <a:gd name="connsiteX7" fmla="*/ 7236175 w 12680104"/>
              <a:gd name="connsiteY7" fmla="*/ 2318051 h 9406764"/>
              <a:gd name="connsiteX8" fmla="*/ 8699407 w 12680104"/>
              <a:gd name="connsiteY8" fmla="*/ 1875763 h 9406764"/>
              <a:gd name="connsiteX9" fmla="*/ 9569246 w 12680104"/>
              <a:gd name="connsiteY9" fmla="*/ 1443553 h 9406764"/>
              <a:gd name="connsiteX10" fmla="*/ 10603562 w 12680104"/>
              <a:gd name="connsiteY10" fmla="*/ 848322 h 9406764"/>
              <a:gd name="connsiteX11" fmla="*/ 11655405 w 12680104"/>
              <a:gd name="connsiteY11" fmla="*/ 339709 h 9406764"/>
              <a:gd name="connsiteX12" fmla="*/ 12077943 w 12680104"/>
              <a:gd name="connsiteY12" fmla="*/ 56349 h 9406764"/>
              <a:gd name="connsiteX13" fmla="*/ 12680104 w 12680104"/>
              <a:gd name="connsiteY13" fmla="*/ 65044 h 9406764"/>
              <a:gd name="connsiteX0" fmla="*/ 0 w 12706198"/>
              <a:gd name="connsiteY0" fmla="*/ 9360063 h 9360063"/>
              <a:gd name="connsiteX1" fmla="*/ 2117509 w 12706198"/>
              <a:gd name="connsiteY1" fmla="*/ 6690830 h 9360063"/>
              <a:gd name="connsiteX2" fmla="*/ 2585342 w 12706198"/>
              <a:gd name="connsiteY2" fmla="*/ 5638207 h 9360063"/>
              <a:gd name="connsiteX3" fmla="*/ 3893147 w 12706198"/>
              <a:gd name="connsiteY3" fmla="*/ 4011426 h 9360063"/>
              <a:gd name="connsiteX4" fmla="*/ 4616160 w 12706198"/>
              <a:gd name="connsiteY4" fmla="*/ 2863109 h 9360063"/>
              <a:gd name="connsiteX5" fmla="*/ 5028808 w 12706198"/>
              <a:gd name="connsiteY5" fmla="*/ 2302675 h 9360063"/>
              <a:gd name="connsiteX6" fmla="*/ 6590688 w 12706198"/>
              <a:gd name="connsiteY6" fmla="*/ 2387324 h 9360063"/>
              <a:gd name="connsiteX7" fmla="*/ 7262269 w 12706198"/>
              <a:gd name="connsiteY7" fmla="*/ 2318051 h 9360063"/>
              <a:gd name="connsiteX8" fmla="*/ 8725501 w 12706198"/>
              <a:gd name="connsiteY8" fmla="*/ 1875763 h 9360063"/>
              <a:gd name="connsiteX9" fmla="*/ 9595340 w 12706198"/>
              <a:gd name="connsiteY9" fmla="*/ 1443553 h 9360063"/>
              <a:gd name="connsiteX10" fmla="*/ 10629656 w 12706198"/>
              <a:gd name="connsiteY10" fmla="*/ 848322 h 9360063"/>
              <a:gd name="connsiteX11" fmla="*/ 11681499 w 12706198"/>
              <a:gd name="connsiteY11" fmla="*/ 339709 h 9360063"/>
              <a:gd name="connsiteX12" fmla="*/ 12104037 w 12706198"/>
              <a:gd name="connsiteY12" fmla="*/ 56349 h 9360063"/>
              <a:gd name="connsiteX13" fmla="*/ 12706198 w 12706198"/>
              <a:gd name="connsiteY13" fmla="*/ 65044 h 9360063"/>
              <a:gd name="connsiteX0" fmla="*/ 0 w 12715983"/>
              <a:gd name="connsiteY0" fmla="*/ 9350055 h 9350055"/>
              <a:gd name="connsiteX1" fmla="*/ 2127294 w 12715983"/>
              <a:gd name="connsiteY1" fmla="*/ 6690830 h 9350055"/>
              <a:gd name="connsiteX2" fmla="*/ 2595127 w 12715983"/>
              <a:gd name="connsiteY2" fmla="*/ 5638207 h 9350055"/>
              <a:gd name="connsiteX3" fmla="*/ 3902932 w 12715983"/>
              <a:gd name="connsiteY3" fmla="*/ 4011426 h 9350055"/>
              <a:gd name="connsiteX4" fmla="*/ 4625945 w 12715983"/>
              <a:gd name="connsiteY4" fmla="*/ 2863109 h 9350055"/>
              <a:gd name="connsiteX5" fmla="*/ 5038593 w 12715983"/>
              <a:gd name="connsiteY5" fmla="*/ 2302675 h 9350055"/>
              <a:gd name="connsiteX6" fmla="*/ 6600473 w 12715983"/>
              <a:gd name="connsiteY6" fmla="*/ 2387324 h 9350055"/>
              <a:gd name="connsiteX7" fmla="*/ 7272054 w 12715983"/>
              <a:gd name="connsiteY7" fmla="*/ 2318051 h 9350055"/>
              <a:gd name="connsiteX8" fmla="*/ 8735286 w 12715983"/>
              <a:gd name="connsiteY8" fmla="*/ 1875763 h 9350055"/>
              <a:gd name="connsiteX9" fmla="*/ 9605125 w 12715983"/>
              <a:gd name="connsiteY9" fmla="*/ 1443553 h 9350055"/>
              <a:gd name="connsiteX10" fmla="*/ 10639441 w 12715983"/>
              <a:gd name="connsiteY10" fmla="*/ 848322 h 9350055"/>
              <a:gd name="connsiteX11" fmla="*/ 11691284 w 12715983"/>
              <a:gd name="connsiteY11" fmla="*/ 339709 h 9350055"/>
              <a:gd name="connsiteX12" fmla="*/ 12113822 w 12715983"/>
              <a:gd name="connsiteY12" fmla="*/ 56349 h 9350055"/>
              <a:gd name="connsiteX13" fmla="*/ 12715983 w 12715983"/>
              <a:gd name="connsiteY13" fmla="*/ 65044 h 93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715983" h="9350055">
                <a:moveTo>
                  <a:pt x="0" y="9350055"/>
                </a:moveTo>
                <a:cubicBezTo>
                  <a:pt x="239971" y="8978346"/>
                  <a:pt x="1694773" y="7309471"/>
                  <a:pt x="2127294" y="6690830"/>
                </a:cubicBezTo>
                <a:cubicBezTo>
                  <a:pt x="2559815" y="6072189"/>
                  <a:pt x="2281467" y="6061737"/>
                  <a:pt x="2595127" y="5638207"/>
                </a:cubicBezTo>
                <a:cubicBezTo>
                  <a:pt x="2908787" y="5214677"/>
                  <a:pt x="3626486" y="4426096"/>
                  <a:pt x="3902932" y="4011426"/>
                </a:cubicBezTo>
                <a:cubicBezTo>
                  <a:pt x="4179378" y="3596756"/>
                  <a:pt x="4436668" y="3147901"/>
                  <a:pt x="4625945" y="2863109"/>
                </a:cubicBezTo>
                <a:cubicBezTo>
                  <a:pt x="4815222" y="2578317"/>
                  <a:pt x="4709505" y="2381972"/>
                  <a:pt x="5038593" y="2302675"/>
                </a:cubicBezTo>
                <a:cubicBezTo>
                  <a:pt x="5367681" y="2223378"/>
                  <a:pt x="6228230" y="2384761"/>
                  <a:pt x="6600473" y="2387324"/>
                </a:cubicBezTo>
                <a:cubicBezTo>
                  <a:pt x="6972716" y="2389887"/>
                  <a:pt x="6916252" y="2403311"/>
                  <a:pt x="7272054" y="2318051"/>
                </a:cubicBezTo>
                <a:cubicBezTo>
                  <a:pt x="7627856" y="2232791"/>
                  <a:pt x="8346441" y="2021513"/>
                  <a:pt x="8735286" y="1875763"/>
                </a:cubicBezTo>
                <a:cubicBezTo>
                  <a:pt x="9124131" y="1730013"/>
                  <a:pt x="9287766" y="1614793"/>
                  <a:pt x="9605125" y="1443553"/>
                </a:cubicBezTo>
                <a:cubicBezTo>
                  <a:pt x="9922484" y="1272313"/>
                  <a:pt x="10291748" y="1032296"/>
                  <a:pt x="10639441" y="848322"/>
                </a:cubicBezTo>
                <a:cubicBezTo>
                  <a:pt x="10987134" y="664348"/>
                  <a:pt x="11445554" y="471705"/>
                  <a:pt x="11691284" y="339709"/>
                </a:cubicBezTo>
                <a:cubicBezTo>
                  <a:pt x="11937014" y="207714"/>
                  <a:pt x="11896908" y="88866"/>
                  <a:pt x="12113822" y="56349"/>
                </a:cubicBezTo>
                <a:cubicBezTo>
                  <a:pt x="12330736" y="23832"/>
                  <a:pt x="12508026" y="-56760"/>
                  <a:pt x="12715983" y="65044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64"/>
          <p:cNvGrpSpPr/>
          <p:nvPr/>
        </p:nvGrpSpPr>
        <p:grpSpPr>
          <a:xfrm>
            <a:off x="18085470" y="358752"/>
            <a:ext cx="2680030" cy="1170948"/>
            <a:chOff x="-115444" y="5669003"/>
            <a:chExt cx="2680030" cy="1170948"/>
          </a:xfrm>
        </p:grpSpPr>
        <p:grpSp>
          <p:nvGrpSpPr>
            <p:cNvPr id="66" name="Group 65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78" name="Rectangle 7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76" name="Rectangle 7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6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73" name="Straight Connector 72"/>
                <p:cNvCxnSpPr>
                  <a:stCxn id="72" idx="0"/>
                  <a:endCxn id="7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74" name="Freeform 7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5" name="Freeform 7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70" name="TextBox 69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12897643" y="3426362"/>
            <a:ext cx="2680030" cy="1170948"/>
            <a:chOff x="14493468" y="7426522"/>
            <a:chExt cx="2680030" cy="1170948"/>
          </a:xfrm>
        </p:grpSpPr>
        <p:grpSp>
          <p:nvGrpSpPr>
            <p:cNvPr id="81" name="Group 80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93" name="Rectangle 92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84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8" name="Straight Connector 87"/>
                <p:cNvCxnSpPr>
                  <a:stCxn id="87" idx="0"/>
                  <a:endCxn id="8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9" name="Freeform 8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" name="Freeform 8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5" name="TextBox 84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86" name="TextBox 85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9728755" y="4877587"/>
            <a:ext cx="2593256" cy="1213602"/>
            <a:chOff x="3915829" y="7798919"/>
            <a:chExt cx="2593256" cy="1213602"/>
          </a:xfrm>
        </p:grpSpPr>
        <p:grpSp>
          <p:nvGrpSpPr>
            <p:cNvPr id="96" name="Group 95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08" name="Rectangle 10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99" name="Group 98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01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04" name="Rectangle 103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05" name="Straight Connector 104"/>
                  <p:cNvCxnSpPr>
                    <a:stCxn id="104" idx="0"/>
                    <a:endCxn id="104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2" name="TextBox 101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3" name="TextBox 102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00" name="Rounded Rectangle 99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16644847" y="1819955"/>
            <a:ext cx="2593256" cy="1213602"/>
            <a:chOff x="3915829" y="7798919"/>
            <a:chExt cx="2593256" cy="1213602"/>
          </a:xfrm>
        </p:grpSpPr>
        <p:grpSp>
          <p:nvGrpSpPr>
            <p:cNvPr id="111" name="Group 110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123" name="Rectangle 12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121" name="Rectangle 12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114" name="Group 113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116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119" name="Rectangle 118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20" name="Straight Connector 119"/>
                  <p:cNvCxnSpPr>
                    <a:stCxn id="119" idx="0"/>
                    <a:endCxn id="119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7" name="TextBox 116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18" name="TextBox 117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115" name="Rounded Rectangle 114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5" name="Group 124"/>
          <p:cNvGrpSpPr/>
          <p:nvPr/>
        </p:nvGrpSpPr>
        <p:grpSpPr>
          <a:xfrm>
            <a:off x="16481241" y="3802762"/>
            <a:ext cx="2914678" cy="1213602"/>
            <a:chOff x="931564" y="-1260763"/>
            <a:chExt cx="2914678" cy="1213602"/>
          </a:xfrm>
        </p:grpSpPr>
        <p:grpSp>
          <p:nvGrpSpPr>
            <p:cNvPr id="126" name="Group 125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38" name="Rectangle 13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2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32" name="Rectangle 13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33" name="Straight Connector 132"/>
                <p:cNvCxnSpPr>
                  <a:stCxn id="132" idx="0"/>
                  <a:endCxn id="13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4" name="Freeform 13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35" name="Freeform 13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30" name="TextBox 129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40" name="Group 139"/>
          <p:cNvGrpSpPr/>
          <p:nvPr/>
        </p:nvGrpSpPr>
        <p:grpSpPr>
          <a:xfrm>
            <a:off x="5336790" y="12041778"/>
            <a:ext cx="2606642" cy="1195795"/>
            <a:chOff x="1203359" y="15038019"/>
            <a:chExt cx="2606642" cy="1195795"/>
          </a:xfrm>
        </p:grpSpPr>
        <p:grpSp>
          <p:nvGrpSpPr>
            <p:cNvPr id="141" name="Group 14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53" name="Rectangle 15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44" name="TextBox 14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4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47" name="Rectangle 14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8" name="Straight Connector 147"/>
                <p:cNvCxnSpPr>
                  <a:stCxn id="147" idx="0"/>
                  <a:endCxn id="14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9" name="Freeform 14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" name="Freeform 14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55" name="Group 154"/>
          <p:cNvGrpSpPr/>
          <p:nvPr/>
        </p:nvGrpSpPr>
        <p:grpSpPr>
          <a:xfrm>
            <a:off x="7390887" y="7316468"/>
            <a:ext cx="2435129" cy="1195795"/>
            <a:chOff x="1241461" y="15038019"/>
            <a:chExt cx="2435129" cy="1195795"/>
          </a:xfrm>
        </p:grpSpPr>
        <p:grpSp>
          <p:nvGrpSpPr>
            <p:cNvPr id="156" name="Group 15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68" name="Rectangle 16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66" name="Rectangle 16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ectangle 16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59" name="TextBox 15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60" name="TextBox 15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6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62" name="Rectangle 16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3" name="Straight Connector 162"/>
                <p:cNvCxnSpPr>
                  <a:stCxn id="162" idx="0"/>
                  <a:endCxn id="16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4" name="Freeform 16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5" name="Freeform 16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70" name="Group 169"/>
          <p:cNvGrpSpPr/>
          <p:nvPr/>
        </p:nvGrpSpPr>
        <p:grpSpPr>
          <a:xfrm>
            <a:off x="14278680" y="5114115"/>
            <a:ext cx="2435129" cy="1195795"/>
            <a:chOff x="1241461" y="15038019"/>
            <a:chExt cx="2435129" cy="1195795"/>
          </a:xfrm>
        </p:grpSpPr>
        <p:grpSp>
          <p:nvGrpSpPr>
            <p:cNvPr id="171" name="Group 17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83" name="Rectangle 18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81" name="Rectangle 18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74" name="TextBox 17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7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8" name="Straight Connector 177"/>
                <p:cNvCxnSpPr>
                  <a:stCxn id="177" idx="0"/>
                  <a:endCxn id="17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Freeform 17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85" name="Group 184"/>
          <p:cNvGrpSpPr/>
          <p:nvPr/>
        </p:nvGrpSpPr>
        <p:grpSpPr>
          <a:xfrm>
            <a:off x="11361113" y="6443827"/>
            <a:ext cx="2435129" cy="1195795"/>
            <a:chOff x="1241461" y="15038019"/>
            <a:chExt cx="2435129" cy="1195795"/>
          </a:xfrm>
        </p:grpSpPr>
        <p:grpSp>
          <p:nvGrpSpPr>
            <p:cNvPr id="186" name="Group 18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Rectangle 19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8" name="Group 18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89" name="TextBox 18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90" name="TextBox 18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9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92" name="Rectangle 19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3" name="Straight Connector 192"/>
                <p:cNvCxnSpPr>
                  <a:stCxn id="192" idx="0"/>
                  <a:endCxn id="19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4" name="Freeform 19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5" name="Freeform 19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200" name="Freeform 199"/>
          <p:cNvSpPr/>
          <p:nvPr/>
        </p:nvSpPr>
        <p:spPr>
          <a:xfrm>
            <a:off x="2355013" y="4833257"/>
            <a:ext cx="1563844" cy="4800600"/>
          </a:xfrm>
          <a:custGeom>
            <a:avLst/>
            <a:gdLst>
              <a:gd name="connsiteX0" fmla="*/ 94273 w 1563844"/>
              <a:gd name="connsiteY0" fmla="*/ 0 h 4800600"/>
              <a:gd name="connsiteX1" fmla="*/ 94273 w 1563844"/>
              <a:gd name="connsiteY1" fmla="*/ 1632857 h 4800600"/>
              <a:gd name="connsiteX2" fmla="*/ 1073987 w 1563844"/>
              <a:gd name="connsiteY2" fmla="*/ 4016829 h 4800600"/>
              <a:gd name="connsiteX3" fmla="*/ 1563844 w 1563844"/>
              <a:gd name="connsiteY3" fmla="*/ 4800600 h 480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63844" h="4800600">
                <a:moveTo>
                  <a:pt x="94273" y="0"/>
                </a:moveTo>
                <a:cubicBezTo>
                  <a:pt x="12630" y="481693"/>
                  <a:pt x="-69013" y="963386"/>
                  <a:pt x="94273" y="1632857"/>
                </a:cubicBezTo>
                <a:cubicBezTo>
                  <a:pt x="257559" y="2302328"/>
                  <a:pt x="829059" y="3488872"/>
                  <a:pt x="1073987" y="4016829"/>
                </a:cubicBezTo>
                <a:cubicBezTo>
                  <a:pt x="1318916" y="4544786"/>
                  <a:pt x="1441380" y="4672693"/>
                  <a:pt x="1563844" y="4800600"/>
                </a:cubicBezTo>
              </a:path>
            </a:pathLst>
          </a:custGeom>
          <a:noFill/>
          <a:ln w="1016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653143" y="11940441"/>
            <a:ext cx="1970418" cy="2885901"/>
          </a:xfrm>
          <a:custGeom>
            <a:avLst/>
            <a:gdLst>
              <a:gd name="connsiteX0" fmla="*/ 1077686 w 1077686"/>
              <a:gd name="connsiteY0" fmla="*/ 0 h 1763486"/>
              <a:gd name="connsiteX1" fmla="*/ 0 w 1077686"/>
              <a:gd name="connsiteY1" fmla="*/ 1763486 h 1763486"/>
              <a:gd name="connsiteX0" fmla="*/ 1970418 w 1970418"/>
              <a:gd name="connsiteY0" fmla="*/ 0 h 2885901"/>
              <a:gd name="connsiteX1" fmla="*/ 0 w 1970418"/>
              <a:gd name="connsiteY1" fmla="*/ 2885901 h 2885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70418" h="2885901">
                <a:moveTo>
                  <a:pt x="1970418" y="0"/>
                </a:moveTo>
                <a:lnTo>
                  <a:pt x="0" y="2885901"/>
                </a:lnTo>
              </a:path>
            </a:pathLst>
          </a:custGeom>
          <a:noFill/>
          <a:ln w="1016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TextBox 210"/>
          <p:cNvSpPr txBox="1"/>
          <p:nvPr/>
        </p:nvSpPr>
        <p:spPr>
          <a:xfrm>
            <a:off x="19084996" y="14247517"/>
            <a:ext cx="770935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Attacks on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Barrikady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22 October 1942</a:t>
            </a:r>
          </a:p>
          <a:p>
            <a:pPr algn="ctr"/>
            <a:endParaRPr lang="en-US" sz="3600" b="1" dirty="0">
              <a:latin typeface="Georgia" panose="02040502050405020303" pitchFamily="18" charset="0"/>
            </a:endParaRPr>
          </a:p>
        </p:txBody>
      </p:sp>
      <p:sp>
        <p:nvSpPr>
          <p:cNvPr id="212" name="Freeform 211"/>
          <p:cNvSpPr/>
          <p:nvPr/>
        </p:nvSpPr>
        <p:spPr>
          <a:xfrm>
            <a:off x="332825" y="331730"/>
            <a:ext cx="21709548" cy="16093422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139141 w 17191693"/>
              <a:gd name="connsiteY5" fmla="*/ 4271319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1788334 w 17191693"/>
              <a:gd name="connsiteY5" fmla="*/ 4633628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5133320 w 15133320"/>
              <a:gd name="connsiteY0" fmla="*/ 0 h 11521440"/>
              <a:gd name="connsiteX1" fmla="*/ 14168313 w 15133320"/>
              <a:gd name="connsiteY1" fmla="*/ 845291 h 11521440"/>
              <a:gd name="connsiteX2" fmla="*/ 12997318 w 15133320"/>
              <a:gd name="connsiteY2" fmla="*/ 1910058 h 11521440"/>
              <a:gd name="connsiteX3" fmla="*/ 12310772 w 15133320"/>
              <a:gd name="connsiteY3" fmla="*/ 2738735 h 11521440"/>
              <a:gd name="connsiteX4" fmla="*/ 11788334 w 15133320"/>
              <a:gd name="connsiteY4" fmla="*/ 2726034 h 11521440"/>
              <a:gd name="connsiteX5" fmla="*/ 11206815 w 15133320"/>
              <a:gd name="connsiteY5" fmla="*/ 2962872 h 11521440"/>
              <a:gd name="connsiteX6" fmla="*/ 10512453 w 15133320"/>
              <a:gd name="connsiteY6" fmla="*/ 3320931 h 11521440"/>
              <a:gd name="connsiteX7" fmla="*/ 9783452 w 15133320"/>
              <a:gd name="connsiteY7" fmla="*/ 3690798 h 11521440"/>
              <a:gd name="connsiteX8" fmla="*/ 8880393 w 15133320"/>
              <a:gd name="connsiteY8" fmla="*/ 4190100 h 11521440"/>
              <a:gd name="connsiteX9" fmla="*/ 8142172 w 15133320"/>
              <a:gd name="connsiteY9" fmla="*/ 4576011 h 11521440"/>
              <a:gd name="connsiteX10" fmla="*/ 6906205 w 15133320"/>
              <a:gd name="connsiteY10" fmla="*/ 4993672 h 11521440"/>
              <a:gd name="connsiteX11" fmla="*/ 6123094 w 15133320"/>
              <a:gd name="connsiteY11" fmla="*/ 5139266 h 11521440"/>
              <a:gd name="connsiteX12" fmla="*/ 4562442 w 15133320"/>
              <a:gd name="connsiteY12" fmla="*/ 4966681 h 11521440"/>
              <a:gd name="connsiteX13" fmla="*/ 3965078 w 15133320"/>
              <a:gd name="connsiteY13" fmla="*/ 5266465 h 11521440"/>
              <a:gd name="connsiteX14" fmla="*/ 3056860 w 15133320"/>
              <a:gd name="connsiteY14" fmla="*/ 6517758 h 11521440"/>
              <a:gd name="connsiteX15" fmla="*/ 1793713 w 15133320"/>
              <a:gd name="connsiteY15" fmla="*/ 8506047 h 11521440"/>
              <a:gd name="connsiteX16" fmla="*/ 0 w 15133320"/>
              <a:gd name="connsiteY16" fmla="*/ 11521440 h 11521440"/>
              <a:gd name="connsiteX0" fmla="*/ 14168313 w 14168313"/>
              <a:gd name="connsiteY0" fmla="*/ 0 h 10676149"/>
              <a:gd name="connsiteX1" fmla="*/ 12997318 w 14168313"/>
              <a:gd name="connsiteY1" fmla="*/ 1064767 h 10676149"/>
              <a:gd name="connsiteX2" fmla="*/ 12310772 w 14168313"/>
              <a:gd name="connsiteY2" fmla="*/ 1893444 h 10676149"/>
              <a:gd name="connsiteX3" fmla="*/ 11788334 w 14168313"/>
              <a:gd name="connsiteY3" fmla="*/ 1880743 h 10676149"/>
              <a:gd name="connsiteX4" fmla="*/ 11206815 w 14168313"/>
              <a:gd name="connsiteY4" fmla="*/ 2117581 h 10676149"/>
              <a:gd name="connsiteX5" fmla="*/ 10512453 w 14168313"/>
              <a:gd name="connsiteY5" fmla="*/ 2475640 h 10676149"/>
              <a:gd name="connsiteX6" fmla="*/ 9783452 w 14168313"/>
              <a:gd name="connsiteY6" fmla="*/ 2845507 h 10676149"/>
              <a:gd name="connsiteX7" fmla="*/ 8880393 w 14168313"/>
              <a:gd name="connsiteY7" fmla="*/ 3344809 h 10676149"/>
              <a:gd name="connsiteX8" fmla="*/ 8142172 w 14168313"/>
              <a:gd name="connsiteY8" fmla="*/ 3730720 h 10676149"/>
              <a:gd name="connsiteX9" fmla="*/ 6906205 w 14168313"/>
              <a:gd name="connsiteY9" fmla="*/ 4148381 h 10676149"/>
              <a:gd name="connsiteX10" fmla="*/ 6123094 w 14168313"/>
              <a:gd name="connsiteY10" fmla="*/ 4293975 h 10676149"/>
              <a:gd name="connsiteX11" fmla="*/ 4562442 w 14168313"/>
              <a:gd name="connsiteY11" fmla="*/ 4121390 h 10676149"/>
              <a:gd name="connsiteX12" fmla="*/ 3965078 w 14168313"/>
              <a:gd name="connsiteY12" fmla="*/ 4421174 h 10676149"/>
              <a:gd name="connsiteX13" fmla="*/ 3056860 w 14168313"/>
              <a:gd name="connsiteY13" fmla="*/ 5672467 h 10676149"/>
              <a:gd name="connsiteX14" fmla="*/ 1793713 w 14168313"/>
              <a:gd name="connsiteY14" fmla="*/ 7660756 h 10676149"/>
              <a:gd name="connsiteX15" fmla="*/ 0 w 14168313"/>
              <a:gd name="connsiteY15" fmla="*/ 10676149 h 10676149"/>
              <a:gd name="connsiteX0" fmla="*/ 13867082 w 13867082"/>
              <a:gd name="connsiteY0" fmla="*/ 0 h 10796480"/>
              <a:gd name="connsiteX1" fmla="*/ 12997318 w 13867082"/>
              <a:gd name="connsiteY1" fmla="*/ 1185098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3867082 w 13867082"/>
              <a:gd name="connsiteY0" fmla="*/ 0 h 10796480"/>
              <a:gd name="connsiteX1" fmla="*/ 12975802 w 13867082"/>
              <a:gd name="connsiteY1" fmla="*/ 1088832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0 w 14254379"/>
              <a:gd name="connsiteY15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438442 w 14254379"/>
              <a:gd name="connsiteY12" fmla="*/ 4661837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10391 w 14329207"/>
              <a:gd name="connsiteY10" fmla="*/ 446795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50994 w 14329207"/>
              <a:gd name="connsiteY12" fmla="*/ 510857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03571 w 14303571"/>
              <a:gd name="connsiteY0" fmla="*/ 0 h 11859894"/>
              <a:gd name="connsiteX1" fmla="*/ 13337463 w 14303571"/>
              <a:gd name="connsiteY1" fmla="*/ 1142483 h 11859894"/>
              <a:gd name="connsiteX2" fmla="*/ 12672433 w 14303571"/>
              <a:gd name="connsiteY2" fmla="*/ 2067426 h 11859894"/>
              <a:gd name="connsiteX3" fmla="*/ 12149995 w 14303571"/>
              <a:gd name="connsiteY3" fmla="*/ 2054725 h 11859894"/>
              <a:gd name="connsiteX4" fmla="*/ 11568476 w 14303571"/>
              <a:gd name="connsiteY4" fmla="*/ 2291563 h 11859894"/>
              <a:gd name="connsiteX5" fmla="*/ 10911768 w 14303571"/>
              <a:gd name="connsiteY5" fmla="*/ 2705777 h 11859894"/>
              <a:gd name="connsiteX6" fmla="*/ 10195318 w 14303571"/>
              <a:gd name="connsiteY6" fmla="*/ 3103721 h 11859894"/>
              <a:gd name="connsiteX7" fmla="*/ 9292259 w 14303571"/>
              <a:gd name="connsiteY7" fmla="*/ 3673217 h 11859894"/>
              <a:gd name="connsiteX8" fmla="*/ 8554038 w 14303571"/>
              <a:gd name="connsiteY8" fmla="*/ 4087205 h 11859894"/>
              <a:gd name="connsiteX9" fmla="*/ 7318071 w 14303571"/>
              <a:gd name="connsiteY9" fmla="*/ 4518905 h 11859894"/>
              <a:gd name="connsiteX10" fmla="*/ 6509858 w 14303571"/>
              <a:gd name="connsiteY10" fmla="*/ 4580267 h 11859894"/>
              <a:gd name="connsiteX11" fmla="*/ 4786039 w 14303571"/>
              <a:gd name="connsiteY11" fmla="*/ 4548069 h 11859894"/>
              <a:gd name="connsiteX12" fmla="*/ 4425358 w 14303571"/>
              <a:gd name="connsiteY12" fmla="*/ 5108572 h 11859894"/>
              <a:gd name="connsiteX13" fmla="*/ 3655203 w 14303571"/>
              <a:gd name="connsiteY13" fmla="*/ 6255578 h 11859894"/>
              <a:gd name="connsiteX14" fmla="*/ 2198407 w 14303571"/>
              <a:gd name="connsiteY14" fmla="*/ 8243867 h 11859894"/>
              <a:gd name="connsiteX15" fmla="*/ 1824784 w 14303571"/>
              <a:gd name="connsiteY15" fmla="*/ 9117353 h 11859894"/>
              <a:gd name="connsiteX16" fmla="*/ 0 w 14303571"/>
              <a:gd name="connsiteY16" fmla="*/ 11859894 h 1185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03571" h="11859894">
                <a:moveTo>
                  <a:pt x="14303571" y="0"/>
                </a:moveTo>
                <a:cubicBezTo>
                  <a:pt x="13947571" y="318343"/>
                  <a:pt x="13609319" y="797912"/>
                  <a:pt x="13337463" y="1142483"/>
                </a:cubicBezTo>
                <a:cubicBezTo>
                  <a:pt x="13065607" y="1487054"/>
                  <a:pt x="12870344" y="1915386"/>
                  <a:pt x="12672433" y="2067426"/>
                </a:cubicBezTo>
                <a:cubicBezTo>
                  <a:pt x="12474522" y="2219466"/>
                  <a:pt x="12333988" y="2017369"/>
                  <a:pt x="12149995" y="2054725"/>
                </a:cubicBezTo>
                <a:cubicBezTo>
                  <a:pt x="11966002" y="2092081"/>
                  <a:pt x="11774847" y="2183054"/>
                  <a:pt x="11568476" y="2291563"/>
                </a:cubicBezTo>
                <a:cubicBezTo>
                  <a:pt x="11362105" y="2400072"/>
                  <a:pt x="11140628" y="2570417"/>
                  <a:pt x="10911768" y="2705777"/>
                </a:cubicBezTo>
                <a:cubicBezTo>
                  <a:pt x="10682908" y="2841137"/>
                  <a:pt x="10465236" y="2942481"/>
                  <a:pt x="10195318" y="3103721"/>
                </a:cubicBezTo>
                <a:cubicBezTo>
                  <a:pt x="9925400" y="3264961"/>
                  <a:pt x="9565806" y="3509303"/>
                  <a:pt x="9292259" y="3673217"/>
                </a:cubicBezTo>
                <a:cubicBezTo>
                  <a:pt x="9018712" y="3837131"/>
                  <a:pt x="8883069" y="3946257"/>
                  <a:pt x="8554038" y="4087205"/>
                </a:cubicBezTo>
                <a:cubicBezTo>
                  <a:pt x="8225007" y="4228153"/>
                  <a:pt x="7658768" y="4436728"/>
                  <a:pt x="7318071" y="4518905"/>
                </a:cubicBezTo>
                <a:cubicBezTo>
                  <a:pt x="6977374" y="4601082"/>
                  <a:pt x="6931863" y="4575406"/>
                  <a:pt x="6509858" y="4580267"/>
                </a:cubicBezTo>
                <a:cubicBezTo>
                  <a:pt x="6087853" y="4585128"/>
                  <a:pt x="5133456" y="4460018"/>
                  <a:pt x="4786039" y="4548069"/>
                </a:cubicBezTo>
                <a:cubicBezTo>
                  <a:pt x="4438622" y="4636120"/>
                  <a:pt x="4567115" y="4737749"/>
                  <a:pt x="4425358" y="5108572"/>
                </a:cubicBezTo>
                <a:cubicBezTo>
                  <a:pt x="4288071" y="5471357"/>
                  <a:pt x="3937441" y="5881292"/>
                  <a:pt x="3655203" y="6255578"/>
                </a:cubicBezTo>
                <a:cubicBezTo>
                  <a:pt x="3486907" y="6749053"/>
                  <a:pt x="2293214" y="8248121"/>
                  <a:pt x="2198407" y="8243867"/>
                </a:cubicBezTo>
                <a:cubicBezTo>
                  <a:pt x="1911268" y="8744896"/>
                  <a:pt x="2188286" y="8442312"/>
                  <a:pt x="1824784" y="9117353"/>
                </a:cubicBezTo>
                <a:cubicBezTo>
                  <a:pt x="1461282" y="9792394"/>
                  <a:pt x="286887" y="11354500"/>
                  <a:pt x="0" y="11859894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3" name="Group 212"/>
          <p:cNvGrpSpPr/>
          <p:nvPr/>
        </p:nvGrpSpPr>
        <p:grpSpPr>
          <a:xfrm>
            <a:off x="1176631" y="3430983"/>
            <a:ext cx="2680030" cy="1170948"/>
            <a:chOff x="15051765" y="7426522"/>
            <a:chExt cx="2680030" cy="1170948"/>
          </a:xfrm>
        </p:grpSpPr>
        <p:grpSp>
          <p:nvGrpSpPr>
            <p:cNvPr id="214" name="Group 213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26" name="Rectangle 225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Rectangle 226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24" name="Rectangle 223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ectangle 224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" name="Group 215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17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20" name="Rectangle 219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1" name="Straight Connector 220"/>
                <p:cNvCxnSpPr>
                  <a:stCxn id="220" idx="0"/>
                  <a:endCxn id="220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Freeform 221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Freeform 222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8" name="TextBox 217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28" name="Group 227"/>
          <p:cNvGrpSpPr/>
          <p:nvPr/>
        </p:nvGrpSpPr>
        <p:grpSpPr>
          <a:xfrm>
            <a:off x="1116456" y="10497082"/>
            <a:ext cx="2680030" cy="1170948"/>
            <a:chOff x="40199" y="5669003"/>
            <a:chExt cx="2680030" cy="1170948"/>
          </a:xfrm>
        </p:grpSpPr>
        <p:grpSp>
          <p:nvGrpSpPr>
            <p:cNvPr id="229" name="Group 228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ectangle 241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229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39" name="Rectangle 238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Rectangle 239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32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35" name="Rectangle 234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6" name="Straight Connector 235"/>
                <p:cNvCxnSpPr>
                  <a:stCxn id="235" idx="0"/>
                  <a:endCxn id="235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Freeform 236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8" name="Freeform 237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33" name="TextBox 232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TextBox 233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244" name="Group 243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46" name="Oval 245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Freeform 247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Freeform 248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5" name="Freeform 244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251" name="Oval 250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Freeform 251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Freeform 252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5" name="Group 254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256" name="Group 255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58" name="Oval 257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Freeform 258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Freeform 259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Freeform 260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7" name="Freeform 256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263" name="Rectangle 262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ectangle 263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413657" y="522516"/>
            <a:ext cx="1023257" cy="740229"/>
            <a:chOff x="27932743" y="3570514"/>
            <a:chExt cx="1023257" cy="740229"/>
          </a:xfrm>
        </p:grpSpPr>
        <p:sp>
          <p:nvSpPr>
            <p:cNvPr id="207" name="Oval 206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12-5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0904344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773923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212" name="Freeform 211"/>
          <p:cNvSpPr/>
          <p:nvPr/>
        </p:nvSpPr>
        <p:spPr>
          <a:xfrm>
            <a:off x="391885" y="3363686"/>
            <a:ext cx="18908489" cy="13716002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1574242 w 12620156"/>
              <a:gd name="connsiteY12" fmla="*/ 529187 h 9274881"/>
              <a:gd name="connsiteX13" fmla="*/ 12620156 w 12620156"/>
              <a:gd name="connsiteY13" fmla="*/ 0 h 9274881"/>
              <a:gd name="connsiteX0" fmla="*/ 0 w 12176403"/>
              <a:gd name="connsiteY0" fmla="*/ 8757234 h 8757234"/>
              <a:gd name="connsiteX1" fmla="*/ 1587714 w 12176403"/>
              <a:gd name="connsiteY1" fmla="*/ 6646021 h 8757234"/>
              <a:gd name="connsiteX2" fmla="*/ 2055547 w 12176403"/>
              <a:gd name="connsiteY2" fmla="*/ 5593398 h 8757234"/>
              <a:gd name="connsiteX3" fmla="*/ 3363352 w 12176403"/>
              <a:gd name="connsiteY3" fmla="*/ 3966617 h 8757234"/>
              <a:gd name="connsiteX4" fmla="*/ 4086365 w 12176403"/>
              <a:gd name="connsiteY4" fmla="*/ 2818300 h 8757234"/>
              <a:gd name="connsiteX5" fmla="*/ 4499013 w 12176403"/>
              <a:gd name="connsiteY5" fmla="*/ 2257866 h 8757234"/>
              <a:gd name="connsiteX6" fmla="*/ 6060893 w 12176403"/>
              <a:gd name="connsiteY6" fmla="*/ 2342515 h 8757234"/>
              <a:gd name="connsiteX7" fmla="*/ 6732474 w 12176403"/>
              <a:gd name="connsiteY7" fmla="*/ 2273242 h 8757234"/>
              <a:gd name="connsiteX8" fmla="*/ 8195706 w 12176403"/>
              <a:gd name="connsiteY8" fmla="*/ 1830954 h 8757234"/>
              <a:gd name="connsiteX9" fmla="*/ 8978139 w 12176403"/>
              <a:gd name="connsiteY9" fmla="*/ 1123079 h 8757234"/>
              <a:gd name="connsiteX10" fmla="*/ 9972113 w 12176403"/>
              <a:gd name="connsiteY10" fmla="*/ 487508 h 8757234"/>
              <a:gd name="connsiteX11" fmla="*/ 11071021 w 12176403"/>
              <a:gd name="connsiteY11" fmla="*/ 153706 h 8757234"/>
              <a:gd name="connsiteX12" fmla="*/ 11574242 w 12176403"/>
              <a:gd name="connsiteY12" fmla="*/ 11540 h 8757234"/>
              <a:gd name="connsiteX13" fmla="*/ 12176403 w 12176403"/>
              <a:gd name="connsiteY13" fmla="*/ 20235 h 8757234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071021 w 12176403"/>
              <a:gd name="connsiteY11" fmla="*/ 198515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9972113 w 12176403"/>
              <a:gd name="connsiteY10" fmla="*/ 532317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8978139 w 12176403"/>
              <a:gd name="connsiteY9" fmla="*/ 1167888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176403"/>
              <a:gd name="connsiteY0" fmla="*/ 8802043 h 8802043"/>
              <a:gd name="connsiteX1" fmla="*/ 1587714 w 12176403"/>
              <a:gd name="connsiteY1" fmla="*/ 6690830 h 8802043"/>
              <a:gd name="connsiteX2" fmla="*/ 2055547 w 12176403"/>
              <a:gd name="connsiteY2" fmla="*/ 5638207 h 8802043"/>
              <a:gd name="connsiteX3" fmla="*/ 3363352 w 12176403"/>
              <a:gd name="connsiteY3" fmla="*/ 4011426 h 8802043"/>
              <a:gd name="connsiteX4" fmla="*/ 4086365 w 12176403"/>
              <a:gd name="connsiteY4" fmla="*/ 2863109 h 8802043"/>
              <a:gd name="connsiteX5" fmla="*/ 4499013 w 12176403"/>
              <a:gd name="connsiteY5" fmla="*/ 2302675 h 8802043"/>
              <a:gd name="connsiteX6" fmla="*/ 6060893 w 12176403"/>
              <a:gd name="connsiteY6" fmla="*/ 2387324 h 8802043"/>
              <a:gd name="connsiteX7" fmla="*/ 6732474 w 12176403"/>
              <a:gd name="connsiteY7" fmla="*/ 2318051 h 8802043"/>
              <a:gd name="connsiteX8" fmla="*/ 8195706 w 12176403"/>
              <a:gd name="connsiteY8" fmla="*/ 1875763 h 8802043"/>
              <a:gd name="connsiteX9" fmla="*/ 9065545 w 12176403"/>
              <a:gd name="connsiteY9" fmla="*/ 1443553 h 8802043"/>
              <a:gd name="connsiteX10" fmla="*/ 10099861 w 12176403"/>
              <a:gd name="connsiteY10" fmla="*/ 848322 h 8802043"/>
              <a:gd name="connsiteX11" fmla="*/ 11151704 w 12176403"/>
              <a:gd name="connsiteY11" fmla="*/ 339709 h 8802043"/>
              <a:gd name="connsiteX12" fmla="*/ 11574242 w 12176403"/>
              <a:gd name="connsiteY12" fmla="*/ 56349 h 8802043"/>
              <a:gd name="connsiteX13" fmla="*/ 12176403 w 12176403"/>
              <a:gd name="connsiteY13" fmla="*/ 65044 h 8802043"/>
              <a:gd name="connsiteX0" fmla="*/ 0 w 12680104"/>
              <a:gd name="connsiteY0" fmla="*/ 9406764 h 9406764"/>
              <a:gd name="connsiteX1" fmla="*/ 2091415 w 12680104"/>
              <a:gd name="connsiteY1" fmla="*/ 6690830 h 9406764"/>
              <a:gd name="connsiteX2" fmla="*/ 2559248 w 12680104"/>
              <a:gd name="connsiteY2" fmla="*/ 5638207 h 9406764"/>
              <a:gd name="connsiteX3" fmla="*/ 3867053 w 12680104"/>
              <a:gd name="connsiteY3" fmla="*/ 4011426 h 9406764"/>
              <a:gd name="connsiteX4" fmla="*/ 4590066 w 12680104"/>
              <a:gd name="connsiteY4" fmla="*/ 2863109 h 9406764"/>
              <a:gd name="connsiteX5" fmla="*/ 5002714 w 12680104"/>
              <a:gd name="connsiteY5" fmla="*/ 2302675 h 9406764"/>
              <a:gd name="connsiteX6" fmla="*/ 6564594 w 12680104"/>
              <a:gd name="connsiteY6" fmla="*/ 2387324 h 9406764"/>
              <a:gd name="connsiteX7" fmla="*/ 7236175 w 12680104"/>
              <a:gd name="connsiteY7" fmla="*/ 2318051 h 9406764"/>
              <a:gd name="connsiteX8" fmla="*/ 8699407 w 12680104"/>
              <a:gd name="connsiteY8" fmla="*/ 1875763 h 9406764"/>
              <a:gd name="connsiteX9" fmla="*/ 9569246 w 12680104"/>
              <a:gd name="connsiteY9" fmla="*/ 1443553 h 9406764"/>
              <a:gd name="connsiteX10" fmla="*/ 10603562 w 12680104"/>
              <a:gd name="connsiteY10" fmla="*/ 848322 h 9406764"/>
              <a:gd name="connsiteX11" fmla="*/ 11655405 w 12680104"/>
              <a:gd name="connsiteY11" fmla="*/ 339709 h 9406764"/>
              <a:gd name="connsiteX12" fmla="*/ 12077943 w 12680104"/>
              <a:gd name="connsiteY12" fmla="*/ 56349 h 9406764"/>
              <a:gd name="connsiteX13" fmla="*/ 12680104 w 12680104"/>
              <a:gd name="connsiteY13" fmla="*/ 65044 h 940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80104" h="9406764">
                <a:moveTo>
                  <a:pt x="0" y="9406764"/>
                </a:moveTo>
                <a:cubicBezTo>
                  <a:pt x="239971" y="9035055"/>
                  <a:pt x="1664874" y="7318923"/>
                  <a:pt x="2091415" y="6690830"/>
                </a:cubicBezTo>
                <a:cubicBezTo>
                  <a:pt x="2517956" y="6062737"/>
                  <a:pt x="2245588" y="6061737"/>
                  <a:pt x="2559248" y="5638207"/>
                </a:cubicBezTo>
                <a:cubicBezTo>
                  <a:pt x="2872908" y="5214677"/>
                  <a:pt x="3590607" y="4426096"/>
                  <a:pt x="3867053" y="4011426"/>
                </a:cubicBezTo>
                <a:cubicBezTo>
                  <a:pt x="4143499" y="3596756"/>
                  <a:pt x="4400789" y="3147901"/>
                  <a:pt x="4590066" y="2863109"/>
                </a:cubicBezTo>
                <a:cubicBezTo>
                  <a:pt x="4779343" y="2578317"/>
                  <a:pt x="4673626" y="2381972"/>
                  <a:pt x="5002714" y="2302675"/>
                </a:cubicBezTo>
                <a:cubicBezTo>
                  <a:pt x="5331802" y="2223378"/>
                  <a:pt x="6192351" y="2384761"/>
                  <a:pt x="6564594" y="2387324"/>
                </a:cubicBezTo>
                <a:cubicBezTo>
                  <a:pt x="6936837" y="2389887"/>
                  <a:pt x="6880373" y="2403311"/>
                  <a:pt x="7236175" y="2318051"/>
                </a:cubicBezTo>
                <a:cubicBezTo>
                  <a:pt x="7591977" y="2232791"/>
                  <a:pt x="8310562" y="2021513"/>
                  <a:pt x="8699407" y="1875763"/>
                </a:cubicBezTo>
                <a:cubicBezTo>
                  <a:pt x="9088252" y="1730013"/>
                  <a:pt x="9251887" y="1614793"/>
                  <a:pt x="9569246" y="1443553"/>
                </a:cubicBezTo>
                <a:cubicBezTo>
                  <a:pt x="9886605" y="1272313"/>
                  <a:pt x="10255869" y="1032296"/>
                  <a:pt x="10603562" y="848322"/>
                </a:cubicBezTo>
                <a:cubicBezTo>
                  <a:pt x="10951255" y="664348"/>
                  <a:pt x="11409675" y="471705"/>
                  <a:pt x="11655405" y="339709"/>
                </a:cubicBezTo>
                <a:cubicBezTo>
                  <a:pt x="11901135" y="207714"/>
                  <a:pt x="11861029" y="88866"/>
                  <a:pt x="12077943" y="56349"/>
                </a:cubicBezTo>
                <a:cubicBezTo>
                  <a:pt x="12294857" y="23832"/>
                  <a:pt x="12472147" y="-56760"/>
                  <a:pt x="12680104" y="65044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93915" y="331730"/>
            <a:ext cx="21748458" cy="16127470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206815 w 17191693"/>
              <a:gd name="connsiteY7" fmla="*/ 4870466 h 13429034"/>
              <a:gd name="connsiteX8" fmla="*/ 10512453 w 17191693"/>
              <a:gd name="connsiteY8" fmla="*/ 5228525 h 13429034"/>
              <a:gd name="connsiteX9" fmla="*/ 9783452 w 17191693"/>
              <a:gd name="connsiteY9" fmla="*/ 5598392 h 13429034"/>
              <a:gd name="connsiteX10" fmla="*/ 8880393 w 17191693"/>
              <a:gd name="connsiteY10" fmla="*/ 6097694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2139141 w 17191693"/>
              <a:gd name="connsiteY5" fmla="*/ 4271319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310772 w 17191693"/>
              <a:gd name="connsiteY4" fmla="*/ 4646329 h 13429034"/>
              <a:gd name="connsiteX5" fmla="*/ 11788334 w 17191693"/>
              <a:gd name="connsiteY5" fmla="*/ 4633628 h 13429034"/>
              <a:gd name="connsiteX6" fmla="*/ 11206815 w 17191693"/>
              <a:gd name="connsiteY6" fmla="*/ 4870466 h 13429034"/>
              <a:gd name="connsiteX7" fmla="*/ 10512453 w 17191693"/>
              <a:gd name="connsiteY7" fmla="*/ 5228525 h 13429034"/>
              <a:gd name="connsiteX8" fmla="*/ 9783452 w 17191693"/>
              <a:gd name="connsiteY8" fmla="*/ 5598392 h 13429034"/>
              <a:gd name="connsiteX9" fmla="*/ 8880393 w 17191693"/>
              <a:gd name="connsiteY9" fmla="*/ 6097694 h 13429034"/>
              <a:gd name="connsiteX10" fmla="*/ 8142172 w 17191693"/>
              <a:gd name="connsiteY10" fmla="*/ 6483605 h 13429034"/>
              <a:gd name="connsiteX11" fmla="*/ 6906205 w 17191693"/>
              <a:gd name="connsiteY11" fmla="*/ 69012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5133320 w 15133320"/>
              <a:gd name="connsiteY0" fmla="*/ 0 h 11521440"/>
              <a:gd name="connsiteX1" fmla="*/ 14168313 w 15133320"/>
              <a:gd name="connsiteY1" fmla="*/ 845291 h 11521440"/>
              <a:gd name="connsiteX2" fmla="*/ 12997318 w 15133320"/>
              <a:gd name="connsiteY2" fmla="*/ 1910058 h 11521440"/>
              <a:gd name="connsiteX3" fmla="*/ 12310772 w 15133320"/>
              <a:gd name="connsiteY3" fmla="*/ 2738735 h 11521440"/>
              <a:gd name="connsiteX4" fmla="*/ 11788334 w 15133320"/>
              <a:gd name="connsiteY4" fmla="*/ 2726034 h 11521440"/>
              <a:gd name="connsiteX5" fmla="*/ 11206815 w 15133320"/>
              <a:gd name="connsiteY5" fmla="*/ 2962872 h 11521440"/>
              <a:gd name="connsiteX6" fmla="*/ 10512453 w 15133320"/>
              <a:gd name="connsiteY6" fmla="*/ 3320931 h 11521440"/>
              <a:gd name="connsiteX7" fmla="*/ 9783452 w 15133320"/>
              <a:gd name="connsiteY7" fmla="*/ 3690798 h 11521440"/>
              <a:gd name="connsiteX8" fmla="*/ 8880393 w 15133320"/>
              <a:gd name="connsiteY8" fmla="*/ 4190100 h 11521440"/>
              <a:gd name="connsiteX9" fmla="*/ 8142172 w 15133320"/>
              <a:gd name="connsiteY9" fmla="*/ 4576011 h 11521440"/>
              <a:gd name="connsiteX10" fmla="*/ 6906205 w 15133320"/>
              <a:gd name="connsiteY10" fmla="*/ 4993672 h 11521440"/>
              <a:gd name="connsiteX11" fmla="*/ 6123094 w 15133320"/>
              <a:gd name="connsiteY11" fmla="*/ 5139266 h 11521440"/>
              <a:gd name="connsiteX12" fmla="*/ 4562442 w 15133320"/>
              <a:gd name="connsiteY12" fmla="*/ 4966681 h 11521440"/>
              <a:gd name="connsiteX13" fmla="*/ 3965078 w 15133320"/>
              <a:gd name="connsiteY13" fmla="*/ 5266465 h 11521440"/>
              <a:gd name="connsiteX14" fmla="*/ 3056860 w 15133320"/>
              <a:gd name="connsiteY14" fmla="*/ 6517758 h 11521440"/>
              <a:gd name="connsiteX15" fmla="*/ 1793713 w 15133320"/>
              <a:gd name="connsiteY15" fmla="*/ 8506047 h 11521440"/>
              <a:gd name="connsiteX16" fmla="*/ 0 w 15133320"/>
              <a:gd name="connsiteY16" fmla="*/ 11521440 h 11521440"/>
              <a:gd name="connsiteX0" fmla="*/ 14168313 w 14168313"/>
              <a:gd name="connsiteY0" fmla="*/ 0 h 10676149"/>
              <a:gd name="connsiteX1" fmla="*/ 12997318 w 14168313"/>
              <a:gd name="connsiteY1" fmla="*/ 1064767 h 10676149"/>
              <a:gd name="connsiteX2" fmla="*/ 12310772 w 14168313"/>
              <a:gd name="connsiteY2" fmla="*/ 1893444 h 10676149"/>
              <a:gd name="connsiteX3" fmla="*/ 11788334 w 14168313"/>
              <a:gd name="connsiteY3" fmla="*/ 1880743 h 10676149"/>
              <a:gd name="connsiteX4" fmla="*/ 11206815 w 14168313"/>
              <a:gd name="connsiteY4" fmla="*/ 2117581 h 10676149"/>
              <a:gd name="connsiteX5" fmla="*/ 10512453 w 14168313"/>
              <a:gd name="connsiteY5" fmla="*/ 2475640 h 10676149"/>
              <a:gd name="connsiteX6" fmla="*/ 9783452 w 14168313"/>
              <a:gd name="connsiteY6" fmla="*/ 2845507 h 10676149"/>
              <a:gd name="connsiteX7" fmla="*/ 8880393 w 14168313"/>
              <a:gd name="connsiteY7" fmla="*/ 3344809 h 10676149"/>
              <a:gd name="connsiteX8" fmla="*/ 8142172 w 14168313"/>
              <a:gd name="connsiteY8" fmla="*/ 3730720 h 10676149"/>
              <a:gd name="connsiteX9" fmla="*/ 6906205 w 14168313"/>
              <a:gd name="connsiteY9" fmla="*/ 4148381 h 10676149"/>
              <a:gd name="connsiteX10" fmla="*/ 6123094 w 14168313"/>
              <a:gd name="connsiteY10" fmla="*/ 4293975 h 10676149"/>
              <a:gd name="connsiteX11" fmla="*/ 4562442 w 14168313"/>
              <a:gd name="connsiteY11" fmla="*/ 4121390 h 10676149"/>
              <a:gd name="connsiteX12" fmla="*/ 3965078 w 14168313"/>
              <a:gd name="connsiteY12" fmla="*/ 4421174 h 10676149"/>
              <a:gd name="connsiteX13" fmla="*/ 3056860 w 14168313"/>
              <a:gd name="connsiteY13" fmla="*/ 5672467 h 10676149"/>
              <a:gd name="connsiteX14" fmla="*/ 1793713 w 14168313"/>
              <a:gd name="connsiteY14" fmla="*/ 7660756 h 10676149"/>
              <a:gd name="connsiteX15" fmla="*/ 0 w 14168313"/>
              <a:gd name="connsiteY15" fmla="*/ 10676149 h 10676149"/>
              <a:gd name="connsiteX0" fmla="*/ 13867082 w 13867082"/>
              <a:gd name="connsiteY0" fmla="*/ 0 h 10796480"/>
              <a:gd name="connsiteX1" fmla="*/ 12997318 w 13867082"/>
              <a:gd name="connsiteY1" fmla="*/ 1185098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3867082 w 13867082"/>
              <a:gd name="connsiteY0" fmla="*/ 0 h 10796480"/>
              <a:gd name="connsiteX1" fmla="*/ 12975802 w 13867082"/>
              <a:gd name="connsiteY1" fmla="*/ 1088832 h 10796480"/>
              <a:gd name="connsiteX2" fmla="*/ 12310772 w 13867082"/>
              <a:gd name="connsiteY2" fmla="*/ 2013775 h 10796480"/>
              <a:gd name="connsiteX3" fmla="*/ 11788334 w 13867082"/>
              <a:gd name="connsiteY3" fmla="*/ 2001074 h 10796480"/>
              <a:gd name="connsiteX4" fmla="*/ 11206815 w 13867082"/>
              <a:gd name="connsiteY4" fmla="*/ 2237912 h 10796480"/>
              <a:gd name="connsiteX5" fmla="*/ 10512453 w 13867082"/>
              <a:gd name="connsiteY5" fmla="*/ 2595971 h 10796480"/>
              <a:gd name="connsiteX6" fmla="*/ 9783452 w 13867082"/>
              <a:gd name="connsiteY6" fmla="*/ 2965838 h 10796480"/>
              <a:gd name="connsiteX7" fmla="*/ 8880393 w 13867082"/>
              <a:gd name="connsiteY7" fmla="*/ 3465140 h 10796480"/>
              <a:gd name="connsiteX8" fmla="*/ 8142172 w 13867082"/>
              <a:gd name="connsiteY8" fmla="*/ 3851051 h 10796480"/>
              <a:gd name="connsiteX9" fmla="*/ 6906205 w 13867082"/>
              <a:gd name="connsiteY9" fmla="*/ 4268712 h 10796480"/>
              <a:gd name="connsiteX10" fmla="*/ 6123094 w 13867082"/>
              <a:gd name="connsiteY10" fmla="*/ 4414306 h 10796480"/>
              <a:gd name="connsiteX11" fmla="*/ 4562442 w 13867082"/>
              <a:gd name="connsiteY11" fmla="*/ 4241721 h 10796480"/>
              <a:gd name="connsiteX12" fmla="*/ 3965078 w 13867082"/>
              <a:gd name="connsiteY12" fmla="*/ 4541505 h 10796480"/>
              <a:gd name="connsiteX13" fmla="*/ 3056860 w 13867082"/>
              <a:gd name="connsiteY13" fmla="*/ 5792798 h 10796480"/>
              <a:gd name="connsiteX14" fmla="*/ 1793713 w 13867082"/>
              <a:gd name="connsiteY14" fmla="*/ 7781087 h 10796480"/>
              <a:gd name="connsiteX15" fmla="*/ 0 w 13867082"/>
              <a:gd name="connsiteY15" fmla="*/ 10796480 h 10796480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0 w 14254379"/>
              <a:gd name="connsiteY15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181010 w 14254379"/>
              <a:gd name="connsiteY14" fmla="*/ 7781087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444157 w 14254379"/>
              <a:gd name="connsiteY13" fmla="*/ 5792798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551740 w 14254379"/>
              <a:gd name="connsiteY13" fmla="*/ 6009396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352375 w 14254379"/>
              <a:gd name="connsiteY12" fmla="*/ 4541505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254379 w 14254379"/>
              <a:gd name="connsiteY0" fmla="*/ 0 h 11831334"/>
              <a:gd name="connsiteX1" fmla="*/ 13363099 w 14254379"/>
              <a:gd name="connsiteY1" fmla="*/ 1088832 h 11831334"/>
              <a:gd name="connsiteX2" fmla="*/ 12698069 w 14254379"/>
              <a:gd name="connsiteY2" fmla="*/ 2013775 h 11831334"/>
              <a:gd name="connsiteX3" fmla="*/ 12175631 w 14254379"/>
              <a:gd name="connsiteY3" fmla="*/ 2001074 h 11831334"/>
              <a:gd name="connsiteX4" fmla="*/ 11594112 w 14254379"/>
              <a:gd name="connsiteY4" fmla="*/ 2237912 h 11831334"/>
              <a:gd name="connsiteX5" fmla="*/ 10899750 w 14254379"/>
              <a:gd name="connsiteY5" fmla="*/ 2595971 h 11831334"/>
              <a:gd name="connsiteX6" fmla="*/ 10170749 w 14254379"/>
              <a:gd name="connsiteY6" fmla="*/ 2965838 h 11831334"/>
              <a:gd name="connsiteX7" fmla="*/ 9267690 w 14254379"/>
              <a:gd name="connsiteY7" fmla="*/ 3465140 h 11831334"/>
              <a:gd name="connsiteX8" fmla="*/ 8529469 w 14254379"/>
              <a:gd name="connsiteY8" fmla="*/ 3851051 h 11831334"/>
              <a:gd name="connsiteX9" fmla="*/ 7293502 w 14254379"/>
              <a:gd name="connsiteY9" fmla="*/ 4268712 h 11831334"/>
              <a:gd name="connsiteX10" fmla="*/ 6510391 w 14254379"/>
              <a:gd name="connsiteY10" fmla="*/ 4414306 h 11831334"/>
              <a:gd name="connsiteX11" fmla="*/ 4949739 w 14254379"/>
              <a:gd name="connsiteY11" fmla="*/ 4241721 h 11831334"/>
              <a:gd name="connsiteX12" fmla="*/ 4438442 w 14254379"/>
              <a:gd name="connsiteY12" fmla="*/ 4661837 h 11831334"/>
              <a:gd name="connsiteX13" fmla="*/ 3680839 w 14254379"/>
              <a:gd name="connsiteY13" fmla="*/ 6201927 h 11831334"/>
              <a:gd name="connsiteX14" fmla="*/ 2224043 w 14254379"/>
              <a:gd name="connsiteY14" fmla="*/ 8190216 h 11831334"/>
              <a:gd name="connsiteX15" fmla="*/ 1850420 w 14254379"/>
              <a:gd name="connsiteY15" fmla="*/ 9063702 h 11831334"/>
              <a:gd name="connsiteX16" fmla="*/ 0 w 14254379"/>
              <a:gd name="connsiteY16" fmla="*/ 11831334 h 11831334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10391 w 14329207"/>
              <a:gd name="connsiteY10" fmla="*/ 446795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293502 w 14329207"/>
              <a:gd name="connsiteY9" fmla="*/ 4322363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29469 w 14329207"/>
              <a:gd name="connsiteY8" fmla="*/ 3904702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267690 w 14329207"/>
              <a:gd name="connsiteY7" fmla="*/ 3518791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170749 w 14329207"/>
              <a:gd name="connsiteY6" fmla="*/ 3019489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899750 w 14329207"/>
              <a:gd name="connsiteY5" fmla="*/ 2649622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38442 w 14329207"/>
              <a:gd name="connsiteY12" fmla="*/ 4715488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949739 w 14329207"/>
              <a:gd name="connsiteY11" fmla="*/ 4295372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63545 w 14329207"/>
              <a:gd name="connsiteY12" fmla="*/ 499626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25891 w 14329207"/>
              <a:gd name="connsiteY12" fmla="*/ 5066456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  <a:gd name="connsiteX0" fmla="*/ 14329207 w 14329207"/>
              <a:gd name="connsiteY0" fmla="*/ 0 h 11884985"/>
              <a:gd name="connsiteX1" fmla="*/ 13363099 w 14329207"/>
              <a:gd name="connsiteY1" fmla="*/ 1142483 h 11884985"/>
              <a:gd name="connsiteX2" fmla="*/ 12698069 w 14329207"/>
              <a:gd name="connsiteY2" fmla="*/ 2067426 h 11884985"/>
              <a:gd name="connsiteX3" fmla="*/ 12175631 w 14329207"/>
              <a:gd name="connsiteY3" fmla="*/ 2054725 h 11884985"/>
              <a:gd name="connsiteX4" fmla="*/ 11594112 w 14329207"/>
              <a:gd name="connsiteY4" fmla="*/ 2291563 h 11884985"/>
              <a:gd name="connsiteX5" fmla="*/ 10937404 w 14329207"/>
              <a:gd name="connsiteY5" fmla="*/ 2705777 h 11884985"/>
              <a:gd name="connsiteX6" fmla="*/ 10220954 w 14329207"/>
              <a:gd name="connsiteY6" fmla="*/ 3103721 h 11884985"/>
              <a:gd name="connsiteX7" fmla="*/ 9317895 w 14329207"/>
              <a:gd name="connsiteY7" fmla="*/ 3673217 h 11884985"/>
              <a:gd name="connsiteX8" fmla="*/ 8579674 w 14329207"/>
              <a:gd name="connsiteY8" fmla="*/ 4087205 h 11884985"/>
              <a:gd name="connsiteX9" fmla="*/ 7343707 w 14329207"/>
              <a:gd name="connsiteY9" fmla="*/ 4518905 h 11884985"/>
              <a:gd name="connsiteX10" fmla="*/ 6535494 w 14329207"/>
              <a:gd name="connsiteY10" fmla="*/ 4580267 h 11884985"/>
              <a:gd name="connsiteX11" fmla="*/ 4811675 w 14329207"/>
              <a:gd name="connsiteY11" fmla="*/ 4548069 h 11884985"/>
              <a:gd name="connsiteX12" fmla="*/ 4450994 w 14329207"/>
              <a:gd name="connsiteY12" fmla="*/ 5108572 h 11884985"/>
              <a:gd name="connsiteX13" fmla="*/ 3680839 w 14329207"/>
              <a:gd name="connsiteY13" fmla="*/ 6255578 h 11884985"/>
              <a:gd name="connsiteX14" fmla="*/ 2224043 w 14329207"/>
              <a:gd name="connsiteY14" fmla="*/ 8243867 h 11884985"/>
              <a:gd name="connsiteX15" fmla="*/ 1850420 w 14329207"/>
              <a:gd name="connsiteY15" fmla="*/ 9117353 h 11884985"/>
              <a:gd name="connsiteX16" fmla="*/ 0 w 14329207"/>
              <a:gd name="connsiteY16" fmla="*/ 11884985 h 11884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29207" h="11884985">
                <a:moveTo>
                  <a:pt x="14329207" y="0"/>
                </a:moveTo>
                <a:cubicBezTo>
                  <a:pt x="13973207" y="318343"/>
                  <a:pt x="13634955" y="797912"/>
                  <a:pt x="13363099" y="1142483"/>
                </a:cubicBezTo>
                <a:cubicBezTo>
                  <a:pt x="13091243" y="1487054"/>
                  <a:pt x="12895980" y="1915386"/>
                  <a:pt x="12698069" y="2067426"/>
                </a:cubicBezTo>
                <a:cubicBezTo>
                  <a:pt x="12500158" y="2219466"/>
                  <a:pt x="12359624" y="2017369"/>
                  <a:pt x="12175631" y="2054725"/>
                </a:cubicBezTo>
                <a:cubicBezTo>
                  <a:pt x="11991638" y="2092081"/>
                  <a:pt x="11800483" y="2183054"/>
                  <a:pt x="11594112" y="2291563"/>
                </a:cubicBezTo>
                <a:cubicBezTo>
                  <a:pt x="11387741" y="2400072"/>
                  <a:pt x="11166264" y="2570417"/>
                  <a:pt x="10937404" y="2705777"/>
                </a:cubicBezTo>
                <a:cubicBezTo>
                  <a:pt x="10708544" y="2841137"/>
                  <a:pt x="10490872" y="2942481"/>
                  <a:pt x="10220954" y="3103721"/>
                </a:cubicBezTo>
                <a:cubicBezTo>
                  <a:pt x="9951036" y="3264961"/>
                  <a:pt x="9591442" y="3509303"/>
                  <a:pt x="9317895" y="3673217"/>
                </a:cubicBezTo>
                <a:cubicBezTo>
                  <a:pt x="9044348" y="3837131"/>
                  <a:pt x="8908705" y="3946257"/>
                  <a:pt x="8579674" y="4087205"/>
                </a:cubicBezTo>
                <a:cubicBezTo>
                  <a:pt x="8250643" y="4228153"/>
                  <a:pt x="7684404" y="4436728"/>
                  <a:pt x="7343707" y="4518905"/>
                </a:cubicBezTo>
                <a:cubicBezTo>
                  <a:pt x="7003010" y="4601082"/>
                  <a:pt x="6957499" y="4575406"/>
                  <a:pt x="6535494" y="4580267"/>
                </a:cubicBezTo>
                <a:cubicBezTo>
                  <a:pt x="6113489" y="4585128"/>
                  <a:pt x="5159092" y="4460018"/>
                  <a:pt x="4811675" y="4548069"/>
                </a:cubicBezTo>
                <a:cubicBezTo>
                  <a:pt x="4464258" y="4636120"/>
                  <a:pt x="4592751" y="4737749"/>
                  <a:pt x="4450994" y="5108572"/>
                </a:cubicBezTo>
                <a:cubicBezTo>
                  <a:pt x="4313707" y="5471357"/>
                  <a:pt x="3963077" y="5881292"/>
                  <a:pt x="3680839" y="6255578"/>
                </a:cubicBezTo>
                <a:cubicBezTo>
                  <a:pt x="3512543" y="6749053"/>
                  <a:pt x="2318850" y="8248121"/>
                  <a:pt x="2224043" y="8243867"/>
                </a:cubicBezTo>
                <a:cubicBezTo>
                  <a:pt x="1936904" y="8744896"/>
                  <a:pt x="2213922" y="8442312"/>
                  <a:pt x="1850420" y="9117353"/>
                </a:cubicBezTo>
                <a:cubicBezTo>
                  <a:pt x="1486918" y="9792394"/>
                  <a:pt x="286887" y="11379591"/>
                  <a:pt x="0" y="11884985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619998" y="317368"/>
            <a:ext cx="20737326" cy="17611402"/>
            <a:chOff x="543696" y="7930273"/>
            <a:chExt cx="13724388" cy="11655588"/>
          </a:xfrm>
        </p:grpSpPr>
        <p:sp>
          <p:nvSpPr>
            <p:cNvPr id="214" name="Freeform 213"/>
            <p:cNvSpPr/>
            <p:nvPr/>
          </p:nvSpPr>
          <p:spPr>
            <a:xfrm>
              <a:off x="13476369" y="7947725"/>
              <a:ext cx="791715" cy="587789"/>
            </a:xfrm>
            <a:custGeom>
              <a:avLst/>
              <a:gdLst>
                <a:gd name="connsiteX0" fmla="*/ 0 w 3028950"/>
                <a:gd name="connsiteY0" fmla="*/ 0 h 2819400"/>
                <a:gd name="connsiteX1" fmla="*/ 3028950 w 3028950"/>
                <a:gd name="connsiteY1" fmla="*/ 2819400 h 2819400"/>
                <a:gd name="connsiteX0" fmla="*/ 0 w 3028950"/>
                <a:gd name="connsiteY0" fmla="*/ 0 h 2819400"/>
                <a:gd name="connsiteX1" fmla="*/ 2743200 w 3028950"/>
                <a:gd name="connsiteY1" fmla="*/ 2552700 h 2819400"/>
                <a:gd name="connsiteX2" fmla="*/ 3028950 w 3028950"/>
                <a:gd name="connsiteY2" fmla="*/ 2819400 h 2819400"/>
                <a:gd name="connsiteX0" fmla="*/ 0 w 6248400"/>
                <a:gd name="connsiteY0" fmla="*/ 0 h 5391150"/>
                <a:gd name="connsiteX1" fmla="*/ 2743200 w 6248400"/>
                <a:gd name="connsiteY1" fmla="*/ 2552700 h 5391150"/>
                <a:gd name="connsiteX2" fmla="*/ 6248400 w 6248400"/>
                <a:gd name="connsiteY2" fmla="*/ 5391150 h 5391150"/>
                <a:gd name="connsiteX0" fmla="*/ 0 w 3505200"/>
                <a:gd name="connsiteY0" fmla="*/ 0 h 2838450"/>
                <a:gd name="connsiteX1" fmla="*/ 3505200 w 3505200"/>
                <a:gd name="connsiteY1" fmla="*/ 2838450 h 2838450"/>
                <a:gd name="connsiteX0" fmla="*/ 0 w 587422"/>
                <a:gd name="connsiteY0" fmla="*/ 0 h 439388"/>
                <a:gd name="connsiteX1" fmla="*/ 587422 w 587422"/>
                <a:gd name="connsiteY1" fmla="*/ 439388 h 439388"/>
                <a:gd name="connsiteX0" fmla="*/ 0 w 658732"/>
                <a:gd name="connsiteY0" fmla="*/ 0 h 491425"/>
                <a:gd name="connsiteX1" fmla="*/ 658732 w 658732"/>
                <a:gd name="connsiteY1" fmla="*/ 491425 h 491425"/>
                <a:gd name="connsiteX0" fmla="*/ 0 w 791715"/>
                <a:gd name="connsiteY0" fmla="*/ 0 h 587789"/>
                <a:gd name="connsiteX1" fmla="*/ 791715 w 791715"/>
                <a:gd name="connsiteY1" fmla="*/ 587789 h 58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715" h="587789">
                  <a:moveTo>
                    <a:pt x="0" y="0"/>
                  </a:moveTo>
                  <a:lnTo>
                    <a:pt x="791715" y="587789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Freeform 214"/>
            <p:cNvSpPr/>
            <p:nvPr/>
          </p:nvSpPr>
          <p:spPr>
            <a:xfrm>
              <a:off x="9459054" y="7930273"/>
              <a:ext cx="3761648" cy="2013827"/>
            </a:xfrm>
            <a:custGeom>
              <a:avLst/>
              <a:gdLst>
                <a:gd name="connsiteX0" fmla="*/ 0 w 8820150"/>
                <a:gd name="connsiteY0" fmla="*/ 0 h 3371850"/>
                <a:gd name="connsiteX1" fmla="*/ 4610100 w 8820150"/>
                <a:gd name="connsiteY1" fmla="*/ 304800 h 3371850"/>
                <a:gd name="connsiteX2" fmla="*/ 4991100 w 8820150"/>
                <a:gd name="connsiteY2" fmla="*/ 1219200 h 3371850"/>
                <a:gd name="connsiteX3" fmla="*/ 5486400 w 8820150"/>
                <a:gd name="connsiteY3" fmla="*/ 2895600 h 3371850"/>
                <a:gd name="connsiteX4" fmla="*/ 6877050 w 8820150"/>
                <a:gd name="connsiteY4" fmla="*/ 3371850 h 3371850"/>
                <a:gd name="connsiteX5" fmla="*/ 8820150 w 8820150"/>
                <a:gd name="connsiteY5" fmla="*/ 3371850 h 3371850"/>
                <a:gd name="connsiteX0" fmla="*/ 0 w 9982200"/>
                <a:gd name="connsiteY0" fmla="*/ 0 h 4743450"/>
                <a:gd name="connsiteX1" fmla="*/ 5772150 w 9982200"/>
                <a:gd name="connsiteY1" fmla="*/ 1676400 h 4743450"/>
                <a:gd name="connsiteX2" fmla="*/ 6153150 w 9982200"/>
                <a:gd name="connsiteY2" fmla="*/ 2590800 h 4743450"/>
                <a:gd name="connsiteX3" fmla="*/ 6648450 w 9982200"/>
                <a:gd name="connsiteY3" fmla="*/ 4267200 h 4743450"/>
                <a:gd name="connsiteX4" fmla="*/ 8039100 w 9982200"/>
                <a:gd name="connsiteY4" fmla="*/ 4743450 h 4743450"/>
                <a:gd name="connsiteX5" fmla="*/ 9982200 w 9982200"/>
                <a:gd name="connsiteY5" fmla="*/ 4743450 h 4743450"/>
                <a:gd name="connsiteX0" fmla="*/ 0 w 9791700"/>
                <a:gd name="connsiteY0" fmla="*/ 0 h 5162550"/>
                <a:gd name="connsiteX1" fmla="*/ 5772150 w 9791700"/>
                <a:gd name="connsiteY1" fmla="*/ 1676400 h 5162550"/>
                <a:gd name="connsiteX2" fmla="*/ 6153150 w 9791700"/>
                <a:gd name="connsiteY2" fmla="*/ 2590800 h 5162550"/>
                <a:gd name="connsiteX3" fmla="*/ 6648450 w 9791700"/>
                <a:gd name="connsiteY3" fmla="*/ 4267200 h 5162550"/>
                <a:gd name="connsiteX4" fmla="*/ 8039100 w 9791700"/>
                <a:gd name="connsiteY4" fmla="*/ 4743450 h 5162550"/>
                <a:gd name="connsiteX5" fmla="*/ 9791700 w 9791700"/>
                <a:gd name="connsiteY5" fmla="*/ 5162550 h 5162550"/>
                <a:gd name="connsiteX0" fmla="*/ 0 w 9944100"/>
                <a:gd name="connsiteY0" fmla="*/ 0 h 5067300"/>
                <a:gd name="connsiteX1" fmla="*/ 5772150 w 9944100"/>
                <a:gd name="connsiteY1" fmla="*/ 1676400 h 5067300"/>
                <a:gd name="connsiteX2" fmla="*/ 6153150 w 9944100"/>
                <a:gd name="connsiteY2" fmla="*/ 2590800 h 5067300"/>
                <a:gd name="connsiteX3" fmla="*/ 6648450 w 9944100"/>
                <a:gd name="connsiteY3" fmla="*/ 4267200 h 5067300"/>
                <a:gd name="connsiteX4" fmla="*/ 8039100 w 9944100"/>
                <a:gd name="connsiteY4" fmla="*/ 4743450 h 5067300"/>
                <a:gd name="connsiteX5" fmla="*/ 9944100 w 9944100"/>
                <a:gd name="connsiteY5" fmla="*/ 5067300 h 5067300"/>
                <a:gd name="connsiteX0" fmla="*/ 0 w 10001250"/>
                <a:gd name="connsiteY0" fmla="*/ 0 h 4972050"/>
                <a:gd name="connsiteX1" fmla="*/ 5772150 w 10001250"/>
                <a:gd name="connsiteY1" fmla="*/ 1676400 h 4972050"/>
                <a:gd name="connsiteX2" fmla="*/ 6153150 w 10001250"/>
                <a:gd name="connsiteY2" fmla="*/ 2590800 h 4972050"/>
                <a:gd name="connsiteX3" fmla="*/ 6648450 w 10001250"/>
                <a:gd name="connsiteY3" fmla="*/ 4267200 h 4972050"/>
                <a:gd name="connsiteX4" fmla="*/ 8039100 w 10001250"/>
                <a:gd name="connsiteY4" fmla="*/ 4743450 h 4972050"/>
                <a:gd name="connsiteX5" fmla="*/ 10001250 w 10001250"/>
                <a:gd name="connsiteY5" fmla="*/ 4972050 h 4972050"/>
                <a:gd name="connsiteX0" fmla="*/ 0 w 4229100"/>
                <a:gd name="connsiteY0" fmla="*/ 0 h 3295650"/>
                <a:gd name="connsiteX1" fmla="*/ 381000 w 4229100"/>
                <a:gd name="connsiteY1" fmla="*/ 914400 h 3295650"/>
                <a:gd name="connsiteX2" fmla="*/ 876300 w 4229100"/>
                <a:gd name="connsiteY2" fmla="*/ 2590800 h 3295650"/>
                <a:gd name="connsiteX3" fmla="*/ 2266950 w 4229100"/>
                <a:gd name="connsiteY3" fmla="*/ 3067050 h 3295650"/>
                <a:gd name="connsiteX4" fmla="*/ 4229100 w 4229100"/>
                <a:gd name="connsiteY4" fmla="*/ 3295650 h 3295650"/>
                <a:gd name="connsiteX0" fmla="*/ 0 w 3848100"/>
                <a:gd name="connsiteY0" fmla="*/ 0 h 2381250"/>
                <a:gd name="connsiteX1" fmla="*/ 495300 w 3848100"/>
                <a:gd name="connsiteY1" fmla="*/ 1676400 h 2381250"/>
                <a:gd name="connsiteX2" fmla="*/ 1885950 w 3848100"/>
                <a:gd name="connsiteY2" fmla="*/ 2152650 h 2381250"/>
                <a:gd name="connsiteX3" fmla="*/ 3848100 w 3848100"/>
                <a:gd name="connsiteY3" fmla="*/ 2381250 h 2381250"/>
                <a:gd name="connsiteX0" fmla="*/ 0 w 3783261"/>
                <a:gd name="connsiteY0" fmla="*/ 0 h 2057053"/>
                <a:gd name="connsiteX1" fmla="*/ 430461 w 3783261"/>
                <a:gd name="connsiteY1" fmla="*/ 1352203 h 2057053"/>
                <a:gd name="connsiteX2" fmla="*/ 1821111 w 3783261"/>
                <a:gd name="connsiteY2" fmla="*/ 1828453 h 2057053"/>
                <a:gd name="connsiteX3" fmla="*/ 3783261 w 3783261"/>
                <a:gd name="connsiteY3" fmla="*/ 2057053 h 2057053"/>
                <a:gd name="connsiteX0" fmla="*/ 0 w 3761648"/>
                <a:gd name="connsiteY0" fmla="*/ 0 h 2013827"/>
                <a:gd name="connsiteX1" fmla="*/ 408848 w 3761648"/>
                <a:gd name="connsiteY1" fmla="*/ 1308977 h 2013827"/>
                <a:gd name="connsiteX2" fmla="*/ 1799498 w 3761648"/>
                <a:gd name="connsiteY2" fmla="*/ 1785227 h 2013827"/>
                <a:gd name="connsiteX3" fmla="*/ 3761648 w 3761648"/>
                <a:gd name="connsiteY3" fmla="*/ 2013827 h 201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1648" h="2013827">
                  <a:moveTo>
                    <a:pt x="0" y="0"/>
                  </a:moveTo>
                  <a:lnTo>
                    <a:pt x="408848" y="1308977"/>
                  </a:lnTo>
                  <a:lnTo>
                    <a:pt x="1799498" y="1785227"/>
                  </a:lnTo>
                  <a:lnTo>
                    <a:pt x="3761648" y="2013827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Freeform 215"/>
            <p:cNvSpPr/>
            <p:nvPr/>
          </p:nvSpPr>
          <p:spPr>
            <a:xfrm>
              <a:off x="5305740" y="7951822"/>
              <a:ext cx="4791072" cy="6420310"/>
            </a:xfrm>
            <a:custGeom>
              <a:avLst/>
              <a:gdLst>
                <a:gd name="connsiteX0" fmla="*/ 0 w 7715250"/>
                <a:gd name="connsiteY0" fmla="*/ 1390650 h 7753350"/>
                <a:gd name="connsiteX1" fmla="*/ 2247900 w 7715250"/>
                <a:gd name="connsiteY1" fmla="*/ 0 h 7753350"/>
                <a:gd name="connsiteX2" fmla="*/ 5791200 w 7715250"/>
                <a:gd name="connsiteY2" fmla="*/ 6248400 h 7753350"/>
                <a:gd name="connsiteX3" fmla="*/ 7715250 w 7715250"/>
                <a:gd name="connsiteY3" fmla="*/ 7753350 h 7753350"/>
                <a:gd name="connsiteX0" fmla="*/ 0 w 5467350"/>
                <a:gd name="connsiteY0" fmla="*/ 0 h 7753350"/>
                <a:gd name="connsiteX1" fmla="*/ 3543300 w 5467350"/>
                <a:gd name="connsiteY1" fmla="*/ 6248400 h 7753350"/>
                <a:gd name="connsiteX2" fmla="*/ 5467350 w 5467350"/>
                <a:gd name="connsiteY2" fmla="*/ 7753350 h 7753350"/>
                <a:gd name="connsiteX0" fmla="*/ 0 w 5677212"/>
                <a:gd name="connsiteY0" fmla="*/ 0 h 7933232"/>
                <a:gd name="connsiteX1" fmla="*/ 3543300 w 5677212"/>
                <a:gd name="connsiteY1" fmla="*/ 6248400 h 7933232"/>
                <a:gd name="connsiteX2" fmla="*/ 5677212 w 5677212"/>
                <a:gd name="connsiteY2" fmla="*/ 7933232 h 7933232"/>
                <a:gd name="connsiteX0" fmla="*/ 0 w 4791072"/>
                <a:gd name="connsiteY0" fmla="*/ 0 h 6420310"/>
                <a:gd name="connsiteX1" fmla="*/ 2657160 w 4791072"/>
                <a:gd name="connsiteY1" fmla="*/ 4735478 h 6420310"/>
                <a:gd name="connsiteX2" fmla="*/ 4791072 w 4791072"/>
                <a:gd name="connsiteY2" fmla="*/ 6420310 h 642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1072" h="6420310">
                  <a:moveTo>
                    <a:pt x="0" y="0"/>
                  </a:moveTo>
                  <a:lnTo>
                    <a:pt x="2657160" y="4735478"/>
                  </a:lnTo>
                  <a:lnTo>
                    <a:pt x="4791072" y="6420310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Freeform 216"/>
            <p:cNvSpPr/>
            <p:nvPr/>
          </p:nvSpPr>
          <p:spPr>
            <a:xfrm>
              <a:off x="2400300" y="10458450"/>
              <a:ext cx="6055462" cy="6047422"/>
            </a:xfrm>
            <a:custGeom>
              <a:avLst/>
              <a:gdLst>
                <a:gd name="connsiteX0" fmla="*/ 0 w 6172200"/>
                <a:gd name="connsiteY0" fmla="*/ 0 h 5238750"/>
                <a:gd name="connsiteX1" fmla="*/ 2419350 w 6172200"/>
                <a:gd name="connsiteY1" fmla="*/ 2647950 h 5238750"/>
                <a:gd name="connsiteX2" fmla="*/ 6172200 w 6172200"/>
                <a:gd name="connsiteY2" fmla="*/ 5238750 h 5238750"/>
                <a:gd name="connsiteX0" fmla="*/ 0 w 6516974"/>
                <a:gd name="connsiteY0" fmla="*/ 0 h 5568533"/>
                <a:gd name="connsiteX1" fmla="*/ 2419350 w 6516974"/>
                <a:gd name="connsiteY1" fmla="*/ 2647950 h 5568533"/>
                <a:gd name="connsiteX2" fmla="*/ 6516974 w 6516974"/>
                <a:gd name="connsiteY2" fmla="*/ 5568533 h 5568533"/>
                <a:gd name="connsiteX0" fmla="*/ 0 w 6621905"/>
                <a:gd name="connsiteY0" fmla="*/ 0 h 5448612"/>
                <a:gd name="connsiteX1" fmla="*/ 2419350 w 6621905"/>
                <a:gd name="connsiteY1" fmla="*/ 2647950 h 5448612"/>
                <a:gd name="connsiteX2" fmla="*/ 6621905 w 6621905"/>
                <a:gd name="connsiteY2" fmla="*/ 5448612 h 5448612"/>
                <a:gd name="connsiteX0" fmla="*/ 0 w 6621905"/>
                <a:gd name="connsiteY0" fmla="*/ 0 h 5448612"/>
                <a:gd name="connsiteX1" fmla="*/ 2030932 w 6621905"/>
                <a:gd name="connsiteY1" fmla="*/ 3449062 h 5448612"/>
                <a:gd name="connsiteX2" fmla="*/ 6621905 w 6621905"/>
                <a:gd name="connsiteY2" fmla="*/ 5448612 h 5448612"/>
                <a:gd name="connsiteX0" fmla="*/ 0 w 6055462"/>
                <a:gd name="connsiteY0" fmla="*/ 0 h 6047422"/>
                <a:gd name="connsiteX1" fmla="*/ 2030932 w 6055462"/>
                <a:gd name="connsiteY1" fmla="*/ 3449062 h 6047422"/>
                <a:gd name="connsiteX2" fmla="*/ 6055462 w 6055462"/>
                <a:gd name="connsiteY2" fmla="*/ 6047422 h 604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55462" h="6047422">
                  <a:moveTo>
                    <a:pt x="0" y="0"/>
                  </a:moveTo>
                  <a:lnTo>
                    <a:pt x="2030932" y="3449062"/>
                  </a:lnTo>
                  <a:cubicBezTo>
                    <a:pt x="3431784" y="4382616"/>
                    <a:pt x="4654610" y="5113868"/>
                    <a:pt x="6055462" y="6047422"/>
                  </a:cubicBez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543696" y="14951676"/>
              <a:ext cx="4266762" cy="4634185"/>
            </a:xfrm>
            <a:custGeom>
              <a:avLst/>
              <a:gdLst>
                <a:gd name="connsiteX0" fmla="*/ 0 w 5412260"/>
                <a:gd name="connsiteY0" fmla="*/ 0 h 5412259"/>
                <a:gd name="connsiteX1" fmla="*/ 1235676 w 5412260"/>
                <a:gd name="connsiteY1" fmla="*/ 988540 h 5412259"/>
                <a:gd name="connsiteX2" fmla="*/ 1655806 w 5412260"/>
                <a:gd name="connsiteY2" fmla="*/ 2323070 h 5412259"/>
                <a:gd name="connsiteX3" fmla="*/ 3064476 w 5412260"/>
                <a:gd name="connsiteY3" fmla="*/ 3756454 h 5412259"/>
                <a:gd name="connsiteX4" fmla="*/ 5412260 w 5412260"/>
                <a:gd name="connsiteY4" fmla="*/ 5412259 h 5412259"/>
                <a:gd name="connsiteX0" fmla="*/ 0 w 4266762"/>
                <a:gd name="connsiteY0" fmla="*/ 0 h 4634185"/>
                <a:gd name="connsiteX1" fmla="*/ 1235676 w 4266762"/>
                <a:gd name="connsiteY1" fmla="*/ 988540 h 4634185"/>
                <a:gd name="connsiteX2" fmla="*/ 1655806 w 4266762"/>
                <a:gd name="connsiteY2" fmla="*/ 2323070 h 4634185"/>
                <a:gd name="connsiteX3" fmla="*/ 3064476 w 4266762"/>
                <a:gd name="connsiteY3" fmla="*/ 3756454 h 4634185"/>
                <a:gd name="connsiteX4" fmla="*/ 4266762 w 4266762"/>
                <a:gd name="connsiteY4" fmla="*/ 4634185 h 463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762" h="4634185">
                  <a:moveTo>
                    <a:pt x="0" y="0"/>
                  </a:moveTo>
                  <a:lnTo>
                    <a:pt x="1235676" y="988540"/>
                  </a:lnTo>
                  <a:lnTo>
                    <a:pt x="1655806" y="2323070"/>
                  </a:lnTo>
                  <a:lnTo>
                    <a:pt x="3064476" y="3756454"/>
                  </a:lnTo>
                  <a:cubicBezTo>
                    <a:pt x="3847071" y="4308389"/>
                    <a:pt x="3484167" y="4082250"/>
                    <a:pt x="4266762" y="4634185"/>
                  </a:cubicBez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9" name="Oval 218"/>
          <p:cNvSpPr/>
          <p:nvPr/>
        </p:nvSpPr>
        <p:spPr>
          <a:xfrm>
            <a:off x="8494685" y="11511979"/>
            <a:ext cx="1380910" cy="1331594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0" name="Oval 219"/>
          <p:cNvSpPr/>
          <p:nvPr/>
        </p:nvSpPr>
        <p:spPr>
          <a:xfrm>
            <a:off x="6479407" y="12708212"/>
            <a:ext cx="2435090" cy="2515232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1" name="Oval 220"/>
          <p:cNvSpPr/>
          <p:nvPr/>
        </p:nvSpPr>
        <p:spPr>
          <a:xfrm rot="18130680">
            <a:off x="5908711" y="14259007"/>
            <a:ext cx="1655281" cy="3094873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7" name="Group 236"/>
          <p:cNvGrpSpPr/>
          <p:nvPr/>
        </p:nvGrpSpPr>
        <p:grpSpPr>
          <a:xfrm>
            <a:off x="21383841" y="489381"/>
            <a:ext cx="2680030" cy="1170948"/>
            <a:chOff x="-115444" y="5669003"/>
            <a:chExt cx="2680030" cy="1170948"/>
          </a:xfrm>
        </p:grpSpPr>
        <p:grpSp>
          <p:nvGrpSpPr>
            <p:cNvPr id="238" name="Group 237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250" name="Rectangle 24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48" name="Rectangle 24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0" name="Group 239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24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44" name="Rectangle 24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45" name="Straight Connector 244"/>
                <p:cNvCxnSpPr>
                  <a:stCxn id="244" idx="0"/>
                  <a:endCxn id="24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6" name="Freeform 24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7" name="Freeform 24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42" name="TextBox 241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>
            <a:off x="12364243" y="2931062"/>
            <a:ext cx="2680030" cy="1170948"/>
            <a:chOff x="14493468" y="7426522"/>
            <a:chExt cx="2680030" cy="1170948"/>
          </a:xfrm>
        </p:grpSpPr>
        <p:grpSp>
          <p:nvGrpSpPr>
            <p:cNvPr id="253" name="Group 252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265" name="Rectangle 264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Rectangle 265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" name="Group 253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5" name="Group 254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256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59" name="Rectangle 25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0" name="Straight Connector 259"/>
                <p:cNvCxnSpPr>
                  <a:stCxn id="259" idx="0"/>
                  <a:endCxn id="25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1" name="Freeform 26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2" name="Freeform 26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57" name="TextBox 256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58" name="TextBox 257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67" name="Group 266"/>
          <p:cNvGrpSpPr/>
          <p:nvPr/>
        </p:nvGrpSpPr>
        <p:grpSpPr>
          <a:xfrm>
            <a:off x="6947455" y="4610887"/>
            <a:ext cx="2593256" cy="1213602"/>
            <a:chOff x="3915829" y="7798919"/>
            <a:chExt cx="2593256" cy="1213602"/>
          </a:xfrm>
        </p:grpSpPr>
        <p:grpSp>
          <p:nvGrpSpPr>
            <p:cNvPr id="268" name="Group 267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280" name="Rectangle 279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Rectangle 280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9" name="Group 268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278" name="Rectangle 277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269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271" name="Group 270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273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276" name="Rectangle 27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7" name="Straight Connector 276"/>
                  <p:cNvCxnSpPr>
                    <a:stCxn id="276" idx="0"/>
                    <a:endCxn id="27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74" name="TextBox 273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75" name="TextBox 274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72" name="Rounded Rectangle 271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2" name="Group 281"/>
          <p:cNvGrpSpPr/>
          <p:nvPr/>
        </p:nvGrpSpPr>
        <p:grpSpPr>
          <a:xfrm>
            <a:off x="16356375" y="1395412"/>
            <a:ext cx="2593256" cy="1213602"/>
            <a:chOff x="3915829" y="7798919"/>
            <a:chExt cx="2593256" cy="1213602"/>
          </a:xfrm>
        </p:grpSpPr>
        <p:grpSp>
          <p:nvGrpSpPr>
            <p:cNvPr id="283" name="Group 282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295" name="Rectangle 29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Rectangle 295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4" name="Group 283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293" name="Rectangle 29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ectangle 293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5" name="Group 284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286" name="Group 285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288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291" name="Rectangle 290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92" name="Straight Connector 291"/>
                  <p:cNvCxnSpPr>
                    <a:stCxn id="291" idx="0"/>
                    <a:endCxn id="291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9" name="TextBox 288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290" name="TextBox 289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287" name="Rounded Rectangle 286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Freeform 4"/>
          <p:cNvSpPr/>
          <p:nvPr/>
        </p:nvSpPr>
        <p:spPr>
          <a:xfrm>
            <a:off x="21272904" y="599893"/>
            <a:ext cx="1173578" cy="401870"/>
          </a:xfrm>
          <a:custGeom>
            <a:avLst/>
            <a:gdLst>
              <a:gd name="connsiteX0" fmla="*/ 1173578 w 1173578"/>
              <a:gd name="connsiteY0" fmla="*/ 401870 h 401870"/>
              <a:gd name="connsiteX1" fmla="*/ 0 w 1173578"/>
              <a:gd name="connsiteY1" fmla="*/ 0 h 40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73578" h="401870">
                <a:moveTo>
                  <a:pt x="1173578" y="4018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TextBox 311"/>
          <p:cNvSpPr txBox="1"/>
          <p:nvPr/>
        </p:nvSpPr>
        <p:spPr>
          <a:xfrm>
            <a:off x="18826084" y="14195586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Attacks </a:t>
            </a:r>
            <a:r>
              <a:rPr lang="en-US" sz="2800" b="1" dirty="0">
                <a:latin typeface="Georgia" panose="02040502050405020303" pitchFamily="18" charset="0"/>
              </a:rPr>
              <a:t>on the Red October </a:t>
            </a:r>
          </a:p>
          <a:p>
            <a:pPr algn="ctr"/>
            <a:r>
              <a:rPr lang="en-US" sz="2800" b="1" dirty="0">
                <a:latin typeface="Georgia" panose="02040502050405020303" pitchFamily="18" charset="0"/>
              </a:rPr>
              <a:t>and </a:t>
            </a:r>
            <a:r>
              <a:rPr lang="en-US" sz="2800" b="1" dirty="0" err="1">
                <a:latin typeface="Georgia" panose="02040502050405020303" pitchFamily="18" charset="0"/>
              </a:rPr>
              <a:t>Barrikady</a:t>
            </a:r>
            <a:r>
              <a:rPr lang="en-US" sz="2800" b="1" dirty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Plan for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23 October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grpSp>
        <p:nvGrpSpPr>
          <p:cNvPr id="325" name="Group 324"/>
          <p:cNvGrpSpPr/>
          <p:nvPr/>
        </p:nvGrpSpPr>
        <p:grpSpPr>
          <a:xfrm>
            <a:off x="17548041" y="3402712"/>
            <a:ext cx="2914678" cy="1213602"/>
            <a:chOff x="931564" y="-1260763"/>
            <a:chExt cx="2914678" cy="1213602"/>
          </a:xfrm>
        </p:grpSpPr>
        <p:grpSp>
          <p:nvGrpSpPr>
            <p:cNvPr id="326" name="Group 325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338" name="Rectangle 33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27" name="Group 326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336" name="Rectangle 33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337" name="Rectangle 336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328" name="Group 327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32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332" name="Rectangle 33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333" name="Straight Connector 332"/>
                <p:cNvCxnSpPr>
                  <a:stCxn id="332" idx="0"/>
                  <a:endCxn id="33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" name="Freeform 33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335" name="Freeform 33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330" name="TextBox 329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340" name="Group 339"/>
          <p:cNvGrpSpPr/>
          <p:nvPr/>
        </p:nvGrpSpPr>
        <p:grpSpPr>
          <a:xfrm>
            <a:off x="5336790" y="12041778"/>
            <a:ext cx="2606642" cy="1195795"/>
            <a:chOff x="1203359" y="15038019"/>
            <a:chExt cx="2606642" cy="1195795"/>
          </a:xfrm>
        </p:grpSpPr>
        <p:grpSp>
          <p:nvGrpSpPr>
            <p:cNvPr id="341" name="Group 34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53" name="Rectangle 35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Rectangle 35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2" name="Group 34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51" name="Rectangle 35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Rectangle 35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3" name="Group 342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344" name="TextBox 34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4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48" name="Straight Connector 347"/>
                <p:cNvCxnSpPr>
                  <a:stCxn id="347" idx="0"/>
                  <a:endCxn id="34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9" name="Freeform 34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50" name="Freeform 34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55" name="Group 354"/>
          <p:cNvGrpSpPr/>
          <p:nvPr/>
        </p:nvGrpSpPr>
        <p:grpSpPr>
          <a:xfrm>
            <a:off x="7463077" y="7990237"/>
            <a:ext cx="2435129" cy="1195795"/>
            <a:chOff x="1241461" y="15038019"/>
            <a:chExt cx="2435129" cy="1195795"/>
          </a:xfrm>
        </p:grpSpPr>
        <p:grpSp>
          <p:nvGrpSpPr>
            <p:cNvPr id="356" name="Group 35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68" name="Rectangle 36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Rectangle 36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7" name="Group 35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66" name="Rectangle 36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Rectangle 36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8" name="Group 35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359" name="TextBox 35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6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62" name="Rectangle 36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63" name="Straight Connector 362"/>
                <p:cNvCxnSpPr>
                  <a:stCxn id="362" idx="0"/>
                  <a:endCxn id="36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Freeform 36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65" name="Freeform 36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70" name="Group 369"/>
          <p:cNvGrpSpPr/>
          <p:nvPr/>
        </p:nvGrpSpPr>
        <p:grpSpPr>
          <a:xfrm>
            <a:off x="14278680" y="5114115"/>
            <a:ext cx="2435129" cy="1195795"/>
            <a:chOff x="1241461" y="15038019"/>
            <a:chExt cx="2435129" cy="1195795"/>
          </a:xfrm>
        </p:grpSpPr>
        <p:grpSp>
          <p:nvGrpSpPr>
            <p:cNvPr id="371" name="Group 370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83" name="Rectangle 382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Rectangle 383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2" name="Group 371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81" name="Rectangle 380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Rectangle 381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3" name="Group 372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374" name="TextBox 373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75" name="TextBox 374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76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77" name="Rectangle 376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78" name="Straight Connector 377"/>
                <p:cNvCxnSpPr>
                  <a:stCxn id="377" idx="0"/>
                  <a:endCxn id="377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Freeform 378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0" name="Freeform 379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385" name="Group 384"/>
          <p:cNvGrpSpPr/>
          <p:nvPr/>
        </p:nvGrpSpPr>
        <p:grpSpPr>
          <a:xfrm>
            <a:off x="11361113" y="6443827"/>
            <a:ext cx="2435129" cy="1195795"/>
            <a:chOff x="1241461" y="15038019"/>
            <a:chExt cx="2435129" cy="1195795"/>
          </a:xfrm>
        </p:grpSpPr>
        <p:grpSp>
          <p:nvGrpSpPr>
            <p:cNvPr id="386" name="Group 385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398" name="Rectangle 397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Rectangle 398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86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396" name="Rectangle 395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Rectangle 396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8" name="Group 387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389" name="TextBox 388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391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392" name="Rectangle 39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93" name="Straight Connector 392"/>
                <p:cNvCxnSpPr>
                  <a:stCxn id="392" idx="0"/>
                  <a:endCxn id="39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4" name="Freeform 39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95" name="Freeform 39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313" name="Freeform 312"/>
          <p:cNvSpPr/>
          <p:nvPr/>
        </p:nvSpPr>
        <p:spPr>
          <a:xfrm rot="3806719">
            <a:off x="3430299" y="11380478"/>
            <a:ext cx="5553665" cy="2393979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0 w 4927481"/>
              <a:gd name="connsiteY0" fmla="*/ 1559123 h 2191632"/>
              <a:gd name="connsiteX1" fmla="*/ 1885457 w 4927481"/>
              <a:gd name="connsiteY1" fmla="*/ 1039906 h 2191632"/>
              <a:gd name="connsiteX2" fmla="*/ 4132610 w 4927481"/>
              <a:gd name="connsiteY2" fmla="*/ 179294 h 2191632"/>
              <a:gd name="connsiteX3" fmla="*/ 4060893 w 4927481"/>
              <a:gd name="connsiteY3" fmla="*/ 17929 h 2191632"/>
              <a:gd name="connsiteX4" fmla="*/ 4927481 w 4927481"/>
              <a:gd name="connsiteY4" fmla="*/ 0 h 2191632"/>
              <a:gd name="connsiteX5" fmla="*/ 4347763 w 4927481"/>
              <a:gd name="connsiteY5" fmla="*/ 657412 h 2191632"/>
              <a:gd name="connsiteX6" fmla="*/ 4270069 w 4927481"/>
              <a:gd name="connsiteY6" fmla="*/ 496047 h 2191632"/>
              <a:gd name="connsiteX7" fmla="*/ 1981081 w 4927481"/>
              <a:gd name="connsiteY7" fmla="*/ 1362634 h 2191632"/>
              <a:gd name="connsiteX8" fmla="*/ 189308 w 4927481"/>
              <a:gd name="connsiteY8" fmla="*/ 2191632 h 219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27481" h="2191632">
                <a:moveTo>
                  <a:pt x="0" y="1559123"/>
                </a:moveTo>
                <a:cubicBezTo>
                  <a:pt x="924361" y="1373853"/>
                  <a:pt x="985003" y="1332752"/>
                  <a:pt x="1885457" y="1039906"/>
                </a:cubicBezTo>
                <a:lnTo>
                  <a:pt x="4132610" y="179294"/>
                </a:lnTo>
                <a:lnTo>
                  <a:pt x="4060893" y="17929"/>
                </a:lnTo>
                <a:lnTo>
                  <a:pt x="4927481" y="0"/>
                </a:lnTo>
                <a:lnTo>
                  <a:pt x="4347763" y="657412"/>
                </a:lnTo>
                <a:lnTo>
                  <a:pt x="4270069" y="496047"/>
                </a:lnTo>
                <a:lnTo>
                  <a:pt x="1981081" y="1362634"/>
                </a:lnTo>
                <a:cubicBezTo>
                  <a:pt x="1068673" y="1747121"/>
                  <a:pt x="1155504" y="1657733"/>
                  <a:pt x="189308" y="2191632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Freeform 313"/>
          <p:cNvSpPr/>
          <p:nvPr/>
        </p:nvSpPr>
        <p:spPr>
          <a:xfrm rot="4308820">
            <a:off x="13162465" y="4725532"/>
            <a:ext cx="2232610" cy="1109723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1576126 w 4618150"/>
              <a:gd name="connsiteY0" fmla="*/ 1039906 h 2075652"/>
              <a:gd name="connsiteX1" fmla="*/ 3823279 w 4618150"/>
              <a:gd name="connsiteY1" fmla="*/ 179294 h 2075652"/>
              <a:gd name="connsiteX2" fmla="*/ 3751562 w 4618150"/>
              <a:gd name="connsiteY2" fmla="*/ 17929 h 2075652"/>
              <a:gd name="connsiteX3" fmla="*/ 4618150 w 4618150"/>
              <a:gd name="connsiteY3" fmla="*/ 0 h 2075652"/>
              <a:gd name="connsiteX4" fmla="*/ 4038432 w 4618150"/>
              <a:gd name="connsiteY4" fmla="*/ 657412 h 2075652"/>
              <a:gd name="connsiteX5" fmla="*/ 3960738 w 4618150"/>
              <a:gd name="connsiteY5" fmla="*/ 496047 h 2075652"/>
              <a:gd name="connsiteX6" fmla="*/ 1671750 w 4618150"/>
              <a:gd name="connsiteY6" fmla="*/ 1362634 h 2075652"/>
              <a:gd name="connsiteX7" fmla="*/ 0 w 4618150"/>
              <a:gd name="connsiteY7" fmla="*/ 2075652 h 2075652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0 w 3312753"/>
              <a:gd name="connsiteY0" fmla="*/ 1149089 h 1362634"/>
              <a:gd name="connsiteX1" fmla="*/ 2517882 w 3312753"/>
              <a:gd name="connsiteY1" fmla="*/ 179294 h 1362634"/>
              <a:gd name="connsiteX2" fmla="*/ 2446165 w 3312753"/>
              <a:gd name="connsiteY2" fmla="*/ 17929 h 1362634"/>
              <a:gd name="connsiteX3" fmla="*/ 3312753 w 3312753"/>
              <a:gd name="connsiteY3" fmla="*/ 0 h 1362634"/>
              <a:gd name="connsiteX4" fmla="*/ 2733035 w 3312753"/>
              <a:gd name="connsiteY4" fmla="*/ 657412 h 1362634"/>
              <a:gd name="connsiteX5" fmla="*/ 2655341 w 3312753"/>
              <a:gd name="connsiteY5" fmla="*/ 496047 h 1362634"/>
              <a:gd name="connsiteX6" fmla="*/ 366353 w 3312753"/>
              <a:gd name="connsiteY6" fmla="*/ 1362634 h 1362634"/>
              <a:gd name="connsiteX0" fmla="*/ 0 w 3312753"/>
              <a:gd name="connsiteY0" fmla="*/ 1149089 h 1365899"/>
              <a:gd name="connsiteX1" fmla="*/ 2517882 w 3312753"/>
              <a:gd name="connsiteY1" fmla="*/ 179294 h 1365899"/>
              <a:gd name="connsiteX2" fmla="*/ 2446165 w 3312753"/>
              <a:gd name="connsiteY2" fmla="*/ 17929 h 1365899"/>
              <a:gd name="connsiteX3" fmla="*/ 3312753 w 3312753"/>
              <a:gd name="connsiteY3" fmla="*/ 0 h 1365899"/>
              <a:gd name="connsiteX4" fmla="*/ 2733035 w 3312753"/>
              <a:gd name="connsiteY4" fmla="*/ 657412 h 1365899"/>
              <a:gd name="connsiteX5" fmla="*/ 2655341 w 3312753"/>
              <a:gd name="connsiteY5" fmla="*/ 496047 h 1365899"/>
              <a:gd name="connsiteX6" fmla="*/ 456862 w 3312753"/>
              <a:gd name="connsiteY6" fmla="*/ 1365899 h 1365899"/>
              <a:gd name="connsiteX0" fmla="*/ 0 w 3312753"/>
              <a:gd name="connsiteY0" fmla="*/ 1149089 h 1149089"/>
              <a:gd name="connsiteX1" fmla="*/ 2517882 w 3312753"/>
              <a:gd name="connsiteY1" fmla="*/ 179294 h 1149089"/>
              <a:gd name="connsiteX2" fmla="*/ 2446165 w 3312753"/>
              <a:gd name="connsiteY2" fmla="*/ 17929 h 1149089"/>
              <a:gd name="connsiteX3" fmla="*/ 3312753 w 3312753"/>
              <a:gd name="connsiteY3" fmla="*/ 0 h 1149089"/>
              <a:gd name="connsiteX4" fmla="*/ 2733035 w 3312753"/>
              <a:gd name="connsiteY4" fmla="*/ 657412 h 1149089"/>
              <a:gd name="connsiteX5" fmla="*/ 2655341 w 3312753"/>
              <a:gd name="connsiteY5" fmla="*/ 496047 h 1149089"/>
              <a:gd name="connsiteX6" fmla="*/ 1357971 w 3312753"/>
              <a:gd name="connsiteY6" fmla="*/ 993426 h 1149089"/>
              <a:gd name="connsiteX0" fmla="*/ 1 w 2490801"/>
              <a:gd name="connsiteY0" fmla="*/ 834062 h 993426"/>
              <a:gd name="connsiteX1" fmla="*/ 1695930 w 2490801"/>
              <a:gd name="connsiteY1" fmla="*/ 179294 h 993426"/>
              <a:gd name="connsiteX2" fmla="*/ 1624213 w 2490801"/>
              <a:gd name="connsiteY2" fmla="*/ 17929 h 993426"/>
              <a:gd name="connsiteX3" fmla="*/ 2490801 w 2490801"/>
              <a:gd name="connsiteY3" fmla="*/ 0 h 993426"/>
              <a:gd name="connsiteX4" fmla="*/ 1911083 w 2490801"/>
              <a:gd name="connsiteY4" fmla="*/ 657412 h 993426"/>
              <a:gd name="connsiteX5" fmla="*/ 1833389 w 2490801"/>
              <a:gd name="connsiteY5" fmla="*/ 496047 h 993426"/>
              <a:gd name="connsiteX6" fmla="*/ 536019 w 2490801"/>
              <a:gd name="connsiteY6" fmla="*/ 993426 h 993426"/>
              <a:gd name="connsiteX0" fmla="*/ 0 w 2490800"/>
              <a:gd name="connsiteY0" fmla="*/ 834062 h 873348"/>
              <a:gd name="connsiteX1" fmla="*/ 1695929 w 2490800"/>
              <a:gd name="connsiteY1" fmla="*/ 179294 h 873348"/>
              <a:gd name="connsiteX2" fmla="*/ 1624212 w 2490800"/>
              <a:gd name="connsiteY2" fmla="*/ 17929 h 873348"/>
              <a:gd name="connsiteX3" fmla="*/ 2490800 w 2490800"/>
              <a:gd name="connsiteY3" fmla="*/ 0 h 873348"/>
              <a:gd name="connsiteX4" fmla="*/ 1911082 w 2490800"/>
              <a:gd name="connsiteY4" fmla="*/ 657412 h 873348"/>
              <a:gd name="connsiteX5" fmla="*/ 1833388 w 2490800"/>
              <a:gd name="connsiteY5" fmla="*/ 496047 h 873348"/>
              <a:gd name="connsiteX6" fmla="*/ 934197 w 2490800"/>
              <a:gd name="connsiteY6" fmla="*/ 873348 h 873348"/>
              <a:gd name="connsiteX0" fmla="*/ 0 w 2032462"/>
              <a:gd name="connsiteY0" fmla="*/ 647550 h 873348"/>
              <a:gd name="connsiteX1" fmla="*/ 1237591 w 2032462"/>
              <a:gd name="connsiteY1" fmla="*/ 179294 h 873348"/>
              <a:gd name="connsiteX2" fmla="*/ 1165874 w 2032462"/>
              <a:gd name="connsiteY2" fmla="*/ 17929 h 873348"/>
              <a:gd name="connsiteX3" fmla="*/ 2032462 w 2032462"/>
              <a:gd name="connsiteY3" fmla="*/ 0 h 873348"/>
              <a:gd name="connsiteX4" fmla="*/ 1452744 w 2032462"/>
              <a:gd name="connsiteY4" fmla="*/ 657412 h 873348"/>
              <a:gd name="connsiteX5" fmla="*/ 1375050 w 2032462"/>
              <a:gd name="connsiteY5" fmla="*/ 496047 h 873348"/>
              <a:gd name="connsiteX6" fmla="*/ 475859 w 2032462"/>
              <a:gd name="connsiteY6" fmla="*/ 873348 h 873348"/>
              <a:gd name="connsiteX0" fmla="*/ 0 w 2032462"/>
              <a:gd name="connsiteY0" fmla="*/ 647550 h 986909"/>
              <a:gd name="connsiteX1" fmla="*/ 1237591 w 2032462"/>
              <a:gd name="connsiteY1" fmla="*/ 179294 h 986909"/>
              <a:gd name="connsiteX2" fmla="*/ 1165874 w 2032462"/>
              <a:gd name="connsiteY2" fmla="*/ 17929 h 986909"/>
              <a:gd name="connsiteX3" fmla="*/ 2032462 w 2032462"/>
              <a:gd name="connsiteY3" fmla="*/ 0 h 986909"/>
              <a:gd name="connsiteX4" fmla="*/ 1452744 w 2032462"/>
              <a:gd name="connsiteY4" fmla="*/ 657412 h 986909"/>
              <a:gd name="connsiteX5" fmla="*/ 1375050 w 2032462"/>
              <a:gd name="connsiteY5" fmla="*/ 496047 h 986909"/>
              <a:gd name="connsiteX6" fmla="*/ 251079 w 2032462"/>
              <a:gd name="connsiteY6" fmla="*/ 986908 h 986909"/>
              <a:gd name="connsiteX0" fmla="*/ 1 w 1980882"/>
              <a:gd name="connsiteY0" fmla="*/ 618644 h 986908"/>
              <a:gd name="connsiteX1" fmla="*/ 1186011 w 1980882"/>
              <a:gd name="connsiteY1" fmla="*/ 179294 h 986908"/>
              <a:gd name="connsiteX2" fmla="*/ 1114294 w 1980882"/>
              <a:gd name="connsiteY2" fmla="*/ 17929 h 986908"/>
              <a:gd name="connsiteX3" fmla="*/ 1980882 w 1980882"/>
              <a:gd name="connsiteY3" fmla="*/ 0 h 986908"/>
              <a:gd name="connsiteX4" fmla="*/ 1401164 w 1980882"/>
              <a:gd name="connsiteY4" fmla="*/ 657412 h 986908"/>
              <a:gd name="connsiteX5" fmla="*/ 1323470 w 1980882"/>
              <a:gd name="connsiteY5" fmla="*/ 496047 h 986908"/>
              <a:gd name="connsiteX6" fmla="*/ 199499 w 1980882"/>
              <a:gd name="connsiteY6" fmla="*/ 986908 h 986908"/>
              <a:gd name="connsiteX0" fmla="*/ 0 w 1980881"/>
              <a:gd name="connsiteY0" fmla="*/ 618644 h 1015927"/>
              <a:gd name="connsiteX1" fmla="*/ 1186010 w 1980881"/>
              <a:gd name="connsiteY1" fmla="*/ 179294 h 1015927"/>
              <a:gd name="connsiteX2" fmla="*/ 1114293 w 1980881"/>
              <a:gd name="connsiteY2" fmla="*/ 17929 h 1015927"/>
              <a:gd name="connsiteX3" fmla="*/ 1980881 w 1980881"/>
              <a:gd name="connsiteY3" fmla="*/ 0 h 1015927"/>
              <a:gd name="connsiteX4" fmla="*/ 1401163 w 1980881"/>
              <a:gd name="connsiteY4" fmla="*/ 657412 h 1015927"/>
              <a:gd name="connsiteX5" fmla="*/ 1323469 w 1980881"/>
              <a:gd name="connsiteY5" fmla="*/ 496047 h 1015927"/>
              <a:gd name="connsiteX6" fmla="*/ 134652 w 1980881"/>
              <a:gd name="connsiteY6" fmla="*/ 1015927 h 101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0881" h="1015927">
                <a:moveTo>
                  <a:pt x="0" y="618644"/>
                </a:moveTo>
                <a:lnTo>
                  <a:pt x="1186010" y="179294"/>
                </a:lnTo>
                <a:lnTo>
                  <a:pt x="1114293" y="17929"/>
                </a:lnTo>
                <a:lnTo>
                  <a:pt x="1980881" y="0"/>
                </a:lnTo>
                <a:lnTo>
                  <a:pt x="1401163" y="657412"/>
                </a:lnTo>
                <a:lnTo>
                  <a:pt x="1323469" y="496047"/>
                </a:lnTo>
                <a:cubicBezTo>
                  <a:pt x="1023739" y="621814"/>
                  <a:pt x="434382" y="890160"/>
                  <a:pt x="134652" y="1015927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0" name="Group 399"/>
          <p:cNvGrpSpPr/>
          <p:nvPr/>
        </p:nvGrpSpPr>
        <p:grpSpPr>
          <a:xfrm rot="19862362">
            <a:off x="16940682" y="2355875"/>
            <a:ext cx="2189732" cy="2279170"/>
            <a:chOff x="10858035" y="9073671"/>
            <a:chExt cx="1711105" cy="1936177"/>
          </a:xfrm>
        </p:grpSpPr>
        <p:sp>
          <p:nvSpPr>
            <p:cNvPr id="401" name="Freeform 400"/>
            <p:cNvSpPr/>
            <p:nvPr/>
          </p:nvSpPr>
          <p:spPr>
            <a:xfrm rot="2188671">
              <a:off x="10858035" y="9073671"/>
              <a:ext cx="1711105" cy="371192"/>
            </a:xfrm>
            <a:custGeom>
              <a:avLst/>
              <a:gdLst>
                <a:gd name="connsiteX0" fmla="*/ 0 w 1711105"/>
                <a:gd name="connsiteY0" fmla="*/ 0 h 371192"/>
                <a:gd name="connsiteX1" fmla="*/ 150891 w 1711105"/>
                <a:gd name="connsiteY1" fmla="*/ 371192 h 371192"/>
                <a:gd name="connsiteX2" fmla="*/ 1575303 w 1711105"/>
                <a:gd name="connsiteY2" fmla="*/ 368174 h 371192"/>
                <a:gd name="connsiteX3" fmla="*/ 1711105 w 1711105"/>
                <a:gd name="connsiteY3" fmla="*/ 0 h 37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1105" h="371192">
                  <a:moveTo>
                    <a:pt x="0" y="0"/>
                  </a:moveTo>
                  <a:lnTo>
                    <a:pt x="150891" y="371192"/>
                  </a:lnTo>
                  <a:lnTo>
                    <a:pt x="1575303" y="368174"/>
                  </a:lnTo>
                  <a:lnTo>
                    <a:pt x="1711105" y="0"/>
                  </a:lnTo>
                </a:path>
              </a:pathLst>
            </a:custGeom>
            <a:noFill/>
            <a:ln w="1016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 401"/>
            <p:cNvSpPr/>
            <p:nvPr/>
          </p:nvSpPr>
          <p:spPr>
            <a:xfrm rot="2188671" flipH="1">
              <a:off x="11038369" y="9198545"/>
              <a:ext cx="140833" cy="1811303"/>
            </a:xfrm>
            <a:custGeom>
              <a:avLst/>
              <a:gdLst>
                <a:gd name="connsiteX0" fmla="*/ 0 w 3018"/>
                <a:gd name="connsiteY0" fmla="*/ 0 h 543208"/>
                <a:gd name="connsiteX1" fmla="*/ 3018 w 3018"/>
                <a:gd name="connsiteY1" fmla="*/ 543208 h 54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8" h="543208">
                  <a:moveTo>
                    <a:pt x="0" y="0"/>
                  </a:moveTo>
                  <a:lnTo>
                    <a:pt x="3018" y="543208"/>
                  </a:lnTo>
                </a:path>
              </a:pathLst>
            </a:custGeom>
            <a:noFill/>
            <a:ln w="10160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4" name="Oval 403"/>
          <p:cNvSpPr/>
          <p:nvPr/>
        </p:nvSpPr>
        <p:spPr>
          <a:xfrm>
            <a:off x="9911201" y="6930004"/>
            <a:ext cx="1235107" cy="1181248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5" name="Oval 404"/>
          <p:cNvSpPr/>
          <p:nvPr/>
        </p:nvSpPr>
        <p:spPr>
          <a:xfrm>
            <a:off x="10935121" y="9138409"/>
            <a:ext cx="1235107" cy="1181248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 405"/>
          <p:cNvSpPr/>
          <p:nvPr/>
        </p:nvSpPr>
        <p:spPr>
          <a:xfrm rot="15954874">
            <a:off x="15394124" y="4377797"/>
            <a:ext cx="1260408" cy="477859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03579" y="133563"/>
                  <a:pt x="237947" y="134733"/>
                  <a:pt x="337372" y="141360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 315"/>
          <p:cNvSpPr/>
          <p:nvPr/>
        </p:nvSpPr>
        <p:spPr>
          <a:xfrm rot="8500994">
            <a:off x="9590329" y="5898447"/>
            <a:ext cx="653558" cy="2047415"/>
          </a:xfrm>
          <a:custGeom>
            <a:avLst/>
            <a:gdLst>
              <a:gd name="connsiteX0" fmla="*/ 54591 w 504967"/>
              <a:gd name="connsiteY0" fmla="*/ 2238233 h 2247331"/>
              <a:gd name="connsiteX1" fmla="*/ 181970 w 504967"/>
              <a:gd name="connsiteY1" fmla="*/ 614149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72788 w 504967"/>
              <a:gd name="connsiteY0" fmla="*/ 224278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123541 w 504967"/>
              <a:gd name="connsiteY0" fmla="*/ 1134575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123541 w 504967"/>
              <a:gd name="connsiteY0" fmla="*/ 1134575 h 1162335"/>
              <a:gd name="connsiteX1" fmla="*/ 150125 w 504967"/>
              <a:gd name="connsiteY1" fmla="*/ 609600 h 1162335"/>
              <a:gd name="connsiteX2" fmla="*/ 0 w 504967"/>
              <a:gd name="connsiteY2" fmla="*/ 609600 h 1162335"/>
              <a:gd name="connsiteX3" fmla="*/ 254758 w 504967"/>
              <a:gd name="connsiteY3" fmla="*/ 0 h 1162335"/>
              <a:gd name="connsiteX4" fmla="*/ 504967 w 504967"/>
              <a:gd name="connsiteY4" fmla="*/ 614149 h 1162335"/>
              <a:gd name="connsiteX5" fmla="*/ 377588 w 504967"/>
              <a:gd name="connsiteY5" fmla="*/ 609600 h 1162335"/>
              <a:gd name="connsiteX6" fmla="*/ 391903 w 504967"/>
              <a:gd name="connsiteY6" fmla="*/ 1162335 h 1162335"/>
              <a:gd name="connsiteX0" fmla="*/ 113334 w 504967"/>
              <a:gd name="connsiteY0" fmla="*/ 1155313 h 1162335"/>
              <a:gd name="connsiteX1" fmla="*/ 150125 w 504967"/>
              <a:gd name="connsiteY1" fmla="*/ 609600 h 1162335"/>
              <a:gd name="connsiteX2" fmla="*/ 0 w 504967"/>
              <a:gd name="connsiteY2" fmla="*/ 609600 h 1162335"/>
              <a:gd name="connsiteX3" fmla="*/ 254758 w 504967"/>
              <a:gd name="connsiteY3" fmla="*/ 0 h 1162335"/>
              <a:gd name="connsiteX4" fmla="*/ 504967 w 504967"/>
              <a:gd name="connsiteY4" fmla="*/ 614149 h 1162335"/>
              <a:gd name="connsiteX5" fmla="*/ 377588 w 504967"/>
              <a:gd name="connsiteY5" fmla="*/ 609600 h 1162335"/>
              <a:gd name="connsiteX6" fmla="*/ 391903 w 504967"/>
              <a:gd name="connsiteY6" fmla="*/ 1162335 h 116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67" h="1162335">
                <a:moveTo>
                  <a:pt x="113334" y="1155313"/>
                </a:moveTo>
                <a:lnTo>
                  <a:pt x="150125" y="609600"/>
                </a:lnTo>
                <a:lnTo>
                  <a:pt x="0" y="609600"/>
                </a:lnTo>
                <a:lnTo>
                  <a:pt x="254758" y="0"/>
                </a:lnTo>
                <a:lnTo>
                  <a:pt x="504967" y="614149"/>
                </a:lnTo>
                <a:lnTo>
                  <a:pt x="377588" y="609600"/>
                </a:lnTo>
                <a:lnTo>
                  <a:pt x="391903" y="1162335"/>
                </a:ln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7" name="Group 406"/>
          <p:cNvGrpSpPr/>
          <p:nvPr/>
        </p:nvGrpSpPr>
        <p:grpSpPr>
          <a:xfrm>
            <a:off x="2644484" y="9182078"/>
            <a:ext cx="2680030" cy="1170948"/>
            <a:chOff x="15051765" y="7426522"/>
            <a:chExt cx="2680030" cy="1170948"/>
          </a:xfrm>
        </p:grpSpPr>
        <p:grpSp>
          <p:nvGrpSpPr>
            <p:cNvPr id="408" name="Group 40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420" name="Rectangle 41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Rectangle 42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9" name="Group 40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418" name="Rectangle 41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Rectangle 41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41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414" name="Rectangle 41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15" name="Straight Connector 414"/>
                <p:cNvCxnSpPr>
                  <a:stCxn id="414" idx="0"/>
                  <a:endCxn id="41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6" name="Freeform 41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17" name="Freeform 41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12" name="TextBox 41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22" name="Group 421"/>
          <p:cNvGrpSpPr/>
          <p:nvPr/>
        </p:nvGrpSpPr>
        <p:grpSpPr>
          <a:xfrm>
            <a:off x="322371" y="12518387"/>
            <a:ext cx="2680030" cy="1170948"/>
            <a:chOff x="40199" y="5669003"/>
            <a:chExt cx="2680030" cy="1170948"/>
          </a:xfrm>
        </p:grpSpPr>
        <p:grpSp>
          <p:nvGrpSpPr>
            <p:cNvPr id="423" name="Group 422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435" name="Rectangle 434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Rectangle 435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4" name="Group 423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433" name="Rectangle 43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Rectangle 433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5" name="Group 424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42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429" name="Rectangle 42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30" name="Straight Connector 429"/>
                <p:cNvCxnSpPr>
                  <a:stCxn id="429" idx="0"/>
                  <a:endCxn id="42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1" name="Freeform 43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32" name="Freeform 43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27" name="TextBox 426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28" name="TextBox 427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 rot="8500994">
            <a:off x="6999529" y="7676447"/>
            <a:ext cx="653558" cy="2047415"/>
          </a:xfrm>
          <a:custGeom>
            <a:avLst/>
            <a:gdLst>
              <a:gd name="connsiteX0" fmla="*/ 54591 w 504967"/>
              <a:gd name="connsiteY0" fmla="*/ 2238233 h 2247331"/>
              <a:gd name="connsiteX1" fmla="*/ 181970 w 504967"/>
              <a:gd name="connsiteY1" fmla="*/ 614149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72788 w 504967"/>
              <a:gd name="connsiteY0" fmla="*/ 224278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123541 w 504967"/>
              <a:gd name="connsiteY0" fmla="*/ 1134575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123541 w 504967"/>
              <a:gd name="connsiteY0" fmla="*/ 1134575 h 1162335"/>
              <a:gd name="connsiteX1" fmla="*/ 150125 w 504967"/>
              <a:gd name="connsiteY1" fmla="*/ 609600 h 1162335"/>
              <a:gd name="connsiteX2" fmla="*/ 0 w 504967"/>
              <a:gd name="connsiteY2" fmla="*/ 609600 h 1162335"/>
              <a:gd name="connsiteX3" fmla="*/ 254758 w 504967"/>
              <a:gd name="connsiteY3" fmla="*/ 0 h 1162335"/>
              <a:gd name="connsiteX4" fmla="*/ 504967 w 504967"/>
              <a:gd name="connsiteY4" fmla="*/ 614149 h 1162335"/>
              <a:gd name="connsiteX5" fmla="*/ 377588 w 504967"/>
              <a:gd name="connsiteY5" fmla="*/ 609600 h 1162335"/>
              <a:gd name="connsiteX6" fmla="*/ 391903 w 504967"/>
              <a:gd name="connsiteY6" fmla="*/ 1162335 h 1162335"/>
              <a:gd name="connsiteX0" fmla="*/ 113334 w 504967"/>
              <a:gd name="connsiteY0" fmla="*/ 1155313 h 1162335"/>
              <a:gd name="connsiteX1" fmla="*/ 150125 w 504967"/>
              <a:gd name="connsiteY1" fmla="*/ 609600 h 1162335"/>
              <a:gd name="connsiteX2" fmla="*/ 0 w 504967"/>
              <a:gd name="connsiteY2" fmla="*/ 609600 h 1162335"/>
              <a:gd name="connsiteX3" fmla="*/ 254758 w 504967"/>
              <a:gd name="connsiteY3" fmla="*/ 0 h 1162335"/>
              <a:gd name="connsiteX4" fmla="*/ 504967 w 504967"/>
              <a:gd name="connsiteY4" fmla="*/ 614149 h 1162335"/>
              <a:gd name="connsiteX5" fmla="*/ 377588 w 504967"/>
              <a:gd name="connsiteY5" fmla="*/ 609600 h 1162335"/>
              <a:gd name="connsiteX6" fmla="*/ 391903 w 504967"/>
              <a:gd name="connsiteY6" fmla="*/ 1162335 h 1162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67" h="1162335">
                <a:moveTo>
                  <a:pt x="113334" y="1155313"/>
                </a:moveTo>
                <a:lnTo>
                  <a:pt x="150125" y="609600"/>
                </a:lnTo>
                <a:lnTo>
                  <a:pt x="0" y="609600"/>
                </a:lnTo>
                <a:lnTo>
                  <a:pt x="254758" y="0"/>
                </a:lnTo>
                <a:lnTo>
                  <a:pt x="504967" y="614149"/>
                </a:lnTo>
                <a:lnTo>
                  <a:pt x="377588" y="609600"/>
                </a:lnTo>
                <a:lnTo>
                  <a:pt x="391903" y="1162335"/>
                </a:ln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Oval 210"/>
          <p:cNvSpPr/>
          <p:nvPr/>
        </p:nvSpPr>
        <p:spPr>
          <a:xfrm>
            <a:off x="7971788" y="9494009"/>
            <a:ext cx="1235107" cy="1181248"/>
          </a:xfrm>
          <a:prstGeom prst="ellipse">
            <a:avLst/>
          </a:pr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 rot="3806719">
            <a:off x="5132531" y="9783440"/>
            <a:ext cx="4086836" cy="1907434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0 w 4927481"/>
              <a:gd name="connsiteY0" fmla="*/ 1559123 h 2191632"/>
              <a:gd name="connsiteX1" fmla="*/ 1885457 w 4927481"/>
              <a:gd name="connsiteY1" fmla="*/ 1039906 h 2191632"/>
              <a:gd name="connsiteX2" fmla="*/ 4132610 w 4927481"/>
              <a:gd name="connsiteY2" fmla="*/ 179294 h 2191632"/>
              <a:gd name="connsiteX3" fmla="*/ 4060893 w 4927481"/>
              <a:gd name="connsiteY3" fmla="*/ 17929 h 2191632"/>
              <a:gd name="connsiteX4" fmla="*/ 4927481 w 4927481"/>
              <a:gd name="connsiteY4" fmla="*/ 0 h 2191632"/>
              <a:gd name="connsiteX5" fmla="*/ 4347763 w 4927481"/>
              <a:gd name="connsiteY5" fmla="*/ 657412 h 2191632"/>
              <a:gd name="connsiteX6" fmla="*/ 4270069 w 4927481"/>
              <a:gd name="connsiteY6" fmla="*/ 496047 h 2191632"/>
              <a:gd name="connsiteX7" fmla="*/ 1981081 w 4927481"/>
              <a:gd name="connsiteY7" fmla="*/ 1362634 h 2191632"/>
              <a:gd name="connsiteX8" fmla="*/ 189308 w 4927481"/>
              <a:gd name="connsiteY8" fmla="*/ 2191632 h 2191632"/>
              <a:gd name="connsiteX0" fmla="*/ 0 w 4927481"/>
              <a:gd name="connsiteY0" fmla="*/ 1559123 h 1559123"/>
              <a:gd name="connsiteX1" fmla="*/ 1885457 w 4927481"/>
              <a:gd name="connsiteY1" fmla="*/ 1039906 h 1559123"/>
              <a:gd name="connsiteX2" fmla="*/ 4132610 w 4927481"/>
              <a:gd name="connsiteY2" fmla="*/ 179294 h 1559123"/>
              <a:gd name="connsiteX3" fmla="*/ 4060893 w 4927481"/>
              <a:gd name="connsiteY3" fmla="*/ 17929 h 1559123"/>
              <a:gd name="connsiteX4" fmla="*/ 4927481 w 4927481"/>
              <a:gd name="connsiteY4" fmla="*/ 0 h 1559123"/>
              <a:gd name="connsiteX5" fmla="*/ 4347763 w 4927481"/>
              <a:gd name="connsiteY5" fmla="*/ 657412 h 1559123"/>
              <a:gd name="connsiteX6" fmla="*/ 4270069 w 4927481"/>
              <a:gd name="connsiteY6" fmla="*/ 496047 h 1559123"/>
              <a:gd name="connsiteX7" fmla="*/ 1981081 w 4927481"/>
              <a:gd name="connsiteY7" fmla="*/ 1362634 h 1559123"/>
              <a:gd name="connsiteX0" fmla="*/ 0 w 3042024"/>
              <a:gd name="connsiteY0" fmla="*/ 1039906 h 1362634"/>
              <a:gd name="connsiteX1" fmla="*/ 2247153 w 3042024"/>
              <a:gd name="connsiteY1" fmla="*/ 179294 h 1362634"/>
              <a:gd name="connsiteX2" fmla="*/ 2175436 w 3042024"/>
              <a:gd name="connsiteY2" fmla="*/ 17929 h 1362634"/>
              <a:gd name="connsiteX3" fmla="*/ 3042024 w 3042024"/>
              <a:gd name="connsiteY3" fmla="*/ 0 h 1362634"/>
              <a:gd name="connsiteX4" fmla="*/ 2462306 w 3042024"/>
              <a:gd name="connsiteY4" fmla="*/ 657412 h 1362634"/>
              <a:gd name="connsiteX5" fmla="*/ 2384612 w 3042024"/>
              <a:gd name="connsiteY5" fmla="*/ 496047 h 1362634"/>
              <a:gd name="connsiteX6" fmla="*/ 95624 w 3042024"/>
              <a:gd name="connsiteY6" fmla="*/ 1362634 h 1362634"/>
              <a:gd name="connsiteX0" fmla="*/ 284838 w 3326862"/>
              <a:gd name="connsiteY0" fmla="*/ 1039906 h 1714245"/>
              <a:gd name="connsiteX1" fmla="*/ 2531991 w 3326862"/>
              <a:gd name="connsiteY1" fmla="*/ 179294 h 1714245"/>
              <a:gd name="connsiteX2" fmla="*/ 2460274 w 3326862"/>
              <a:gd name="connsiteY2" fmla="*/ 17929 h 1714245"/>
              <a:gd name="connsiteX3" fmla="*/ 3326862 w 3326862"/>
              <a:gd name="connsiteY3" fmla="*/ 0 h 1714245"/>
              <a:gd name="connsiteX4" fmla="*/ 2747144 w 3326862"/>
              <a:gd name="connsiteY4" fmla="*/ 657412 h 1714245"/>
              <a:gd name="connsiteX5" fmla="*/ 2669450 w 3326862"/>
              <a:gd name="connsiteY5" fmla="*/ 496047 h 1714245"/>
              <a:gd name="connsiteX6" fmla="*/ 0 w 3326862"/>
              <a:gd name="connsiteY6" fmla="*/ 1714245 h 1714245"/>
              <a:gd name="connsiteX0" fmla="*/ 0 w 3626040"/>
              <a:gd name="connsiteY0" fmla="*/ 1286550 h 1714245"/>
              <a:gd name="connsiteX1" fmla="*/ 2831169 w 3626040"/>
              <a:gd name="connsiteY1" fmla="*/ 179294 h 1714245"/>
              <a:gd name="connsiteX2" fmla="*/ 2759452 w 3626040"/>
              <a:gd name="connsiteY2" fmla="*/ 17929 h 1714245"/>
              <a:gd name="connsiteX3" fmla="*/ 3626040 w 3626040"/>
              <a:gd name="connsiteY3" fmla="*/ 0 h 1714245"/>
              <a:gd name="connsiteX4" fmla="*/ 3046322 w 3626040"/>
              <a:gd name="connsiteY4" fmla="*/ 657412 h 1714245"/>
              <a:gd name="connsiteX5" fmla="*/ 2968628 w 3626040"/>
              <a:gd name="connsiteY5" fmla="*/ 496047 h 1714245"/>
              <a:gd name="connsiteX6" fmla="*/ 299178 w 3626040"/>
              <a:gd name="connsiteY6" fmla="*/ 1714245 h 1714245"/>
              <a:gd name="connsiteX0" fmla="*/ 0 w 3626040"/>
              <a:gd name="connsiteY0" fmla="*/ 1286550 h 1746212"/>
              <a:gd name="connsiteX1" fmla="*/ 2831169 w 3626040"/>
              <a:gd name="connsiteY1" fmla="*/ 179294 h 1746212"/>
              <a:gd name="connsiteX2" fmla="*/ 2759452 w 3626040"/>
              <a:gd name="connsiteY2" fmla="*/ 17929 h 1746212"/>
              <a:gd name="connsiteX3" fmla="*/ 3626040 w 3626040"/>
              <a:gd name="connsiteY3" fmla="*/ 0 h 1746212"/>
              <a:gd name="connsiteX4" fmla="*/ 3046322 w 3626040"/>
              <a:gd name="connsiteY4" fmla="*/ 657412 h 1746212"/>
              <a:gd name="connsiteX5" fmla="*/ 2968628 w 3626040"/>
              <a:gd name="connsiteY5" fmla="*/ 496047 h 1746212"/>
              <a:gd name="connsiteX6" fmla="*/ 250511 w 3626040"/>
              <a:gd name="connsiteY6" fmla="*/ 1746212 h 174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26040" h="1746212">
                <a:moveTo>
                  <a:pt x="0" y="1286550"/>
                </a:moveTo>
                <a:lnTo>
                  <a:pt x="2831169" y="179294"/>
                </a:lnTo>
                <a:lnTo>
                  <a:pt x="2759452" y="17929"/>
                </a:lnTo>
                <a:lnTo>
                  <a:pt x="3626040" y="0"/>
                </a:lnTo>
                <a:lnTo>
                  <a:pt x="3046322" y="657412"/>
                </a:lnTo>
                <a:lnTo>
                  <a:pt x="2968628" y="496047"/>
                </a:lnTo>
                <a:lnTo>
                  <a:pt x="250511" y="1746212"/>
                </a:ln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4" name="Group 223"/>
          <p:cNvGrpSpPr/>
          <p:nvPr/>
        </p:nvGrpSpPr>
        <p:grpSpPr>
          <a:xfrm>
            <a:off x="10403644" y="7584618"/>
            <a:ext cx="2435129" cy="1195795"/>
            <a:chOff x="5857525" y="13752433"/>
            <a:chExt cx="2435129" cy="1195795"/>
          </a:xfrm>
        </p:grpSpPr>
        <p:grpSp>
          <p:nvGrpSpPr>
            <p:cNvPr id="225" name="Group 224"/>
            <p:cNvGrpSpPr/>
            <p:nvPr/>
          </p:nvGrpSpPr>
          <p:grpSpPr>
            <a:xfrm>
              <a:off x="5889721" y="14420551"/>
              <a:ext cx="2120804" cy="420168"/>
              <a:chOff x="1495514" y="3596355"/>
              <a:chExt cx="838903" cy="420168"/>
            </a:xfrm>
          </p:grpSpPr>
          <p:sp>
            <p:nvSpPr>
              <p:cNvPr id="297" name="Rectangle 29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29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6" name="Group 225"/>
            <p:cNvGrpSpPr/>
            <p:nvPr/>
          </p:nvGrpSpPr>
          <p:grpSpPr>
            <a:xfrm>
              <a:off x="6665576" y="13863102"/>
              <a:ext cx="568339" cy="420168"/>
              <a:chOff x="692209" y="3030908"/>
              <a:chExt cx="568339" cy="420168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Rectangle 23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/>
            <p:cNvGrpSpPr/>
            <p:nvPr/>
          </p:nvGrpSpPr>
          <p:grpSpPr>
            <a:xfrm>
              <a:off x="5857525" y="13752433"/>
              <a:ext cx="2435129" cy="1195795"/>
              <a:chOff x="1925473" y="5344252"/>
              <a:chExt cx="1549607" cy="790214"/>
            </a:xfrm>
          </p:grpSpPr>
          <p:sp>
            <p:nvSpPr>
              <p:cNvPr id="228" name="TextBox 22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29" name="TextBox 228"/>
              <p:cNvSpPr txBox="1"/>
              <p:nvPr/>
            </p:nvSpPr>
            <p:spPr>
              <a:xfrm>
                <a:off x="1925473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95             62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23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231" name="Rectangle 23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2" name="Straight Connector 231"/>
                <p:cNvCxnSpPr>
                  <a:stCxn id="231" idx="0"/>
                  <a:endCxn id="23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Freeform 23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Freeform 23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315" name="Freeform 314"/>
          <p:cNvSpPr/>
          <p:nvPr/>
        </p:nvSpPr>
        <p:spPr>
          <a:xfrm rot="8223034">
            <a:off x="9538929" y="6184834"/>
            <a:ext cx="653558" cy="3958599"/>
          </a:xfrm>
          <a:custGeom>
            <a:avLst/>
            <a:gdLst>
              <a:gd name="connsiteX0" fmla="*/ 54591 w 504967"/>
              <a:gd name="connsiteY0" fmla="*/ 2238233 h 2247331"/>
              <a:gd name="connsiteX1" fmla="*/ 181970 w 504967"/>
              <a:gd name="connsiteY1" fmla="*/ 614149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32095 w 504967"/>
              <a:gd name="connsiteY5" fmla="*/ 609600 h 2247331"/>
              <a:gd name="connsiteX6" fmla="*/ 418531 w 504967"/>
              <a:gd name="connsiteY6" fmla="*/ 2247331 h 2247331"/>
              <a:gd name="connsiteX0" fmla="*/ 54591 w 504967"/>
              <a:gd name="connsiteY0" fmla="*/ 223823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  <a:gd name="connsiteX0" fmla="*/ 72788 w 504967"/>
              <a:gd name="connsiteY0" fmla="*/ 2242783 h 2247331"/>
              <a:gd name="connsiteX1" fmla="*/ 150125 w 504967"/>
              <a:gd name="connsiteY1" fmla="*/ 609600 h 2247331"/>
              <a:gd name="connsiteX2" fmla="*/ 0 w 504967"/>
              <a:gd name="connsiteY2" fmla="*/ 609600 h 2247331"/>
              <a:gd name="connsiteX3" fmla="*/ 254758 w 504967"/>
              <a:gd name="connsiteY3" fmla="*/ 0 h 2247331"/>
              <a:gd name="connsiteX4" fmla="*/ 504967 w 504967"/>
              <a:gd name="connsiteY4" fmla="*/ 614149 h 2247331"/>
              <a:gd name="connsiteX5" fmla="*/ 377588 w 504967"/>
              <a:gd name="connsiteY5" fmla="*/ 609600 h 2247331"/>
              <a:gd name="connsiteX6" fmla="*/ 418531 w 504967"/>
              <a:gd name="connsiteY6" fmla="*/ 2247331 h 224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67" h="2247331">
                <a:moveTo>
                  <a:pt x="72788" y="2242783"/>
                </a:moveTo>
                <a:lnTo>
                  <a:pt x="150125" y="609600"/>
                </a:lnTo>
                <a:lnTo>
                  <a:pt x="0" y="609600"/>
                </a:lnTo>
                <a:lnTo>
                  <a:pt x="254758" y="0"/>
                </a:lnTo>
                <a:lnTo>
                  <a:pt x="504967" y="614149"/>
                </a:lnTo>
                <a:lnTo>
                  <a:pt x="377588" y="609600"/>
                </a:lnTo>
                <a:lnTo>
                  <a:pt x="418531" y="2247331"/>
                </a:ln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8776531" y="11998295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1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9356220" y="12176332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2</a:t>
            </a:r>
          </a:p>
        </p:txBody>
      </p:sp>
      <p:sp>
        <p:nvSpPr>
          <p:cNvPr id="300" name="TextBox 299"/>
          <p:cNvSpPr txBox="1"/>
          <p:nvPr/>
        </p:nvSpPr>
        <p:spPr>
          <a:xfrm>
            <a:off x="7389263" y="13038032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3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8558613" y="13404077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4</a:t>
            </a:r>
          </a:p>
        </p:txBody>
      </p:sp>
      <p:sp>
        <p:nvSpPr>
          <p:cNvPr id="302" name="TextBox 301"/>
          <p:cNvSpPr txBox="1"/>
          <p:nvPr/>
        </p:nvSpPr>
        <p:spPr>
          <a:xfrm>
            <a:off x="7037461" y="14421027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5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7676971" y="14291415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6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4" name="TextBox 303"/>
          <p:cNvSpPr txBox="1"/>
          <p:nvPr/>
        </p:nvSpPr>
        <p:spPr>
          <a:xfrm>
            <a:off x="8051562" y="14640369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7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6907850" y="15633106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9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6" name="TextBox 305"/>
          <p:cNvSpPr txBox="1"/>
          <p:nvPr/>
        </p:nvSpPr>
        <p:spPr>
          <a:xfrm>
            <a:off x="5624556" y="15153116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8</a:t>
            </a:r>
          </a:p>
        </p:txBody>
      </p:sp>
      <p:sp>
        <p:nvSpPr>
          <p:cNvPr id="223" name="Freeform 222"/>
          <p:cNvSpPr/>
          <p:nvPr/>
        </p:nvSpPr>
        <p:spPr>
          <a:xfrm rot="3806719">
            <a:off x="1734559" y="12560960"/>
            <a:ext cx="5553665" cy="2393979"/>
          </a:xfrm>
          <a:custGeom>
            <a:avLst/>
            <a:gdLst>
              <a:gd name="connsiteX0" fmla="*/ 41836 w 5671671"/>
              <a:gd name="connsiteY0" fmla="*/ 1697317 h 2528047"/>
              <a:gd name="connsiteX1" fmla="*/ 2599765 w 5671671"/>
              <a:gd name="connsiteY1" fmla="*/ 1004047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08942 w 5671671"/>
              <a:gd name="connsiteY7" fmla="*/ 1494117 h 2528047"/>
              <a:gd name="connsiteX8" fmla="*/ 0 w 5671671"/>
              <a:gd name="connsiteY8" fmla="*/ 2528047 h 2528047"/>
              <a:gd name="connsiteX0" fmla="*/ 41836 w 5671671"/>
              <a:gd name="connsiteY0" fmla="*/ 1697317 h 2528047"/>
              <a:gd name="connsiteX1" fmla="*/ 2629647 w 5671671"/>
              <a:gd name="connsiteY1" fmla="*/ 1087718 h 2528047"/>
              <a:gd name="connsiteX2" fmla="*/ 4876800 w 5671671"/>
              <a:gd name="connsiteY2" fmla="*/ 179294 h 2528047"/>
              <a:gd name="connsiteX3" fmla="*/ 4805083 w 5671671"/>
              <a:gd name="connsiteY3" fmla="*/ 17929 h 2528047"/>
              <a:gd name="connsiteX4" fmla="*/ 5671671 w 5671671"/>
              <a:gd name="connsiteY4" fmla="*/ 0 h 2528047"/>
              <a:gd name="connsiteX5" fmla="*/ 5091953 w 5671671"/>
              <a:gd name="connsiteY5" fmla="*/ 657412 h 2528047"/>
              <a:gd name="connsiteX6" fmla="*/ 5014259 w 5671671"/>
              <a:gd name="connsiteY6" fmla="*/ 496047 h 2528047"/>
              <a:gd name="connsiteX7" fmla="*/ 2814918 w 5671671"/>
              <a:gd name="connsiteY7" fmla="*/ 1464235 h 2528047"/>
              <a:gd name="connsiteX8" fmla="*/ 0 w 5671671"/>
              <a:gd name="connsiteY8" fmla="*/ 2528047 h 2528047"/>
              <a:gd name="connsiteX0" fmla="*/ 0 w 5689600"/>
              <a:gd name="connsiteY0" fmla="*/ 1828799 h 2528047"/>
              <a:gd name="connsiteX1" fmla="*/ 2647576 w 5689600"/>
              <a:gd name="connsiteY1" fmla="*/ 1087718 h 2528047"/>
              <a:gd name="connsiteX2" fmla="*/ 4894729 w 5689600"/>
              <a:gd name="connsiteY2" fmla="*/ 179294 h 2528047"/>
              <a:gd name="connsiteX3" fmla="*/ 4823012 w 5689600"/>
              <a:gd name="connsiteY3" fmla="*/ 17929 h 2528047"/>
              <a:gd name="connsiteX4" fmla="*/ 5689600 w 5689600"/>
              <a:gd name="connsiteY4" fmla="*/ 0 h 2528047"/>
              <a:gd name="connsiteX5" fmla="*/ 5109882 w 5689600"/>
              <a:gd name="connsiteY5" fmla="*/ 657412 h 2528047"/>
              <a:gd name="connsiteX6" fmla="*/ 5032188 w 5689600"/>
              <a:gd name="connsiteY6" fmla="*/ 496047 h 2528047"/>
              <a:gd name="connsiteX7" fmla="*/ 2832847 w 5689600"/>
              <a:gd name="connsiteY7" fmla="*/ 1464235 h 2528047"/>
              <a:gd name="connsiteX8" fmla="*/ 17929 w 5689600"/>
              <a:gd name="connsiteY8" fmla="*/ 2528047 h 2528047"/>
              <a:gd name="connsiteX0" fmla="*/ 0 w 5689600"/>
              <a:gd name="connsiteY0" fmla="*/ 1828799 h 2587812"/>
              <a:gd name="connsiteX1" fmla="*/ 2647576 w 5689600"/>
              <a:gd name="connsiteY1" fmla="*/ 1087718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832847 w 5689600"/>
              <a:gd name="connsiteY7" fmla="*/ 1464235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40329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61129 w 5689600"/>
              <a:gd name="connsiteY7" fmla="*/ 1410446 h 2587812"/>
              <a:gd name="connsiteX8" fmla="*/ 41835 w 5689600"/>
              <a:gd name="connsiteY8" fmla="*/ 2587812 h 2587812"/>
              <a:gd name="connsiteX0" fmla="*/ 0 w 5689600"/>
              <a:gd name="connsiteY0" fmla="*/ 1828799 h 2587812"/>
              <a:gd name="connsiteX1" fmla="*/ 2647576 w 5689600"/>
              <a:gd name="connsiteY1" fmla="*/ 1051859 h 2587812"/>
              <a:gd name="connsiteX2" fmla="*/ 4894729 w 5689600"/>
              <a:gd name="connsiteY2" fmla="*/ 179294 h 2587812"/>
              <a:gd name="connsiteX3" fmla="*/ 4823012 w 5689600"/>
              <a:gd name="connsiteY3" fmla="*/ 17929 h 2587812"/>
              <a:gd name="connsiteX4" fmla="*/ 5689600 w 5689600"/>
              <a:gd name="connsiteY4" fmla="*/ 0 h 2587812"/>
              <a:gd name="connsiteX5" fmla="*/ 5109882 w 5689600"/>
              <a:gd name="connsiteY5" fmla="*/ 657412 h 2587812"/>
              <a:gd name="connsiteX6" fmla="*/ 5032188 w 5689600"/>
              <a:gd name="connsiteY6" fmla="*/ 496047 h 2587812"/>
              <a:gd name="connsiteX7" fmla="*/ 2731247 w 5689600"/>
              <a:gd name="connsiteY7" fmla="*/ 1380564 h 2587812"/>
              <a:gd name="connsiteX8" fmla="*/ 41835 w 5689600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51859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67106 w 5725459"/>
              <a:gd name="connsiteY7" fmla="*/ 138056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77694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725459"/>
              <a:gd name="connsiteY0" fmla="*/ 1792940 h 2587812"/>
              <a:gd name="connsiteX1" fmla="*/ 2683435 w 5725459"/>
              <a:gd name="connsiteY1" fmla="*/ 1039906 h 2587812"/>
              <a:gd name="connsiteX2" fmla="*/ 4930588 w 5725459"/>
              <a:gd name="connsiteY2" fmla="*/ 179294 h 2587812"/>
              <a:gd name="connsiteX3" fmla="*/ 4858871 w 5725459"/>
              <a:gd name="connsiteY3" fmla="*/ 17929 h 2587812"/>
              <a:gd name="connsiteX4" fmla="*/ 5725459 w 5725459"/>
              <a:gd name="connsiteY4" fmla="*/ 0 h 2587812"/>
              <a:gd name="connsiteX5" fmla="*/ 5145741 w 5725459"/>
              <a:gd name="connsiteY5" fmla="*/ 657412 h 2587812"/>
              <a:gd name="connsiteX6" fmla="*/ 5068047 w 5725459"/>
              <a:gd name="connsiteY6" fmla="*/ 496047 h 2587812"/>
              <a:gd name="connsiteX7" fmla="*/ 2779059 w 5725459"/>
              <a:gd name="connsiteY7" fmla="*/ 1362634 h 2587812"/>
              <a:gd name="connsiteX8" fmla="*/ 95623 w 5725459"/>
              <a:gd name="connsiteY8" fmla="*/ 2587812 h 2587812"/>
              <a:gd name="connsiteX0" fmla="*/ 0 w 5809129"/>
              <a:gd name="connsiteY0" fmla="*/ 1828799 h 2587812"/>
              <a:gd name="connsiteX1" fmla="*/ 2767105 w 5809129"/>
              <a:gd name="connsiteY1" fmla="*/ 1039906 h 2587812"/>
              <a:gd name="connsiteX2" fmla="*/ 5014258 w 5809129"/>
              <a:gd name="connsiteY2" fmla="*/ 179294 h 2587812"/>
              <a:gd name="connsiteX3" fmla="*/ 4942541 w 5809129"/>
              <a:gd name="connsiteY3" fmla="*/ 17929 h 2587812"/>
              <a:gd name="connsiteX4" fmla="*/ 5809129 w 5809129"/>
              <a:gd name="connsiteY4" fmla="*/ 0 h 2587812"/>
              <a:gd name="connsiteX5" fmla="*/ 5229411 w 5809129"/>
              <a:gd name="connsiteY5" fmla="*/ 657412 h 2587812"/>
              <a:gd name="connsiteX6" fmla="*/ 5151717 w 5809129"/>
              <a:gd name="connsiteY6" fmla="*/ 496047 h 2587812"/>
              <a:gd name="connsiteX7" fmla="*/ 2862729 w 5809129"/>
              <a:gd name="connsiteY7" fmla="*/ 1362634 h 2587812"/>
              <a:gd name="connsiteX8" fmla="*/ 179293 w 5809129"/>
              <a:gd name="connsiteY8" fmla="*/ 2587812 h 2587812"/>
              <a:gd name="connsiteX0" fmla="*/ 179295 w 5629836"/>
              <a:gd name="connsiteY0" fmla="*/ 1769034 h 2587812"/>
              <a:gd name="connsiteX1" fmla="*/ 2587812 w 5629836"/>
              <a:gd name="connsiteY1" fmla="*/ 1039906 h 2587812"/>
              <a:gd name="connsiteX2" fmla="*/ 4834965 w 5629836"/>
              <a:gd name="connsiteY2" fmla="*/ 179294 h 2587812"/>
              <a:gd name="connsiteX3" fmla="*/ 4763248 w 5629836"/>
              <a:gd name="connsiteY3" fmla="*/ 17929 h 2587812"/>
              <a:gd name="connsiteX4" fmla="*/ 5629836 w 5629836"/>
              <a:gd name="connsiteY4" fmla="*/ 0 h 2587812"/>
              <a:gd name="connsiteX5" fmla="*/ 5050118 w 5629836"/>
              <a:gd name="connsiteY5" fmla="*/ 657412 h 2587812"/>
              <a:gd name="connsiteX6" fmla="*/ 4972424 w 5629836"/>
              <a:gd name="connsiteY6" fmla="*/ 496047 h 2587812"/>
              <a:gd name="connsiteX7" fmla="*/ 2683436 w 5629836"/>
              <a:gd name="connsiteY7" fmla="*/ 1362634 h 2587812"/>
              <a:gd name="connsiteX8" fmla="*/ 0 w 5629836"/>
              <a:gd name="connsiteY8" fmla="*/ 2587812 h 2587812"/>
              <a:gd name="connsiteX0" fmla="*/ 0 w 5450541"/>
              <a:gd name="connsiteY0" fmla="*/ 1769034 h 2438400"/>
              <a:gd name="connsiteX1" fmla="*/ 2408517 w 5450541"/>
              <a:gd name="connsiteY1" fmla="*/ 1039906 h 2438400"/>
              <a:gd name="connsiteX2" fmla="*/ 4655670 w 5450541"/>
              <a:gd name="connsiteY2" fmla="*/ 179294 h 2438400"/>
              <a:gd name="connsiteX3" fmla="*/ 4583953 w 5450541"/>
              <a:gd name="connsiteY3" fmla="*/ 17929 h 2438400"/>
              <a:gd name="connsiteX4" fmla="*/ 5450541 w 5450541"/>
              <a:gd name="connsiteY4" fmla="*/ 0 h 2438400"/>
              <a:gd name="connsiteX5" fmla="*/ 4870823 w 5450541"/>
              <a:gd name="connsiteY5" fmla="*/ 657412 h 2438400"/>
              <a:gd name="connsiteX6" fmla="*/ 4793129 w 5450541"/>
              <a:gd name="connsiteY6" fmla="*/ 496047 h 2438400"/>
              <a:gd name="connsiteX7" fmla="*/ 2504141 w 5450541"/>
              <a:gd name="connsiteY7" fmla="*/ 1362634 h 2438400"/>
              <a:gd name="connsiteX8" fmla="*/ 161364 w 5450541"/>
              <a:gd name="connsiteY8" fmla="*/ 2438400 h 2438400"/>
              <a:gd name="connsiteX0" fmla="*/ 0 w 5450541"/>
              <a:gd name="connsiteY0" fmla="*/ 1769034 h 2426447"/>
              <a:gd name="connsiteX1" fmla="*/ 2408517 w 5450541"/>
              <a:gd name="connsiteY1" fmla="*/ 1039906 h 2426447"/>
              <a:gd name="connsiteX2" fmla="*/ 4655670 w 5450541"/>
              <a:gd name="connsiteY2" fmla="*/ 179294 h 2426447"/>
              <a:gd name="connsiteX3" fmla="*/ 4583953 w 5450541"/>
              <a:gd name="connsiteY3" fmla="*/ 17929 h 2426447"/>
              <a:gd name="connsiteX4" fmla="*/ 5450541 w 5450541"/>
              <a:gd name="connsiteY4" fmla="*/ 0 h 2426447"/>
              <a:gd name="connsiteX5" fmla="*/ 4870823 w 5450541"/>
              <a:gd name="connsiteY5" fmla="*/ 657412 h 2426447"/>
              <a:gd name="connsiteX6" fmla="*/ 4793129 w 5450541"/>
              <a:gd name="connsiteY6" fmla="*/ 496047 h 2426447"/>
              <a:gd name="connsiteX7" fmla="*/ 2504141 w 5450541"/>
              <a:gd name="connsiteY7" fmla="*/ 1362634 h 2426447"/>
              <a:gd name="connsiteX8" fmla="*/ 107576 w 5450541"/>
              <a:gd name="connsiteY8" fmla="*/ 2426447 h 2426447"/>
              <a:gd name="connsiteX0" fmla="*/ 0 w 5450541"/>
              <a:gd name="connsiteY0" fmla="*/ 1769034 h 2075652"/>
              <a:gd name="connsiteX1" fmla="*/ 2408517 w 5450541"/>
              <a:gd name="connsiteY1" fmla="*/ 1039906 h 2075652"/>
              <a:gd name="connsiteX2" fmla="*/ 4655670 w 5450541"/>
              <a:gd name="connsiteY2" fmla="*/ 179294 h 2075652"/>
              <a:gd name="connsiteX3" fmla="*/ 4583953 w 5450541"/>
              <a:gd name="connsiteY3" fmla="*/ 17929 h 2075652"/>
              <a:gd name="connsiteX4" fmla="*/ 5450541 w 5450541"/>
              <a:gd name="connsiteY4" fmla="*/ 0 h 2075652"/>
              <a:gd name="connsiteX5" fmla="*/ 4870823 w 5450541"/>
              <a:gd name="connsiteY5" fmla="*/ 657412 h 2075652"/>
              <a:gd name="connsiteX6" fmla="*/ 4793129 w 5450541"/>
              <a:gd name="connsiteY6" fmla="*/ 496047 h 2075652"/>
              <a:gd name="connsiteX7" fmla="*/ 2504141 w 5450541"/>
              <a:gd name="connsiteY7" fmla="*/ 1362634 h 2075652"/>
              <a:gd name="connsiteX8" fmla="*/ 832391 w 5450541"/>
              <a:gd name="connsiteY8" fmla="*/ 2075652 h 2075652"/>
              <a:gd name="connsiteX0" fmla="*/ 1 w 4927482"/>
              <a:gd name="connsiteY0" fmla="*/ 1559123 h 2075652"/>
              <a:gd name="connsiteX1" fmla="*/ 1885458 w 4927482"/>
              <a:gd name="connsiteY1" fmla="*/ 1039906 h 2075652"/>
              <a:gd name="connsiteX2" fmla="*/ 4132611 w 4927482"/>
              <a:gd name="connsiteY2" fmla="*/ 179294 h 2075652"/>
              <a:gd name="connsiteX3" fmla="*/ 4060894 w 4927482"/>
              <a:gd name="connsiteY3" fmla="*/ 17929 h 2075652"/>
              <a:gd name="connsiteX4" fmla="*/ 4927482 w 4927482"/>
              <a:gd name="connsiteY4" fmla="*/ 0 h 2075652"/>
              <a:gd name="connsiteX5" fmla="*/ 4347764 w 4927482"/>
              <a:gd name="connsiteY5" fmla="*/ 657412 h 2075652"/>
              <a:gd name="connsiteX6" fmla="*/ 4270070 w 4927482"/>
              <a:gd name="connsiteY6" fmla="*/ 496047 h 2075652"/>
              <a:gd name="connsiteX7" fmla="*/ 1981082 w 4927482"/>
              <a:gd name="connsiteY7" fmla="*/ 1362634 h 2075652"/>
              <a:gd name="connsiteX8" fmla="*/ 309332 w 4927482"/>
              <a:gd name="connsiteY8" fmla="*/ 2075652 h 2075652"/>
              <a:gd name="connsiteX0" fmla="*/ 0 w 4927481"/>
              <a:gd name="connsiteY0" fmla="*/ 1559123 h 2191632"/>
              <a:gd name="connsiteX1" fmla="*/ 1885457 w 4927481"/>
              <a:gd name="connsiteY1" fmla="*/ 1039906 h 2191632"/>
              <a:gd name="connsiteX2" fmla="*/ 4132610 w 4927481"/>
              <a:gd name="connsiteY2" fmla="*/ 179294 h 2191632"/>
              <a:gd name="connsiteX3" fmla="*/ 4060893 w 4927481"/>
              <a:gd name="connsiteY3" fmla="*/ 17929 h 2191632"/>
              <a:gd name="connsiteX4" fmla="*/ 4927481 w 4927481"/>
              <a:gd name="connsiteY4" fmla="*/ 0 h 2191632"/>
              <a:gd name="connsiteX5" fmla="*/ 4347763 w 4927481"/>
              <a:gd name="connsiteY5" fmla="*/ 657412 h 2191632"/>
              <a:gd name="connsiteX6" fmla="*/ 4270069 w 4927481"/>
              <a:gd name="connsiteY6" fmla="*/ 496047 h 2191632"/>
              <a:gd name="connsiteX7" fmla="*/ 1981081 w 4927481"/>
              <a:gd name="connsiteY7" fmla="*/ 1362634 h 2191632"/>
              <a:gd name="connsiteX8" fmla="*/ 189308 w 4927481"/>
              <a:gd name="connsiteY8" fmla="*/ 2191632 h 219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27481" h="2191632">
                <a:moveTo>
                  <a:pt x="0" y="1559123"/>
                </a:moveTo>
                <a:cubicBezTo>
                  <a:pt x="924361" y="1373853"/>
                  <a:pt x="985003" y="1332752"/>
                  <a:pt x="1885457" y="1039906"/>
                </a:cubicBezTo>
                <a:lnTo>
                  <a:pt x="4132610" y="179294"/>
                </a:lnTo>
                <a:lnTo>
                  <a:pt x="4060893" y="17929"/>
                </a:lnTo>
                <a:lnTo>
                  <a:pt x="4927481" y="0"/>
                </a:lnTo>
                <a:lnTo>
                  <a:pt x="4347763" y="657412"/>
                </a:lnTo>
                <a:lnTo>
                  <a:pt x="4270069" y="496047"/>
                </a:lnTo>
                <a:lnTo>
                  <a:pt x="1981081" y="1362634"/>
                </a:lnTo>
                <a:cubicBezTo>
                  <a:pt x="1068673" y="1747121"/>
                  <a:pt x="1155504" y="1657733"/>
                  <a:pt x="189308" y="2191632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TextBox 306"/>
          <p:cNvSpPr txBox="1"/>
          <p:nvPr/>
        </p:nvSpPr>
        <p:spPr>
          <a:xfrm rot="18215904">
            <a:off x="7504632" y="16016242"/>
            <a:ext cx="6993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10</a:t>
            </a:r>
            <a:endParaRPr lang="en-US" sz="24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8" name="TextBox 307"/>
          <p:cNvSpPr txBox="1"/>
          <p:nvPr/>
        </p:nvSpPr>
        <p:spPr>
          <a:xfrm rot="1816167">
            <a:off x="5770547" y="15985562"/>
            <a:ext cx="63951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8a</a:t>
            </a:r>
            <a:endParaRPr lang="en-US" sz="20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sp>
        <p:nvSpPr>
          <p:cNvPr id="309" name="TextBox 308"/>
          <p:cNvSpPr txBox="1"/>
          <p:nvPr/>
        </p:nvSpPr>
        <p:spPr>
          <a:xfrm rot="18178227">
            <a:off x="6277276" y="13730043"/>
            <a:ext cx="63951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Georgia" panose="02040502050405020303" pitchFamily="18" charset="0"/>
              </a:rPr>
              <a:t>5</a:t>
            </a:r>
            <a:r>
              <a:rPr lang="en-US" sz="2000" b="1" dirty="0" smtClean="0">
                <a:solidFill>
                  <a:schemeClr val="bg1"/>
                </a:solidFill>
                <a:latin typeface="Georgia" panose="02040502050405020303" pitchFamily="18" charset="0"/>
              </a:rPr>
              <a:t>a</a:t>
            </a:r>
            <a:endParaRPr lang="en-US" sz="2000" b="1" dirty="0">
              <a:solidFill>
                <a:schemeClr val="bg1"/>
              </a:solidFill>
              <a:latin typeface="Georgia" panose="02040502050405020303" pitchFamily="18" charset="0"/>
            </a:endParaRPr>
          </a:p>
        </p:txBody>
      </p:sp>
      <p:grpSp>
        <p:nvGrpSpPr>
          <p:cNvPr id="310" name="Group 309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311" name="Group 310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37" name="Oval 436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Freeform 437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Freeform 438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Freeform 439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3" name="Freeform 402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1" name="Group 440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442" name="Oval 441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 442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Freeform 443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Freeform 444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6" name="Group 445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447" name="Group 446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449" name="Oval 448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Freeform 449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Freeform 450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8" name="Freeform 447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3" name="Group 452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454" name="Rectangle 453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Rectangle 454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Rectangle 455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413657" y="522516"/>
            <a:ext cx="1023257" cy="740229"/>
            <a:chOff x="27932743" y="3570514"/>
            <a:chExt cx="1023257" cy="740229"/>
          </a:xfrm>
        </p:grpSpPr>
        <p:sp>
          <p:nvSpPr>
            <p:cNvPr id="318" name="Oval 31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12-6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6900991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" name="Group 443"/>
          <p:cNvGrpSpPr/>
          <p:nvPr/>
        </p:nvGrpSpPr>
        <p:grpSpPr>
          <a:xfrm>
            <a:off x="421042" y="481264"/>
            <a:ext cx="26518380" cy="17201081"/>
            <a:chOff x="421042" y="481264"/>
            <a:chExt cx="26518380" cy="17201081"/>
          </a:xfrm>
        </p:grpSpPr>
        <p:sp>
          <p:nvSpPr>
            <p:cNvPr id="445" name="Rectangle 444"/>
            <p:cNvSpPr/>
            <p:nvPr/>
          </p:nvSpPr>
          <p:spPr>
            <a:xfrm>
              <a:off x="478972" y="536122"/>
              <a:ext cx="26460450" cy="17145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52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 445"/>
            <p:cNvSpPr/>
            <p:nvPr/>
          </p:nvSpPr>
          <p:spPr>
            <a:xfrm>
              <a:off x="16309366" y="11713382"/>
              <a:ext cx="1420275" cy="3069512"/>
            </a:xfrm>
            <a:custGeom>
              <a:avLst/>
              <a:gdLst>
                <a:gd name="connsiteX0" fmla="*/ 0 w 1485496"/>
                <a:gd name="connsiteY0" fmla="*/ 1993389 h 2951430"/>
                <a:gd name="connsiteX1" fmla="*/ 239485 w 1485496"/>
                <a:gd name="connsiteY1" fmla="*/ 1405561 h 2951430"/>
                <a:gd name="connsiteX2" fmla="*/ 696685 w 1485496"/>
                <a:gd name="connsiteY2" fmla="*/ 556475 h 2951430"/>
                <a:gd name="connsiteX3" fmla="*/ 1436914 w 1485496"/>
                <a:gd name="connsiteY3" fmla="*/ 12189 h 2951430"/>
                <a:gd name="connsiteX4" fmla="*/ 1371600 w 1485496"/>
                <a:gd name="connsiteY4" fmla="*/ 208132 h 2951430"/>
                <a:gd name="connsiteX5" fmla="*/ 1023257 w 1485496"/>
                <a:gd name="connsiteY5" fmla="*/ 556475 h 2951430"/>
                <a:gd name="connsiteX6" fmla="*/ 587828 w 1485496"/>
                <a:gd name="connsiteY6" fmla="*/ 1209618 h 2951430"/>
                <a:gd name="connsiteX7" fmla="*/ 261257 w 1485496"/>
                <a:gd name="connsiteY7" fmla="*/ 1710361 h 2951430"/>
                <a:gd name="connsiteX8" fmla="*/ 195942 w 1485496"/>
                <a:gd name="connsiteY8" fmla="*/ 1993389 h 2951430"/>
                <a:gd name="connsiteX9" fmla="*/ 413657 w 1485496"/>
                <a:gd name="connsiteY9" fmla="*/ 2798932 h 2951430"/>
                <a:gd name="connsiteX10" fmla="*/ 783771 w 1485496"/>
                <a:gd name="connsiteY10" fmla="*/ 2951332 h 2951430"/>
                <a:gd name="connsiteX11" fmla="*/ 1284514 w 1485496"/>
                <a:gd name="connsiteY11" fmla="*/ 2820703 h 2951430"/>
                <a:gd name="connsiteX12" fmla="*/ 1371600 w 1485496"/>
                <a:gd name="connsiteY12" fmla="*/ 2733618 h 2951430"/>
                <a:gd name="connsiteX0" fmla="*/ 0 w 1461158"/>
                <a:gd name="connsiteY0" fmla="*/ 1982958 h 2951430"/>
                <a:gd name="connsiteX1" fmla="*/ 215147 w 1461158"/>
                <a:gd name="connsiteY1" fmla="*/ 1405561 h 2951430"/>
                <a:gd name="connsiteX2" fmla="*/ 672347 w 1461158"/>
                <a:gd name="connsiteY2" fmla="*/ 556475 h 2951430"/>
                <a:gd name="connsiteX3" fmla="*/ 1412576 w 1461158"/>
                <a:gd name="connsiteY3" fmla="*/ 12189 h 2951430"/>
                <a:gd name="connsiteX4" fmla="*/ 1347262 w 1461158"/>
                <a:gd name="connsiteY4" fmla="*/ 208132 h 2951430"/>
                <a:gd name="connsiteX5" fmla="*/ 998919 w 1461158"/>
                <a:gd name="connsiteY5" fmla="*/ 556475 h 2951430"/>
                <a:gd name="connsiteX6" fmla="*/ 563490 w 1461158"/>
                <a:gd name="connsiteY6" fmla="*/ 1209618 h 2951430"/>
                <a:gd name="connsiteX7" fmla="*/ 236919 w 1461158"/>
                <a:gd name="connsiteY7" fmla="*/ 1710361 h 2951430"/>
                <a:gd name="connsiteX8" fmla="*/ 171604 w 1461158"/>
                <a:gd name="connsiteY8" fmla="*/ 1993389 h 2951430"/>
                <a:gd name="connsiteX9" fmla="*/ 389319 w 1461158"/>
                <a:gd name="connsiteY9" fmla="*/ 2798932 h 2951430"/>
                <a:gd name="connsiteX10" fmla="*/ 759433 w 1461158"/>
                <a:gd name="connsiteY10" fmla="*/ 2951332 h 2951430"/>
                <a:gd name="connsiteX11" fmla="*/ 1260176 w 1461158"/>
                <a:gd name="connsiteY11" fmla="*/ 2820703 h 2951430"/>
                <a:gd name="connsiteX12" fmla="*/ 1347262 w 1461158"/>
                <a:gd name="connsiteY12" fmla="*/ 2733618 h 2951430"/>
                <a:gd name="connsiteX0" fmla="*/ 0 w 1461158"/>
                <a:gd name="connsiteY0" fmla="*/ 1982958 h 2951430"/>
                <a:gd name="connsiteX1" fmla="*/ 215147 w 1461158"/>
                <a:gd name="connsiteY1" fmla="*/ 1405561 h 2951430"/>
                <a:gd name="connsiteX2" fmla="*/ 672347 w 1461158"/>
                <a:gd name="connsiteY2" fmla="*/ 556475 h 2951430"/>
                <a:gd name="connsiteX3" fmla="*/ 1412576 w 1461158"/>
                <a:gd name="connsiteY3" fmla="*/ 12189 h 2951430"/>
                <a:gd name="connsiteX4" fmla="*/ 1347262 w 1461158"/>
                <a:gd name="connsiteY4" fmla="*/ 208132 h 2951430"/>
                <a:gd name="connsiteX5" fmla="*/ 998919 w 1461158"/>
                <a:gd name="connsiteY5" fmla="*/ 556475 h 2951430"/>
                <a:gd name="connsiteX6" fmla="*/ 549582 w 1461158"/>
                <a:gd name="connsiteY6" fmla="*/ 1101837 h 2951430"/>
                <a:gd name="connsiteX7" fmla="*/ 236919 w 1461158"/>
                <a:gd name="connsiteY7" fmla="*/ 1710361 h 2951430"/>
                <a:gd name="connsiteX8" fmla="*/ 171604 w 1461158"/>
                <a:gd name="connsiteY8" fmla="*/ 1993389 h 2951430"/>
                <a:gd name="connsiteX9" fmla="*/ 389319 w 1461158"/>
                <a:gd name="connsiteY9" fmla="*/ 2798932 h 2951430"/>
                <a:gd name="connsiteX10" fmla="*/ 759433 w 1461158"/>
                <a:gd name="connsiteY10" fmla="*/ 2951332 h 2951430"/>
                <a:gd name="connsiteX11" fmla="*/ 1260176 w 1461158"/>
                <a:gd name="connsiteY11" fmla="*/ 2820703 h 2951430"/>
                <a:gd name="connsiteX12" fmla="*/ 1347262 w 1461158"/>
                <a:gd name="connsiteY12" fmla="*/ 2733618 h 2951430"/>
                <a:gd name="connsiteX0" fmla="*/ 0 w 1465207"/>
                <a:gd name="connsiteY0" fmla="*/ 1983445 h 2951917"/>
                <a:gd name="connsiteX1" fmla="*/ 215147 w 1465207"/>
                <a:gd name="connsiteY1" fmla="*/ 1406048 h 2951917"/>
                <a:gd name="connsiteX2" fmla="*/ 672347 w 1465207"/>
                <a:gd name="connsiteY2" fmla="*/ 556962 h 2951917"/>
                <a:gd name="connsiteX3" fmla="*/ 1412576 w 1465207"/>
                <a:gd name="connsiteY3" fmla="*/ 12676 h 2951917"/>
                <a:gd name="connsiteX4" fmla="*/ 1347262 w 1465207"/>
                <a:gd name="connsiteY4" fmla="*/ 208619 h 2951917"/>
                <a:gd name="connsiteX5" fmla="*/ 884185 w 1465207"/>
                <a:gd name="connsiteY5" fmla="*/ 609115 h 2951917"/>
                <a:gd name="connsiteX6" fmla="*/ 549582 w 1465207"/>
                <a:gd name="connsiteY6" fmla="*/ 1102324 h 2951917"/>
                <a:gd name="connsiteX7" fmla="*/ 236919 w 1465207"/>
                <a:gd name="connsiteY7" fmla="*/ 1710848 h 2951917"/>
                <a:gd name="connsiteX8" fmla="*/ 171604 w 1465207"/>
                <a:gd name="connsiteY8" fmla="*/ 1993876 h 2951917"/>
                <a:gd name="connsiteX9" fmla="*/ 389319 w 1465207"/>
                <a:gd name="connsiteY9" fmla="*/ 2799419 h 2951917"/>
                <a:gd name="connsiteX10" fmla="*/ 759433 w 1465207"/>
                <a:gd name="connsiteY10" fmla="*/ 2951819 h 2951917"/>
                <a:gd name="connsiteX11" fmla="*/ 1260176 w 1465207"/>
                <a:gd name="connsiteY11" fmla="*/ 2821190 h 2951917"/>
                <a:gd name="connsiteX12" fmla="*/ 1347262 w 1465207"/>
                <a:gd name="connsiteY12" fmla="*/ 2734105 h 2951917"/>
                <a:gd name="connsiteX0" fmla="*/ 0 w 1451267"/>
                <a:gd name="connsiteY0" fmla="*/ 1984274 h 2952746"/>
                <a:gd name="connsiteX1" fmla="*/ 215147 w 1451267"/>
                <a:gd name="connsiteY1" fmla="*/ 1406877 h 2952746"/>
                <a:gd name="connsiteX2" fmla="*/ 672347 w 1451267"/>
                <a:gd name="connsiteY2" fmla="*/ 557791 h 2952746"/>
                <a:gd name="connsiteX3" fmla="*/ 1412576 w 1451267"/>
                <a:gd name="connsiteY3" fmla="*/ 13505 h 2952746"/>
                <a:gd name="connsiteX4" fmla="*/ 1298586 w 1451267"/>
                <a:gd name="connsiteY4" fmla="*/ 202494 h 2952746"/>
                <a:gd name="connsiteX5" fmla="*/ 884185 w 1451267"/>
                <a:gd name="connsiteY5" fmla="*/ 609944 h 2952746"/>
                <a:gd name="connsiteX6" fmla="*/ 549582 w 1451267"/>
                <a:gd name="connsiteY6" fmla="*/ 1103153 h 2952746"/>
                <a:gd name="connsiteX7" fmla="*/ 236919 w 1451267"/>
                <a:gd name="connsiteY7" fmla="*/ 1711677 h 2952746"/>
                <a:gd name="connsiteX8" fmla="*/ 171604 w 1451267"/>
                <a:gd name="connsiteY8" fmla="*/ 1994705 h 2952746"/>
                <a:gd name="connsiteX9" fmla="*/ 389319 w 1451267"/>
                <a:gd name="connsiteY9" fmla="*/ 2800248 h 2952746"/>
                <a:gd name="connsiteX10" fmla="*/ 759433 w 1451267"/>
                <a:gd name="connsiteY10" fmla="*/ 2952648 h 2952746"/>
                <a:gd name="connsiteX11" fmla="*/ 1260176 w 1451267"/>
                <a:gd name="connsiteY11" fmla="*/ 2822019 h 2952746"/>
                <a:gd name="connsiteX12" fmla="*/ 1347262 w 1451267"/>
                <a:gd name="connsiteY12" fmla="*/ 2734934 h 2952746"/>
                <a:gd name="connsiteX0" fmla="*/ 0 w 1451267"/>
                <a:gd name="connsiteY0" fmla="*/ 1984274 h 2952746"/>
                <a:gd name="connsiteX1" fmla="*/ 215147 w 1451267"/>
                <a:gd name="connsiteY1" fmla="*/ 1406877 h 2952746"/>
                <a:gd name="connsiteX2" fmla="*/ 672347 w 1451267"/>
                <a:gd name="connsiteY2" fmla="*/ 557791 h 2952746"/>
                <a:gd name="connsiteX3" fmla="*/ 1412576 w 1451267"/>
                <a:gd name="connsiteY3" fmla="*/ 13505 h 2952746"/>
                <a:gd name="connsiteX4" fmla="*/ 1298586 w 1451267"/>
                <a:gd name="connsiteY4" fmla="*/ 202494 h 2952746"/>
                <a:gd name="connsiteX5" fmla="*/ 884185 w 1451267"/>
                <a:gd name="connsiteY5" fmla="*/ 609944 h 2952746"/>
                <a:gd name="connsiteX6" fmla="*/ 549582 w 1451267"/>
                <a:gd name="connsiteY6" fmla="*/ 1103153 h 2952746"/>
                <a:gd name="connsiteX7" fmla="*/ 236919 w 1451267"/>
                <a:gd name="connsiteY7" fmla="*/ 1711677 h 2952746"/>
                <a:gd name="connsiteX8" fmla="*/ 175080 w 1451267"/>
                <a:gd name="connsiteY8" fmla="*/ 2074671 h 2952746"/>
                <a:gd name="connsiteX9" fmla="*/ 389319 w 1451267"/>
                <a:gd name="connsiteY9" fmla="*/ 2800248 h 2952746"/>
                <a:gd name="connsiteX10" fmla="*/ 759433 w 1451267"/>
                <a:gd name="connsiteY10" fmla="*/ 2952648 h 2952746"/>
                <a:gd name="connsiteX11" fmla="*/ 1260176 w 1451267"/>
                <a:gd name="connsiteY11" fmla="*/ 2822019 h 2952746"/>
                <a:gd name="connsiteX12" fmla="*/ 1347262 w 1451267"/>
                <a:gd name="connsiteY12" fmla="*/ 2734934 h 2952746"/>
                <a:gd name="connsiteX0" fmla="*/ 0 w 1451267"/>
                <a:gd name="connsiteY0" fmla="*/ 1984274 h 2952746"/>
                <a:gd name="connsiteX1" fmla="*/ 215147 w 1451267"/>
                <a:gd name="connsiteY1" fmla="*/ 1406877 h 2952746"/>
                <a:gd name="connsiteX2" fmla="*/ 672347 w 1451267"/>
                <a:gd name="connsiteY2" fmla="*/ 557791 h 2952746"/>
                <a:gd name="connsiteX3" fmla="*/ 1412576 w 1451267"/>
                <a:gd name="connsiteY3" fmla="*/ 13505 h 2952746"/>
                <a:gd name="connsiteX4" fmla="*/ 1298586 w 1451267"/>
                <a:gd name="connsiteY4" fmla="*/ 202494 h 2952746"/>
                <a:gd name="connsiteX5" fmla="*/ 884185 w 1451267"/>
                <a:gd name="connsiteY5" fmla="*/ 609944 h 2952746"/>
                <a:gd name="connsiteX6" fmla="*/ 549582 w 1451267"/>
                <a:gd name="connsiteY6" fmla="*/ 1103153 h 2952746"/>
                <a:gd name="connsiteX7" fmla="*/ 236919 w 1451267"/>
                <a:gd name="connsiteY7" fmla="*/ 1711677 h 2952746"/>
                <a:gd name="connsiteX8" fmla="*/ 175080 w 1451267"/>
                <a:gd name="connsiteY8" fmla="*/ 2074671 h 2952746"/>
                <a:gd name="connsiteX9" fmla="*/ 389319 w 1451267"/>
                <a:gd name="connsiteY9" fmla="*/ 2800248 h 2952746"/>
                <a:gd name="connsiteX10" fmla="*/ 759433 w 1451267"/>
                <a:gd name="connsiteY10" fmla="*/ 2952648 h 2952746"/>
                <a:gd name="connsiteX11" fmla="*/ 1260176 w 1451267"/>
                <a:gd name="connsiteY11" fmla="*/ 2822019 h 2952746"/>
                <a:gd name="connsiteX12" fmla="*/ 1347262 w 1451267"/>
                <a:gd name="connsiteY12" fmla="*/ 2734934 h 2952746"/>
                <a:gd name="connsiteX0" fmla="*/ 0 w 1451267"/>
                <a:gd name="connsiteY0" fmla="*/ 1984274 h 2952742"/>
                <a:gd name="connsiteX1" fmla="*/ 215147 w 1451267"/>
                <a:gd name="connsiteY1" fmla="*/ 1406877 h 2952742"/>
                <a:gd name="connsiteX2" fmla="*/ 672347 w 1451267"/>
                <a:gd name="connsiteY2" fmla="*/ 557791 h 2952742"/>
                <a:gd name="connsiteX3" fmla="*/ 1412576 w 1451267"/>
                <a:gd name="connsiteY3" fmla="*/ 13505 h 2952742"/>
                <a:gd name="connsiteX4" fmla="*/ 1298586 w 1451267"/>
                <a:gd name="connsiteY4" fmla="*/ 202494 h 2952742"/>
                <a:gd name="connsiteX5" fmla="*/ 884185 w 1451267"/>
                <a:gd name="connsiteY5" fmla="*/ 609944 h 2952742"/>
                <a:gd name="connsiteX6" fmla="*/ 549582 w 1451267"/>
                <a:gd name="connsiteY6" fmla="*/ 1103153 h 2952742"/>
                <a:gd name="connsiteX7" fmla="*/ 236919 w 1451267"/>
                <a:gd name="connsiteY7" fmla="*/ 1711677 h 2952742"/>
                <a:gd name="connsiteX8" fmla="*/ 175080 w 1451267"/>
                <a:gd name="connsiteY8" fmla="*/ 2074671 h 2952742"/>
                <a:gd name="connsiteX9" fmla="*/ 389319 w 1451267"/>
                <a:gd name="connsiteY9" fmla="*/ 2800248 h 2952742"/>
                <a:gd name="connsiteX10" fmla="*/ 759433 w 1451267"/>
                <a:gd name="connsiteY10" fmla="*/ 2952648 h 2952742"/>
                <a:gd name="connsiteX11" fmla="*/ 1260176 w 1451267"/>
                <a:gd name="connsiteY11" fmla="*/ 2822019 h 2952742"/>
                <a:gd name="connsiteX12" fmla="*/ 1399414 w 1451267"/>
                <a:gd name="connsiteY12" fmla="*/ 2755795 h 2952742"/>
                <a:gd name="connsiteX0" fmla="*/ 0 w 1451267"/>
                <a:gd name="connsiteY0" fmla="*/ 1984274 h 2952743"/>
                <a:gd name="connsiteX1" fmla="*/ 215147 w 1451267"/>
                <a:gd name="connsiteY1" fmla="*/ 1406877 h 2952743"/>
                <a:gd name="connsiteX2" fmla="*/ 672347 w 1451267"/>
                <a:gd name="connsiteY2" fmla="*/ 557791 h 2952743"/>
                <a:gd name="connsiteX3" fmla="*/ 1412576 w 1451267"/>
                <a:gd name="connsiteY3" fmla="*/ 13505 h 2952743"/>
                <a:gd name="connsiteX4" fmla="*/ 1298586 w 1451267"/>
                <a:gd name="connsiteY4" fmla="*/ 202494 h 2952743"/>
                <a:gd name="connsiteX5" fmla="*/ 884185 w 1451267"/>
                <a:gd name="connsiteY5" fmla="*/ 609944 h 2952743"/>
                <a:gd name="connsiteX6" fmla="*/ 549582 w 1451267"/>
                <a:gd name="connsiteY6" fmla="*/ 1103153 h 2952743"/>
                <a:gd name="connsiteX7" fmla="*/ 236919 w 1451267"/>
                <a:gd name="connsiteY7" fmla="*/ 1711677 h 2952743"/>
                <a:gd name="connsiteX8" fmla="*/ 175080 w 1451267"/>
                <a:gd name="connsiteY8" fmla="*/ 2074671 h 2952743"/>
                <a:gd name="connsiteX9" fmla="*/ 389319 w 1451267"/>
                <a:gd name="connsiteY9" fmla="*/ 2800248 h 2952743"/>
                <a:gd name="connsiteX10" fmla="*/ 759433 w 1451267"/>
                <a:gd name="connsiteY10" fmla="*/ 2952648 h 2952743"/>
                <a:gd name="connsiteX11" fmla="*/ 1260176 w 1451267"/>
                <a:gd name="connsiteY11" fmla="*/ 2822019 h 2952743"/>
                <a:gd name="connsiteX12" fmla="*/ 1420275 w 1451267"/>
                <a:gd name="connsiteY12" fmla="*/ 2748842 h 2952743"/>
                <a:gd name="connsiteX0" fmla="*/ 0 w 1451267"/>
                <a:gd name="connsiteY0" fmla="*/ 1984274 h 2952743"/>
                <a:gd name="connsiteX1" fmla="*/ 215147 w 1451267"/>
                <a:gd name="connsiteY1" fmla="*/ 1406877 h 2952743"/>
                <a:gd name="connsiteX2" fmla="*/ 672347 w 1451267"/>
                <a:gd name="connsiteY2" fmla="*/ 557791 h 2952743"/>
                <a:gd name="connsiteX3" fmla="*/ 1412576 w 1451267"/>
                <a:gd name="connsiteY3" fmla="*/ 13505 h 2952743"/>
                <a:gd name="connsiteX4" fmla="*/ 1298586 w 1451267"/>
                <a:gd name="connsiteY4" fmla="*/ 202494 h 2952743"/>
                <a:gd name="connsiteX5" fmla="*/ 884185 w 1451267"/>
                <a:gd name="connsiteY5" fmla="*/ 609944 h 2952743"/>
                <a:gd name="connsiteX6" fmla="*/ 1070282 w 1451267"/>
                <a:gd name="connsiteY6" fmla="*/ 1166653 h 2952743"/>
                <a:gd name="connsiteX7" fmla="*/ 236919 w 1451267"/>
                <a:gd name="connsiteY7" fmla="*/ 1711677 h 2952743"/>
                <a:gd name="connsiteX8" fmla="*/ 175080 w 1451267"/>
                <a:gd name="connsiteY8" fmla="*/ 2074671 h 2952743"/>
                <a:gd name="connsiteX9" fmla="*/ 389319 w 1451267"/>
                <a:gd name="connsiteY9" fmla="*/ 2800248 h 2952743"/>
                <a:gd name="connsiteX10" fmla="*/ 759433 w 1451267"/>
                <a:gd name="connsiteY10" fmla="*/ 2952648 h 2952743"/>
                <a:gd name="connsiteX11" fmla="*/ 1260176 w 1451267"/>
                <a:gd name="connsiteY11" fmla="*/ 2822019 h 2952743"/>
                <a:gd name="connsiteX12" fmla="*/ 1420275 w 1451267"/>
                <a:gd name="connsiteY12" fmla="*/ 2748842 h 2952743"/>
                <a:gd name="connsiteX0" fmla="*/ 0 w 1443884"/>
                <a:gd name="connsiteY0" fmla="*/ 1985572 h 2954041"/>
                <a:gd name="connsiteX1" fmla="*/ 215147 w 1443884"/>
                <a:gd name="connsiteY1" fmla="*/ 1408175 h 2954041"/>
                <a:gd name="connsiteX2" fmla="*/ 672347 w 1443884"/>
                <a:gd name="connsiteY2" fmla="*/ 559089 h 2954041"/>
                <a:gd name="connsiteX3" fmla="*/ 1412576 w 1443884"/>
                <a:gd name="connsiteY3" fmla="*/ 14803 h 2954041"/>
                <a:gd name="connsiteX4" fmla="*/ 1298586 w 1443884"/>
                <a:gd name="connsiteY4" fmla="*/ 203792 h 2954041"/>
                <a:gd name="connsiteX5" fmla="*/ 1227085 w 1443884"/>
                <a:gd name="connsiteY5" fmla="*/ 725542 h 2954041"/>
                <a:gd name="connsiteX6" fmla="*/ 1070282 w 1443884"/>
                <a:gd name="connsiteY6" fmla="*/ 1167951 h 2954041"/>
                <a:gd name="connsiteX7" fmla="*/ 236919 w 1443884"/>
                <a:gd name="connsiteY7" fmla="*/ 1712975 h 2954041"/>
                <a:gd name="connsiteX8" fmla="*/ 175080 w 1443884"/>
                <a:gd name="connsiteY8" fmla="*/ 2075969 h 2954041"/>
                <a:gd name="connsiteX9" fmla="*/ 389319 w 1443884"/>
                <a:gd name="connsiteY9" fmla="*/ 2801546 h 2954041"/>
                <a:gd name="connsiteX10" fmla="*/ 759433 w 1443884"/>
                <a:gd name="connsiteY10" fmla="*/ 2953946 h 2954041"/>
                <a:gd name="connsiteX11" fmla="*/ 1260176 w 1443884"/>
                <a:gd name="connsiteY11" fmla="*/ 2823317 h 2954041"/>
                <a:gd name="connsiteX12" fmla="*/ 1420275 w 1443884"/>
                <a:gd name="connsiteY12" fmla="*/ 2750140 h 2954041"/>
                <a:gd name="connsiteX0" fmla="*/ 0 w 1420275"/>
                <a:gd name="connsiteY0" fmla="*/ 2082481 h 3050950"/>
                <a:gd name="connsiteX1" fmla="*/ 215147 w 1420275"/>
                <a:gd name="connsiteY1" fmla="*/ 1505084 h 3050950"/>
                <a:gd name="connsiteX2" fmla="*/ 672347 w 1420275"/>
                <a:gd name="connsiteY2" fmla="*/ 655998 h 3050950"/>
                <a:gd name="connsiteX3" fmla="*/ 1158576 w 1420275"/>
                <a:gd name="connsiteY3" fmla="*/ 10112 h 3050950"/>
                <a:gd name="connsiteX4" fmla="*/ 1298586 w 1420275"/>
                <a:gd name="connsiteY4" fmla="*/ 300701 h 3050950"/>
                <a:gd name="connsiteX5" fmla="*/ 1227085 w 1420275"/>
                <a:gd name="connsiteY5" fmla="*/ 822451 h 3050950"/>
                <a:gd name="connsiteX6" fmla="*/ 1070282 w 1420275"/>
                <a:gd name="connsiteY6" fmla="*/ 1264860 h 3050950"/>
                <a:gd name="connsiteX7" fmla="*/ 236919 w 1420275"/>
                <a:gd name="connsiteY7" fmla="*/ 1809884 h 3050950"/>
                <a:gd name="connsiteX8" fmla="*/ 175080 w 1420275"/>
                <a:gd name="connsiteY8" fmla="*/ 2172878 h 3050950"/>
                <a:gd name="connsiteX9" fmla="*/ 389319 w 1420275"/>
                <a:gd name="connsiteY9" fmla="*/ 2898455 h 3050950"/>
                <a:gd name="connsiteX10" fmla="*/ 759433 w 1420275"/>
                <a:gd name="connsiteY10" fmla="*/ 3050855 h 3050950"/>
                <a:gd name="connsiteX11" fmla="*/ 1260176 w 1420275"/>
                <a:gd name="connsiteY11" fmla="*/ 2920226 h 3050950"/>
                <a:gd name="connsiteX12" fmla="*/ 1420275 w 1420275"/>
                <a:gd name="connsiteY12" fmla="*/ 2847049 h 3050950"/>
                <a:gd name="connsiteX0" fmla="*/ 0 w 1420275"/>
                <a:gd name="connsiteY0" fmla="*/ 2099548 h 3068017"/>
                <a:gd name="connsiteX1" fmla="*/ 215147 w 1420275"/>
                <a:gd name="connsiteY1" fmla="*/ 1522151 h 3068017"/>
                <a:gd name="connsiteX2" fmla="*/ 932697 w 1420275"/>
                <a:gd name="connsiteY2" fmla="*/ 996915 h 3068017"/>
                <a:gd name="connsiteX3" fmla="*/ 1158576 w 1420275"/>
                <a:gd name="connsiteY3" fmla="*/ 27179 h 3068017"/>
                <a:gd name="connsiteX4" fmla="*/ 1298586 w 1420275"/>
                <a:gd name="connsiteY4" fmla="*/ 317768 h 3068017"/>
                <a:gd name="connsiteX5" fmla="*/ 1227085 w 1420275"/>
                <a:gd name="connsiteY5" fmla="*/ 839518 h 3068017"/>
                <a:gd name="connsiteX6" fmla="*/ 1070282 w 1420275"/>
                <a:gd name="connsiteY6" fmla="*/ 1281927 h 3068017"/>
                <a:gd name="connsiteX7" fmla="*/ 236919 w 1420275"/>
                <a:gd name="connsiteY7" fmla="*/ 1826951 h 3068017"/>
                <a:gd name="connsiteX8" fmla="*/ 175080 w 1420275"/>
                <a:gd name="connsiteY8" fmla="*/ 2189945 h 3068017"/>
                <a:gd name="connsiteX9" fmla="*/ 389319 w 1420275"/>
                <a:gd name="connsiteY9" fmla="*/ 2915522 h 3068017"/>
                <a:gd name="connsiteX10" fmla="*/ 759433 w 1420275"/>
                <a:gd name="connsiteY10" fmla="*/ 3067922 h 3068017"/>
                <a:gd name="connsiteX11" fmla="*/ 1260176 w 1420275"/>
                <a:gd name="connsiteY11" fmla="*/ 2937293 h 3068017"/>
                <a:gd name="connsiteX12" fmla="*/ 1420275 w 1420275"/>
                <a:gd name="connsiteY12" fmla="*/ 2864116 h 3068017"/>
                <a:gd name="connsiteX0" fmla="*/ 0 w 1420275"/>
                <a:gd name="connsiteY0" fmla="*/ 2099548 h 3068017"/>
                <a:gd name="connsiteX1" fmla="*/ 215147 w 1420275"/>
                <a:gd name="connsiteY1" fmla="*/ 1522151 h 3068017"/>
                <a:gd name="connsiteX2" fmla="*/ 932697 w 1420275"/>
                <a:gd name="connsiteY2" fmla="*/ 996915 h 3068017"/>
                <a:gd name="connsiteX3" fmla="*/ 1158576 w 1420275"/>
                <a:gd name="connsiteY3" fmla="*/ 27179 h 3068017"/>
                <a:gd name="connsiteX4" fmla="*/ 1298586 w 1420275"/>
                <a:gd name="connsiteY4" fmla="*/ 317768 h 3068017"/>
                <a:gd name="connsiteX5" fmla="*/ 1227085 w 1420275"/>
                <a:gd name="connsiteY5" fmla="*/ 839518 h 3068017"/>
                <a:gd name="connsiteX6" fmla="*/ 1070282 w 1420275"/>
                <a:gd name="connsiteY6" fmla="*/ 1281927 h 3068017"/>
                <a:gd name="connsiteX7" fmla="*/ 554419 w 1420275"/>
                <a:gd name="connsiteY7" fmla="*/ 1598351 h 3068017"/>
                <a:gd name="connsiteX8" fmla="*/ 175080 w 1420275"/>
                <a:gd name="connsiteY8" fmla="*/ 2189945 h 3068017"/>
                <a:gd name="connsiteX9" fmla="*/ 389319 w 1420275"/>
                <a:gd name="connsiteY9" fmla="*/ 2915522 h 3068017"/>
                <a:gd name="connsiteX10" fmla="*/ 759433 w 1420275"/>
                <a:gd name="connsiteY10" fmla="*/ 3067922 h 3068017"/>
                <a:gd name="connsiteX11" fmla="*/ 1260176 w 1420275"/>
                <a:gd name="connsiteY11" fmla="*/ 2937293 h 3068017"/>
                <a:gd name="connsiteX12" fmla="*/ 1420275 w 1420275"/>
                <a:gd name="connsiteY12" fmla="*/ 2864116 h 3068017"/>
                <a:gd name="connsiteX0" fmla="*/ 0 w 1420275"/>
                <a:gd name="connsiteY0" fmla="*/ 2099548 h 3068017"/>
                <a:gd name="connsiteX1" fmla="*/ 215147 w 1420275"/>
                <a:gd name="connsiteY1" fmla="*/ 1522151 h 3068017"/>
                <a:gd name="connsiteX2" fmla="*/ 932697 w 1420275"/>
                <a:gd name="connsiteY2" fmla="*/ 996915 h 3068017"/>
                <a:gd name="connsiteX3" fmla="*/ 1158576 w 1420275"/>
                <a:gd name="connsiteY3" fmla="*/ 27179 h 3068017"/>
                <a:gd name="connsiteX4" fmla="*/ 1298586 w 1420275"/>
                <a:gd name="connsiteY4" fmla="*/ 317768 h 3068017"/>
                <a:gd name="connsiteX5" fmla="*/ 1227085 w 1420275"/>
                <a:gd name="connsiteY5" fmla="*/ 839518 h 3068017"/>
                <a:gd name="connsiteX6" fmla="*/ 968682 w 1420275"/>
                <a:gd name="connsiteY6" fmla="*/ 1250177 h 3068017"/>
                <a:gd name="connsiteX7" fmla="*/ 554419 w 1420275"/>
                <a:gd name="connsiteY7" fmla="*/ 1598351 h 3068017"/>
                <a:gd name="connsiteX8" fmla="*/ 175080 w 1420275"/>
                <a:gd name="connsiteY8" fmla="*/ 2189945 h 3068017"/>
                <a:gd name="connsiteX9" fmla="*/ 389319 w 1420275"/>
                <a:gd name="connsiteY9" fmla="*/ 2915522 h 3068017"/>
                <a:gd name="connsiteX10" fmla="*/ 759433 w 1420275"/>
                <a:gd name="connsiteY10" fmla="*/ 3067922 h 3068017"/>
                <a:gd name="connsiteX11" fmla="*/ 1260176 w 1420275"/>
                <a:gd name="connsiteY11" fmla="*/ 2937293 h 3068017"/>
                <a:gd name="connsiteX12" fmla="*/ 1420275 w 1420275"/>
                <a:gd name="connsiteY12" fmla="*/ 2864116 h 3068017"/>
                <a:gd name="connsiteX0" fmla="*/ 0 w 1420275"/>
                <a:gd name="connsiteY0" fmla="*/ 2099329 h 3067798"/>
                <a:gd name="connsiteX1" fmla="*/ 215147 w 1420275"/>
                <a:gd name="connsiteY1" fmla="*/ 1521932 h 3067798"/>
                <a:gd name="connsiteX2" fmla="*/ 932697 w 1420275"/>
                <a:gd name="connsiteY2" fmla="*/ 996696 h 3067798"/>
                <a:gd name="connsiteX3" fmla="*/ 1158576 w 1420275"/>
                <a:gd name="connsiteY3" fmla="*/ 26960 h 3067798"/>
                <a:gd name="connsiteX4" fmla="*/ 1298586 w 1420275"/>
                <a:gd name="connsiteY4" fmla="*/ 317549 h 3067798"/>
                <a:gd name="connsiteX5" fmla="*/ 1188985 w 1420275"/>
                <a:gd name="connsiteY5" fmla="*/ 820249 h 3067798"/>
                <a:gd name="connsiteX6" fmla="*/ 968682 w 1420275"/>
                <a:gd name="connsiteY6" fmla="*/ 1249958 h 3067798"/>
                <a:gd name="connsiteX7" fmla="*/ 554419 w 1420275"/>
                <a:gd name="connsiteY7" fmla="*/ 1598132 h 3067798"/>
                <a:gd name="connsiteX8" fmla="*/ 175080 w 1420275"/>
                <a:gd name="connsiteY8" fmla="*/ 2189726 h 3067798"/>
                <a:gd name="connsiteX9" fmla="*/ 389319 w 1420275"/>
                <a:gd name="connsiteY9" fmla="*/ 2915303 h 3067798"/>
                <a:gd name="connsiteX10" fmla="*/ 759433 w 1420275"/>
                <a:gd name="connsiteY10" fmla="*/ 3067703 h 3067798"/>
                <a:gd name="connsiteX11" fmla="*/ 1260176 w 1420275"/>
                <a:gd name="connsiteY11" fmla="*/ 2937074 h 3067798"/>
                <a:gd name="connsiteX12" fmla="*/ 1420275 w 1420275"/>
                <a:gd name="connsiteY12" fmla="*/ 2863897 h 3067798"/>
                <a:gd name="connsiteX0" fmla="*/ 0 w 1420275"/>
                <a:gd name="connsiteY0" fmla="*/ 2101043 h 3069512"/>
                <a:gd name="connsiteX1" fmla="*/ 215147 w 1420275"/>
                <a:gd name="connsiteY1" fmla="*/ 1523646 h 3069512"/>
                <a:gd name="connsiteX2" fmla="*/ 932697 w 1420275"/>
                <a:gd name="connsiteY2" fmla="*/ 998410 h 3069512"/>
                <a:gd name="connsiteX3" fmla="*/ 1158576 w 1420275"/>
                <a:gd name="connsiteY3" fmla="*/ 28674 h 3069512"/>
                <a:gd name="connsiteX4" fmla="*/ 1260486 w 1420275"/>
                <a:gd name="connsiteY4" fmla="*/ 306563 h 3069512"/>
                <a:gd name="connsiteX5" fmla="*/ 1188985 w 1420275"/>
                <a:gd name="connsiteY5" fmla="*/ 821963 h 3069512"/>
                <a:gd name="connsiteX6" fmla="*/ 968682 w 1420275"/>
                <a:gd name="connsiteY6" fmla="*/ 1251672 h 3069512"/>
                <a:gd name="connsiteX7" fmla="*/ 554419 w 1420275"/>
                <a:gd name="connsiteY7" fmla="*/ 1599846 h 3069512"/>
                <a:gd name="connsiteX8" fmla="*/ 175080 w 1420275"/>
                <a:gd name="connsiteY8" fmla="*/ 2191440 h 3069512"/>
                <a:gd name="connsiteX9" fmla="*/ 389319 w 1420275"/>
                <a:gd name="connsiteY9" fmla="*/ 2917017 h 3069512"/>
                <a:gd name="connsiteX10" fmla="*/ 759433 w 1420275"/>
                <a:gd name="connsiteY10" fmla="*/ 3069417 h 3069512"/>
                <a:gd name="connsiteX11" fmla="*/ 1260176 w 1420275"/>
                <a:gd name="connsiteY11" fmla="*/ 2938788 h 3069512"/>
                <a:gd name="connsiteX12" fmla="*/ 1420275 w 1420275"/>
                <a:gd name="connsiteY12" fmla="*/ 2865611 h 306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0275" h="3069512">
                  <a:moveTo>
                    <a:pt x="0" y="2101043"/>
                  </a:moveTo>
                  <a:cubicBezTo>
                    <a:pt x="61685" y="1926872"/>
                    <a:pt x="59698" y="1707418"/>
                    <a:pt x="215147" y="1523646"/>
                  </a:cubicBezTo>
                  <a:cubicBezTo>
                    <a:pt x="370596" y="1339874"/>
                    <a:pt x="775459" y="1247572"/>
                    <a:pt x="932697" y="998410"/>
                  </a:cubicBezTo>
                  <a:cubicBezTo>
                    <a:pt x="1089935" y="749248"/>
                    <a:pt x="1103945" y="143982"/>
                    <a:pt x="1158576" y="28674"/>
                  </a:cubicBezTo>
                  <a:cubicBezTo>
                    <a:pt x="1213207" y="-86634"/>
                    <a:pt x="1255418" y="174348"/>
                    <a:pt x="1260486" y="306563"/>
                  </a:cubicBezTo>
                  <a:cubicBezTo>
                    <a:pt x="1265554" y="438778"/>
                    <a:pt x="1237619" y="664445"/>
                    <a:pt x="1188985" y="821963"/>
                  </a:cubicBezTo>
                  <a:cubicBezTo>
                    <a:pt x="1140351" y="979481"/>
                    <a:pt x="1074443" y="1122025"/>
                    <a:pt x="968682" y="1251672"/>
                  </a:cubicBezTo>
                  <a:cubicBezTo>
                    <a:pt x="862921" y="1381319"/>
                    <a:pt x="686686" y="1443218"/>
                    <a:pt x="554419" y="1599846"/>
                  </a:cubicBezTo>
                  <a:cubicBezTo>
                    <a:pt x="422152" y="1756474"/>
                    <a:pt x="202597" y="1971912"/>
                    <a:pt x="175080" y="2191440"/>
                  </a:cubicBezTo>
                  <a:cubicBezTo>
                    <a:pt x="147563" y="2410968"/>
                    <a:pt x="291927" y="2770688"/>
                    <a:pt x="389319" y="2917017"/>
                  </a:cubicBezTo>
                  <a:cubicBezTo>
                    <a:pt x="486711" y="3063347"/>
                    <a:pt x="614290" y="3065789"/>
                    <a:pt x="759433" y="3069417"/>
                  </a:cubicBezTo>
                  <a:cubicBezTo>
                    <a:pt x="904576" y="3073045"/>
                    <a:pt x="1150036" y="2972756"/>
                    <a:pt x="1260176" y="2938788"/>
                  </a:cubicBezTo>
                  <a:cubicBezTo>
                    <a:pt x="1370316" y="2904820"/>
                    <a:pt x="1329119" y="2929559"/>
                    <a:pt x="1420275" y="2865611"/>
                  </a:cubicBezTo>
                </a:path>
              </a:pathLst>
            </a:custGeom>
            <a:noFill/>
            <a:ln w="38100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 446"/>
            <p:cNvSpPr/>
            <p:nvPr/>
          </p:nvSpPr>
          <p:spPr>
            <a:xfrm>
              <a:off x="421042" y="1354965"/>
              <a:ext cx="9083509" cy="15618502"/>
            </a:xfrm>
            <a:custGeom>
              <a:avLst/>
              <a:gdLst>
                <a:gd name="connsiteX0" fmla="*/ 60220 w 8337946"/>
                <a:gd name="connsiteY0" fmla="*/ 15740511 h 15749452"/>
                <a:gd name="connsiteX1" fmla="*/ 445231 w 8337946"/>
                <a:gd name="connsiteY1" fmla="*/ 15644259 h 15749452"/>
                <a:gd name="connsiteX2" fmla="*/ 517420 w 8337946"/>
                <a:gd name="connsiteY2" fmla="*/ 14994553 h 15749452"/>
                <a:gd name="connsiteX3" fmla="*/ 637736 w 8337946"/>
                <a:gd name="connsiteY3" fmla="*/ 14681732 h 15749452"/>
                <a:gd name="connsiteX4" fmla="*/ 685862 w 8337946"/>
                <a:gd name="connsiteY4" fmla="*/ 14104217 h 15749452"/>
                <a:gd name="connsiteX5" fmla="*/ 373041 w 8337946"/>
                <a:gd name="connsiteY5" fmla="*/ 13117627 h 15749452"/>
                <a:gd name="connsiteX6" fmla="*/ 541483 w 8337946"/>
                <a:gd name="connsiteY6" fmla="*/ 11842280 h 15749452"/>
                <a:gd name="connsiteX7" fmla="*/ 854304 w 8337946"/>
                <a:gd name="connsiteY7" fmla="*/ 11168511 h 15749452"/>
                <a:gd name="connsiteX8" fmla="*/ 974620 w 8337946"/>
                <a:gd name="connsiteY8" fmla="*/ 10326301 h 15749452"/>
                <a:gd name="connsiteX9" fmla="*/ 854304 w 8337946"/>
                <a:gd name="connsiteY9" fmla="*/ 9748785 h 15749452"/>
                <a:gd name="connsiteX10" fmla="*/ 300852 w 8337946"/>
                <a:gd name="connsiteY10" fmla="*/ 9243459 h 15749452"/>
                <a:gd name="connsiteX11" fmla="*/ 36157 w 8337946"/>
                <a:gd name="connsiteY11" fmla="*/ 8882511 h 15749452"/>
                <a:gd name="connsiteX12" fmla="*/ 36157 w 8337946"/>
                <a:gd name="connsiteY12" fmla="*/ 8184680 h 15749452"/>
                <a:gd name="connsiteX13" fmla="*/ 348978 w 8337946"/>
                <a:gd name="connsiteY13" fmla="*/ 8641880 h 15749452"/>
                <a:gd name="connsiteX14" fmla="*/ 613673 w 8337946"/>
                <a:gd name="connsiteY14" fmla="*/ 8954701 h 15749452"/>
                <a:gd name="connsiteX15" fmla="*/ 926494 w 8337946"/>
                <a:gd name="connsiteY15" fmla="*/ 9291585 h 15749452"/>
                <a:gd name="connsiteX16" fmla="*/ 1070873 w 8337946"/>
                <a:gd name="connsiteY16" fmla="*/ 9387838 h 15749452"/>
                <a:gd name="connsiteX17" fmla="*/ 1215252 w 8337946"/>
                <a:gd name="connsiteY17" fmla="*/ 8930638 h 15749452"/>
                <a:gd name="connsiteX18" fmla="*/ 1046810 w 8337946"/>
                <a:gd name="connsiteY18" fmla="*/ 8521564 h 15749452"/>
                <a:gd name="connsiteX19" fmla="*/ 1167125 w 8337946"/>
                <a:gd name="connsiteY19" fmla="*/ 7727480 h 15749452"/>
                <a:gd name="connsiteX20" fmla="*/ 1383694 w 8337946"/>
                <a:gd name="connsiteY20" fmla="*/ 6716827 h 15749452"/>
                <a:gd name="connsiteX21" fmla="*/ 1191189 w 8337946"/>
                <a:gd name="connsiteY21" fmla="*/ 5922743 h 15749452"/>
                <a:gd name="connsiteX22" fmla="*/ 1022746 w 8337946"/>
                <a:gd name="connsiteY22" fmla="*/ 5561796 h 15749452"/>
                <a:gd name="connsiteX23" fmla="*/ 1239315 w 8337946"/>
                <a:gd name="connsiteY23" fmla="*/ 4960217 h 15749452"/>
                <a:gd name="connsiteX24" fmla="*/ 1070873 w 8337946"/>
                <a:gd name="connsiteY24" fmla="*/ 4671459 h 15749452"/>
                <a:gd name="connsiteX25" fmla="*/ 1431820 w 8337946"/>
                <a:gd name="connsiteY25" fmla="*/ 3853311 h 15749452"/>
                <a:gd name="connsiteX26" fmla="*/ 1407757 w 8337946"/>
                <a:gd name="connsiteY26" fmla="*/ 3155480 h 15749452"/>
                <a:gd name="connsiteX27" fmla="*/ 878368 w 8337946"/>
                <a:gd name="connsiteY27" fmla="*/ 2842659 h 15749452"/>
                <a:gd name="connsiteX28" fmla="*/ 637736 w 8337946"/>
                <a:gd name="connsiteY28" fmla="*/ 2385459 h 15749452"/>
                <a:gd name="connsiteX29" fmla="*/ 637736 w 8337946"/>
                <a:gd name="connsiteY29" fmla="*/ 1735753 h 15749452"/>
                <a:gd name="connsiteX30" fmla="*/ 252725 w 8337946"/>
                <a:gd name="connsiteY30" fmla="*/ 1374806 h 15749452"/>
                <a:gd name="connsiteX31" fmla="*/ 36157 w 8337946"/>
                <a:gd name="connsiteY31" fmla="*/ 1061985 h 15749452"/>
                <a:gd name="connsiteX32" fmla="*/ 36157 w 8337946"/>
                <a:gd name="connsiteY32" fmla="*/ 51332 h 15749452"/>
                <a:gd name="connsiteX33" fmla="*/ 300852 w 8337946"/>
                <a:gd name="connsiteY33" fmla="*/ 195711 h 15749452"/>
                <a:gd name="connsiteX34" fmla="*/ 589610 w 8337946"/>
                <a:gd name="connsiteY34" fmla="*/ 604785 h 15749452"/>
                <a:gd name="connsiteX35" fmla="*/ 709925 w 8337946"/>
                <a:gd name="connsiteY35" fmla="*/ 1158238 h 15749452"/>
                <a:gd name="connsiteX36" fmla="*/ 1118999 w 8337946"/>
                <a:gd name="connsiteY36" fmla="*/ 1783880 h 15749452"/>
                <a:gd name="connsiteX37" fmla="*/ 1118999 w 8337946"/>
                <a:gd name="connsiteY37" fmla="*/ 2409522 h 15749452"/>
                <a:gd name="connsiteX38" fmla="*/ 1576199 w 8337946"/>
                <a:gd name="connsiteY38" fmla="*/ 2890785 h 15749452"/>
                <a:gd name="connsiteX39" fmla="*/ 1816831 w 8337946"/>
                <a:gd name="connsiteY39" fmla="*/ 3299859 h 15749452"/>
                <a:gd name="connsiteX40" fmla="*/ 2177778 w 8337946"/>
                <a:gd name="connsiteY40" fmla="*/ 3299859 h 15749452"/>
                <a:gd name="connsiteX41" fmla="*/ 2923736 w 8337946"/>
                <a:gd name="connsiteY41" fmla="*/ 2890785 h 15749452"/>
                <a:gd name="connsiteX42" fmla="*/ 3092178 w 8337946"/>
                <a:gd name="connsiteY42" fmla="*/ 2313269 h 15749452"/>
                <a:gd name="connsiteX43" fmla="*/ 3332810 w 8337946"/>
                <a:gd name="connsiteY43" fmla="*/ 1759817 h 15749452"/>
                <a:gd name="connsiteX44" fmla="*/ 3741883 w 8337946"/>
                <a:gd name="connsiteY44" fmla="*/ 1422932 h 15749452"/>
                <a:gd name="connsiteX45" fmla="*/ 4247210 w 8337946"/>
                <a:gd name="connsiteY45" fmla="*/ 1230427 h 15749452"/>
                <a:gd name="connsiteX46" fmla="*/ 4632220 w 8337946"/>
                <a:gd name="connsiteY46" fmla="*/ 1086048 h 15749452"/>
                <a:gd name="connsiteX47" fmla="*/ 4608157 w 8337946"/>
                <a:gd name="connsiteY47" fmla="*/ 965732 h 15749452"/>
                <a:gd name="connsiteX48" fmla="*/ 4896915 w 8337946"/>
                <a:gd name="connsiteY48" fmla="*/ 821353 h 15749452"/>
                <a:gd name="connsiteX49" fmla="*/ 5089420 w 8337946"/>
                <a:gd name="connsiteY49" fmla="*/ 676974 h 15749452"/>
                <a:gd name="connsiteX50" fmla="*/ 4969104 w 8337946"/>
                <a:gd name="connsiteY50" fmla="*/ 893543 h 15749452"/>
                <a:gd name="connsiteX51" fmla="*/ 5257862 w 8337946"/>
                <a:gd name="connsiteY51" fmla="*/ 797290 h 15749452"/>
                <a:gd name="connsiteX52" fmla="*/ 4920978 w 8337946"/>
                <a:gd name="connsiteY52" fmla="*/ 1013859 h 15749452"/>
                <a:gd name="connsiteX53" fmla="*/ 4680346 w 8337946"/>
                <a:gd name="connsiteY53" fmla="*/ 1158238 h 15749452"/>
                <a:gd name="connsiteX54" fmla="*/ 4415652 w 8337946"/>
                <a:gd name="connsiteY54" fmla="*/ 1446996 h 15749452"/>
                <a:gd name="connsiteX55" fmla="*/ 3862199 w 8337946"/>
                <a:gd name="connsiteY55" fmla="*/ 1687627 h 15749452"/>
                <a:gd name="connsiteX56" fmla="*/ 3477189 w 8337946"/>
                <a:gd name="connsiteY56" fmla="*/ 2048574 h 15749452"/>
                <a:gd name="connsiteX57" fmla="*/ 3284683 w 8337946"/>
                <a:gd name="connsiteY57" fmla="*/ 2433585 h 15749452"/>
                <a:gd name="connsiteX58" fmla="*/ 3260620 w 8337946"/>
                <a:gd name="connsiteY58" fmla="*/ 2962974 h 15749452"/>
                <a:gd name="connsiteX59" fmla="*/ 2875610 w 8337946"/>
                <a:gd name="connsiteY59" fmla="*/ 3372048 h 15749452"/>
                <a:gd name="connsiteX60" fmla="*/ 2129652 w 8337946"/>
                <a:gd name="connsiteY60" fmla="*/ 3588617 h 15749452"/>
                <a:gd name="connsiteX61" fmla="*/ 1816831 w 8337946"/>
                <a:gd name="connsiteY61" fmla="*/ 3757059 h 15749452"/>
                <a:gd name="connsiteX62" fmla="*/ 1696515 w 8337946"/>
                <a:gd name="connsiteY62" fmla="*/ 4262385 h 15749452"/>
                <a:gd name="connsiteX63" fmla="*/ 1528073 w 8337946"/>
                <a:gd name="connsiteY63" fmla="*/ 4575206 h 15749452"/>
                <a:gd name="connsiteX64" fmla="*/ 1648389 w 8337946"/>
                <a:gd name="connsiteY64" fmla="*/ 5032406 h 15749452"/>
                <a:gd name="connsiteX65" fmla="*/ 1672452 w 8337946"/>
                <a:gd name="connsiteY65" fmla="*/ 5561796 h 15749452"/>
                <a:gd name="connsiteX66" fmla="*/ 1937146 w 8337946"/>
                <a:gd name="connsiteY66" fmla="*/ 6211501 h 15749452"/>
                <a:gd name="connsiteX67" fmla="*/ 1840894 w 8337946"/>
                <a:gd name="connsiteY67" fmla="*/ 7053711 h 15749452"/>
                <a:gd name="connsiteX68" fmla="*/ 1576199 w 8337946"/>
                <a:gd name="connsiteY68" fmla="*/ 7919985 h 15749452"/>
                <a:gd name="connsiteX69" fmla="*/ 1576199 w 8337946"/>
                <a:gd name="connsiteY69" fmla="*/ 8521564 h 15749452"/>
                <a:gd name="connsiteX70" fmla="*/ 1720578 w 8337946"/>
                <a:gd name="connsiteY70" fmla="*/ 9099080 h 15749452"/>
                <a:gd name="connsiteX71" fmla="*/ 1913083 w 8337946"/>
                <a:gd name="connsiteY71" fmla="*/ 9532217 h 15749452"/>
                <a:gd name="connsiteX72" fmla="*/ 1840894 w 8337946"/>
                <a:gd name="connsiteY72" fmla="*/ 10566932 h 15749452"/>
                <a:gd name="connsiteX73" fmla="*/ 1672452 w 8337946"/>
                <a:gd name="connsiteY73" fmla="*/ 11072259 h 15749452"/>
                <a:gd name="connsiteX74" fmla="*/ 1792768 w 8337946"/>
                <a:gd name="connsiteY74" fmla="*/ 11577585 h 15749452"/>
                <a:gd name="connsiteX75" fmla="*/ 1648389 w 8337946"/>
                <a:gd name="connsiteY75" fmla="*/ 12203227 h 15749452"/>
                <a:gd name="connsiteX76" fmla="*/ 1648389 w 8337946"/>
                <a:gd name="connsiteY76" fmla="*/ 13117627 h 15749452"/>
                <a:gd name="connsiteX77" fmla="*/ 1937146 w 8337946"/>
                <a:gd name="connsiteY77" fmla="*/ 13743269 h 15749452"/>
                <a:gd name="connsiteX78" fmla="*/ 2225904 w 8337946"/>
                <a:gd name="connsiteY78" fmla="*/ 14272659 h 15749452"/>
                <a:gd name="connsiteX79" fmla="*/ 2322157 w 8337946"/>
                <a:gd name="connsiteY79" fmla="*/ 14946427 h 15749452"/>
                <a:gd name="connsiteX80" fmla="*/ 2851546 w 8337946"/>
                <a:gd name="connsiteY80" fmla="*/ 15235185 h 15749452"/>
                <a:gd name="connsiteX81" fmla="*/ 3284683 w 8337946"/>
                <a:gd name="connsiteY81" fmla="*/ 15283311 h 15749452"/>
                <a:gd name="connsiteX82" fmla="*/ 3717820 w 8337946"/>
                <a:gd name="connsiteY82" fmla="*/ 15403627 h 15749452"/>
                <a:gd name="connsiteX83" fmla="*/ 3886262 w 8337946"/>
                <a:gd name="connsiteY83" fmla="*/ 15114869 h 15749452"/>
                <a:gd name="connsiteX84" fmla="*/ 3741883 w 8337946"/>
                <a:gd name="connsiteY84" fmla="*/ 14657669 h 15749452"/>
                <a:gd name="connsiteX85" fmla="*/ 3669694 w 8337946"/>
                <a:gd name="connsiteY85" fmla="*/ 14056090 h 15749452"/>
                <a:gd name="connsiteX86" fmla="*/ 3645631 w 8337946"/>
                <a:gd name="connsiteY86" fmla="*/ 13815459 h 15749452"/>
                <a:gd name="connsiteX87" fmla="*/ 3669694 w 8337946"/>
                <a:gd name="connsiteY87" fmla="*/ 13478574 h 15749452"/>
                <a:gd name="connsiteX88" fmla="*/ 4006578 w 8337946"/>
                <a:gd name="connsiteY88" fmla="*/ 13983901 h 15749452"/>
                <a:gd name="connsiteX89" fmla="*/ 4078768 w 8337946"/>
                <a:gd name="connsiteY89" fmla="*/ 14417038 h 15749452"/>
                <a:gd name="connsiteX90" fmla="*/ 4150957 w 8337946"/>
                <a:gd name="connsiteY90" fmla="*/ 14922364 h 15749452"/>
                <a:gd name="connsiteX91" fmla="*/ 4247210 w 8337946"/>
                <a:gd name="connsiteY91" fmla="*/ 15259248 h 15749452"/>
                <a:gd name="connsiteX92" fmla="*/ 4608157 w 8337946"/>
                <a:gd name="connsiteY92" fmla="*/ 15355501 h 15749452"/>
                <a:gd name="connsiteX93" fmla="*/ 5426304 w 8337946"/>
                <a:gd name="connsiteY93" fmla="*/ 15211122 h 15749452"/>
                <a:gd name="connsiteX94" fmla="*/ 6485083 w 8337946"/>
                <a:gd name="connsiteY94" fmla="*/ 15331438 h 15749452"/>
                <a:gd name="connsiteX95" fmla="*/ 7206978 w 8337946"/>
                <a:gd name="connsiteY95" fmla="*/ 15138932 h 15749452"/>
                <a:gd name="connsiteX96" fmla="*/ 7832620 w 8337946"/>
                <a:gd name="connsiteY96" fmla="*/ 14826111 h 15749452"/>
                <a:gd name="connsiteX97" fmla="*/ 8337946 w 8337946"/>
                <a:gd name="connsiteY97" fmla="*/ 14657669 h 15749452"/>
                <a:gd name="connsiteX0" fmla="*/ 60220 w 8337946"/>
                <a:gd name="connsiteY0" fmla="*/ 15740511 h 15749452"/>
                <a:gd name="connsiteX1" fmla="*/ 445231 w 8337946"/>
                <a:gd name="connsiteY1" fmla="*/ 15644259 h 15749452"/>
                <a:gd name="connsiteX2" fmla="*/ 517420 w 8337946"/>
                <a:gd name="connsiteY2" fmla="*/ 14994553 h 15749452"/>
                <a:gd name="connsiteX3" fmla="*/ 637736 w 8337946"/>
                <a:gd name="connsiteY3" fmla="*/ 14681732 h 15749452"/>
                <a:gd name="connsiteX4" fmla="*/ 685862 w 8337946"/>
                <a:gd name="connsiteY4" fmla="*/ 14104217 h 15749452"/>
                <a:gd name="connsiteX5" fmla="*/ 373041 w 8337946"/>
                <a:gd name="connsiteY5" fmla="*/ 13117627 h 15749452"/>
                <a:gd name="connsiteX6" fmla="*/ 541483 w 8337946"/>
                <a:gd name="connsiteY6" fmla="*/ 11842280 h 15749452"/>
                <a:gd name="connsiteX7" fmla="*/ 854304 w 8337946"/>
                <a:gd name="connsiteY7" fmla="*/ 11168511 h 15749452"/>
                <a:gd name="connsiteX8" fmla="*/ 974620 w 8337946"/>
                <a:gd name="connsiteY8" fmla="*/ 10326301 h 15749452"/>
                <a:gd name="connsiteX9" fmla="*/ 854304 w 8337946"/>
                <a:gd name="connsiteY9" fmla="*/ 9748785 h 15749452"/>
                <a:gd name="connsiteX10" fmla="*/ 300852 w 8337946"/>
                <a:gd name="connsiteY10" fmla="*/ 9243459 h 15749452"/>
                <a:gd name="connsiteX11" fmla="*/ 36157 w 8337946"/>
                <a:gd name="connsiteY11" fmla="*/ 8882511 h 15749452"/>
                <a:gd name="connsiteX12" fmla="*/ 36157 w 8337946"/>
                <a:gd name="connsiteY12" fmla="*/ 8184680 h 15749452"/>
                <a:gd name="connsiteX13" fmla="*/ 348978 w 8337946"/>
                <a:gd name="connsiteY13" fmla="*/ 8641880 h 15749452"/>
                <a:gd name="connsiteX14" fmla="*/ 613673 w 8337946"/>
                <a:gd name="connsiteY14" fmla="*/ 8954701 h 15749452"/>
                <a:gd name="connsiteX15" fmla="*/ 926494 w 8337946"/>
                <a:gd name="connsiteY15" fmla="*/ 9291585 h 15749452"/>
                <a:gd name="connsiteX16" fmla="*/ 1070873 w 8337946"/>
                <a:gd name="connsiteY16" fmla="*/ 9387838 h 15749452"/>
                <a:gd name="connsiteX17" fmla="*/ 1215252 w 8337946"/>
                <a:gd name="connsiteY17" fmla="*/ 8930638 h 15749452"/>
                <a:gd name="connsiteX18" fmla="*/ 1046810 w 8337946"/>
                <a:gd name="connsiteY18" fmla="*/ 8521564 h 15749452"/>
                <a:gd name="connsiteX19" fmla="*/ 1167125 w 8337946"/>
                <a:gd name="connsiteY19" fmla="*/ 7727480 h 15749452"/>
                <a:gd name="connsiteX20" fmla="*/ 1383694 w 8337946"/>
                <a:gd name="connsiteY20" fmla="*/ 6716827 h 15749452"/>
                <a:gd name="connsiteX21" fmla="*/ 1191189 w 8337946"/>
                <a:gd name="connsiteY21" fmla="*/ 5922743 h 15749452"/>
                <a:gd name="connsiteX22" fmla="*/ 1022746 w 8337946"/>
                <a:gd name="connsiteY22" fmla="*/ 5561796 h 15749452"/>
                <a:gd name="connsiteX23" fmla="*/ 1239315 w 8337946"/>
                <a:gd name="connsiteY23" fmla="*/ 4960217 h 15749452"/>
                <a:gd name="connsiteX24" fmla="*/ 1070873 w 8337946"/>
                <a:gd name="connsiteY24" fmla="*/ 4671459 h 15749452"/>
                <a:gd name="connsiteX25" fmla="*/ 1431820 w 8337946"/>
                <a:gd name="connsiteY25" fmla="*/ 3853311 h 15749452"/>
                <a:gd name="connsiteX26" fmla="*/ 1407757 w 8337946"/>
                <a:gd name="connsiteY26" fmla="*/ 3155480 h 15749452"/>
                <a:gd name="connsiteX27" fmla="*/ 878368 w 8337946"/>
                <a:gd name="connsiteY27" fmla="*/ 2842659 h 15749452"/>
                <a:gd name="connsiteX28" fmla="*/ 637736 w 8337946"/>
                <a:gd name="connsiteY28" fmla="*/ 2385459 h 15749452"/>
                <a:gd name="connsiteX29" fmla="*/ 637736 w 8337946"/>
                <a:gd name="connsiteY29" fmla="*/ 1735753 h 15749452"/>
                <a:gd name="connsiteX30" fmla="*/ 220753 w 8337946"/>
                <a:gd name="connsiteY30" fmla="*/ 1144607 h 15749452"/>
                <a:gd name="connsiteX31" fmla="*/ 36157 w 8337946"/>
                <a:gd name="connsiteY31" fmla="*/ 1061985 h 15749452"/>
                <a:gd name="connsiteX32" fmla="*/ 36157 w 8337946"/>
                <a:gd name="connsiteY32" fmla="*/ 51332 h 15749452"/>
                <a:gd name="connsiteX33" fmla="*/ 300852 w 8337946"/>
                <a:gd name="connsiteY33" fmla="*/ 195711 h 15749452"/>
                <a:gd name="connsiteX34" fmla="*/ 589610 w 8337946"/>
                <a:gd name="connsiteY34" fmla="*/ 604785 h 15749452"/>
                <a:gd name="connsiteX35" fmla="*/ 709925 w 8337946"/>
                <a:gd name="connsiteY35" fmla="*/ 1158238 h 15749452"/>
                <a:gd name="connsiteX36" fmla="*/ 1118999 w 8337946"/>
                <a:gd name="connsiteY36" fmla="*/ 1783880 h 15749452"/>
                <a:gd name="connsiteX37" fmla="*/ 1118999 w 8337946"/>
                <a:gd name="connsiteY37" fmla="*/ 2409522 h 15749452"/>
                <a:gd name="connsiteX38" fmla="*/ 1576199 w 8337946"/>
                <a:gd name="connsiteY38" fmla="*/ 2890785 h 15749452"/>
                <a:gd name="connsiteX39" fmla="*/ 1816831 w 8337946"/>
                <a:gd name="connsiteY39" fmla="*/ 3299859 h 15749452"/>
                <a:gd name="connsiteX40" fmla="*/ 2177778 w 8337946"/>
                <a:gd name="connsiteY40" fmla="*/ 3299859 h 15749452"/>
                <a:gd name="connsiteX41" fmla="*/ 2923736 w 8337946"/>
                <a:gd name="connsiteY41" fmla="*/ 2890785 h 15749452"/>
                <a:gd name="connsiteX42" fmla="*/ 3092178 w 8337946"/>
                <a:gd name="connsiteY42" fmla="*/ 2313269 h 15749452"/>
                <a:gd name="connsiteX43" fmla="*/ 3332810 w 8337946"/>
                <a:gd name="connsiteY43" fmla="*/ 1759817 h 15749452"/>
                <a:gd name="connsiteX44" fmla="*/ 3741883 w 8337946"/>
                <a:gd name="connsiteY44" fmla="*/ 1422932 h 15749452"/>
                <a:gd name="connsiteX45" fmla="*/ 4247210 w 8337946"/>
                <a:gd name="connsiteY45" fmla="*/ 1230427 h 15749452"/>
                <a:gd name="connsiteX46" fmla="*/ 4632220 w 8337946"/>
                <a:gd name="connsiteY46" fmla="*/ 1086048 h 15749452"/>
                <a:gd name="connsiteX47" fmla="*/ 4608157 w 8337946"/>
                <a:gd name="connsiteY47" fmla="*/ 965732 h 15749452"/>
                <a:gd name="connsiteX48" fmla="*/ 4896915 w 8337946"/>
                <a:gd name="connsiteY48" fmla="*/ 821353 h 15749452"/>
                <a:gd name="connsiteX49" fmla="*/ 5089420 w 8337946"/>
                <a:gd name="connsiteY49" fmla="*/ 676974 h 15749452"/>
                <a:gd name="connsiteX50" fmla="*/ 4969104 w 8337946"/>
                <a:gd name="connsiteY50" fmla="*/ 893543 h 15749452"/>
                <a:gd name="connsiteX51" fmla="*/ 5257862 w 8337946"/>
                <a:gd name="connsiteY51" fmla="*/ 797290 h 15749452"/>
                <a:gd name="connsiteX52" fmla="*/ 4920978 w 8337946"/>
                <a:gd name="connsiteY52" fmla="*/ 1013859 h 15749452"/>
                <a:gd name="connsiteX53" fmla="*/ 4680346 w 8337946"/>
                <a:gd name="connsiteY53" fmla="*/ 1158238 h 15749452"/>
                <a:gd name="connsiteX54" fmla="*/ 4415652 w 8337946"/>
                <a:gd name="connsiteY54" fmla="*/ 1446996 h 15749452"/>
                <a:gd name="connsiteX55" fmla="*/ 3862199 w 8337946"/>
                <a:gd name="connsiteY55" fmla="*/ 1687627 h 15749452"/>
                <a:gd name="connsiteX56" fmla="*/ 3477189 w 8337946"/>
                <a:gd name="connsiteY56" fmla="*/ 2048574 h 15749452"/>
                <a:gd name="connsiteX57" fmla="*/ 3284683 w 8337946"/>
                <a:gd name="connsiteY57" fmla="*/ 2433585 h 15749452"/>
                <a:gd name="connsiteX58" fmla="*/ 3260620 w 8337946"/>
                <a:gd name="connsiteY58" fmla="*/ 2962974 h 15749452"/>
                <a:gd name="connsiteX59" fmla="*/ 2875610 w 8337946"/>
                <a:gd name="connsiteY59" fmla="*/ 3372048 h 15749452"/>
                <a:gd name="connsiteX60" fmla="*/ 2129652 w 8337946"/>
                <a:gd name="connsiteY60" fmla="*/ 3588617 h 15749452"/>
                <a:gd name="connsiteX61" fmla="*/ 1816831 w 8337946"/>
                <a:gd name="connsiteY61" fmla="*/ 3757059 h 15749452"/>
                <a:gd name="connsiteX62" fmla="*/ 1696515 w 8337946"/>
                <a:gd name="connsiteY62" fmla="*/ 4262385 h 15749452"/>
                <a:gd name="connsiteX63" fmla="*/ 1528073 w 8337946"/>
                <a:gd name="connsiteY63" fmla="*/ 4575206 h 15749452"/>
                <a:gd name="connsiteX64" fmla="*/ 1648389 w 8337946"/>
                <a:gd name="connsiteY64" fmla="*/ 5032406 h 15749452"/>
                <a:gd name="connsiteX65" fmla="*/ 1672452 w 8337946"/>
                <a:gd name="connsiteY65" fmla="*/ 5561796 h 15749452"/>
                <a:gd name="connsiteX66" fmla="*/ 1937146 w 8337946"/>
                <a:gd name="connsiteY66" fmla="*/ 6211501 h 15749452"/>
                <a:gd name="connsiteX67" fmla="*/ 1840894 w 8337946"/>
                <a:gd name="connsiteY67" fmla="*/ 7053711 h 15749452"/>
                <a:gd name="connsiteX68" fmla="*/ 1576199 w 8337946"/>
                <a:gd name="connsiteY68" fmla="*/ 7919985 h 15749452"/>
                <a:gd name="connsiteX69" fmla="*/ 1576199 w 8337946"/>
                <a:gd name="connsiteY69" fmla="*/ 8521564 h 15749452"/>
                <a:gd name="connsiteX70" fmla="*/ 1720578 w 8337946"/>
                <a:gd name="connsiteY70" fmla="*/ 9099080 h 15749452"/>
                <a:gd name="connsiteX71" fmla="*/ 1913083 w 8337946"/>
                <a:gd name="connsiteY71" fmla="*/ 9532217 h 15749452"/>
                <a:gd name="connsiteX72" fmla="*/ 1840894 w 8337946"/>
                <a:gd name="connsiteY72" fmla="*/ 10566932 h 15749452"/>
                <a:gd name="connsiteX73" fmla="*/ 1672452 w 8337946"/>
                <a:gd name="connsiteY73" fmla="*/ 11072259 h 15749452"/>
                <a:gd name="connsiteX74" fmla="*/ 1792768 w 8337946"/>
                <a:gd name="connsiteY74" fmla="*/ 11577585 h 15749452"/>
                <a:gd name="connsiteX75" fmla="*/ 1648389 w 8337946"/>
                <a:gd name="connsiteY75" fmla="*/ 12203227 h 15749452"/>
                <a:gd name="connsiteX76" fmla="*/ 1648389 w 8337946"/>
                <a:gd name="connsiteY76" fmla="*/ 13117627 h 15749452"/>
                <a:gd name="connsiteX77" fmla="*/ 1937146 w 8337946"/>
                <a:gd name="connsiteY77" fmla="*/ 13743269 h 15749452"/>
                <a:gd name="connsiteX78" fmla="*/ 2225904 w 8337946"/>
                <a:gd name="connsiteY78" fmla="*/ 14272659 h 15749452"/>
                <a:gd name="connsiteX79" fmla="*/ 2322157 w 8337946"/>
                <a:gd name="connsiteY79" fmla="*/ 14946427 h 15749452"/>
                <a:gd name="connsiteX80" fmla="*/ 2851546 w 8337946"/>
                <a:gd name="connsiteY80" fmla="*/ 15235185 h 15749452"/>
                <a:gd name="connsiteX81" fmla="*/ 3284683 w 8337946"/>
                <a:gd name="connsiteY81" fmla="*/ 15283311 h 15749452"/>
                <a:gd name="connsiteX82" fmla="*/ 3717820 w 8337946"/>
                <a:gd name="connsiteY82" fmla="*/ 15403627 h 15749452"/>
                <a:gd name="connsiteX83" fmla="*/ 3886262 w 8337946"/>
                <a:gd name="connsiteY83" fmla="*/ 15114869 h 15749452"/>
                <a:gd name="connsiteX84" fmla="*/ 3741883 w 8337946"/>
                <a:gd name="connsiteY84" fmla="*/ 14657669 h 15749452"/>
                <a:gd name="connsiteX85" fmla="*/ 3669694 w 8337946"/>
                <a:gd name="connsiteY85" fmla="*/ 14056090 h 15749452"/>
                <a:gd name="connsiteX86" fmla="*/ 3645631 w 8337946"/>
                <a:gd name="connsiteY86" fmla="*/ 13815459 h 15749452"/>
                <a:gd name="connsiteX87" fmla="*/ 3669694 w 8337946"/>
                <a:gd name="connsiteY87" fmla="*/ 13478574 h 15749452"/>
                <a:gd name="connsiteX88" fmla="*/ 4006578 w 8337946"/>
                <a:gd name="connsiteY88" fmla="*/ 13983901 h 15749452"/>
                <a:gd name="connsiteX89" fmla="*/ 4078768 w 8337946"/>
                <a:gd name="connsiteY89" fmla="*/ 14417038 h 15749452"/>
                <a:gd name="connsiteX90" fmla="*/ 4150957 w 8337946"/>
                <a:gd name="connsiteY90" fmla="*/ 14922364 h 15749452"/>
                <a:gd name="connsiteX91" fmla="*/ 4247210 w 8337946"/>
                <a:gd name="connsiteY91" fmla="*/ 15259248 h 15749452"/>
                <a:gd name="connsiteX92" fmla="*/ 4608157 w 8337946"/>
                <a:gd name="connsiteY92" fmla="*/ 15355501 h 15749452"/>
                <a:gd name="connsiteX93" fmla="*/ 5426304 w 8337946"/>
                <a:gd name="connsiteY93" fmla="*/ 15211122 h 15749452"/>
                <a:gd name="connsiteX94" fmla="*/ 6485083 w 8337946"/>
                <a:gd name="connsiteY94" fmla="*/ 15331438 h 15749452"/>
                <a:gd name="connsiteX95" fmla="*/ 7206978 w 8337946"/>
                <a:gd name="connsiteY95" fmla="*/ 15138932 h 15749452"/>
                <a:gd name="connsiteX96" fmla="*/ 7832620 w 8337946"/>
                <a:gd name="connsiteY96" fmla="*/ 14826111 h 15749452"/>
                <a:gd name="connsiteX97" fmla="*/ 8337946 w 8337946"/>
                <a:gd name="connsiteY97" fmla="*/ 14657669 h 15749452"/>
                <a:gd name="connsiteX0" fmla="*/ 60220 w 8337946"/>
                <a:gd name="connsiteY0" fmla="*/ 15726863 h 15735804"/>
                <a:gd name="connsiteX1" fmla="*/ 445231 w 8337946"/>
                <a:gd name="connsiteY1" fmla="*/ 15630611 h 15735804"/>
                <a:gd name="connsiteX2" fmla="*/ 517420 w 8337946"/>
                <a:gd name="connsiteY2" fmla="*/ 14980905 h 15735804"/>
                <a:gd name="connsiteX3" fmla="*/ 637736 w 8337946"/>
                <a:gd name="connsiteY3" fmla="*/ 14668084 h 15735804"/>
                <a:gd name="connsiteX4" fmla="*/ 685862 w 8337946"/>
                <a:gd name="connsiteY4" fmla="*/ 14090569 h 15735804"/>
                <a:gd name="connsiteX5" fmla="*/ 373041 w 8337946"/>
                <a:gd name="connsiteY5" fmla="*/ 13103979 h 15735804"/>
                <a:gd name="connsiteX6" fmla="*/ 541483 w 8337946"/>
                <a:gd name="connsiteY6" fmla="*/ 11828632 h 15735804"/>
                <a:gd name="connsiteX7" fmla="*/ 854304 w 8337946"/>
                <a:gd name="connsiteY7" fmla="*/ 11154863 h 15735804"/>
                <a:gd name="connsiteX8" fmla="*/ 974620 w 8337946"/>
                <a:gd name="connsiteY8" fmla="*/ 10312653 h 15735804"/>
                <a:gd name="connsiteX9" fmla="*/ 854304 w 8337946"/>
                <a:gd name="connsiteY9" fmla="*/ 9735137 h 15735804"/>
                <a:gd name="connsiteX10" fmla="*/ 300852 w 8337946"/>
                <a:gd name="connsiteY10" fmla="*/ 9229811 h 15735804"/>
                <a:gd name="connsiteX11" fmla="*/ 36157 w 8337946"/>
                <a:gd name="connsiteY11" fmla="*/ 8868863 h 15735804"/>
                <a:gd name="connsiteX12" fmla="*/ 36157 w 8337946"/>
                <a:gd name="connsiteY12" fmla="*/ 8171032 h 15735804"/>
                <a:gd name="connsiteX13" fmla="*/ 348978 w 8337946"/>
                <a:gd name="connsiteY13" fmla="*/ 8628232 h 15735804"/>
                <a:gd name="connsiteX14" fmla="*/ 613673 w 8337946"/>
                <a:gd name="connsiteY14" fmla="*/ 8941053 h 15735804"/>
                <a:gd name="connsiteX15" fmla="*/ 926494 w 8337946"/>
                <a:gd name="connsiteY15" fmla="*/ 9277937 h 15735804"/>
                <a:gd name="connsiteX16" fmla="*/ 1070873 w 8337946"/>
                <a:gd name="connsiteY16" fmla="*/ 9374190 h 15735804"/>
                <a:gd name="connsiteX17" fmla="*/ 1215252 w 8337946"/>
                <a:gd name="connsiteY17" fmla="*/ 8916990 h 15735804"/>
                <a:gd name="connsiteX18" fmla="*/ 1046810 w 8337946"/>
                <a:gd name="connsiteY18" fmla="*/ 8507916 h 15735804"/>
                <a:gd name="connsiteX19" fmla="*/ 1167125 w 8337946"/>
                <a:gd name="connsiteY19" fmla="*/ 7713832 h 15735804"/>
                <a:gd name="connsiteX20" fmla="*/ 1383694 w 8337946"/>
                <a:gd name="connsiteY20" fmla="*/ 6703179 h 15735804"/>
                <a:gd name="connsiteX21" fmla="*/ 1191189 w 8337946"/>
                <a:gd name="connsiteY21" fmla="*/ 5909095 h 15735804"/>
                <a:gd name="connsiteX22" fmla="*/ 1022746 w 8337946"/>
                <a:gd name="connsiteY22" fmla="*/ 5548148 h 15735804"/>
                <a:gd name="connsiteX23" fmla="*/ 1239315 w 8337946"/>
                <a:gd name="connsiteY23" fmla="*/ 4946569 h 15735804"/>
                <a:gd name="connsiteX24" fmla="*/ 1070873 w 8337946"/>
                <a:gd name="connsiteY24" fmla="*/ 4657811 h 15735804"/>
                <a:gd name="connsiteX25" fmla="*/ 1431820 w 8337946"/>
                <a:gd name="connsiteY25" fmla="*/ 3839663 h 15735804"/>
                <a:gd name="connsiteX26" fmla="*/ 1407757 w 8337946"/>
                <a:gd name="connsiteY26" fmla="*/ 3141832 h 15735804"/>
                <a:gd name="connsiteX27" fmla="*/ 878368 w 8337946"/>
                <a:gd name="connsiteY27" fmla="*/ 2829011 h 15735804"/>
                <a:gd name="connsiteX28" fmla="*/ 637736 w 8337946"/>
                <a:gd name="connsiteY28" fmla="*/ 2371811 h 15735804"/>
                <a:gd name="connsiteX29" fmla="*/ 637736 w 8337946"/>
                <a:gd name="connsiteY29" fmla="*/ 1722105 h 15735804"/>
                <a:gd name="connsiteX30" fmla="*/ 220753 w 8337946"/>
                <a:gd name="connsiteY30" fmla="*/ 1130959 h 15735804"/>
                <a:gd name="connsiteX31" fmla="*/ 42552 w 8337946"/>
                <a:gd name="connsiteY31" fmla="*/ 853307 h 15735804"/>
                <a:gd name="connsiteX32" fmla="*/ 36157 w 8337946"/>
                <a:gd name="connsiteY32" fmla="*/ 37684 h 15735804"/>
                <a:gd name="connsiteX33" fmla="*/ 300852 w 8337946"/>
                <a:gd name="connsiteY33" fmla="*/ 182063 h 15735804"/>
                <a:gd name="connsiteX34" fmla="*/ 589610 w 8337946"/>
                <a:gd name="connsiteY34" fmla="*/ 591137 h 15735804"/>
                <a:gd name="connsiteX35" fmla="*/ 709925 w 8337946"/>
                <a:gd name="connsiteY35" fmla="*/ 1144590 h 15735804"/>
                <a:gd name="connsiteX36" fmla="*/ 1118999 w 8337946"/>
                <a:gd name="connsiteY36" fmla="*/ 1770232 h 15735804"/>
                <a:gd name="connsiteX37" fmla="*/ 1118999 w 8337946"/>
                <a:gd name="connsiteY37" fmla="*/ 2395874 h 15735804"/>
                <a:gd name="connsiteX38" fmla="*/ 1576199 w 8337946"/>
                <a:gd name="connsiteY38" fmla="*/ 2877137 h 15735804"/>
                <a:gd name="connsiteX39" fmla="*/ 1816831 w 8337946"/>
                <a:gd name="connsiteY39" fmla="*/ 3286211 h 15735804"/>
                <a:gd name="connsiteX40" fmla="*/ 2177778 w 8337946"/>
                <a:gd name="connsiteY40" fmla="*/ 3286211 h 15735804"/>
                <a:gd name="connsiteX41" fmla="*/ 2923736 w 8337946"/>
                <a:gd name="connsiteY41" fmla="*/ 2877137 h 15735804"/>
                <a:gd name="connsiteX42" fmla="*/ 3092178 w 8337946"/>
                <a:gd name="connsiteY42" fmla="*/ 2299621 h 15735804"/>
                <a:gd name="connsiteX43" fmla="*/ 3332810 w 8337946"/>
                <a:gd name="connsiteY43" fmla="*/ 1746169 h 15735804"/>
                <a:gd name="connsiteX44" fmla="*/ 3741883 w 8337946"/>
                <a:gd name="connsiteY44" fmla="*/ 1409284 h 15735804"/>
                <a:gd name="connsiteX45" fmla="*/ 4247210 w 8337946"/>
                <a:gd name="connsiteY45" fmla="*/ 1216779 h 15735804"/>
                <a:gd name="connsiteX46" fmla="*/ 4632220 w 8337946"/>
                <a:gd name="connsiteY46" fmla="*/ 1072400 h 15735804"/>
                <a:gd name="connsiteX47" fmla="*/ 4608157 w 8337946"/>
                <a:gd name="connsiteY47" fmla="*/ 952084 h 15735804"/>
                <a:gd name="connsiteX48" fmla="*/ 4896915 w 8337946"/>
                <a:gd name="connsiteY48" fmla="*/ 807705 h 15735804"/>
                <a:gd name="connsiteX49" fmla="*/ 5089420 w 8337946"/>
                <a:gd name="connsiteY49" fmla="*/ 663326 h 15735804"/>
                <a:gd name="connsiteX50" fmla="*/ 4969104 w 8337946"/>
                <a:gd name="connsiteY50" fmla="*/ 879895 h 15735804"/>
                <a:gd name="connsiteX51" fmla="*/ 5257862 w 8337946"/>
                <a:gd name="connsiteY51" fmla="*/ 783642 h 15735804"/>
                <a:gd name="connsiteX52" fmla="*/ 4920978 w 8337946"/>
                <a:gd name="connsiteY52" fmla="*/ 1000211 h 15735804"/>
                <a:gd name="connsiteX53" fmla="*/ 4680346 w 8337946"/>
                <a:gd name="connsiteY53" fmla="*/ 1144590 h 15735804"/>
                <a:gd name="connsiteX54" fmla="*/ 4415652 w 8337946"/>
                <a:gd name="connsiteY54" fmla="*/ 1433348 h 15735804"/>
                <a:gd name="connsiteX55" fmla="*/ 3862199 w 8337946"/>
                <a:gd name="connsiteY55" fmla="*/ 1673979 h 15735804"/>
                <a:gd name="connsiteX56" fmla="*/ 3477189 w 8337946"/>
                <a:gd name="connsiteY56" fmla="*/ 2034926 h 15735804"/>
                <a:gd name="connsiteX57" fmla="*/ 3284683 w 8337946"/>
                <a:gd name="connsiteY57" fmla="*/ 2419937 h 15735804"/>
                <a:gd name="connsiteX58" fmla="*/ 3260620 w 8337946"/>
                <a:gd name="connsiteY58" fmla="*/ 2949326 h 15735804"/>
                <a:gd name="connsiteX59" fmla="*/ 2875610 w 8337946"/>
                <a:gd name="connsiteY59" fmla="*/ 3358400 h 15735804"/>
                <a:gd name="connsiteX60" fmla="*/ 2129652 w 8337946"/>
                <a:gd name="connsiteY60" fmla="*/ 3574969 h 15735804"/>
                <a:gd name="connsiteX61" fmla="*/ 1816831 w 8337946"/>
                <a:gd name="connsiteY61" fmla="*/ 3743411 h 15735804"/>
                <a:gd name="connsiteX62" fmla="*/ 1696515 w 8337946"/>
                <a:gd name="connsiteY62" fmla="*/ 4248737 h 15735804"/>
                <a:gd name="connsiteX63" fmla="*/ 1528073 w 8337946"/>
                <a:gd name="connsiteY63" fmla="*/ 4561558 h 15735804"/>
                <a:gd name="connsiteX64" fmla="*/ 1648389 w 8337946"/>
                <a:gd name="connsiteY64" fmla="*/ 5018758 h 15735804"/>
                <a:gd name="connsiteX65" fmla="*/ 1672452 w 8337946"/>
                <a:gd name="connsiteY65" fmla="*/ 5548148 h 15735804"/>
                <a:gd name="connsiteX66" fmla="*/ 1937146 w 8337946"/>
                <a:gd name="connsiteY66" fmla="*/ 6197853 h 15735804"/>
                <a:gd name="connsiteX67" fmla="*/ 1840894 w 8337946"/>
                <a:gd name="connsiteY67" fmla="*/ 7040063 h 15735804"/>
                <a:gd name="connsiteX68" fmla="*/ 1576199 w 8337946"/>
                <a:gd name="connsiteY68" fmla="*/ 7906337 h 15735804"/>
                <a:gd name="connsiteX69" fmla="*/ 1576199 w 8337946"/>
                <a:gd name="connsiteY69" fmla="*/ 8507916 h 15735804"/>
                <a:gd name="connsiteX70" fmla="*/ 1720578 w 8337946"/>
                <a:gd name="connsiteY70" fmla="*/ 9085432 h 15735804"/>
                <a:gd name="connsiteX71" fmla="*/ 1913083 w 8337946"/>
                <a:gd name="connsiteY71" fmla="*/ 9518569 h 15735804"/>
                <a:gd name="connsiteX72" fmla="*/ 1840894 w 8337946"/>
                <a:gd name="connsiteY72" fmla="*/ 10553284 h 15735804"/>
                <a:gd name="connsiteX73" fmla="*/ 1672452 w 8337946"/>
                <a:gd name="connsiteY73" fmla="*/ 11058611 h 15735804"/>
                <a:gd name="connsiteX74" fmla="*/ 1792768 w 8337946"/>
                <a:gd name="connsiteY74" fmla="*/ 11563937 h 15735804"/>
                <a:gd name="connsiteX75" fmla="*/ 1648389 w 8337946"/>
                <a:gd name="connsiteY75" fmla="*/ 12189579 h 15735804"/>
                <a:gd name="connsiteX76" fmla="*/ 1648389 w 8337946"/>
                <a:gd name="connsiteY76" fmla="*/ 13103979 h 15735804"/>
                <a:gd name="connsiteX77" fmla="*/ 1937146 w 8337946"/>
                <a:gd name="connsiteY77" fmla="*/ 13729621 h 15735804"/>
                <a:gd name="connsiteX78" fmla="*/ 2225904 w 8337946"/>
                <a:gd name="connsiteY78" fmla="*/ 14259011 h 15735804"/>
                <a:gd name="connsiteX79" fmla="*/ 2322157 w 8337946"/>
                <a:gd name="connsiteY79" fmla="*/ 14932779 h 15735804"/>
                <a:gd name="connsiteX80" fmla="*/ 2851546 w 8337946"/>
                <a:gd name="connsiteY80" fmla="*/ 15221537 h 15735804"/>
                <a:gd name="connsiteX81" fmla="*/ 3284683 w 8337946"/>
                <a:gd name="connsiteY81" fmla="*/ 15269663 h 15735804"/>
                <a:gd name="connsiteX82" fmla="*/ 3717820 w 8337946"/>
                <a:gd name="connsiteY82" fmla="*/ 15389979 h 15735804"/>
                <a:gd name="connsiteX83" fmla="*/ 3886262 w 8337946"/>
                <a:gd name="connsiteY83" fmla="*/ 15101221 h 15735804"/>
                <a:gd name="connsiteX84" fmla="*/ 3741883 w 8337946"/>
                <a:gd name="connsiteY84" fmla="*/ 14644021 h 15735804"/>
                <a:gd name="connsiteX85" fmla="*/ 3669694 w 8337946"/>
                <a:gd name="connsiteY85" fmla="*/ 14042442 h 15735804"/>
                <a:gd name="connsiteX86" fmla="*/ 3645631 w 8337946"/>
                <a:gd name="connsiteY86" fmla="*/ 13801811 h 15735804"/>
                <a:gd name="connsiteX87" fmla="*/ 3669694 w 8337946"/>
                <a:gd name="connsiteY87" fmla="*/ 13464926 h 15735804"/>
                <a:gd name="connsiteX88" fmla="*/ 4006578 w 8337946"/>
                <a:gd name="connsiteY88" fmla="*/ 13970253 h 15735804"/>
                <a:gd name="connsiteX89" fmla="*/ 4078768 w 8337946"/>
                <a:gd name="connsiteY89" fmla="*/ 14403390 h 15735804"/>
                <a:gd name="connsiteX90" fmla="*/ 4150957 w 8337946"/>
                <a:gd name="connsiteY90" fmla="*/ 14908716 h 15735804"/>
                <a:gd name="connsiteX91" fmla="*/ 4247210 w 8337946"/>
                <a:gd name="connsiteY91" fmla="*/ 15245600 h 15735804"/>
                <a:gd name="connsiteX92" fmla="*/ 4608157 w 8337946"/>
                <a:gd name="connsiteY92" fmla="*/ 15341853 h 15735804"/>
                <a:gd name="connsiteX93" fmla="*/ 5426304 w 8337946"/>
                <a:gd name="connsiteY93" fmla="*/ 15197474 h 15735804"/>
                <a:gd name="connsiteX94" fmla="*/ 6485083 w 8337946"/>
                <a:gd name="connsiteY94" fmla="*/ 15317790 h 15735804"/>
                <a:gd name="connsiteX95" fmla="*/ 7206978 w 8337946"/>
                <a:gd name="connsiteY95" fmla="*/ 15125284 h 15735804"/>
                <a:gd name="connsiteX96" fmla="*/ 7832620 w 8337946"/>
                <a:gd name="connsiteY96" fmla="*/ 14812463 h 15735804"/>
                <a:gd name="connsiteX97" fmla="*/ 8337946 w 8337946"/>
                <a:gd name="connsiteY97" fmla="*/ 14644021 h 15735804"/>
                <a:gd name="connsiteX0" fmla="*/ 60220 w 8337946"/>
                <a:gd name="connsiteY0" fmla="*/ 15711931 h 15720872"/>
                <a:gd name="connsiteX1" fmla="*/ 445231 w 8337946"/>
                <a:gd name="connsiteY1" fmla="*/ 15615679 h 15720872"/>
                <a:gd name="connsiteX2" fmla="*/ 517420 w 8337946"/>
                <a:gd name="connsiteY2" fmla="*/ 14965973 h 15720872"/>
                <a:gd name="connsiteX3" fmla="*/ 637736 w 8337946"/>
                <a:gd name="connsiteY3" fmla="*/ 14653152 h 15720872"/>
                <a:gd name="connsiteX4" fmla="*/ 685862 w 8337946"/>
                <a:gd name="connsiteY4" fmla="*/ 14075637 h 15720872"/>
                <a:gd name="connsiteX5" fmla="*/ 373041 w 8337946"/>
                <a:gd name="connsiteY5" fmla="*/ 13089047 h 15720872"/>
                <a:gd name="connsiteX6" fmla="*/ 541483 w 8337946"/>
                <a:gd name="connsiteY6" fmla="*/ 11813700 h 15720872"/>
                <a:gd name="connsiteX7" fmla="*/ 854304 w 8337946"/>
                <a:gd name="connsiteY7" fmla="*/ 11139931 h 15720872"/>
                <a:gd name="connsiteX8" fmla="*/ 974620 w 8337946"/>
                <a:gd name="connsiteY8" fmla="*/ 10297721 h 15720872"/>
                <a:gd name="connsiteX9" fmla="*/ 854304 w 8337946"/>
                <a:gd name="connsiteY9" fmla="*/ 9720205 h 15720872"/>
                <a:gd name="connsiteX10" fmla="*/ 300852 w 8337946"/>
                <a:gd name="connsiteY10" fmla="*/ 9214879 h 15720872"/>
                <a:gd name="connsiteX11" fmla="*/ 36157 w 8337946"/>
                <a:gd name="connsiteY11" fmla="*/ 8853931 h 15720872"/>
                <a:gd name="connsiteX12" fmla="*/ 36157 w 8337946"/>
                <a:gd name="connsiteY12" fmla="*/ 8156100 h 15720872"/>
                <a:gd name="connsiteX13" fmla="*/ 348978 w 8337946"/>
                <a:gd name="connsiteY13" fmla="*/ 8613300 h 15720872"/>
                <a:gd name="connsiteX14" fmla="*/ 613673 w 8337946"/>
                <a:gd name="connsiteY14" fmla="*/ 8926121 h 15720872"/>
                <a:gd name="connsiteX15" fmla="*/ 926494 w 8337946"/>
                <a:gd name="connsiteY15" fmla="*/ 9263005 h 15720872"/>
                <a:gd name="connsiteX16" fmla="*/ 1070873 w 8337946"/>
                <a:gd name="connsiteY16" fmla="*/ 9359258 h 15720872"/>
                <a:gd name="connsiteX17" fmla="*/ 1215252 w 8337946"/>
                <a:gd name="connsiteY17" fmla="*/ 8902058 h 15720872"/>
                <a:gd name="connsiteX18" fmla="*/ 1046810 w 8337946"/>
                <a:gd name="connsiteY18" fmla="*/ 8492984 h 15720872"/>
                <a:gd name="connsiteX19" fmla="*/ 1167125 w 8337946"/>
                <a:gd name="connsiteY19" fmla="*/ 7698900 h 15720872"/>
                <a:gd name="connsiteX20" fmla="*/ 1383694 w 8337946"/>
                <a:gd name="connsiteY20" fmla="*/ 6688247 h 15720872"/>
                <a:gd name="connsiteX21" fmla="*/ 1191189 w 8337946"/>
                <a:gd name="connsiteY21" fmla="*/ 5894163 h 15720872"/>
                <a:gd name="connsiteX22" fmla="*/ 1022746 w 8337946"/>
                <a:gd name="connsiteY22" fmla="*/ 5533216 h 15720872"/>
                <a:gd name="connsiteX23" fmla="*/ 1239315 w 8337946"/>
                <a:gd name="connsiteY23" fmla="*/ 4931637 h 15720872"/>
                <a:gd name="connsiteX24" fmla="*/ 1070873 w 8337946"/>
                <a:gd name="connsiteY24" fmla="*/ 4642879 h 15720872"/>
                <a:gd name="connsiteX25" fmla="*/ 1431820 w 8337946"/>
                <a:gd name="connsiteY25" fmla="*/ 3824731 h 15720872"/>
                <a:gd name="connsiteX26" fmla="*/ 1407757 w 8337946"/>
                <a:gd name="connsiteY26" fmla="*/ 3126900 h 15720872"/>
                <a:gd name="connsiteX27" fmla="*/ 878368 w 8337946"/>
                <a:gd name="connsiteY27" fmla="*/ 2814079 h 15720872"/>
                <a:gd name="connsiteX28" fmla="*/ 637736 w 8337946"/>
                <a:gd name="connsiteY28" fmla="*/ 2356879 h 15720872"/>
                <a:gd name="connsiteX29" fmla="*/ 637736 w 8337946"/>
                <a:gd name="connsiteY29" fmla="*/ 1707173 h 15720872"/>
                <a:gd name="connsiteX30" fmla="*/ 220753 w 8337946"/>
                <a:gd name="connsiteY30" fmla="*/ 1116027 h 15720872"/>
                <a:gd name="connsiteX31" fmla="*/ 42552 w 8337946"/>
                <a:gd name="connsiteY31" fmla="*/ 838375 h 15720872"/>
                <a:gd name="connsiteX32" fmla="*/ 36157 w 8337946"/>
                <a:gd name="connsiteY32" fmla="*/ 22752 h 15720872"/>
                <a:gd name="connsiteX33" fmla="*/ 256091 w 8337946"/>
                <a:gd name="connsiteY33" fmla="*/ 256653 h 15720872"/>
                <a:gd name="connsiteX34" fmla="*/ 589610 w 8337946"/>
                <a:gd name="connsiteY34" fmla="*/ 576205 h 15720872"/>
                <a:gd name="connsiteX35" fmla="*/ 709925 w 8337946"/>
                <a:gd name="connsiteY35" fmla="*/ 1129658 h 15720872"/>
                <a:gd name="connsiteX36" fmla="*/ 1118999 w 8337946"/>
                <a:gd name="connsiteY36" fmla="*/ 1755300 h 15720872"/>
                <a:gd name="connsiteX37" fmla="*/ 1118999 w 8337946"/>
                <a:gd name="connsiteY37" fmla="*/ 2380942 h 15720872"/>
                <a:gd name="connsiteX38" fmla="*/ 1576199 w 8337946"/>
                <a:gd name="connsiteY38" fmla="*/ 2862205 h 15720872"/>
                <a:gd name="connsiteX39" fmla="*/ 1816831 w 8337946"/>
                <a:gd name="connsiteY39" fmla="*/ 3271279 h 15720872"/>
                <a:gd name="connsiteX40" fmla="*/ 2177778 w 8337946"/>
                <a:gd name="connsiteY40" fmla="*/ 3271279 h 15720872"/>
                <a:gd name="connsiteX41" fmla="*/ 2923736 w 8337946"/>
                <a:gd name="connsiteY41" fmla="*/ 2862205 h 15720872"/>
                <a:gd name="connsiteX42" fmla="*/ 3092178 w 8337946"/>
                <a:gd name="connsiteY42" fmla="*/ 2284689 h 15720872"/>
                <a:gd name="connsiteX43" fmla="*/ 3332810 w 8337946"/>
                <a:gd name="connsiteY43" fmla="*/ 1731237 h 15720872"/>
                <a:gd name="connsiteX44" fmla="*/ 3741883 w 8337946"/>
                <a:gd name="connsiteY44" fmla="*/ 1394352 h 15720872"/>
                <a:gd name="connsiteX45" fmla="*/ 4247210 w 8337946"/>
                <a:gd name="connsiteY45" fmla="*/ 1201847 h 15720872"/>
                <a:gd name="connsiteX46" fmla="*/ 4632220 w 8337946"/>
                <a:gd name="connsiteY46" fmla="*/ 1057468 h 15720872"/>
                <a:gd name="connsiteX47" fmla="*/ 4608157 w 8337946"/>
                <a:gd name="connsiteY47" fmla="*/ 937152 h 15720872"/>
                <a:gd name="connsiteX48" fmla="*/ 4896915 w 8337946"/>
                <a:gd name="connsiteY48" fmla="*/ 792773 h 15720872"/>
                <a:gd name="connsiteX49" fmla="*/ 5089420 w 8337946"/>
                <a:gd name="connsiteY49" fmla="*/ 648394 h 15720872"/>
                <a:gd name="connsiteX50" fmla="*/ 4969104 w 8337946"/>
                <a:gd name="connsiteY50" fmla="*/ 864963 h 15720872"/>
                <a:gd name="connsiteX51" fmla="*/ 5257862 w 8337946"/>
                <a:gd name="connsiteY51" fmla="*/ 768710 h 15720872"/>
                <a:gd name="connsiteX52" fmla="*/ 4920978 w 8337946"/>
                <a:gd name="connsiteY52" fmla="*/ 985279 h 15720872"/>
                <a:gd name="connsiteX53" fmla="*/ 4680346 w 8337946"/>
                <a:gd name="connsiteY53" fmla="*/ 1129658 h 15720872"/>
                <a:gd name="connsiteX54" fmla="*/ 4415652 w 8337946"/>
                <a:gd name="connsiteY54" fmla="*/ 1418416 h 15720872"/>
                <a:gd name="connsiteX55" fmla="*/ 3862199 w 8337946"/>
                <a:gd name="connsiteY55" fmla="*/ 1659047 h 15720872"/>
                <a:gd name="connsiteX56" fmla="*/ 3477189 w 8337946"/>
                <a:gd name="connsiteY56" fmla="*/ 2019994 h 15720872"/>
                <a:gd name="connsiteX57" fmla="*/ 3284683 w 8337946"/>
                <a:gd name="connsiteY57" fmla="*/ 2405005 h 15720872"/>
                <a:gd name="connsiteX58" fmla="*/ 3260620 w 8337946"/>
                <a:gd name="connsiteY58" fmla="*/ 2934394 h 15720872"/>
                <a:gd name="connsiteX59" fmla="*/ 2875610 w 8337946"/>
                <a:gd name="connsiteY59" fmla="*/ 3343468 h 15720872"/>
                <a:gd name="connsiteX60" fmla="*/ 2129652 w 8337946"/>
                <a:gd name="connsiteY60" fmla="*/ 3560037 h 15720872"/>
                <a:gd name="connsiteX61" fmla="*/ 1816831 w 8337946"/>
                <a:gd name="connsiteY61" fmla="*/ 3728479 h 15720872"/>
                <a:gd name="connsiteX62" fmla="*/ 1696515 w 8337946"/>
                <a:gd name="connsiteY62" fmla="*/ 4233805 h 15720872"/>
                <a:gd name="connsiteX63" fmla="*/ 1528073 w 8337946"/>
                <a:gd name="connsiteY63" fmla="*/ 4546626 h 15720872"/>
                <a:gd name="connsiteX64" fmla="*/ 1648389 w 8337946"/>
                <a:gd name="connsiteY64" fmla="*/ 5003826 h 15720872"/>
                <a:gd name="connsiteX65" fmla="*/ 1672452 w 8337946"/>
                <a:gd name="connsiteY65" fmla="*/ 5533216 h 15720872"/>
                <a:gd name="connsiteX66" fmla="*/ 1937146 w 8337946"/>
                <a:gd name="connsiteY66" fmla="*/ 6182921 h 15720872"/>
                <a:gd name="connsiteX67" fmla="*/ 1840894 w 8337946"/>
                <a:gd name="connsiteY67" fmla="*/ 7025131 h 15720872"/>
                <a:gd name="connsiteX68" fmla="*/ 1576199 w 8337946"/>
                <a:gd name="connsiteY68" fmla="*/ 7891405 h 15720872"/>
                <a:gd name="connsiteX69" fmla="*/ 1576199 w 8337946"/>
                <a:gd name="connsiteY69" fmla="*/ 8492984 h 15720872"/>
                <a:gd name="connsiteX70" fmla="*/ 1720578 w 8337946"/>
                <a:gd name="connsiteY70" fmla="*/ 9070500 h 15720872"/>
                <a:gd name="connsiteX71" fmla="*/ 1913083 w 8337946"/>
                <a:gd name="connsiteY71" fmla="*/ 9503637 h 15720872"/>
                <a:gd name="connsiteX72" fmla="*/ 1840894 w 8337946"/>
                <a:gd name="connsiteY72" fmla="*/ 10538352 h 15720872"/>
                <a:gd name="connsiteX73" fmla="*/ 1672452 w 8337946"/>
                <a:gd name="connsiteY73" fmla="*/ 11043679 h 15720872"/>
                <a:gd name="connsiteX74" fmla="*/ 1792768 w 8337946"/>
                <a:gd name="connsiteY74" fmla="*/ 11549005 h 15720872"/>
                <a:gd name="connsiteX75" fmla="*/ 1648389 w 8337946"/>
                <a:gd name="connsiteY75" fmla="*/ 12174647 h 15720872"/>
                <a:gd name="connsiteX76" fmla="*/ 1648389 w 8337946"/>
                <a:gd name="connsiteY76" fmla="*/ 13089047 h 15720872"/>
                <a:gd name="connsiteX77" fmla="*/ 1937146 w 8337946"/>
                <a:gd name="connsiteY77" fmla="*/ 13714689 h 15720872"/>
                <a:gd name="connsiteX78" fmla="*/ 2225904 w 8337946"/>
                <a:gd name="connsiteY78" fmla="*/ 14244079 h 15720872"/>
                <a:gd name="connsiteX79" fmla="*/ 2322157 w 8337946"/>
                <a:gd name="connsiteY79" fmla="*/ 14917847 h 15720872"/>
                <a:gd name="connsiteX80" fmla="*/ 2851546 w 8337946"/>
                <a:gd name="connsiteY80" fmla="*/ 15206605 h 15720872"/>
                <a:gd name="connsiteX81" fmla="*/ 3284683 w 8337946"/>
                <a:gd name="connsiteY81" fmla="*/ 15254731 h 15720872"/>
                <a:gd name="connsiteX82" fmla="*/ 3717820 w 8337946"/>
                <a:gd name="connsiteY82" fmla="*/ 15375047 h 15720872"/>
                <a:gd name="connsiteX83" fmla="*/ 3886262 w 8337946"/>
                <a:gd name="connsiteY83" fmla="*/ 15086289 h 15720872"/>
                <a:gd name="connsiteX84" fmla="*/ 3741883 w 8337946"/>
                <a:gd name="connsiteY84" fmla="*/ 14629089 h 15720872"/>
                <a:gd name="connsiteX85" fmla="*/ 3669694 w 8337946"/>
                <a:gd name="connsiteY85" fmla="*/ 14027510 h 15720872"/>
                <a:gd name="connsiteX86" fmla="*/ 3645631 w 8337946"/>
                <a:gd name="connsiteY86" fmla="*/ 13786879 h 15720872"/>
                <a:gd name="connsiteX87" fmla="*/ 3669694 w 8337946"/>
                <a:gd name="connsiteY87" fmla="*/ 13449994 h 15720872"/>
                <a:gd name="connsiteX88" fmla="*/ 4006578 w 8337946"/>
                <a:gd name="connsiteY88" fmla="*/ 13955321 h 15720872"/>
                <a:gd name="connsiteX89" fmla="*/ 4078768 w 8337946"/>
                <a:gd name="connsiteY89" fmla="*/ 14388458 h 15720872"/>
                <a:gd name="connsiteX90" fmla="*/ 4150957 w 8337946"/>
                <a:gd name="connsiteY90" fmla="*/ 14893784 h 15720872"/>
                <a:gd name="connsiteX91" fmla="*/ 4247210 w 8337946"/>
                <a:gd name="connsiteY91" fmla="*/ 15230668 h 15720872"/>
                <a:gd name="connsiteX92" fmla="*/ 4608157 w 8337946"/>
                <a:gd name="connsiteY92" fmla="*/ 15326921 h 15720872"/>
                <a:gd name="connsiteX93" fmla="*/ 5426304 w 8337946"/>
                <a:gd name="connsiteY93" fmla="*/ 15182542 h 15720872"/>
                <a:gd name="connsiteX94" fmla="*/ 6485083 w 8337946"/>
                <a:gd name="connsiteY94" fmla="*/ 15302858 h 15720872"/>
                <a:gd name="connsiteX95" fmla="*/ 7206978 w 8337946"/>
                <a:gd name="connsiteY95" fmla="*/ 15110352 h 15720872"/>
                <a:gd name="connsiteX96" fmla="*/ 7832620 w 8337946"/>
                <a:gd name="connsiteY96" fmla="*/ 14797531 h 15720872"/>
                <a:gd name="connsiteX97" fmla="*/ 8337946 w 8337946"/>
                <a:gd name="connsiteY97" fmla="*/ 14629089 h 15720872"/>
                <a:gd name="connsiteX0" fmla="*/ 60220 w 8337946"/>
                <a:gd name="connsiteY0" fmla="*/ 15609561 h 15618502"/>
                <a:gd name="connsiteX1" fmla="*/ 445231 w 8337946"/>
                <a:gd name="connsiteY1" fmla="*/ 15513309 h 15618502"/>
                <a:gd name="connsiteX2" fmla="*/ 517420 w 8337946"/>
                <a:gd name="connsiteY2" fmla="*/ 14863603 h 15618502"/>
                <a:gd name="connsiteX3" fmla="*/ 637736 w 8337946"/>
                <a:gd name="connsiteY3" fmla="*/ 14550782 h 15618502"/>
                <a:gd name="connsiteX4" fmla="*/ 685862 w 8337946"/>
                <a:gd name="connsiteY4" fmla="*/ 13973267 h 15618502"/>
                <a:gd name="connsiteX5" fmla="*/ 373041 w 8337946"/>
                <a:gd name="connsiteY5" fmla="*/ 12986677 h 15618502"/>
                <a:gd name="connsiteX6" fmla="*/ 541483 w 8337946"/>
                <a:gd name="connsiteY6" fmla="*/ 11711330 h 15618502"/>
                <a:gd name="connsiteX7" fmla="*/ 854304 w 8337946"/>
                <a:gd name="connsiteY7" fmla="*/ 11037561 h 15618502"/>
                <a:gd name="connsiteX8" fmla="*/ 974620 w 8337946"/>
                <a:gd name="connsiteY8" fmla="*/ 10195351 h 15618502"/>
                <a:gd name="connsiteX9" fmla="*/ 854304 w 8337946"/>
                <a:gd name="connsiteY9" fmla="*/ 9617835 h 15618502"/>
                <a:gd name="connsiteX10" fmla="*/ 300852 w 8337946"/>
                <a:gd name="connsiteY10" fmla="*/ 9112509 h 15618502"/>
                <a:gd name="connsiteX11" fmla="*/ 36157 w 8337946"/>
                <a:gd name="connsiteY11" fmla="*/ 8751561 h 15618502"/>
                <a:gd name="connsiteX12" fmla="*/ 36157 w 8337946"/>
                <a:gd name="connsiteY12" fmla="*/ 8053730 h 15618502"/>
                <a:gd name="connsiteX13" fmla="*/ 348978 w 8337946"/>
                <a:gd name="connsiteY13" fmla="*/ 8510930 h 15618502"/>
                <a:gd name="connsiteX14" fmla="*/ 613673 w 8337946"/>
                <a:gd name="connsiteY14" fmla="*/ 8823751 h 15618502"/>
                <a:gd name="connsiteX15" fmla="*/ 926494 w 8337946"/>
                <a:gd name="connsiteY15" fmla="*/ 9160635 h 15618502"/>
                <a:gd name="connsiteX16" fmla="*/ 1070873 w 8337946"/>
                <a:gd name="connsiteY16" fmla="*/ 9256888 h 15618502"/>
                <a:gd name="connsiteX17" fmla="*/ 1215252 w 8337946"/>
                <a:gd name="connsiteY17" fmla="*/ 8799688 h 15618502"/>
                <a:gd name="connsiteX18" fmla="*/ 1046810 w 8337946"/>
                <a:gd name="connsiteY18" fmla="*/ 8390614 h 15618502"/>
                <a:gd name="connsiteX19" fmla="*/ 1167125 w 8337946"/>
                <a:gd name="connsiteY19" fmla="*/ 7596530 h 15618502"/>
                <a:gd name="connsiteX20" fmla="*/ 1383694 w 8337946"/>
                <a:gd name="connsiteY20" fmla="*/ 6585877 h 15618502"/>
                <a:gd name="connsiteX21" fmla="*/ 1191189 w 8337946"/>
                <a:gd name="connsiteY21" fmla="*/ 5791793 h 15618502"/>
                <a:gd name="connsiteX22" fmla="*/ 1022746 w 8337946"/>
                <a:gd name="connsiteY22" fmla="*/ 5430846 h 15618502"/>
                <a:gd name="connsiteX23" fmla="*/ 1239315 w 8337946"/>
                <a:gd name="connsiteY23" fmla="*/ 4829267 h 15618502"/>
                <a:gd name="connsiteX24" fmla="*/ 1070873 w 8337946"/>
                <a:gd name="connsiteY24" fmla="*/ 4540509 h 15618502"/>
                <a:gd name="connsiteX25" fmla="*/ 1431820 w 8337946"/>
                <a:gd name="connsiteY25" fmla="*/ 3722361 h 15618502"/>
                <a:gd name="connsiteX26" fmla="*/ 1407757 w 8337946"/>
                <a:gd name="connsiteY26" fmla="*/ 3024530 h 15618502"/>
                <a:gd name="connsiteX27" fmla="*/ 878368 w 8337946"/>
                <a:gd name="connsiteY27" fmla="*/ 2711709 h 15618502"/>
                <a:gd name="connsiteX28" fmla="*/ 637736 w 8337946"/>
                <a:gd name="connsiteY28" fmla="*/ 2254509 h 15618502"/>
                <a:gd name="connsiteX29" fmla="*/ 637736 w 8337946"/>
                <a:gd name="connsiteY29" fmla="*/ 1604803 h 15618502"/>
                <a:gd name="connsiteX30" fmla="*/ 220753 w 8337946"/>
                <a:gd name="connsiteY30" fmla="*/ 1013657 h 15618502"/>
                <a:gd name="connsiteX31" fmla="*/ 42552 w 8337946"/>
                <a:gd name="connsiteY31" fmla="*/ 736005 h 15618502"/>
                <a:gd name="connsiteX32" fmla="*/ 45748 w 8337946"/>
                <a:gd name="connsiteY32" fmla="*/ 32284 h 15618502"/>
                <a:gd name="connsiteX33" fmla="*/ 256091 w 8337946"/>
                <a:gd name="connsiteY33" fmla="*/ 154283 h 15618502"/>
                <a:gd name="connsiteX34" fmla="*/ 589610 w 8337946"/>
                <a:gd name="connsiteY34" fmla="*/ 473835 h 15618502"/>
                <a:gd name="connsiteX35" fmla="*/ 709925 w 8337946"/>
                <a:gd name="connsiteY35" fmla="*/ 1027288 h 15618502"/>
                <a:gd name="connsiteX36" fmla="*/ 1118999 w 8337946"/>
                <a:gd name="connsiteY36" fmla="*/ 1652930 h 15618502"/>
                <a:gd name="connsiteX37" fmla="*/ 1118999 w 8337946"/>
                <a:gd name="connsiteY37" fmla="*/ 2278572 h 15618502"/>
                <a:gd name="connsiteX38" fmla="*/ 1576199 w 8337946"/>
                <a:gd name="connsiteY38" fmla="*/ 2759835 h 15618502"/>
                <a:gd name="connsiteX39" fmla="*/ 1816831 w 8337946"/>
                <a:gd name="connsiteY39" fmla="*/ 3168909 h 15618502"/>
                <a:gd name="connsiteX40" fmla="*/ 2177778 w 8337946"/>
                <a:gd name="connsiteY40" fmla="*/ 3168909 h 15618502"/>
                <a:gd name="connsiteX41" fmla="*/ 2923736 w 8337946"/>
                <a:gd name="connsiteY41" fmla="*/ 2759835 h 15618502"/>
                <a:gd name="connsiteX42" fmla="*/ 3092178 w 8337946"/>
                <a:gd name="connsiteY42" fmla="*/ 2182319 h 15618502"/>
                <a:gd name="connsiteX43" fmla="*/ 3332810 w 8337946"/>
                <a:gd name="connsiteY43" fmla="*/ 1628867 h 15618502"/>
                <a:gd name="connsiteX44" fmla="*/ 3741883 w 8337946"/>
                <a:gd name="connsiteY44" fmla="*/ 1291982 h 15618502"/>
                <a:gd name="connsiteX45" fmla="*/ 4247210 w 8337946"/>
                <a:gd name="connsiteY45" fmla="*/ 1099477 h 15618502"/>
                <a:gd name="connsiteX46" fmla="*/ 4632220 w 8337946"/>
                <a:gd name="connsiteY46" fmla="*/ 955098 h 15618502"/>
                <a:gd name="connsiteX47" fmla="*/ 4608157 w 8337946"/>
                <a:gd name="connsiteY47" fmla="*/ 834782 h 15618502"/>
                <a:gd name="connsiteX48" fmla="*/ 4896915 w 8337946"/>
                <a:gd name="connsiteY48" fmla="*/ 690403 h 15618502"/>
                <a:gd name="connsiteX49" fmla="*/ 5089420 w 8337946"/>
                <a:gd name="connsiteY49" fmla="*/ 546024 h 15618502"/>
                <a:gd name="connsiteX50" fmla="*/ 4969104 w 8337946"/>
                <a:gd name="connsiteY50" fmla="*/ 762593 h 15618502"/>
                <a:gd name="connsiteX51" fmla="*/ 5257862 w 8337946"/>
                <a:gd name="connsiteY51" fmla="*/ 666340 h 15618502"/>
                <a:gd name="connsiteX52" fmla="*/ 4920978 w 8337946"/>
                <a:gd name="connsiteY52" fmla="*/ 882909 h 15618502"/>
                <a:gd name="connsiteX53" fmla="*/ 4680346 w 8337946"/>
                <a:gd name="connsiteY53" fmla="*/ 1027288 h 15618502"/>
                <a:gd name="connsiteX54" fmla="*/ 4415652 w 8337946"/>
                <a:gd name="connsiteY54" fmla="*/ 1316046 h 15618502"/>
                <a:gd name="connsiteX55" fmla="*/ 3862199 w 8337946"/>
                <a:gd name="connsiteY55" fmla="*/ 1556677 h 15618502"/>
                <a:gd name="connsiteX56" fmla="*/ 3477189 w 8337946"/>
                <a:gd name="connsiteY56" fmla="*/ 1917624 h 15618502"/>
                <a:gd name="connsiteX57" fmla="*/ 3284683 w 8337946"/>
                <a:gd name="connsiteY57" fmla="*/ 2302635 h 15618502"/>
                <a:gd name="connsiteX58" fmla="*/ 3260620 w 8337946"/>
                <a:gd name="connsiteY58" fmla="*/ 2832024 h 15618502"/>
                <a:gd name="connsiteX59" fmla="*/ 2875610 w 8337946"/>
                <a:gd name="connsiteY59" fmla="*/ 3241098 h 15618502"/>
                <a:gd name="connsiteX60" fmla="*/ 2129652 w 8337946"/>
                <a:gd name="connsiteY60" fmla="*/ 3457667 h 15618502"/>
                <a:gd name="connsiteX61" fmla="*/ 1816831 w 8337946"/>
                <a:gd name="connsiteY61" fmla="*/ 3626109 h 15618502"/>
                <a:gd name="connsiteX62" fmla="*/ 1696515 w 8337946"/>
                <a:gd name="connsiteY62" fmla="*/ 4131435 h 15618502"/>
                <a:gd name="connsiteX63" fmla="*/ 1528073 w 8337946"/>
                <a:gd name="connsiteY63" fmla="*/ 4444256 h 15618502"/>
                <a:gd name="connsiteX64" fmla="*/ 1648389 w 8337946"/>
                <a:gd name="connsiteY64" fmla="*/ 4901456 h 15618502"/>
                <a:gd name="connsiteX65" fmla="*/ 1672452 w 8337946"/>
                <a:gd name="connsiteY65" fmla="*/ 5430846 h 15618502"/>
                <a:gd name="connsiteX66" fmla="*/ 1937146 w 8337946"/>
                <a:gd name="connsiteY66" fmla="*/ 6080551 h 15618502"/>
                <a:gd name="connsiteX67" fmla="*/ 1840894 w 8337946"/>
                <a:gd name="connsiteY67" fmla="*/ 6922761 h 15618502"/>
                <a:gd name="connsiteX68" fmla="*/ 1576199 w 8337946"/>
                <a:gd name="connsiteY68" fmla="*/ 7789035 h 15618502"/>
                <a:gd name="connsiteX69" fmla="*/ 1576199 w 8337946"/>
                <a:gd name="connsiteY69" fmla="*/ 8390614 h 15618502"/>
                <a:gd name="connsiteX70" fmla="*/ 1720578 w 8337946"/>
                <a:gd name="connsiteY70" fmla="*/ 8968130 h 15618502"/>
                <a:gd name="connsiteX71" fmla="*/ 1913083 w 8337946"/>
                <a:gd name="connsiteY71" fmla="*/ 9401267 h 15618502"/>
                <a:gd name="connsiteX72" fmla="*/ 1840894 w 8337946"/>
                <a:gd name="connsiteY72" fmla="*/ 10435982 h 15618502"/>
                <a:gd name="connsiteX73" fmla="*/ 1672452 w 8337946"/>
                <a:gd name="connsiteY73" fmla="*/ 10941309 h 15618502"/>
                <a:gd name="connsiteX74" fmla="*/ 1792768 w 8337946"/>
                <a:gd name="connsiteY74" fmla="*/ 11446635 h 15618502"/>
                <a:gd name="connsiteX75" fmla="*/ 1648389 w 8337946"/>
                <a:gd name="connsiteY75" fmla="*/ 12072277 h 15618502"/>
                <a:gd name="connsiteX76" fmla="*/ 1648389 w 8337946"/>
                <a:gd name="connsiteY76" fmla="*/ 12986677 h 15618502"/>
                <a:gd name="connsiteX77" fmla="*/ 1937146 w 8337946"/>
                <a:gd name="connsiteY77" fmla="*/ 13612319 h 15618502"/>
                <a:gd name="connsiteX78" fmla="*/ 2225904 w 8337946"/>
                <a:gd name="connsiteY78" fmla="*/ 14141709 h 15618502"/>
                <a:gd name="connsiteX79" fmla="*/ 2322157 w 8337946"/>
                <a:gd name="connsiteY79" fmla="*/ 14815477 h 15618502"/>
                <a:gd name="connsiteX80" fmla="*/ 2851546 w 8337946"/>
                <a:gd name="connsiteY80" fmla="*/ 15104235 h 15618502"/>
                <a:gd name="connsiteX81" fmla="*/ 3284683 w 8337946"/>
                <a:gd name="connsiteY81" fmla="*/ 15152361 h 15618502"/>
                <a:gd name="connsiteX82" fmla="*/ 3717820 w 8337946"/>
                <a:gd name="connsiteY82" fmla="*/ 15272677 h 15618502"/>
                <a:gd name="connsiteX83" fmla="*/ 3886262 w 8337946"/>
                <a:gd name="connsiteY83" fmla="*/ 14983919 h 15618502"/>
                <a:gd name="connsiteX84" fmla="*/ 3741883 w 8337946"/>
                <a:gd name="connsiteY84" fmla="*/ 14526719 h 15618502"/>
                <a:gd name="connsiteX85" fmla="*/ 3669694 w 8337946"/>
                <a:gd name="connsiteY85" fmla="*/ 13925140 h 15618502"/>
                <a:gd name="connsiteX86" fmla="*/ 3645631 w 8337946"/>
                <a:gd name="connsiteY86" fmla="*/ 13684509 h 15618502"/>
                <a:gd name="connsiteX87" fmla="*/ 3669694 w 8337946"/>
                <a:gd name="connsiteY87" fmla="*/ 13347624 h 15618502"/>
                <a:gd name="connsiteX88" fmla="*/ 4006578 w 8337946"/>
                <a:gd name="connsiteY88" fmla="*/ 13852951 h 15618502"/>
                <a:gd name="connsiteX89" fmla="*/ 4078768 w 8337946"/>
                <a:gd name="connsiteY89" fmla="*/ 14286088 h 15618502"/>
                <a:gd name="connsiteX90" fmla="*/ 4150957 w 8337946"/>
                <a:gd name="connsiteY90" fmla="*/ 14791414 h 15618502"/>
                <a:gd name="connsiteX91" fmla="*/ 4247210 w 8337946"/>
                <a:gd name="connsiteY91" fmla="*/ 15128298 h 15618502"/>
                <a:gd name="connsiteX92" fmla="*/ 4608157 w 8337946"/>
                <a:gd name="connsiteY92" fmla="*/ 15224551 h 15618502"/>
                <a:gd name="connsiteX93" fmla="*/ 5426304 w 8337946"/>
                <a:gd name="connsiteY93" fmla="*/ 15080172 h 15618502"/>
                <a:gd name="connsiteX94" fmla="*/ 6485083 w 8337946"/>
                <a:gd name="connsiteY94" fmla="*/ 15200488 h 15618502"/>
                <a:gd name="connsiteX95" fmla="*/ 7206978 w 8337946"/>
                <a:gd name="connsiteY95" fmla="*/ 15007982 h 15618502"/>
                <a:gd name="connsiteX96" fmla="*/ 7832620 w 8337946"/>
                <a:gd name="connsiteY96" fmla="*/ 14695161 h 15618502"/>
                <a:gd name="connsiteX97" fmla="*/ 8337946 w 8337946"/>
                <a:gd name="connsiteY97" fmla="*/ 14526719 h 15618502"/>
                <a:gd name="connsiteX0" fmla="*/ 60220 w 8337946"/>
                <a:gd name="connsiteY0" fmla="*/ 15609561 h 15618502"/>
                <a:gd name="connsiteX1" fmla="*/ 445231 w 8337946"/>
                <a:gd name="connsiteY1" fmla="*/ 15513309 h 15618502"/>
                <a:gd name="connsiteX2" fmla="*/ 517420 w 8337946"/>
                <a:gd name="connsiteY2" fmla="*/ 14863603 h 15618502"/>
                <a:gd name="connsiteX3" fmla="*/ 637736 w 8337946"/>
                <a:gd name="connsiteY3" fmla="*/ 14550782 h 15618502"/>
                <a:gd name="connsiteX4" fmla="*/ 685862 w 8337946"/>
                <a:gd name="connsiteY4" fmla="*/ 13973267 h 15618502"/>
                <a:gd name="connsiteX5" fmla="*/ 373041 w 8337946"/>
                <a:gd name="connsiteY5" fmla="*/ 12986677 h 15618502"/>
                <a:gd name="connsiteX6" fmla="*/ 541483 w 8337946"/>
                <a:gd name="connsiteY6" fmla="*/ 11711330 h 15618502"/>
                <a:gd name="connsiteX7" fmla="*/ 854304 w 8337946"/>
                <a:gd name="connsiteY7" fmla="*/ 11037561 h 15618502"/>
                <a:gd name="connsiteX8" fmla="*/ 974620 w 8337946"/>
                <a:gd name="connsiteY8" fmla="*/ 10195351 h 15618502"/>
                <a:gd name="connsiteX9" fmla="*/ 854304 w 8337946"/>
                <a:gd name="connsiteY9" fmla="*/ 9617835 h 15618502"/>
                <a:gd name="connsiteX10" fmla="*/ 300852 w 8337946"/>
                <a:gd name="connsiteY10" fmla="*/ 9112509 h 15618502"/>
                <a:gd name="connsiteX11" fmla="*/ 36157 w 8337946"/>
                <a:gd name="connsiteY11" fmla="*/ 8751561 h 15618502"/>
                <a:gd name="connsiteX12" fmla="*/ 36157 w 8337946"/>
                <a:gd name="connsiteY12" fmla="*/ 8053730 h 15618502"/>
                <a:gd name="connsiteX13" fmla="*/ 348978 w 8337946"/>
                <a:gd name="connsiteY13" fmla="*/ 8510930 h 15618502"/>
                <a:gd name="connsiteX14" fmla="*/ 613673 w 8337946"/>
                <a:gd name="connsiteY14" fmla="*/ 8823751 h 15618502"/>
                <a:gd name="connsiteX15" fmla="*/ 926494 w 8337946"/>
                <a:gd name="connsiteY15" fmla="*/ 9160635 h 15618502"/>
                <a:gd name="connsiteX16" fmla="*/ 1070873 w 8337946"/>
                <a:gd name="connsiteY16" fmla="*/ 9256888 h 15618502"/>
                <a:gd name="connsiteX17" fmla="*/ 1215252 w 8337946"/>
                <a:gd name="connsiteY17" fmla="*/ 8799688 h 15618502"/>
                <a:gd name="connsiteX18" fmla="*/ 1046810 w 8337946"/>
                <a:gd name="connsiteY18" fmla="*/ 8390614 h 15618502"/>
                <a:gd name="connsiteX19" fmla="*/ 1167125 w 8337946"/>
                <a:gd name="connsiteY19" fmla="*/ 7596530 h 15618502"/>
                <a:gd name="connsiteX20" fmla="*/ 1383694 w 8337946"/>
                <a:gd name="connsiteY20" fmla="*/ 6585877 h 15618502"/>
                <a:gd name="connsiteX21" fmla="*/ 1191189 w 8337946"/>
                <a:gd name="connsiteY21" fmla="*/ 5791793 h 15618502"/>
                <a:gd name="connsiteX22" fmla="*/ 1022746 w 8337946"/>
                <a:gd name="connsiteY22" fmla="*/ 5430846 h 15618502"/>
                <a:gd name="connsiteX23" fmla="*/ 1239315 w 8337946"/>
                <a:gd name="connsiteY23" fmla="*/ 4829267 h 15618502"/>
                <a:gd name="connsiteX24" fmla="*/ 1070873 w 8337946"/>
                <a:gd name="connsiteY24" fmla="*/ 4540509 h 15618502"/>
                <a:gd name="connsiteX25" fmla="*/ 1431820 w 8337946"/>
                <a:gd name="connsiteY25" fmla="*/ 3722361 h 15618502"/>
                <a:gd name="connsiteX26" fmla="*/ 1407757 w 8337946"/>
                <a:gd name="connsiteY26" fmla="*/ 3024530 h 15618502"/>
                <a:gd name="connsiteX27" fmla="*/ 878368 w 8337946"/>
                <a:gd name="connsiteY27" fmla="*/ 2711709 h 15618502"/>
                <a:gd name="connsiteX28" fmla="*/ 637736 w 8337946"/>
                <a:gd name="connsiteY28" fmla="*/ 2254509 h 15618502"/>
                <a:gd name="connsiteX29" fmla="*/ 637736 w 8337946"/>
                <a:gd name="connsiteY29" fmla="*/ 1604803 h 15618502"/>
                <a:gd name="connsiteX30" fmla="*/ 220753 w 8337946"/>
                <a:gd name="connsiteY30" fmla="*/ 1013657 h 15618502"/>
                <a:gd name="connsiteX31" fmla="*/ 42552 w 8337946"/>
                <a:gd name="connsiteY31" fmla="*/ 736005 h 15618502"/>
                <a:gd name="connsiteX32" fmla="*/ 45748 w 8337946"/>
                <a:gd name="connsiteY32" fmla="*/ 32284 h 15618502"/>
                <a:gd name="connsiteX33" fmla="*/ 256091 w 8337946"/>
                <a:gd name="connsiteY33" fmla="*/ 154283 h 15618502"/>
                <a:gd name="connsiteX34" fmla="*/ 589610 w 8337946"/>
                <a:gd name="connsiteY34" fmla="*/ 473835 h 15618502"/>
                <a:gd name="connsiteX35" fmla="*/ 709925 w 8337946"/>
                <a:gd name="connsiteY35" fmla="*/ 1027288 h 15618502"/>
                <a:gd name="connsiteX36" fmla="*/ 1118999 w 8337946"/>
                <a:gd name="connsiteY36" fmla="*/ 1652930 h 15618502"/>
                <a:gd name="connsiteX37" fmla="*/ 1118999 w 8337946"/>
                <a:gd name="connsiteY37" fmla="*/ 2278572 h 15618502"/>
                <a:gd name="connsiteX38" fmla="*/ 1576199 w 8337946"/>
                <a:gd name="connsiteY38" fmla="*/ 2759835 h 15618502"/>
                <a:gd name="connsiteX39" fmla="*/ 1816831 w 8337946"/>
                <a:gd name="connsiteY39" fmla="*/ 3168909 h 15618502"/>
                <a:gd name="connsiteX40" fmla="*/ 2177778 w 8337946"/>
                <a:gd name="connsiteY40" fmla="*/ 3168909 h 15618502"/>
                <a:gd name="connsiteX41" fmla="*/ 2923736 w 8337946"/>
                <a:gd name="connsiteY41" fmla="*/ 2759835 h 15618502"/>
                <a:gd name="connsiteX42" fmla="*/ 3092178 w 8337946"/>
                <a:gd name="connsiteY42" fmla="*/ 2182319 h 15618502"/>
                <a:gd name="connsiteX43" fmla="*/ 3332810 w 8337946"/>
                <a:gd name="connsiteY43" fmla="*/ 1628867 h 15618502"/>
                <a:gd name="connsiteX44" fmla="*/ 3741883 w 8337946"/>
                <a:gd name="connsiteY44" fmla="*/ 1291982 h 15618502"/>
                <a:gd name="connsiteX45" fmla="*/ 4247210 w 8337946"/>
                <a:gd name="connsiteY45" fmla="*/ 1099477 h 15618502"/>
                <a:gd name="connsiteX46" fmla="*/ 4469987 w 8337946"/>
                <a:gd name="connsiteY46" fmla="*/ 999343 h 15618502"/>
                <a:gd name="connsiteX47" fmla="*/ 4608157 w 8337946"/>
                <a:gd name="connsiteY47" fmla="*/ 834782 h 15618502"/>
                <a:gd name="connsiteX48" fmla="*/ 4896915 w 8337946"/>
                <a:gd name="connsiteY48" fmla="*/ 690403 h 15618502"/>
                <a:gd name="connsiteX49" fmla="*/ 5089420 w 8337946"/>
                <a:gd name="connsiteY49" fmla="*/ 546024 h 15618502"/>
                <a:gd name="connsiteX50" fmla="*/ 4969104 w 8337946"/>
                <a:gd name="connsiteY50" fmla="*/ 762593 h 15618502"/>
                <a:gd name="connsiteX51" fmla="*/ 5257862 w 8337946"/>
                <a:gd name="connsiteY51" fmla="*/ 666340 h 15618502"/>
                <a:gd name="connsiteX52" fmla="*/ 4920978 w 8337946"/>
                <a:gd name="connsiteY52" fmla="*/ 882909 h 15618502"/>
                <a:gd name="connsiteX53" fmla="*/ 4680346 w 8337946"/>
                <a:gd name="connsiteY53" fmla="*/ 1027288 h 15618502"/>
                <a:gd name="connsiteX54" fmla="*/ 4415652 w 8337946"/>
                <a:gd name="connsiteY54" fmla="*/ 1316046 h 15618502"/>
                <a:gd name="connsiteX55" fmla="*/ 3862199 w 8337946"/>
                <a:gd name="connsiteY55" fmla="*/ 1556677 h 15618502"/>
                <a:gd name="connsiteX56" fmla="*/ 3477189 w 8337946"/>
                <a:gd name="connsiteY56" fmla="*/ 1917624 h 15618502"/>
                <a:gd name="connsiteX57" fmla="*/ 3284683 w 8337946"/>
                <a:gd name="connsiteY57" fmla="*/ 2302635 h 15618502"/>
                <a:gd name="connsiteX58" fmla="*/ 3260620 w 8337946"/>
                <a:gd name="connsiteY58" fmla="*/ 2832024 h 15618502"/>
                <a:gd name="connsiteX59" fmla="*/ 2875610 w 8337946"/>
                <a:gd name="connsiteY59" fmla="*/ 3241098 h 15618502"/>
                <a:gd name="connsiteX60" fmla="*/ 2129652 w 8337946"/>
                <a:gd name="connsiteY60" fmla="*/ 3457667 h 15618502"/>
                <a:gd name="connsiteX61" fmla="*/ 1816831 w 8337946"/>
                <a:gd name="connsiteY61" fmla="*/ 3626109 h 15618502"/>
                <a:gd name="connsiteX62" fmla="*/ 1696515 w 8337946"/>
                <a:gd name="connsiteY62" fmla="*/ 4131435 h 15618502"/>
                <a:gd name="connsiteX63" fmla="*/ 1528073 w 8337946"/>
                <a:gd name="connsiteY63" fmla="*/ 4444256 h 15618502"/>
                <a:gd name="connsiteX64" fmla="*/ 1648389 w 8337946"/>
                <a:gd name="connsiteY64" fmla="*/ 4901456 h 15618502"/>
                <a:gd name="connsiteX65" fmla="*/ 1672452 w 8337946"/>
                <a:gd name="connsiteY65" fmla="*/ 5430846 h 15618502"/>
                <a:gd name="connsiteX66" fmla="*/ 1937146 w 8337946"/>
                <a:gd name="connsiteY66" fmla="*/ 6080551 h 15618502"/>
                <a:gd name="connsiteX67" fmla="*/ 1840894 w 8337946"/>
                <a:gd name="connsiteY67" fmla="*/ 6922761 h 15618502"/>
                <a:gd name="connsiteX68" fmla="*/ 1576199 w 8337946"/>
                <a:gd name="connsiteY68" fmla="*/ 7789035 h 15618502"/>
                <a:gd name="connsiteX69" fmla="*/ 1576199 w 8337946"/>
                <a:gd name="connsiteY69" fmla="*/ 8390614 h 15618502"/>
                <a:gd name="connsiteX70" fmla="*/ 1720578 w 8337946"/>
                <a:gd name="connsiteY70" fmla="*/ 8968130 h 15618502"/>
                <a:gd name="connsiteX71" fmla="*/ 1913083 w 8337946"/>
                <a:gd name="connsiteY71" fmla="*/ 9401267 h 15618502"/>
                <a:gd name="connsiteX72" fmla="*/ 1840894 w 8337946"/>
                <a:gd name="connsiteY72" fmla="*/ 10435982 h 15618502"/>
                <a:gd name="connsiteX73" fmla="*/ 1672452 w 8337946"/>
                <a:gd name="connsiteY73" fmla="*/ 10941309 h 15618502"/>
                <a:gd name="connsiteX74" fmla="*/ 1792768 w 8337946"/>
                <a:gd name="connsiteY74" fmla="*/ 11446635 h 15618502"/>
                <a:gd name="connsiteX75" fmla="*/ 1648389 w 8337946"/>
                <a:gd name="connsiteY75" fmla="*/ 12072277 h 15618502"/>
                <a:gd name="connsiteX76" fmla="*/ 1648389 w 8337946"/>
                <a:gd name="connsiteY76" fmla="*/ 12986677 h 15618502"/>
                <a:gd name="connsiteX77" fmla="*/ 1937146 w 8337946"/>
                <a:gd name="connsiteY77" fmla="*/ 13612319 h 15618502"/>
                <a:gd name="connsiteX78" fmla="*/ 2225904 w 8337946"/>
                <a:gd name="connsiteY78" fmla="*/ 14141709 h 15618502"/>
                <a:gd name="connsiteX79" fmla="*/ 2322157 w 8337946"/>
                <a:gd name="connsiteY79" fmla="*/ 14815477 h 15618502"/>
                <a:gd name="connsiteX80" fmla="*/ 2851546 w 8337946"/>
                <a:gd name="connsiteY80" fmla="*/ 15104235 h 15618502"/>
                <a:gd name="connsiteX81" fmla="*/ 3284683 w 8337946"/>
                <a:gd name="connsiteY81" fmla="*/ 15152361 h 15618502"/>
                <a:gd name="connsiteX82" fmla="*/ 3717820 w 8337946"/>
                <a:gd name="connsiteY82" fmla="*/ 15272677 h 15618502"/>
                <a:gd name="connsiteX83" fmla="*/ 3886262 w 8337946"/>
                <a:gd name="connsiteY83" fmla="*/ 14983919 h 15618502"/>
                <a:gd name="connsiteX84" fmla="*/ 3741883 w 8337946"/>
                <a:gd name="connsiteY84" fmla="*/ 14526719 h 15618502"/>
                <a:gd name="connsiteX85" fmla="*/ 3669694 w 8337946"/>
                <a:gd name="connsiteY85" fmla="*/ 13925140 h 15618502"/>
                <a:gd name="connsiteX86" fmla="*/ 3645631 w 8337946"/>
                <a:gd name="connsiteY86" fmla="*/ 13684509 h 15618502"/>
                <a:gd name="connsiteX87" fmla="*/ 3669694 w 8337946"/>
                <a:gd name="connsiteY87" fmla="*/ 13347624 h 15618502"/>
                <a:gd name="connsiteX88" fmla="*/ 4006578 w 8337946"/>
                <a:gd name="connsiteY88" fmla="*/ 13852951 h 15618502"/>
                <a:gd name="connsiteX89" fmla="*/ 4078768 w 8337946"/>
                <a:gd name="connsiteY89" fmla="*/ 14286088 h 15618502"/>
                <a:gd name="connsiteX90" fmla="*/ 4150957 w 8337946"/>
                <a:gd name="connsiteY90" fmla="*/ 14791414 h 15618502"/>
                <a:gd name="connsiteX91" fmla="*/ 4247210 w 8337946"/>
                <a:gd name="connsiteY91" fmla="*/ 15128298 h 15618502"/>
                <a:gd name="connsiteX92" fmla="*/ 4608157 w 8337946"/>
                <a:gd name="connsiteY92" fmla="*/ 15224551 h 15618502"/>
                <a:gd name="connsiteX93" fmla="*/ 5426304 w 8337946"/>
                <a:gd name="connsiteY93" fmla="*/ 15080172 h 15618502"/>
                <a:gd name="connsiteX94" fmla="*/ 6485083 w 8337946"/>
                <a:gd name="connsiteY94" fmla="*/ 15200488 h 15618502"/>
                <a:gd name="connsiteX95" fmla="*/ 7206978 w 8337946"/>
                <a:gd name="connsiteY95" fmla="*/ 15007982 h 15618502"/>
                <a:gd name="connsiteX96" fmla="*/ 7832620 w 8337946"/>
                <a:gd name="connsiteY96" fmla="*/ 14695161 h 15618502"/>
                <a:gd name="connsiteX97" fmla="*/ 8337946 w 8337946"/>
                <a:gd name="connsiteY97" fmla="*/ 14526719 h 15618502"/>
                <a:gd name="connsiteX0" fmla="*/ 60220 w 8337946"/>
                <a:gd name="connsiteY0" fmla="*/ 15609561 h 15618502"/>
                <a:gd name="connsiteX1" fmla="*/ 445231 w 8337946"/>
                <a:gd name="connsiteY1" fmla="*/ 15513309 h 15618502"/>
                <a:gd name="connsiteX2" fmla="*/ 517420 w 8337946"/>
                <a:gd name="connsiteY2" fmla="*/ 14863603 h 15618502"/>
                <a:gd name="connsiteX3" fmla="*/ 637736 w 8337946"/>
                <a:gd name="connsiteY3" fmla="*/ 14550782 h 15618502"/>
                <a:gd name="connsiteX4" fmla="*/ 685862 w 8337946"/>
                <a:gd name="connsiteY4" fmla="*/ 13973267 h 15618502"/>
                <a:gd name="connsiteX5" fmla="*/ 373041 w 8337946"/>
                <a:gd name="connsiteY5" fmla="*/ 12986677 h 15618502"/>
                <a:gd name="connsiteX6" fmla="*/ 541483 w 8337946"/>
                <a:gd name="connsiteY6" fmla="*/ 11711330 h 15618502"/>
                <a:gd name="connsiteX7" fmla="*/ 854304 w 8337946"/>
                <a:gd name="connsiteY7" fmla="*/ 11037561 h 15618502"/>
                <a:gd name="connsiteX8" fmla="*/ 974620 w 8337946"/>
                <a:gd name="connsiteY8" fmla="*/ 10195351 h 15618502"/>
                <a:gd name="connsiteX9" fmla="*/ 854304 w 8337946"/>
                <a:gd name="connsiteY9" fmla="*/ 9617835 h 15618502"/>
                <a:gd name="connsiteX10" fmla="*/ 300852 w 8337946"/>
                <a:gd name="connsiteY10" fmla="*/ 9112509 h 15618502"/>
                <a:gd name="connsiteX11" fmla="*/ 36157 w 8337946"/>
                <a:gd name="connsiteY11" fmla="*/ 8751561 h 15618502"/>
                <a:gd name="connsiteX12" fmla="*/ 36157 w 8337946"/>
                <a:gd name="connsiteY12" fmla="*/ 8053730 h 15618502"/>
                <a:gd name="connsiteX13" fmla="*/ 348978 w 8337946"/>
                <a:gd name="connsiteY13" fmla="*/ 8510930 h 15618502"/>
                <a:gd name="connsiteX14" fmla="*/ 613673 w 8337946"/>
                <a:gd name="connsiteY14" fmla="*/ 8823751 h 15618502"/>
                <a:gd name="connsiteX15" fmla="*/ 926494 w 8337946"/>
                <a:gd name="connsiteY15" fmla="*/ 9160635 h 15618502"/>
                <a:gd name="connsiteX16" fmla="*/ 1070873 w 8337946"/>
                <a:gd name="connsiteY16" fmla="*/ 9256888 h 15618502"/>
                <a:gd name="connsiteX17" fmla="*/ 1215252 w 8337946"/>
                <a:gd name="connsiteY17" fmla="*/ 8799688 h 15618502"/>
                <a:gd name="connsiteX18" fmla="*/ 1046810 w 8337946"/>
                <a:gd name="connsiteY18" fmla="*/ 8390614 h 15618502"/>
                <a:gd name="connsiteX19" fmla="*/ 1167125 w 8337946"/>
                <a:gd name="connsiteY19" fmla="*/ 7596530 h 15618502"/>
                <a:gd name="connsiteX20" fmla="*/ 1383694 w 8337946"/>
                <a:gd name="connsiteY20" fmla="*/ 6585877 h 15618502"/>
                <a:gd name="connsiteX21" fmla="*/ 1191189 w 8337946"/>
                <a:gd name="connsiteY21" fmla="*/ 5791793 h 15618502"/>
                <a:gd name="connsiteX22" fmla="*/ 1022746 w 8337946"/>
                <a:gd name="connsiteY22" fmla="*/ 5430846 h 15618502"/>
                <a:gd name="connsiteX23" fmla="*/ 1239315 w 8337946"/>
                <a:gd name="connsiteY23" fmla="*/ 4829267 h 15618502"/>
                <a:gd name="connsiteX24" fmla="*/ 1070873 w 8337946"/>
                <a:gd name="connsiteY24" fmla="*/ 4540509 h 15618502"/>
                <a:gd name="connsiteX25" fmla="*/ 1431820 w 8337946"/>
                <a:gd name="connsiteY25" fmla="*/ 3722361 h 15618502"/>
                <a:gd name="connsiteX26" fmla="*/ 1407757 w 8337946"/>
                <a:gd name="connsiteY26" fmla="*/ 3024530 h 15618502"/>
                <a:gd name="connsiteX27" fmla="*/ 878368 w 8337946"/>
                <a:gd name="connsiteY27" fmla="*/ 2711709 h 15618502"/>
                <a:gd name="connsiteX28" fmla="*/ 637736 w 8337946"/>
                <a:gd name="connsiteY28" fmla="*/ 2254509 h 15618502"/>
                <a:gd name="connsiteX29" fmla="*/ 637736 w 8337946"/>
                <a:gd name="connsiteY29" fmla="*/ 1604803 h 15618502"/>
                <a:gd name="connsiteX30" fmla="*/ 220753 w 8337946"/>
                <a:gd name="connsiteY30" fmla="*/ 1013657 h 15618502"/>
                <a:gd name="connsiteX31" fmla="*/ 42552 w 8337946"/>
                <a:gd name="connsiteY31" fmla="*/ 736005 h 15618502"/>
                <a:gd name="connsiteX32" fmla="*/ 45748 w 8337946"/>
                <a:gd name="connsiteY32" fmla="*/ 32284 h 15618502"/>
                <a:gd name="connsiteX33" fmla="*/ 256091 w 8337946"/>
                <a:gd name="connsiteY33" fmla="*/ 154283 h 15618502"/>
                <a:gd name="connsiteX34" fmla="*/ 589610 w 8337946"/>
                <a:gd name="connsiteY34" fmla="*/ 473835 h 15618502"/>
                <a:gd name="connsiteX35" fmla="*/ 709925 w 8337946"/>
                <a:gd name="connsiteY35" fmla="*/ 1027288 h 15618502"/>
                <a:gd name="connsiteX36" fmla="*/ 1118999 w 8337946"/>
                <a:gd name="connsiteY36" fmla="*/ 1652930 h 15618502"/>
                <a:gd name="connsiteX37" fmla="*/ 1118999 w 8337946"/>
                <a:gd name="connsiteY37" fmla="*/ 2278572 h 15618502"/>
                <a:gd name="connsiteX38" fmla="*/ 1576199 w 8337946"/>
                <a:gd name="connsiteY38" fmla="*/ 2759835 h 15618502"/>
                <a:gd name="connsiteX39" fmla="*/ 1816831 w 8337946"/>
                <a:gd name="connsiteY39" fmla="*/ 3168909 h 15618502"/>
                <a:gd name="connsiteX40" fmla="*/ 2177778 w 8337946"/>
                <a:gd name="connsiteY40" fmla="*/ 3168909 h 15618502"/>
                <a:gd name="connsiteX41" fmla="*/ 2923736 w 8337946"/>
                <a:gd name="connsiteY41" fmla="*/ 2759835 h 15618502"/>
                <a:gd name="connsiteX42" fmla="*/ 3092178 w 8337946"/>
                <a:gd name="connsiteY42" fmla="*/ 2182319 h 15618502"/>
                <a:gd name="connsiteX43" fmla="*/ 3332810 w 8337946"/>
                <a:gd name="connsiteY43" fmla="*/ 1628867 h 15618502"/>
                <a:gd name="connsiteX44" fmla="*/ 3741883 w 8337946"/>
                <a:gd name="connsiteY44" fmla="*/ 1291982 h 15618502"/>
                <a:gd name="connsiteX45" fmla="*/ 4247210 w 8337946"/>
                <a:gd name="connsiteY45" fmla="*/ 1099477 h 15618502"/>
                <a:gd name="connsiteX46" fmla="*/ 4469987 w 8337946"/>
                <a:gd name="connsiteY46" fmla="*/ 999343 h 15618502"/>
                <a:gd name="connsiteX47" fmla="*/ 4608157 w 8337946"/>
                <a:gd name="connsiteY47" fmla="*/ 834782 h 15618502"/>
                <a:gd name="connsiteX48" fmla="*/ 4896915 w 8337946"/>
                <a:gd name="connsiteY48" fmla="*/ 690403 h 15618502"/>
                <a:gd name="connsiteX49" fmla="*/ 5089420 w 8337946"/>
                <a:gd name="connsiteY49" fmla="*/ 546024 h 15618502"/>
                <a:gd name="connsiteX50" fmla="*/ 4969104 w 8337946"/>
                <a:gd name="connsiteY50" fmla="*/ 762593 h 15618502"/>
                <a:gd name="connsiteX51" fmla="*/ 5257862 w 8337946"/>
                <a:gd name="connsiteY51" fmla="*/ 666340 h 15618502"/>
                <a:gd name="connsiteX52" fmla="*/ 4920978 w 8337946"/>
                <a:gd name="connsiteY52" fmla="*/ 882909 h 15618502"/>
                <a:gd name="connsiteX53" fmla="*/ 4680346 w 8337946"/>
                <a:gd name="connsiteY53" fmla="*/ 1027288 h 15618502"/>
                <a:gd name="connsiteX54" fmla="*/ 4415652 w 8337946"/>
                <a:gd name="connsiteY54" fmla="*/ 1264427 h 15618502"/>
                <a:gd name="connsiteX55" fmla="*/ 3862199 w 8337946"/>
                <a:gd name="connsiteY55" fmla="*/ 1556677 h 15618502"/>
                <a:gd name="connsiteX56" fmla="*/ 3477189 w 8337946"/>
                <a:gd name="connsiteY56" fmla="*/ 1917624 h 15618502"/>
                <a:gd name="connsiteX57" fmla="*/ 3284683 w 8337946"/>
                <a:gd name="connsiteY57" fmla="*/ 2302635 h 15618502"/>
                <a:gd name="connsiteX58" fmla="*/ 3260620 w 8337946"/>
                <a:gd name="connsiteY58" fmla="*/ 2832024 h 15618502"/>
                <a:gd name="connsiteX59" fmla="*/ 2875610 w 8337946"/>
                <a:gd name="connsiteY59" fmla="*/ 3241098 h 15618502"/>
                <a:gd name="connsiteX60" fmla="*/ 2129652 w 8337946"/>
                <a:gd name="connsiteY60" fmla="*/ 3457667 h 15618502"/>
                <a:gd name="connsiteX61" fmla="*/ 1816831 w 8337946"/>
                <a:gd name="connsiteY61" fmla="*/ 3626109 h 15618502"/>
                <a:gd name="connsiteX62" fmla="*/ 1696515 w 8337946"/>
                <a:gd name="connsiteY62" fmla="*/ 4131435 h 15618502"/>
                <a:gd name="connsiteX63" fmla="*/ 1528073 w 8337946"/>
                <a:gd name="connsiteY63" fmla="*/ 4444256 h 15618502"/>
                <a:gd name="connsiteX64" fmla="*/ 1648389 w 8337946"/>
                <a:gd name="connsiteY64" fmla="*/ 4901456 h 15618502"/>
                <a:gd name="connsiteX65" fmla="*/ 1672452 w 8337946"/>
                <a:gd name="connsiteY65" fmla="*/ 5430846 h 15618502"/>
                <a:gd name="connsiteX66" fmla="*/ 1937146 w 8337946"/>
                <a:gd name="connsiteY66" fmla="*/ 6080551 h 15618502"/>
                <a:gd name="connsiteX67" fmla="*/ 1840894 w 8337946"/>
                <a:gd name="connsiteY67" fmla="*/ 6922761 h 15618502"/>
                <a:gd name="connsiteX68" fmla="*/ 1576199 w 8337946"/>
                <a:gd name="connsiteY68" fmla="*/ 7789035 h 15618502"/>
                <a:gd name="connsiteX69" fmla="*/ 1576199 w 8337946"/>
                <a:gd name="connsiteY69" fmla="*/ 8390614 h 15618502"/>
                <a:gd name="connsiteX70" fmla="*/ 1720578 w 8337946"/>
                <a:gd name="connsiteY70" fmla="*/ 8968130 h 15618502"/>
                <a:gd name="connsiteX71" fmla="*/ 1913083 w 8337946"/>
                <a:gd name="connsiteY71" fmla="*/ 9401267 h 15618502"/>
                <a:gd name="connsiteX72" fmla="*/ 1840894 w 8337946"/>
                <a:gd name="connsiteY72" fmla="*/ 10435982 h 15618502"/>
                <a:gd name="connsiteX73" fmla="*/ 1672452 w 8337946"/>
                <a:gd name="connsiteY73" fmla="*/ 10941309 h 15618502"/>
                <a:gd name="connsiteX74" fmla="*/ 1792768 w 8337946"/>
                <a:gd name="connsiteY74" fmla="*/ 11446635 h 15618502"/>
                <a:gd name="connsiteX75" fmla="*/ 1648389 w 8337946"/>
                <a:gd name="connsiteY75" fmla="*/ 12072277 h 15618502"/>
                <a:gd name="connsiteX76" fmla="*/ 1648389 w 8337946"/>
                <a:gd name="connsiteY76" fmla="*/ 12986677 h 15618502"/>
                <a:gd name="connsiteX77" fmla="*/ 1937146 w 8337946"/>
                <a:gd name="connsiteY77" fmla="*/ 13612319 h 15618502"/>
                <a:gd name="connsiteX78" fmla="*/ 2225904 w 8337946"/>
                <a:gd name="connsiteY78" fmla="*/ 14141709 h 15618502"/>
                <a:gd name="connsiteX79" fmla="*/ 2322157 w 8337946"/>
                <a:gd name="connsiteY79" fmla="*/ 14815477 h 15618502"/>
                <a:gd name="connsiteX80" fmla="*/ 2851546 w 8337946"/>
                <a:gd name="connsiteY80" fmla="*/ 15104235 h 15618502"/>
                <a:gd name="connsiteX81" fmla="*/ 3284683 w 8337946"/>
                <a:gd name="connsiteY81" fmla="*/ 15152361 h 15618502"/>
                <a:gd name="connsiteX82" fmla="*/ 3717820 w 8337946"/>
                <a:gd name="connsiteY82" fmla="*/ 15272677 h 15618502"/>
                <a:gd name="connsiteX83" fmla="*/ 3886262 w 8337946"/>
                <a:gd name="connsiteY83" fmla="*/ 14983919 h 15618502"/>
                <a:gd name="connsiteX84" fmla="*/ 3741883 w 8337946"/>
                <a:gd name="connsiteY84" fmla="*/ 14526719 h 15618502"/>
                <a:gd name="connsiteX85" fmla="*/ 3669694 w 8337946"/>
                <a:gd name="connsiteY85" fmla="*/ 13925140 h 15618502"/>
                <a:gd name="connsiteX86" fmla="*/ 3645631 w 8337946"/>
                <a:gd name="connsiteY86" fmla="*/ 13684509 h 15618502"/>
                <a:gd name="connsiteX87" fmla="*/ 3669694 w 8337946"/>
                <a:gd name="connsiteY87" fmla="*/ 13347624 h 15618502"/>
                <a:gd name="connsiteX88" fmla="*/ 4006578 w 8337946"/>
                <a:gd name="connsiteY88" fmla="*/ 13852951 h 15618502"/>
                <a:gd name="connsiteX89" fmla="*/ 4078768 w 8337946"/>
                <a:gd name="connsiteY89" fmla="*/ 14286088 h 15618502"/>
                <a:gd name="connsiteX90" fmla="*/ 4150957 w 8337946"/>
                <a:gd name="connsiteY90" fmla="*/ 14791414 h 15618502"/>
                <a:gd name="connsiteX91" fmla="*/ 4247210 w 8337946"/>
                <a:gd name="connsiteY91" fmla="*/ 15128298 h 15618502"/>
                <a:gd name="connsiteX92" fmla="*/ 4608157 w 8337946"/>
                <a:gd name="connsiteY92" fmla="*/ 15224551 h 15618502"/>
                <a:gd name="connsiteX93" fmla="*/ 5426304 w 8337946"/>
                <a:gd name="connsiteY93" fmla="*/ 15080172 h 15618502"/>
                <a:gd name="connsiteX94" fmla="*/ 6485083 w 8337946"/>
                <a:gd name="connsiteY94" fmla="*/ 15200488 h 15618502"/>
                <a:gd name="connsiteX95" fmla="*/ 7206978 w 8337946"/>
                <a:gd name="connsiteY95" fmla="*/ 15007982 h 15618502"/>
                <a:gd name="connsiteX96" fmla="*/ 7832620 w 8337946"/>
                <a:gd name="connsiteY96" fmla="*/ 14695161 h 15618502"/>
                <a:gd name="connsiteX97" fmla="*/ 8337946 w 8337946"/>
                <a:gd name="connsiteY97" fmla="*/ 14526719 h 15618502"/>
                <a:gd name="connsiteX0" fmla="*/ 60220 w 8337946"/>
                <a:gd name="connsiteY0" fmla="*/ 15609561 h 15618502"/>
                <a:gd name="connsiteX1" fmla="*/ 445231 w 8337946"/>
                <a:gd name="connsiteY1" fmla="*/ 15513309 h 15618502"/>
                <a:gd name="connsiteX2" fmla="*/ 517420 w 8337946"/>
                <a:gd name="connsiteY2" fmla="*/ 14863603 h 15618502"/>
                <a:gd name="connsiteX3" fmla="*/ 637736 w 8337946"/>
                <a:gd name="connsiteY3" fmla="*/ 14550782 h 15618502"/>
                <a:gd name="connsiteX4" fmla="*/ 685862 w 8337946"/>
                <a:gd name="connsiteY4" fmla="*/ 13973267 h 15618502"/>
                <a:gd name="connsiteX5" fmla="*/ 373041 w 8337946"/>
                <a:gd name="connsiteY5" fmla="*/ 12986677 h 15618502"/>
                <a:gd name="connsiteX6" fmla="*/ 541483 w 8337946"/>
                <a:gd name="connsiteY6" fmla="*/ 11711330 h 15618502"/>
                <a:gd name="connsiteX7" fmla="*/ 854304 w 8337946"/>
                <a:gd name="connsiteY7" fmla="*/ 11037561 h 15618502"/>
                <a:gd name="connsiteX8" fmla="*/ 974620 w 8337946"/>
                <a:gd name="connsiteY8" fmla="*/ 10195351 h 15618502"/>
                <a:gd name="connsiteX9" fmla="*/ 854304 w 8337946"/>
                <a:gd name="connsiteY9" fmla="*/ 9617835 h 15618502"/>
                <a:gd name="connsiteX10" fmla="*/ 300852 w 8337946"/>
                <a:gd name="connsiteY10" fmla="*/ 9112509 h 15618502"/>
                <a:gd name="connsiteX11" fmla="*/ 36157 w 8337946"/>
                <a:gd name="connsiteY11" fmla="*/ 8751561 h 15618502"/>
                <a:gd name="connsiteX12" fmla="*/ 36157 w 8337946"/>
                <a:gd name="connsiteY12" fmla="*/ 8053730 h 15618502"/>
                <a:gd name="connsiteX13" fmla="*/ 348978 w 8337946"/>
                <a:gd name="connsiteY13" fmla="*/ 8510930 h 15618502"/>
                <a:gd name="connsiteX14" fmla="*/ 613673 w 8337946"/>
                <a:gd name="connsiteY14" fmla="*/ 8823751 h 15618502"/>
                <a:gd name="connsiteX15" fmla="*/ 926494 w 8337946"/>
                <a:gd name="connsiteY15" fmla="*/ 9160635 h 15618502"/>
                <a:gd name="connsiteX16" fmla="*/ 1070873 w 8337946"/>
                <a:gd name="connsiteY16" fmla="*/ 9256888 h 15618502"/>
                <a:gd name="connsiteX17" fmla="*/ 1215252 w 8337946"/>
                <a:gd name="connsiteY17" fmla="*/ 8799688 h 15618502"/>
                <a:gd name="connsiteX18" fmla="*/ 1046810 w 8337946"/>
                <a:gd name="connsiteY18" fmla="*/ 8390614 h 15618502"/>
                <a:gd name="connsiteX19" fmla="*/ 1167125 w 8337946"/>
                <a:gd name="connsiteY19" fmla="*/ 7596530 h 15618502"/>
                <a:gd name="connsiteX20" fmla="*/ 1383694 w 8337946"/>
                <a:gd name="connsiteY20" fmla="*/ 6585877 h 15618502"/>
                <a:gd name="connsiteX21" fmla="*/ 1191189 w 8337946"/>
                <a:gd name="connsiteY21" fmla="*/ 5791793 h 15618502"/>
                <a:gd name="connsiteX22" fmla="*/ 1022746 w 8337946"/>
                <a:gd name="connsiteY22" fmla="*/ 5430846 h 15618502"/>
                <a:gd name="connsiteX23" fmla="*/ 1239315 w 8337946"/>
                <a:gd name="connsiteY23" fmla="*/ 4829267 h 15618502"/>
                <a:gd name="connsiteX24" fmla="*/ 1070873 w 8337946"/>
                <a:gd name="connsiteY24" fmla="*/ 4540509 h 15618502"/>
                <a:gd name="connsiteX25" fmla="*/ 1431820 w 8337946"/>
                <a:gd name="connsiteY25" fmla="*/ 3722361 h 15618502"/>
                <a:gd name="connsiteX26" fmla="*/ 1407757 w 8337946"/>
                <a:gd name="connsiteY26" fmla="*/ 3024530 h 15618502"/>
                <a:gd name="connsiteX27" fmla="*/ 878368 w 8337946"/>
                <a:gd name="connsiteY27" fmla="*/ 2711709 h 15618502"/>
                <a:gd name="connsiteX28" fmla="*/ 637736 w 8337946"/>
                <a:gd name="connsiteY28" fmla="*/ 2254509 h 15618502"/>
                <a:gd name="connsiteX29" fmla="*/ 637736 w 8337946"/>
                <a:gd name="connsiteY29" fmla="*/ 1604803 h 15618502"/>
                <a:gd name="connsiteX30" fmla="*/ 220753 w 8337946"/>
                <a:gd name="connsiteY30" fmla="*/ 1013657 h 15618502"/>
                <a:gd name="connsiteX31" fmla="*/ 42552 w 8337946"/>
                <a:gd name="connsiteY31" fmla="*/ 736005 h 15618502"/>
                <a:gd name="connsiteX32" fmla="*/ 45748 w 8337946"/>
                <a:gd name="connsiteY32" fmla="*/ 32284 h 15618502"/>
                <a:gd name="connsiteX33" fmla="*/ 256091 w 8337946"/>
                <a:gd name="connsiteY33" fmla="*/ 154283 h 15618502"/>
                <a:gd name="connsiteX34" fmla="*/ 589610 w 8337946"/>
                <a:gd name="connsiteY34" fmla="*/ 473835 h 15618502"/>
                <a:gd name="connsiteX35" fmla="*/ 709925 w 8337946"/>
                <a:gd name="connsiteY35" fmla="*/ 1027288 h 15618502"/>
                <a:gd name="connsiteX36" fmla="*/ 1118999 w 8337946"/>
                <a:gd name="connsiteY36" fmla="*/ 1652930 h 15618502"/>
                <a:gd name="connsiteX37" fmla="*/ 1118999 w 8337946"/>
                <a:gd name="connsiteY37" fmla="*/ 2278572 h 15618502"/>
                <a:gd name="connsiteX38" fmla="*/ 1576199 w 8337946"/>
                <a:gd name="connsiteY38" fmla="*/ 2759835 h 15618502"/>
                <a:gd name="connsiteX39" fmla="*/ 1816831 w 8337946"/>
                <a:gd name="connsiteY39" fmla="*/ 3168909 h 15618502"/>
                <a:gd name="connsiteX40" fmla="*/ 2177778 w 8337946"/>
                <a:gd name="connsiteY40" fmla="*/ 3168909 h 15618502"/>
                <a:gd name="connsiteX41" fmla="*/ 2923736 w 8337946"/>
                <a:gd name="connsiteY41" fmla="*/ 2759835 h 15618502"/>
                <a:gd name="connsiteX42" fmla="*/ 3092178 w 8337946"/>
                <a:gd name="connsiteY42" fmla="*/ 2182319 h 15618502"/>
                <a:gd name="connsiteX43" fmla="*/ 3332810 w 8337946"/>
                <a:gd name="connsiteY43" fmla="*/ 1628867 h 15618502"/>
                <a:gd name="connsiteX44" fmla="*/ 3741883 w 8337946"/>
                <a:gd name="connsiteY44" fmla="*/ 1291982 h 15618502"/>
                <a:gd name="connsiteX45" fmla="*/ 4247210 w 8337946"/>
                <a:gd name="connsiteY45" fmla="*/ 1099477 h 15618502"/>
                <a:gd name="connsiteX46" fmla="*/ 4469987 w 8337946"/>
                <a:gd name="connsiteY46" fmla="*/ 999343 h 15618502"/>
                <a:gd name="connsiteX47" fmla="*/ 4608157 w 8337946"/>
                <a:gd name="connsiteY47" fmla="*/ 834782 h 15618502"/>
                <a:gd name="connsiteX48" fmla="*/ 4896915 w 8337946"/>
                <a:gd name="connsiteY48" fmla="*/ 690403 h 15618502"/>
                <a:gd name="connsiteX49" fmla="*/ 5089420 w 8337946"/>
                <a:gd name="connsiteY49" fmla="*/ 546024 h 15618502"/>
                <a:gd name="connsiteX50" fmla="*/ 4969104 w 8337946"/>
                <a:gd name="connsiteY50" fmla="*/ 762593 h 15618502"/>
                <a:gd name="connsiteX51" fmla="*/ 5257862 w 8337946"/>
                <a:gd name="connsiteY51" fmla="*/ 666340 h 15618502"/>
                <a:gd name="connsiteX52" fmla="*/ 4920978 w 8337946"/>
                <a:gd name="connsiteY52" fmla="*/ 882909 h 15618502"/>
                <a:gd name="connsiteX53" fmla="*/ 4680346 w 8337946"/>
                <a:gd name="connsiteY53" fmla="*/ 1027288 h 15618502"/>
                <a:gd name="connsiteX54" fmla="*/ 4415652 w 8337946"/>
                <a:gd name="connsiteY54" fmla="*/ 1264427 h 15618502"/>
                <a:gd name="connsiteX55" fmla="*/ 3862199 w 8337946"/>
                <a:gd name="connsiteY55" fmla="*/ 1556677 h 15618502"/>
                <a:gd name="connsiteX56" fmla="*/ 3477189 w 8337946"/>
                <a:gd name="connsiteY56" fmla="*/ 1873379 h 15618502"/>
                <a:gd name="connsiteX57" fmla="*/ 3284683 w 8337946"/>
                <a:gd name="connsiteY57" fmla="*/ 2302635 h 15618502"/>
                <a:gd name="connsiteX58" fmla="*/ 3260620 w 8337946"/>
                <a:gd name="connsiteY58" fmla="*/ 2832024 h 15618502"/>
                <a:gd name="connsiteX59" fmla="*/ 2875610 w 8337946"/>
                <a:gd name="connsiteY59" fmla="*/ 3241098 h 15618502"/>
                <a:gd name="connsiteX60" fmla="*/ 2129652 w 8337946"/>
                <a:gd name="connsiteY60" fmla="*/ 3457667 h 15618502"/>
                <a:gd name="connsiteX61" fmla="*/ 1816831 w 8337946"/>
                <a:gd name="connsiteY61" fmla="*/ 3626109 h 15618502"/>
                <a:gd name="connsiteX62" fmla="*/ 1696515 w 8337946"/>
                <a:gd name="connsiteY62" fmla="*/ 4131435 h 15618502"/>
                <a:gd name="connsiteX63" fmla="*/ 1528073 w 8337946"/>
                <a:gd name="connsiteY63" fmla="*/ 4444256 h 15618502"/>
                <a:gd name="connsiteX64" fmla="*/ 1648389 w 8337946"/>
                <a:gd name="connsiteY64" fmla="*/ 4901456 h 15618502"/>
                <a:gd name="connsiteX65" fmla="*/ 1672452 w 8337946"/>
                <a:gd name="connsiteY65" fmla="*/ 5430846 h 15618502"/>
                <a:gd name="connsiteX66" fmla="*/ 1937146 w 8337946"/>
                <a:gd name="connsiteY66" fmla="*/ 6080551 h 15618502"/>
                <a:gd name="connsiteX67" fmla="*/ 1840894 w 8337946"/>
                <a:gd name="connsiteY67" fmla="*/ 6922761 h 15618502"/>
                <a:gd name="connsiteX68" fmla="*/ 1576199 w 8337946"/>
                <a:gd name="connsiteY68" fmla="*/ 7789035 h 15618502"/>
                <a:gd name="connsiteX69" fmla="*/ 1576199 w 8337946"/>
                <a:gd name="connsiteY69" fmla="*/ 8390614 h 15618502"/>
                <a:gd name="connsiteX70" fmla="*/ 1720578 w 8337946"/>
                <a:gd name="connsiteY70" fmla="*/ 8968130 h 15618502"/>
                <a:gd name="connsiteX71" fmla="*/ 1913083 w 8337946"/>
                <a:gd name="connsiteY71" fmla="*/ 9401267 h 15618502"/>
                <a:gd name="connsiteX72" fmla="*/ 1840894 w 8337946"/>
                <a:gd name="connsiteY72" fmla="*/ 10435982 h 15618502"/>
                <a:gd name="connsiteX73" fmla="*/ 1672452 w 8337946"/>
                <a:gd name="connsiteY73" fmla="*/ 10941309 h 15618502"/>
                <a:gd name="connsiteX74" fmla="*/ 1792768 w 8337946"/>
                <a:gd name="connsiteY74" fmla="*/ 11446635 h 15618502"/>
                <a:gd name="connsiteX75" fmla="*/ 1648389 w 8337946"/>
                <a:gd name="connsiteY75" fmla="*/ 12072277 h 15618502"/>
                <a:gd name="connsiteX76" fmla="*/ 1648389 w 8337946"/>
                <a:gd name="connsiteY76" fmla="*/ 12986677 h 15618502"/>
                <a:gd name="connsiteX77" fmla="*/ 1937146 w 8337946"/>
                <a:gd name="connsiteY77" fmla="*/ 13612319 h 15618502"/>
                <a:gd name="connsiteX78" fmla="*/ 2225904 w 8337946"/>
                <a:gd name="connsiteY78" fmla="*/ 14141709 h 15618502"/>
                <a:gd name="connsiteX79" fmla="*/ 2322157 w 8337946"/>
                <a:gd name="connsiteY79" fmla="*/ 14815477 h 15618502"/>
                <a:gd name="connsiteX80" fmla="*/ 2851546 w 8337946"/>
                <a:gd name="connsiteY80" fmla="*/ 15104235 h 15618502"/>
                <a:gd name="connsiteX81" fmla="*/ 3284683 w 8337946"/>
                <a:gd name="connsiteY81" fmla="*/ 15152361 h 15618502"/>
                <a:gd name="connsiteX82" fmla="*/ 3717820 w 8337946"/>
                <a:gd name="connsiteY82" fmla="*/ 15272677 h 15618502"/>
                <a:gd name="connsiteX83" fmla="*/ 3886262 w 8337946"/>
                <a:gd name="connsiteY83" fmla="*/ 14983919 h 15618502"/>
                <a:gd name="connsiteX84" fmla="*/ 3741883 w 8337946"/>
                <a:gd name="connsiteY84" fmla="*/ 14526719 h 15618502"/>
                <a:gd name="connsiteX85" fmla="*/ 3669694 w 8337946"/>
                <a:gd name="connsiteY85" fmla="*/ 13925140 h 15618502"/>
                <a:gd name="connsiteX86" fmla="*/ 3645631 w 8337946"/>
                <a:gd name="connsiteY86" fmla="*/ 13684509 h 15618502"/>
                <a:gd name="connsiteX87" fmla="*/ 3669694 w 8337946"/>
                <a:gd name="connsiteY87" fmla="*/ 13347624 h 15618502"/>
                <a:gd name="connsiteX88" fmla="*/ 4006578 w 8337946"/>
                <a:gd name="connsiteY88" fmla="*/ 13852951 h 15618502"/>
                <a:gd name="connsiteX89" fmla="*/ 4078768 w 8337946"/>
                <a:gd name="connsiteY89" fmla="*/ 14286088 h 15618502"/>
                <a:gd name="connsiteX90" fmla="*/ 4150957 w 8337946"/>
                <a:gd name="connsiteY90" fmla="*/ 14791414 h 15618502"/>
                <a:gd name="connsiteX91" fmla="*/ 4247210 w 8337946"/>
                <a:gd name="connsiteY91" fmla="*/ 15128298 h 15618502"/>
                <a:gd name="connsiteX92" fmla="*/ 4608157 w 8337946"/>
                <a:gd name="connsiteY92" fmla="*/ 15224551 h 15618502"/>
                <a:gd name="connsiteX93" fmla="*/ 5426304 w 8337946"/>
                <a:gd name="connsiteY93" fmla="*/ 15080172 h 15618502"/>
                <a:gd name="connsiteX94" fmla="*/ 6485083 w 8337946"/>
                <a:gd name="connsiteY94" fmla="*/ 15200488 h 15618502"/>
                <a:gd name="connsiteX95" fmla="*/ 7206978 w 8337946"/>
                <a:gd name="connsiteY95" fmla="*/ 15007982 h 15618502"/>
                <a:gd name="connsiteX96" fmla="*/ 7832620 w 8337946"/>
                <a:gd name="connsiteY96" fmla="*/ 14695161 h 15618502"/>
                <a:gd name="connsiteX97" fmla="*/ 8337946 w 8337946"/>
                <a:gd name="connsiteY97" fmla="*/ 14526719 h 15618502"/>
                <a:gd name="connsiteX0" fmla="*/ 60220 w 7860411"/>
                <a:gd name="connsiteY0" fmla="*/ 15609561 h 15618502"/>
                <a:gd name="connsiteX1" fmla="*/ 445231 w 7860411"/>
                <a:gd name="connsiteY1" fmla="*/ 15513309 h 15618502"/>
                <a:gd name="connsiteX2" fmla="*/ 517420 w 7860411"/>
                <a:gd name="connsiteY2" fmla="*/ 14863603 h 15618502"/>
                <a:gd name="connsiteX3" fmla="*/ 637736 w 7860411"/>
                <a:gd name="connsiteY3" fmla="*/ 14550782 h 15618502"/>
                <a:gd name="connsiteX4" fmla="*/ 685862 w 7860411"/>
                <a:gd name="connsiteY4" fmla="*/ 13973267 h 15618502"/>
                <a:gd name="connsiteX5" fmla="*/ 373041 w 7860411"/>
                <a:gd name="connsiteY5" fmla="*/ 12986677 h 15618502"/>
                <a:gd name="connsiteX6" fmla="*/ 541483 w 7860411"/>
                <a:gd name="connsiteY6" fmla="*/ 11711330 h 15618502"/>
                <a:gd name="connsiteX7" fmla="*/ 854304 w 7860411"/>
                <a:gd name="connsiteY7" fmla="*/ 11037561 h 15618502"/>
                <a:gd name="connsiteX8" fmla="*/ 974620 w 7860411"/>
                <a:gd name="connsiteY8" fmla="*/ 10195351 h 15618502"/>
                <a:gd name="connsiteX9" fmla="*/ 854304 w 7860411"/>
                <a:gd name="connsiteY9" fmla="*/ 9617835 h 15618502"/>
                <a:gd name="connsiteX10" fmla="*/ 300852 w 7860411"/>
                <a:gd name="connsiteY10" fmla="*/ 9112509 h 15618502"/>
                <a:gd name="connsiteX11" fmla="*/ 36157 w 7860411"/>
                <a:gd name="connsiteY11" fmla="*/ 8751561 h 15618502"/>
                <a:gd name="connsiteX12" fmla="*/ 36157 w 7860411"/>
                <a:gd name="connsiteY12" fmla="*/ 8053730 h 15618502"/>
                <a:gd name="connsiteX13" fmla="*/ 348978 w 7860411"/>
                <a:gd name="connsiteY13" fmla="*/ 8510930 h 15618502"/>
                <a:gd name="connsiteX14" fmla="*/ 613673 w 7860411"/>
                <a:gd name="connsiteY14" fmla="*/ 8823751 h 15618502"/>
                <a:gd name="connsiteX15" fmla="*/ 926494 w 7860411"/>
                <a:gd name="connsiteY15" fmla="*/ 9160635 h 15618502"/>
                <a:gd name="connsiteX16" fmla="*/ 1070873 w 7860411"/>
                <a:gd name="connsiteY16" fmla="*/ 9256888 h 15618502"/>
                <a:gd name="connsiteX17" fmla="*/ 1215252 w 7860411"/>
                <a:gd name="connsiteY17" fmla="*/ 8799688 h 15618502"/>
                <a:gd name="connsiteX18" fmla="*/ 1046810 w 7860411"/>
                <a:gd name="connsiteY18" fmla="*/ 8390614 h 15618502"/>
                <a:gd name="connsiteX19" fmla="*/ 1167125 w 7860411"/>
                <a:gd name="connsiteY19" fmla="*/ 7596530 h 15618502"/>
                <a:gd name="connsiteX20" fmla="*/ 1383694 w 7860411"/>
                <a:gd name="connsiteY20" fmla="*/ 6585877 h 15618502"/>
                <a:gd name="connsiteX21" fmla="*/ 1191189 w 7860411"/>
                <a:gd name="connsiteY21" fmla="*/ 5791793 h 15618502"/>
                <a:gd name="connsiteX22" fmla="*/ 1022746 w 7860411"/>
                <a:gd name="connsiteY22" fmla="*/ 5430846 h 15618502"/>
                <a:gd name="connsiteX23" fmla="*/ 1239315 w 7860411"/>
                <a:gd name="connsiteY23" fmla="*/ 4829267 h 15618502"/>
                <a:gd name="connsiteX24" fmla="*/ 1070873 w 7860411"/>
                <a:gd name="connsiteY24" fmla="*/ 4540509 h 15618502"/>
                <a:gd name="connsiteX25" fmla="*/ 1431820 w 7860411"/>
                <a:gd name="connsiteY25" fmla="*/ 3722361 h 15618502"/>
                <a:gd name="connsiteX26" fmla="*/ 1407757 w 7860411"/>
                <a:gd name="connsiteY26" fmla="*/ 3024530 h 15618502"/>
                <a:gd name="connsiteX27" fmla="*/ 878368 w 7860411"/>
                <a:gd name="connsiteY27" fmla="*/ 2711709 h 15618502"/>
                <a:gd name="connsiteX28" fmla="*/ 637736 w 7860411"/>
                <a:gd name="connsiteY28" fmla="*/ 2254509 h 15618502"/>
                <a:gd name="connsiteX29" fmla="*/ 637736 w 7860411"/>
                <a:gd name="connsiteY29" fmla="*/ 1604803 h 15618502"/>
                <a:gd name="connsiteX30" fmla="*/ 220753 w 7860411"/>
                <a:gd name="connsiteY30" fmla="*/ 1013657 h 15618502"/>
                <a:gd name="connsiteX31" fmla="*/ 42552 w 7860411"/>
                <a:gd name="connsiteY31" fmla="*/ 736005 h 15618502"/>
                <a:gd name="connsiteX32" fmla="*/ 45748 w 7860411"/>
                <a:gd name="connsiteY32" fmla="*/ 32284 h 15618502"/>
                <a:gd name="connsiteX33" fmla="*/ 256091 w 7860411"/>
                <a:gd name="connsiteY33" fmla="*/ 154283 h 15618502"/>
                <a:gd name="connsiteX34" fmla="*/ 589610 w 7860411"/>
                <a:gd name="connsiteY34" fmla="*/ 473835 h 15618502"/>
                <a:gd name="connsiteX35" fmla="*/ 709925 w 7860411"/>
                <a:gd name="connsiteY35" fmla="*/ 1027288 h 15618502"/>
                <a:gd name="connsiteX36" fmla="*/ 1118999 w 7860411"/>
                <a:gd name="connsiteY36" fmla="*/ 1652930 h 15618502"/>
                <a:gd name="connsiteX37" fmla="*/ 1118999 w 7860411"/>
                <a:gd name="connsiteY37" fmla="*/ 2278572 h 15618502"/>
                <a:gd name="connsiteX38" fmla="*/ 1576199 w 7860411"/>
                <a:gd name="connsiteY38" fmla="*/ 2759835 h 15618502"/>
                <a:gd name="connsiteX39" fmla="*/ 1816831 w 7860411"/>
                <a:gd name="connsiteY39" fmla="*/ 3168909 h 15618502"/>
                <a:gd name="connsiteX40" fmla="*/ 2177778 w 7860411"/>
                <a:gd name="connsiteY40" fmla="*/ 3168909 h 15618502"/>
                <a:gd name="connsiteX41" fmla="*/ 2923736 w 7860411"/>
                <a:gd name="connsiteY41" fmla="*/ 2759835 h 15618502"/>
                <a:gd name="connsiteX42" fmla="*/ 3092178 w 7860411"/>
                <a:gd name="connsiteY42" fmla="*/ 2182319 h 15618502"/>
                <a:gd name="connsiteX43" fmla="*/ 3332810 w 7860411"/>
                <a:gd name="connsiteY43" fmla="*/ 1628867 h 15618502"/>
                <a:gd name="connsiteX44" fmla="*/ 3741883 w 7860411"/>
                <a:gd name="connsiteY44" fmla="*/ 1291982 h 15618502"/>
                <a:gd name="connsiteX45" fmla="*/ 4247210 w 7860411"/>
                <a:gd name="connsiteY45" fmla="*/ 1099477 h 15618502"/>
                <a:gd name="connsiteX46" fmla="*/ 4469987 w 7860411"/>
                <a:gd name="connsiteY46" fmla="*/ 999343 h 15618502"/>
                <a:gd name="connsiteX47" fmla="*/ 4608157 w 7860411"/>
                <a:gd name="connsiteY47" fmla="*/ 834782 h 15618502"/>
                <a:gd name="connsiteX48" fmla="*/ 4896915 w 7860411"/>
                <a:gd name="connsiteY48" fmla="*/ 690403 h 15618502"/>
                <a:gd name="connsiteX49" fmla="*/ 5089420 w 7860411"/>
                <a:gd name="connsiteY49" fmla="*/ 546024 h 15618502"/>
                <a:gd name="connsiteX50" fmla="*/ 4969104 w 7860411"/>
                <a:gd name="connsiteY50" fmla="*/ 762593 h 15618502"/>
                <a:gd name="connsiteX51" fmla="*/ 5257862 w 7860411"/>
                <a:gd name="connsiteY51" fmla="*/ 666340 h 15618502"/>
                <a:gd name="connsiteX52" fmla="*/ 4920978 w 7860411"/>
                <a:gd name="connsiteY52" fmla="*/ 882909 h 15618502"/>
                <a:gd name="connsiteX53" fmla="*/ 4680346 w 7860411"/>
                <a:gd name="connsiteY53" fmla="*/ 1027288 h 15618502"/>
                <a:gd name="connsiteX54" fmla="*/ 4415652 w 7860411"/>
                <a:gd name="connsiteY54" fmla="*/ 1264427 h 15618502"/>
                <a:gd name="connsiteX55" fmla="*/ 3862199 w 7860411"/>
                <a:gd name="connsiteY55" fmla="*/ 1556677 h 15618502"/>
                <a:gd name="connsiteX56" fmla="*/ 3477189 w 7860411"/>
                <a:gd name="connsiteY56" fmla="*/ 1873379 h 15618502"/>
                <a:gd name="connsiteX57" fmla="*/ 3284683 w 7860411"/>
                <a:gd name="connsiteY57" fmla="*/ 2302635 h 15618502"/>
                <a:gd name="connsiteX58" fmla="*/ 3260620 w 7860411"/>
                <a:gd name="connsiteY58" fmla="*/ 2832024 h 15618502"/>
                <a:gd name="connsiteX59" fmla="*/ 2875610 w 7860411"/>
                <a:gd name="connsiteY59" fmla="*/ 3241098 h 15618502"/>
                <a:gd name="connsiteX60" fmla="*/ 2129652 w 7860411"/>
                <a:gd name="connsiteY60" fmla="*/ 3457667 h 15618502"/>
                <a:gd name="connsiteX61" fmla="*/ 1816831 w 7860411"/>
                <a:gd name="connsiteY61" fmla="*/ 3626109 h 15618502"/>
                <a:gd name="connsiteX62" fmla="*/ 1696515 w 7860411"/>
                <a:gd name="connsiteY62" fmla="*/ 4131435 h 15618502"/>
                <a:gd name="connsiteX63" fmla="*/ 1528073 w 7860411"/>
                <a:gd name="connsiteY63" fmla="*/ 4444256 h 15618502"/>
                <a:gd name="connsiteX64" fmla="*/ 1648389 w 7860411"/>
                <a:gd name="connsiteY64" fmla="*/ 4901456 h 15618502"/>
                <a:gd name="connsiteX65" fmla="*/ 1672452 w 7860411"/>
                <a:gd name="connsiteY65" fmla="*/ 5430846 h 15618502"/>
                <a:gd name="connsiteX66" fmla="*/ 1937146 w 7860411"/>
                <a:gd name="connsiteY66" fmla="*/ 6080551 h 15618502"/>
                <a:gd name="connsiteX67" fmla="*/ 1840894 w 7860411"/>
                <a:gd name="connsiteY67" fmla="*/ 6922761 h 15618502"/>
                <a:gd name="connsiteX68" fmla="*/ 1576199 w 7860411"/>
                <a:gd name="connsiteY68" fmla="*/ 7789035 h 15618502"/>
                <a:gd name="connsiteX69" fmla="*/ 1576199 w 7860411"/>
                <a:gd name="connsiteY69" fmla="*/ 8390614 h 15618502"/>
                <a:gd name="connsiteX70" fmla="*/ 1720578 w 7860411"/>
                <a:gd name="connsiteY70" fmla="*/ 8968130 h 15618502"/>
                <a:gd name="connsiteX71" fmla="*/ 1913083 w 7860411"/>
                <a:gd name="connsiteY71" fmla="*/ 9401267 h 15618502"/>
                <a:gd name="connsiteX72" fmla="*/ 1840894 w 7860411"/>
                <a:gd name="connsiteY72" fmla="*/ 10435982 h 15618502"/>
                <a:gd name="connsiteX73" fmla="*/ 1672452 w 7860411"/>
                <a:gd name="connsiteY73" fmla="*/ 10941309 h 15618502"/>
                <a:gd name="connsiteX74" fmla="*/ 1792768 w 7860411"/>
                <a:gd name="connsiteY74" fmla="*/ 11446635 h 15618502"/>
                <a:gd name="connsiteX75" fmla="*/ 1648389 w 7860411"/>
                <a:gd name="connsiteY75" fmla="*/ 12072277 h 15618502"/>
                <a:gd name="connsiteX76" fmla="*/ 1648389 w 7860411"/>
                <a:gd name="connsiteY76" fmla="*/ 12986677 h 15618502"/>
                <a:gd name="connsiteX77" fmla="*/ 1937146 w 7860411"/>
                <a:gd name="connsiteY77" fmla="*/ 13612319 h 15618502"/>
                <a:gd name="connsiteX78" fmla="*/ 2225904 w 7860411"/>
                <a:gd name="connsiteY78" fmla="*/ 14141709 h 15618502"/>
                <a:gd name="connsiteX79" fmla="*/ 2322157 w 7860411"/>
                <a:gd name="connsiteY79" fmla="*/ 14815477 h 15618502"/>
                <a:gd name="connsiteX80" fmla="*/ 2851546 w 7860411"/>
                <a:gd name="connsiteY80" fmla="*/ 15104235 h 15618502"/>
                <a:gd name="connsiteX81" fmla="*/ 3284683 w 7860411"/>
                <a:gd name="connsiteY81" fmla="*/ 15152361 h 15618502"/>
                <a:gd name="connsiteX82" fmla="*/ 3717820 w 7860411"/>
                <a:gd name="connsiteY82" fmla="*/ 15272677 h 15618502"/>
                <a:gd name="connsiteX83" fmla="*/ 3886262 w 7860411"/>
                <a:gd name="connsiteY83" fmla="*/ 14983919 h 15618502"/>
                <a:gd name="connsiteX84" fmla="*/ 3741883 w 7860411"/>
                <a:gd name="connsiteY84" fmla="*/ 14526719 h 15618502"/>
                <a:gd name="connsiteX85" fmla="*/ 3669694 w 7860411"/>
                <a:gd name="connsiteY85" fmla="*/ 13925140 h 15618502"/>
                <a:gd name="connsiteX86" fmla="*/ 3645631 w 7860411"/>
                <a:gd name="connsiteY86" fmla="*/ 13684509 h 15618502"/>
                <a:gd name="connsiteX87" fmla="*/ 3669694 w 7860411"/>
                <a:gd name="connsiteY87" fmla="*/ 13347624 h 15618502"/>
                <a:gd name="connsiteX88" fmla="*/ 4006578 w 7860411"/>
                <a:gd name="connsiteY88" fmla="*/ 13852951 h 15618502"/>
                <a:gd name="connsiteX89" fmla="*/ 4078768 w 7860411"/>
                <a:gd name="connsiteY89" fmla="*/ 14286088 h 15618502"/>
                <a:gd name="connsiteX90" fmla="*/ 4150957 w 7860411"/>
                <a:gd name="connsiteY90" fmla="*/ 14791414 h 15618502"/>
                <a:gd name="connsiteX91" fmla="*/ 4247210 w 7860411"/>
                <a:gd name="connsiteY91" fmla="*/ 15128298 h 15618502"/>
                <a:gd name="connsiteX92" fmla="*/ 4608157 w 7860411"/>
                <a:gd name="connsiteY92" fmla="*/ 15224551 h 15618502"/>
                <a:gd name="connsiteX93" fmla="*/ 5426304 w 7860411"/>
                <a:gd name="connsiteY93" fmla="*/ 15080172 h 15618502"/>
                <a:gd name="connsiteX94" fmla="*/ 6485083 w 7860411"/>
                <a:gd name="connsiteY94" fmla="*/ 15200488 h 15618502"/>
                <a:gd name="connsiteX95" fmla="*/ 7206978 w 7860411"/>
                <a:gd name="connsiteY95" fmla="*/ 15007982 h 15618502"/>
                <a:gd name="connsiteX96" fmla="*/ 7832620 w 7860411"/>
                <a:gd name="connsiteY96" fmla="*/ 14695161 h 15618502"/>
                <a:gd name="connsiteX97" fmla="*/ 7341660 w 7860411"/>
                <a:gd name="connsiteY97" fmla="*/ 11974587 h 15618502"/>
                <a:gd name="connsiteX0" fmla="*/ 60220 w 7833869"/>
                <a:gd name="connsiteY0" fmla="*/ 15609561 h 15618502"/>
                <a:gd name="connsiteX1" fmla="*/ 445231 w 7833869"/>
                <a:gd name="connsiteY1" fmla="*/ 15513309 h 15618502"/>
                <a:gd name="connsiteX2" fmla="*/ 517420 w 7833869"/>
                <a:gd name="connsiteY2" fmla="*/ 14863603 h 15618502"/>
                <a:gd name="connsiteX3" fmla="*/ 637736 w 7833869"/>
                <a:gd name="connsiteY3" fmla="*/ 14550782 h 15618502"/>
                <a:gd name="connsiteX4" fmla="*/ 685862 w 7833869"/>
                <a:gd name="connsiteY4" fmla="*/ 13973267 h 15618502"/>
                <a:gd name="connsiteX5" fmla="*/ 373041 w 7833869"/>
                <a:gd name="connsiteY5" fmla="*/ 12986677 h 15618502"/>
                <a:gd name="connsiteX6" fmla="*/ 541483 w 7833869"/>
                <a:gd name="connsiteY6" fmla="*/ 11711330 h 15618502"/>
                <a:gd name="connsiteX7" fmla="*/ 854304 w 7833869"/>
                <a:gd name="connsiteY7" fmla="*/ 11037561 h 15618502"/>
                <a:gd name="connsiteX8" fmla="*/ 974620 w 7833869"/>
                <a:gd name="connsiteY8" fmla="*/ 10195351 h 15618502"/>
                <a:gd name="connsiteX9" fmla="*/ 854304 w 7833869"/>
                <a:gd name="connsiteY9" fmla="*/ 9617835 h 15618502"/>
                <a:gd name="connsiteX10" fmla="*/ 300852 w 7833869"/>
                <a:gd name="connsiteY10" fmla="*/ 9112509 h 15618502"/>
                <a:gd name="connsiteX11" fmla="*/ 36157 w 7833869"/>
                <a:gd name="connsiteY11" fmla="*/ 8751561 h 15618502"/>
                <a:gd name="connsiteX12" fmla="*/ 36157 w 7833869"/>
                <a:gd name="connsiteY12" fmla="*/ 8053730 h 15618502"/>
                <a:gd name="connsiteX13" fmla="*/ 348978 w 7833869"/>
                <a:gd name="connsiteY13" fmla="*/ 8510930 h 15618502"/>
                <a:gd name="connsiteX14" fmla="*/ 613673 w 7833869"/>
                <a:gd name="connsiteY14" fmla="*/ 8823751 h 15618502"/>
                <a:gd name="connsiteX15" fmla="*/ 926494 w 7833869"/>
                <a:gd name="connsiteY15" fmla="*/ 9160635 h 15618502"/>
                <a:gd name="connsiteX16" fmla="*/ 1070873 w 7833869"/>
                <a:gd name="connsiteY16" fmla="*/ 9256888 h 15618502"/>
                <a:gd name="connsiteX17" fmla="*/ 1215252 w 7833869"/>
                <a:gd name="connsiteY17" fmla="*/ 8799688 h 15618502"/>
                <a:gd name="connsiteX18" fmla="*/ 1046810 w 7833869"/>
                <a:gd name="connsiteY18" fmla="*/ 8390614 h 15618502"/>
                <a:gd name="connsiteX19" fmla="*/ 1167125 w 7833869"/>
                <a:gd name="connsiteY19" fmla="*/ 7596530 h 15618502"/>
                <a:gd name="connsiteX20" fmla="*/ 1383694 w 7833869"/>
                <a:gd name="connsiteY20" fmla="*/ 6585877 h 15618502"/>
                <a:gd name="connsiteX21" fmla="*/ 1191189 w 7833869"/>
                <a:gd name="connsiteY21" fmla="*/ 5791793 h 15618502"/>
                <a:gd name="connsiteX22" fmla="*/ 1022746 w 7833869"/>
                <a:gd name="connsiteY22" fmla="*/ 5430846 h 15618502"/>
                <a:gd name="connsiteX23" fmla="*/ 1239315 w 7833869"/>
                <a:gd name="connsiteY23" fmla="*/ 4829267 h 15618502"/>
                <a:gd name="connsiteX24" fmla="*/ 1070873 w 7833869"/>
                <a:gd name="connsiteY24" fmla="*/ 4540509 h 15618502"/>
                <a:gd name="connsiteX25" fmla="*/ 1431820 w 7833869"/>
                <a:gd name="connsiteY25" fmla="*/ 3722361 h 15618502"/>
                <a:gd name="connsiteX26" fmla="*/ 1407757 w 7833869"/>
                <a:gd name="connsiteY26" fmla="*/ 3024530 h 15618502"/>
                <a:gd name="connsiteX27" fmla="*/ 878368 w 7833869"/>
                <a:gd name="connsiteY27" fmla="*/ 2711709 h 15618502"/>
                <a:gd name="connsiteX28" fmla="*/ 637736 w 7833869"/>
                <a:gd name="connsiteY28" fmla="*/ 2254509 h 15618502"/>
                <a:gd name="connsiteX29" fmla="*/ 637736 w 7833869"/>
                <a:gd name="connsiteY29" fmla="*/ 1604803 h 15618502"/>
                <a:gd name="connsiteX30" fmla="*/ 220753 w 7833869"/>
                <a:gd name="connsiteY30" fmla="*/ 1013657 h 15618502"/>
                <a:gd name="connsiteX31" fmla="*/ 42552 w 7833869"/>
                <a:gd name="connsiteY31" fmla="*/ 736005 h 15618502"/>
                <a:gd name="connsiteX32" fmla="*/ 45748 w 7833869"/>
                <a:gd name="connsiteY32" fmla="*/ 32284 h 15618502"/>
                <a:gd name="connsiteX33" fmla="*/ 256091 w 7833869"/>
                <a:gd name="connsiteY33" fmla="*/ 154283 h 15618502"/>
                <a:gd name="connsiteX34" fmla="*/ 589610 w 7833869"/>
                <a:gd name="connsiteY34" fmla="*/ 473835 h 15618502"/>
                <a:gd name="connsiteX35" fmla="*/ 709925 w 7833869"/>
                <a:gd name="connsiteY35" fmla="*/ 1027288 h 15618502"/>
                <a:gd name="connsiteX36" fmla="*/ 1118999 w 7833869"/>
                <a:gd name="connsiteY36" fmla="*/ 1652930 h 15618502"/>
                <a:gd name="connsiteX37" fmla="*/ 1118999 w 7833869"/>
                <a:gd name="connsiteY37" fmla="*/ 2278572 h 15618502"/>
                <a:gd name="connsiteX38" fmla="*/ 1576199 w 7833869"/>
                <a:gd name="connsiteY38" fmla="*/ 2759835 h 15618502"/>
                <a:gd name="connsiteX39" fmla="*/ 1816831 w 7833869"/>
                <a:gd name="connsiteY39" fmla="*/ 3168909 h 15618502"/>
                <a:gd name="connsiteX40" fmla="*/ 2177778 w 7833869"/>
                <a:gd name="connsiteY40" fmla="*/ 3168909 h 15618502"/>
                <a:gd name="connsiteX41" fmla="*/ 2923736 w 7833869"/>
                <a:gd name="connsiteY41" fmla="*/ 2759835 h 15618502"/>
                <a:gd name="connsiteX42" fmla="*/ 3092178 w 7833869"/>
                <a:gd name="connsiteY42" fmla="*/ 2182319 h 15618502"/>
                <a:gd name="connsiteX43" fmla="*/ 3332810 w 7833869"/>
                <a:gd name="connsiteY43" fmla="*/ 1628867 h 15618502"/>
                <a:gd name="connsiteX44" fmla="*/ 3741883 w 7833869"/>
                <a:gd name="connsiteY44" fmla="*/ 1291982 h 15618502"/>
                <a:gd name="connsiteX45" fmla="*/ 4247210 w 7833869"/>
                <a:gd name="connsiteY45" fmla="*/ 1099477 h 15618502"/>
                <a:gd name="connsiteX46" fmla="*/ 4469987 w 7833869"/>
                <a:gd name="connsiteY46" fmla="*/ 999343 h 15618502"/>
                <a:gd name="connsiteX47" fmla="*/ 4608157 w 7833869"/>
                <a:gd name="connsiteY47" fmla="*/ 834782 h 15618502"/>
                <a:gd name="connsiteX48" fmla="*/ 4896915 w 7833869"/>
                <a:gd name="connsiteY48" fmla="*/ 690403 h 15618502"/>
                <a:gd name="connsiteX49" fmla="*/ 5089420 w 7833869"/>
                <a:gd name="connsiteY49" fmla="*/ 546024 h 15618502"/>
                <a:gd name="connsiteX50" fmla="*/ 4969104 w 7833869"/>
                <a:gd name="connsiteY50" fmla="*/ 762593 h 15618502"/>
                <a:gd name="connsiteX51" fmla="*/ 5257862 w 7833869"/>
                <a:gd name="connsiteY51" fmla="*/ 666340 h 15618502"/>
                <a:gd name="connsiteX52" fmla="*/ 4920978 w 7833869"/>
                <a:gd name="connsiteY52" fmla="*/ 882909 h 15618502"/>
                <a:gd name="connsiteX53" fmla="*/ 4680346 w 7833869"/>
                <a:gd name="connsiteY53" fmla="*/ 1027288 h 15618502"/>
                <a:gd name="connsiteX54" fmla="*/ 4415652 w 7833869"/>
                <a:gd name="connsiteY54" fmla="*/ 1264427 h 15618502"/>
                <a:gd name="connsiteX55" fmla="*/ 3862199 w 7833869"/>
                <a:gd name="connsiteY55" fmla="*/ 1556677 h 15618502"/>
                <a:gd name="connsiteX56" fmla="*/ 3477189 w 7833869"/>
                <a:gd name="connsiteY56" fmla="*/ 1873379 h 15618502"/>
                <a:gd name="connsiteX57" fmla="*/ 3284683 w 7833869"/>
                <a:gd name="connsiteY57" fmla="*/ 2302635 h 15618502"/>
                <a:gd name="connsiteX58" fmla="*/ 3260620 w 7833869"/>
                <a:gd name="connsiteY58" fmla="*/ 2832024 h 15618502"/>
                <a:gd name="connsiteX59" fmla="*/ 2875610 w 7833869"/>
                <a:gd name="connsiteY59" fmla="*/ 3241098 h 15618502"/>
                <a:gd name="connsiteX60" fmla="*/ 2129652 w 7833869"/>
                <a:gd name="connsiteY60" fmla="*/ 3457667 h 15618502"/>
                <a:gd name="connsiteX61" fmla="*/ 1816831 w 7833869"/>
                <a:gd name="connsiteY61" fmla="*/ 3626109 h 15618502"/>
                <a:gd name="connsiteX62" fmla="*/ 1696515 w 7833869"/>
                <a:gd name="connsiteY62" fmla="*/ 4131435 h 15618502"/>
                <a:gd name="connsiteX63" fmla="*/ 1528073 w 7833869"/>
                <a:gd name="connsiteY63" fmla="*/ 4444256 h 15618502"/>
                <a:gd name="connsiteX64" fmla="*/ 1648389 w 7833869"/>
                <a:gd name="connsiteY64" fmla="*/ 4901456 h 15618502"/>
                <a:gd name="connsiteX65" fmla="*/ 1672452 w 7833869"/>
                <a:gd name="connsiteY65" fmla="*/ 5430846 h 15618502"/>
                <a:gd name="connsiteX66" fmla="*/ 1937146 w 7833869"/>
                <a:gd name="connsiteY66" fmla="*/ 6080551 h 15618502"/>
                <a:gd name="connsiteX67" fmla="*/ 1840894 w 7833869"/>
                <a:gd name="connsiteY67" fmla="*/ 6922761 h 15618502"/>
                <a:gd name="connsiteX68" fmla="*/ 1576199 w 7833869"/>
                <a:gd name="connsiteY68" fmla="*/ 7789035 h 15618502"/>
                <a:gd name="connsiteX69" fmla="*/ 1576199 w 7833869"/>
                <a:gd name="connsiteY69" fmla="*/ 8390614 h 15618502"/>
                <a:gd name="connsiteX70" fmla="*/ 1720578 w 7833869"/>
                <a:gd name="connsiteY70" fmla="*/ 8968130 h 15618502"/>
                <a:gd name="connsiteX71" fmla="*/ 1913083 w 7833869"/>
                <a:gd name="connsiteY71" fmla="*/ 9401267 h 15618502"/>
                <a:gd name="connsiteX72" fmla="*/ 1840894 w 7833869"/>
                <a:gd name="connsiteY72" fmla="*/ 10435982 h 15618502"/>
                <a:gd name="connsiteX73" fmla="*/ 1672452 w 7833869"/>
                <a:gd name="connsiteY73" fmla="*/ 10941309 h 15618502"/>
                <a:gd name="connsiteX74" fmla="*/ 1792768 w 7833869"/>
                <a:gd name="connsiteY74" fmla="*/ 11446635 h 15618502"/>
                <a:gd name="connsiteX75" fmla="*/ 1648389 w 7833869"/>
                <a:gd name="connsiteY75" fmla="*/ 12072277 h 15618502"/>
                <a:gd name="connsiteX76" fmla="*/ 1648389 w 7833869"/>
                <a:gd name="connsiteY76" fmla="*/ 12986677 h 15618502"/>
                <a:gd name="connsiteX77" fmla="*/ 1937146 w 7833869"/>
                <a:gd name="connsiteY77" fmla="*/ 13612319 h 15618502"/>
                <a:gd name="connsiteX78" fmla="*/ 2225904 w 7833869"/>
                <a:gd name="connsiteY78" fmla="*/ 14141709 h 15618502"/>
                <a:gd name="connsiteX79" fmla="*/ 2322157 w 7833869"/>
                <a:gd name="connsiteY79" fmla="*/ 14815477 h 15618502"/>
                <a:gd name="connsiteX80" fmla="*/ 2851546 w 7833869"/>
                <a:gd name="connsiteY80" fmla="*/ 15104235 h 15618502"/>
                <a:gd name="connsiteX81" fmla="*/ 3284683 w 7833869"/>
                <a:gd name="connsiteY81" fmla="*/ 15152361 h 15618502"/>
                <a:gd name="connsiteX82" fmla="*/ 3717820 w 7833869"/>
                <a:gd name="connsiteY82" fmla="*/ 15272677 h 15618502"/>
                <a:gd name="connsiteX83" fmla="*/ 3886262 w 7833869"/>
                <a:gd name="connsiteY83" fmla="*/ 14983919 h 15618502"/>
                <a:gd name="connsiteX84" fmla="*/ 3741883 w 7833869"/>
                <a:gd name="connsiteY84" fmla="*/ 14526719 h 15618502"/>
                <a:gd name="connsiteX85" fmla="*/ 3669694 w 7833869"/>
                <a:gd name="connsiteY85" fmla="*/ 13925140 h 15618502"/>
                <a:gd name="connsiteX86" fmla="*/ 3645631 w 7833869"/>
                <a:gd name="connsiteY86" fmla="*/ 13684509 h 15618502"/>
                <a:gd name="connsiteX87" fmla="*/ 3669694 w 7833869"/>
                <a:gd name="connsiteY87" fmla="*/ 13347624 h 15618502"/>
                <a:gd name="connsiteX88" fmla="*/ 4006578 w 7833869"/>
                <a:gd name="connsiteY88" fmla="*/ 13852951 h 15618502"/>
                <a:gd name="connsiteX89" fmla="*/ 4078768 w 7833869"/>
                <a:gd name="connsiteY89" fmla="*/ 14286088 h 15618502"/>
                <a:gd name="connsiteX90" fmla="*/ 4150957 w 7833869"/>
                <a:gd name="connsiteY90" fmla="*/ 14791414 h 15618502"/>
                <a:gd name="connsiteX91" fmla="*/ 4247210 w 7833869"/>
                <a:gd name="connsiteY91" fmla="*/ 15128298 h 15618502"/>
                <a:gd name="connsiteX92" fmla="*/ 4608157 w 7833869"/>
                <a:gd name="connsiteY92" fmla="*/ 15224551 h 15618502"/>
                <a:gd name="connsiteX93" fmla="*/ 5426304 w 7833869"/>
                <a:gd name="connsiteY93" fmla="*/ 15080172 h 15618502"/>
                <a:gd name="connsiteX94" fmla="*/ 6485083 w 7833869"/>
                <a:gd name="connsiteY94" fmla="*/ 15200488 h 15618502"/>
                <a:gd name="connsiteX95" fmla="*/ 7206978 w 7833869"/>
                <a:gd name="connsiteY95" fmla="*/ 15007982 h 15618502"/>
                <a:gd name="connsiteX96" fmla="*/ 7832620 w 7833869"/>
                <a:gd name="connsiteY96" fmla="*/ 14695161 h 15618502"/>
                <a:gd name="connsiteX97" fmla="*/ 7344534 w 7833869"/>
                <a:gd name="connsiteY97" fmla="*/ 12129023 h 15618502"/>
                <a:gd name="connsiteX98" fmla="*/ 7341660 w 7833869"/>
                <a:gd name="connsiteY98" fmla="*/ 11974587 h 15618502"/>
                <a:gd name="connsiteX0" fmla="*/ 60220 w 8556324"/>
                <a:gd name="connsiteY0" fmla="*/ 15609561 h 15618502"/>
                <a:gd name="connsiteX1" fmla="*/ 445231 w 8556324"/>
                <a:gd name="connsiteY1" fmla="*/ 15513309 h 15618502"/>
                <a:gd name="connsiteX2" fmla="*/ 517420 w 8556324"/>
                <a:gd name="connsiteY2" fmla="*/ 14863603 h 15618502"/>
                <a:gd name="connsiteX3" fmla="*/ 637736 w 8556324"/>
                <a:gd name="connsiteY3" fmla="*/ 14550782 h 15618502"/>
                <a:gd name="connsiteX4" fmla="*/ 685862 w 8556324"/>
                <a:gd name="connsiteY4" fmla="*/ 13973267 h 15618502"/>
                <a:gd name="connsiteX5" fmla="*/ 373041 w 8556324"/>
                <a:gd name="connsiteY5" fmla="*/ 12986677 h 15618502"/>
                <a:gd name="connsiteX6" fmla="*/ 541483 w 8556324"/>
                <a:gd name="connsiteY6" fmla="*/ 11711330 h 15618502"/>
                <a:gd name="connsiteX7" fmla="*/ 854304 w 8556324"/>
                <a:gd name="connsiteY7" fmla="*/ 11037561 h 15618502"/>
                <a:gd name="connsiteX8" fmla="*/ 974620 w 8556324"/>
                <a:gd name="connsiteY8" fmla="*/ 10195351 h 15618502"/>
                <a:gd name="connsiteX9" fmla="*/ 854304 w 8556324"/>
                <a:gd name="connsiteY9" fmla="*/ 9617835 h 15618502"/>
                <a:gd name="connsiteX10" fmla="*/ 300852 w 8556324"/>
                <a:gd name="connsiteY10" fmla="*/ 9112509 h 15618502"/>
                <a:gd name="connsiteX11" fmla="*/ 36157 w 8556324"/>
                <a:gd name="connsiteY11" fmla="*/ 8751561 h 15618502"/>
                <a:gd name="connsiteX12" fmla="*/ 36157 w 8556324"/>
                <a:gd name="connsiteY12" fmla="*/ 8053730 h 15618502"/>
                <a:gd name="connsiteX13" fmla="*/ 348978 w 8556324"/>
                <a:gd name="connsiteY13" fmla="*/ 8510930 h 15618502"/>
                <a:gd name="connsiteX14" fmla="*/ 613673 w 8556324"/>
                <a:gd name="connsiteY14" fmla="*/ 8823751 h 15618502"/>
                <a:gd name="connsiteX15" fmla="*/ 926494 w 8556324"/>
                <a:gd name="connsiteY15" fmla="*/ 9160635 h 15618502"/>
                <a:gd name="connsiteX16" fmla="*/ 1070873 w 8556324"/>
                <a:gd name="connsiteY16" fmla="*/ 9256888 h 15618502"/>
                <a:gd name="connsiteX17" fmla="*/ 1215252 w 8556324"/>
                <a:gd name="connsiteY17" fmla="*/ 8799688 h 15618502"/>
                <a:gd name="connsiteX18" fmla="*/ 1046810 w 8556324"/>
                <a:gd name="connsiteY18" fmla="*/ 8390614 h 15618502"/>
                <a:gd name="connsiteX19" fmla="*/ 1167125 w 8556324"/>
                <a:gd name="connsiteY19" fmla="*/ 7596530 h 15618502"/>
                <a:gd name="connsiteX20" fmla="*/ 1383694 w 8556324"/>
                <a:gd name="connsiteY20" fmla="*/ 6585877 h 15618502"/>
                <a:gd name="connsiteX21" fmla="*/ 1191189 w 8556324"/>
                <a:gd name="connsiteY21" fmla="*/ 5791793 h 15618502"/>
                <a:gd name="connsiteX22" fmla="*/ 1022746 w 8556324"/>
                <a:gd name="connsiteY22" fmla="*/ 5430846 h 15618502"/>
                <a:gd name="connsiteX23" fmla="*/ 1239315 w 8556324"/>
                <a:gd name="connsiteY23" fmla="*/ 4829267 h 15618502"/>
                <a:gd name="connsiteX24" fmla="*/ 1070873 w 8556324"/>
                <a:gd name="connsiteY24" fmla="*/ 4540509 h 15618502"/>
                <a:gd name="connsiteX25" fmla="*/ 1431820 w 8556324"/>
                <a:gd name="connsiteY25" fmla="*/ 3722361 h 15618502"/>
                <a:gd name="connsiteX26" fmla="*/ 1407757 w 8556324"/>
                <a:gd name="connsiteY26" fmla="*/ 3024530 h 15618502"/>
                <a:gd name="connsiteX27" fmla="*/ 878368 w 8556324"/>
                <a:gd name="connsiteY27" fmla="*/ 2711709 h 15618502"/>
                <a:gd name="connsiteX28" fmla="*/ 637736 w 8556324"/>
                <a:gd name="connsiteY28" fmla="*/ 2254509 h 15618502"/>
                <a:gd name="connsiteX29" fmla="*/ 637736 w 8556324"/>
                <a:gd name="connsiteY29" fmla="*/ 1604803 h 15618502"/>
                <a:gd name="connsiteX30" fmla="*/ 220753 w 8556324"/>
                <a:gd name="connsiteY30" fmla="*/ 1013657 h 15618502"/>
                <a:gd name="connsiteX31" fmla="*/ 42552 w 8556324"/>
                <a:gd name="connsiteY31" fmla="*/ 736005 h 15618502"/>
                <a:gd name="connsiteX32" fmla="*/ 45748 w 8556324"/>
                <a:gd name="connsiteY32" fmla="*/ 32284 h 15618502"/>
                <a:gd name="connsiteX33" fmla="*/ 256091 w 8556324"/>
                <a:gd name="connsiteY33" fmla="*/ 154283 h 15618502"/>
                <a:gd name="connsiteX34" fmla="*/ 589610 w 8556324"/>
                <a:gd name="connsiteY34" fmla="*/ 473835 h 15618502"/>
                <a:gd name="connsiteX35" fmla="*/ 709925 w 8556324"/>
                <a:gd name="connsiteY35" fmla="*/ 1027288 h 15618502"/>
                <a:gd name="connsiteX36" fmla="*/ 1118999 w 8556324"/>
                <a:gd name="connsiteY36" fmla="*/ 1652930 h 15618502"/>
                <a:gd name="connsiteX37" fmla="*/ 1118999 w 8556324"/>
                <a:gd name="connsiteY37" fmla="*/ 2278572 h 15618502"/>
                <a:gd name="connsiteX38" fmla="*/ 1576199 w 8556324"/>
                <a:gd name="connsiteY38" fmla="*/ 2759835 h 15618502"/>
                <a:gd name="connsiteX39" fmla="*/ 1816831 w 8556324"/>
                <a:gd name="connsiteY39" fmla="*/ 3168909 h 15618502"/>
                <a:gd name="connsiteX40" fmla="*/ 2177778 w 8556324"/>
                <a:gd name="connsiteY40" fmla="*/ 3168909 h 15618502"/>
                <a:gd name="connsiteX41" fmla="*/ 2923736 w 8556324"/>
                <a:gd name="connsiteY41" fmla="*/ 2759835 h 15618502"/>
                <a:gd name="connsiteX42" fmla="*/ 3092178 w 8556324"/>
                <a:gd name="connsiteY42" fmla="*/ 2182319 h 15618502"/>
                <a:gd name="connsiteX43" fmla="*/ 3332810 w 8556324"/>
                <a:gd name="connsiteY43" fmla="*/ 1628867 h 15618502"/>
                <a:gd name="connsiteX44" fmla="*/ 3741883 w 8556324"/>
                <a:gd name="connsiteY44" fmla="*/ 1291982 h 15618502"/>
                <a:gd name="connsiteX45" fmla="*/ 4247210 w 8556324"/>
                <a:gd name="connsiteY45" fmla="*/ 1099477 h 15618502"/>
                <a:gd name="connsiteX46" fmla="*/ 4469987 w 8556324"/>
                <a:gd name="connsiteY46" fmla="*/ 999343 h 15618502"/>
                <a:gd name="connsiteX47" fmla="*/ 4608157 w 8556324"/>
                <a:gd name="connsiteY47" fmla="*/ 834782 h 15618502"/>
                <a:gd name="connsiteX48" fmla="*/ 4896915 w 8556324"/>
                <a:gd name="connsiteY48" fmla="*/ 690403 h 15618502"/>
                <a:gd name="connsiteX49" fmla="*/ 5089420 w 8556324"/>
                <a:gd name="connsiteY49" fmla="*/ 546024 h 15618502"/>
                <a:gd name="connsiteX50" fmla="*/ 4969104 w 8556324"/>
                <a:gd name="connsiteY50" fmla="*/ 762593 h 15618502"/>
                <a:gd name="connsiteX51" fmla="*/ 5257862 w 8556324"/>
                <a:gd name="connsiteY51" fmla="*/ 666340 h 15618502"/>
                <a:gd name="connsiteX52" fmla="*/ 4920978 w 8556324"/>
                <a:gd name="connsiteY52" fmla="*/ 882909 h 15618502"/>
                <a:gd name="connsiteX53" fmla="*/ 4680346 w 8556324"/>
                <a:gd name="connsiteY53" fmla="*/ 1027288 h 15618502"/>
                <a:gd name="connsiteX54" fmla="*/ 4415652 w 8556324"/>
                <a:gd name="connsiteY54" fmla="*/ 1264427 h 15618502"/>
                <a:gd name="connsiteX55" fmla="*/ 3862199 w 8556324"/>
                <a:gd name="connsiteY55" fmla="*/ 1556677 h 15618502"/>
                <a:gd name="connsiteX56" fmla="*/ 3477189 w 8556324"/>
                <a:gd name="connsiteY56" fmla="*/ 1873379 h 15618502"/>
                <a:gd name="connsiteX57" fmla="*/ 3284683 w 8556324"/>
                <a:gd name="connsiteY57" fmla="*/ 2302635 h 15618502"/>
                <a:gd name="connsiteX58" fmla="*/ 3260620 w 8556324"/>
                <a:gd name="connsiteY58" fmla="*/ 2832024 h 15618502"/>
                <a:gd name="connsiteX59" fmla="*/ 2875610 w 8556324"/>
                <a:gd name="connsiteY59" fmla="*/ 3241098 h 15618502"/>
                <a:gd name="connsiteX60" fmla="*/ 2129652 w 8556324"/>
                <a:gd name="connsiteY60" fmla="*/ 3457667 h 15618502"/>
                <a:gd name="connsiteX61" fmla="*/ 1816831 w 8556324"/>
                <a:gd name="connsiteY61" fmla="*/ 3626109 h 15618502"/>
                <a:gd name="connsiteX62" fmla="*/ 1696515 w 8556324"/>
                <a:gd name="connsiteY62" fmla="*/ 4131435 h 15618502"/>
                <a:gd name="connsiteX63" fmla="*/ 1528073 w 8556324"/>
                <a:gd name="connsiteY63" fmla="*/ 4444256 h 15618502"/>
                <a:gd name="connsiteX64" fmla="*/ 1648389 w 8556324"/>
                <a:gd name="connsiteY64" fmla="*/ 4901456 h 15618502"/>
                <a:gd name="connsiteX65" fmla="*/ 1672452 w 8556324"/>
                <a:gd name="connsiteY65" fmla="*/ 5430846 h 15618502"/>
                <a:gd name="connsiteX66" fmla="*/ 1937146 w 8556324"/>
                <a:gd name="connsiteY66" fmla="*/ 6080551 h 15618502"/>
                <a:gd name="connsiteX67" fmla="*/ 1840894 w 8556324"/>
                <a:gd name="connsiteY67" fmla="*/ 6922761 h 15618502"/>
                <a:gd name="connsiteX68" fmla="*/ 1576199 w 8556324"/>
                <a:gd name="connsiteY68" fmla="*/ 7789035 h 15618502"/>
                <a:gd name="connsiteX69" fmla="*/ 1576199 w 8556324"/>
                <a:gd name="connsiteY69" fmla="*/ 8390614 h 15618502"/>
                <a:gd name="connsiteX70" fmla="*/ 1720578 w 8556324"/>
                <a:gd name="connsiteY70" fmla="*/ 8968130 h 15618502"/>
                <a:gd name="connsiteX71" fmla="*/ 1913083 w 8556324"/>
                <a:gd name="connsiteY71" fmla="*/ 9401267 h 15618502"/>
                <a:gd name="connsiteX72" fmla="*/ 1840894 w 8556324"/>
                <a:gd name="connsiteY72" fmla="*/ 10435982 h 15618502"/>
                <a:gd name="connsiteX73" fmla="*/ 1672452 w 8556324"/>
                <a:gd name="connsiteY73" fmla="*/ 10941309 h 15618502"/>
                <a:gd name="connsiteX74" fmla="*/ 1792768 w 8556324"/>
                <a:gd name="connsiteY74" fmla="*/ 11446635 h 15618502"/>
                <a:gd name="connsiteX75" fmla="*/ 1648389 w 8556324"/>
                <a:gd name="connsiteY75" fmla="*/ 12072277 h 15618502"/>
                <a:gd name="connsiteX76" fmla="*/ 1648389 w 8556324"/>
                <a:gd name="connsiteY76" fmla="*/ 12986677 h 15618502"/>
                <a:gd name="connsiteX77" fmla="*/ 1937146 w 8556324"/>
                <a:gd name="connsiteY77" fmla="*/ 13612319 h 15618502"/>
                <a:gd name="connsiteX78" fmla="*/ 2225904 w 8556324"/>
                <a:gd name="connsiteY78" fmla="*/ 14141709 h 15618502"/>
                <a:gd name="connsiteX79" fmla="*/ 2322157 w 8556324"/>
                <a:gd name="connsiteY79" fmla="*/ 14815477 h 15618502"/>
                <a:gd name="connsiteX80" fmla="*/ 2851546 w 8556324"/>
                <a:gd name="connsiteY80" fmla="*/ 15104235 h 15618502"/>
                <a:gd name="connsiteX81" fmla="*/ 3284683 w 8556324"/>
                <a:gd name="connsiteY81" fmla="*/ 15152361 h 15618502"/>
                <a:gd name="connsiteX82" fmla="*/ 3717820 w 8556324"/>
                <a:gd name="connsiteY82" fmla="*/ 15272677 h 15618502"/>
                <a:gd name="connsiteX83" fmla="*/ 3886262 w 8556324"/>
                <a:gd name="connsiteY83" fmla="*/ 14983919 h 15618502"/>
                <a:gd name="connsiteX84" fmla="*/ 3741883 w 8556324"/>
                <a:gd name="connsiteY84" fmla="*/ 14526719 h 15618502"/>
                <a:gd name="connsiteX85" fmla="*/ 3669694 w 8556324"/>
                <a:gd name="connsiteY85" fmla="*/ 13925140 h 15618502"/>
                <a:gd name="connsiteX86" fmla="*/ 3645631 w 8556324"/>
                <a:gd name="connsiteY86" fmla="*/ 13684509 h 15618502"/>
                <a:gd name="connsiteX87" fmla="*/ 3669694 w 8556324"/>
                <a:gd name="connsiteY87" fmla="*/ 13347624 h 15618502"/>
                <a:gd name="connsiteX88" fmla="*/ 4006578 w 8556324"/>
                <a:gd name="connsiteY88" fmla="*/ 13852951 h 15618502"/>
                <a:gd name="connsiteX89" fmla="*/ 4078768 w 8556324"/>
                <a:gd name="connsiteY89" fmla="*/ 14286088 h 15618502"/>
                <a:gd name="connsiteX90" fmla="*/ 4150957 w 8556324"/>
                <a:gd name="connsiteY90" fmla="*/ 14791414 h 15618502"/>
                <a:gd name="connsiteX91" fmla="*/ 4247210 w 8556324"/>
                <a:gd name="connsiteY91" fmla="*/ 15128298 h 15618502"/>
                <a:gd name="connsiteX92" fmla="*/ 4608157 w 8556324"/>
                <a:gd name="connsiteY92" fmla="*/ 15224551 h 15618502"/>
                <a:gd name="connsiteX93" fmla="*/ 5426304 w 8556324"/>
                <a:gd name="connsiteY93" fmla="*/ 15080172 h 15618502"/>
                <a:gd name="connsiteX94" fmla="*/ 6485083 w 8556324"/>
                <a:gd name="connsiteY94" fmla="*/ 15200488 h 15618502"/>
                <a:gd name="connsiteX95" fmla="*/ 7206978 w 8556324"/>
                <a:gd name="connsiteY95" fmla="*/ 15007982 h 15618502"/>
                <a:gd name="connsiteX96" fmla="*/ 7832620 w 8556324"/>
                <a:gd name="connsiteY96" fmla="*/ 14695161 h 15618502"/>
                <a:gd name="connsiteX97" fmla="*/ 7344534 w 8556324"/>
                <a:gd name="connsiteY97" fmla="*/ 12129023 h 15618502"/>
                <a:gd name="connsiteX98" fmla="*/ 8556310 w 8556324"/>
                <a:gd name="connsiteY98" fmla="*/ 14635901 h 15618502"/>
                <a:gd name="connsiteX0" fmla="*/ 60220 w 8556324"/>
                <a:gd name="connsiteY0" fmla="*/ 15609561 h 15618502"/>
                <a:gd name="connsiteX1" fmla="*/ 445231 w 8556324"/>
                <a:gd name="connsiteY1" fmla="*/ 15513309 h 15618502"/>
                <a:gd name="connsiteX2" fmla="*/ 517420 w 8556324"/>
                <a:gd name="connsiteY2" fmla="*/ 14863603 h 15618502"/>
                <a:gd name="connsiteX3" fmla="*/ 637736 w 8556324"/>
                <a:gd name="connsiteY3" fmla="*/ 14550782 h 15618502"/>
                <a:gd name="connsiteX4" fmla="*/ 685862 w 8556324"/>
                <a:gd name="connsiteY4" fmla="*/ 13973267 h 15618502"/>
                <a:gd name="connsiteX5" fmla="*/ 373041 w 8556324"/>
                <a:gd name="connsiteY5" fmla="*/ 12986677 h 15618502"/>
                <a:gd name="connsiteX6" fmla="*/ 541483 w 8556324"/>
                <a:gd name="connsiteY6" fmla="*/ 11711330 h 15618502"/>
                <a:gd name="connsiteX7" fmla="*/ 854304 w 8556324"/>
                <a:gd name="connsiteY7" fmla="*/ 11037561 h 15618502"/>
                <a:gd name="connsiteX8" fmla="*/ 974620 w 8556324"/>
                <a:gd name="connsiteY8" fmla="*/ 10195351 h 15618502"/>
                <a:gd name="connsiteX9" fmla="*/ 854304 w 8556324"/>
                <a:gd name="connsiteY9" fmla="*/ 9617835 h 15618502"/>
                <a:gd name="connsiteX10" fmla="*/ 300852 w 8556324"/>
                <a:gd name="connsiteY10" fmla="*/ 9112509 h 15618502"/>
                <a:gd name="connsiteX11" fmla="*/ 36157 w 8556324"/>
                <a:gd name="connsiteY11" fmla="*/ 8751561 h 15618502"/>
                <a:gd name="connsiteX12" fmla="*/ 36157 w 8556324"/>
                <a:gd name="connsiteY12" fmla="*/ 8053730 h 15618502"/>
                <a:gd name="connsiteX13" fmla="*/ 348978 w 8556324"/>
                <a:gd name="connsiteY13" fmla="*/ 8510930 h 15618502"/>
                <a:gd name="connsiteX14" fmla="*/ 613673 w 8556324"/>
                <a:gd name="connsiteY14" fmla="*/ 8823751 h 15618502"/>
                <a:gd name="connsiteX15" fmla="*/ 926494 w 8556324"/>
                <a:gd name="connsiteY15" fmla="*/ 9160635 h 15618502"/>
                <a:gd name="connsiteX16" fmla="*/ 1070873 w 8556324"/>
                <a:gd name="connsiteY16" fmla="*/ 9256888 h 15618502"/>
                <a:gd name="connsiteX17" fmla="*/ 1215252 w 8556324"/>
                <a:gd name="connsiteY17" fmla="*/ 8799688 h 15618502"/>
                <a:gd name="connsiteX18" fmla="*/ 1046810 w 8556324"/>
                <a:gd name="connsiteY18" fmla="*/ 8390614 h 15618502"/>
                <a:gd name="connsiteX19" fmla="*/ 1167125 w 8556324"/>
                <a:gd name="connsiteY19" fmla="*/ 7596530 h 15618502"/>
                <a:gd name="connsiteX20" fmla="*/ 1383694 w 8556324"/>
                <a:gd name="connsiteY20" fmla="*/ 6585877 h 15618502"/>
                <a:gd name="connsiteX21" fmla="*/ 1191189 w 8556324"/>
                <a:gd name="connsiteY21" fmla="*/ 5791793 h 15618502"/>
                <a:gd name="connsiteX22" fmla="*/ 1022746 w 8556324"/>
                <a:gd name="connsiteY22" fmla="*/ 5430846 h 15618502"/>
                <a:gd name="connsiteX23" fmla="*/ 1239315 w 8556324"/>
                <a:gd name="connsiteY23" fmla="*/ 4829267 h 15618502"/>
                <a:gd name="connsiteX24" fmla="*/ 1070873 w 8556324"/>
                <a:gd name="connsiteY24" fmla="*/ 4540509 h 15618502"/>
                <a:gd name="connsiteX25" fmla="*/ 1431820 w 8556324"/>
                <a:gd name="connsiteY25" fmla="*/ 3722361 h 15618502"/>
                <a:gd name="connsiteX26" fmla="*/ 1407757 w 8556324"/>
                <a:gd name="connsiteY26" fmla="*/ 3024530 h 15618502"/>
                <a:gd name="connsiteX27" fmla="*/ 878368 w 8556324"/>
                <a:gd name="connsiteY27" fmla="*/ 2711709 h 15618502"/>
                <a:gd name="connsiteX28" fmla="*/ 637736 w 8556324"/>
                <a:gd name="connsiteY28" fmla="*/ 2254509 h 15618502"/>
                <a:gd name="connsiteX29" fmla="*/ 637736 w 8556324"/>
                <a:gd name="connsiteY29" fmla="*/ 1604803 h 15618502"/>
                <a:gd name="connsiteX30" fmla="*/ 220753 w 8556324"/>
                <a:gd name="connsiteY30" fmla="*/ 1013657 h 15618502"/>
                <a:gd name="connsiteX31" fmla="*/ 42552 w 8556324"/>
                <a:gd name="connsiteY31" fmla="*/ 736005 h 15618502"/>
                <a:gd name="connsiteX32" fmla="*/ 45748 w 8556324"/>
                <a:gd name="connsiteY32" fmla="*/ 32284 h 15618502"/>
                <a:gd name="connsiteX33" fmla="*/ 256091 w 8556324"/>
                <a:gd name="connsiteY33" fmla="*/ 154283 h 15618502"/>
                <a:gd name="connsiteX34" fmla="*/ 589610 w 8556324"/>
                <a:gd name="connsiteY34" fmla="*/ 473835 h 15618502"/>
                <a:gd name="connsiteX35" fmla="*/ 709925 w 8556324"/>
                <a:gd name="connsiteY35" fmla="*/ 1027288 h 15618502"/>
                <a:gd name="connsiteX36" fmla="*/ 1118999 w 8556324"/>
                <a:gd name="connsiteY36" fmla="*/ 1652930 h 15618502"/>
                <a:gd name="connsiteX37" fmla="*/ 1118999 w 8556324"/>
                <a:gd name="connsiteY37" fmla="*/ 2278572 h 15618502"/>
                <a:gd name="connsiteX38" fmla="*/ 1576199 w 8556324"/>
                <a:gd name="connsiteY38" fmla="*/ 2759835 h 15618502"/>
                <a:gd name="connsiteX39" fmla="*/ 1816831 w 8556324"/>
                <a:gd name="connsiteY39" fmla="*/ 3168909 h 15618502"/>
                <a:gd name="connsiteX40" fmla="*/ 2177778 w 8556324"/>
                <a:gd name="connsiteY40" fmla="*/ 3168909 h 15618502"/>
                <a:gd name="connsiteX41" fmla="*/ 2923736 w 8556324"/>
                <a:gd name="connsiteY41" fmla="*/ 2759835 h 15618502"/>
                <a:gd name="connsiteX42" fmla="*/ 3092178 w 8556324"/>
                <a:gd name="connsiteY42" fmla="*/ 2182319 h 15618502"/>
                <a:gd name="connsiteX43" fmla="*/ 3332810 w 8556324"/>
                <a:gd name="connsiteY43" fmla="*/ 1628867 h 15618502"/>
                <a:gd name="connsiteX44" fmla="*/ 3741883 w 8556324"/>
                <a:gd name="connsiteY44" fmla="*/ 1291982 h 15618502"/>
                <a:gd name="connsiteX45" fmla="*/ 4247210 w 8556324"/>
                <a:gd name="connsiteY45" fmla="*/ 1099477 h 15618502"/>
                <a:gd name="connsiteX46" fmla="*/ 4469987 w 8556324"/>
                <a:gd name="connsiteY46" fmla="*/ 999343 h 15618502"/>
                <a:gd name="connsiteX47" fmla="*/ 4608157 w 8556324"/>
                <a:gd name="connsiteY47" fmla="*/ 834782 h 15618502"/>
                <a:gd name="connsiteX48" fmla="*/ 4896915 w 8556324"/>
                <a:gd name="connsiteY48" fmla="*/ 690403 h 15618502"/>
                <a:gd name="connsiteX49" fmla="*/ 5089420 w 8556324"/>
                <a:gd name="connsiteY49" fmla="*/ 546024 h 15618502"/>
                <a:gd name="connsiteX50" fmla="*/ 4969104 w 8556324"/>
                <a:gd name="connsiteY50" fmla="*/ 762593 h 15618502"/>
                <a:gd name="connsiteX51" fmla="*/ 5257862 w 8556324"/>
                <a:gd name="connsiteY51" fmla="*/ 666340 h 15618502"/>
                <a:gd name="connsiteX52" fmla="*/ 4920978 w 8556324"/>
                <a:gd name="connsiteY52" fmla="*/ 882909 h 15618502"/>
                <a:gd name="connsiteX53" fmla="*/ 4680346 w 8556324"/>
                <a:gd name="connsiteY53" fmla="*/ 1027288 h 15618502"/>
                <a:gd name="connsiteX54" fmla="*/ 4415652 w 8556324"/>
                <a:gd name="connsiteY54" fmla="*/ 1264427 h 15618502"/>
                <a:gd name="connsiteX55" fmla="*/ 3862199 w 8556324"/>
                <a:gd name="connsiteY55" fmla="*/ 1556677 h 15618502"/>
                <a:gd name="connsiteX56" fmla="*/ 3477189 w 8556324"/>
                <a:gd name="connsiteY56" fmla="*/ 1873379 h 15618502"/>
                <a:gd name="connsiteX57" fmla="*/ 3284683 w 8556324"/>
                <a:gd name="connsiteY57" fmla="*/ 2302635 h 15618502"/>
                <a:gd name="connsiteX58" fmla="*/ 3260620 w 8556324"/>
                <a:gd name="connsiteY58" fmla="*/ 2832024 h 15618502"/>
                <a:gd name="connsiteX59" fmla="*/ 2875610 w 8556324"/>
                <a:gd name="connsiteY59" fmla="*/ 3241098 h 15618502"/>
                <a:gd name="connsiteX60" fmla="*/ 2129652 w 8556324"/>
                <a:gd name="connsiteY60" fmla="*/ 3457667 h 15618502"/>
                <a:gd name="connsiteX61" fmla="*/ 1816831 w 8556324"/>
                <a:gd name="connsiteY61" fmla="*/ 3626109 h 15618502"/>
                <a:gd name="connsiteX62" fmla="*/ 1696515 w 8556324"/>
                <a:gd name="connsiteY62" fmla="*/ 4131435 h 15618502"/>
                <a:gd name="connsiteX63" fmla="*/ 1528073 w 8556324"/>
                <a:gd name="connsiteY63" fmla="*/ 4444256 h 15618502"/>
                <a:gd name="connsiteX64" fmla="*/ 1648389 w 8556324"/>
                <a:gd name="connsiteY64" fmla="*/ 4901456 h 15618502"/>
                <a:gd name="connsiteX65" fmla="*/ 1672452 w 8556324"/>
                <a:gd name="connsiteY65" fmla="*/ 5430846 h 15618502"/>
                <a:gd name="connsiteX66" fmla="*/ 1937146 w 8556324"/>
                <a:gd name="connsiteY66" fmla="*/ 6080551 h 15618502"/>
                <a:gd name="connsiteX67" fmla="*/ 1840894 w 8556324"/>
                <a:gd name="connsiteY67" fmla="*/ 6922761 h 15618502"/>
                <a:gd name="connsiteX68" fmla="*/ 1576199 w 8556324"/>
                <a:gd name="connsiteY68" fmla="*/ 7789035 h 15618502"/>
                <a:gd name="connsiteX69" fmla="*/ 1576199 w 8556324"/>
                <a:gd name="connsiteY69" fmla="*/ 8390614 h 15618502"/>
                <a:gd name="connsiteX70" fmla="*/ 1720578 w 8556324"/>
                <a:gd name="connsiteY70" fmla="*/ 8968130 h 15618502"/>
                <a:gd name="connsiteX71" fmla="*/ 1913083 w 8556324"/>
                <a:gd name="connsiteY71" fmla="*/ 9401267 h 15618502"/>
                <a:gd name="connsiteX72" fmla="*/ 1840894 w 8556324"/>
                <a:gd name="connsiteY72" fmla="*/ 10435982 h 15618502"/>
                <a:gd name="connsiteX73" fmla="*/ 1672452 w 8556324"/>
                <a:gd name="connsiteY73" fmla="*/ 10941309 h 15618502"/>
                <a:gd name="connsiteX74" fmla="*/ 1792768 w 8556324"/>
                <a:gd name="connsiteY74" fmla="*/ 11446635 h 15618502"/>
                <a:gd name="connsiteX75" fmla="*/ 1648389 w 8556324"/>
                <a:gd name="connsiteY75" fmla="*/ 12072277 h 15618502"/>
                <a:gd name="connsiteX76" fmla="*/ 1648389 w 8556324"/>
                <a:gd name="connsiteY76" fmla="*/ 12986677 h 15618502"/>
                <a:gd name="connsiteX77" fmla="*/ 1937146 w 8556324"/>
                <a:gd name="connsiteY77" fmla="*/ 13612319 h 15618502"/>
                <a:gd name="connsiteX78" fmla="*/ 2225904 w 8556324"/>
                <a:gd name="connsiteY78" fmla="*/ 14141709 h 15618502"/>
                <a:gd name="connsiteX79" fmla="*/ 2322157 w 8556324"/>
                <a:gd name="connsiteY79" fmla="*/ 14815477 h 15618502"/>
                <a:gd name="connsiteX80" fmla="*/ 2851546 w 8556324"/>
                <a:gd name="connsiteY80" fmla="*/ 15104235 h 15618502"/>
                <a:gd name="connsiteX81" fmla="*/ 3284683 w 8556324"/>
                <a:gd name="connsiteY81" fmla="*/ 15152361 h 15618502"/>
                <a:gd name="connsiteX82" fmla="*/ 3717820 w 8556324"/>
                <a:gd name="connsiteY82" fmla="*/ 15272677 h 15618502"/>
                <a:gd name="connsiteX83" fmla="*/ 3886262 w 8556324"/>
                <a:gd name="connsiteY83" fmla="*/ 14983919 h 15618502"/>
                <a:gd name="connsiteX84" fmla="*/ 3741883 w 8556324"/>
                <a:gd name="connsiteY84" fmla="*/ 14526719 h 15618502"/>
                <a:gd name="connsiteX85" fmla="*/ 3669694 w 8556324"/>
                <a:gd name="connsiteY85" fmla="*/ 13925140 h 15618502"/>
                <a:gd name="connsiteX86" fmla="*/ 3645631 w 8556324"/>
                <a:gd name="connsiteY86" fmla="*/ 13684509 h 15618502"/>
                <a:gd name="connsiteX87" fmla="*/ 3669694 w 8556324"/>
                <a:gd name="connsiteY87" fmla="*/ 13347624 h 15618502"/>
                <a:gd name="connsiteX88" fmla="*/ 4006578 w 8556324"/>
                <a:gd name="connsiteY88" fmla="*/ 13852951 h 15618502"/>
                <a:gd name="connsiteX89" fmla="*/ 4078768 w 8556324"/>
                <a:gd name="connsiteY89" fmla="*/ 14286088 h 15618502"/>
                <a:gd name="connsiteX90" fmla="*/ 4150957 w 8556324"/>
                <a:gd name="connsiteY90" fmla="*/ 14791414 h 15618502"/>
                <a:gd name="connsiteX91" fmla="*/ 4247210 w 8556324"/>
                <a:gd name="connsiteY91" fmla="*/ 15128298 h 15618502"/>
                <a:gd name="connsiteX92" fmla="*/ 4608157 w 8556324"/>
                <a:gd name="connsiteY92" fmla="*/ 15224551 h 15618502"/>
                <a:gd name="connsiteX93" fmla="*/ 5426304 w 8556324"/>
                <a:gd name="connsiteY93" fmla="*/ 15080172 h 15618502"/>
                <a:gd name="connsiteX94" fmla="*/ 6485083 w 8556324"/>
                <a:gd name="connsiteY94" fmla="*/ 15200488 h 15618502"/>
                <a:gd name="connsiteX95" fmla="*/ 7206978 w 8556324"/>
                <a:gd name="connsiteY95" fmla="*/ 15007982 h 15618502"/>
                <a:gd name="connsiteX96" fmla="*/ 7832620 w 8556324"/>
                <a:gd name="connsiteY96" fmla="*/ 14695161 h 15618502"/>
                <a:gd name="connsiteX97" fmla="*/ 7303591 w 8556324"/>
                <a:gd name="connsiteY97" fmla="*/ 11364748 h 15618502"/>
                <a:gd name="connsiteX98" fmla="*/ 8556310 w 8556324"/>
                <a:gd name="connsiteY98" fmla="*/ 14635901 h 15618502"/>
                <a:gd name="connsiteX0" fmla="*/ 60220 w 8556324"/>
                <a:gd name="connsiteY0" fmla="*/ 15609561 h 15618502"/>
                <a:gd name="connsiteX1" fmla="*/ 445231 w 8556324"/>
                <a:gd name="connsiteY1" fmla="*/ 15513309 h 15618502"/>
                <a:gd name="connsiteX2" fmla="*/ 517420 w 8556324"/>
                <a:gd name="connsiteY2" fmla="*/ 14863603 h 15618502"/>
                <a:gd name="connsiteX3" fmla="*/ 637736 w 8556324"/>
                <a:gd name="connsiteY3" fmla="*/ 14550782 h 15618502"/>
                <a:gd name="connsiteX4" fmla="*/ 685862 w 8556324"/>
                <a:gd name="connsiteY4" fmla="*/ 13973267 h 15618502"/>
                <a:gd name="connsiteX5" fmla="*/ 373041 w 8556324"/>
                <a:gd name="connsiteY5" fmla="*/ 12986677 h 15618502"/>
                <a:gd name="connsiteX6" fmla="*/ 541483 w 8556324"/>
                <a:gd name="connsiteY6" fmla="*/ 11711330 h 15618502"/>
                <a:gd name="connsiteX7" fmla="*/ 854304 w 8556324"/>
                <a:gd name="connsiteY7" fmla="*/ 11037561 h 15618502"/>
                <a:gd name="connsiteX8" fmla="*/ 974620 w 8556324"/>
                <a:gd name="connsiteY8" fmla="*/ 10195351 h 15618502"/>
                <a:gd name="connsiteX9" fmla="*/ 854304 w 8556324"/>
                <a:gd name="connsiteY9" fmla="*/ 9617835 h 15618502"/>
                <a:gd name="connsiteX10" fmla="*/ 300852 w 8556324"/>
                <a:gd name="connsiteY10" fmla="*/ 9112509 h 15618502"/>
                <a:gd name="connsiteX11" fmla="*/ 36157 w 8556324"/>
                <a:gd name="connsiteY11" fmla="*/ 8751561 h 15618502"/>
                <a:gd name="connsiteX12" fmla="*/ 36157 w 8556324"/>
                <a:gd name="connsiteY12" fmla="*/ 8053730 h 15618502"/>
                <a:gd name="connsiteX13" fmla="*/ 348978 w 8556324"/>
                <a:gd name="connsiteY13" fmla="*/ 8510930 h 15618502"/>
                <a:gd name="connsiteX14" fmla="*/ 613673 w 8556324"/>
                <a:gd name="connsiteY14" fmla="*/ 8823751 h 15618502"/>
                <a:gd name="connsiteX15" fmla="*/ 926494 w 8556324"/>
                <a:gd name="connsiteY15" fmla="*/ 9160635 h 15618502"/>
                <a:gd name="connsiteX16" fmla="*/ 1070873 w 8556324"/>
                <a:gd name="connsiteY16" fmla="*/ 9256888 h 15618502"/>
                <a:gd name="connsiteX17" fmla="*/ 1215252 w 8556324"/>
                <a:gd name="connsiteY17" fmla="*/ 8799688 h 15618502"/>
                <a:gd name="connsiteX18" fmla="*/ 1046810 w 8556324"/>
                <a:gd name="connsiteY18" fmla="*/ 8390614 h 15618502"/>
                <a:gd name="connsiteX19" fmla="*/ 1167125 w 8556324"/>
                <a:gd name="connsiteY19" fmla="*/ 7596530 h 15618502"/>
                <a:gd name="connsiteX20" fmla="*/ 1383694 w 8556324"/>
                <a:gd name="connsiteY20" fmla="*/ 6585877 h 15618502"/>
                <a:gd name="connsiteX21" fmla="*/ 1191189 w 8556324"/>
                <a:gd name="connsiteY21" fmla="*/ 5791793 h 15618502"/>
                <a:gd name="connsiteX22" fmla="*/ 1022746 w 8556324"/>
                <a:gd name="connsiteY22" fmla="*/ 5430846 h 15618502"/>
                <a:gd name="connsiteX23" fmla="*/ 1239315 w 8556324"/>
                <a:gd name="connsiteY23" fmla="*/ 4829267 h 15618502"/>
                <a:gd name="connsiteX24" fmla="*/ 1070873 w 8556324"/>
                <a:gd name="connsiteY24" fmla="*/ 4540509 h 15618502"/>
                <a:gd name="connsiteX25" fmla="*/ 1431820 w 8556324"/>
                <a:gd name="connsiteY25" fmla="*/ 3722361 h 15618502"/>
                <a:gd name="connsiteX26" fmla="*/ 1407757 w 8556324"/>
                <a:gd name="connsiteY26" fmla="*/ 3024530 h 15618502"/>
                <a:gd name="connsiteX27" fmla="*/ 878368 w 8556324"/>
                <a:gd name="connsiteY27" fmla="*/ 2711709 h 15618502"/>
                <a:gd name="connsiteX28" fmla="*/ 637736 w 8556324"/>
                <a:gd name="connsiteY28" fmla="*/ 2254509 h 15618502"/>
                <a:gd name="connsiteX29" fmla="*/ 637736 w 8556324"/>
                <a:gd name="connsiteY29" fmla="*/ 1604803 h 15618502"/>
                <a:gd name="connsiteX30" fmla="*/ 220753 w 8556324"/>
                <a:gd name="connsiteY30" fmla="*/ 1013657 h 15618502"/>
                <a:gd name="connsiteX31" fmla="*/ 42552 w 8556324"/>
                <a:gd name="connsiteY31" fmla="*/ 736005 h 15618502"/>
                <a:gd name="connsiteX32" fmla="*/ 45748 w 8556324"/>
                <a:gd name="connsiteY32" fmla="*/ 32284 h 15618502"/>
                <a:gd name="connsiteX33" fmla="*/ 256091 w 8556324"/>
                <a:gd name="connsiteY33" fmla="*/ 154283 h 15618502"/>
                <a:gd name="connsiteX34" fmla="*/ 589610 w 8556324"/>
                <a:gd name="connsiteY34" fmla="*/ 473835 h 15618502"/>
                <a:gd name="connsiteX35" fmla="*/ 709925 w 8556324"/>
                <a:gd name="connsiteY35" fmla="*/ 1027288 h 15618502"/>
                <a:gd name="connsiteX36" fmla="*/ 1118999 w 8556324"/>
                <a:gd name="connsiteY36" fmla="*/ 1652930 h 15618502"/>
                <a:gd name="connsiteX37" fmla="*/ 1118999 w 8556324"/>
                <a:gd name="connsiteY37" fmla="*/ 2278572 h 15618502"/>
                <a:gd name="connsiteX38" fmla="*/ 1576199 w 8556324"/>
                <a:gd name="connsiteY38" fmla="*/ 2759835 h 15618502"/>
                <a:gd name="connsiteX39" fmla="*/ 1816831 w 8556324"/>
                <a:gd name="connsiteY39" fmla="*/ 3168909 h 15618502"/>
                <a:gd name="connsiteX40" fmla="*/ 2177778 w 8556324"/>
                <a:gd name="connsiteY40" fmla="*/ 3168909 h 15618502"/>
                <a:gd name="connsiteX41" fmla="*/ 2923736 w 8556324"/>
                <a:gd name="connsiteY41" fmla="*/ 2759835 h 15618502"/>
                <a:gd name="connsiteX42" fmla="*/ 3092178 w 8556324"/>
                <a:gd name="connsiteY42" fmla="*/ 2182319 h 15618502"/>
                <a:gd name="connsiteX43" fmla="*/ 3332810 w 8556324"/>
                <a:gd name="connsiteY43" fmla="*/ 1628867 h 15618502"/>
                <a:gd name="connsiteX44" fmla="*/ 3741883 w 8556324"/>
                <a:gd name="connsiteY44" fmla="*/ 1291982 h 15618502"/>
                <a:gd name="connsiteX45" fmla="*/ 4247210 w 8556324"/>
                <a:gd name="connsiteY45" fmla="*/ 1099477 h 15618502"/>
                <a:gd name="connsiteX46" fmla="*/ 4469987 w 8556324"/>
                <a:gd name="connsiteY46" fmla="*/ 999343 h 15618502"/>
                <a:gd name="connsiteX47" fmla="*/ 4608157 w 8556324"/>
                <a:gd name="connsiteY47" fmla="*/ 834782 h 15618502"/>
                <a:gd name="connsiteX48" fmla="*/ 4896915 w 8556324"/>
                <a:gd name="connsiteY48" fmla="*/ 690403 h 15618502"/>
                <a:gd name="connsiteX49" fmla="*/ 5089420 w 8556324"/>
                <a:gd name="connsiteY49" fmla="*/ 546024 h 15618502"/>
                <a:gd name="connsiteX50" fmla="*/ 4969104 w 8556324"/>
                <a:gd name="connsiteY50" fmla="*/ 762593 h 15618502"/>
                <a:gd name="connsiteX51" fmla="*/ 5257862 w 8556324"/>
                <a:gd name="connsiteY51" fmla="*/ 666340 h 15618502"/>
                <a:gd name="connsiteX52" fmla="*/ 4920978 w 8556324"/>
                <a:gd name="connsiteY52" fmla="*/ 882909 h 15618502"/>
                <a:gd name="connsiteX53" fmla="*/ 4680346 w 8556324"/>
                <a:gd name="connsiteY53" fmla="*/ 1027288 h 15618502"/>
                <a:gd name="connsiteX54" fmla="*/ 4415652 w 8556324"/>
                <a:gd name="connsiteY54" fmla="*/ 1264427 h 15618502"/>
                <a:gd name="connsiteX55" fmla="*/ 3862199 w 8556324"/>
                <a:gd name="connsiteY55" fmla="*/ 1556677 h 15618502"/>
                <a:gd name="connsiteX56" fmla="*/ 3477189 w 8556324"/>
                <a:gd name="connsiteY56" fmla="*/ 1873379 h 15618502"/>
                <a:gd name="connsiteX57" fmla="*/ 3284683 w 8556324"/>
                <a:gd name="connsiteY57" fmla="*/ 2302635 h 15618502"/>
                <a:gd name="connsiteX58" fmla="*/ 3260620 w 8556324"/>
                <a:gd name="connsiteY58" fmla="*/ 2832024 h 15618502"/>
                <a:gd name="connsiteX59" fmla="*/ 2875610 w 8556324"/>
                <a:gd name="connsiteY59" fmla="*/ 3241098 h 15618502"/>
                <a:gd name="connsiteX60" fmla="*/ 2129652 w 8556324"/>
                <a:gd name="connsiteY60" fmla="*/ 3457667 h 15618502"/>
                <a:gd name="connsiteX61" fmla="*/ 1816831 w 8556324"/>
                <a:gd name="connsiteY61" fmla="*/ 3626109 h 15618502"/>
                <a:gd name="connsiteX62" fmla="*/ 1696515 w 8556324"/>
                <a:gd name="connsiteY62" fmla="*/ 4131435 h 15618502"/>
                <a:gd name="connsiteX63" fmla="*/ 1528073 w 8556324"/>
                <a:gd name="connsiteY63" fmla="*/ 4444256 h 15618502"/>
                <a:gd name="connsiteX64" fmla="*/ 1648389 w 8556324"/>
                <a:gd name="connsiteY64" fmla="*/ 4901456 h 15618502"/>
                <a:gd name="connsiteX65" fmla="*/ 1672452 w 8556324"/>
                <a:gd name="connsiteY65" fmla="*/ 5430846 h 15618502"/>
                <a:gd name="connsiteX66" fmla="*/ 1937146 w 8556324"/>
                <a:gd name="connsiteY66" fmla="*/ 6080551 h 15618502"/>
                <a:gd name="connsiteX67" fmla="*/ 1840894 w 8556324"/>
                <a:gd name="connsiteY67" fmla="*/ 6922761 h 15618502"/>
                <a:gd name="connsiteX68" fmla="*/ 1576199 w 8556324"/>
                <a:gd name="connsiteY68" fmla="*/ 7789035 h 15618502"/>
                <a:gd name="connsiteX69" fmla="*/ 1576199 w 8556324"/>
                <a:gd name="connsiteY69" fmla="*/ 8390614 h 15618502"/>
                <a:gd name="connsiteX70" fmla="*/ 1720578 w 8556324"/>
                <a:gd name="connsiteY70" fmla="*/ 8968130 h 15618502"/>
                <a:gd name="connsiteX71" fmla="*/ 1913083 w 8556324"/>
                <a:gd name="connsiteY71" fmla="*/ 9401267 h 15618502"/>
                <a:gd name="connsiteX72" fmla="*/ 1840894 w 8556324"/>
                <a:gd name="connsiteY72" fmla="*/ 10435982 h 15618502"/>
                <a:gd name="connsiteX73" fmla="*/ 1672452 w 8556324"/>
                <a:gd name="connsiteY73" fmla="*/ 10941309 h 15618502"/>
                <a:gd name="connsiteX74" fmla="*/ 1792768 w 8556324"/>
                <a:gd name="connsiteY74" fmla="*/ 11446635 h 15618502"/>
                <a:gd name="connsiteX75" fmla="*/ 1648389 w 8556324"/>
                <a:gd name="connsiteY75" fmla="*/ 12072277 h 15618502"/>
                <a:gd name="connsiteX76" fmla="*/ 1648389 w 8556324"/>
                <a:gd name="connsiteY76" fmla="*/ 12986677 h 15618502"/>
                <a:gd name="connsiteX77" fmla="*/ 1937146 w 8556324"/>
                <a:gd name="connsiteY77" fmla="*/ 13612319 h 15618502"/>
                <a:gd name="connsiteX78" fmla="*/ 2225904 w 8556324"/>
                <a:gd name="connsiteY78" fmla="*/ 14141709 h 15618502"/>
                <a:gd name="connsiteX79" fmla="*/ 2322157 w 8556324"/>
                <a:gd name="connsiteY79" fmla="*/ 14815477 h 15618502"/>
                <a:gd name="connsiteX80" fmla="*/ 2851546 w 8556324"/>
                <a:gd name="connsiteY80" fmla="*/ 15104235 h 15618502"/>
                <a:gd name="connsiteX81" fmla="*/ 3284683 w 8556324"/>
                <a:gd name="connsiteY81" fmla="*/ 15152361 h 15618502"/>
                <a:gd name="connsiteX82" fmla="*/ 3717820 w 8556324"/>
                <a:gd name="connsiteY82" fmla="*/ 15272677 h 15618502"/>
                <a:gd name="connsiteX83" fmla="*/ 3886262 w 8556324"/>
                <a:gd name="connsiteY83" fmla="*/ 14983919 h 15618502"/>
                <a:gd name="connsiteX84" fmla="*/ 3741883 w 8556324"/>
                <a:gd name="connsiteY84" fmla="*/ 14526719 h 15618502"/>
                <a:gd name="connsiteX85" fmla="*/ 3669694 w 8556324"/>
                <a:gd name="connsiteY85" fmla="*/ 13925140 h 15618502"/>
                <a:gd name="connsiteX86" fmla="*/ 3645631 w 8556324"/>
                <a:gd name="connsiteY86" fmla="*/ 13684509 h 15618502"/>
                <a:gd name="connsiteX87" fmla="*/ 3669694 w 8556324"/>
                <a:gd name="connsiteY87" fmla="*/ 13347624 h 15618502"/>
                <a:gd name="connsiteX88" fmla="*/ 4006578 w 8556324"/>
                <a:gd name="connsiteY88" fmla="*/ 13852951 h 15618502"/>
                <a:gd name="connsiteX89" fmla="*/ 4078768 w 8556324"/>
                <a:gd name="connsiteY89" fmla="*/ 14286088 h 15618502"/>
                <a:gd name="connsiteX90" fmla="*/ 4150957 w 8556324"/>
                <a:gd name="connsiteY90" fmla="*/ 14791414 h 15618502"/>
                <a:gd name="connsiteX91" fmla="*/ 4247210 w 8556324"/>
                <a:gd name="connsiteY91" fmla="*/ 15128298 h 15618502"/>
                <a:gd name="connsiteX92" fmla="*/ 4608157 w 8556324"/>
                <a:gd name="connsiteY92" fmla="*/ 15224551 h 15618502"/>
                <a:gd name="connsiteX93" fmla="*/ 5426304 w 8556324"/>
                <a:gd name="connsiteY93" fmla="*/ 15080172 h 15618502"/>
                <a:gd name="connsiteX94" fmla="*/ 6485083 w 8556324"/>
                <a:gd name="connsiteY94" fmla="*/ 15200488 h 15618502"/>
                <a:gd name="connsiteX95" fmla="*/ 7206978 w 8556324"/>
                <a:gd name="connsiteY95" fmla="*/ 15007982 h 15618502"/>
                <a:gd name="connsiteX96" fmla="*/ 7832620 w 8556324"/>
                <a:gd name="connsiteY96" fmla="*/ 14695161 h 15618502"/>
                <a:gd name="connsiteX97" fmla="*/ 7481011 w 8556324"/>
                <a:gd name="connsiteY97" fmla="*/ 13125310 h 15618502"/>
                <a:gd name="connsiteX98" fmla="*/ 7303591 w 8556324"/>
                <a:gd name="connsiteY98" fmla="*/ 11364748 h 15618502"/>
                <a:gd name="connsiteX99" fmla="*/ 8556310 w 8556324"/>
                <a:gd name="connsiteY99" fmla="*/ 14635901 h 15618502"/>
                <a:gd name="connsiteX0" fmla="*/ 60220 w 8556310"/>
                <a:gd name="connsiteY0" fmla="*/ 15609561 h 15618502"/>
                <a:gd name="connsiteX1" fmla="*/ 445231 w 8556310"/>
                <a:gd name="connsiteY1" fmla="*/ 15513309 h 15618502"/>
                <a:gd name="connsiteX2" fmla="*/ 517420 w 8556310"/>
                <a:gd name="connsiteY2" fmla="*/ 14863603 h 15618502"/>
                <a:gd name="connsiteX3" fmla="*/ 637736 w 8556310"/>
                <a:gd name="connsiteY3" fmla="*/ 14550782 h 15618502"/>
                <a:gd name="connsiteX4" fmla="*/ 685862 w 8556310"/>
                <a:gd name="connsiteY4" fmla="*/ 13973267 h 15618502"/>
                <a:gd name="connsiteX5" fmla="*/ 373041 w 8556310"/>
                <a:gd name="connsiteY5" fmla="*/ 12986677 h 15618502"/>
                <a:gd name="connsiteX6" fmla="*/ 541483 w 8556310"/>
                <a:gd name="connsiteY6" fmla="*/ 11711330 h 15618502"/>
                <a:gd name="connsiteX7" fmla="*/ 854304 w 8556310"/>
                <a:gd name="connsiteY7" fmla="*/ 11037561 h 15618502"/>
                <a:gd name="connsiteX8" fmla="*/ 974620 w 8556310"/>
                <a:gd name="connsiteY8" fmla="*/ 10195351 h 15618502"/>
                <a:gd name="connsiteX9" fmla="*/ 854304 w 8556310"/>
                <a:gd name="connsiteY9" fmla="*/ 9617835 h 15618502"/>
                <a:gd name="connsiteX10" fmla="*/ 300852 w 8556310"/>
                <a:gd name="connsiteY10" fmla="*/ 9112509 h 15618502"/>
                <a:gd name="connsiteX11" fmla="*/ 36157 w 8556310"/>
                <a:gd name="connsiteY11" fmla="*/ 8751561 h 15618502"/>
                <a:gd name="connsiteX12" fmla="*/ 36157 w 8556310"/>
                <a:gd name="connsiteY12" fmla="*/ 8053730 h 15618502"/>
                <a:gd name="connsiteX13" fmla="*/ 348978 w 8556310"/>
                <a:gd name="connsiteY13" fmla="*/ 8510930 h 15618502"/>
                <a:gd name="connsiteX14" fmla="*/ 613673 w 8556310"/>
                <a:gd name="connsiteY14" fmla="*/ 8823751 h 15618502"/>
                <a:gd name="connsiteX15" fmla="*/ 926494 w 8556310"/>
                <a:gd name="connsiteY15" fmla="*/ 9160635 h 15618502"/>
                <a:gd name="connsiteX16" fmla="*/ 1070873 w 8556310"/>
                <a:gd name="connsiteY16" fmla="*/ 9256888 h 15618502"/>
                <a:gd name="connsiteX17" fmla="*/ 1215252 w 8556310"/>
                <a:gd name="connsiteY17" fmla="*/ 8799688 h 15618502"/>
                <a:gd name="connsiteX18" fmla="*/ 1046810 w 8556310"/>
                <a:gd name="connsiteY18" fmla="*/ 8390614 h 15618502"/>
                <a:gd name="connsiteX19" fmla="*/ 1167125 w 8556310"/>
                <a:gd name="connsiteY19" fmla="*/ 7596530 h 15618502"/>
                <a:gd name="connsiteX20" fmla="*/ 1383694 w 8556310"/>
                <a:gd name="connsiteY20" fmla="*/ 6585877 h 15618502"/>
                <a:gd name="connsiteX21" fmla="*/ 1191189 w 8556310"/>
                <a:gd name="connsiteY21" fmla="*/ 5791793 h 15618502"/>
                <a:gd name="connsiteX22" fmla="*/ 1022746 w 8556310"/>
                <a:gd name="connsiteY22" fmla="*/ 5430846 h 15618502"/>
                <a:gd name="connsiteX23" fmla="*/ 1239315 w 8556310"/>
                <a:gd name="connsiteY23" fmla="*/ 4829267 h 15618502"/>
                <a:gd name="connsiteX24" fmla="*/ 1070873 w 8556310"/>
                <a:gd name="connsiteY24" fmla="*/ 4540509 h 15618502"/>
                <a:gd name="connsiteX25" fmla="*/ 1431820 w 8556310"/>
                <a:gd name="connsiteY25" fmla="*/ 3722361 h 15618502"/>
                <a:gd name="connsiteX26" fmla="*/ 1407757 w 8556310"/>
                <a:gd name="connsiteY26" fmla="*/ 3024530 h 15618502"/>
                <a:gd name="connsiteX27" fmla="*/ 878368 w 8556310"/>
                <a:gd name="connsiteY27" fmla="*/ 2711709 h 15618502"/>
                <a:gd name="connsiteX28" fmla="*/ 637736 w 8556310"/>
                <a:gd name="connsiteY28" fmla="*/ 2254509 h 15618502"/>
                <a:gd name="connsiteX29" fmla="*/ 637736 w 8556310"/>
                <a:gd name="connsiteY29" fmla="*/ 1604803 h 15618502"/>
                <a:gd name="connsiteX30" fmla="*/ 220753 w 8556310"/>
                <a:gd name="connsiteY30" fmla="*/ 1013657 h 15618502"/>
                <a:gd name="connsiteX31" fmla="*/ 42552 w 8556310"/>
                <a:gd name="connsiteY31" fmla="*/ 736005 h 15618502"/>
                <a:gd name="connsiteX32" fmla="*/ 45748 w 8556310"/>
                <a:gd name="connsiteY32" fmla="*/ 32284 h 15618502"/>
                <a:gd name="connsiteX33" fmla="*/ 256091 w 8556310"/>
                <a:gd name="connsiteY33" fmla="*/ 154283 h 15618502"/>
                <a:gd name="connsiteX34" fmla="*/ 589610 w 8556310"/>
                <a:gd name="connsiteY34" fmla="*/ 473835 h 15618502"/>
                <a:gd name="connsiteX35" fmla="*/ 709925 w 8556310"/>
                <a:gd name="connsiteY35" fmla="*/ 1027288 h 15618502"/>
                <a:gd name="connsiteX36" fmla="*/ 1118999 w 8556310"/>
                <a:gd name="connsiteY36" fmla="*/ 1652930 h 15618502"/>
                <a:gd name="connsiteX37" fmla="*/ 1118999 w 8556310"/>
                <a:gd name="connsiteY37" fmla="*/ 2278572 h 15618502"/>
                <a:gd name="connsiteX38" fmla="*/ 1576199 w 8556310"/>
                <a:gd name="connsiteY38" fmla="*/ 2759835 h 15618502"/>
                <a:gd name="connsiteX39" fmla="*/ 1816831 w 8556310"/>
                <a:gd name="connsiteY39" fmla="*/ 3168909 h 15618502"/>
                <a:gd name="connsiteX40" fmla="*/ 2177778 w 8556310"/>
                <a:gd name="connsiteY40" fmla="*/ 3168909 h 15618502"/>
                <a:gd name="connsiteX41" fmla="*/ 2923736 w 8556310"/>
                <a:gd name="connsiteY41" fmla="*/ 2759835 h 15618502"/>
                <a:gd name="connsiteX42" fmla="*/ 3092178 w 8556310"/>
                <a:gd name="connsiteY42" fmla="*/ 2182319 h 15618502"/>
                <a:gd name="connsiteX43" fmla="*/ 3332810 w 8556310"/>
                <a:gd name="connsiteY43" fmla="*/ 1628867 h 15618502"/>
                <a:gd name="connsiteX44" fmla="*/ 3741883 w 8556310"/>
                <a:gd name="connsiteY44" fmla="*/ 1291982 h 15618502"/>
                <a:gd name="connsiteX45" fmla="*/ 4247210 w 8556310"/>
                <a:gd name="connsiteY45" fmla="*/ 1099477 h 15618502"/>
                <a:gd name="connsiteX46" fmla="*/ 4469987 w 8556310"/>
                <a:gd name="connsiteY46" fmla="*/ 999343 h 15618502"/>
                <a:gd name="connsiteX47" fmla="*/ 4608157 w 8556310"/>
                <a:gd name="connsiteY47" fmla="*/ 834782 h 15618502"/>
                <a:gd name="connsiteX48" fmla="*/ 4896915 w 8556310"/>
                <a:gd name="connsiteY48" fmla="*/ 690403 h 15618502"/>
                <a:gd name="connsiteX49" fmla="*/ 5089420 w 8556310"/>
                <a:gd name="connsiteY49" fmla="*/ 546024 h 15618502"/>
                <a:gd name="connsiteX50" fmla="*/ 4969104 w 8556310"/>
                <a:gd name="connsiteY50" fmla="*/ 762593 h 15618502"/>
                <a:gd name="connsiteX51" fmla="*/ 5257862 w 8556310"/>
                <a:gd name="connsiteY51" fmla="*/ 666340 h 15618502"/>
                <a:gd name="connsiteX52" fmla="*/ 4920978 w 8556310"/>
                <a:gd name="connsiteY52" fmla="*/ 882909 h 15618502"/>
                <a:gd name="connsiteX53" fmla="*/ 4680346 w 8556310"/>
                <a:gd name="connsiteY53" fmla="*/ 1027288 h 15618502"/>
                <a:gd name="connsiteX54" fmla="*/ 4415652 w 8556310"/>
                <a:gd name="connsiteY54" fmla="*/ 1264427 h 15618502"/>
                <a:gd name="connsiteX55" fmla="*/ 3862199 w 8556310"/>
                <a:gd name="connsiteY55" fmla="*/ 1556677 h 15618502"/>
                <a:gd name="connsiteX56" fmla="*/ 3477189 w 8556310"/>
                <a:gd name="connsiteY56" fmla="*/ 1873379 h 15618502"/>
                <a:gd name="connsiteX57" fmla="*/ 3284683 w 8556310"/>
                <a:gd name="connsiteY57" fmla="*/ 2302635 h 15618502"/>
                <a:gd name="connsiteX58" fmla="*/ 3260620 w 8556310"/>
                <a:gd name="connsiteY58" fmla="*/ 2832024 h 15618502"/>
                <a:gd name="connsiteX59" fmla="*/ 2875610 w 8556310"/>
                <a:gd name="connsiteY59" fmla="*/ 3241098 h 15618502"/>
                <a:gd name="connsiteX60" fmla="*/ 2129652 w 8556310"/>
                <a:gd name="connsiteY60" fmla="*/ 3457667 h 15618502"/>
                <a:gd name="connsiteX61" fmla="*/ 1816831 w 8556310"/>
                <a:gd name="connsiteY61" fmla="*/ 3626109 h 15618502"/>
                <a:gd name="connsiteX62" fmla="*/ 1696515 w 8556310"/>
                <a:gd name="connsiteY62" fmla="*/ 4131435 h 15618502"/>
                <a:gd name="connsiteX63" fmla="*/ 1528073 w 8556310"/>
                <a:gd name="connsiteY63" fmla="*/ 4444256 h 15618502"/>
                <a:gd name="connsiteX64" fmla="*/ 1648389 w 8556310"/>
                <a:gd name="connsiteY64" fmla="*/ 4901456 h 15618502"/>
                <a:gd name="connsiteX65" fmla="*/ 1672452 w 8556310"/>
                <a:gd name="connsiteY65" fmla="*/ 5430846 h 15618502"/>
                <a:gd name="connsiteX66" fmla="*/ 1937146 w 8556310"/>
                <a:gd name="connsiteY66" fmla="*/ 6080551 h 15618502"/>
                <a:gd name="connsiteX67" fmla="*/ 1840894 w 8556310"/>
                <a:gd name="connsiteY67" fmla="*/ 6922761 h 15618502"/>
                <a:gd name="connsiteX68" fmla="*/ 1576199 w 8556310"/>
                <a:gd name="connsiteY68" fmla="*/ 7789035 h 15618502"/>
                <a:gd name="connsiteX69" fmla="*/ 1576199 w 8556310"/>
                <a:gd name="connsiteY69" fmla="*/ 8390614 h 15618502"/>
                <a:gd name="connsiteX70" fmla="*/ 1720578 w 8556310"/>
                <a:gd name="connsiteY70" fmla="*/ 8968130 h 15618502"/>
                <a:gd name="connsiteX71" fmla="*/ 1913083 w 8556310"/>
                <a:gd name="connsiteY71" fmla="*/ 9401267 h 15618502"/>
                <a:gd name="connsiteX72" fmla="*/ 1840894 w 8556310"/>
                <a:gd name="connsiteY72" fmla="*/ 10435982 h 15618502"/>
                <a:gd name="connsiteX73" fmla="*/ 1672452 w 8556310"/>
                <a:gd name="connsiteY73" fmla="*/ 10941309 h 15618502"/>
                <a:gd name="connsiteX74" fmla="*/ 1792768 w 8556310"/>
                <a:gd name="connsiteY74" fmla="*/ 11446635 h 15618502"/>
                <a:gd name="connsiteX75" fmla="*/ 1648389 w 8556310"/>
                <a:gd name="connsiteY75" fmla="*/ 12072277 h 15618502"/>
                <a:gd name="connsiteX76" fmla="*/ 1648389 w 8556310"/>
                <a:gd name="connsiteY76" fmla="*/ 12986677 h 15618502"/>
                <a:gd name="connsiteX77" fmla="*/ 1937146 w 8556310"/>
                <a:gd name="connsiteY77" fmla="*/ 13612319 h 15618502"/>
                <a:gd name="connsiteX78" fmla="*/ 2225904 w 8556310"/>
                <a:gd name="connsiteY78" fmla="*/ 14141709 h 15618502"/>
                <a:gd name="connsiteX79" fmla="*/ 2322157 w 8556310"/>
                <a:gd name="connsiteY79" fmla="*/ 14815477 h 15618502"/>
                <a:gd name="connsiteX80" fmla="*/ 2851546 w 8556310"/>
                <a:gd name="connsiteY80" fmla="*/ 15104235 h 15618502"/>
                <a:gd name="connsiteX81" fmla="*/ 3284683 w 8556310"/>
                <a:gd name="connsiteY81" fmla="*/ 15152361 h 15618502"/>
                <a:gd name="connsiteX82" fmla="*/ 3717820 w 8556310"/>
                <a:gd name="connsiteY82" fmla="*/ 15272677 h 15618502"/>
                <a:gd name="connsiteX83" fmla="*/ 3886262 w 8556310"/>
                <a:gd name="connsiteY83" fmla="*/ 14983919 h 15618502"/>
                <a:gd name="connsiteX84" fmla="*/ 3741883 w 8556310"/>
                <a:gd name="connsiteY84" fmla="*/ 14526719 h 15618502"/>
                <a:gd name="connsiteX85" fmla="*/ 3669694 w 8556310"/>
                <a:gd name="connsiteY85" fmla="*/ 13925140 h 15618502"/>
                <a:gd name="connsiteX86" fmla="*/ 3645631 w 8556310"/>
                <a:gd name="connsiteY86" fmla="*/ 13684509 h 15618502"/>
                <a:gd name="connsiteX87" fmla="*/ 3669694 w 8556310"/>
                <a:gd name="connsiteY87" fmla="*/ 13347624 h 15618502"/>
                <a:gd name="connsiteX88" fmla="*/ 4006578 w 8556310"/>
                <a:gd name="connsiteY88" fmla="*/ 13852951 h 15618502"/>
                <a:gd name="connsiteX89" fmla="*/ 4078768 w 8556310"/>
                <a:gd name="connsiteY89" fmla="*/ 14286088 h 15618502"/>
                <a:gd name="connsiteX90" fmla="*/ 4150957 w 8556310"/>
                <a:gd name="connsiteY90" fmla="*/ 14791414 h 15618502"/>
                <a:gd name="connsiteX91" fmla="*/ 4247210 w 8556310"/>
                <a:gd name="connsiteY91" fmla="*/ 15128298 h 15618502"/>
                <a:gd name="connsiteX92" fmla="*/ 4608157 w 8556310"/>
                <a:gd name="connsiteY92" fmla="*/ 15224551 h 15618502"/>
                <a:gd name="connsiteX93" fmla="*/ 5426304 w 8556310"/>
                <a:gd name="connsiteY93" fmla="*/ 15080172 h 15618502"/>
                <a:gd name="connsiteX94" fmla="*/ 6485083 w 8556310"/>
                <a:gd name="connsiteY94" fmla="*/ 15200488 h 15618502"/>
                <a:gd name="connsiteX95" fmla="*/ 7206978 w 8556310"/>
                <a:gd name="connsiteY95" fmla="*/ 15007982 h 15618502"/>
                <a:gd name="connsiteX96" fmla="*/ 7832620 w 8556310"/>
                <a:gd name="connsiteY96" fmla="*/ 14695161 h 15618502"/>
                <a:gd name="connsiteX97" fmla="*/ 7481011 w 8556310"/>
                <a:gd name="connsiteY97" fmla="*/ 13125310 h 15618502"/>
                <a:gd name="connsiteX98" fmla="*/ 7303591 w 8556310"/>
                <a:gd name="connsiteY98" fmla="*/ 11364748 h 15618502"/>
                <a:gd name="connsiteX99" fmla="*/ 7617488 w 8556310"/>
                <a:gd name="connsiteY99" fmla="*/ 12019841 h 15618502"/>
                <a:gd name="connsiteX100" fmla="*/ 8556310 w 8556310"/>
                <a:gd name="connsiteY100" fmla="*/ 14635901 h 15618502"/>
                <a:gd name="connsiteX0" fmla="*/ 60220 w 8556310"/>
                <a:gd name="connsiteY0" fmla="*/ 15609561 h 15618502"/>
                <a:gd name="connsiteX1" fmla="*/ 445231 w 8556310"/>
                <a:gd name="connsiteY1" fmla="*/ 15513309 h 15618502"/>
                <a:gd name="connsiteX2" fmla="*/ 517420 w 8556310"/>
                <a:gd name="connsiteY2" fmla="*/ 14863603 h 15618502"/>
                <a:gd name="connsiteX3" fmla="*/ 637736 w 8556310"/>
                <a:gd name="connsiteY3" fmla="*/ 14550782 h 15618502"/>
                <a:gd name="connsiteX4" fmla="*/ 685862 w 8556310"/>
                <a:gd name="connsiteY4" fmla="*/ 13973267 h 15618502"/>
                <a:gd name="connsiteX5" fmla="*/ 373041 w 8556310"/>
                <a:gd name="connsiteY5" fmla="*/ 12986677 h 15618502"/>
                <a:gd name="connsiteX6" fmla="*/ 541483 w 8556310"/>
                <a:gd name="connsiteY6" fmla="*/ 11711330 h 15618502"/>
                <a:gd name="connsiteX7" fmla="*/ 854304 w 8556310"/>
                <a:gd name="connsiteY7" fmla="*/ 11037561 h 15618502"/>
                <a:gd name="connsiteX8" fmla="*/ 974620 w 8556310"/>
                <a:gd name="connsiteY8" fmla="*/ 10195351 h 15618502"/>
                <a:gd name="connsiteX9" fmla="*/ 854304 w 8556310"/>
                <a:gd name="connsiteY9" fmla="*/ 9617835 h 15618502"/>
                <a:gd name="connsiteX10" fmla="*/ 300852 w 8556310"/>
                <a:gd name="connsiteY10" fmla="*/ 9112509 h 15618502"/>
                <a:gd name="connsiteX11" fmla="*/ 36157 w 8556310"/>
                <a:gd name="connsiteY11" fmla="*/ 8751561 h 15618502"/>
                <a:gd name="connsiteX12" fmla="*/ 36157 w 8556310"/>
                <a:gd name="connsiteY12" fmla="*/ 8053730 h 15618502"/>
                <a:gd name="connsiteX13" fmla="*/ 348978 w 8556310"/>
                <a:gd name="connsiteY13" fmla="*/ 8510930 h 15618502"/>
                <a:gd name="connsiteX14" fmla="*/ 613673 w 8556310"/>
                <a:gd name="connsiteY14" fmla="*/ 8823751 h 15618502"/>
                <a:gd name="connsiteX15" fmla="*/ 926494 w 8556310"/>
                <a:gd name="connsiteY15" fmla="*/ 9160635 h 15618502"/>
                <a:gd name="connsiteX16" fmla="*/ 1070873 w 8556310"/>
                <a:gd name="connsiteY16" fmla="*/ 9256888 h 15618502"/>
                <a:gd name="connsiteX17" fmla="*/ 1215252 w 8556310"/>
                <a:gd name="connsiteY17" fmla="*/ 8799688 h 15618502"/>
                <a:gd name="connsiteX18" fmla="*/ 1046810 w 8556310"/>
                <a:gd name="connsiteY18" fmla="*/ 8390614 h 15618502"/>
                <a:gd name="connsiteX19" fmla="*/ 1167125 w 8556310"/>
                <a:gd name="connsiteY19" fmla="*/ 7596530 h 15618502"/>
                <a:gd name="connsiteX20" fmla="*/ 1383694 w 8556310"/>
                <a:gd name="connsiteY20" fmla="*/ 6585877 h 15618502"/>
                <a:gd name="connsiteX21" fmla="*/ 1191189 w 8556310"/>
                <a:gd name="connsiteY21" fmla="*/ 5791793 h 15618502"/>
                <a:gd name="connsiteX22" fmla="*/ 1022746 w 8556310"/>
                <a:gd name="connsiteY22" fmla="*/ 5430846 h 15618502"/>
                <a:gd name="connsiteX23" fmla="*/ 1239315 w 8556310"/>
                <a:gd name="connsiteY23" fmla="*/ 4829267 h 15618502"/>
                <a:gd name="connsiteX24" fmla="*/ 1070873 w 8556310"/>
                <a:gd name="connsiteY24" fmla="*/ 4540509 h 15618502"/>
                <a:gd name="connsiteX25" fmla="*/ 1431820 w 8556310"/>
                <a:gd name="connsiteY25" fmla="*/ 3722361 h 15618502"/>
                <a:gd name="connsiteX26" fmla="*/ 1407757 w 8556310"/>
                <a:gd name="connsiteY26" fmla="*/ 3024530 h 15618502"/>
                <a:gd name="connsiteX27" fmla="*/ 878368 w 8556310"/>
                <a:gd name="connsiteY27" fmla="*/ 2711709 h 15618502"/>
                <a:gd name="connsiteX28" fmla="*/ 637736 w 8556310"/>
                <a:gd name="connsiteY28" fmla="*/ 2254509 h 15618502"/>
                <a:gd name="connsiteX29" fmla="*/ 637736 w 8556310"/>
                <a:gd name="connsiteY29" fmla="*/ 1604803 h 15618502"/>
                <a:gd name="connsiteX30" fmla="*/ 220753 w 8556310"/>
                <a:gd name="connsiteY30" fmla="*/ 1013657 h 15618502"/>
                <a:gd name="connsiteX31" fmla="*/ 42552 w 8556310"/>
                <a:gd name="connsiteY31" fmla="*/ 736005 h 15618502"/>
                <a:gd name="connsiteX32" fmla="*/ 45748 w 8556310"/>
                <a:gd name="connsiteY32" fmla="*/ 32284 h 15618502"/>
                <a:gd name="connsiteX33" fmla="*/ 256091 w 8556310"/>
                <a:gd name="connsiteY33" fmla="*/ 154283 h 15618502"/>
                <a:gd name="connsiteX34" fmla="*/ 589610 w 8556310"/>
                <a:gd name="connsiteY34" fmla="*/ 473835 h 15618502"/>
                <a:gd name="connsiteX35" fmla="*/ 709925 w 8556310"/>
                <a:gd name="connsiteY35" fmla="*/ 1027288 h 15618502"/>
                <a:gd name="connsiteX36" fmla="*/ 1118999 w 8556310"/>
                <a:gd name="connsiteY36" fmla="*/ 1652930 h 15618502"/>
                <a:gd name="connsiteX37" fmla="*/ 1118999 w 8556310"/>
                <a:gd name="connsiteY37" fmla="*/ 2278572 h 15618502"/>
                <a:gd name="connsiteX38" fmla="*/ 1576199 w 8556310"/>
                <a:gd name="connsiteY38" fmla="*/ 2759835 h 15618502"/>
                <a:gd name="connsiteX39" fmla="*/ 1816831 w 8556310"/>
                <a:gd name="connsiteY39" fmla="*/ 3168909 h 15618502"/>
                <a:gd name="connsiteX40" fmla="*/ 2177778 w 8556310"/>
                <a:gd name="connsiteY40" fmla="*/ 3168909 h 15618502"/>
                <a:gd name="connsiteX41" fmla="*/ 2923736 w 8556310"/>
                <a:gd name="connsiteY41" fmla="*/ 2759835 h 15618502"/>
                <a:gd name="connsiteX42" fmla="*/ 3092178 w 8556310"/>
                <a:gd name="connsiteY42" fmla="*/ 2182319 h 15618502"/>
                <a:gd name="connsiteX43" fmla="*/ 3332810 w 8556310"/>
                <a:gd name="connsiteY43" fmla="*/ 1628867 h 15618502"/>
                <a:gd name="connsiteX44" fmla="*/ 3741883 w 8556310"/>
                <a:gd name="connsiteY44" fmla="*/ 1291982 h 15618502"/>
                <a:gd name="connsiteX45" fmla="*/ 4247210 w 8556310"/>
                <a:gd name="connsiteY45" fmla="*/ 1099477 h 15618502"/>
                <a:gd name="connsiteX46" fmla="*/ 4469987 w 8556310"/>
                <a:gd name="connsiteY46" fmla="*/ 999343 h 15618502"/>
                <a:gd name="connsiteX47" fmla="*/ 4608157 w 8556310"/>
                <a:gd name="connsiteY47" fmla="*/ 834782 h 15618502"/>
                <a:gd name="connsiteX48" fmla="*/ 4896915 w 8556310"/>
                <a:gd name="connsiteY48" fmla="*/ 690403 h 15618502"/>
                <a:gd name="connsiteX49" fmla="*/ 5089420 w 8556310"/>
                <a:gd name="connsiteY49" fmla="*/ 546024 h 15618502"/>
                <a:gd name="connsiteX50" fmla="*/ 4969104 w 8556310"/>
                <a:gd name="connsiteY50" fmla="*/ 762593 h 15618502"/>
                <a:gd name="connsiteX51" fmla="*/ 5257862 w 8556310"/>
                <a:gd name="connsiteY51" fmla="*/ 666340 h 15618502"/>
                <a:gd name="connsiteX52" fmla="*/ 4920978 w 8556310"/>
                <a:gd name="connsiteY52" fmla="*/ 882909 h 15618502"/>
                <a:gd name="connsiteX53" fmla="*/ 4680346 w 8556310"/>
                <a:gd name="connsiteY53" fmla="*/ 1027288 h 15618502"/>
                <a:gd name="connsiteX54" fmla="*/ 4415652 w 8556310"/>
                <a:gd name="connsiteY54" fmla="*/ 1264427 h 15618502"/>
                <a:gd name="connsiteX55" fmla="*/ 3862199 w 8556310"/>
                <a:gd name="connsiteY55" fmla="*/ 1556677 h 15618502"/>
                <a:gd name="connsiteX56" fmla="*/ 3477189 w 8556310"/>
                <a:gd name="connsiteY56" fmla="*/ 1873379 h 15618502"/>
                <a:gd name="connsiteX57" fmla="*/ 3284683 w 8556310"/>
                <a:gd name="connsiteY57" fmla="*/ 2302635 h 15618502"/>
                <a:gd name="connsiteX58" fmla="*/ 3260620 w 8556310"/>
                <a:gd name="connsiteY58" fmla="*/ 2832024 h 15618502"/>
                <a:gd name="connsiteX59" fmla="*/ 2875610 w 8556310"/>
                <a:gd name="connsiteY59" fmla="*/ 3241098 h 15618502"/>
                <a:gd name="connsiteX60" fmla="*/ 2129652 w 8556310"/>
                <a:gd name="connsiteY60" fmla="*/ 3457667 h 15618502"/>
                <a:gd name="connsiteX61" fmla="*/ 1816831 w 8556310"/>
                <a:gd name="connsiteY61" fmla="*/ 3626109 h 15618502"/>
                <a:gd name="connsiteX62" fmla="*/ 1696515 w 8556310"/>
                <a:gd name="connsiteY62" fmla="*/ 4131435 h 15618502"/>
                <a:gd name="connsiteX63" fmla="*/ 1528073 w 8556310"/>
                <a:gd name="connsiteY63" fmla="*/ 4444256 h 15618502"/>
                <a:gd name="connsiteX64" fmla="*/ 1648389 w 8556310"/>
                <a:gd name="connsiteY64" fmla="*/ 4901456 h 15618502"/>
                <a:gd name="connsiteX65" fmla="*/ 1672452 w 8556310"/>
                <a:gd name="connsiteY65" fmla="*/ 5430846 h 15618502"/>
                <a:gd name="connsiteX66" fmla="*/ 1937146 w 8556310"/>
                <a:gd name="connsiteY66" fmla="*/ 6080551 h 15618502"/>
                <a:gd name="connsiteX67" fmla="*/ 1840894 w 8556310"/>
                <a:gd name="connsiteY67" fmla="*/ 6922761 h 15618502"/>
                <a:gd name="connsiteX68" fmla="*/ 1576199 w 8556310"/>
                <a:gd name="connsiteY68" fmla="*/ 7789035 h 15618502"/>
                <a:gd name="connsiteX69" fmla="*/ 1576199 w 8556310"/>
                <a:gd name="connsiteY69" fmla="*/ 8390614 h 15618502"/>
                <a:gd name="connsiteX70" fmla="*/ 1720578 w 8556310"/>
                <a:gd name="connsiteY70" fmla="*/ 8968130 h 15618502"/>
                <a:gd name="connsiteX71" fmla="*/ 1913083 w 8556310"/>
                <a:gd name="connsiteY71" fmla="*/ 9401267 h 15618502"/>
                <a:gd name="connsiteX72" fmla="*/ 1840894 w 8556310"/>
                <a:gd name="connsiteY72" fmla="*/ 10435982 h 15618502"/>
                <a:gd name="connsiteX73" fmla="*/ 1672452 w 8556310"/>
                <a:gd name="connsiteY73" fmla="*/ 10941309 h 15618502"/>
                <a:gd name="connsiteX74" fmla="*/ 1792768 w 8556310"/>
                <a:gd name="connsiteY74" fmla="*/ 11446635 h 15618502"/>
                <a:gd name="connsiteX75" fmla="*/ 1648389 w 8556310"/>
                <a:gd name="connsiteY75" fmla="*/ 12072277 h 15618502"/>
                <a:gd name="connsiteX76" fmla="*/ 1648389 w 8556310"/>
                <a:gd name="connsiteY76" fmla="*/ 12986677 h 15618502"/>
                <a:gd name="connsiteX77" fmla="*/ 1937146 w 8556310"/>
                <a:gd name="connsiteY77" fmla="*/ 13612319 h 15618502"/>
                <a:gd name="connsiteX78" fmla="*/ 2225904 w 8556310"/>
                <a:gd name="connsiteY78" fmla="*/ 14141709 h 15618502"/>
                <a:gd name="connsiteX79" fmla="*/ 2322157 w 8556310"/>
                <a:gd name="connsiteY79" fmla="*/ 14815477 h 15618502"/>
                <a:gd name="connsiteX80" fmla="*/ 2851546 w 8556310"/>
                <a:gd name="connsiteY80" fmla="*/ 15104235 h 15618502"/>
                <a:gd name="connsiteX81" fmla="*/ 3284683 w 8556310"/>
                <a:gd name="connsiteY81" fmla="*/ 15152361 h 15618502"/>
                <a:gd name="connsiteX82" fmla="*/ 3717820 w 8556310"/>
                <a:gd name="connsiteY82" fmla="*/ 15272677 h 15618502"/>
                <a:gd name="connsiteX83" fmla="*/ 3886262 w 8556310"/>
                <a:gd name="connsiteY83" fmla="*/ 14983919 h 15618502"/>
                <a:gd name="connsiteX84" fmla="*/ 3741883 w 8556310"/>
                <a:gd name="connsiteY84" fmla="*/ 14526719 h 15618502"/>
                <a:gd name="connsiteX85" fmla="*/ 3669694 w 8556310"/>
                <a:gd name="connsiteY85" fmla="*/ 13925140 h 15618502"/>
                <a:gd name="connsiteX86" fmla="*/ 3645631 w 8556310"/>
                <a:gd name="connsiteY86" fmla="*/ 13684509 h 15618502"/>
                <a:gd name="connsiteX87" fmla="*/ 3669694 w 8556310"/>
                <a:gd name="connsiteY87" fmla="*/ 13347624 h 15618502"/>
                <a:gd name="connsiteX88" fmla="*/ 4006578 w 8556310"/>
                <a:gd name="connsiteY88" fmla="*/ 13852951 h 15618502"/>
                <a:gd name="connsiteX89" fmla="*/ 4078768 w 8556310"/>
                <a:gd name="connsiteY89" fmla="*/ 14286088 h 15618502"/>
                <a:gd name="connsiteX90" fmla="*/ 4150957 w 8556310"/>
                <a:gd name="connsiteY90" fmla="*/ 14791414 h 15618502"/>
                <a:gd name="connsiteX91" fmla="*/ 4247210 w 8556310"/>
                <a:gd name="connsiteY91" fmla="*/ 15128298 h 15618502"/>
                <a:gd name="connsiteX92" fmla="*/ 4608157 w 8556310"/>
                <a:gd name="connsiteY92" fmla="*/ 15224551 h 15618502"/>
                <a:gd name="connsiteX93" fmla="*/ 5426304 w 8556310"/>
                <a:gd name="connsiteY93" fmla="*/ 15080172 h 15618502"/>
                <a:gd name="connsiteX94" fmla="*/ 6485083 w 8556310"/>
                <a:gd name="connsiteY94" fmla="*/ 15200488 h 15618502"/>
                <a:gd name="connsiteX95" fmla="*/ 7206978 w 8556310"/>
                <a:gd name="connsiteY95" fmla="*/ 15007982 h 15618502"/>
                <a:gd name="connsiteX96" fmla="*/ 7832620 w 8556310"/>
                <a:gd name="connsiteY96" fmla="*/ 14695161 h 15618502"/>
                <a:gd name="connsiteX97" fmla="*/ 7481011 w 8556310"/>
                <a:gd name="connsiteY97" fmla="*/ 13125310 h 15618502"/>
                <a:gd name="connsiteX98" fmla="*/ 7303591 w 8556310"/>
                <a:gd name="connsiteY98" fmla="*/ 11364748 h 15618502"/>
                <a:gd name="connsiteX99" fmla="*/ 7617488 w 8556310"/>
                <a:gd name="connsiteY99" fmla="*/ 12019841 h 15618502"/>
                <a:gd name="connsiteX100" fmla="*/ 7890444 w 8556310"/>
                <a:gd name="connsiteY100" fmla="*/ 13234492 h 15618502"/>
                <a:gd name="connsiteX101" fmla="*/ 8556310 w 8556310"/>
                <a:gd name="connsiteY101" fmla="*/ 14635901 h 15618502"/>
                <a:gd name="connsiteX0" fmla="*/ 60220 w 8761026"/>
                <a:gd name="connsiteY0" fmla="*/ 15609561 h 15632187"/>
                <a:gd name="connsiteX1" fmla="*/ 445231 w 8761026"/>
                <a:gd name="connsiteY1" fmla="*/ 15513309 h 15632187"/>
                <a:gd name="connsiteX2" fmla="*/ 517420 w 8761026"/>
                <a:gd name="connsiteY2" fmla="*/ 14863603 h 15632187"/>
                <a:gd name="connsiteX3" fmla="*/ 637736 w 8761026"/>
                <a:gd name="connsiteY3" fmla="*/ 14550782 h 15632187"/>
                <a:gd name="connsiteX4" fmla="*/ 685862 w 8761026"/>
                <a:gd name="connsiteY4" fmla="*/ 13973267 h 15632187"/>
                <a:gd name="connsiteX5" fmla="*/ 373041 w 8761026"/>
                <a:gd name="connsiteY5" fmla="*/ 12986677 h 15632187"/>
                <a:gd name="connsiteX6" fmla="*/ 541483 w 8761026"/>
                <a:gd name="connsiteY6" fmla="*/ 11711330 h 15632187"/>
                <a:gd name="connsiteX7" fmla="*/ 854304 w 8761026"/>
                <a:gd name="connsiteY7" fmla="*/ 11037561 h 15632187"/>
                <a:gd name="connsiteX8" fmla="*/ 974620 w 8761026"/>
                <a:gd name="connsiteY8" fmla="*/ 10195351 h 15632187"/>
                <a:gd name="connsiteX9" fmla="*/ 854304 w 8761026"/>
                <a:gd name="connsiteY9" fmla="*/ 9617835 h 15632187"/>
                <a:gd name="connsiteX10" fmla="*/ 300852 w 8761026"/>
                <a:gd name="connsiteY10" fmla="*/ 9112509 h 15632187"/>
                <a:gd name="connsiteX11" fmla="*/ 36157 w 8761026"/>
                <a:gd name="connsiteY11" fmla="*/ 8751561 h 15632187"/>
                <a:gd name="connsiteX12" fmla="*/ 36157 w 8761026"/>
                <a:gd name="connsiteY12" fmla="*/ 8053730 h 15632187"/>
                <a:gd name="connsiteX13" fmla="*/ 348978 w 8761026"/>
                <a:gd name="connsiteY13" fmla="*/ 8510930 h 15632187"/>
                <a:gd name="connsiteX14" fmla="*/ 613673 w 8761026"/>
                <a:gd name="connsiteY14" fmla="*/ 8823751 h 15632187"/>
                <a:gd name="connsiteX15" fmla="*/ 926494 w 8761026"/>
                <a:gd name="connsiteY15" fmla="*/ 9160635 h 15632187"/>
                <a:gd name="connsiteX16" fmla="*/ 1070873 w 8761026"/>
                <a:gd name="connsiteY16" fmla="*/ 9256888 h 15632187"/>
                <a:gd name="connsiteX17" fmla="*/ 1215252 w 8761026"/>
                <a:gd name="connsiteY17" fmla="*/ 8799688 h 15632187"/>
                <a:gd name="connsiteX18" fmla="*/ 1046810 w 8761026"/>
                <a:gd name="connsiteY18" fmla="*/ 8390614 h 15632187"/>
                <a:gd name="connsiteX19" fmla="*/ 1167125 w 8761026"/>
                <a:gd name="connsiteY19" fmla="*/ 7596530 h 15632187"/>
                <a:gd name="connsiteX20" fmla="*/ 1383694 w 8761026"/>
                <a:gd name="connsiteY20" fmla="*/ 6585877 h 15632187"/>
                <a:gd name="connsiteX21" fmla="*/ 1191189 w 8761026"/>
                <a:gd name="connsiteY21" fmla="*/ 5791793 h 15632187"/>
                <a:gd name="connsiteX22" fmla="*/ 1022746 w 8761026"/>
                <a:gd name="connsiteY22" fmla="*/ 5430846 h 15632187"/>
                <a:gd name="connsiteX23" fmla="*/ 1239315 w 8761026"/>
                <a:gd name="connsiteY23" fmla="*/ 4829267 h 15632187"/>
                <a:gd name="connsiteX24" fmla="*/ 1070873 w 8761026"/>
                <a:gd name="connsiteY24" fmla="*/ 4540509 h 15632187"/>
                <a:gd name="connsiteX25" fmla="*/ 1431820 w 8761026"/>
                <a:gd name="connsiteY25" fmla="*/ 3722361 h 15632187"/>
                <a:gd name="connsiteX26" fmla="*/ 1407757 w 8761026"/>
                <a:gd name="connsiteY26" fmla="*/ 3024530 h 15632187"/>
                <a:gd name="connsiteX27" fmla="*/ 878368 w 8761026"/>
                <a:gd name="connsiteY27" fmla="*/ 2711709 h 15632187"/>
                <a:gd name="connsiteX28" fmla="*/ 637736 w 8761026"/>
                <a:gd name="connsiteY28" fmla="*/ 2254509 h 15632187"/>
                <a:gd name="connsiteX29" fmla="*/ 637736 w 8761026"/>
                <a:gd name="connsiteY29" fmla="*/ 1604803 h 15632187"/>
                <a:gd name="connsiteX30" fmla="*/ 220753 w 8761026"/>
                <a:gd name="connsiteY30" fmla="*/ 1013657 h 15632187"/>
                <a:gd name="connsiteX31" fmla="*/ 42552 w 8761026"/>
                <a:gd name="connsiteY31" fmla="*/ 736005 h 15632187"/>
                <a:gd name="connsiteX32" fmla="*/ 45748 w 8761026"/>
                <a:gd name="connsiteY32" fmla="*/ 32284 h 15632187"/>
                <a:gd name="connsiteX33" fmla="*/ 256091 w 8761026"/>
                <a:gd name="connsiteY33" fmla="*/ 154283 h 15632187"/>
                <a:gd name="connsiteX34" fmla="*/ 589610 w 8761026"/>
                <a:gd name="connsiteY34" fmla="*/ 473835 h 15632187"/>
                <a:gd name="connsiteX35" fmla="*/ 709925 w 8761026"/>
                <a:gd name="connsiteY35" fmla="*/ 1027288 h 15632187"/>
                <a:gd name="connsiteX36" fmla="*/ 1118999 w 8761026"/>
                <a:gd name="connsiteY36" fmla="*/ 1652930 h 15632187"/>
                <a:gd name="connsiteX37" fmla="*/ 1118999 w 8761026"/>
                <a:gd name="connsiteY37" fmla="*/ 2278572 h 15632187"/>
                <a:gd name="connsiteX38" fmla="*/ 1576199 w 8761026"/>
                <a:gd name="connsiteY38" fmla="*/ 2759835 h 15632187"/>
                <a:gd name="connsiteX39" fmla="*/ 1816831 w 8761026"/>
                <a:gd name="connsiteY39" fmla="*/ 3168909 h 15632187"/>
                <a:gd name="connsiteX40" fmla="*/ 2177778 w 8761026"/>
                <a:gd name="connsiteY40" fmla="*/ 3168909 h 15632187"/>
                <a:gd name="connsiteX41" fmla="*/ 2923736 w 8761026"/>
                <a:gd name="connsiteY41" fmla="*/ 2759835 h 15632187"/>
                <a:gd name="connsiteX42" fmla="*/ 3092178 w 8761026"/>
                <a:gd name="connsiteY42" fmla="*/ 2182319 h 15632187"/>
                <a:gd name="connsiteX43" fmla="*/ 3332810 w 8761026"/>
                <a:gd name="connsiteY43" fmla="*/ 1628867 h 15632187"/>
                <a:gd name="connsiteX44" fmla="*/ 3741883 w 8761026"/>
                <a:gd name="connsiteY44" fmla="*/ 1291982 h 15632187"/>
                <a:gd name="connsiteX45" fmla="*/ 4247210 w 8761026"/>
                <a:gd name="connsiteY45" fmla="*/ 1099477 h 15632187"/>
                <a:gd name="connsiteX46" fmla="*/ 4469987 w 8761026"/>
                <a:gd name="connsiteY46" fmla="*/ 999343 h 15632187"/>
                <a:gd name="connsiteX47" fmla="*/ 4608157 w 8761026"/>
                <a:gd name="connsiteY47" fmla="*/ 834782 h 15632187"/>
                <a:gd name="connsiteX48" fmla="*/ 4896915 w 8761026"/>
                <a:gd name="connsiteY48" fmla="*/ 690403 h 15632187"/>
                <a:gd name="connsiteX49" fmla="*/ 5089420 w 8761026"/>
                <a:gd name="connsiteY49" fmla="*/ 546024 h 15632187"/>
                <a:gd name="connsiteX50" fmla="*/ 4969104 w 8761026"/>
                <a:gd name="connsiteY50" fmla="*/ 762593 h 15632187"/>
                <a:gd name="connsiteX51" fmla="*/ 5257862 w 8761026"/>
                <a:gd name="connsiteY51" fmla="*/ 666340 h 15632187"/>
                <a:gd name="connsiteX52" fmla="*/ 4920978 w 8761026"/>
                <a:gd name="connsiteY52" fmla="*/ 882909 h 15632187"/>
                <a:gd name="connsiteX53" fmla="*/ 4680346 w 8761026"/>
                <a:gd name="connsiteY53" fmla="*/ 1027288 h 15632187"/>
                <a:gd name="connsiteX54" fmla="*/ 4415652 w 8761026"/>
                <a:gd name="connsiteY54" fmla="*/ 1264427 h 15632187"/>
                <a:gd name="connsiteX55" fmla="*/ 3862199 w 8761026"/>
                <a:gd name="connsiteY55" fmla="*/ 1556677 h 15632187"/>
                <a:gd name="connsiteX56" fmla="*/ 3477189 w 8761026"/>
                <a:gd name="connsiteY56" fmla="*/ 1873379 h 15632187"/>
                <a:gd name="connsiteX57" fmla="*/ 3284683 w 8761026"/>
                <a:gd name="connsiteY57" fmla="*/ 2302635 h 15632187"/>
                <a:gd name="connsiteX58" fmla="*/ 3260620 w 8761026"/>
                <a:gd name="connsiteY58" fmla="*/ 2832024 h 15632187"/>
                <a:gd name="connsiteX59" fmla="*/ 2875610 w 8761026"/>
                <a:gd name="connsiteY59" fmla="*/ 3241098 h 15632187"/>
                <a:gd name="connsiteX60" fmla="*/ 2129652 w 8761026"/>
                <a:gd name="connsiteY60" fmla="*/ 3457667 h 15632187"/>
                <a:gd name="connsiteX61" fmla="*/ 1816831 w 8761026"/>
                <a:gd name="connsiteY61" fmla="*/ 3626109 h 15632187"/>
                <a:gd name="connsiteX62" fmla="*/ 1696515 w 8761026"/>
                <a:gd name="connsiteY62" fmla="*/ 4131435 h 15632187"/>
                <a:gd name="connsiteX63" fmla="*/ 1528073 w 8761026"/>
                <a:gd name="connsiteY63" fmla="*/ 4444256 h 15632187"/>
                <a:gd name="connsiteX64" fmla="*/ 1648389 w 8761026"/>
                <a:gd name="connsiteY64" fmla="*/ 4901456 h 15632187"/>
                <a:gd name="connsiteX65" fmla="*/ 1672452 w 8761026"/>
                <a:gd name="connsiteY65" fmla="*/ 5430846 h 15632187"/>
                <a:gd name="connsiteX66" fmla="*/ 1937146 w 8761026"/>
                <a:gd name="connsiteY66" fmla="*/ 6080551 h 15632187"/>
                <a:gd name="connsiteX67" fmla="*/ 1840894 w 8761026"/>
                <a:gd name="connsiteY67" fmla="*/ 6922761 h 15632187"/>
                <a:gd name="connsiteX68" fmla="*/ 1576199 w 8761026"/>
                <a:gd name="connsiteY68" fmla="*/ 7789035 h 15632187"/>
                <a:gd name="connsiteX69" fmla="*/ 1576199 w 8761026"/>
                <a:gd name="connsiteY69" fmla="*/ 8390614 h 15632187"/>
                <a:gd name="connsiteX70" fmla="*/ 1720578 w 8761026"/>
                <a:gd name="connsiteY70" fmla="*/ 8968130 h 15632187"/>
                <a:gd name="connsiteX71" fmla="*/ 1913083 w 8761026"/>
                <a:gd name="connsiteY71" fmla="*/ 9401267 h 15632187"/>
                <a:gd name="connsiteX72" fmla="*/ 1840894 w 8761026"/>
                <a:gd name="connsiteY72" fmla="*/ 10435982 h 15632187"/>
                <a:gd name="connsiteX73" fmla="*/ 1672452 w 8761026"/>
                <a:gd name="connsiteY73" fmla="*/ 10941309 h 15632187"/>
                <a:gd name="connsiteX74" fmla="*/ 1792768 w 8761026"/>
                <a:gd name="connsiteY74" fmla="*/ 11446635 h 15632187"/>
                <a:gd name="connsiteX75" fmla="*/ 1648389 w 8761026"/>
                <a:gd name="connsiteY75" fmla="*/ 12072277 h 15632187"/>
                <a:gd name="connsiteX76" fmla="*/ 1648389 w 8761026"/>
                <a:gd name="connsiteY76" fmla="*/ 12986677 h 15632187"/>
                <a:gd name="connsiteX77" fmla="*/ 1937146 w 8761026"/>
                <a:gd name="connsiteY77" fmla="*/ 13612319 h 15632187"/>
                <a:gd name="connsiteX78" fmla="*/ 2225904 w 8761026"/>
                <a:gd name="connsiteY78" fmla="*/ 14141709 h 15632187"/>
                <a:gd name="connsiteX79" fmla="*/ 2322157 w 8761026"/>
                <a:gd name="connsiteY79" fmla="*/ 14815477 h 15632187"/>
                <a:gd name="connsiteX80" fmla="*/ 2851546 w 8761026"/>
                <a:gd name="connsiteY80" fmla="*/ 15104235 h 15632187"/>
                <a:gd name="connsiteX81" fmla="*/ 3284683 w 8761026"/>
                <a:gd name="connsiteY81" fmla="*/ 15152361 h 15632187"/>
                <a:gd name="connsiteX82" fmla="*/ 3717820 w 8761026"/>
                <a:gd name="connsiteY82" fmla="*/ 15272677 h 15632187"/>
                <a:gd name="connsiteX83" fmla="*/ 3886262 w 8761026"/>
                <a:gd name="connsiteY83" fmla="*/ 14983919 h 15632187"/>
                <a:gd name="connsiteX84" fmla="*/ 3741883 w 8761026"/>
                <a:gd name="connsiteY84" fmla="*/ 14526719 h 15632187"/>
                <a:gd name="connsiteX85" fmla="*/ 3669694 w 8761026"/>
                <a:gd name="connsiteY85" fmla="*/ 13925140 h 15632187"/>
                <a:gd name="connsiteX86" fmla="*/ 3645631 w 8761026"/>
                <a:gd name="connsiteY86" fmla="*/ 13684509 h 15632187"/>
                <a:gd name="connsiteX87" fmla="*/ 3669694 w 8761026"/>
                <a:gd name="connsiteY87" fmla="*/ 13347624 h 15632187"/>
                <a:gd name="connsiteX88" fmla="*/ 4006578 w 8761026"/>
                <a:gd name="connsiteY88" fmla="*/ 13852951 h 15632187"/>
                <a:gd name="connsiteX89" fmla="*/ 4078768 w 8761026"/>
                <a:gd name="connsiteY89" fmla="*/ 14286088 h 15632187"/>
                <a:gd name="connsiteX90" fmla="*/ 4150957 w 8761026"/>
                <a:gd name="connsiteY90" fmla="*/ 14791414 h 15632187"/>
                <a:gd name="connsiteX91" fmla="*/ 4247210 w 8761026"/>
                <a:gd name="connsiteY91" fmla="*/ 15128298 h 15632187"/>
                <a:gd name="connsiteX92" fmla="*/ 4608157 w 8761026"/>
                <a:gd name="connsiteY92" fmla="*/ 15224551 h 15632187"/>
                <a:gd name="connsiteX93" fmla="*/ 5426304 w 8761026"/>
                <a:gd name="connsiteY93" fmla="*/ 15080172 h 15632187"/>
                <a:gd name="connsiteX94" fmla="*/ 6485083 w 8761026"/>
                <a:gd name="connsiteY94" fmla="*/ 15200488 h 15632187"/>
                <a:gd name="connsiteX95" fmla="*/ 7206978 w 8761026"/>
                <a:gd name="connsiteY95" fmla="*/ 15007982 h 15632187"/>
                <a:gd name="connsiteX96" fmla="*/ 7832620 w 8761026"/>
                <a:gd name="connsiteY96" fmla="*/ 14695161 h 15632187"/>
                <a:gd name="connsiteX97" fmla="*/ 7481011 w 8761026"/>
                <a:gd name="connsiteY97" fmla="*/ 13125310 h 15632187"/>
                <a:gd name="connsiteX98" fmla="*/ 7303591 w 8761026"/>
                <a:gd name="connsiteY98" fmla="*/ 11364748 h 15632187"/>
                <a:gd name="connsiteX99" fmla="*/ 7617488 w 8761026"/>
                <a:gd name="connsiteY99" fmla="*/ 12019841 h 15632187"/>
                <a:gd name="connsiteX100" fmla="*/ 7890444 w 8761026"/>
                <a:gd name="connsiteY100" fmla="*/ 13234492 h 15632187"/>
                <a:gd name="connsiteX101" fmla="*/ 8761026 w 8761026"/>
                <a:gd name="connsiteY101" fmla="*/ 15632187 h 15632187"/>
                <a:gd name="connsiteX0" fmla="*/ 60220 w 8761026"/>
                <a:gd name="connsiteY0" fmla="*/ 15609561 h 15632187"/>
                <a:gd name="connsiteX1" fmla="*/ 445231 w 8761026"/>
                <a:gd name="connsiteY1" fmla="*/ 15513309 h 15632187"/>
                <a:gd name="connsiteX2" fmla="*/ 517420 w 8761026"/>
                <a:gd name="connsiteY2" fmla="*/ 14863603 h 15632187"/>
                <a:gd name="connsiteX3" fmla="*/ 637736 w 8761026"/>
                <a:gd name="connsiteY3" fmla="*/ 14550782 h 15632187"/>
                <a:gd name="connsiteX4" fmla="*/ 685862 w 8761026"/>
                <a:gd name="connsiteY4" fmla="*/ 13973267 h 15632187"/>
                <a:gd name="connsiteX5" fmla="*/ 373041 w 8761026"/>
                <a:gd name="connsiteY5" fmla="*/ 12986677 h 15632187"/>
                <a:gd name="connsiteX6" fmla="*/ 541483 w 8761026"/>
                <a:gd name="connsiteY6" fmla="*/ 11711330 h 15632187"/>
                <a:gd name="connsiteX7" fmla="*/ 854304 w 8761026"/>
                <a:gd name="connsiteY7" fmla="*/ 11037561 h 15632187"/>
                <a:gd name="connsiteX8" fmla="*/ 974620 w 8761026"/>
                <a:gd name="connsiteY8" fmla="*/ 10195351 h 15632187"/>
                <a:gd name="connsiteX9" fmla="*/ 854304 w 8761026"/>
                <a:gd name="connsiteY9" fmla="*/ 9617835 h 15632187"/>
                <a:gd name="connsiteX10" fmla="*/ 300852 w 8761026"/>
                <a:gd name="connsiteY10" fmla="*/ 9112509 h 15632187"/>
                <a:gd name="connsiteX11" fmla="*/ 36157 w 8761026"/>
                <a:gd name="connsiteY11" fmla="*/ 8751561 h 15632187"/>
                <a:gd name="connsiteX12" fmla="*/ 36157 w 8761026"/>
                <a:gd name="connsiteY12" fmla="*/ 8053730 h 15632187"/>
                <a:gd name="connsiteX13" fmla="*/ 348978 w 8761026"/>
                <a:gd name="connsiteY13" fmla="*/ 8510930 h 15632187"/>
                <a:gd name="connsiteX14" fmla="*/ 613673 w 8761026"/>
                <a:gd name="connsiteY14" fmla="*/ 8823751 h 15632187"/>
                <a:gd name="connsiteX15" fmla="*/ 926494 w 8761026"/>
                <a:gd name="connsiteY15" fmla="*/ 9160635 h 15632187"/>
                <a:gd name="connsiteX16" fmla="*/ 1070873 w 8761026"/>
                <a:gd name="connsiteY16" fmla="*/ 9256888 h 15632187"/>
                <a:gd name="connsiteX17" fmla="*/ 1215252 w 8761026"/>
                <a:gd name="connsiteY17" fmla="*/ 8799688 h 15632187"/>
                <a:gd name="connsiteX18" fmla="*/ 1046810 w 8761026"/>
                <a:gd name="connsiteY18" fmla="*/ 8390614 h 15632187"/>
                <a:gd name="connsiteX19" fmla="*/ 1167125 w 8761026"/>
                <a:gd name="connsiteY19" fmla="*/ 7596530 h 15632187"/>
                <a:gd name="connsiteX20" fmla="*/ 1383694 w 8761026"/>
                <a:gd name="connsiteY20" fmla="*/ 6585877 h 15632187"/>
                <a:gd name="connsiteX21" fmla="*/ 1191189 w 8761026"/>
                <a:gd name="connsiteY21" fmla="*/ 5791793 h 15632187"/>
                <a:gd name="connsiteX22" fmla="*/ 1022746 w 8761026"/>
                <a:gd name="connsiteY22" fmla="*/ 5430846 h 15632187"/>
                <a:gd name="connsiteX23" fmla="*/ 1239315 w 8761026"/>
                <a:gd name="connsiteY23" fmla="*/ 4829267 h 15632187"/>
                <a:gd name="connsiteX24" fmla="*/ 1070873 w 8761026"/>
                <a:gd name="connsiteY24" fmla="*/ 4540509 h 15632187"/>
                <a:gd name="connsiteX25" fmla="*/ 1431820 w 8761026"/>
                <a:gd name="connsiteY25" fmla="*/ 3722361 h 15632187"/>
                <a:gd name="connsiteX26" fmla="*/ 1407757 w 8761026"/>
                <a:gd name="connsiteY26" fmla="*/ 3024530 h 15632187"/>
                <a:gd name="connsiteX27" fmla="*/ 878368 w 8761026"/>
                <a:gd name="connsiteY27" fmla="*/ 2711709 h 15632187"/>
                <a:gd name="connsiteX28" fmla="*/ 637736 w 8761026"/>
                <a:gd name="connsiteY28" fmla="*/ 2254509 h 15632187"/>
                <a:gd name="connsiteX29" fmla="*/ 637736 w 8761026"/>
                <a:gd name="connsiteY29" fmla="*/ 1604803 h 15632187"/>
                <a:gd name="connsiteX30" fmla="*/ 220753 w 8761026"/>
                <a:gd name="connsiteY30" fmla="*/ 1013657 h 15632187"/>
                <a:gd name="connsiteX31" fmla="*/ 42552 w 8761026"/>
                <a:gd name="connsiteY31" fmla="*/ 736005 h 15632187"/>
                <a:gd name="connsiteX32" fmla="*/ 45748 w 8761026"/>
                <a:gd name="connsiteY32" fmla="*/ 32284 h 15632187"/>
                <a:gd name="connsiteX33" fmla="*/ 256091 w 8761026"/>
                <a:gd name="connsiteY33" fmla="*/ 154283 h 15632187"/>
                <a:gd name="connsiteX34" fmla="*/ 589610 w 8761026"/>
                <a:gd name="connsiteY34" fmla="*/ 473835 h 15632187"/>
                <a:gd name="connsiteX35" fmla="*/ 709925 w 8761026"/>
                <a:gd name="connsiteY35" fmla="*/ 1027288 h 15632187"/>
                <a:gd name="connsiteX36" fmla="*/ 1118999 w 8761026"/>
                <a:gd name="connsiteY36" fmla="*/ 1652930 h 15632187"/>
                <a:gd name="connsiteX37" fmla="*/ 1118999 w 8761026"/>
                <a:gd name="connsiteY37" fmla="*/ 2278572 h 15632187"/>
                <a:gd name="connsiteX38" fmla="*/ 1576199 w 8761026"/>
                <a:gd name="connsiteY38" fmla="*/ 2759835 h 15632187"/>
                <a:gd name="connsiteX39" fmla="*/ 1816831 w 8761026"/>
                <a:gd name="connsiteY39" fmla="*/ 3168909 h 15632187"/>
                <a:gd name="connsiteX40" fmla="*/ 2177778 w 8761026"/>
                <a:gd name="connsiteY40" fmla="*/ 3168909 h 15632187"/>
                <a:gd name="connsiteX41" fmla="*/ 2923736 w 8761026"/>
                <a:gd name="connsiteY41" fmla="*/ 2759835 h 15632187"/>
                <a:gd name="connsiteX42" fmla="*/ 3092178 w 8761026"/>
                <a:gd name="connsiteY42" fmla="*/ 2182319 h 15632187"/>
                <a:gd name="connsiteX43" fmla="*/ 3332810 w 8761026"/>
                <a:gd name="connsiteY43" fmla="*/ 1628867 h 15632187"/>
                <a:gd name="connsiteX44" fmla="*/ 3741883 w 8761026"/>
                <a:gd name="connsiteY44" fmla="*/ 1291982 h 15632187"/>
                <a:gd name="connsiteX45" fmla="*/ 4247210 w 8761026"/>
                <a:gd name="connsiteY45" fmla="*/ 1099477 h 15632187"/>
                <a:gd name="connsiteX46" fmla="*/ 4469987 w 8761026"/>
                <a:gd name="connsiteY46" fmla="*/ 999343 h 15632187"/>
                <a:gd name="connsiteX47" fmla="*/ 4608157 w 8761026"/>
                <a:gd name="connsiteY47" fmla="*/ 834782 h 15632187"/>
                <a:gd name="connsiteX48" fmla="*/ 4896915 w 8761026"/>
                <a:gd name="connsiteY48" fmla="*/ 690403 h 15632187"/>
                <a:gd name="connsiteX49" fmla="*/ 5089420 w 8761026"/>
                <a:gd name="connsiteY49" fmla="*/ 546024 h 15632187"/>
                <a:gd name="connsiteX50" fmla="*/ 4969104 w 8761026"/>
                <a:gd name="connsiteY50" fmla="*/ 762593 h 15632187"/>
                <a:gd name="connsiteX51" fmla="*/ 5257862 w 8761026"/>
                <a:gd name="connsiteY51" fmla="*/ 666340 h 15632187"/>
                <a:gd name="connsiteX52" fmla="*/ 4920978 w 8761026"/>
                <a:gd name="connsiteY52" fmla="*/ 882909 h 15632187"/>
                <a:gd name="connsiteX53" fmla="*/ 4680346 w 8761026"/>
                <a:gd name="connsiteY53" fmla="*/ 1027288 h 15632187"/>
                <a:gd name="connsiteX54" fmla="*/ 4415652 w 8761026"/>
                <a:gd name="connsiteY54" fmla="*/ 1264427 h 15632187"/>
                <a:gd name="connsiteX55" fmla="*/ 3862199 w 8761026"/>
                <a:gd name="connsiteY55" fmla="*/ 1556677 h 15632187"/>
                <a:gd name="connsiteX56" fmla="*/ 3477189 w 8761026"/>
                <a:gd name="connsiteY56" fmla="*/ 1873379 h 15632187"/>
                <a:gd name="connsiteX57" fmla="*/ 3284683 w 8761026"/>
                <a:gd name="connsiteY57" fmla="*/ 2302635 h 15632187"/>
                <a:gd name="connsiteX58" fmla="*/ 3260620 w 8761026"/>
                <a:gd name="connsiteY58" fmla="*/ 2832024 h 15632187"/>
                <a:gd name="connsiteX59" fmla="*/ 2875610 w 8761026"/>
                <a:gd name="connsiteY59" fmla="*/ 3241098 h 15632187"/>
                <a:gd name="connsiteX60" fmla="*/ 2129652 w 8761026"/>
                <a:gd name="connsiteY60" fmla="*/ 3457667 h 15632187"/>
                <a:gd name="connsiteX61" fmla="*/ 1816831 w 8761026"/>
                <a:gd name="connsiteY61" fmla="*/ 3626109 h 15632187"/>
                <a:gd name="connsiteX62" fmla="*/ 1696515 w 8761026"/>
                <a:gd name="connsiteY62" fmla="*/ 4131435 h 15632187"/>
                <a:gd name="connsiteX63" fmla="*/ 1528073 w 8761026"/>
                <a:gd name="connsiteY63" fmla="*/ 4444256 h 15632187"/>
                <a:gd name="connsiteX64" fmla="*/ 1648389 w 8761026"/>
                <a:gd name="connsiteY64" fmla="*/ 4901456 h 15632187"/>
                <a:gd name="connsiteX65" fmla="*/ 1672452 w 8761026"/>
                <a:gd name="connsiteY65" fmla="*/ 5430846 h 15632187"/>
                <a:gd name="connsiteX66" fmla="*/ 1937146 w 8761026"/>
                <a:gd name="connsiteY66" fmla="*/ 6080551 h 15632187"/>
                <a:gd name="connsiteX67" fmla="*/ 1840894 w 8761026"/>
                <a:gd name="connsiteY67" fmla="*/ 6922761 h 15632187"/>
                <a:gd name="connsiteX68" fmla="*/ 1576199 w 8761026"/>
                <a:gd name="connsiteY68" fmla="*/ 7789035 h 15632187"/>
                <a:gd name="connsiteX69" fmla="*/ 1576199 w 8761026"/>
                <a:gd name="connsiteY69" fmla="*/ 8390614 h 15632187"/>
                <a:gd name="connsiteX70" fmla="*/ 1720578 w 8761026"/>
                <a:gd name="connsiteY70" fmla="*/ 8968130 h 15632187"/>
                <a:gd name="connsiteX71" fmla="*/ 1913083 w 8761026"/>
                <a:gd name="connsiteY71" fmla="*/ 9401267 h 15632187"/>
                <a:gd name="connsiteX72" fmla="*/ 1840894 w 8761026"/>
                <a:gd name="connsiteY72" fmla="*/ 10435982 h 15632187"/>
                <a:gd name="connsiteX73" fmla="*/ 1672452 w 8761026"/>
                <a:gd name="connsiteY73" fmla="*/ 10941309 h 15632187"/>
                <a:gd name="connsiteX74" fmla="*/ 1792768 w 8761026"/>
                <a:gd name="connsiteY74" fmla="*/ 11446635 h 15632187"/>
                <a:gd name="connsiteX75" fmla="*/ 1648389 w 8761026"/>
                <a:gd name="connsiteY75" fmla="*/ 12072277 h 15632187"/>
                <a:gd name="connsiteX76" fmla="*/ 1648389 w 8761026"/>
                <a:gd name="connsiteY76" fmla="*/ 12986677 h 15632187"/>
                <a:gd name="connsiteX77" fmla="*/ 1937146 w 8761026"/>
                <a:gd name="connsiteY77" fmla="*/ 13612319 h 15632187"/>
                <a:gd name="connsiteX78" fmla="*/ 2225904 w 8761026"/>
                <a:gd name="connsiteY78" fmla="*/ 14141709 h 15632187"/>
                <a:gd name="connsiteX79" fmla="*/ 2322157 w 8761026"/>
                <a:gd name="connsiteY79" fmla="*/ 14815477 h 15632187"/>
                <a:gd name="connsiteX80" fmla="*/ 2851546 w 8761026"/>
                <a:gd name="connsiteY80" fmla="*/ 15104235 h 15632187"/>
                <a:gd name="connsiteX81" fmla="*/ 3284683 w 8761026"/>
                <a:gd name="connsiteY81" fmla="*/ 15152361 h 15632187"/>
                <a:gd name="connsiteX82" fmla="*/ 3717820 w 8761026"/>
                <a:gd name="connsiteY82" fmla="*/ 15272677 h 15632187"/>
                <a:gd name="connsiteX83" fmla="*/ 3886262 w 8761026"/>
                <a:gd name="connsiteY83" fmla="*/ 14983919 h 15632187"/>
                <a:gd name="connsiteX84" fmla="*/ 3741883 w 8761026"/>
                <a:gd name="connsiteY84" fmla="*/ 14526719 h 15632187"/>
                <a:gd name="connsiteX85" fmla="*/ 3669694 w 8761026"/>
                <a:gd name="connsiteY85" fmla="*/ 13925140 h 15632187"/>
                <a:gd name="connsiteX86" fmla="*/ 3645631 w 8761026"/>
                <a:gd name="connsiteY86" fmla="*/ 13684509 h 15632187"/>
                <a:gd name="connsiteX87" fmla="*/ 3669694 w 8761026"/>
                <a:gd name="connsiteY87" fmla="*/ 13347624 h 15632187"/>
                <a:gd name="connsiteX88" fmla="*/ 4006578 w 8761026"/>
                <a:gd name="connsiteY88" fmla="*/ 13852951 h 15632187"/>
                <a:gd name="connsiteX89" fmla="*/ 4078768 w 8761026"/>
                <a:gd name="connsiteY89" fmla="*/ 14286088 h 15632187"/>
                <a:gd name="connsiteX90" fmla="*/ 4150957 w 8761026"/>
                <a:gd name="connsiteY90" fmla="*/ 14791414 h 15632187"/>
                <a:gd name="connsiteX91" fmla="*/ 4247210 w 8761026"/>
                <a:gd name="connsiteY91" fmla="*/ 15128298 h 15632187"/>
                <a:gd name="connsiteX92" fmla="*/ 4608157 w 8761026"/>
                <a:gd name="connsiteY92" fmla="*/ 15224551 h 15632187"/>
                <a:gd name="connsiteX93" fmla="*/ 5426304 w 8761026"/>
                <a:gd name="connsiteY93" fmla="*/ 15080172 h 15632187"/>
                <a:gd name="connsiteX94" fmla="*/ 6485083 w 8761026"/>
                <a:gd name="connsiteY94" fmla="*/ 15200488 h 15632187"/>
                <a:gd name="connsiteX95" fmla="*/ 7206978 w 8761026"/>
                <a:gd name="connsiteY95" fmla="*/ 15007982 h 15632187"/>
                <a:gd name="connsiteX96" fmla="*/ 7832620 w 8761026"/>
                <a:gd name="connsiteY96" fmla="*/ 14695161 h 15632187"/>
                <a:gd name="connsiteX97" fmla="*/ 7481011 w 8761026"/>
                <a:gd name="connsiteY97" fmla="*/ 13125310 h 15632187"/>
                <a:gd name="connsiteX98" fmla="*/ 7303591 w 8761026"/>
                <a:gd name="connsiteY98" fmla="*/ 11364748 h 15632187"/>
                <a:gd name="connsiteX99" fmla="*/ 7617488 w 8761026"/>
                <a:gd name="connsiteY99" fmla="*/ 12019841 h 15632187"/>
                <a:gd name="connsiteX100" fmla="*/ 7890444 w 8761026"/>
                <a:gd name="connsiteY100" fmla="*/ 13234492 h 15632187"/>
                <a:gd name="connsiteX101" fmla="*/ 8572832 w 8761026"/>
                <a:gd name="connsiteY101" fmla="*/ 14544677 h 15632187"/>
                <a:gd name="connsiteX102" fmla="*/ 8761026 w 8761026"/>
                <a:gd name="connsiteY102" fmla="*/ 15632187 h 15632187"/>
                <a:gd name="connsiteX0" fmla="*/ 60220 w 9088572"/>
                <a:gd name="connsiteY0" fmla="*/ 15609561 h 15618502"/>
                <a:gd name="connsiteX1" fmla="*/ 445231 w 9088572"/>
                <a:gd name="connsiteY1" fmla="*/ 15513309 h 15618502"/>
                <a:gd name="connsiteX2" fmla="*/ 517420 w 9088572"/>
                <a:gd name="connsiteY2" fmla="*/ 14863603 h 15618502"/>
                <a:gd name="connsiteX3" fmla="*/ 637736 w 9088572"/>
                <a:gd name="connsiteY3" fmla="*/ 14550782 h 15618502"/>
                <a:gd name="connsiteX4" fmla="*/ 685862 w 9088572"/>
                <a:gd name="connsiteY4" fmla="*/ 13973267 h 15618502"/>
                <a:gd name="connsiteX5" fmla="*/ 373041 w 9088572"/>
                <a:gd name="connsiteY5" fmla="*/ 12986677 h 15618502"/>
                <a:gd name="connsiteX6" fmla="*/ 541483 w 9088572"/>
                <a:gd name="connsiteY6" fmla="*/ 11711330 h 15618502"/>
                <a:gd name="connsiteX7" fmla="*/ 854304 w 9088572"/>
                <a:gd name="connsiteY7" fmla="*/ 11037561 h 15618502"/>
                <a:gd name="connsiteX8" fmla="*/ 974620 w 9088572"/>
                <a:gd name="connsiteY8" fmla="*/ 10195351 h 15618502"/>
                <a:gd name="connsiteX9" fmla="*/ 854304 w 9088572"/>
                <a:gd name="connsiteY9" fmla="*/ 9617835 h 15618502"/>
                <a:gd name="connsiteX10" fmla="*/ 300852 w 9088572"/>
                <a:gd name="connsiteY10" fmla="*/ 9112509 h 15618502"/>
                <a:gd name="connsiteX11" fmla="*/ 36157 w 9088572"/>
                <a:gd name="connsiteY11" fmla="*/ 8751561 h 15618502"/>
                <a:gd name="connsiteX12" fmla="*/ 36157 w 9088572"/>
                <a:gd name="connsiteY12" fmla="*/ 8053730 h 15618502"/>
                <a:gd name="connsiteX13" fmla="*/ 348978 w 9088572"/>
                <a:gd name="connsiteY13" fmla="*/ 8510930 h 15618502"/>
                <a:gd name="connsiteX14" fmla="*/ 613673 w 9088572"/>
                <a:gd name="connsiteY14" fmla="*/ 8823751 h 15618502"/>
                <a:gd name="connsiteX15" fmla="*/ 926494 w 9088572"/>
                <a:gd name="connsiteY15" fmla="*/ 9160635 h 15618502"/>
                <a:gd name="connsiteX16" fmla="*/ 1070873 w 9088572"/>
                <a:gd name="connsiteY16" fmla="*/ 9256888 h 15618502"/>
                <a:gd name="connsiteX17" fmla="*/ 1215252 w 9088572"/>
                <a:gd name="connsiteY17" fmla="*/ 8799688 h 15618502"/>
                <a:gd name="connsiteX18" fmla="*/ 1046810 w 9088572"/>
                <a:gd name="connsiteY18" fmla="*/ 8390614 h 15618502"/>
                <a:gd name="connsiteX19" fmla="*/ 1167125 w 9088572"/>
                <a:gd name="connsiteY19" fmla="*/ 7596530 h 15618502"/>
                <a:gd name="connsiteX20" fmla="*/ 1383694 w 9088572"/>
                <a:gd name="connsiteY20" fmla="*/ 6585877 h 15618502"/>
                <a:gd name="connsiteX21" fmla="*/ 1191189 w 9088572"/>
                <a:gd name="connsiteY21" fmla="*/ 5791793 h 15618502"/>
                <a:gd name="connsiteX22" fmla="*/ 1022746 w 9088572"/>
                <a:gd name="connsiteY22" fmla="*/ 5430846 h 15618502"/>
                <a:gd name="connsiteX23" fmla="*/ 1239315 w 9088572"/>
                <a:gd name="connsiteY23" fmla="*/ 4829267 h 15618502"/>
                <a:gd name="connsiteX24" fmla="*/ 1070873 w 9088572"/>
                <a:gd name="connsiteY24" fmla="*/ 4540509 h 15618502"/>
                <a:gd name="connsiteX25" fmla="*/ 1431820 w 9088572"/>
                <a:gd name="connsiteY25" fmla="*/ 3722361 h 15618502"/>
                <a:gd name="connsiteX26" fmla="*/ 1407757 w 9088572"/>
                <a:gd name="connsiteY26" fmla="*/ 3024530 h 15618502"/>
                <a:gd name="connsiteX27" fmla="*/ 878368 w 9088572"/>
                <a:gd name="connsiteY27" fmla="*/ 2711709 h 15618502"/>
                <a:gd name="connsiteX28" fmla="*/ 637736 w 9088572"/>
                <a:gd name="connsiteY28" fmla="*/ 2254509 h 15618502"/>
                <a:gd name="connsiteX29" fmla="*/ 637736 w 9088572"/>
                <a:gd name="connsiteY29" fmla="*/ 1604803 h 15618502"/>
                <a:gd name="connsiteX30" fmla="*/ 220753 w 9088572"/>
                <a:gd name="connsiteY30" fmla="*/ 1013657 h 15618502"/>
                <a:gd name="connsiteX31" fmla="*/ 42552 w 9088572"/>
                <a:gd name="connsiteY31" fmla="*/ 736005 h 15618502"/>
                <a:gd name="connsiteX32" fmla="*/ 45748 w 9088572"/>
                <a:gd name="connsiteY32" fmla="*/ 32284 h 15618502"/>
                <a:gd name="connsiteX33" fmla="*/ 256091 w 9088572"/>
                <a:gd name="connsiteY33" fmla="*/ 154283 h 15618502"/>
                <a:gd name="connsiteX34" fmla="*/ 589610 w 9088572"/>
                <a:gd name="connsiteY34" fmla="*/ 473835 h 15618502"/>
                <a:gd name="connsiteX35" fmla="*/ 709925 w 9088572"/>
                <a:gd name="connsiteY35" fmla="*/ 1027288 h 15618502"/>
                <a:gd name="connsiteX36" fmla="*/ 1118999 w 9088572"/>
                <a:gd name="connsiteY36" fmla="*/ 1652930 h 15618502"/>
                <a:gd name="connsiteX37" fmla="*/ 1118999 w 9088572"/>
                <a:gd name="connsiteY37" fmla="*/ 2278572 h 15618502"/>
                <a:gd name="connsiteX38" fmla="*/ 1576199 w 9088572"/>
                <a:gd name="connsiteY38" fmla="*/ 2759835 h 15618502"/>
                <a:gd name="connsiteX39" fmla="*/ 1816831 w 9088572"/>
                <a:gd name="connsiteY39" fmla="*/ 3168909 h 15618502"/>
                <a:gd name="connsiteX40" fmla="*/ 2177778 w 9088572"/>
                <a:gd name="connsiteY40" fmla="*/ 3168909 h 15618502"/>
                <a:gd name="connsiteX41" fmla="*/ 2923736 w 9088572"/>
                <a:gd name="connsiteY41" fmla="*/ 2759835 h 15618502"/>
                <a:gd name="connsiteX42" fmla="*/ 3092178 w 9088572"/>
                <a:gd name="connsiteY42" fmla="*/ 2182319 h 15618502"/>
                <a:gd name="connsiteX43" fmla="*/ 3332810 w 9088572"/>
                <a:gd name="connsiteY43" fmla="*/ 1628867 h 15618502"/>
                <a:gd name="connsiteX44" fmla="*/ 3741883 w 9088572"/>
                <a:gd name="connsiteY44" fmla="*/ 1291982 h 15618502"/>
                <a:gd name="connsiteX45" fmla="*/ 4247210 w 9088572"/>
                <a:gd name="connsiteY45" fmla="*/ 1099477 h 15618502"/>
                <a:gd name="connsiteX46" fmla="*/ 4469987 w 9088572"/>
                <a:gd name="connsiteY46" fmla="*/ 999343 h 15618502"/>
                <a:gd name="connsiteX47" fmla="*/ 4608157 w 9088572"/>
                <a:gd name="connsiteY47" fmla="*/ 834782 h 15618502"/>
                <a:gd name="connsiteX48" fmla="*/ 4896915 w 9088572"/>
                <a:gd name="connsiteY48" fmla="*/ 690403 h 15618502"/>
                <a:gd name="connsiteX49" fmla="*/ 5089420 w 9088572"/>
                <a:gd name="connsiteY49" fmla="*/ 546024 h 15618502"/>
                <a:gd name="connsiteX50" fmla="*/ 4969104 w 9088572"/>
                <a:gd name="connsiteY50" fmla="*/ 762593 h 15618502"/>
                <a:gd name="connsiteX51" fmla="*/ 5257862 w 9088572"/>
                <a:gd name="connsiteY51" fmla="*/ 666340 h 15618502"/>
                <a:gd name="connsiteX52" fmla="*/ 4920978 w 9088572"/>
                <a:gd name="connsiteY52" fmla="*/ 882909 h 15618502"/>
                <a:gd name="connsiteX53" fmla="*/ 4680346 w 9088572"/>
                <a:gd name="connsiteY53" fmla="*/ 1027288 h 15618502"/>
                <a:gd name="connsiteX54" fmla="*/ 4415652 w 9088572"/>
                <a:gd name="connsiteY54" fmla="*/ 1264427 h 15618502"/>
                <a:gd name="connsiteX55" fmla="*/ 3862199 w 9088572"/>
                <a:gd name="connsiteY55" fmla="*/ 1556677 h 15618502"/>
                <a:gd name="connsiteX56" fmla="*/ 3477189 w 9088572"/>
                <a:gd name="connsiteY56" fmla="*/ 1873379 h 15618502"/>
                <a:gd name="connsiteX57" fmla="*/ 3284683 w 9088572"/>
                <a:gd name="connsiteY57" fmla="*/ 2302635 h 15618502"/>
                <a:gd name="connsiteX58" fmla="*/ 3260620 w 9088572"/>
                <a:gd name="connsiteY58" fmla="*/ 2832024 h 15618502"/>
                <a:gd name="connsiteX59" fmla="*/ 2875610 w 9088572"/>
                <a:gd name="connsiteY59" fmla="*/ 3241098 h 15618502"/>
                <a:gd name="connsiteX60" fmla="*/ 2129652 w 9088572"/>
                <a:gd name="connsiteY60" fmla="*/ 3457667 h 15618502"/>
                <a:gd name="connsiteX61" fmla="*/ 1816831 w 9088572"/>
                <a:gd name="connsiteY61" fmla="*/ 3626109 h 15618502"/>
                <a:gd name="connsiteX62" fmla="*/ 1696515 w 9088572"/>
                <a:gd name="connsiteY62" fmla="*/ 4131435 h 15618502"/>
                <a:gd name="connsiteX63" fmla="*/ 1528073 w 9088572"/>
                <a:gd name="connsiteY63" fmla="*/ 4444256 h 15618502"/>
                <a:gd name="connsiteX64" fmla="*/ 1648389 w 9088572"/>
                <a:gd name="connsiteY64" fmla="*/ 4901456 h 15618502"/>
                <a:gd name="connsiteX65" fmla="*/ 1672452 w 9088572"/>
                <a:gd name="connsiteY65" fmla="*/ 5430846 h 15618502"/>
                <a:gd name="connsiteX66" fmla="*/ 1937146 w 9088572"/>
                <a:gd name="connsiteY66" fmla="*/ 6080551 h 15618502"/>
                <a:gd name="connsiteX67" fmla="*/ 1840894 w 9088572"/>
                <a:gd name="connsiteY67" fmla="*/ 6922761 h 15618502"/>
                <a:gd name="connsiteX68" fmla="*/ 1576199 w 9088572"/>
                <a:gd name="connsiteY68" fmla="*/ 7789035 h 15618502"/>
                <a:gd name="connsiteX69" fmla="*/ 1576199 w 9088572"/>
                <a:gd name="connsiteY69" fmla="*/ 8390614 h 15618502"/>
                <a:gd name="connsiteX70" fmla="*/ 1720578 w 9088572"/>
                <a:gd name="connsiteY70" fmla="*/ 8968130 h 15618502"/>
                <a:gd name="connsiteX71" fmla="*/ 1913083 w 9088572"/>
                <a:gd name="connsiteY71" fmla="*/ 9401267 h 15618502"/>
                <a:gd name="connsiteX72" fmla="*/ 1840894 w 9088572"/>
                <a:gd name="connsiteY72" fmla="*/ 10435982 h 15618502"/>
                <a:gd name="connsiteX73" fmla="*/ 1672452 w 9088572"/>
                <a:gd name="connsiteY73" fmla="*/ 10941309 h 15618502"/>
                <a:gd name="connsiteX74" fmla="*/ 1792768 w 9088572"/>
                <a:gd name="connsiteY74" fmla="*/ 11446635 h 15618502"/>
                <a:gd name="connsiteX75" fmla="*/ 1648389 w 9088572"/>
                <a:gd name="connsiteY75" fmla="*/ 12072277 h 15618502"/>
                <a:gd name="connsiteX76" fmla="*/ 1648389 w 9088572"/>
                <a:gd name="connsiteY76" fmla="*/ 12986677 h 15618502"/>
                <a:gd name="connsiteX77" fmla="*/ 1937146 w 9088572"/>
                <a:gd name="connsiteY77" fmla="*/ 13612319 h 15618502"/>
                <a:gd name="connsiteX78" fmla="*/ 2225904 w 9088572"/>
                <a:gd name="connsiteY78" fmla="*/ 14141709 h 15618502"/>
                <a:gd name="connsiteX79" fmla="*/ 2322157 w 9088572"/>
                <a:gd name="connsiteY79" fmla="*/ 14815477 h 15618502"/>
                <a:gd name="connsiteX80" fmla="*/ 2851546 w 9088572"/>
                <a:gd name="connsiteY80" fmla="*/ 15104235 h 15618502"/>
                <a:gd name="connsiteX81" fmla="*/ 3284683 w 9088572"/>
                <a:gd name="connsiteY81" fmla="*/ 15152361 h 15618502"/>
                <a:gd name="connsiteX82" fmla="*/ 3717820 w 9088572"/>
                <a:gd name="connsiteY82" fmla="*/ 15272677 h 15618502"/>
                <a:gd name="connsiteX83" fmla="*/ 3886262 w 9088572"/>
                <a:gd name="connsiteY83" fmla="*/ 14983919 h 15618502"/>
                <a:gd name="connsiteX84" fmla="*/ 3741883 w 9088572"/>
                <a:gd name="connsiteY84" fmla="*/ 14526719 h 15618502"/>
                <a:gd name="connsiteX85" fmla="*/ 3669694 w 9088572"/>
                <a:gd name="connsiteY85" fmla="*/ 13925140 h 15618502"/>
                <a:gd name="connsiteX86" fmla="*/ 3645631 w 9088572"/>
                <a:gd name="connsiteY86" fmla="*/ 13684509 h 15618502"/>
                <a:gd name="connsiteX87" fmla="*/ 3669694 w 9088572"/>
                <a:gd name="connsiteY87" fmla="*/ 13347624 h 15618502"/>
                <a:gd name="connsiteX88" fmla="*/ 4006578 w 9088572"/>
                <a:gd name="connsiteY88" fmla="*/ 13852951 h 15618502"/>
                <a:gd name="connsiteX89" fmla="*/ 4078768 w 9088572"/>
                <a:gd name="connsiteY89" fmla="*/ 14286088 h 15618502"/>
                <a:gd name="connsiteX90" fmla="*/ 4150957 w 9088572"/>
                <a:gd name="connsiteY90" fmla="*/ 14791414 h 15618502"/>
                <a:gd name="connsiteX91" fmla="*/ 4247210 w 9088572"/>
                <a:gd name="connsiteY91" fmla="*/ 15128298 h 15618502"/>
                <a:gd name="connsiteX92" fmla="*/ 4608157 w 9088572"/>
                <a:gd name="connsiteY92" fmla="*/ 15224551 h 15618502"/>
                <a:gd name="connsiteX93" fmla="*/ 5426304 w 9088572"/>
                <a:gd name="connsiteY93" fmla="*/ 15080172 h 15618502"/>
                <a:gd name="connsiteX94" fmla="*/ 6485083 w 9088572"/>
                <a:gd name="connsiteY94" fmla="*/ 15200488 h 15618502"/>
                <a:gd name="connsiteX95" fmla="*/ 7206978 w 9088572"/>
                <a:gd name="connsiteY95" fmla="*/ 15007982 h 15618502"/>
                <a:gd name="connsiteX96" fmla="*/ 7832620 w 9088572"/>
                <a:gd name="connsiteY96" fmla="*/ 14695161 h 15618502"/>
                <a:gd name="connsiteX97" fmla="*/ 7481011 w 9088572"/>
                <a:gd name="connsiteY97" fmla="*/ 13125310 h 15618502"/>
                <a:gd name="connsiteX98" fmla="*/ 7303591 w 9088572"/>
                <a:gd name="connsiteY98" fmla="*/ 11364748 h 15618502"/>
                <a:gd name="connsiteX99" fmla="*/ 7617488 w 9088572"/>
                <a:gd name="connsiteY99" fmla="*/ 12019841 h 15618502"/>
                <a:gd name="connsiteX100" fmla="*/ 7890444 w 9088572"/>
                <a:gd name="connsiteY100" fmla="*/ 13234492 h 15618502"/>
                <a:gd name="connsiteX101" fmla="*/ 8572832 w 9088572"/>
                <a:gd name="connsiteY101" fmla="*/ 14544677 h 15618502"/>
                <a:gd name="connsiteX102" fmla="*/ 9088572 w 9088572"/>
                <a:gd name="connsiteY102" fmla="*/ 14376593 h 15618502"/>
                <a:gd name="connsiteX0" fmla="*/ 60220 w 9088572"/>
                <a:gd name="connsiteY0" fmla="*/ 15609561 h 15618502"/>
                <a:gd name="connsiteX1" fmla="*/ 445231 w 9088572"/>
                <a:gd name="connsiteY1" fmla="*/ 15513309 h 15618502"/>
                <a:gd name="connsiteX2" fmla="*/ 517420 w 9088572"/>
                <a:gd name="connsiteY2" fmla="*/ 14863603 h 15618502"/>
                <a:gd name="connsiteX3" fmla="*/ 637736 w 9088572"/>
                <a:gd name="connsiteY3" fmla="*/ 14550782 h 15618502"/>
                <a:gd name="connsiteX4" fmla="*/ 685862 w 9088572"/>
                <a:gd name="connsiteY4" fmla="*/ 13973267 h 15618502"/>
                <a:gd name="connsiteX5" fmla="*/ 373041 w 9088572"/>
                <a:gd name="connsiteY5" fmla="*/ 12986677 h 15618502"/>
                <a:gd name="connsiteX6" fmla="*/ 541483 w 9088572"/>
                <a:gd name="connsiteY6" fmla="*/ 11711330 h 15618502"/>
                <a:gd name="connsiteX7" fmla="*/ 854304 w 9088572"/>
                <a:gd name="connsiteY7" fmla="*/ 11037561 h 15618502"/>
                <a:gd name="connsiteX8" fmla="*/ 974620 w 9088572"/>
                <a:gd name="connsiteY8" fmla="*/ 10195351 h 15618502"/>
                <a:gd name="connsiteX9" fmla="*/ 854304 w 9088572"/>
                <a:gd name="connsiteY9" fmla="*/ 9617835 h 15618502"/>
                <a:gd name="connsiteX10" fmla="*/ 300852 w 9088572"/>
                <a:gd name="connsiteY10" fmla="*/ 9112509 h 15618502"/>
                <a:gd name="connsiteX11" fmla="*/ 36157 w 9088572"/>
                <a:gd name="connsiteY11" fmla="*/ 8751561 h 15618502"/>
                <a:gd name="connsiteX12" fmla="*/ 36157 w 9088572"/>
                <a:gd name="connsiteY12" fmla="*/ 8053730 h 15618502"/>
                <a:gd name="connsiteX13" fmla="*/ 348978 w 9088572"/>
                <a:gd name="connsiteY13" fmla="*/ 8510930 h 15618502"/>
                <a:gd name="connsiteX14" fmla="*/ 613673 w 9088572"/>
                <a:gd name="connsiteY14" fmla="*/ 8823751 h 15618502"/>
                <a:gd name="connsiteX15" fmla="*/ 926494 w 9088572"/>
                <a:gd name="connsiteY15" fmla="*/ 9160635 h 15618502"/>
                <a:gd name="connsiteX16" fmla="*/ 1070873 w 9088572"/>
                <a:gd name="connsiteY16" fmla="*/ 9256888 h 15618502"/>
                <a:gd name="connsiteX17" fmla="*/ 1215252 w 9088572"/>
                <a:gd name="connsiteY17" fmla="*/ 8799688 h 15618502"/>
                <a:gd name="connsiteX18" fmla="*/ 1046810 w 9088572"/>
                <a:gd name="connsiteY18" fmla="*/ 8390614 h 15618502"/>
                <a:gd name="connsiteX19" fmla="*/ 1167125 w 9088572"/>
                <a:gd name="connsiteY19" fmla="*/ 7596530 h 15618502"/>
                <a:gd name="connsiteX20" fmla="*/ 1383694 w 9088572"/>
                <a:gd name="connsiteY20" fmla="*/ 6585877 h 15618502"/>
                <a:gd name="connsiteX21" fmla="*/ 1191189 w 9088572"/>
                <a:gd name="connsiteY21" fmla="*/ 5791793 h 15618502"/>
                <a:gd name="connsiteX22" fmla="*/ 1022746 w 9088572"/>
                <a:gd name="connsiteY22" fmla="*/ 5430846 h 15618502"/>
                <a:gd name="connsiteX23" fmla="*/ 1239315 w 9088572"/>
                <a:gd name="connsiteY23" fmla="*/ 4829267 h 15618502"/>
                <a:gd name="connsiteX24" fmla="*/ 1070873 w 9088572"/>
                <a:gd name="connsiteY24" fmla="*/ 4540509 h 15618502"/>
                <a:gd name="connsiteX25" fmla="*/ 1431820 w 9088572"/>
                <a:gd name="connsiteY25" fmla="*/ 3722361 h 15618502"/>
                <a:gd name="connsiteX26" fmla="*/ 1407757 w 9088572"/>
                <a:gd name="connsiteY26" fmla="*/ 3024530 h 15618502"/>
                <a:gd name="connsiteX27" fmla="*/ 878368 w 9088572"/>
                <a:gd name="connsiteY27" fmla="*/ 2711709 h 15618502"/>
                <a:gd name="connsiteX28" fmla="*/ 637736 w 9088572"/>
                <a:gd name="connsiteY28" fmla="*/ 2254509 h 15618502"/>
                <a:gd name="connsiteX29" fmla="*/ 637736 w 9088572"/>
                <a:gd name="connsiteY29" fmla="*/ 1604803 h 15618502"/>
                <a:gd name="connsiteX30" fmla="*/ 220753 w 9088572"/>
                <a:gd name="connsiteY30" fmla="*/ 1013657 h 15618502"/>
                <a:gd name="connsiteX31" fmla="*/ 42552 w 9088572"/>
                <a:gd name="connsiteY31" fmla="*/ 736005 h 15618502"/>
                <a:gd name="connsiteX32" fmla="*/ 45748 w 9088572"/>
                <a:gd name="connsiteY32" fmla="*/ 32284 h 15618502"/>
                <a:gd name="connsiteX33" fmla="*/ 256091 w 9088572"/>
                <a:gd name="connsiteY33" fmla="*/ 154283 h 15618502"/>
                <a:gd name="connsiteX34" fmla="*/ 589610 w 9088572"/>
                <a:gd name="connsiteY34" fmla="*/ 473835 h 15618502"/>
                <a:gd name="connsiteX35" fmla="*/ 709925 w 9088572"/>
                <a:gd name="connsiteY35" fmla="*/ 1027288 h 15618502"/>
                <a:gd name="connsiteX36" fmla="*/ 1118999 w 9088572"/>
                <a:gd name="connsiteY36" fmla="*/ 1652930 h 15618502"/>
                <a:gd name="connsiteX37" fmla="*/ 1118999 w 9088572"/>
                <a:gd name="connsiteY37" fmla="*/ 2278572 h 15618502"/>
                <a:gd name="connsiteX38" fmla="*/ 1576199 w 9088572"/>
                <a:gd name="connsiteY38" fmla="*/ 2759835 h 15618502"/>
                <a:gd name="connsiteX39" fmla="*/ 1816831 w 9088572"/>
                <a:gd name="connsiteY39" fmla="*/ 3168909 h 15618502"/>
                <a:gd name="connsiteX40" fmla="*/ 2177778 w 9088572"/>
                <a:gd name="connsiteY40" fmla="*/ 3168909 h 15618502"/>
                <a:gd name="connsiteX41" fmla="*/ 2923736 w 9088572"/>
                <a:gd name="connsiteY41" fmla="*/ 2759835 h 15618502"/>
                <a:gd name="connsiteX42" fmla="*/ 3092178 w 9088572"/>
                <a:gd name="connsiteY42" fmla="*/ 2182319 h 15618502"/>
                <a:gd name="connsiteX43" fmla="*/ 3332810 w 9088572"/>
                <a:gd name="connsiteY43" fmla="*/ 1628867 h 15618502"/>
                <a:gd name="connsiteX44" fmla="*/ 3741883 w 9088572"/>
                <a:gd name="connsiteY44" fmla="*/ 1291982 h 15618502"/>
                <a:gd name="connsiteX45" fmla="*/ 4247210 w 9088572"/>
                <a:gd name="connsiteY45" fmla="*/ 1099477 h 15618502"/>
                <a:gd name="connsiteX46" fmla="*/ 4469987 w 9088572"/>
                <a:gd name="connsiteY46" fmla="*/ 999343 h 15618502"/>
                <a:gd name="connsiteX47" fmla="*/ 4608157 w 9088572"/>
                <a:gd name="connsiteY47" fmla="*/ 834782 h 15618502"/>
                <a:gd name="connsiteX48" fmla="*/ 4896915 w 9088572"/>
                <a:gd name="connsiteY48" fmla="*/ 690403 h 15618502"/>
                <a:gd name="connsiteX49" fmla="*/ 5089420 w 9088572"/>
                <a:gd name="connsiteY49" fmla="*/ 546024 h 15618502"/>
                <a:gd name="connsiteX50" fmla="*/ 4969104 w 9088572"/>
                <a:gd name="connsiteY50" fmla="*/ 762593 h 15618502"/>
                <a:gd name="connsiteX51" fmla="*/ 5257862 w 9088572"/>
                <a:gd name="connsiteY51" fmla="*/ 666340 h 15618502"/>
                <a:gd name="connsiteX52" fmla="*/ 4920978 w 9088572"/>
                <a:gd name="connsiteY52" fmla="*/ 882909 h 15618502"/>
                <a:gd name="connsiteX53" fmla="*/ 4680346 w 9088572"/>
                <a:gd name="connsiteY53" fmla="*/ 1027288 h 15618502"/>
                <a:gd name="connsiteX54" fmla="*/ 4415652 w 9088572"/>
                <a:gd name="connsiteY54" fmla="*/ 1264427 h 15618502"/>
                <a:gd name="connsiteX55" fmla="*/ 3862199 w 9088572"/>
                <a:gd name="connsiteY55" fmla="*/ 1556677 h 15618502"/>
                <a:gd name="connsiteX56" fmla="*/ 3477189 w 9088572"/>
                <a:gd name="connsiteY56" fmla="*/ 1873379 h 15618502"/>
                <a:gd name="connsiteX57" fmla="*/ 3284683 w 9088572"/>
                <a:gd name="connsiteY57" fmla="*/ 2302635 h 15618502"/>
                <a:gd name="connsiteX58" fmla="*/ 3260620 w 9088572"/>
                <a:gd name="connsiteY58" fmla="*/ 2832024 h 15618502"/>
                <a:gd name="connsiteX59" fmla="*/ 2875610 w 9088572"/>
                <a:gd name="connsiteY59" fmla="*/ 3241098 h 15618502"/>
                <a:gd name="connsiteX60" fmla="*/ 2129652 w 9088572"/>
                <a:gd name="connsiteY60" fmla="*/ 3457667 h 15618502"/>
                <a:gd name="connsiteX61" fmla="*/ 1816831 w 9088572"/>
                <a:gd name="connsiteY61" fmla="*/ 3626109 h 15618502"/>
                <a:gd name="connsiteX62" fmla="*/ 1696515 w 9088572"/>
                <a:gd name="connsiteY62" fmla="*/ 4131435 h 15618502"/>
                <a:gd name="connsiteX63" fmla="*/ 1528073 w 9088572"/>
                <a:gd name="connsiteY63" fmla="*/ 4444256 h 15618502"/>
                <a:gd name="connsiteX64" fmla="*/ 1648389 w 9088572"/>
                <a:gd name="connsiteY64" fmla="*/ 4901456 h 15618502"/>
                <a:gd name="connsiteX65" fmla="*/ 1672452 w 9088572"/>
                <a:gd name="connsiteY65" fmla="*/ 5430846 h 15618502"/>
                <a:gd name="connsiteX66" fmla="*/ 1937146 w 9088572"/>
                <a:gd name="connsiteY66" fmla="*/ 6080551 h 15618502"/>
                <a:gd name="connsiteX67" fmla="*/ 1840894 w 9088572"/>
                <a:gd name="connsiteY67" fmla="*/ 6922761 h 15618502"/>
                <a:gd name="connsiteX68" fmla="*/ 1576199 w 9088572"/>
                <a:gd name="connsiteY68" fmla="*/ 7789035 h 15618502"/>
                <a:gd name="connsiteX69" fmla="*/ 1576199 w 9088572"/>
                <a:gd name="connsiteY69" fmla="*/ 8390614 h 15618502"/>
                <a:gd name="connsiteX70" fmla="*/ 1720578 w 9088572"/>
                <a:gd name="connsiteY70" fmla="*/ 8968130 h 15618502"/>
                <a:gd name="connsiteX71" fmla="*/ 1913083 w 9088572"/>
                <a:gd name="connsiteY71" fmla="*/ 9401267 h 15618502"/>
                <a:gd name="connsiteX72" fmla="*/ 1840894 w 9088572"/>
                <a:gd name="connsiteY72" fmla="*/ 10435982 h 15618502"/>
                <a:gd name="connsiteX73" fmla="*/ 1672452 w 9088572"/>
                <a:gd name="connsiteY73" fmla="*/ 10941309 h 15618502"/>
                <a:gd name="connsiteX74" fmla="*/ 1792768 w 9088572"/>
                <a:gd name="connsiteY74" fmla="*/ 11446635 h 15618502"/>
                <a:gd name="connsiteX75" fmla="*/ 1648389 w 9088572"/>
                <a:gd name="connsiteY75" fmla="*/ 12072277 h 15618502"/>
                <a:gd name="connsiteX76" fmla="*/ 1648389 w 9088572"/>
                <a:gd name="connsiteY76" fmla="*/ 12986677 h 15618502"/>
                <a:gd name="connsiteX77" fmla="*/ 1937146 w 9088572"/>
                <a:gd name="connsiteY77" fmla="*/ 13612319 h 15618502"/>
                <a:gd name="connsiteX78" fmla="*/ 2225904 w 9088572"/>
                <a:gd name="connsiteY78" fmla="*/ 14141709 h 15618502"/>
                <a:gd name="connsiteX79" fmla="*/ 2322157 w 9088572"/>
                <a:gd name="connsiteY79" fmla="*/ 14815477 h 15618502"/>
                <a:gd name="connsiteX80" fmla="*/ 2851546 w 9088572"/>
                <a:gd name="connsiteY80" fmla="*/ 15104235 h 15618502"/>
                <a:gd name="connsiteX81" fmla="*/ 3284683 w 9088572"/>
                <a:gd name="connsiteY81" fmla="*/ 15152361 h 15618502"/>
                <a:gd name="connsiteX82" fmla="*/ 3717820 w 9088572"/>
                <a:gd name="connsiteY82" fmla="*/ 15272677 h 15618502"/>
                <a:gd name="connsiteX83" fmla="*/ 3886262 w 9088572"/>
                <a:gd name="connsiteY83" fmla="*/ 14983919 h 15618502"/>
                <a:gd name="connsiteX84" fmla="*/ 3741883 w 9088572"/>
                <a:gd name="connsiteY84" fmla="*/ 14526719 h 15618502"/>
                <a:gd name="connsiteX85" fmla="*/ 3669694 w 9088572"/>
                <a:gd name="connsiteY85" fmla="*/ 13925140 h 15618502"/>
                <a:gd name="connsiteX86" fmla="*/ 3645631 w 9088572"/>
                <a:gd name="connsiteY86" fmla="*/ 13684509 h 15618502"/>
                <a:gd name="connsiteX87" fmla="*/ 3669694 w 9088572"/>
                <a:gd name="connsiteY87" fmla="*/ 13347624 h 15618502"/>
                <a:gd name="connsiteX88" fmla="*/ 4006578 w 9088572"/>
                <a:gd name="connsiteY88" fmla="*/ 13852951 h 15618502"/>
                <a:gd name="connsiteX89" fmla="*/ 4078768 w 9088572"/>
                <a:gd name="connsiteY89" fmla="*/ 14286088 h 15618502"/>
                <a:gd name="connsiteX90" fmla="*/ 4150957 w 9088572"/>
                <a:gd name="connsiteY90" fmla="*/ 14791414 h 15618502"/>
                <a:gd name="connsiteX91" fmla="*/ 4247210 w 9088572"/>
                <a:gd name="connsiteY91" fmla="*/ 15128298 h 15618502"/>
                <a:gd name="connsiteX92" fmla="*/ 4608157 w 9088572"/>
                <a:gd name="connsiteY92" fmla="*/ 15224551 h 15618502"/>
                <a:gd name="connsiteX93" fmla="*/ 5426304 w 9088572"/>
                <a:gd name="connsiteY93" fmla="*/ 15080172 h 15618502"/>
                <a:gd name="connsiteX94" fmla="*/ 6485083 w 9088572"/>
                <a:gd name="connsiteY94" fmla="*/ 15200488 h 15618502"/>
                <a:gd name="connsiteX95" fmla="*/ 7206978 w 9088572"/>
                <a:gd name="connsiteY95" fmla="*/ 15007982 h 15618502"/>
                <a:gd name="connsiteX96" fmla="*/ 7832620 w 9088572"/>
                <a:gd name="connsiteY96" fmla="*/ 14695161 h 15618502"/>
                <a:gd name="connsiteX97" fmla="*/ 7481011 w 9088572"/>
                <a:gd name="connsiteY97" fmla="*/ 13125310 h 15618502"/>
                <a:gd name="connsiteX98" fmla="*/ 7303591 w 9088572"/>
                <a:gd name="connsiteY98" fmla="*/ 11364748 h 15618502"/>
                <a:gd name="connsiteX99" fmla="*/ 7617488 w 9088572"/>
                <a:gd name="connsiteY99" fmla="*/ 12019841 h 15618502"/>
                <a:gd name="connsiteX100" fmla="*/ 7890444 w 9088572"/>
                <a:gd name="connsiteY100" fmla="*/ 13234492 h 15618502"/>
                <a:gd name="connsiteX101" fmla="*/ 8572832 w 9088572"/>
                <a:gd name="connsiteY101" fmla="*/ 14544677 h 15618502"/>
                <a:gd name="connsiteX102" fmla="*/ 9088572 w 9088572"/>
                <a:gd name="connsiteY102" fmla="*/ 14376593 h 15618502"/>
                <a:gd name="connsiteX0" fmla="*/ 60220 w 9088572"/>
                <a:gd name="connsiteY0" fmla="*/ 15609561 h 15618502"/>
                <a:gd name="connsiteX1" fmla="*/ 445231 w 9088572"/>
                <a:gd name="connsiteY1" fmla="*/ 15513309 h 15618502"/>
                <a:gd name="connsiteX2" fmla="*/ 517420 w 9088572"/>
                <a:gd name="connsiteY2" fmla="*/ 14863603 h 15618502"/>
                <a:gd name="connsiteX3" fmla="*/ 637736 w 9088572"/>
                <a:gd name="connsiteY3" fmla="*/ 14550782 h 15618502"/>
                <a:gd name="connsiteX4" fmla="*/ 685862 w 9088572"/>
                <a:gd name="connsiteY4" fmla="*/ 13973267 h 15618502"/>
                <a:gd name="connsiteX5" fmla="*/ 373041 w 9088572"/>
                <a:gd name="connsiteY5" fmla="*/ 12986677 h 15618502"/>
                <a:gd name="connsiteX6" fmla="*/ 541483 w 9088572"/>
                <a:gd name="connsiteY6" fmla="*/ 11711330 h 15618502"/>
                <a:gd name="connsiteX7" fmla="*/ 854304 w 9088572"/>
                <a:gd name="connsiteY7" fmla="*/ 11037561 h 15618502"/>
                <a:gd name="connsiteX8" fmla="*/ 974620 w 9088572"/>
                <a:gd name="connsiteY8" fmla="*/ 10195351 h 15618502"/>
                <a:gd name="connsiteX9" fmla="*/ 854304 w 9088572"/>
                <a:gd name="connsiteY9" fmla="*/ 9617835 h 15618502"/>
                <a:gd name="connsiteX10" fmla="*/ 300852 w 9088572"/>
                <a:gd name="connsiteY10" fmla="*/ 9112509 h 15618502"/>
                <a:gd name="connsiteX11" fmla="*/ 36157 w 9088572"/>
                <a:gd name="connsiteY11" fmla="*/ 8751561 h 15618502"/>
                <a:gd name="connsiteX12" fmla="*/ 36157 w 9088572"/>
                <a:gd name="connsiteY12" fmla="*/ 8053730 h 15618502"/>
                <a:gd name="connsiteX13" fmla="*/ 348978 w 9088572"/>
                <a:gd name="connsiteY13" fmla="*/ 8510930 h 15618502"/>
                <a:gd name="connsiteX14" fmla="*/ 613673 w 9088572"/>
                <a:gd name="connsiteY14" fmla="*/ 8823751 h 15618502"/>
                <a:gd name="connsiteX15" fmla="*/ 926494 w 9088572"/>
                <a:gd name="connsiteY15" fmla="*/ 9160635 h 15618502"/>
                <a:gd name="connsiteX16" fmla="*/ 1070873 w 9088572"/>
                <a:gd name="connsiteY16" fmla="*/ 9256888 h 15618502"/>
                <a:gd name="connsiteX17" fmla="*/ 1215252 w 9088572"/>
                <a:gd name="connsiteY17" fmla="*/ 8799688 h 15618502"/>
                <a:gd name="connsiteX18" fmla="*/ 1046810 w 9088572"/>
                <a:gd name="connsiteY18" fmla="*/ 8390614 h 15618502"/>
                <a:gd name="connsiteX19" fmla="*/ 1167125 w 9088572"/>
                <a:gd name="connsiteY19" fmla="*/ 7596530 h 15618502"/>
                <a:gd name="connsiteX20" fmla="*/ 1383694 w 9088572"/>
                <a:gd name="connsiteY20" fmla="*/ 6585877 h 15618502"/>
                <a:gd name="connsiteX21" fmla="*/ 1191189 w 9088572"/>
                <a:gd name="connsiteY21" fmla="*/ 5791793 h 15618502"/>
                <a:gd name="connsiteX22" fmla="*/ 1022746 w 9088572"/>
                <a:gd name="connsiteY22" fmla="*/ 5430846 h 15618502"/>
                <a:gd name="connsiteX23" fmla="*/ 1239315 w 9088572"/>
                <a:gd name="connsiteY23" fmla="*/ 4829267 h 15618502"/>
                <a:gd name="connsiteX24" fmla="*/ 1070873 w 9088572"/>
                <a:gd name="connsiteY24" fmla="*/ 4540509 h 15618502"/>
                <a:gd name="connsiteX25" fmla="*/ 1431820 w 9088572"/>
                <a:gd name="connsiteY25" fmla="*/ 3722361 h 15618502"/>
                <a:gd name="connsiteX26" fmla="*/ 1407757 w 9088572"/>
                <a:gd name="connsiteY26" fmla="*/ 3024530 h 15618502"/>
                <a:gd name="connsiteX27" fmla="*/ 878368 w 9088572"/>
                <a:gd name="connsiteY27" fmla="*/ 2711709 h 15618502"/>
                <a:gd name="connsiteX28" fmla="*/ 637736 w 9088572"/>
                <a:gd name="connsiteY28" fmla="*/ 2254509 h 15618502"/>
                <a:gd name="connsiteX29" fmla="*/ 637736 w 9088572"/>
                <a:gd name="connsiteY29" fmla="*/ 1604803 h 15618502"/>
                <a:gd name="connsiteX30" fmla="*/ 220753 w 9088572"/>
                <a:gd name="connsiteY30" fmla="*/ 1013657 h 15618502"/>
                <a:gd name="connsiteX31" fmla="*/ 42552 w 9088572"/>
                <a:gd name="connsiteY31" fmla="*/ 736005 h 15618502"/>
                <a:gd name="connsiteX32" fmla="*/ 45748 w 9088572"/>
                <a:gd name="connsiteY32" fmla="*/ 32284 h 15618502"/>
                <a:gd name="connsiteX33" fmla="*/ 256091 w 9088572"/>
                <a:gd name="connsiteY33" fmla="*/ 154283 h 15618502"/>
                <a:gd name="connsiteX34" fmla="*/ 589610 w 9088572"/>
                <a:gd name="connsiteY34" fmla="*/ 473835 h 15618502"/>
                <a:gd name="connsiteX35" fmla="*/ 709925 w 9088572"/>
                <a:gd name="connsiteY35" fmla="*/ 1027288 h 15618502"/>
                <a:gd name="connsiteX36" fmla="*/ 1118999 w 9088572"/>
                <a:gd name="connsiteY36" fmla="*/ 1652930 h 15618502"/>
                <a:gd name="connsiteX37" fmla="*/ 1118999 w 9088572"/>
                <a:gd name="connsiteY37" fmla="*/ 2278572 h 15618502"/>
                <a:gd name="connsiteX38" fmla="*/ 1576199 w 9088572"/>
                <a:gd name="connsiteY38" fmla="*/ 2759835 h 15618502"/>
                <a:gd name="connsiteX39" fmla="*/ 1816831 w 9088572"/>
                <a:gd name="connsiteY39" fmla="*/ 3168909 h 15618502"/>
                <a:gd name="connsiteX40" fmla="*/ 2177778 w 9088572"/>
                <a:gd name="connsiteY40" fmla="*/ 3168909 h 15618502"/>
                <a:gd name="connsiteX41" fmla="*/ 2923736 w 9088572"/>
                <a:gd name="connsiteY41" fmla="*/ 2759835 h 15618502"/>
                <a:gd name="connsiteX42" fmla="*/ 3092178 w 9088572"/>
                <a:gd name="connsiteY42" fmla="*/ 2182319 h 15618502"/>
                <a:gd name="connsiteX43" fmla="*/ 3332810 w 9088572"/>
                <a:gd name="connsiteY43" fmla="*/ 1628867 h 15618502"/>
                <a:gd name="connsiteX44" fmla="*/ 3741883 w 9088572"/>
                <a:gd name="connsiteY44" fmla="*/ 1291982 h 15618502"/>
                <a:gd name="connsiteX45" fmla="*/ 4247210 w 9088572"/>
                <a:gd name="connsiteY45" fmla="*/ 1099477 h 15618502"/>
                <a:gd name="connsiteX46" fmla="*/ 4469987 w 9088572"/>
                <a:gd name="connsiteY46" fmla="*/ 999343 h 15618502"/>
                <a:gd name="connsiteX47" fmla="*/ 4608157 w 9088572"/>
                <a:gd name="connsiteY47" fmla="*/ 834782 h 15618502"/>
                <a:gd name="connsiteX48" fmla="*/ 4896915 w 9088572"/>
                <a:gd name="connsiteY48" fmla="*/ 690403 h 15618502"/>
                <a:gd name="connsiteX49" fmla="*/ 5089420 w 9088572"/>
                <a:gd name="connsiteY49" fmla="*/ 546024 h 15618502"/>
                <a:gd name="connsiteX50" fmla="*/ 4969104 w 9088572"/>
                <a:gd name="connsiteY50" fmla="*/ 762593 h 15618502"/>
                <a:gd name="connsiteX51" fmla="*/ 5257862 w 9088572"/>
                <a:gd name="connsiteY51" fmla="*/ 666340 h 15618502"/>
                <a:gd name="connsiteX52" fmla="*/ 4920978 w 9088572"/>
                <a:gd name="connsiteY52" fmla="*/ 882909 h 15618502"/>
                <a:gd name="connsiteX53" fmla="*/ 4680346 w 9088572"/>
                <a:gd name="connsiteY53" fmla="*/ 1027288 h 15618502"/>
                <a:gd name="connsiteX54" fmla="*/ 4415652 w 9088572"/>
                <a:gd name="connsiteY54" fmla="*/ 1264427 h 15618502"/>
                <a:gd name="connsiteX55" fmla="*/ 3862199 w 9088572"/>
                <a:gd name="connsiteY55" fmla="*/ 1556677 h 15618502"/>
                <a:gd name="connsiteX56" fmla="*/ 3477189 w 9088572"/>
                <a:gd name="connsiteY56" fmla="*/ 1873379 h 15618502"/>
                <a:gd name="connsiteX57" fmla="*/ 3284683 w 9088572"/>
                <a:gd name="connsiteY57" fmla="*/ 2302635 h 15618502"/>
                <a:gd name="connsiteX58" fmla="*/ 3260620 w 9088572"/>
                <a:gd name="connsiteY58" fmla="*/ 2832024 h 15618502"/>
                <a:gd name="connsiteX59" fmla="*/ 2875610 w 9088572"/>
                <a:gd name="connsiteY59" fmla="*/ 3241098 h 15618502"/>
                <a:gd name="connsiteX60" fmla="*/ 2129652 w 9088572"/>
                <a:gd name="connsiteY60" fmla="*/ 3457667 h 15618502"/>
                <a:gd name="connsiteX61" fmla="*/ 1816831 w 9088572"/>
                <a:gd name="connsiteY61" fmla="*/ 3626109 h 15618502"/>
                <a:gd name="connsiteX62" fmla="*/ 1696515 w 9088572"/>
                <a:gd name="connsiteY62" fmla="*/ 4131435 h 15618502"/>
                <a:gd name="connsiteX63" fmla="*/ 1528073 w 9088572"/>
                <a:gd name="connsiteY63" fmla="*/ 4444256 h 15618502"/>
                <a:gd name="connsiteX64" fmla="*/ 1648389 w 9088572"/>
                <a:gd name="connsiteY64" fmla="*/ 4901456 h 15618502"/>
                <a:gd name="connsiteX65" fmla="*/ 1672452 w 9088572"/>
                <a:gd name="connsiteY65" fmla="*/ 5430846 h 15618502"/>
                <a:gd name="connsiteX66" fmla="*/ 1937146 w 9088572"/>
                <a:gd name="connsiteY66" fmla="*/ 6080551 h 15618502"/>
                <a:gd name="connsiteX67" fmla="*/ 1840894 w 9088572"/>
                <a:gd name="connsiteY67" fmla="*/ 6922761 h 15618502"/>
                <a:gd name="connsiteX68" fmla="*/ 1576199 w 9088572"/>
                <a:gd name="connsiteY68" fmla="*/ 7789035 h 15618502"/>
                <a:gd name="connsiteX69" fmla="*/ 1576199 w 9088572"/>
                <a:gd name="connsiteY69" fmla="*/ 8390614 h 15618502"/>
                <a:gd name="connsiteX70" fmla="*/ 1720578 w 9088572"/>
                <a:gd name="connsiteY70" fmla="*/ 8968130 h 15618502"/>
                <a:gd name="connsiteX71" fmla="*/ 1913083 w 9088572"/>
                <a:gd name="connsiteY71" fmla="*/ 9401267 h 15618502"/>
                <a:gd name="connsiteX72" fmla="*/ 1840894 w 9088572"/>
                <a:gd name="connsiteY72" fmla="*/ 10435982 h 15618502"/>
                <a:gd name="connsiteX73" fmla="*/ 1672452 w 9088572"/>
                <a:gd name="connsiteY73" fmla="*/ 10941309 h 15618502"/>
                <a:gd name="connsiteX74" fmla="*/ 1792768 w 9088572"/>
                <a:gd name="connsiteY74" fmla="*/ 11446635 h 15618502"/>
                <a:gd name="connsiteX75" fmla="*/ 1648389 w 9088572"/>
                <a:gd name="connsiteY75" fmla="*/ 12072277 h 15618502"/>
                <a:gd name="connsiteX76" fmla="*/ 1648389 w 9088572"/>
                <a:gd name="connsiteY76" fmla="*/ 12986677 h 15618502"/>
                <a:gd name="connsiteX77" fmla="*/ 1937146 w 9088572"/>
                <a:gd name="connsiteY77" fmla="*/ 13612319 h 15618502"/>
                <a:gd name="connsiteX78" fmla="*/ 2225904 w 9088572"/>
                <a:gd name="connsiteY78" fmla="*/ 14141709 h 15618502"/>
                <a:gd name="connsiteX79" fmla="*/ 2322157 w 9088572"/>
                <a:gd name="connsiteY79" fmla="*/ 14815477 h 15618502"/>
                <a:gd name="connsiteX80" fmla="*/ 2851546 w 9088572"/>
                <a:gd name="connsiteY80" fmla="*/ 15104235 h 15618502"/>
                <a:gd name="connsiteX81" fmla="*/ 3284683 w 9088572"/>
                <a:gd name="connsiteY81" fmla="*/ 15152361 h 15618502"/>
                <a:gd name="connsiteX82" fmla="*/ 3717820 w 9088572"/>
                <a:gd name="connsiteY82" fmla="*/ 15272677 h 15618502"/>
                <a:gd name="connsiteX83" fmla="*/ 3886262 w 9088572"/>
                <a:gd name="connsiteY83" fmla="*/ 14983919 h 15618502"/>
                <a:gd name="connsiteX84" fmla="*/ 3741883 w 9088572"/>
                <a:gd name="connsiteY84" fmla="*/ 14526719 h 15618502"/>
                <a:gd name="connsiteX85" fmla="*/ 3669694 w 9088572"/>
                <a:gd name="connsiteY85" fmla="*/ 13925140 h 15618502"/>
                <a:gd name="connsiteX86" fmla="*/ 3645631 w 9088572"/>
                <a:gd name="connsiteY86" fmla="*/ 13684509 h 15618502"/>
                <a:gd name="connsiteX87" fmla="*/ 3669694 w 9088572"/>
                <a:gd name="connsiteY87" fmla="*/ 13347624 h 15618502"/>
                <a:gd name="connsiteX88" fmla="*/ 4006578 w 9088572"/>
                <a:gd name="connsiteY88" fmla="*/ 13852951 h 15618502"/>
                <a:gd name="connsiteX89" fmla="*/ 4078768 w 9088572"/>
                <a:gd name="connsiteY89" fmla="*/ 14286088 h 15618502"/>
                <a:gd name="connsiteX90" fmla="*/ 4150957 w 9088572"/>
                <a:gd name="connsiteY90" fmla="*/ 14791414 h 15618502"/>
                <a:gd name="connsiteX91" fmla="*/ 4247210 w 9088572"/>
                <a:gd name="connsiteY91" fmla="*/ 15128298 h 15618502"/>
                <a:gd name="connsiteX92" fmla="*/ 4608157 w 9088572"/>
                <a:gd name="connsiteY92" fmla="*/ 15224551 h 15618502"/>
                <a:gd name="connsiteX93" fmla="*/ 5426304 w 9088572"/>
                <a:gd name="connsiteY93" fmla="*/ 15080172 h 15618502"/>
                <a:gd name="connsiteX94" fmla="*/ 6485083 w 9088572"/>
                <a:gd name="connsiteY94" fmla="*/ 15200488 h 15618502"/>
                <a:gd name="connsiteX95" fmla="*/ 7206978 w 9088572"/>
                <a:gd name="connsiteY95" fmla="*/ 15007982 h 15618502"/>
                <a:gd name="connsiteX96" fmla="*/ 7832620 w 9088572"/>
                <a:gd name="connsiteY96" fmla="*/ 14695161 h 15618502"/>
                <a:gd name="connsiteX97" fmla="*/ 7481011 w 9088572"/>
                <a:gd name="connsiteY97" fmla="*/ 13125310 h 15618502"/>
                <a:gd name="connsiteX98" fmla="*/ 7303591 w 9088572"/>
                <a:gd name="connsiteY98" fmla="*/ 11364748 h 15618502"/>
                <a:gd name="connsiteX99" fmla="*/ 7617488 w 9088572"/>
                <a:gd name="connsiteY99" fmla="*/ 12019841 h 15618502"/>
                <a:gd name="connsiteX100" fmla="*/ 7890444 w 9088572"/>
                <a:gd name="connsiteY100" fmla="*/ 13234492 h 15618502"/>
                <a:gd name="connsiteX101" fmla="*/ 8572832 w 9088572"/>
                <a:gd name="connsiteY101" fmla="*/ 14544677 h 15618502"/>
                <a:gd name="connsiteX102" fmla="*/ 9088572 w 9088572"/>
                <a:gd name="connsiteY102" fmla="*/ 14351193 h 15618502"/>
                <a:gd name="connsiteX0" fmla="*/ 60220 w 9101272"/>
                <a:gd name="connsiteY0" fmla="*/ 15609561 h 15618502"/>
                <a:gd name="connsiteX1" fmla="*/ 445231 w 9101272"/>
                <a:gd name="connsiteY1" fmla="*/ 15513309 h 15618502"/>
                <a:gd name="connsiteX2" fmla="*/ 517420 w 9101272"/>
                <a:gd name="connsiteY2" fmla="*/ 14863603 h 15618502"/>
                <a:gd name="connsiteX3" fmla="*/ 637736 w 9101272"/>
                <a:gd name="connsiteY3" fmla="*/ 14550782 h 15618502"/>
                <a:gd name="connsiteX4" fmla="*/ 685862 w 9101272"/>
                <a:gd name="connsiteY4" fmla="*/ 13973267 h 15618502"/>
                <a:gd name="connsiteX5" fmla="*/ 373041 w 9101272"/>
                <a:gd name="connsiteY5" fmla="*/ 12986677 h 15618502"/>
                <a:gd name="connsiteX6" fmla="*/ 541483 w 9101272"/>
                <a:gd name="connsiteY6" fmla="*/ 11711330 h 15618502"/>
                <a:gd name="connsiteX7" fmla="*/ 854304 w 9101272"/>
                <a:gd name="connsiteY7" fmla="*/ 11037561 h 15618502"/>
                <a:gd name="connsiteX8" fmla="*/ 974620 w 9101272"/>
                <a:gd name="connsiteY8" fmla="*/ 10195351 h 15618502"/>
                <a:gd name="connsiteX9" fmla="*/ 854304 w 9101272"/>
                <a:gd name="connsiteY9" fmla="*/ 9617835 h 15618502"/>
                <a:gd name="connsiteX10" fmla="*/ 300852 w 9101272"/>
                <a:gd name="connsiteY10" fmla="*/ 9112509 h 15618502"/>
                <a:gd name="connsiteX11" fmla="*/ 36157 w 9101272"/>
                <a:gd name="connsiteY11" fmla="*/ 8751561 h 15618502"/>
                <a:gd name="connsiteX12" fmla="*/ 36157 w 9101272"/>
                <a:gd name="connsiteY12" fmla="*/ 8053730 h 15618502"/>
                <a:gd name="connsiteX13" fmla="*/ 348978 w 9101272"/>
                <a:gd name="connsiteY13" fmla="*/ 8510930 h 15618502"/>
                <a:gd name="connsiteX14" fmla="*/ 613673 w 9101272"/>
                <a:gd name="connsiteY14" fmla="*/ 8823751 h 15618502"/>
                <a:gd name="connsiteX15" fmla="*/ 926494 w 9101272"/>
                <a:gd name="connsiteY15" fmla="*/ 9160635 h 15618502"/>
                <a:gd name="connsiteX16" fmla="*/ 1070873 w 9101272"/>
                <a:gd name="connsiteY16" fmla="*/ 9256888 h 15618502"/>
                <a:gd name="connsiteX17" fmla="*/ 1215252 w 9101272"/>
                <a:gd name="connsiteY17" fmla="*/ 8799688 h 15618502"/>
                <a:gd name="connsiteX18" fmla="*/ 1046810 w 9101272"/>
                <a:gd name="connsiteY18" fmla="*/ 8390614 h 15618502"/>
                <a:gd name="connsiteX19" fmla="*/ 1167125 w 9101272"/>
                <a:gd name="connsiteY19" fmla="*/ 7596530 h 15618502"/>
                <a:gd name="connsiteX20" fmla="*/ 1383694 w 9101272"/>
                <a:gd name="connsiteY20" fmla="*/ 6585877 h 15618502"/>
                <a:gd name="connsiteX21" fmla="*/ 1191189 w 9101272"/>
                <a:gd name="connsiteY21" fmla="*/ 5791793 h 15618502"/>
                <a:gd name="connsiteX22" fmla="*/ 1022746 w 9101272"/>
                <a:gd name="connsiteY22" fmla="*/ 5430846 h 15618502"/>
                <a:gd name="connsiteX23" fmla="*/ 1239315 w 9101272"/>
                <a:gd name="connsiteY23" fmla="*/ 4829267 h 15618502"/>
                <a:gd name="connsiteX24" fmla="*/ 1070873 w 9101272"/>
                <a:gd name="connsiteY24" fmla="*/ 4540509 h 15618502"/>
                <a:gd name="connsiteX25" fmla="*/ 1431820 w 9101272"/>
                <a:gd name="connsiteY25" fmla="*/ 3722361 h 15618502"/>
                <a:gd name="connsiteX26" fmla="*/ 1407757 w 9101272"/>
                <a:gd name="connsiteY26" fmla="*/ 3024530 h 15618502"/>
                <a:gd name="connsiteX27" fmla="*/ 878368 w 9101272"/>
                <a:gd name="connsiteY27" fmla="*/ 2711709 h 15618502"/>
                <a:gd name="connsiteX28" fmla="*/ 637736 w 9101272"/>
                <a:gd name="connsiteY28" fmla="*/ 2254509 h 15618502"/>
                <a:gd name="connsiteX29" fmla="*/ 637736 w 9101272"/>
                <a:gd name="connsiteY29" fmla="*/ 1604803 h 15618502"/>
                <a:gd name="connsiteX30" fmla="*/ 220753 w 9101272"/>
                <a:gd name="connsiteY30" fmla="*/ 1013657 h 15618502"/>
                <a:gd name="connsiteX31" fmla="*/ 42552 w 9101272"/>
                <a:gd name="connsiteY31" fmla="*/ 736005 h 15618502"/>
                <a:gd name="connsiteX32" fmla="*/ 45748 w 9101272"/>
                <a:gd name="connsiteY32" fmla="*/ 32284 h 15618502"/>
                <a:gd name="connsiteX33" fmla="*/ 256091 w 9101272"/>
                <a:gd name="connsiteY33" fmla="*/ 154283 h 15618502"/>
                <a:gd name="connsiteX34" fmla="*/ 589610 w 9101272"/>
                <a:gd name="connsiteY34" fmla="*/ 473835 h 15618502"/>
                <a:gd name="connsiteX35" fmla="*/ 709925 w 9101272"/>
                <a:gd name="connsiteY35" fmla="*/ 1027288 h 15618502"/>
                <a:gd name="connsiteX36" fmla="*/ 1118999 w 9101272"/>
                <a:gd name="connsiteY36" fmla="*/ 1652930 h 15618502"/>
                <a:gd name="connsiteX37" fmla="*/ 1118999 w 9101272"/>
                <a:gd name="connsiteY37" fmla="*/ 2278572 h 15618502"/>
                <a:gd name="connsiteX38" fmla="*/ 1576199 w 9101272"/>
                <a:gd name="connsiteY38" fmla="*/ 2759835 h 15618502"/>
                <a:gd name="connsiteX39" fmla="*/ 1816831 w 9101272"/>
                <a:gd name="connsiteY39" fmla="*/ 3168909 h 15618502"/>
                <a:gd name="connsiteX40" fmla="*/ 2177778 w 9101272"/>
                <a:gd name="connsiteY40" fmla="*/ 3168909 h 15618502"/>
                <a:gd name="connsiteX41" fmla="*/ 2923736 w 9101272"/>
                <a:gd name="connsiteY41" fmla="*/ 2759835 h 15618502"/>
                <a:gd name="connsiteX42" fmla="*/ 3092178 w 9101272"/>
                <a:gd name="connsiteY42" fmla="*/ 2182319 h 15618502"/>
                <a:gd name="connsiteX43" fmla="*/ 3332810 w 9101272"/>
                <a:gd name="connsiteY43" fmla="*/ 1628867 h 15618502"/>
                <a:gd name="connsiteX44" fmla="*/ 3741883 w 9101272"/>
                <a:gd name="connsiteY44" fmla="*/ 1291982 h 15618502"/>
                <a:gd name="connsiteX45" fmla="*/ 4247210 w 9101272"/>
                <a:gd name="connsiteY45" fmla="*/ 1099477 h 15618502"/>
                <a:gd name="connsiteX46" fmla="*/ 4469987 w 9101272"/>
                <a:gd name="connsiteY46" fmla="*/ 999343 h 15618502"/>
                <a:gd name="connsiteX47" fmla="*/ 4608157 w 9101272"/>
                <a:gd name="connsiteY47" fmla="*/ 834782 h 15618502"/>
                <a:gd name="connsiteX48" fmla="*/ 4896915 w 9101272"/>
                <a:gd name="connsiteY48" fmla="*/ 690403 h 15618502"/>
                <a:gd name="connsiteX49" fmla="*/ 5089420 w 9101272"/>
                <a:gd name="connsiteY49" fmla="*/ 546024 h 15618502"/>
                <a:gd name="connsiteX50" fmla="*/ 4969104 w 9101272"/>
                <a:gd name="connsiteY50" fmla="*/ 762593 h 15618502"/>
                <a:gd name="connsiteX51" fmla="*/ 5257862 w 9101272"/>
                <a:gd name="connsiteY51" fmla="*/ 666340 h 15618502"/>
                <a:gd name="connsiteX52" fmla="*/ 4920978 w 9101272"/>
                <a:gd name="connsiteY52" fmla="*/ 882909 h 15618502"/>
                <a:gd name="connsiteX53" fmla="*/ 4680346 w 9101272"/>
                <a:gd name="connsiteY53" fmla="*/ 1027288 h 15618502"/>
                <a:gd name="connsiteX54" fmla="*/ 4415652 w 9101272"/>
                <a:gd name="connsiteY54" fmla="*/ 1264427 h 15618502"/>
                <a:gd name="connsiteX55" fmla="*/ 3862199 w 9101272"/>
                <a:gd name="connsiteY55" fmla="*/ 1556677 h 15618502"/>
                <a:gd name="connsiteX56" fmla="*/ 3477189 w 9101272"/>
                <a:gd name="connsiteY56" fmla="*/ 1873379 h 15618502"/>
                <a:gd name="connsiteX57" fmla="*/ 3284683 w 9101272"/>
                <a:gd name="connsiteY57" fmla="*/ 2302635 h 15618502"/>
                <a:gd name="connsiteX58" fmla="*/ 3260620 w 9101272"/>
                <a:gd name="connsiteY58" fmla="*/ 2832024 h 15618502"/>
                <a:gd name="connsiteX59" fmla="*/ 2875610 w 9101272"/>
                <a:gd name="connsiteY59" fmla="*/ 3241098 h 15618502"/>
                <a:gd name="connsiteX60" fmla="*/ 2129652 w 9101272"/>
                <a:gd name="connsiteY60" fmla="*/ 3457667 h 15618502"/>
                <a:gd name="connsiteX61" fmla="*/ 1816831 w 9101272"/>
                <a:gd name="connsiteY61" fmla="*/ 3626109 h 15618502"/>
                <a:gd name="connsiteX62" fmla="*/ 1696515 w 9101272"/>
                <a:gd name="connsiteY62" fmla="*/ 4131435 h 15618502"/>
                <a:gd name="connsiteX63" fmla="*/ 1528073 w 9101272"/>
                <a:gd name="connsiteY63" fmla="*/ 4444256 h 15618502"/>
                <a:gd name="connsiteX64" fmla="*/ 1648389 w 9101272"/>
                <a:gd name="connsiteY64" fmla="*/ 4901456 h 15618502"/>
                <a:gd name="connsiteX65" fmla="*/ 1672452 w 9101272"/>
                <a:gd name="connsiteY65" fmla="*/ 5430846 h 15618502"/>
                <a:gd name="connsiteX66" fmla="*/ 1937146 w 9101272"/>
                <a:gd name="connsiteY66" fmla="*/ 6080551 h 15618502"/>
                <a:gd name="connsiteX67" fmla="*/ 1840894 w 9101272"/>
                <a:gd name="connsiteY67" fmla="*/ 6922761 h 15618502"/>
                <a:gd name="connsiteX68" fmla="*/ 1576199 w 9101272"/>
                <a:gd name="connsiteY68" fmla="*/ 7789035 h 15618502"/>
                <a:gd name="connsiteX69" fmla="*/ 1576199 w 9101272"/>
                <a:gd name="connsiteY69" fmla="*/ 8390614 h 15618502"/>
                <a:gd name="connsiteX70" fmla="*/ 1720578 w 9101272"/>
                <a:gd name="connsiteY70" fmla="*/ 8968130 h 15618502"/>
                <a:gd name="connsiteX71" fmla="*/ 1913083 w 9101272"/>
                <a:gd name="connsiteY71" fmla="*/ 9401267 h 15618502"/>
                <a:gd name="connsiteX72" fmla="*/ 1840894 w 9101272"/>
                <a:gd name="connsiteY72" fmla="*/ 10435982 h 15618502"/>
                <a:gd name="connsiteX73" fmla="*/ 1672452 w 9101272"/>
                <a:gd name="connsiteY73" fmla="*/ 10941309 h 15618502"/>
                <a:gd name="connsiteX74" fmla="*/ 1792768 w 9101272"/>
                <a:gd name="connsiteY74" fmla="*/ 11446635 h 15618502"/>
                <a:gd name="connsiteX75" fmla="*/ 1648389 w 9101272"/>
                <a:gd name="connsiteY75" fmla="*/ 12072277 h 15618502"/>
                <a:gd name="connsiteX76" fmla="*/ 1648389 w 9101272"/>
                <a:gd name="connsiteY76" fmla="*/ 12986677 h 15618502"/>
                <a:gd name="connsiteX77" fmla="*/ 1937146 w 9101272"/>
                <a:gd name="connsiteY77" fmla="*/ 13612319 h 15618502"/>
                <a:gd name="connsiteX78" fmla="*/ 2225904 w 9101272"/>
                <a:gd name="connsiteY78" fmla="*/ 14141709 h 15618502"/>
                <a:gd name="connsiteX79" fmla="*/ 2322157 w 9101272"/>
                <a:gd name="connsiteY79" fmla="*/ 14815477 h 15618502"/>
                <a:gd name="connsiteX80" fmla="*/ 2851546 w 9101272"/>
                <a:gd name="connsiteY80" fmla="*/ 15104235 h 15618502"/>
                <a:gd name="connsiteX81" fmla="*/ 3284683 w 9101272"/>
                <a:gd name="connsiteY81" fmla="*/ 15152361 h 15618502"/>
                <a:gd name="connsiteX82" fmla="*/ 3717820 w 9101272"/>
                <a:gd name="connsiteY82" fmla="*/ 15272677 h 15618502"/>
                <a:gd name="connsiteX83" fmla="*/ 3886262 w 9101272"/>
                <a:gd name="connsiteY83" fmla="*/ 14983919 h 15618502"/>
                <a:gd name="connsiteX84" fmla="*/ 3741883 w 9101272"/>
                <a:gd name="connsiteY84" fmla="*/ 14526719 h 15618502"/>
                <a:gd name="connsiteX85" fmla="*/ 3669694 w 9101272"/>
                <a:gd name="connsiteY85" fmla="*/ 13925140 h 15618502"/>
                <a:gd name="connsiteX86" fmla="*/ 3645631 w 9101272"/>
                <a:gd name="connsiteY86" fmla="*/ 13684509 h 15618502"/>
                <a:gd name="connsiteX87" fmla="*/ 3669694 w 9101272"/>
                <a:gd name="connsiteY87" fmla="*/ 13347624 h 15618502"/>
                <a:gd name="connsiteX88" fmla="*/ 4006578 w 9101272"/>
                <a:gd name="connsiteY88" fmla="*/ 13852951 h 15618502"/>
                <a:gd name="connsiteX89" fmla="*/ 4078768 w 9101272"/>
                <a:gd name="connsiteY89" fmla="*/ 14286088 h 15618502"/>
                <a:gd name="connsiteX90" fmla="*/ 4150957 w 9101272"/>
                <a:gd name="connsiteY90" fmla="*/ 14791414 h 15618502"/>
                <a:gd name="connsiteX91" fmla="*/ 4247210 w 9101272"/>
                <a:gd name="connsiteY91" fmla="*/ 15128298 h 15618502"/>
                <a:gd name="connsiteX92" fmla="*/ 4608157 w 9101272"/>
                <a:gd name="connsiteY92" fmla="*/ 15224551 h 15618502"/>
                <a:gd name="connsiteX93" fmla="*/ 5426304 w 9101272"/>
                <a:gd name="connsiteY93" fmla="*/ 15080172 h 15618502"/>
                <a:gd name="connsiteX94" fmla="*/ 6485083 w 9101272"/>
                <a:gd name="connsiteY94" fmla="*/ 15200488 h 15618502"/>
                <a:gd name="connsiteX95" fmla="*/ 7206978 w 9101272"/>
                <a:gd name="connsiteY95" fmla="*/ 15007982 h 15618502"/>
                <a:gd name="connsiteX96" fmla="*/ 7832620 w 9101272"/>
                <a:gd name="connsiteY96" fmla="*/ 14695161 h 15618502"/>
                <a:gd name="connsiteX97" fmla="*/ 7481011 w 9101272"/>
                <a:gd name="connsiteY97" fmla="*/ 13125310 h 15618502"/>
                <a:gd name="connsiteX98" fmla="*/ 7303591 w 9101272"/>
                <a:gd name="connsiteY98" fmla="*/ 11364748 h 15618502"/>
                <a:gd name="connsiteX99" fmla="*/ 7617488 w 9101272"/>
                <a:gd name="connsiteY99" fmla="*/ 12019841 h 15618502"/>
                <a:gd name="connsiteX100" fmla="*/ 7890444 w 9101272"/>
                <a:gd name="connsiteY100" fmla="*/ 13234492 h 15618502"/>
                <a:gd name="connsiteX101" fmla="*/ 8572832 w 9101272"/>
                <a:gd name="connsiteY101" fmla="*/ 14544677 h 15618502"/>
                <a:gd name="connsiteX102" fmla="*/ 9101272 w 9101272"/>
                <a:gd name="connsiteY102" fmla="*/ 14351193 h 15618502"/>
                <a:gd name="connsiteX0" fmla="*/ 60220 w 9101272"/>
                <a:gd name="connsiteY0" fmla="*/ 15609561 h 15618502"/>
                <a:gd name="connsiteX1" fmla="*/ 445231 w 9101272"/>
                <a:gd name="connsiteY1" fmla="*/ 15513309 h 15618502"/>
                <a:gd name="connsiteX2" fmla="*/ 517420 w 9101272"/>
                <a:gd name="connsiteY2" fmla="*/ 14863603 h 15618502"/>
                <a:gd name="connsiteX3" fmla="*/ 637736 w 9101272"/>
                <a:gd name="connsiteY3" fmla="*/ 14550782 h 15618502"/>
                <a:gd name="connsiteX4" fmla="*/ 685862 w 9101272"/>
                <a:gd name="connsiteY4" fmla="*/ 13973267 h 15618502"/>
                <a:gd name="connsiteX5" fmla="*/ 373041 w 9101272"/>
                <a:gd name="connsiteY5" fmla="*/ 12986677 h 15618502"/>
                <a:gd name="connsiteX6" fmla="*/ 541483 w 9101272"/>
                <a:gd name="connsiteY6" fmla="*/ 11711330 h 15618502"/>
                <a:gd name="connsiteX7" fmla="*/ 854304 w 9101272"/>
                <a:gd name="connsiteY7" fmla="*/ 11037561 h 15618502"/>
                <a:gd name="connsiteX8" fmla="*/ 974620 w 9101272"/>
                <a:gd name="connsiteY8" fmla="*/ 10195351 h 15618502"/>
                <a:gd name="connsiteX9" fmla="*/ 854304 w 9101272"/>
                <a:gd name="connsiteY9" fmla="*/ 9617835 h 15618502"/>
                <a:gd name="connsiteX10" fmla="*/ 300852 w 9101272"/>
                <a:gd name="connsiteY10" fmla="*/ 9112509 h 15618502"/>
                <a:gd name="connsiteX11" fmla="*/ 36157 w 9101272"/>
                <a:gd name="connsiteY11" fmla="*/ 8751561 h 15618502"/>
                <a:gd name="connsiteX12" fmla="*/ 36157 w 9101272"/>
                <a:gd name="connsiteY12" fmla="*/ 8053730 h 15618502"/>
                <a:gd name="connsiteX13" fmla="*/ 348978 w 9101272"/>
                <a:gd name="connsiteY13" fmla="*/ 8510930 h 15618502"/>
                <a:gd name="connsiteX14" fmla="*/ 613673 w 9101272"/>
                <a:gd name="connsiteY14" fmla="*/ 8823751 h 15618502"/>
                <a:gd name="connsiteX15" fmla="*/ 926494 w 9101272"/>
                <a:gd name="connsiteY15" fmla="*/ 9160635 h 15618502"/>
                <a:gd name="connsiteX16" fmla="*/ 1070873 w 9101272"/>
                <a:gd name="connsiteY16" fmla="*/ 9256888 h 15618502"/>
                <a:gd name="connsiteX17" fmla="*/ 1215252 w 9101272"/>
                <a:gd name="connsiteY17" fmla="*/ 8799688 h 15618502"/>
                <a:gd name="connsiteX18" fmla="*/ 1046810 w 9101272"/>
                <a:gd name="connsiteY18" fmla="*/ 8390614 h 15618502"/>
                <a:gd name="connsiteX19" fmla="*/ 1167125 w 9101272"/>
                <a:gd name="connsiteY19" fmla="*/ 7596530 h 15618502"/>
                <a:gd name="connsiteX20" fmla="*/ 1383694 w 9101272"/>
                <a:gd name="connsiteY20" fmla="*/ 6585877 h 15618502"/>
                <a:gd name="connsiteX21" fmla="*/ 1191189 w 9101272"/>
                <a:gd name="connsiteY21" fmla="*/ 5791793 h 15618502"/>
                <a:gd name="connsiteX22" fmla="*/ 1022746 w 9101272"/>
                <a:gd name="connsiteY22" fmla="*/ 5430846 h 15618502"/>
                <a:gd name="connsiteX23" fmla="*/ 1239315 w 9101272"/>
                <a:gd name="connsiteY23" fmla="*/ 4829267 h 15618502"/>
                <a:gd name="connsiteX24" fmla="*/ 1070873 w 9101272"/>
                <a:gd name="connsiteY24" fmla="*/ 4540509 h 15618502"/>
                <a:gd name="connsiteX25" fmla="*/ 1431820 w 9101272"/>
                <a:gd name="connsiteY25" fmla="*/ 3722361 h 15618502"/>
                <a:gd name="connsiteX26" fmla="*/ 1407757 w 9101272"/>
                <a:gd name="connsiteY26" fmla="*/ 3024530 h 15618502"/>
                <a:gd name="connsiteX27" fmla="*/ 878368 w 9101272"/>
                <a:gd name="connsiteY27" fmla="*/ 2711709 h 15618502"/>
                <a:gd name="connsiteX28" fmla="*/ 637736 w 9101272"/>
                <a:gd name="connsiteY28" fmla="*/ 2254509 h 15618502"/>
                <a:gd name="connsiteX29" fmla="*/ 637736 w 9101272"/>
                <a:gd name="connsiteY29" fmla="*/ 1604803 h 15618502"/>
                <a:gd name="connsiteX30" fmla="*/ 220753 w 9101272"/>
                <a:gd name="connsiteY30" fmla="*/ 1013657 h 15618502"/>
                <a:gd name="connsiteX31" fmla="*/ 42552 w 9101272"/>
                <a:gd name="connsiteY31" fmla="*/ 736005 h 15618502"/>
                <a:gd name="connsiteX32" fmla="*/ 45748 w 9101272"/>
                <a:gd name="connsiteY32" fmla="*/ 32284 h 15618502"/>
                <a:gd name="connsiteX33" fmla="*/ 256091 w 9101272"/>
                <a:gd name="connsiteY33" fmla="*/ 154283 h 15618502"/>
                <a:gd name="connsiteX34" fmla="*/ 589610 w 9101272"/>
                <a:gd name="connsiteY34" fmla="*/ 473835 h 15618502"/>
                <a:gd name="connsiteX35" fmla="*/ 709925 w 9101272"/>
                <a:gd name="connsiteY35" fmla="*/ 1027288 h 15618502"/>
                <a:gd name="connsiteX36" fmla="*/ 1118999 w 9101272"/>
                <a:gd name="connsiteY36" fmla="*/ 1652930 h 15618502"/>
                <a:gd name="connsiteX37" fmla="*/ 1118999 w 9101272"/>
                <a:gd name="connsiteY37" fmla="*/ 2278572 h 15618502"/>
                <a:gd name="connsiteX38" fmla="*/ 1576199 w 9101272"/>
                <a:gd name="connsiteY38" fmla="*/ 2759835 h 15618502"/>
                <a:gd name="connsiteX39" fmla="*/ 1816831 w 9101272"/>
                <a:gd name="connsiteY39" fmla="*/ 3168909 h 15618502"/>
                <a:gd name="connsiteX40" fmla="*/ 2177778 w 9101272"/>
                <a:gd name="connsiteY40" fmla="*/ 3168909 h 15618502"/>
                <a:gd name="connsiteX41" fmla="*/ 2923736 w 9101272"/>
                <a:gd name="connsiteY41" fmla="*/ 2759835 h 15618502"/>
                <a:gd name="connsiteX42" fmla="*/ 3092178 w 9101272"/>
                <a:gd name="connsiteY42" fmla="*/ 2182319 h 15618502"/>
                <a:gd name="connsiteX43" fmla="*/ 3332810 w 9101272"/>
                <a:gd name="connsiteY43" fmla="*/ 1628867 h 15618502"/>
                <a:gd name="connsiteX44" fmla="*/ 3741883 w 9101272"/>
                <a:gd name="connsiteY44" fmla="*/ 1291982 h 15618502"/>
                <a:gd name="connsiteX45" fmla="*/ 4247210 w 9101272"/>
                <a:gd name="connsiteY45" fmla="*/ 1099477 h 15618502"/>
                <a:gd name="connsiteX46" fmla="*/ 4469987 w 9101272"/>
                <a:gd name="connsiteY46" fmla="*/ 999343 h 15618502"/>
                <a:gd name="connsiteX47" fmla="*/ 4608157 w 9101272"/>
                <a:gd name="connsiteY47" fmla="*/ 834782 h 15618502"/>
                <a:gd name="connsiteX48" fmla="*/ 4896915 w 9101272"/>
                <a:gd name="connsiteY48" fmla="*/ 690403 h 15618502"/>
                <a:gd name="connsiteX49" fmla="*/ 5089420 w 9101272"/>
                <a:gd name="connsiteY49" fmla="*/ 546024 h 15618502"/>
                <a:gd name="connsiteX50" fmla="*/ 4969104 w 9101272"/>
                <a:gd name="connsiteY50" fmla="*/ 762593 h 15618502"/>
                <a:gd name="connsiteX51" fmla="*/ 5257862 w 9101272"/>
                <a:gd name="connsiteY51" fmla="*/ 666340 h 15618502"/>
                <a:gd name="connsiteX52" fmla="*/ 4920978 w 9101272"/>
                <a:gd name="connsiteY52" fmla="*/ 882909 h 15618502"/>
                <a:gd name="connsiteX53" fmla="*/ 4680346 w 9101272"/>
                <a:gd name="connsiteY53" fmla="*/ 1027288 h 15618502"/>
                <a:gd name="connsiteX54" fmla="*/ 4415652 w 9101272"/>
                <a:gd name="connsiteY54" fmla="*/ 1264427 h 15618502"/>
                <a:gd name="connsiteX55" fmla="*/ 3862199 w 9101272"/>
                <a:gd name="connsiteY55" fmla="*/ 1556677 h 15618502"/>
                <a:gd name="connsiteX56" fmla="*/ 3477189 w 9101272"/>
                <a:gd name="connsiteY56" fmla="*/ 1873379 h 15618502"/>
                <a:gd name="connsiteX57" fmla="*/ 3284683 w 9101272"/>
                <a:gd name="connsiteY57" fmla="*/ 2302635 h 15618502"/>
                <a:gd name="connsiteX58" fmla="*/ 3260620 w 9101272"/>
                <a:gd name="connsiteY58" fmla="*/ 2832024 h 15618502"/>
                <a:gd name="connsiteX59" fmla="*/ 2875610 w 9101272"/>
                <a:gd name="connsiteY59" fmla="*/ 3241098 h 15618502"/>
                <a:gd name="connsiteX60" fmla="*/ 2129652 w 9101272"/>
                <a:gd name="connsiteY60" fmla="*/ 3457667 h 15618502"/>
                <a:gd name="connsiteX61" fmla="*/ 1816831 w 9101272"/>
                <a:gd name="connsiteY61" fmla="*/ 3626109 h 15618502"/>
                <a:gd name="connsiteX62" fmla="*/ 1696515 w 9101272"/>
                <a:gd name="connsiteY62" fmla="*/ 4131435 h 15618502"/>
                <a:gd name="connsiteX63" fmla="*/ 1528073 w 9101272"/>
                <a:gd name="connsiteY63" fmla="*/ 4444256 h 15618502"/>
                <a:gd name="connsiteX64" fmla="*/ 1648389 w 9101272"/>
                <a:gd name="connsiteY64" fmla="*/ 4901456 h 15618502"/>
                <a:gd name="connsiteX65" fmla="*/ 1672452 w 9101272"/>
                <a:gd name="connsiteY65" fmla="*/ 5430846 h 15618502"/>
                <a:gd name="connsiteX66" fmla="*/ 1937146 w 9101272"/>
                <a:gd name="connsiteY66" fmla="*/ 6080551 h 15618502"/>
                <a:gd name="connsiteX67" fmla="*/ 1840894 w 9101272"/>
                <a:gd name="connsiteY67" fmla="*/ 6922761 h 15618502"/>
                <a:gd name="connsiteX68" fmla="*/ 1576199 w 9101272"/>
                <a:gd name="connsiteY68" fmla="*/ 7789035 h 15618502"/>
                <a:gd name="connsiteX69" fmla="*/ 1576199 w 9101272"/>
                <a:gd name="connsiteY69" fmla="*/ 8390614 h 15618502"/>
                <a:gd name="connsiteX70" fmla="*/ 1720578 w 9101272"/>
                <a:gd name="connsiteY70" fmla="*/ 8968130 h 15618502"/>
                <a:gd name="connsiteX71" fmla="*/ 1913083 w 9101272"/>
                <a:gd name="connsiteY71" fmla="*/ 9401267 h 15618502"/>
                <a:gd name="connsiteX72" fmla="*/ 1840894 w 9101272"/>
                <a:gd name="connsiteY72" fmla="*/ 10435982 h 15618502"/>
                <a:gd name="connsiteX73" fmla="*/ 1672452 w 9101272"/>
                <a:gd name="connsiteY73" fmla="*/ 10941309 h 15618502"/>
                <a:gd name="connsiteX74" fmla="*/ 1792768 w 9101272"/>
                <a:gd name="connsiteY74" fmla="*/ 11446635 h 15618502"/>
                <a:gd name="connsiteX75" fmla="*/ 1648389 w 9101272"/>
                <a:gd name="connsiteY75" fmla="*/ 12072277 h 15618502"/>
                <a:gd name="connsiteX76" fmla="*/ 1648389 w 9101272"/>
                <a:gd name="connsiteY76" fmla="*/ 12986677 h 15618502"/>
                <a:gd name="connsiteX77" fmla="*/ 1937146 w 9101272"/>
                <a:gd name="connsiteY77" fmla="*/ 13612319 h 15618502"/>
                <a:gd name="connsiteX78" fmla="*/ 2225904 w 9101272"/>
                <a:gd name="connsiteY78" fmla="*/ 14141709 h 15618502"/>
                <a:gd name="connsiteX79" fmla="*/ 2322157 w 9101272"/>
                <a:gd name="connsiteY79" fmla="*/ 14815477 h 15618502"/>
                <a:gd name="connsiteX80" fmla="*/ 2851546 w 9101272"/>
                <a:gd name="connsiteY80" fmla="*/ 15104235 h 15618502"/>
                <a:gd name="connsiteX81" fmla="*/ 3284683 w 9101272"/>
                <a:gd name="connsiteY81" fmla="*/ 15152361 h 15618502"/>
                <a:gd name="connsiteX82" fmla="*/ 3717820 w 9101272"/>
                <a:gd name="connsiteY82" fmla="*/ 15272677 h 15618502"/>
                <a:gd name="connsiteX83" fmla="*/ 3886262 w 9101272"/>
                <a:gd name="connsiteY83" fmla="*/ 14983919 h 15618502"/>
                <a:gd name="connsiteX84" fmla="*/ 3741883 w 9101272"/>
                <a:gd name="connsiteY84" fmla="*/ 14526719 h 15618502"/>
                <a:gd name="connsiteX85" fmla="*/ 3669694 w 9101272"/>
                <a:gd name="connsiteY85" fmla="*/ 13925140 h 15618502"/>
                <a:gd name="connsiteX86" fmla="*/ 3645631 w 9101272"/>
                <a:gd name="connsiteY86" fmla="*/ 13684509 h 15618502"/>
                <a:gd name="connsiteX87" fmla="*/ 3669694 w 9101272"/>
                <a:gd name="connsiteY87" fmla="*/ 13347624 h 15618502"/>
                <a:gd name="connsiteX88" fmla="*/ 4006578 w 9101272"/>
                <a:gd name="connsiteY88" fmla="*/ 13852951 h 15618502"/>
                <a:gd name="connsiteX89" fmla="*/ 4078768 w 9101272"/>
                <a:gd name="connsiteY89" fmla="*/ 14286088 h 15618502"/>
                <a:gd name="connsiteX90" fmla="*/ 4150957 w 9101272"/>
                <a:gd name="connsiteY90" fmla="*/ 14791414 h 15618502"/>
                <a:gd name="connsiteX91" fmla="*/ 4247210 w 9101272"/>
                <a:gd name="connsiteY91" fmla="*/ 15128298 h 15618502"/>
                <a:gd name="connsiteX92" fmla="*/ 4608157 w 9101272"/>
                <a:gd name="connsiteY92" fmla="*/ 15224551 h 15618502"/>
                <a:gd name="connsiteX93" fmla="*/ 5426304 w 9101272"/>
                <a:gd name="connsiteY93" fmla="*/ 15080172 h 15618502"/>
                <a:gd name="connsiteX94" fmla="*/ 6485083 w 9101272"/>
                <a:gd name="connsiteY94" fmla="*/ 15200488 h 15618502"/>
                <a:gd name="connsiteX95" fmla="*/ 7206978 w 9101272"/>
                <a:gd name="connsiteY95" fmla="*/ 15007982 h 15618502"/>
                <a:gd name="connsiteX96" fmla="*/ 7832620 w 9101272"/>
                <a:gd name="connsiteY96" fmla="*/ 14695161 h 15618502"/>
                <a:gd name="connsiteX97" fmla="*/ 7481011 w 9101272"/>
                <a:gd name="connsiteY97" fmla="*/ 13125310 h 15618502"/>
                <a:gd name="connsiteX98" fmla="*/ 7303591 w 9101272"/>
                <a:gd name="connsiteY98" fmla="*/ 11364748 h 15618502"/>
                <a:gd name="connsiteX99" fmla="*/ 7617488 w 9101272"/>
                <a:gd name="connsiteY99" fmla="*/ 12019841 h 15618502"/>
                <a:gd name="connsiteX100" fmla="*/ 7890444 w 9101272"/>
                <a:gd name="connsiteY100" fmla="*/ 13234492 h 15618502"/>
                <a:gd name="connsiteX101" fmla="*/ 8572832 w 9101272"/>
                <a:gd name="connsiteY101" fmla="*/ 14544677 h 15618502"/>
                <a:gd name="connsiteX102" fmla="*/ 9101272 w 9101272"/>
                <a:gd name="connsiteY102" fmla="*/ 14913168 h 15618502"/>
                <a:gd name="connsiteX0" fmla="*/ 60220 w 9101272"/>
                <a:gd name="connsiteY0" fmla="*/ 15609561 h 15618502"/>
                <a:gd name="connsiteX1" fmla="*/ 445231 w 9101272"/>
                <a:gd name="connsiteY1" fmla="*/ 15513309 h 15618502"/>
                <a:gd name="connsiteX2" fmla="*/ 517420 w 9101272"/>
                <a:gd name="connsiteY2" fmla="*/ 14863603 h 15618502"/>
                <a:gd name="connsiteX3" fmla="*/ 637736 w 9101272"/>
                <a:gd name="connsiteY3" fmla="*/ 14550782 h 15618502"/>
                <a:gd name="connsiteX4" fmla="*/ 685862 w 9101272"/>
                <a:gd name="connsiteY4" fmla="*/ 13973267 h 15618502"/>
                <a:gd name="connsiteX5" fmla="*/ 373041 w 9101272"/>
                <a:gd name="connsiteY5" fmla="*/ 12986677 h 15618502"/>
                <a:gd name="connsiteX6" fmla="*/ 541483 w 9101272"/>
                <a:gd name="connsiteY6" fmla="*/ 11711330 h 15618502"/>
                <a:gd name="connsiteX7" fmla="*/ 854304 w 9101272"/>
                <a:gd name="connsiteY7" fmla="*/ 11037561 h 15618502"/>
                <a:gd name="connsiteX8" fmla="*/ 974620 w 9101272"/>
                <a:gd name="connsiteY8" fmla="*/ 10195351 h 15618502"/>
                <a:gd name="connsiteX9" fmla="*/ 854304 w 9101272"/>
                <a:gd name="connsiteY9" fmla="*/ 9617835 h 15618502"/>
                <a:gd name="connsiteX10" fmla="*/ 300852 w 9101272"/>
                <a:gd name="connsiteY10" fmla="*/ 9112509 h 15618502"/>
                <a:gd name="connsiteX11" fmla="*/ 36157 w 9101272"/>
                <a:gd name="connsiteY11" fmla="*/ 8751561 h 15618502"/>
                <a:gd name="connsiteX12" fmla="*/ 36157 w 9101272"/>
                <a:gd name="connsiteY12" fmla="*/ 8053730 h 15618502"/>
                <a:gd name="connsiteX13" fmla="*/ 348978 w 9101272"/>
                <a:gd name="connsiteY13" fmla="*/ 8510930 h 15618502"/>
                <a:gd name="connsiteX14" fmla="*/ 613673 w 9101272"/>
                <a:gd name="connsiteY14" fmla="*/ 8823751 h 15618502"/>
                <a:gd name="connsiteX15" fmla="*/ 926494 w 9101272"/>
                <a:gd name="connsiteY15" fmla="*/ 9160635 h 15618502"/>
                <a:gd name="connsiteX16" fmla="*/ 1070873 w 9101272"/>
                <a:gd name="connsiteY16" fmla="*/ 9256888 h 15618502"/>
                <a:gd name="connsiteX17" fmla="*/ 1215252 w 9101272"/>
                <a:gd name="connsiteY17" fmla="*/ 8799688 h 15618502"/>
                <a:gd name="connsiteX18" fmla="*/ 1046810 w 9101272"/>
                <a:gd name="connsiteY18" fmla="*/ 8390614 h 15618502"/>
                <a:gd name="connsiteX19" fmla="*/ 1167125 w 9101272"/>
                <a:gd name="connsiteY19" fmla="*/ 7596530 h 15618502"/>
                <a:gd name="connsiteX20" fmla="*/ 1383694 w 9101272"/>
                <a:gd name="connsiteY20" fmla="*/ 6585877 h 15618502"/>
                <a:gd name="connsiteX21" fmla="*/ 1191189 w 9101272"/>
                <a:gd name="connsiteY21" fmla="*/ 5791793 h 15618502"/>
                <a:gd name="connsiteX22" fmla="*/ 1022746 w 9101272"/>
                <a:gd name="connsiteY22" fmla="*/ 5430846 h 15618502"/>
                <a:gd name="connsiteX23" fmla="*/ 1239315 w 9101272"/>
                <a:gd name="connsiteY23" fmla="*/ 4829267 h 15618502"/>
                <a:gd name="connsiteX24" fmla="*/ 1070873 w 9101272"/>
                <a:gd name="connsiteY24" fmla="*/ 4540509 h 15618502"/>
                <a:gd name="connsiteX25" fmla="*/ 1431820 w 9101272"/>
                <a:gd name="connsiteY25" fmla="*/ 3722361 h 15618502"/>
                <a:gd name="connsiteX26" fmla="*/ 1407757 w 9101272"/>
                <a:gd name="connsiteY26" fmla="*/ 3024530 h 15618502"/>
                <a:gd name="connsiteX27" fmla="*/ 878368 w 9101272"/>
                <a:gd name="connsiteY27" fmla="*/ 2711709 h 15618502"/>
                <a:gd name="connsiteX28" fmla="*/ 637736 w 9101272"/>
                <a:gd name="connsiteY28" fmla="*/ 2254509 h 15618502"/>
                <a:gd name="connsiteX29" fmla="*/ 637736 w 9101272"/>
                <a:gd name="connsiteY29" fmla="*/ 1604803 h 15618502"/>
                <a:gd name="connsiteX30" fmla="*/ 220753 w 9101272"/>
                <a:gd name="connsiteY30" fmla="*/ 1013657 h 15618502"/>
                <a:gd name="connsiteX31" fmla="*/ 42552 w 9101272"/>
                <a:gd name="connsiteY31" fmla="*/ 736005 h 15618502"/>
                <a:gd name="connsiteX32" fmla="*/ 45748 w 9101272"/>
                <a:gd name="connsiteY32" fmla="*/ 32284 h 15618502"/>
                <a:gd name="connsiteX33" fmla="*/ 256091 w 9101272"/>
                <a:gd name="connsiteY33" fmla="*/ 154283 h 15618502"/>
                <a:gd name="connsiteX34" fmla="*/ 589610 w 9101272"/>
                <a:gd name="connsiteY34" fmla="*/ 473835 h 15618502"/>
                <a:gd name="connsiteX35" fmla="*/ 709925 w 9101272"/>
                <a:gd name="connsiteY35" fmla="*/ 1027288 h 15618502"/>
                <a:gd name="connsiteX36" fmla="*/ 1118999 w 9101272"/>
                <a:gd name="connsiteY36" fmla="*/ 1652930 h 15618502"/>
                <a:gd name="connsiteX37" fmla="*/ 1118999 w 9101272"/>
                <a:gd name="connsiteY37" fmla="*/ 2278572 h 15618502"/>
                <a:gd name="connsiteX38" fmla="*/ 1576199 w 9101272"/>
                <a:gd name="connsiteY38" fmla="*/ 2759835 h 15618502"/>
                <a:gd name="connsiteX39" fmla="*/ 1816831 w 9101272"/>
                <a:gd name="connsiteY39" fmla="*/ 3168909 h 15618502"/>
                <a:gd name="connsiteX40" fmla="*/ 2177778 w 9101272"/>
                <a:gd name="connsiteY40" fmla="*/ 3168909 h 15618502"/>
                <a:gd name="connsiteX41" fmla="*/ 2923736 w 9101272"/>
                <a:gd name="connsiteY41" fmla="*/ 2759835 h 15618502"/>
                <a:gd name="connsiteX42" fmla="*/ 3092178 w 9101272"/>
                <a:gd name="connsiteY42" fmla="*/ 2182319 h 15618502"/>
                <a:gd name="connsiteX43" fmla="*/ 3332810 w 9101272"/>
                <a:gd name="connsiteY43" fmla="*/ 1628867 h 15618502"/>
                <a:gd name="connsiteX44" fmla="*/ 3741883 w 9101272"/>
                <a:gd name="connsiteY44" fmla="*/ 1291982 h 15618502"/>
                <a:gd name="connsiteX45" fmla="*/ 4247210 w 9101272"/>
                <a:gd name="connsiteY45" fmla="*/ 1099477 h 15618502"/>
                <a:gd name="connsiteX46" fmla="*/ 4469987 w 9101272"/>
                <a:gd name="connsiteY46" fmla="*/ 999343 h 15618502"/>
                <a:gd name="connsiteX47" fmla="*/ 4608157 w 9101272"/>
                <a:gd name="connsiteY47" fmla="*/ 834782 h 15618502"/>
                <a:gd name="connsiteX48" fmla="*/ 4896915 w 9101272"/>
                <a:gd name="connsiteY48" fmla="*/ 690403 h 15618502"/>
                <a:gd name="connsiteX49" fmla="*/ 5089420 w 9101272"/>
                <a:gd name="connsiteY49" fmla="*/ 546024 h 15618502"/>
                <a:gd name="connsiteX50" fmla="*/ 4969104 w 9101272"/>
                <a:gd name="connsiteY50" fmla="*/ 762593 h 15618502"/>
                <a:gd name="connsiteX51" fmla="*/ 5257862 w 9101272"/>
                <a:gd name="connsiteY51" fmla="*/ 666340 h 15618502"/>
                <a:gd name="connsiteX52" fmla="*/ 4920978 w 9101272"/>
                <a:gd name="connsiteY52" fmla="*/ 882909 h 15618502"/>
                <a:gd name="connsiteX53" fmla="*/ 4680346 w 9101272"/>
                <a:gd name="connsiteY53" fmla="*/ 1027288 h 15618502"/>
                <a:gd name="connsiteX54" fmla="*/ 4415652 w 9101272"/>
                <a:gd name="connsiteY54" fmla="*/ 1264427 h 15618502"/>
                <a:gd name="connsiteX55" fmla="*/ 3862199 w 9101272"/>
                <a:gd name="connsiteY55" fmla="*/ 1556677 h 15618502"/>
                <a:gd name="connsiteX56" fmla="*/ 3477189 w 9101272"/>
                <a:gd name="connsiteY56" fmla="*/ 1873379 h 15618502"/>
                <a:gd name="connsiteX57" fmla="*/ 3284683 w 9101272"/>
                <a:gd name="connsiteY57" fmla="*/ 2302635 h 15618502"/>
                <a:gd name="connsiteX58" fmla="*/ 3260620 w 9101272"/>
                <a:gd name="connsiteY58" fmla="*/ 2832024 h 15618502"/>
                <a:gd name="connsiteX59" fmla="*/ 2875610 w 9101272"/>
                <a:gd name="connsiteY59" fmla="*/ 3241098 h 15618502"/>
                <a:gd name="connsiteX60" fmla="*/ 2129652 w 9101272"/>
                <a:gd name="connsiteY60" fmla="*/ 3457667 h 15618502"/>
                <a:gd name="connsiteX61" fmla="*/ 1816831 w 9101272"/>
                <a:gd name="connsiteY61" fmla="*/ 3626109 h 15618502"/>
                <a:gd name="connsiteX62" fmla="*/ 1696515 w 9101272"/>
                <a:gd name="connsiteY62" fmla="*/ 4131435 h 15618502"/>
                <a:gd name="connsiteX63" fmla="*/ 1528073 w 9101272"/>
                <a:gd name="connsiteY63" fmla="*/ 4444256 h 15618502"/>
                <a:gd name="connsiteX64" fmla="*/ 1648389 w 9101272"/>
                <a:gd name="connsiteY64" fmla="*/ 4901456 h 15618502"/>
                <a:gd name="connsiteX65" fmla="*/ 1672452 w 9101272"/>
                <a:gd name="connsiteY65" fmla="*/ 5430846 h 15618502"/>
                <a:gd name="connsiteX66" fmla="*/ 1937146 w 9101272"/>
                <a:gd name="connsiteY66" fmla="*/ 6080551 h 15618502"/>
                <a:gd name="connsiteX67" fmla="*/ 1840894 w 9101272"/>
                <a:gd name="connsiteY67" fmla="*/ 6922761 h 15618502"/>
                <a:gd name="connsiteX68" fmla="*/ 1576199 w 9101272"/>
                <a:gd name="connsiteY68" fmla="*/ 7789035 h 15618502"/>
                <a:gd name="connsiteX69" fmla="*/ 1576199 w 9101272"/>
                <a:gd name="connsiteY69" fmla="*/ 8390614 h 15618502"/>
                <a:gd name="connsiteX70" fmla="*/ 1720578 w 9101272"/>
                <a:gd name="connsiteY70" fmla="*/ 8968130 h 15618502"/>
                <a:gd name="connsiteX71" fmla="*/ 1913083 w 9101272"/>
                <a:gd name="connsiteY71" fmla="*/ 9401267 h 15618502"/>
                <a:gd name="connsiteX72" fmla="*/ 1840894 w 9101272"/>
                <a:gd name="connsiteY72" fmla="*/ 10435982 h 15618502"/>
                <a:gd name="connsiteX73" fmla="*/ 1672452 w 9101272"/>
                <a:gd name="connsiteY73" fmla="*/ 10941309 h 15618502"/>
                <a:gd name="connsiteX74" fmla="*/ 1792768 w 9101272"/>
                <a:gd name="connsiteY74" fmla="*/ 11446635 h 15618502"/>
                <a:gd name="connsiteX75" fmla="*/ 1648389 w 9101272"/>
                <a:gd name="connsiteY75" fmla="*/ 12072277 h 15618502"/>
                <a:gd name="connsiteX76" fmla="*/ 1648389 w 9101272"/>
                <a:gd name="connsiteY76" fmla="*/ 12986677 h 15618502"/>
                <a:gd name="connsiteX77" fmla="*/ 1937146 w 9101272"/>
                <a:gd name="connsiteY77" fmla="*/ 13612319 h 15618502"/>
                <a:gd name="connsiteX78" fmla="*/ 2225904 w 9101272"/>
                <a:gd name="connsiteY78" fmla="*/ 14141709 h 15618502"/>
                <a:gd name="connsiteX79" fmla="*/ 2322157 w 9101272"/>
                <a:gd name="connsiteY79" fmla="*/ 14815477 h 15618502"/>
                <a:gd name="connsiteX80" fmla="*/ 2851546 w 9101272"/>
                <a:gd name="connsiteY80" fmla="*/ 15104235 h 15618502"/>
                <a:gd name="connsiteX81" fmla="*/ 3284683 w 9101272"/>
                <a:gd name="connsiteY81" fmla="*/ 15152361 h 15618502"/>
                <a:gd name="connsiteX82" fmla="*/ 3717820 w 9101272"/>
                <a:gd name="connsiteY82" fmla="*/ 15272677 h 15618502"/>
                <a:gd name="connsiteX83" fmla="*/ 3886262 w 9101272"/>
                <a:gd name="connsiteY83" fmla="*/ 14983919 h 15618502"/>
                <a:gd name="connsiteX84" fmla="*/ 3741883 w 9101272"/>
                <a:gd name="connsiteY84" fmla="*/ 14526719 h 15618502"/>
                <a:gd name="connsiteX85" fmla="*/ 3669694 w 9101272"/>
                <a:gd name="connsiteY85" fmla="*/ 13925140 h 15618502"/>
                <a:gd name="connsiteX86" fmla="*/ 3645631 w 9101272"/>
                <a:gd name="connsiteY86" fmla="*/ 13684509 h 15618502"/>
                <a:gd name="connsiteX87" fmla="*/ 3669694 w 9101272"/>
                <a:gd name="connsiteY87" fmla="*/ 13347624 h 15618502"/>
                <a:gd name="connsiteX88" fmla="*/ 4006578 w 9101272"/>
                <a:gd name="connsiteY88" fmla="*/ 13852951 h 15618502"/>
                <a:gd name="connsiteX89" fmla="*/ 4078768 w 9101272"/>
                <a:gd name="connsiteY89" fmla="*/ 14286088 h 15618502"/>
                <a:gd name="connsiteX90" fmla="*/ 4150957 w 9101272"/>
                <a:gd name="connsiteY90" fmla="*/ 14791414 h 15618502"/>
                <a:gd name="connsiteX91" fmla="*/ 4247210 w 9101272"/>
                <a:gd name="connsiteY91" fmla="*/ 15128298 h 15618502"/>
                <a:gd name="connsiteX92" fmla="*/ 4608157 w 9101272"/>
                <a:gd name="connsiteY92" fmla="*/ 15224551 h 15618502"/>
                <a:gd name="connsiteX93" fmla="*/ 5426304 w 9101272"/>
                <a:gd name="connsiteY93" fmla="*/ 15080172 h 15618502"/>
                <a:gd name="connsiteX94" fmla="*/ 6485083 w 9101272"/>
                <a:gd name="connsiteY94" fmla="*/ 15200488 h 15618502"/>
                <a:gd name="connsiteX95" fmla="*/ 7206978 w 9101272"/>
                <a:gd name="connsiteY95" fmla="*/ 15007982 h 15618502"/>
                <a:gd name="connsiteX96" fmla="*/ 7832620 w 9101272"/>
                <a:gd name="connsiteY96" fmla="*/ 14695161 h 15618502"/>
                <a:gd name="connsiteX97" fmla="*/ 7481011 w 9101272"/>
                <a:gd name="connsiteY97" fmla="*/ 13125310 h 15618502"/>
                <a:gd name="connsiteX98" fmla="*/ 7303591 w 9101272"/>
                <a:gd name="connsiteY98" fmla="*/ 11364748 h 15618502"/>
                <a:gd name="connsiteX99" fmla="*/ 7617488 w 9101272"/>
                <a:gd name="connsiteY99" fmla="*/ 12019841 h 15618502"/>
                <a:gd name="connsiteX100" fmla="*/ 7890444 w 9101272"/>
                <a:gd name="connsiteY100" fmla="*/ 13234492 h 15618502"/>
                <a:gd name="connsiteX101" fmla="*/ 8572832 w 9101272"/>
                <a:gd name="connsiteY101" fmla="*/ 14544677 h 15618502"/>
                <a:gd name="connsiteX102" fmla="*/ 9101272 w 9101272"/>
                <a:gd name="connsiteY102" fmla="*/ 14913168 h 15618502"/>
                <a:gd name="connsiteX0" fmla="*/ 60220 w 9091747"/>
                <a:gd name="connsiteY0" fmla="*/ 15609561 h 15618502"/>
                <a:gd name="connsiteX1" fmla="*/ 445231 w 9091747"/>
                <a:gd name="connsiteY1" fmla="*/ 15513309 h 15618502"/>
                <a:gd name="connsiteX2" fmla="*/ 517420 w 9091747"/>
                <a:gd name="connsiteY2" fmla="*/ 14863603 h 15618502"/>
                <a:gd name="connsiteX3" fmla="*/ 637736 w 9091747"/>
                <a:gd name="connsiteY3" fmla="*/ 14550782 h 15618502"/>
                <a:gd name="connsiteX4" fmla="*/ 685862 w 9091747"/>
                <a:gd name="connsiteY4" fmla="*/ 13973267 h 15618502"/>
                <a:gd name="connsiteX5" fmla="*/ 373041 w 9091747"/>
                <a:gd name="connsiteY5" fmla="*/ 12986677 h 15618502"/>
                <a:gd name="connsiteX6" fmla="*/ 541483 w 9091747"/>
                <a:gd name="connsiteY6" fmla="*/ 11711330 h 15618502"/>
                <a:gd name="connsiteX7" fmla="*/ 854304 w 9091747"/>
                <a:gd name="connsiteY7" fmla="*/ 11037561 h 15618502"/>
                <a:gd name="connsiteX8" fmla="*/ 974620 w 9091747"/>
                <a:gd name="connsiteY8" fmla="*/ 10195351 h 15618502"/>
                <a:gd name="connsiteX9" fmla="*/ 854304 w 9091747"/>
                <a:gd name="connsiteY9" fmla="*/ 9617835 h 15618502"/>
                <a:gd name="connsiteX10" fmla="*/ 300852 w 9091747"/>
                <a:gd name="connsiteY10" fmla="*/ 9112509 h 15618502"/>
                <a:gd name="connsiteX11" fmla="*/ 36157 w 9091747"/>
                <a:gd name="connsiteY11" fmla="*/ 8751561 h 15618502"/>
                <a:gd name="connsiteX12" fmla="*/ 36157 w 9091747"/>
                <a:gd name="connsiteY12" fmla="*/ 8053730 h 15618502"/>
                <a:gd name="connsiteX13" fmla="*/ 348978 w 9091747"/>
                <a:gd name="connsiteY13" fmla="*/ 8510930 h 15618502"/>
                <a:gd name="connsiteX14" fmla="*/ 613673 w 9091747"/>
                <a:gd name="connsiteY14" fmla="*/ 8823751 h 15618502"/>
                <a:gd name="connsiteX15" fmla="*/ 926494 w 9091747"/>
                <a:gd name="connsiteY15" fmla="*/ 9160635 h 15618502"/>
                <a:gd name="connsiteX16" fmla="*/ 1070873 w 9091747"/>
                <a:gd name="connsiteY16" fmla="*/ 9256888 h 15618502"/>
                <a:gd name="connsiteX17" fmla="*/ 1215252 w 9091747"/>
                <a:gd name="connsiteY17" fmla="*/ 8799688 h 15618502"/>
                <a:gd name="connsiteX18" fmla="*/ 1046810 w 9091747"/>
                <a:gd name="connsiteY18" fmla="*/ 8390614 h 15618502"/>
                <a:gd name="connsiteX19" fmla="*/ 1167125 w 9091747"/>
                <a:gd name="connsiteY19" fmla="*/ 7596530 h 15618502"/>
                <a:gd name="connsiteX20" fmla="*/ 1383694 w 9091747"/>
                <a:gd name="connsiteY20" fmla="*/ 6585877 h 15618502"/>
                <a:gd name="connsiteX21" fmla="*/ 1191189 w 9091747"/>
                <a:gd name="connsiteY21" fmla="*/ 5791793 h 15618502"/>
                <a:gd name="connsiteX22" fmla="*/ 1022746 w 9091747"/>
                <a:gd name="connsiteY22" fmla="*/ 5430846 h 15618502"/>
                <a:gd name="connsiteX23" fmla="*/ 1239315 w 9091747"/>
                <a:gd name="connsiteY23" fmla="*/ 4829267 h 15618502"/>
                <a:gd name="connsiteX24" fmla="*/ 1070873 w 9091747"/>
                <a:gd name="connsiteY24" fmla="*/ 4540509 h 15618502"/>
                <a:gd name="connsiteX25" fmla="*/ 1431820 w 9091747"/>
                <a:gd name="connsiteY25" fmla="*/ 3722361 h 15618502"/>
                <a:gd name="connsiteX26" fmla="*/ 1407757 w 9091747"/>
                <a:gd name="connsiteY26" fmla="*/ 3024530 h 15618502"/>
                <a:gd name="connsiteX27" fmla="*/ 878368 w 9091747"/>
                <a:gd name="connsiteY27" fmla="*/ 2711709 h 15618502"/>
                <a:gd name="connsiteX28" fmla="*/ 637736 w 9091747"/>
                <a:gd name="connsiteY28" fmla="*/ 2254509 h 15618502"/>
                <a:gd name="connsiteX29" fmla="*/ 637736 w 9091747"/>
                <a:gd name="connsiteY29" fmla="*/ 1604803 h 15618502"/>
                <a:gd name="connsiteX30" fmla="*/ 220753 w 9091747"/>
                <a:gd name="connsiteY30" fmla="*/ 1013657 h 15618502"/>
                <a:gd name="connsiteX31" fmla="*/ 42552 w 9091747"/>
                <a:gd name="connsiteY31" fmla="*/ 736005 h 15618502"/>
                <a:gd name="connsiteX32" fmla="*/ 45748 w 9091747"/>
                <a:gd name="connsiteY32" fmla="*/ 32284 h 15618502"/>
                <a:gd name="connsiteX33" fmla="*/ 256091 w 9091747"/>
                <a:gd name="connsiteY33" fmla="*/ 154283 h 15618502"/>
                <a:gd name="connsiteX34" fmla="*/ 589610 w 9091747"/>
                <a:gd name="connsiteY34" fmla="*/ 473835 h 15618502"/>
                <a:gd name="connsiteX35" fmla="*/ 709925 w 9091747"/>
                <a:gd name="connsiteY35" fmla="*/ 1027288 h 15618502"/>
                <a:gd name="connsiteX36" fmla="*/ 1118999 w 9091747"/>
                <a:gd name="connsiteY36" fmla="*/ 1652930 h 15618502"/>
                <a:gd name="connsiteX37" fmla="*/ 1118999 w 9091747"/>
                <a:gd name="connsiteY37" fmla="*/ 2278572 h 15618502"/>
                <a:gd name="connsiteX38" fmla="*/ 1576199 w 9091747"/>
                <a:gd name="connsiteY38" fmla="*/ 2759835 h 15618502"/>
                <a:gd name="connsiteX39" fmla="*/ 1816831 w 9091747"/>
                <a:gd name="connsiteY39" fmla="*/ 3168909 h 15618502"/>
                <a:gd name="connsiteX40" fmla="*/ 2177778 w 9091747"/>
                <a:gd name="connsiteY40" fmla="*/ 3168909 h 15618502"/>
                <a:gd name="connsiteX41" fmla="*/ 2923736 w 9091747"/>
                <a:gd name="connsiteY41" fmla="*/ 2759835 h 15618502"/>
                <a:gd name="connsiteX42" fmla="*/ 3092178 w 9091747"/>
                <a:gd name="connsiteY42" fmla="*/ 2182319 h 15618502"/>
                <a:gd name="connsiteX43" fmla="*/ 3332810 w 9091747"/>
                <a:gd name="connsiteY43" fmla="*/ 1628867 h 15618502"/>
                <a:gd name="connsiteX44" fmla="*/ 3741883 w 9091747"/>
                <a:gd name="connsiteY44" fmla="*/ 1291982 h 15618502"/>
                <a:gd name="connsiteX45" fmla="*/ 4247210 w 9091747"/>
                <a:gd name="connsiteY45" fmla="*/ 1099477 h 15618502"/>
                <a:gd name="connsiteX46" fmla="*/ 4469987 w 9091747"/>
                <a:gd name="connsiteY46" fmla="*/ 999343 h 15618502"/>
                <a:gd name="connsiteX47" fmla="*/ 4608157 w 9091747"/>
                <a:gd name="connsiteY47" fmla="*/ 834782 h 15618502"/>
                <a:gd name="connsiteX48" fmla="*/ 4896915 w 9091747"/>
                <a:gd name="connsiteY48" fmla="*/ 690403 h 15618502"/>
                <a:gd name="connsiteX49" fmla="*/ 5089420 w 9091747"/>
                <a:gd name="connsiteY49" fmla="*/ 546024 h 15618502"/>
                <a:gd name="connsiteX50" fmla="*/ 4969104 w 9091747"/>
                <a:gd name="connsiteY50" fmla="*/ 762593 h 15618502"/>
                <a:gd name="connsiteX51" fmla="*/ 5257862 w 9091747"/>
                <a:gd name="connsiteY51" fmla="*/ 666340 h 15618502"/>
                <a:gd name="connsiteX52" fmla="*/ 4920978 w 9091747"/>
                <a:gd name="connsiteY52" fmla="*/ 882909 h 15618502"/>
                <a:gd name="connsiteX53" fmla="*/ 4680346 w 9091747"/>
                <a:gd name="connsiteY53" fmla="*/ 1027288 h 15618502"/>
                <a:gd name="connsiteX54" fmla="*/ 4415652 w 9091747"/>
                <a:gd name="connsiteY54" fmla="*/ 1264427 h 15618502"/>
                <a:gd name="connsiteX55" fmla="*/ 3862199 w 9091747"/>
                <a:gd name="connsiteY55" fmla="*/ 1556677 h 15618502"/>
                <a:gd name="connsiteX56" fmla="*/ 3477189 w 9091747"/>
                <a:gd name="connsiteY56" fmla="*/ 1873379 h 15618502"/>
                <a:gd name="connsiteX57" fmla="*/ 3284683 w 9091747"/>
                <a:gd name="connsiteY57" fmla="*/ 2302635 h 15618502"/>
                <a:gd name="connsiteX58" fmla="*/ 3260620 w 9091747"/>
                <a:gd name="connsiteY58" fmla="*/ 2832024 h 15618502"/>
                <a:gd name="connsiteX59" fmla="*/ 2875610 w 9091747"/>
                <a:gd name="connsiteY59" fmla="*/ 3241098 h 15618502"/>
                <a:gd name="connsiteX60" fmla="*/ 2129652 w 9091747"/>
                <a:gd name="connsiteY60" fmla="*/ 3457667 h 15618502"/>
                <a:gd name="connsiteX61" fmla="*/ 1816831 w 9091747"/>
                <a:gd name="connsiteY61" fmla="*/ 3626109 h 15618502"/>
                <a:gd name="connsiteX62" fmla="*/ 1696515 w 9091747"/>
                <a:gd name="connsiteY62" fmla="*/ 4131435 h 15618502"/>
                <a:gd name="connsiteX63" fmla="*/ 1528073 w 9091747"/>
                <a:gd name="connsiteY63" fmla="*/ 4444256 h 15618502"/>
                <a:gd name="connsiteX64" fmla="*/ 1648389 w 9091747"/>
                <a:gd name="connsiteY64" fmla="*/ 4901456 h 15618502"/>
                <a:gd name="connsiteX65" fmla="*/ 1672452 w 9091747"/>
                <a:gd name="connsiteY65" fmla="*/ 5430846 h 15618502"/>
                <a:gd name="connsiteX66" fmla="*/ 1937146 w 9091747"/>
                <a:gd name="connsiteY66" fmla="*/ 6080551 h 15618502"/>
                <a:gd name="connsiteX67" fmla="*/ 1840894 w 9091747"/>
                <a:gd name="connsiteY67" fmla="*/ 6922761 h 15618502"/>
                <a:gd name="connsiteX68" fmla="*/ 1576199 w 9091747"/>
                <a:gd name="connsiteY68" fmla="*/ 7789035 h 15618502"/>
                <a:gd name="connsiteX69" fmla="*/ 1576199 w 9091747"/>
                <a:gd name="connsiteY69" fmla="*/ 8390614 h 15618502"/>
                <a:gd name="connsiteX70" fmla="*/ 1720578 w 9091747"/>
                <a:gd name="connsiteY70" fmla="*/ 8968130 h 15618502"/>
                <a:gd name="connsiteX71" fmla="*/ 1913083 w 9091747"/>
                <a:gd name="connsiteY71" fmla="*/ 9401267 h 15618502"/>
                <a:gd name="connsiteX72" fmla="*/ 1840894 w 9091747"/>
                <a:gd name="connsiteY72" fmla="*/ 10435982 h 15618502"/>
                <a:gd name="connsiteX73" fmla="*/ 1672452 w 9091747"/>
                <a:gd name="connsiteY73" fmla="*/ 10941309 h 15618502"/>
                <a:gd name="connsiteX74" fmla="*/ 1792768 w 9091747"/>
                <a:gd name="connsiteY74" fmla="*/ 11446635 h 15618502"/>
                <a:gd name="connsiteX75" fmla="*/ 1648389 w 9091747"/>
                <a:gd name="connsiteY75" fmla="*/ 12072277 h 15618502"/>
                <a:gd name="connsiteX76" fmla="*/ 1648389 w 9091747"/>
                <a:gd name="connsiteY76" fmla="*/ 12986677 h 15618502"/>
                <a:gd name="connsiteX77" fmla="*/ 1937146 w 9091747"/>
                <a:gd name="connsiteY77" fmla="*/ 13612319 h 15618502"/>
                <a:gd name="connsiteX78" fmla="*/ 2225904 w 9091747"/>
                <a:gd name="connsiteY78" fmla="*/ 14141709 h 15618502"/>
                <a:gd name="connsiteX79" fmla="*/ 2322157 w 9091747"/>
                <a:gd name="connsiteY79" fmla="*/ 14815477 h 15618502"/>
                <a:gd name="connsiteX80" fmla="*/ 2851546 w 9091747"/>
                <a:gd name="connsiteY80" fmla="*/ 15104235 h 15618502"/>
                <a:gd name="connsiteX81" fmla="*/ 3284683 w 9091747"/>
                <a:gd name="connsiteY81" fmla="*/ 15152361 h 15618502"/>
                <a:gd name="connsiteX82" fmla="*/ 3717820 w 9091747"/>
                <a:gd name="connsiteY82" fmla="*/ 15272677 h 15618502"/>
                <a:gd name="connsiteX83" fmla="*/ 3886262 w 9091747"/>
                <a:gd name="connsiteY83" fmla="*/ 14983919 h 15618502"/>
                <a:gd name="connsiteX84" fmla="*/ 3741883 w 9091747"/>
                <a:gd name="connsiteY84" fmla="*/ 14526719 h 15618502"/>
                <a:gd name="connsiteX85" fmla="*/ 3669694 w 9091747"/>
                <a:gd name="connsiteY85" fmla="*/ 13925140 h 15618502"/>
                <a:gd name="connsiteX86" fmla="*/ 3645631 w 9091747"/>
                <a:gd name="connsiteY86" fmla="*/ 13684509 h 15618502"/>
                <a:gd name="connsiteX87" fmla="*/ 3669694 w 9091747"/>
                <a:gd name="connsiteY87" fmla="*/ 13347624 h 15618502"/>
                <a:gd name="connsiteX88" fmla="*/ 4006578 w 9091747"/>
                <a:gd name="connsiteY88" fmla="*/ 13852951 h 15618502"/>
                <a:gd name="connsiteX89" fmla="*/ 4078768 w 9091747"/>
                <a:gd name="connsiteY89" fmla="*/ 14286088 h 15618502"/>
                <a:gd name="connsiteX90" fmla="*/ 4150957 w 9091747"/>
                <a:gd name="connsiteY90" fmla="*/ 14791414 h 15618502"/>
                <a:gd name="connsiteX91" fmla="*/ 4247210 w 9091747"/>
                <a:gd name="connsiteY91" fmla="*/ 15128298 h 15618502"/>
                <a:gd name="connsiteX92" fmla="*/ 4608157 w 9091747"/>
                <a:gd name="connsiteY92" fmla="*/ 15224551 h 15618502"/>
                <a:gd name="connsiteX93" fmla="*/ 5426304 w 9091747"/>
                <a:gd name="connsiteY93" fmla="*/ 15080172 h 15618502"/>
                <a:gd name="connsiteX94" fmla="*/ 6485083 w 9091747"/>
                <a:gd name="connsiteY94" fmla="*/ 15200488 h 15618502"/>
                <a:gd name="connsiteX95" fmla="*/ 7206978 w 9091747"/>
                <a:gd name="connsiteY95" fmla="*/ 15007982 h 15618502"/>
                <a:gd name="connsiteX96" fmla="*/ 7832620 w 9091747"/>
                <a:gd name="connsiteY96" fmla="*/ 14695161 h 15618502"/>
                <a:gd name="connsiteX97" fmla="*/ 7481011 w 9091747"/>
                <a:gd name="connsiteY97" fmla="*/ 13125310 h 15618502"/>
                <a:gd name="connsiteX98" fmla="*/ 7303591 w 9091747"/>
                <a:gd name="connsiteY98" fmla="*/ 11364748 h 15618502"/>
                <a:gd name="connsiteX99" fmla="*/ 7617488 w 9091747"/>
                <a:gd name="connsiteY99" fmla="*/ 12019841 h 15618502"/>
                <a:gd name="connsiteX100" fmla="*/ 7890444 w 9091747"/>
                <a:gd name="connsiteY100" fmla="*/ 13234492 h 15618502"/>
                <a:gd name="connsiteX101" fmla="*/ 8572832 w 9091747"/>
                <a:gd name="connsiteY101" fmla="*/ 14544677 h 15618502"/>
                <a:gd name="connsiteX102" fmla="*/ 9091747 w 9091747"/>
                <a:gd name="connsiteY102" fmla="*/ 14894118 h 15618502"/>
                <a:gd name="connsiteX0" fmla="*/ 60220 w 9083509"/>
                <a:gd name="connsiteY0" fmla="*/ 15609561 h 15618502"/>
                <a:gd name="connsiteX1" fmla="*/ 445231 w 9083509"/>
                <a:gd name="connsiteY1" fmla="*/ 15513309 h 15618502"/>
                <a:gd name="connsiteX2" fmla="*/ 517420 w 9083509"/>
                <a:gd name="connsiteY2" fmla="*/ 14863603 h 15618502"/>
                <a:gd name="connsiteX3" fmla="*/ 637736 w 9083509"/>
                <a:gd name="connsiteY3" fmla="*/ 14550782 h 15618502"/>
                <a:gd name="connsiteX4" fmla="*/ 685862 w 9083509"/>
                <a:gd name="connsiteY4" fmla="*/ 13973267 h 15618502"/>
                <a:gd name="connsiteX5" fmla="*/ 373041 w 9083509"/>
                <a:gd name="connsiteY5" fmla="*/ 12986677 h 15618502"/>
                <a:gd name="connsiteX6" fmla="*/ 541483 w 9083509"/>
                <a:gd name="connsiteY6" fmla="*/ 11711330 h 15618502"/>
                <a:gd name="connsiteX7" fmla="*/ 854304 w 9083509"/>
                <a:gd name="connsiteY7" fmla="*/ 11037561 h 15618502"/>
                <a:gd name="connsiteX8" fmla="*/ 974620 w 9083509"/>
                <a:gd name="connsiteY8" fmla="*/ 10195351 h 15618502"/>
                <a:gd name="connsiteX9" fmla="*/ 854304 w 9083509"/>
                <a:gd name="connsiteY9" fmla="*/ 9617835 h 15618502"/>
                <a:gd name="connsiteX10" fmla="*/ 300852 w 9083509"/>
                <a:gd name="connsiteY10" fmla="*/ 9112509 h 15618502"/>
                <a:gd name="connsiteX11" fmla="*/ 36157 w 9083509"/>
                <a:gd name="connsiteY11" fmla="*/ 8751561 h 15618502"/>
                <a:gd name="connsiteX12" fmla="*/ 36157 w 9083509"/>
                <a:gd name="connsiteY12" fmla="*/ 8053730 h 15618502"/>
                <a:gd name="connsiteX13" fmla="*/ 348978 w 9083509"/>
                <a:gd name="connsiteY13" fmla="*/ 8510930 h 15618502"/>
                <a:gd name="connsiteX14" fmla="*/ 613673 w 9083509"/>
                <a:gd name="connsiteY14" fmla="*/ 8823751 h 15618502"/>
                <a:gd name="connsiteX15" fmla="*/ 926494 w 9083509"/>
                <a:gd name="connsiteY15" fmla="*/ 9160635 h 15618502"/>
                <a:gd name="connsiteX16" fmla="*/ 1070873 w 9083509"/>
                <a:gd name="connsiteY16" fmla="*/ 9256888 h 15618502"/>
                <a:gd name="connsiteX17" fmla="*/ 1215252 w 9083509"/>
                <a:gd name="connsiteY17" fmla="*/ 8799688 h 15618502"/>
                <a:gd name="connsiteX18" fmla="*/ 1046810 w 9083509"/>
                <a:gd name="connsiteY18" fmla="*/ 8390614 h 15618502"/>
                <a:gd name="connsiteX19" fmla="*/ 1167125 w 9083509"/>
                <a:gd name="connsiteY19" fmla="*/ 7596530 h 15618502"/>
                <a:gd name="connsiteX20" fmla="*/ 1383694 w 9083509"/>
                <a:gd name="connsiteY20" fmla="*/ 6585877 h 15618502"/>
                <a:gd name="connsiteX21" fmla="*/ 1191189 w 9083509"/>
                <a:gd name="connsiteY21" fmla="*/ 5791793 h 15618502"/>
                <a:gd name="connsiteX22" fmla="*/ 1022746 w 9083509"/>
                <a:gd name="connsiteY22" fmla="*/ 5430846 h 15618502"/>
                <a:gd name="connsiteX23" fmla="*/ 1239315 w 9083509"/>
                <a:gd name="connsiteY23" fmla="*/ 4829267 h 15618502"/>
                <a:gd name="connsiteX24" fmla="*/ 1070873 w 9083509"/>
                <a:gd name="connsiteY24" fmla="*/ 4540509 h 15618502"/>
                <a:gd name="connsiteX25" fmla="*/ 1431820 w 9083509"/>
                <a:gd name="connsiteY25" fmla="*/ 3722361 h 15618502"/>
                <a:gd name="connsiteX26" fmla="*/ 1407757 w 9083509"/>
                <a:gd name="connsiteY26" fmla="*/ 3024530 h 15618502"/>
                <a:gd name="connsiteX27" fmla="*/ 878368 w 9083509"/>
                <a:gd name="connsiteY27" fmla="*/ 2711709 h 15618502"/>
                <a:gd name="connsiteX28" fmla="*/ 637736 w 9083509"/>
                <a:gd name="connsiteY28" fmla="*/ 2254509 h 15618502"/>
                <a:gd name="connsiteX29" fmla="*/ 637736 w 9083509"/>
                <a:gd name="connsiteY29" fmla="*/ 1604803 h 15618502"/>
                <a:gd name="connsiteX30" fmla="*/ 220753 w 9083509"/>
                <a:gd name="connsiteY30" fmla="*/ 1013657 h 15618502"/>
                <a:gd name="connsiteX31" fmla="*/ 42552 w 9083509"/>
                <a:gd name="connsiteY31" fmla="*/ 736005 h 15618502"/>
                <a:gd name="connsiteX32" fmla="*/ 45748 w 9083509"/>
                <a:gd name="connsiteY32" fmla="*/ 32284 h 15618502"/>
                <a:gd name="connsiteX33" fmla="*/ 256091 w 9083509"/>
                <a:gd name="connsiteY33" fmla="*/ 154283 h 15618502"/>
                <a:gd name="connsiteX34" fmla="*/ 589610 w 9083509"/>
                <a:gd name="connsiteY34" fmla="*/ 473835 h 15618502"/>
                <a:gd name="connsiteX35" fmla="*/ 709925 w 9083509"/>
                <a:gd name="connsiteY35" fmla="*/ 1027288 h 15618502"/>
                <a:gd name="connsiteX36" fmla="*/ 1118999 w 9083509"/>
                <a:gd name="connsiteY36" fmla="*/ 1652930 h 15618502"/>
                <a:gd name="connsiteX37" fmla="*/ 1118999 w 9083509"/>
                <a:gd name="connsiteY37" fmla="*/ 2278572 h 15618502"/>
                <a:gd name="connsiteX38" fmla="*/ 1576199 w 9083509"/>
                <a:gd name="connsiteY38" fmla="*/ 2759835 h 15618502"/>
                <a:gd name="connsiteX39" fmla="*/ 1816831 w 9083509"/>
                <a:gd name="connsiteY39" fmla="*/ 3168909 h 15618502"/>
                <a:gd name="connsiteX40" fmla="*/ 2177778 w 9083509"/>
                <a:gd name="connsiteY40" fmla="*/ 3168909 h 15618502"/>
                <a:gd name="connsiteX41" fmla="*/ 2923736 w 9083509"/>
                <a:gd name="connsiteY41" fmla="*/ 2759835 h 15618502"/>
                <a:gd name="connsiteX42" fmla="*/ 3092178 w 9083509"/>
                <a:gd name="connsiteY42" fmla="*/ 2182319 h 15618502"/>
                <a:gd name="connsiteX43" fmla="*/ 3332810 w 9083509"/>
                <a:gd name="connsiteY43" fmla="*/ 1628867 h 15618502"/>
                <a:gd name="connsiteX44" fmla="*/ 3741883 w 9083509"/>
                <a:gd name="connsiteY44" fmla="*/ 1291982 h 15618502"/>
                <a:gd name="connsiteX45" fmla="*/ 4247210 w 9083509"/>
                <a:gd name="connsiteY45" fmla="*/ 1099477 h 15618502"/>
                <a:gd name="connsiteX46" fmla="*/ 4469987 w 9083509"/>
                <a:gd name="connsiteY46" fmla="*/ 999343 h 15618502"/>
                <a:gd name="connsiteX47" fmla="*/ 4608157 w 9083509"/>
                <a:gd name="connsiteY47" fmla="*/ 834782 h 15618502"/>
                <a:gd name="connsiteX48" fmla="*/ 4896915 w 9083509"/>
                <a:gd name="connsiteY48" fmla="*/ 690403 h 15618502"/>
                <a:gd name="connsiteX49" fmla="*/ 5089420 w 9083509"/>
                <a:gd name="connsiteY49" fmla="*/ 546024 h 15618502"/>
                <a:gd name="connsiteX50" fmla="*/ 4969104 w 9083509"/>
                <a:gd name="connsiteY50" fmla="*/ 762593 h 15618502"/>
                <a:gd name="connsiteX51" fmla="*/ 5257862 w 9083509"/>
                <a:gd name="connsiteY51" fmla="*/ 666340 h 15618502"/>
                <a:gd name="connsiteX52" fmla="*/ 4920978 w 9083509"/>
                <a:gd name="connsiteY52" fmla="*/ 882909 h 15618502"/>
                <a:gd name="connsiteX53" fmla="*/ 4680346 w 9083509"/>
                <a:gd name="connsiteY53" fmla="*/ 1027288 h 15618502"/>
                <a:gd name="connsiteX54" fmla="*/ 4415652 w 9083509"/>
                <a:gd name="connsiteY54" fmla="*/ 1264427 h 15618502"/>
                <a:gd name="connsiteX55" fmla="*/ 3862199 w 9083509"/>
                <a:gd name="connsiteY55" fmla="*/ 1556677 h 15618502"/>
                <a:gd name="connsiteX56" fmla="*/ 3477189 w 9083509"/>
                <a:gd name="connsiteY56" fmla="*/ 1873379 h 15618502"/>
                <a:gd name="connsiteX57" fmla="*/ 3284683 w 9083509"/>
                <a:gd name="connsiteY57" fmla="*/ 2302635 h 15618502"/>
                <a:gd name="connsiteX58" fmla="*/ 3260620 w 9083509"/>
                <a:gd name="connsiteY58" fmla="*/ 2832024 h 15618502"/>
                <a:gd name="connsiteX59" fmla="*/ 2875610 w 9083509"/>
                <a:gd name="connsiteY59" fmla="*/ 3241098 h 15618502"/>
                <a:gd name="connsiteX60" fmla="*/ 2129652 w 9083509"/>
                <a:gd name="connsiteY60" fmla="*/ 3457667 h 15618502"/>
                <a:gd name="connsiteX61" fmla="*/ 1816831 w 9083509"/>
                <a:gd name="connsiteY61" fmla="*/ 3626109 h 15618502"/>
                <a:gd name="connsiteX62" fmla="*/ 1696515 w 9083509"/>
                <a:gd name="connsiteY62" fmla="*/ 4131435 h 15618502"/>
                <a:gd name="connsiteX63" fmla="*/ 1528073 w 9083509"/>
                <a:gd name="connsiteY63" fmla="*/ 4444256 h 15618502"/>
                <a:gd name="connsiteX64" fmla="*/ 1648389 w 9083509"/>
                <a:gd name="connsiteY64" fmla="*/ 4901456 h 15618502"/>
                <a:gd name="connsiteX65" fmla="*/ 1672452 w 9083509"/>
                <a:gd name="connsiteY65" fmla="*/ 5430846 h 15618502"/>
                <a:gd name="connsiteX66" fmla="*/ 1937146 w 9083509"/>
                <a:gd name="connsiteY66" fmla="*/ 6080551 h 15618502"/>
                <a:gd name="connsiteX67" fmla="*/ 1840894 w 9083509"/>
                <a:gd name="connsiteY67" fmla="*/ 6922761 h 15618502"/>
                <a:gd name="connsiteX68" fmla="*/ 1576199 w 9083509"/>
                <a:gd name="connsiteY68" fmla="*/ 7789035 h 15618502"/>
                <a:gd name="connsiteX69" fmla="*/ 1576199 w 9083509"/>
                <a:gd name="connsiteY69" fmla="*/ 8390614 h 15618502"/>
                <a:gd name="connsiteX70" fmla="*/ 1720578 w 9083509"/>
                <a:gd name="connsiteY70" fmla="*/ 8968130 h 15618502"/>
                <a:gd name="connsiteX71" fmla="*/ 1913083 w 9083509"/>
                <a:gd name="connsiteY71" fmla="*/ 9401267 h 15618502"/>
                <a:gd name="connsiteX72" fmla="*/ 1840894 w 9083509"/>
                <a:gd name="connsiteY72" fmla="*/ 10435982 h 15618502"/>
                <a:gd name="connsiteX73" fmla="*/ 1672452 w 9083509"/>
                <a:gd name="connsiteY73" fmla="*/ 10941309 h 15618502"/>
                <a:gd name="connsiteX74" fmla="*/ 1792768 w 9083509"/>
                <a:gd name="connsiteY74" fmla="*/ 11446635 h 15618502"/>
                <a:gd name="connsiteX75" fmla="*/ 1648389 w 9083509"/>
                <a:gd name="connsiteY75" fmla="*/ 12072277 h 15618502"/>
                <a:gd name="connsiteX76" fmla="*/ 1648389 w 9083509"/>
                <a:gd name="connsiteY76" fmla="*/ 12986677 h 15618502"/>
                <a:gd name="connsiteX77" fmla="*/ 1937146 w 9083509"/>
                <a:gd name="connsiteY77" fmla="*/ 13612319 h 15618502"/>
                <a:gd name="connsiteX78" fmla="*/ 2225904 w 9083509"/>
                <a:gd name="connsiteY78" fmla="*/ 14141709 h 15618502"/>
                <a:gd name="connsiteX79" fmla="*/ 2322157 w 9083509"/>
                <a:gd name="connsiteY79" fmla="*/ 14815477 h 15618502"/>
                <a:gd name="connsiteX80" fmla="*/ 2851546 w 9083509"/>
                <a:gd name="connsiteY80" fmla="*/ 15104235 h 15618502"/>
                <a:gd name="connsiteX81" fmla="*/ 3284683 w 9083509"/>
                <a:gd name="connsiteY81" fmla="*/ 15152361 h 15618502"/>
                <a:gd name="connsiteX82" fmla="*/ 3717820 w 9083509"/>
                <a:gd name="connsiteY82" fmla="*/ 15272677 h 15618502"/>
                <a:gd name="connsiteX83" fmla="*/ 3886262 w 9083509"/>
                <a:gd name="connsiteY83" fmla="*/ 14983919 h 15618502"/>
                <a:gd name="connsiteX84" fmla="*/ 3741883 w 9083509"/>
                <a:gd name="connsiteY84" fmla="*/ 14526719 h 15618502"/>
                <a:gd name="connsiteX85" fmla="*/ 3669694 w 9083509"/>
                <a:gd name="connsiteY85" fmla="*/ 13925140 h 15618502"/>
                <a:gd name="connsiteX86" fmla="*/ 3645631 w 9083509"/>
                <a:gd name="connsiteY86" fmla="*/ 13684509 h 15618502"/>
                <a:gd name="connsiteX87" fmla="*/ 3669694 w 9083509"/>
                <a:gd name="connsiteY87" fmla="*/ 13347624 h 15618502"/>
                <a:gd name="connsiteX88" fmla="*/ 4006578 w 9083509"/>
                <a:gd name="connsiteY88" fmla="*/ 13852951 h 15618502"/>
                <a:gd name="connsiteX89" fmla="*/ 4078768 w 9083509"/>
                <a:gd name="connsiteY89" fmla="*/ 14286088 h 15618502"/>
                <a:gd name="connsiteX90" fmla="*/ 4150957 w 9083509"/>
                <a:gd name="connsiteY90" fmla="*/ 14791414 h 15618502"/>
                <a:gd name="connsiteX91" fmla="*/ 4247210 w 9083509"/>
                <a:gd name="connsiteY91" fmla="*/ 15128298 h 15618502"/>
                <a:gd name="connsiteX92" fmla="*/ 4608157 w 9083509"/>
                <a:gd name="connsiteY92" fmla="*/ 15224551 h 15618502"/>
                <a:gd name="connsiteX93" fmla="*/ 5426304 w 9083509"/>
                <a:gd name="connsiteY93" fmla="*/ 15080172 h 15618502"/>
                <a:gd name="connsiteX94" fmla="*/ 6485083 w 9083509"/>
                <a:gd name="connsiteY94" fmla="*/ 15200488 h 15618502"/>
                <a:gd name="connsiteX95" fmla="*/ 7206978 w 9083509"/>
                <a:gd name="connsiteY95" fmla="*/ 15007982 h 15618502"/>
                <a:gd name="connsiteX96" fmla="*/ 7832620 w 9083509"/>
                <a:gd name="connsiteY96" fmla="*/ 14695161 h 15618502"/>
                <a:gd name="connsiteX97" fmla="*/ 7481011 w 9083509"/>
                <a:gd name="connsiteY97" fmla="*/ 13125310 h 15618502"/>
                <a:gd name="connsiteX98" fmla="*/ 7303591 w 9083509"/>
                <a:gd name="connsiteY98" fmla="*/ 11364748 h 15618502"/>
                <a:gd name="connsiteX99" fmla="*/ 7617488 w 9083509"/>
                <a:gd name="connsiteY99" fmla="*/ 12019841 h 15618502"/>
                <a:gd name="connsiteX100" fmla="*/ 7890444 w 9083509"/>
                <a:gd name="connsiteY100" fmla="*/ 13234492 h 15618502"/>
                <a:gd name="connsiteX101" fmla="*/ 8572832 w 9083509"/>
                <a:gd name="connsiteY101" fmla="*/ 14544677 h 15618502"/>
                <a:gd name="connsiteX102" fmla="*/ 9083509 w 9083509"/>
                <a:gd name="connsiteY102" fmla="*/ 14898237 h 15618502"/>
                <a:gd name="connsiteX0" fmla="*/ 60220 w 9083509"/>
                <a:gd name="connsiteY0" fmla="*/ 15609561 h 15618502"/>
                <a:gd name="connsiteX1" fmla="*/ 445231 w 9083509"/>
                <a:gd name="connsiteY1" fmla="*/ 15513309 h 15618502"/>
                <a:gd name="connsiteX2" fmla="*/ 517420 w 9083509"/>
                <a:gd name="connsiteY2" fmla="*/ 14863603 h 15618502"/>
                <a:gd name="connsiteX3" fmla="*/ 637736 w 9083509"/>
                <a:gd name="connsiteY3" fmla="*/ 14550782 h 15618502"/>
                <a:gd name="connsiteX4" fmla="*/ 685862 w 9083509"/>
                <a:gd name="connsiteY4" fmla="*/ 13973267 h 15618502"/>
                <a:gd name="connsiteX5" fmla="*/ 373041 w 9083509"/>
                <a:gd name="connsiteY5" fmla="*/ 12986677 h 15618502"/>
                <a:gd name="connsiteX6" fmla="*/ 541483 w 9083509"/>
                <a:gd name="connsiteY6" fmla="*/ 11711330 h 15618502"/>
                <a:gd name="connsiteX7" fmla="*/ 854304 w 9083509"/>
                <a:gd name="connsiteY7" fmla="*/ 11037561 h 15618502"/>
                <a:gd name="connsiteX8" fmla="*/ 974620 w 9083509"/>
                <a:gd name="connsiteY8" fmla="*/ 10195351 h 15618502"/>
                <a:gd name="connsiteX9" fmla="*/ 854304 w 9083509"/>
                <a:gd name="connsiteY9" fmla="*/ 9617835 h 15618502"/>
                <a:gd name="connsiteX10" fmla="*/ 300852 w 9083509"/>
                <a:gd name="connsiteY10" fmla="*/ 9112509 h 15618502"/>
                <a:gd name="connsiteX11" fmla="*/ 36157 w 9083509"/>
                <a:gd name="connsiteY11" fmla="*/ 8751561 h 15618502"/>
                <a:gd name="connsiteX12" fmla="*/ 36157 w 9083509"/>
                <a:gd name="connsiteY12" fmla="*/ 8053730 h 15618502"/>
                <a:gd name="connsiteX13" fmla="*/ 348978 w 9083509"/>
                <a:gd name="connsiteY13" fmla="*/ 8510930 h 15618502"/>
                <a:gd name="connsiteX14" fmla="*/ 613673 w 9083509"/>
                <a:gd name="connsiteY14" fmla="*/ 8823751 h 15618502"/>
                <a:gd name="connsiteX15" fmla="*/ 926494 w 9083509"/>
                <a:gd name="connsiteY15" fmla="*/ 9160635 h 15618502"/>
                <a:gd name="connsiteX16" fmla="*/ 1070873 w 9083509"/>
                <a:gd name="connsiteY16" fmla="*/ 9256888 h 15618502"/>
                <a:gd name="connsiteX17" fmla="*/ 1215252 w 9083509"/>
                <a:gd name="connsiteY17" fmla="*/ 8799688 h 15618502"/>
                <a:gd name="connsiteX18" fmla="*/ 1046810 w 9083509"/>
                <a:gd name="connsiteY18" fmla="*/ 8390614 h 15618502"/>
                <a:gd name="connsiteX19" fmla="*/ 1167125 w 9083509"/>
                <a:gd name="connsiteY19" fmla="*/ 7596530 h 15618502"/>
                <a:gd name="connsiteX20" fmla="*/ 1383694 w 9083509"/>
                <a:gd name="connsiteY20" fmla="*/ 6585877 h 15618502"/>
                <a:gd name="connsiteX21" fmla="*/ 1191189 w 9083509"/>
                <a:gd name="connsiteY21" fmla="*/ 5791793 h 15618502"/>
                <a:gd name="connsiteX22" fmla="*/ 1022746 w 9083509"/>
                <a:gd name="connsiteY22" fmla="*/ 5430846 h 15618502"/>
                <a:gd name="connsiteX23" fmla="*/ 1239315 w 9083509"/>
                <a:gd name="connsiteY23" fmla="*/ 4829267 h 15618502"/>
                <a:gd name="connsiteX24" fmla="*/ 1070873 w 9083509"/>
                <a:gd name="connsiteY24" fmla="*/ 4540509 h 15618502"/>
                <a:gd name="connsiteX25" fmla="*/ 1431820 w 9083509"/>
                <a:gd name="connsiteY25" fmla="*/ 3722361 h 15618502"/>
                <a:gd name="connsiteX26" fmla="*/ 1407757 w 9083509"/>
                <a:gd name="connsiteY26" fmla="*/ 3024530 h 15618502"/>
                <a:gd name="connsiteX27" fmla="*/ 878368 w 9083509"/>
                <a:gd name="connsiteY27" fmla="*/ 2711709 h 15618502"/>
                <a:gd name="connsiteX28" fmla="*/ 637736 w 9083509"/>
                <a:gd name="connsiteY28" fmla="*/ 2254509 h 15618502"/>
                <a:gd name="connsiteX29" fmla="*/ 637736 w 9083509"/>
                <a:gd name="connsiteY29" fmla="*/ 1604803 h 15618502"/>
                <a:gd name="connsiteX30" fmla="*/ 220753 w 9083509"/>
                <a:gd name="connsiteY30" fmla="*/ 1013657 h 15618502"/>
                <a:gd name="connsiteX31" fmla="*/ 42552 w 9083509"/>
                <a:gd name="connsiteY31" fmla="*/ 736005 h 15618502"/>
                <a:gd name="connsiteX32" fmla="*/ 45748 w 9083509"/>
                <a:gd name="connsiteY32" fmla="*/ 32284 h 15618502"/>
                <a:gd name="connsiteX33" fmla="*/ 256091 w 9083509"/>
                <a:gd name="connsiteY33" fmla="*/ 154283 h 15618502"/>
                <a:gd name="connsiteX34" fmla="*/ 589610 w 9083509"/>
                <a:gd name="connsiteY34" fmla="*/ 473835 h 15618502"/>
                <a:gd name="connsiteX35" fmla="*/ 709925 w 9083509"/>
                <a:gd name="connsiteY35" fmla="*/ 1027288 h 15618502"/>
                <a:gd name="connsiteX36" fmla="*/ 1118999 w 9083509"/>
                <a:gd name="connsiteY36" fmla="*/ 1652930 h 15618502"/>
                <a:gd name="connsiteX37" fmla="*/ 1118999 w 9083509"/>
                <a:gd name="connsiteY37" fmla="*/ 2278572 h 15618502"/>
                <a:gd name="connsiteX38" fmla="*/ 1576199 w 9083509"/>
                <a:gd name="connsiteY38" fmla="*/ 2759835 h 15618502"/>
                <a:gd name="connsiteX39" fmla="*/ 1816831 w 9083509"/>
                <a:gd name="connsiteY39" fmla="*/ 3168909 h 15618502"/>
                <a:gd name="connsiteX40" fmla="*/ 2177778 w 9083509"/>
                <a:gd name="connsiteY40" fmla="*/ 3168909 h 15618502"/>
                <a:gd name="connsiteX41" fmla="*/ 2923736 w 9083509"/>
                <a:gd name="connsiteY41" fmla="*/ 2759835 h 15618502"/>
                <a:gd name="connsiteX42" fmla="*/ 3092178 w 9083509"/>
                <a:gd name="connsiteY42" fmla="*/ 2182319 h 15618502"/>
                <a:gd name="connsiteX43" fmla="*/ 3332810 w 9083509"/>
                <a:gd name="connsiteY43" fmla="*/ 1628867 h 15618502"/>
                <a:gd name="connsiteX44" fmla="*/ 3741883 w 9083509"/>
                <a:gd name="connsiteY44" fmla="*/ 1291982 h 15618502"/>
                <a:gd name="connsiteX45" fmla="*/ 4247210 w 9083509"/>
                <a:gd name="connsiteY45" fmla="*/ 1099477 h 15618502"/>
                <a:gd name="connsiteX46" fmla="*/ 4469987 w 9083509"/>
                <a:gd name="connsiteY46" fmla="*/ 999343 h 15618502"/>
                <a:gd name="connsiteX47" fmla="*/ 4608157 w 9083509"/>
                <a:gd name="connsiteY47" fmla="*/ 834782 h 15618502"/>
                <a:gd name="connsiteX48" fmla="*/ 4896915 w 9083509"/>
                <a:gd name="connsiteY48" fmla="*/ 690403 h 15618502"/>
                <a:gd name="connsiteX49" fmla="*/ 5089420 w 9083509"/>
                <a:gd name="connsiteY49" fmla="*/ 546024 h 15618502"/>
                <a:gd name="connsiteX50" fmla="*/ 4969104 w 9083509"/>
                <a:gd name="connsiteY50" fmla="*/ 762593 h 15618502"/>
                <a:gd name="connsiteX51" fmla="*/ 5257862 w 9083509"/>
                <a:gd name="connsiteY51" fmla="*/ 666340 h 15618502"/>
                <a:gd name="connsiteX52" fmla="*/ 4920978 w 9083509"/>
                <a:gd name="connsiteY52" fmla="*/ 882909 h 15618502"/>
                <a:gd name="connsiteX53" fmla="*/ 4680346 w 9083509"/>
                <a:gd name="connsiteY53" fmla="*/ 1027288 h 15618502"/>
                <a:gd name="connsiteX54" fmla="*/ 4415652 w 9083509"/>
                <a:gd name="connsiteY54" fmla="*/ 1264427 h 15618502"/>
                <a:gd name="connsiteX55" fmla="*/ 3862199 w 9083509"/>
                <a:gd name="connsiteY55" fmla="*/ 1556677 h 15618502"/>
                <a:gd name="connsiteX56" fmla="*/ 3477189 w 9083509"/>
                <a:gd name="connsiteY56" fmla="*/ 1873379 h 15618502"/>
                <a:gd name="connsiteX57" fmla="*/ 3284683 w 9083509"/>
                <a:gd name="connsiteY57" fmla="*/ 2302635 h 15618502"/>
                <a:gd name="connsiteX58" fmla="*/ 3260620 w 9083509"/>
                <a:gd name="connsiteY58" fmla="*/ 2832024 h 15618502"/>
                <a:gd name="connsiteX59" fmla="*/ 2875610 w 9083509"/>
                <a:gd name="connsiteY59" fmla="*/ 3241098 h 15618502"/>
                <a:gd name="connsiteX60" fmla="*/ 2129652 w 9083509"/>
                <a:gd name="connsiteY60" fmla="*/ 3457667 h 15618502"/>
                <a:gd name="connsiteX61" fmla="*/ 1816831 w 9083509"/>
                <a:gd name="connsiteY61" fmla="*/ 3626109 h 15618502"/>
                <a:gd name="connsiteX62" fmla="*/ 1696515 w 9083509"/>
                <a:gd name="connsiteY62" fmla="*/ 4131435 h 15618502"/>
                <a:gd name="connsiteX63" fmla="*/ 1528073 w 9083509"/>
                <a:gd name="connsiteY63" fmla="*/ 4444256 h 15618502"/>
                <a:gd name="connsiteX64" fmla="*/ 1648389 w 9083509"/>
                <a:gd name="connsiteY64" fmla="*/ 4901456 h 15618502"/>
                <a:gd name="connsiteX65" fmla="*/ 1672452 w 9083509"/>
                <a:gd name="connsiteY65" fmla="*/ 5430846 h 15618502"/>
                <a:gd name="connsiteX66" fmla="*/ 1937146 w 9083509"/>
                <a:gd name="connsiteY66" fmla="*/ 6080551 h 15618502"/>
                <a:gd name="connsiteX67" fmla="*/ 1840894 w 9083509"/>
                <a:gd name="connsiteY67" fmla="*/ 6922761 h 15618502"/>
                <a:gd name="connsiteX68" fmla="*/ 1576199 w 9083509"/>
                <a:gd name="connsiteY68" fmla="*/ 7789035 h 15618502"/>
                <a:gd name="connsiteX69" fmla="*/ 1576199 w 9083509"/>
                <a:gd name="connsiteY69" fmla="*/ 8390614 h 15618502"/>
                <a:gd name="connsiteX70" fmla="*/ 1720578 w 9083509"/>
                <a:gd name="connsiteY70" fmla="*/ 8968130 h 15618502"/>
                <a:gd name="connsiteX71" fmla="*/ 1913083 w 9083509"/>
                <a:gd name="connsiteY71" fmla="*/ 9401267 h 15618502"/>
                <a:gd name="connsiteX72" fmla="*/ 1840894 w 9083509"/>
                <a:gd name="connsiteY72" fmla="*/ 10435982 h 15618502"/>
                <a:gd name="connsiteX73" fmla="*/ 1672452 w 9083509"/>
                <a:gd name="connsiteY73" fmla="*/ 10941309 h 15618502"/>
                <a:gd name="connsiteX74" fmla="*/ 1792768 w 9083509"/>
                <a:gd name="connsiteY74" fmla="*/ 11446635 h 15618502"/>
                <a:gd name="connsiteX75" fmla="*/ 1648389 w 9083509"/>
                <a:gd name="connsiteY75" fmla="*/ 12072277 h 15618502"/>
                <a:gd name="connsiteX76" fmla="*/ 1648389 w 9083509"/>
                <a:gd name="connsiteY76" fmla="*/ 12986677 h 15618502"/>
                <a:gd name="connsiteX77" fmla="*/ 1937146 w 9083509"/>
                <a:gd name="connsiteY77" fmla="*/ 13612319 h 15618502"/>
                <a:gd name="connsiteX78" fmla="*/ 2225904 w 9083509"/>
                <a:gd name="connsiteY78" fmla="*/ 14141709 h 15618502"/>
                <a:gd name="connsiteX79" fmla="*/ 2322157 w 9083509"/>
                <a:gd name="connsiteY79" fmla="*/ 14815477 h 15618502"/>
                <a:gd name="connsiteX80" fmla="*/ 2851546 w 9083509"/>
                <a:gd name="connsiteY80" fmla="*/ 15104235 h 15618502"/>
                <a:gd name="connsiteX81" fmla="*/ 3284683 w 9083509"/>
                <a:gd name="connsiteY81" fmla="*/ 15152361 h 15618502"/>
                <a:gd name="connsiteX82" fmla="*/ 3717820 w 9083509"/>
                <a:gd name="connsiteY82" fmla="*/ 15272677 h 15618502"/>
                <a:gd name="connsiteX83" fmla="*/ 3886262 w 9083509"/>
                <a:gd name="connsiteY83" fmla="*/ 14983919 h 15618502"/>
                <a:gd name="connsiteX84" fmla="*/ 3741883 w 9083509"/>
                <a:gd name="connsiteY84" fmla="*/ 14526719 h 15618502"/>
                <a:gd name="connsiteX85" fmla="*/ 3669694 w 9083509"/>
                <a:gd name="connsiteY85" fmla="*/ 13925140 h 15618502"/>
                <a:gd name="connsiteX86" fmla="*/ 3645631 w 9083509"/>
                <a:gd name="connsiteY86" fmla="*/ 13684509 h 15618502"/>
                <a:gd name="connsiteX87" fmla="*/ 3669694 w 9083509"/>
                <a:gd name="connsiteY87" fmla="*/ 13347624 h 15618502"/>
                <a:gd name="connsiteX88" fmla="*/ 4006578 w 9083509"/>
                <a:gd name="connsiteY88" fmla="*/ 13852951 h 15618502"/>
                <a:gd name="connsiteX89" fmla="*/ 4078768 w 9083509"/>
                <a:gd name="connsiteY89" fmla="*/ 14286088 h 15618502"/>
                <a:gd name="connsiteX90" fmla="*/ 4150957 w 9083509"/>
                <a:gd name="connsiteY90" fmla="*/ 14791414 h 15618502"/>
                <a:gd name="connsiteX91" fmla="*/ 4247210 w 9083509"/>
                <a:gd name="connsiteY91" fmla="*/ 15128298 h 15618502"/>
                <a:gd name="connsiteX92" fmla="*/ 4608157 w 9083509"/>
                <a:gd name="connsiteY92" fmla="*/ 15224551 h 15618502"/>
                <a:gd name="connsiteX93" fmla="*/ 5426304 w 9083509"/>
                <a:gd name="connsiteY93" fmla="*/ 15080172 h 15618502"/>
                <a:gd name="connsiteX94" fmla="*/ 6485083 w 9083509"/>
                <a:gd name="connsiteY94" fmla="*/ 15200488 h 15618502"/>
                <a:gd name="connsiteX95" fmla="*/ 7206978 w 9083509"/>
                <a:gd name="connsiteY95" fmla="*/ 15007982 h 15618502"/>
                <a:gd name="connsiteX96" fmla="*/ 7832620 w 9083509"/>
                <a:gd name="connsiteY96" fmla="*/ 14695161 h 15618502"/>
                <a:gd name="connsiteX97" fmla="*/ 7481011 w 9083509"/>
                <a:gd name="connsiteY97" fmla="*/ 13125310 h 15618502"/>
                <a:gd name="connsiteX98" fmla="*/ 7303591 w 9083509"/>
                <a:gd name="connsiteY98" fmla="*/ 11364748 h 15618502"/>
                <a:gd name="connsiteX99" fmla="*/ 7617488 w 9083509"/>
                <a:gd name="connsiteY99" fmla="*/ 12019841 h 15618502"/>
                <a:gd name="connsiteX100" fmla="*/ 7890444 w 9083509"/>
                <a:gd name="connsiteY100" fmla="*/ 13234492 h 15618502"/>
                <a:gd name="connsiteX101" fmla="*/ 8572832 w 9083509"/>
                <a:gd name="connsiteY101" fmla="*/ 14544677 h 15618502"/>
                <a:gd name="connsiteX102" fmla="*/ 9083509 w 9083509"/>
                <a:gd name="connsiteY102" fmla="*/ 14906475 h 1561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9083509" h="15618502">
                  <a:moveTo>
                    <a:pt x="60220" y="15609561"/>
                  </a:moveTo>
                  <a:cubicBezTo>
                    <a:pt x="214625" y="15623598"/>
                    <a:pt x="369031" y="15637635"/>
                    <a:pt x="445231" y="15513309"/>
                  </a:cubicBezTo>
                  <a:cubicBezTo>
                    <a:pt x="521431" y="15388983"/>
                    <a:pt x="485336" y="15024024"/>
                    <a:pt x="517420" y="14863603"/>
                  </a:cubicBezTo>
                  <a:cubicBezTo>
                    <a:pt x="549504" y="14703182"/>
                    <a:pt x="609662" y="14699171"/>
                    <a:pt x="637736" y="14550782"/>
                  </a:cubicBezTo>
                  <a:cubicBezTo>
                    <a:pt x="665810" y="14402393"/>
                    <a:pt x="729978" y="14233951"/>
                    <a:pt x="685862" y="13973267"/>
                  </a:cubicBezTo>
                  <a:cubicBezTo>
                    <a:pt x="641746" y="13712583"/>
                    <a:pt x="397104" y="13363666"/>
                    <a:pt x="373041" y="12986677"/>
                  </a:cubicBezTo>
                  <a:cubicBezTo>
                    <a:pt x="348978" y="12609688"/>
                    <a:pt x="461273" y="12036183"/>
                    <a:pt x="541483" y="11711330"/>
                  </a:cubicBezTo>
                  <a:cubicBezTo>
                    <a:pt x="621693" y="11386477"/>
                    <a:pt x="782115" y="11290224"/>
                    <a:pt x="854304" y="11037561"/>
                  </a:cubicBezTo>
                  <a:cubicBezTo>
                    <a:pt x="926494" y="10784898"/>
                    <a:pt x="974620" y="10431972"/>
                    <a:pt x="974620" y="10195351"/>
                  </a:cubicBezTo>
                  <a:cubicBezTo>
                    <a:pt x="974620" y="9958730"/>
                    <a:pt x="966599" y="9798309"/>
                    <a:pt x="854304" y="9617835"/>
                  </a:cubicBezTo>
                  <a:cubicBezTo>
                    <a:pt x="742009" y="9437361"/>
                    <a:pt x="437210" y="9256888"/>
                    <a:pt x="300852" y="9112509"/>
                  </a:cubicBezTo>
                  <a:cubicBezTo>
                    <a:pt x="164494" y="8968130"/>
                    <a:pt x="80273" y="8928024"/>
                    <a:pt x="36157" y="8751561"/>
                  </a:cubicBezTo>
                  <a:cubicBezTo>
                    <a:pt x="-7959" y="8575098"/>
                    <a:pt x="-15980" y="8093835"/>
                    <a:pt x="36157" y="8053730"/>
                  </a:cubicBezTo>
                  <a:cubicBezTo>
                    <a:pt x="88294" y="8013625"/>
                    <a:pt x="252725" y="8382593"/>
                    <a:pt x="348978" y="8510930"/>
                  </a:cubicBezTo>
                  <a:cubicBezTo>
                    <a:pt x="445231" y="8639267"/>
                    <a:pt x="517420" y="8715467"/>
                    <a:pt x="613673" y="8823751"/>
                  </a:cubicBezTo>
                  <a:cubicBezTo>
                    <a:pt x="709926" y="8932035"/>
                    <a:pt x="850294" y="9088445"/>
                    <a:pt x="926494" y="9160635"/>
                  </a:cubicBezTo>
                  <a:cubicBezTo>
                    <a:pt x="1002694" y="9232824"/>
                    <a:pt x="1022747" y="9317046"/>
                    <a:pt x="1070873" y="9256888"/>
                  </a:cubicBezTo>
                  <a:cubicBezTo>
                    <a:pt x="1118999" y="9196730"/>
                    <a:pt x="1219263" y="8944067"/>
                    <a:pt x="1215252" y="8799688"/>
                  </a:cubicBezTo>
                  <a:cubicBezTo>
                    <a:pt x="1211242" y="8655309"/>
                    <a:pt x="1054831" y="8591140"/>
                    <a:pt x="1046810" y="8390614"/>
                  </a:cubicBezTo>
                  <a:cubicBezTo>
                    <a:pt x="1038789" y="8190088"/>
                    <a:pt x="1110978" y="7897319"/>
                    <a:pt x="1167125" y="7596530"/>
                  </a:cubicBezTo>
                  <a:cubicBezTo>
                    <a:pt x="1223272" y="7295740"/>
                    <a:pt x="1379683" y="6886666"/>
                    <a:pt x="1383694" y="6585877"/>
                  </a:cubicBezTo>
                  <a:cubicBezTo>
                    <a:pt x="1387705" y="6285088"/>
                    <a:pt x="1251347" y="5984298"/>
                    <a:pt x="1191189" y="5791793"/>
                  </a:cubicBezTo>
                  <a:cubicBezTo>
                    <a:pt x="1131031" y="5599288"/>
                    <a:pt x="1014725" y="5591267"/>
                    <a:pt x="1022746" y="5430846"/>
                  </a:cubicBezTo>
                  <a:cubicBezTo>
                    <a:pt x="1030767" y="5270425"/>
                    <a:pt x="1231294" y="4977656"/>
                    <a:pt x="1239315" y="4829267"/>
                  </a:cubicBezTo>
                  <a:cubicBezTo>
                    <a:pt x="1247336" y="4680877"/>
                    <a:pt x="1038789" y="4724993"/>
                    <a:pt x="1070873" y="4540509"/>
                  </a:cubicBezTo>
                  <a:cubicBezTo>
                    <a:pt x="1102957" y="4356025"/>
                    <a:pt x="1375673" y="3975024"/>
                    <a:pt x="1431820" y="3722361"/>
                  </a:cubicBezTo>
                  <a:cubicBezTo>
                    <a:pt x="1487967" y="3469698"/>
                    <a:pt x="1499999" y="3192972"/>
                    <a:pt x="1407757" y="3024530"/>
                  </a:cubicBezTo>
                  <a:cubicBezTo>
                    <a:pt x="1315515" y="2856088"/>
                    <a:pt x="1006705" y="2840046"/>
                    <a:pt x="878368" y="2711709"/>
                  </a:cubicBezTo>
                  <a:cubicBezTo>
                    <a:pt x="750031" y="2583372"/>
                    <a:pt x="677841" y="2438993"/>
                    <a:pt x="637736" y="2254509"/>
                  </a:cubicBezTo>
                  <a:cubicBezTo>
                    <a:pt x="597631" y="2070025"/>
                    <a:pt x="707233" y="1811612"/>
                    <a:pt x="637736" y="1604803"/>
                  </a:cubicBezTo>
                  <a:cubicBezTo>
                    <a:pt x="568239" y="1397994"/>
                    <a:pt x="319950" y="1158457"/>
                    <a:pt x="220753" y="1013657"/>
                  </a:cubicBezTo>
                  <a:cubicBezTo>
                    <a:pt x="121556" y="868857"/>
                    <a:pt x="71720" y="899567"/>
                    <a:pt x="42552" y="736005"/>
                  </a:cubicBezTo>
                  <a:cubicBezTo>
                    <a:pt x="13384" y="572443"/>
                    <a:pt x="10158" y="129238"/>
                    <a:pt x="45748" y="32284"/>
                  </a:cubicBezTo>
                  <a:cubicBezTo>
                    <a:pt x="81338" y="-64670"/>
                    <a:pt x="165447" y="80691"/>
                    <a:pt x="256091" y="154283"/>
                  </a:cubicBezTo>
                  <a:cubicBezTo>
                    <a:pt x="346735" y="227875"/>
                    <a:pt x="513971" y="328334"/>
                    <a:pt x="589610" y="473835"/>
                  </a:cubicBezTo>
                  <a:cubicBezTo>
                    <a:pt x="665249" y="619336"/>
                    <a:pt x="621694" y="830772"/>
                    <a:pt x="709925" y="1027288"/>
                  </a:cubicBezTo>
                  <a:cubicBezTo>
                    <a:pt x="798157" y="1223804"/>
                    <a:pt x="1050820" y="1444383"/>
                    <a:pt x="1118999" y="1652930"/>
                  </a:cubicBezTo>
                  <a:cubicBezTo>
                    <a:pt x="1187178" y="1861477"/>
                    <a:pt x="1042799" y="2094088"/>
                    <a:pt x="1118999" y="2278572"/>
                  </a:cubicBezTo>
                  <a:cubicBezTo>
                    <a:pt x="1195199" y="2463056"/>
                    <a:pt x="1459894" y="2611446"/>
                    <a:pt x="1576199" y="2759835"/>
                  </a:cubicBezTo>
                  <a:cubicBezTo>
                    <a:pt x="1692504" y="2908224"/>
                    <a:pt x="1716568" y="3100730"/>
                    <a:pt x="1816831" y="3168909"/>
                  </a:cubicBezTo>
                  <a:cubicBezTo>
                    <a:pt x="1917094" y="3237088"/>
                    <a:pt x="1993294" y="3237088"/>
                    <a:pt x="2177778" y="3168909"/>
                  </a:cubicBezTo>
                  <a:cubicBezTo>
                    <a:pt x="2362262" y="3100730"/>
                    <a:pt x="2771336" y="2924267"/>
                    <a:pt x="2923736" y="2759835"/>
                  </a:cubicBezTo>
                  <a:cubicBezTo>
                    <a:pt x="3076136" y="2595403"/>
                    <a:pt x="3023999" y="2370814"/>
                    <a:pt x="3092178" y="2182319"/>
                  </a:cubicBezTo>
                  <a:cubicBezTo>
                    <a:pt x="3160357" y="1993824"/>
                    <a:pt x="3224526" y="1777256"/>
                    <a:pt x="3332810" y="1628867"/>
                  </a:cubicBezTo>
                  <a:cubicBezTo>
                    <a:pt x="3441094" y="1480478"/>
                    <a:pt x="3589483" y="1380214"/>
                    <a:pt x="3741883" y="1291982"/>
                  </a:cubicBezTo>
                  <a:cubicBezTo>
                    <a:pt x="3894283" y="1203750"/>
                    <a:pt x="4125859" y="1148250"/>
                    <a:pt x="4247210" y="1099477"/>
                  </a:cubicBezTo>
                  <a:cubicBezTo>
                    <a:pt x="4368561" y="1050704"/>
                    <a:pt x="4409829" y="1043459"/>
                    <a:pt x="4469987" y="999343"/>
                  </a:cubicBezTo>
                  <a:cubicBezTo>
                    <a:pt x="4530145" y="955227"/>
                    <a:pt x="4537002" y="886272"/>
                    <a:pt x="4608157" y="834782"/>
                  </a:cubicBezTo>
                  <a:cubicBezTo>
                    <a:pt x="4679312" y="783292"/>
                    <a:pt x="4816705" y="738529"/>
                    <a:pt x="4896915" y="690403"/>
                  </a:cubicBezTo>
                  <a:cubicBezTo>
                    <a:pt x="4977125" y="642277"/>
                    <a:pt x="5077389" y="533992"/>
                    <a:pt x="5089420" y="546024"/>
                  </a:cubicBezTo>
                  <a:cubicBezTo>
                    <a:pt x="5101451" y="558056"/>
                    <a:pt x="4941030" y="742540"/>
                    <a:pt x="4969104" y="762593"/>
                  </a:cubicBezTo>
                  <a:cubicBezTo>
                    <a:pt x="4997178" y="782646"/>
                    <a:pt x="5265883" y="646287"/>
                    <a:pt x="5257862" y="666340"/>
                  </a:cubicBezTo>
                  <a:cubicBezTo>
                    <a:pt x="5249841" y="686393"/>
                    <a:pt x="5017231" y="822751"/>
                    <a:pt x="4920978" y="882909"/>
                  </a:cubicBezTo>
                  <a:cubicBezTo>
                    <a:pt x="4824725" y="943067"/>
                    <a:pt x="4764567" y="963702"/>
                    <a:pt x="4680346" y="1027288"/>
                  </a:cubicBezTo>
                  <a:cubicBezTo>
                    <a:pt x="4596125" y="1090874"/>
                    <a:pt x="4552010" y="1176195"/>
                    <a:pt x="4415652" y="1264427"/>
                  </a:cubicBezTo>
                  <a:cubicBezTo>
                    <a:pt x="4279294" y="1352658"/>
                    <a:pt x="4018609" y="1455185"/>
                    <a:pt x="3862199" y="1556677"/>
                  </a:cubicBezTo>
                  <a:cubicBezTo>
                    <a:pt x="3705789" y="1658169"/>
                    <a:pt x="3573442" y="1749053"/>
                    <a:pt x="3477189" y="1873379"/>
                  </a:cubicBezTo>
                  <a:cubicBezTo>
                    <a:pt x="3380936" y="1997705"/>
                    <a:pt x="3320778" y="2142861"/>
                    <a:pt x="3284683" y="2302635"/>
                  </a:cubicBezTo>
                  <a:cubicBezTo>
                    <a:pt x="3248588" y="2462409"/>
                    <a:pt x="3328799" y="2675614"/>
                    <a:pt x="3260620" y="2832024"/>
                  </a:cubicBezTo>
                  <a:cubicBezTo>
                    <a:pt x="3192441" y="2988434"/>
                    <a:pt x="3064105" y="3136824"/>
                    <a:pt x="2875610" y="3241098"/>
                  </a:cubicBezTo>
                  <a:cubicBezTo>
                    <a:pt x="2687115" y="3345372"/>
                    <a:pt x="2306115" y="3393498"/>
                    <a:pt x="2129652" y="3457667"/>
                  </a:cubicBezTo>
                  <a:cubicBezTo>
                    <a:pt x="1953189" y="3521835"/>
                    <a:pt x="1889020" y="3513814"/>
                    <a:pt x="1816831" y="3626109"/>
                  </a:cubicBezTo>
                  <a:cubicBezTo>
                    <a:pt x="1744642" y="3738404"/>
                    <a:pt x="1744641" y="3995077"/>
                    <a:pt x="1696515" y="4131435"/>
                  </a:cubicBezTo>
                  <a:cubicBezTo>
                    <a:pt x="1648389" y="4267793"/>
                    <a:pt x="1536094" y="4315919"/>
                    <a:pt x="1528073" y="4444256"/>
                  </a:cubicBezTo>
                  <a:cubicBezTo>
                    <a:pt x="1520052" y="4572593"/>
                    <a:pt x="1624326" y="4737024"/>
                    <a:pt x="1648389" y="4901456"/>
                  </a:cubicBezTo>
                  <a:cubicBezTo>
                    <a:pt x="1672452" y="5065888"/>
                    <a:pt x="1624326" y="5234330"/>
                    <a:pt x="1672452" y="5430846"/>
                  </a:cubicBezTo>
                  <a:cubicBezTo>
                    <a:pt x="1720578" y="5627362"/>
                    <a:pt x="1909072" y="5831899"/>
                    <a:pt x="1937146" y="6080551"/>
                  </a:cubicBezTo>
                  <a:cubicBezTo>
                    <a:pt x="1965220" y="6329203"/>
                    <a:pt x="1901052" y="6638014"/>
                    <a:pt x="1840894" y="6922761"/>
                  </a:cubicBezTo>
                  <a:cubicBezTo>
                    <a:pt x="1780736" y="7207508"/>
                    <a:pt x="1620315" y="7544393"/>
                    <a:pt x="1576199" y="7789035"/>
                  </a:cubicBezTo>
                  <a:cubicBezTo>
                    <a:pt x="1532083" y="8033677"/>
                    <a:pt x="1552136" y="8194098"/>
                    <a:pt x="1576199" y="8390614"/>
                  </a:cubicBezTo>
                  <a:cubicBezTo>
                    <a:pt x="1600262" y="8587130"/>
                    <a:pt x="1664431" y="8799688"/>
                    <a:pt x="1720578" y="8968130"/>
                  </a:cubicBezTo>
                  <a:cubicBezTo>
                    <a:pt x="1776725" y="9136572"/>
                    <a:pt x="1893030" y="9156625"/>
                    <a:pt x="1913083" y="9401267"/>
                  </a:cubicBezTo>
                  <a:cubicBezTo>
                    <a:pt x="1933136" y="9645909"/>
                    <a:pt x="1880999" y="10179308"/>
                    <a:pt x="1840894" y="10435982"/>
                  </a:cubicBezTo>
                  <a:cubicBezTo>
                    <a:pt x="1800789" y="10692656"/>
                    <a:pt x="1680473" y="10772867"/>
                    <a:pt x="1672452" y="10941309"/>
                  </a:cubicBezTo>
                  <a:cubicBezTo>
                    <a:pt x="1664431" y="11109751"/>
                    <a:pt x="1796779" y="11258140"/>
                    <a:pt x="1792768" y="11446635"/>
                  </a:cubicBezTo>
                  <a:cubicBezTo>
                    <a:pt x="1788758" y="11635130"/>
                    <a:pt x="1672452" y="11815603"/>
                    <a:pt x="1648389" y="12072277"/>
                  </a:cubicBezTo>
                  <a:cubicBezTo>
                    <a:pt x="1624326" y="12328951"/>
                    <a:pt x="1600263" y="12730003"/>
                    <a:pt x="1648389" y="12986677"/>
                  </a:cubicBezTo>
                  <a:cubicBezTo>
                    <a:pt x="1696515" y="13243351"/>
                    <a:pt x="1840894" y="13419814"/>
                    <a:pt x="1937146" y="13612319"/>
                  </a:cubicBezTo>
                  <a:cubicBezTo>
                    <a:pt x="2033399" y="13804824"/>
                    <a:pt x="2161736" y="13941183"/>
                    <a:pt x="2225904" y="14141709"/>
                  </a:cubicBezTo>
                  <a:cubicBezTo>
                    <a:pt x="2290072" y="14342235"/>
                    <a:pt x="2217883" y="14655056"/>
                    <a:pt x="2322157" y="14815477"/>
                  </a:cubicBezTo>
                  <a:cubicBezTo>
                    <a:pt x="2426431" y="14975898"/>
                    <a:pt x="2691125" y="15048088"/>
                    <a:pt x="2851546" y="15104235"/>
                  </a:cubicBezTo>
                  <a:cubicBezTo>
                    <a:pt x="3011967" y="15160382"/>
                    <a:pt x="3140304" y="15124287"/>
                    <a:pt x="3284683" y="15152361"/>
                  </a:cubicBezTo>
                  <a:cubicBezTo>
                    <a:pt x="3429062" y="15180435"/>
                    <a:pt x="3617557" y="15300751"/>
                    <a:pt x="3717820" y="15272677"/>
                  </a:cubicBezTo>
                  <a:cubicBezTo>
                    <a:pt x="3818083" y="15244603"/>
                    <a:pt x="3882252" y="15108245"/>
                    <a:pt x="3886262" y="14983919"/>
                  </a:cubicBezTo>
                  <a:cubicBezTo>
                    <a:pt x="3890273" y="14859593"/>
                    <a:pt x="3777978" y="14703182"/>
                    <a:pt x="3741883" y="14526719"/>
                  </a:cubicBezTo>
                  <a:cubicBezTo>
                    <a:pt x="3705788" y="14350256"/>
                    <a:pt x="3685736" y="14065508"/>
                    <a:pt x="3669694" y="13925140"/>
                  </a:cubicBezTo>
                  <a:cubicBezTo>
                    <a:pt x="3653652" y="13784772"/>
                    <a:pt x="3645631" y="13780762"/>
                    <a:pt x="3645631" y="13684509"/>
                  </a:cubicBezTo>
                  <a:cubicBezTo>
                    <a:pt x="3645631" y="13588256"/>
                    <a:pt x="3609536" y="13319550"/>
                    <a:pt x="3669694" y="13347624"/>
                  </a:cubicBezTo>
                  <a:cubicBezTo>
                    <a:pt x="3729852" y="13375698"/>
                    <a:pt x="3938399" y="13696540"/>
                    <a:pt x="4006578" y="13852951"/>
                  </a:cubicBezTo>
                  <a:cubicBezTo>
                    <a:pt x="4074757" y="14009362"/>
                    <a:pt x="4054705" y="14129677"/>
                    <a:pt x="4078768" y="14286088"/>
                  </a:cubicBezTo>
                  <a:cubicBezTo>
                    <a:pt x="4102831" y="14442498"/>
                    <a:pt x="4122883" y="14651046"/>
                    <a:pt x="4150957" y="14791414"/>
                  </a:cubicBezTo>
                  <a:cubicBezTo>
                    <a:pt x="4179031" y="14931782"/>
                    <a:pt x="4171010" y="15056108"/>
                    <a:pt x="4247210" y="15128298"/>
                  </a:cubicBezTo>
                  <a:cubicBezTo>
                    <a:pt x="4323410" y="15200487"/>
                    <a:pt x="4411641" y="15232572"/>
                    <a:pt x="4608157" y="15224551"/>
                  </a:cubicBezTo>
                  <a:cubicBezTo>
                    <a:pt x="4804673" y="15216530"/>
                    <a:pt x="5113483" y="15084182"/>
                    <a:pt x="5426304" y="15080172"/>
                  </a:cubicBezTo>
                  <a:cubicBezTo>
                    <a:pt x="5739125" y="15076161"/>
                    <a:pt x="6188304" y="15212520"/>
                    <a:pt x="6485083" y="15200488"/>
                  </a:cubicBezTo>
                  <a:cubicBezTo>
                    <a:pt x="6781862" y="15188456"/>
                    <a:pt x="6982389" y="15092203"/>
                    <a:pt x="7206978" y="15007982"/>
                  </a:cubicBezTo>
                  <a:cubicBezTo>
                    <a:pt x="7431567" y="14923761"/>
                    <a:pt x="7761927" y="15013489"/>
                    <a:pt x="7832620" y="14695161"/>
                  </a:cubicBezTo>
                  <a:cubicBezTo>
                    <a:pt x="7903313" y="14376833"/>
                    <a:pt x="7569182" y="13680379"/>
                    <a:pt x="7481011" y="13125310"/>
                  </a:cubicBezTo>
                  <a:cubicBezTo>
                    <a:pt x="7392840" y="12570241"/>
                    <a:pt x="7287669" y="11555817"/>
                    <a:pt x="7303591" y="11364748"/>
                  </a:cubicBezTo>
                  <a:cubicBezTo>
                    <a:pt x="7319513" y="11173679"/>
                    <a:pt x="7510581" y="11755984"/>
                    <a:pt x="7617488" y="12019841"/>
                  </a:cubicBezTo>
                  <a:cubicBezTo>
                    <a:pt x="7724395" y="12283698"/>
                    <a:pt x="7763065" y="12811411"/>
                    <a:pt x="7890444" y="13234492"/>
                  </a:cubicBezTo>
                  <a:cubicBezTo>
                    <a:pt x="8017823" y="13657573"/>
                    <a:pt x="8427735" y="14145061"/>
                    <a:pt x="8572832" y="14544677"/>
                  </a:cubicBezTo>
                  <a:cubicBezTo>
                    <a:pt x="8717929" y="14944293"/>
                    <a:pt x="8937749" y="14940223"/>
                    <a:pt x="9083509" y="14906475"/>
                  </a:cubicBezTo>
                </a:path>
              </a:pathLst>
            </a:custGeom>
            <a:noFill/>
            <a:ln w="38100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 447"/>
            <p:cNvSpPr/>
            <p:nvPr/>
          </p:nvSpPr>
          <p:spPr>
            <a:xfrm>
              <a:off x="448168" y="1564514"/>
              <a:ext cx="3070097" cy="16091412"/>
            </a:xfrm>
            <a:custGeom>
              <a:avLst/>
              <a:gdLst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28759 w 3084514"/>
                <a:gd name="connsiteY66" fmla="*/ 9086034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242959 w 3084514"/>
                <a:gd name="connsiteY69" fmla="*/ 8530863 h 16084970"/>
                <a:gd name="connsiteX70" fmla="*/ 308273 w 3084514"/>
                <a:gd name="connsiteY70" fmla="*/ 8726805 h 16084970"/>
                <a:gd name="connsiteX71" fmla="*/ 732816 w 3084514"/>
                <a:gd name="connsiteY71" fmla="*/ 9053377 h 16084970"/>
                <a:gd name="connsiteX72" fmla="*/ 1059388 w 3084514"/>
                <a:gd name="connsiteY72" fmla="*/ 9314634 h 16084970"/>
                <a:gd name="connsiteX73" fmla="*/ 1287988 w 3084514"/>
                <a:gd name="connsiteY73" fmla="*/ 9804491 h 16084970"/>
                <a:gd name="connsiteX74" fmla="*/ 1353302 w 3084514"/>
                <a:gd name="connsiteY74" fmla="*/ 10131063 h 16084970"/>
                <a:gd name="connsiteX75" fmla="*/ 1320645 w 3084514"/>
                <a:gd name="connsiteY75" fmla="*/ 10555605 h 16084970"/>
                <a:gd name="connsiteX76" fmla="*/ 1124702 w 3084514"/>
                <a:gd name="connsiteY76" fmla="*/ 10947491 h 16084970"/>
                <a:gd name="connsiteX77" fmla="*/ 863445 w 3084514"/>
                <a:gd name="connsiteY77" fmla="*/ 11633291 h 16084970"/>
                <a:gd name="connsiteX78" fmla="*/ 830788 w 3084514"/>
                <a:gd name="connsiteY78" fmla="*/ 12057834 h 16084970"/>
                <a:gd name="connsiteX79" fmla="*/ 994073 w 3084514"/>
                <a:gd name="connsiteY79" fmla="*/ 12808948 h 16084970"/>
                <a:gd name="connsiteX80" fmla="*/ 1157359 w 3084514"/>
                <a:gd name="connsiteY80" fmla="*/ 13658034 h 16084970"/>
                <a:gd name="connsiteX81" fmla="*/ 1092045 w 3084514"/>
                <a:gd name="connsiteY81" fmla="*/ 14311177 h 16084970"/>
                <a:gd name="connsiteX82" fmla="*/ 1059388 w 3084514"/>
                <a:gd name="connsiteY82" fmla="*/ 15062291 h 16084970"/>
                <a:gd name="connsiteX83" fmla="*/ 896102 w 3084514"/>
                <a:gd name="connsiteY83" fmla="*/ 15552148 h 16084970"/>
                <a:gd name="connsiteX84" fmla="*/ 732816 w 3084514"/>
                <a:gd name="connsiteY84" fmla="*/ 16042005 h 16084970"/>
                <a:gd name="connsiteX85" fmla="*/ 1190016 w 3084514"/>
                <a:gd name="connsiteY85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242959 w 3084514"/>
                <a:gd name="connsiteY69" fmla="*/ 8530863 h 16084970"/>
                <a:gd name="connsiteX70" fmla="*/ 308273 w 3084514"/>
                <a:gd name="connsiteY70" fmla="*/ 8726805 h 16084970"/>
                <a:gd name="connsiteX71" fmla="*/ 732816 w 3084514"/>
                <a:gd name="connsiteY71" fmla="*/ 9053377 h 16084970"/>
                <a:gd name="connsiteX72" fmla="*/ 1059388 w 3084514"/>
                <a:gd name="connsiteY72" fmla="*/ 9314634 h 16084970"/>
                <a:gd name="connsiteX73" fmla="*/ 1287988 w 3084514"/>
                <a:gd name="connsiteY73" fmla="*/ 9804491 h 16084970"/>
                <a:gd name="connsiteX74" fmla="*/ 1353302 w 3084514"/>
                <a:gd name="connsiteY74" fmla="*/ 10131063 h 16084970"/>
                <a:gd name="connsiteX75" fmla="*/ 1320645 w 3084514"/>
                <a:gd name="connsiteY75" fmla="*/ 10555605 h 16084970"/>
                <a:gd name="connsiteX76" fmla="*/ 1124702 w 3084514"/>
                <a:gd name="connsiteY76" fmla="*/ 10947491 h 16084970"/>
                <a:gd name="connsiteX77" fmla="*/ 863445 w 3084514"/>
                <a:gd name="connsiteY77" fmla="*/ 11633291 h 16084970"/>
                <a:gd name="connsiteX78" fmla="*/ 830788 w 3084514"/>
                <a:gd name="connsiteY78" fmla="*/ 12057834 h 16084970"/>
                <a:gd name="connsiteX79" fmla="*/ 994073 w 3084514"/>
                <a:gd name="connsiteY79" fmla="*/ 12808948 h 16084970"/>
                <a:gd name="connsiteX80" fmla="*/ 1157359 w 3084514"/>
                <a:gd name="connsiteY80" fmla="*/ 13658034 h 16084970"/>
                <a:gd name="connsiteX81" fmla="*/ 1092045 w 3084514"/>
                <a:gd name="connsiteY81" fmla="*/ 14311177 h 16084970"/>
                <a:gd name="connsiteX82" fmla="*/ 1059388 w 3084514"/>
                <a:gd name="connsiteY82" fmla="*/ 15062291 h 16084970"/>
                <a:gd name="connsiteX83" fmla="*/ 896102 w 3084514"/>
                <a:gd name="connsiteY83" fmla="*/ 15552148 h 16084970"/>
                <a:gd name="connsiteX84" fmla="*/ 732816 w 3084514"/>
                <a:gd name="connsiteY84" fmla="*/ 16042005 h 16084970"/>
                <a:gd name="connsiteX85" fmla="*/ 1190016 w 3084514"/>
                <a:gd name="connsiteY85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54324 w 3084514"/>
                <a:gd name="connsiteY69" fmla="*/ 8281481 h 16084970"/>
                <a:gd name="connsiteX70" fmla="*/ 308273 w 3084514"/>
                <a:gd name="connsiteY70" fmla="*/ 8726805 h 16084970"/>
                <a:gd name="connsiteX71" fmla="*/ 732816 w 3084514"/>
                <a:gd name="connsiteY71" fmla="*/ 9053377 h 16084970"/>
                <a:gd name="connsiteX72" fmla="*/ 1059388 w 3084514"/>
                <a:gd name="connsiteY72" fmla="*/ 9314634 h 16084970"/>
                <a:gd name="connsiteX73" fmla="*/ 1287988 w 3084514"/>
                <a:gd name="connsiteY73" fmla="*/ 9804491 h 16084970"/>
                <a:gd name="connsiteX74" fmla="*/ 1353302 w 3084514"/>
                <a:gd name="connsiteY74" fmla="*/ 10131063 h 16084970"/>
                <a:gd name="connsiteX75" fmla="*/ 1320645 w 3084514"/>
                <a:gd name="connsiteY75" fmla="*/ 10555605 h 16084970"/>
                <a:gd name="connsiteX76" fmla="*/ 1124702 w 3084514"/>
                <a:gd name="connsiteY76" fmla="*/ 10947491 h 16084970"/>
                <a:gd name="connsiteX77" fmla="*/ 863445 w 3084514"/>
                <a:gd name="connsiteY77" fmla="*/ 11633291 h 16084970"/>
                <a:gd name="connsiteX78" fmla="*/ 830788 w 3084514"/>
                <a:gd name="connsiteY78" fmla="*/ 12057834 h 16084970"/>
                <a:gd name="connsiteX79" fmla="*/ 994073 w 3084514"/>
                <a:gd name="connsiteY79" fmla="*/ 12808948 h 16084970"/>
                <a:gd name="connsiteX80" fmla="*/ 1157359 w 3084514"/>
                <a:gd name="connsiteY80" fmla="*/ 13658034 h 16084970"/>
                <a:gd name="connsiteX81" fmla="*/ 1092045 w 3084514"/>
                <a:gd name="connsiteY81" fmla="*/ 14311177 h 16084970"/>
                <a:gd name="connsiteX82" fmla="*/ 1059388 w 3084514"/>
                <a:gd name="connsiteY82" fmla="*/ 15062291 h 16084970"/>
                <a:gd name="connsiteX83" fmla="*/ 896102 w 3084514"/>
                <a:gd name="connsiteY83" fmla="*/ 15552148 h 16084970"/>
                <a:gd name="connsiteX84" fmla="*/ 732816 w 3084514"/>
                <a:gd name="connsiteY84" fmla="*/ 16042005 h 16084970"/>
                <a:gd name="connsiteX85" fmla="*/ 1190016 w 3084514"/>
                <a:gd name="connsiteY85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54324 w 3084514"/>
                <a:gd name="connsiteY69" fmla="*/ 8281481 h 16084970"/>
                <a:gd name="connsiteX70" fmla="*/ 308273 w 3084514"/>
                <a:gd name="connsiteY70" fmla="*/ 8726805 h 16084970"/>
                <a:gd name="connsiteX71" fmla="*/ 732816 w 3084514"/>
                <a:gd name="connsiteY71" fmla="*/ 9053377 h 16084970"/>
                <a:gd name="connsiteX72" fmla="*/ 1059388 w 3084514"/>
                <a:gd name="connsiteY72" fmla="*/ 9314634 h 16084970"/>
                <a:gd name="connsiteX73" fmla="*/ 1287988 w 3084514"/>
                <a:gd name="connsiteY73" fmla="*/ 9804491 h 16084970"/>
                <a:gd name="connsiteX74" fmla="*/ 1353302 w 3084514"/>
                <a:gd name="connsiteY74" fmla="*/ 10131063 h 16084970"/>
                <a:gd name="connsiteX75" fmla="*/ 1320645 w 3084514"/>
                <a:gd name="connsiteY75" fmla="*/ 10555605 h 16084970"/>
                <a:gd name="connsiteX76" fmla="*/ 1124702 w 3084514"/>
                <a:gd name="connsiteY76" fmla="*/ 10947491 h 16084970"/>
                <a:gd name="connsiteX77" fmla="*/ 863445 w 3084514"/>
                <a:gd name="connsiteY77" fmla="*/ 11633291 h 16084970"/>
                <a:gd name="connsiteX78" fmla="*/ 830788 w 3084514"/>
                <a:gd name="connsiteY78" fmla="*/ 12057834 h 16084970"/>
                <a:gd name="connsiteX79" fmla="*/ 994073 w 3084514"/>
                <a:gd name="connsiteY79" fmla="*/ 12808948 h 16084970"/>
                <a:gd name="connsiteX80" fmla="*/ 1157359 w 3084514"/>
                <a:gd name="connsiteY80" fmla="*/ 13658034 h 16084970"/>
                <a:gd name="connsiteX81" fmla="*/ 1092045 w 3084514"/>
                <a:gd name="connsiteY81" fmla="*/ 14311177 h 16084970"/>
                <a:gd name="connsiteX82" fmla="*/ 1059388 w 3084514"/>
                <a:gd name="connsiteY82" fmla="*/ 15062291 h 16084970"/>
                <a:gd name="connsiteX83" fmla="*/ 896102 w 3084514"/>
                <a:gd name="connsiteY83" fmla="*/ 15552148 h 16084970"/>
                <a:gd name="connsiteX84" fmla="*/ 732816 w 3084514"/>
                <a:gd name="connsiteY84" fmla="*/ 16042005 h 16084970"/>
                <a:gd name="connsiteX85" fmla="*/ 1190016 w 3084514"/>
                <a:gd name="connsiteY85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54324 w 3084514"/>
                <a:gd name="connsiteY70" fmla="*/ 8281481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418616 w 3084514"/>
                <a:gd name="connsiteY60" fmla="*/ 7093948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679873 w 3084514"/>
                <a:gd name="connsiteY9" fmla="*/ 9216663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86644 w 3084514"/>
                <a:gd name="connsiteY60" fmla="*/ 7100343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385959 w 3084514"/>
                <a:gd name="connsiteY12" fmla="*/ 7975691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86644 w 3084514"/>
                <a:gd name="connsiteY60" fmla="*/ 7100343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86644 w 3084514"/>
                <a:gd name="connsiteY60" fmla="*/ 7100343 h 16084970"/>
                <a:gd name="connsiteX61" fmla="*/ 1222673 w 3084514"/>
                <a:gd name="connsiteY61" fmla="*/ 7714434 h 16084970"/>
                <a:gd name="connsiteX62" fmla="*/ 1255330 w 3084514"/>
                <a:gd name="connsiteY62" fmla="*/ 8236948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86644 w 3084514"/>
                <a:gd name="connsiteY60" fmla="*/ 7100343 h 16084970"/>
                <a:gd name="connsiteX61" fmla="*/ 1222673 w 3084514"/>
                <a:gd name="connsiteY61" fmla="*/ 7714434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86644 w 3084514"/>
                <a:gd name="connsiteY60" fmla="*/ 7100343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418616 w 3084514"/>
                <a:gd name="connsiteY56" fmla="*/ 5265148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287988 w 3084514"/>
                <a:gd name="connsiteY55" fmla="*/ 5036548 h 16084970"/>
                <a:gd name="connsiteX56" fmla="*/ 1338686 w 3084514"/>
                <a:gd name="connsiteY56" fmla="*/ 5284332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38686 w 3084514"/>
                <a:gd name="connsiteY56" fmla="*/ 5284332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49245 w 3084514"/>
                <a:gd name="connsiteY58" fmla="*/ 6081577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12530 w 3084514"/>
                <a:gd name="connsiteY14" fmla="*/ 6310177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12530 w 3084514"/>
                <a:gd name="connsiteY15" fmla="*/ 5657034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49245 w 3084514"/>
                <a:gd name="connsiteY16" fmla="*/ 5036548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451273 w 3084514"/>
                <a:gd name="connsiteY17" fmla="*/ 4514034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51273 w 3084514"/>
                <a:gd name="connsiteY18" fmla="*/ 4122148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418616 w 3084514"/>
                <a:gd name="connsiteY53" fmla="*/ 4514034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55330 w 3084514"/>
                <a:gd name="connsiteY52" fmla="*/ 428543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320645 w 3084514"/>
                <a:gd name="connsiteY51" fmla="*/ 4089491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385959 w 3084514"/>
                <a:gd name="connsiteY50" fmla="*/ 3828234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81902 w 3084514"/>
                <a:gd name="connsiteY49" fmla="*/ 3338377 h 16084970"/>
                <a:gd name="connsiteX50" fmla="*/ 1421128 w 3084514"/>
                <a:gd name="connsiteY50" fmla="*/ 3655585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49245 w 3084514"/>
                <a:gd name="connsiteY19" fmla="*/ 3762920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21155 w 3084514"/>
                <a:gd name="connsiteY49" fmla="*/ 3354363 h 16084970"/>
                <a:gd name="connsiteX50" fmla="*/ 1421128 w 3084514"/>
                <a:gd name="connsiteY50" fmla="*/ 3655585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90809 w 3084514"/>
                <a:gd name="connsiteY19" fmla="*/ 3785301 h 16084970"/>
                <a:gd name="connsiteX20" fmla="*/ 1647216 w 3084514"/>
                <a:gd name="connsiteY20" fmla="*/ 3403691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21155 w 3084514"/>
                <a:gd name="connsiteY49" fmla="*/ 3354363 h 16084970"/>
                <a:gd name="connsiteX50" fmla="*/ 1421128 w 3084514"/>
                <a:gd name="connsiteY50" fmla="*/ 3655585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90809 w 3084514"/>
                <a:gd name="connsiteY19" fmla="*/ 3785301 h 16084970"/>
                <a:gd name="connsiteX20" fmla="*/ 1730344 w 3084514"/>
                <a:gd name="connsiteY20" fmla="*/ 3279000 h 16084970"/>
                <a:gd name="connsiteX21" fmla="*/ 1973788 w 3084514"/>
                <a:gd name="connsiteY21" fmla="*/ 3109777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21155 w 3084514"/>
                <a:gd name="connsiteY49" fmla="*/ 3354363 h 16084970"/>
                <a:gd name="connsiteX50" fmla="*/ 1421128 w 3084514"/>
                <a:gd name="connsiteY50" fmla="*/ 3655585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14"/>
                <a:gd name="connsiteY0" fmla="*/ 15976691 h 16084970"/>
                <a:gd name="connsiteX1" fmla="*/ 1287988 w 3084514"/>
                <a:gd name="connsiteY1" fmla="*/ 15356205 h 16084970"/>
                <a:gd name="connsiteX2" fmla="*/ 1614559 w 3084514"/>
                <a:gd name="connsiteY2" fmla="*/ 14801034 h 16084970"/>
                <a:gd name="connsiteX3" fmla="*/ 1843159 w 3084514"/>
                <a:gd name="connsiteY3" fmla="*/ 14213205 h 16084970"/>
                <a:gd name="connsiteX4" fmla="*/ 1483930 w 3084514"/>
                <a:gd name="connsiteY4" fmla="*/ 13364120 h 16084970"/>
                <a:gd name="connsiteX5" fmla="*/ 1320645 w 3084514"/>
                <a:gd name="connsiteY5" fmla="*/ 12025177 h 16084970"/>
                <a:gd name="connsiteX6" fmla="*/ 1353302 w 3084514"/>
                <a:gd name="connsiteY6" fmla="*/ 11208748 h 16084970"/>
                <a:gd name="connsiteX7" fmla="*/ 1516588 w 3084514"/>
                <a:gd name="connsiteY7" fmla="*/ 10653577 h 16084970"/>
                <a:gd name="connsiteX8" fmla="*/ 1614559 w 3084514"/>
                <a:gd name="connsiteY8" fmla="*/ 9641205 h 16084970"/>
                <a:gd name="connsiteX9" fmla="*/ 1724633 w 3084514"/>
                <a:gd name="connsiteY9" fmla="*/ 9111156 h 16084970"/>
                <a:gd name="connsiteX10" fmla="*/ 1614559 w 3084514"/>
                <a:gd name="connsiteY10" fmla="*/ 8792120 h 16084970"/>
                <a:gd name="connsiteX11" fmla="*/ 1483930 w 3084514"/>
                <a:gd name="connsiteY11" fmla="*/ 8400234 h 16084970"/>
                <a:gd name="connsiteX12" fmla="*/ 1411537 w 3084514"/>
                <a:gd name="connsiteY12" fmla="*/ 7751887 h 16084970"/>
                <a:gd name="connsiteX13" fmla="*/ 1549245 w 3084514"/>
                <a:gd name="connsiteY13" fmla="*/ 6995977 h 16084970"/>
                <a:gd name="connsiteX14" fmla="*/ 1747699 w 3084514"/>
                <a:gd name="connsiteY14" fmla="*/ 6243036 h 16084970"/>
                <a:gd name="connsiteX15" fmla="*/ 1754093 w 3084514"/>
                <a:gd name="connsiteY15" fmla="*/ 5784922 h 16084970"/>
                <a:gd name="connsiteX16" fmla="*/ 1565231 w 3084514"/>
                <a:gd name="connsiteY16" fmla="*/ 5180422 h 16084970"/>
                <a:gd name="connsiteX17" fmla="*/ 1534401 w 3084514"/>
                <a:gd name="connsiteY17" fmla="*/ 4622739 h 16084970"/>
                <a:gd name="connsiteX18" fmla="*/ 1438484 w 3084514"/>
                <a:gd name="connsiteY18" fmla="*/ 4147726 h 16084970"/>
                <a:gd name="connsiteX19" fmla="*/ 1590809 w 3084514"/>
                <a:gd name="connsiteY19" fmla="*/ 3785301 h 16084970"/>
                <a:gd name="connsiteX20" fmla="*/ 1730344 w 3084514"/>
                <a:gd name="connsiteY20" fmla="*/ 3279000 h 16084970"/>
                <a:gd name="connsiteX21" fmla="*/ 2002563 w 3084514"/>
                <a:gd name="connsiteY21" fmla="*/ 3128960 h 16084970"/>
                <a:gd name="connsiteX22" fmla="*/ 2398330 w 3084514"/>
                <a:gd name="connsiteY22" fmla="*/ 2979148 h 16084970"/>
                <a:gd name="connsiteX23" fmla="*/ 2757559 w 3084514"/>
                <a:gd name="connsiteY23" fmla="*/ 2848520 h 16084970"/>
                <a:gd name="connsiteX24" fmla="*/ 3084130 w 3084514"/>
                <a:gd name="connsiteY24" fmla="*/ 2587263 h 16084970"/>
                <a:gd name="connsiteX25" fmla="*/ 2692245 w 3084514"/>
                <a:gd name="connsiteY25" fmla="*/ 2717891 h 16084970"/>
                <a:gd name="connsiteX26" fmla="*/ 2267702 w 3084514"/>
                <a:gd name="connsiteY26" fmla="*/ 2946491 h 16084970"/>
                <a:gd name="connsiteX27" fmla="*/ 1875816 w 3084514"/>
                <a:gd name="connsiteY27" fmla="*/ 3011805 h 16084970"/>
                <a:gd name="connsiteX28" fmla="*/ 1581902 w 3084514"/>
                <a:gd name="connsiteY28" fmla="*/ 3011805 h 16084970"/>
                <a:gd name="connsiteX29" fmla="*/ 1581902 w 3084514"/>
                <a:gd name="connsiteY29" fmla="*/ 2652577 h 16084970"/>
                <a:gd name="connsiteX30" fmla="*/ 1255330 w 3084514"/>
                <a:gd name="connsiteY30" fmla="*/ 2391320 h 16084970"/>
                <a:gd name="connsiteX31" fmla="*/ 994073 w 3084514"/>
                <a:gd name="connsiteY31" fmla="*/ 2195377 h 16084970"/>
                <a:gd name="connsiteX32" fmla="*/ 896102 w 3084514"/>
                <a:gd name="connsiteY32" fmla="*/ 1672863 h 16084970"/>
                <a:gd name="connsiteX33" fmla="*/ 863445 w 3084514"/>
                <a:gd name="connsiteY33" fmla="*/ 1248320 h 16084970"/>
                <a:gd name="connsiteX34" fmla="*/ 667502 w 3084514"/>
                <a:gd name="connsiteY34" fmla="*/ 954405 h 16084970"/>
                <a:gd name="connsiteX35" fmla="*/ 569530 w 3084514"/>
                <a:gd name="connsiteY35" fmla="*/ 595177 h 16084970"/>
                <a:gd name="connsiteX36" fmla="*/ 438902 w 3084514"/>
                <a:gd name="connsiteY36" fmla="*/ 366577 h 16084970"/>
                <a:gd name="connsiteX37" fmla="*/ 308273 w 3084514"/>
                <a:gd name="connsiteY37" fmla="*/ 137977 h 16084970"/>
                <a:gd name="connsiteX38" fmla="*/ 144988 w 3084514"/>
                <a:gd name="connsiteY38" fmla="*/ 7348 h 16084970"/>
                <a:gd name="connsiteX39" fmla="*/ 14359 w 3084514"/>
                <a:gd name="connsiteY39" fmla="*/ 40005 h 16084970"/>
                <a:gd name="connsiteX40" fmla="*/ 14359 w 3084514"/>
                <a:gd name="connsiteY40" fmla="*/ 235948 h 16084970"/>
                <a:gd name="connsiteX41" fmla="*/ 112330 w 3084514"/>
                <a:gd name="connsiteY41" fmla="*/ 366577 h 16084970"/>
                <a:gd name="connsiteX42" fmla="*/ 340930 w 3084514"/>
                <a:gd name="connsiteY42" fmla="*/ 725805 h 16084970"/>
                <a:gd name="connsiteX43" fmla="*/ 634845 w 3084514"/>
                <a:gd name="connsiteY43" fmla="*/ 1183005 h 16084970"/>
                <a:gd name="connsiteX44" fmla="*/ 732816 w 3084514"/>
                <a:gd name="connsiteY44" fmla="*/ 1770834 h 16084970"/>
                <a:gd name="connsiteX45" fmla="*/ 863445 w 3084514"/>
                <a:gd name="connsiteY45" fmla="*/ 2162720 h 16084970"/>
                <a:gd name="connsiteX46" fmla="*/ 994073 w 3084514"/>
                <a:gd name="connsiteY46" fmla="*/ 2391320 h 16084970"/>
                <a:gd name="connsiteX47" fmla="*/ 1385959 w 3084514"/>
                <a:gd name="connsiteY47" fmla="*/ 2619920 h 16084970"/>
                <a:gd name="connsiteX48" fmla="*/ 1451273 w 3084514"/>
                <a:gd name="connsiteY48" fmla="*/ 2815863 h 16084970"/>
                <a:gd name="connsiteX49" fmla="*/ 1521155 w 3084514"/>
                <a:gd name="connsiteY49" fmla="*/ 3354363 h 16084970"/>
                <a:gd name="connsiteX50" fmla="*/ 1421128 w 3084514"/>
                <a:gd name="connsiteY50" fmla="*/ 3655585 h 16084970"/>
                <a:gd name="connsiteX51" fmla="*/ 1250306 w 3084514"/>
                <a:gd name="connsiteY51" fmla="*/ 4044730 h 16084970"/>
                <a:gd name="connsiteX52" fmla="*/ 1210569 w 3084514"/>
                <a:gd name="connsiteY52" fmla="*/ 4263054 h 16084970"/>
                <a:gd name="connsiteX53" fmla="*/ 1351475 w 3084514"/>
                <a:gd name="connsiteY53" fmla="*/ 4488457 h 16084970"/>
                <a:gd name="connsiteX54" fmla="*/ 1222673 w 3084514"/>
                <a:gd name="connsiteY54" fmla="*/ 4807948 h 16084970"/>
                <a:gd name="connsiteX55" fmla="*/ 1198466 w 3084514"/>
                <a:gd name="connsiteY55" fmla="*/ 5119675 h 16084970"/>
                <a:gd name="connsiteX56" fmla="*/ 1322700 w 3084514"/>
                <a:gd name="connsiteY56" fmla="*/ 5335487 h 16084970"/>
                <a:gd name="connsiteX57" fmla="*/ 1451273 w 3084514"/>
                <a:gd name="connsiteY57" fmla="*/ 5689691 h 16084970"/>
                <a:gd name="connsiteX58" fmla="*/ 1507681 w 3084514"/>
                <a:gd name="connsiteY58" fmla="*/ 6071985 h 16084970"/>
                <a:gd name="connsiteX59" fmla="*/ 1451273 w 3084514"/>
                <a:gd name="connsiteY59" fmla="*/ 6604091 h 16084970"/>
                <a:gd name="connsiteX60" fmla="*/ 1313109 w 3084514"/>
                <a:gd name="connsiteY60" fmla="*/ 7113132 h 16084970"/>
                <a:gd name="connsiteX61" fmla="*/ 1155532 w 3084514"/>
                <a:gd name="connsiteY61" fmla="*/ 7960618 h 16084970"/>
                <a:gd name="connsiteX62" fmla="*/ 1296893 w 3084514"/>
                <a:gd name="connsiteY62" fmla="*/ 8352047 h 16084970"/>
                <a:gd name="connsiteX63" fmla="*/ 1385959 w 3084514"/>
                <a:gd name="connsiteY63" fmla="*/ 8661491 h 16084970"/>
                <a:gd name="connsiteX64" fmla="*/ 1385959 w 3084514"/>
                <a:gd name="connsiteY64" fmla="*/ 9086034 h 16084970"/>
                <a:gd name="connsiteX65" fmla="*/ 1190016 w 3084514"/>
                <a:gd name="connsiteY65" fmla="*/ 9184005 h 16084970"/>
                <a:gd name="connsiteX66" fmla="*/ 947942 w 3084514"/>
                <a:gd name="connsiteY66" fmla="*/ 9054062 h 16084970"/>
                <a:gd name="connsiteX67" fmla="*/ 732816 w 3084514"/>
                <a:gd name="connsiteY67" fmla="*/ 8890091 h 16084970"/>
                <a:gd name="connsiteX68" fmla="*/ 471559 w 3084514"/>
                <a:gd name="connsiteY68" fmla="*/ 8628834 h 16084970"/>
                <a:gd name="connsiteX69" fmla="*/ 71909 w 3084514"/>
                <a:gd name="connsiteY69" fmla="*/ 8230782 h 16084970"/>
                <a:gd name="connsiteX70" fmla="*/ 44733 w 3084514"/>
                <a:gd name="connsiteY70" fmla="*/ 8323045 h 16084970"/>
                <a:gd name="connsiteX71" fmla="*/ 308273 w 3084514"/>
                <a:gd name="connsiteY71" fmla="*/ 8726805 h 16084970"/>
                <a:gd name="connsiteX72" fmla="*/ 732816 w 3084514"/>
                <a:gd name="connsiteY72" fmla="*/ 9053377 h 16084970"/>
                <a:gd name="connsiteX73" fmla="*/ 1059388 w 3084514"/>
                <a:gd name="connsiteY73" fmla="*/ 9314634 h 16084970"/>
                <a:gd name="connsiteX74" fmla="*/ 1287988 w 3084514"/>
                <a:gd name="connsiteY74" fmla="*/ 9804491 h 16084970"/>
                <a:gd name="connsiteX75" fmla="*/ 1353302 w 3084514"/>
                <a:gd name="connsiteY75" fmla="*/ 10131063 h 16084970"/>
                <a:gd name="connsiteX76" fmla="*/ 1320645 w 3084514"/>
                <a:gd name="connsiteY76" fmla="*/ 10555605 h 16084970"/>
                <a:gd name="connsiteX77" fmla="*/ 1124702 w 3084514"/>
                <a:gd name="connsiteY77" fmla="*/ 10947491 h 16084970"/>
                <a:gd name="connsiteX78" fmla="*/ 863445 w 3084514"/>
                <a:gd name="connsiteY78" fmla="*/ 11633291 h 16084970"/>
                <a:gd name="connsiteX79" fmla="*/ 830788 w 3084514"/>
                <a:gd name="connsiteY79" fmla="*/ 12057834 h 16084970"/>
                <a:gd name="connsiteX80" fmla="*/ 994073 w 3084514"/>
                <a:gd name="connsiteY80" fmla="*/ 12808948 h 16084970"/>
                <a:gd name="connsiteX81" fmla="*/ 1157359 w 3084514"/>
                <a:gd name="connsiteY81" fmla="*/ 13658034 h 16084970"/>
                <a:gd name="connsiteX82" fmla="*/ 1092045 w 3084514"/>
                <a:gd name="connsiteY82" fmla="*/ 14311177 h 16084970"/>
                <a:gd name="connsiteX83" fmla="*/ 1059388 w 3084514"/>
                <a:gd name="connsiteY83" fmla="*/ 15062291 h 16084970"/>
                <a:gd name="connsiteX84" fmla="*/ 896102 w 3084514"/>
                <a:gd name="connsiteY84" fmla="*/ 15552148 h 16084970"/>
                <a:gd name="connsiteX85" fmla="*/ 732816 w 3084514"/>
                <a:gd name="connsiteY85" fmla="*/ 16042005 h 16084970"/>
                <a:gd name="connsiteX86" fmla="*/ 1190016 w 3084514"/>
                <a:gd name="connsiteY86" fmla="*/ 15976691 h 16084970"/>
                <a:gd name="connsiteX0" fmla="*/ 1190016 w 3084506"/>
                <a:gd name="connsiteY0" fmla="*/ 15976691 h 16084970"/>
                <a:gd name="connsiteX1" fmla="*/ 1287988 w 3084506"/>
                <a:gd name="connsiteY1" fmla="*/ 15356205 h 16084970"/>
                <a:gd name="connsiteX2" fmla="*/ 1614559 w 3084506"/>
                <a:gd name="connsiteY2" fmla="*/ 14801034 h 16084970"/>
                <a:gd name="connsiteX3" fmla="*/ 1843159 w 3084506"/>
                <a:gd name="connsiteY3" fmla="*/ 14213205 h 16084970"/>
                <a:gd name="connsiteX4" fmla="*/ 1483930 w 3084506"/>
                <a:gd name="connsiteY4" fmla="*/ 13364120 h 16084970"/>
                <a:gd name="connsiteX5" fmla="*/ 1320645 w 3084506"/>
                <a:gd name="connsiteY5" fmla="*/ 12025177 h 16084970"/>
                <a:gd name="connsiteX6" fmla="*/ 1353302 w 3084506"/>
                <a:gd name="connsiteY6" fmla="*/ 11208748 h 16084970"/>
                <a:gd name="connsiteX7" fmla="*/ 1516588 w 3084506"/>
                <a:gd name="connsiteY7" fmla="*/ 10653577 h 16084970"/>
                <a:gd name="connsiteX8" fmla="*/ 1614559 w 3084506"/>
                <a:gd name="connsiteY8" fmla="*/ 9641205 h 16084970"/>
                <a:gd name="connsiteX9" fmla="*/ 1724633 w 3084506"/>
                <a:gd name="connsiteY9" fmla="*/ 9111156 h 16084970"/>
                <a:gd name="connsiteX10" fmla="*/ 1614559 w 3084506"/>
                <a:gd name="connsiteY10" fmla="*/ 8792120 h 16084970"/>
                <a:gd name="connsiteX11" fmla="*/ 1483930 w 3084506"/>
                <a:gd name="connsiteY11" fmla="*/ 8400234 h 16084970"/>
                <a:gd name="connsiteX12" fmla="*/ 1411537 w 3084506"/>
                <a:gd name="connsiteY12" fmla="*/ 7751887 h 16084970"/>
                <a:gd name="connsiteX13" fmla="*/ 1549245 w 3084506"/>
                <a:gd name="connsiteY13" fmla="*/ 6995977 h 16084970"/>
                <a:gd name="connsiteX14" fmla="*/ 1747699 w 3084506"/>
                <a:gd name="connsiteY14" fmla="*/ 6243036 h 16084970"/>
                <a:gd name="connsiteX15" fmla="*/ 1754093 w 3084506"/>
                <a:gd name="connsiteY15" fmla="*/ 5784922 h 16084970"/>
                <a:gd name="connsiteX16" fmla="*/ 1565231 w 3084506"/>
                <a:gd name="connsiteY16" fmla="*/ 5180422 h 16084970"/>
                <a:gd name="connsiteX17" fmla="*/ 1534401 w 3084506"/>
                <a:gd name="connsiteY17" fmla="*/ 4622739 h 16084970"/>
                <a:gd name="connsiteX18" fmla="*/ 1438484 w 3084506"/>
                <a:gd name="connsiteY18" fmla="*/ 4147726 h 16084970"/>
                <a:gd name="connsiteX19" fmla="*/ 1590809 w 3084506"/>
                <a:gd name="connsiteY19" fmla="*/ 3785301 h 16084970"/>
                <a:gd name="connsiteX20" fmla="*/ 1730344 w 3084506"/>
                <a:gd name="connsiteY20" fmla="*/ 3279000 h 16084970"/>
                <a:gd name="connsiteX21" fmla="*/ 2002563 w 3084506"/>
                <a:gd name="connsiteY21" fmla="*/ 3128960 h 16084970"/>
                <a:gd name="connsiteX22" fmla="*/ 2427105 w 3084506"/>
                <a:gd name="connsiteY22" fmla="*/ 2998331 h 16084970"/>
                <a:gd name="connsiteX23" fmla="*/ 2757559 w 3084506"/>
                <a:gd name="connsiteY23" fmla="*/ 2848520 h 16084970"/>
                <a:gd name="connsiteX24" fmla="*/ 3084130 w 3084506"/>
                <a:gd name="connsiteY24" fmla="*/ 2587263 h 16084970"/>
                <a:gd name="connsiteX25" fmla="*/ 2692245 w 3084506"/>
                <a:gd name="connsiteY25" fmla="*/ 2717891 h 16084970"/>
                <a:gd name="connsiteX26" fmla="*/ 2267702 w 3084506"/>
                <a:gd name="connsiteY26" fmla="*/ 2946491 h 16084970"/>
                <a:gd name="connsiteX27" fmla="*/ 1875816 w 3084506"/>
                <a:gd name="connsiteY27" fmla="*/ 3011805 h 16084970"/>
                <a:gd name="connsiteX28" fmla="*/ 1581902 w 3084506"/>
                <a:gd name="connsiteY28" fmla="*/ 3011805 h 16084970"/>
                <a:gd name="connsiteX29" fmla="*/ 1581902 w 3084506"/>
                <a:gd name="connsiteY29" fmla="*/ 2652577 h 16084970"/>
                <a:gd name="connsiteX30" fmla="*/ 1255330 w 3084506"/>
                <a:gd name="connsiteY30" fmla="*/ 2391320 h 16084970"/>
                <a:gd name="connsiteX31" fmla="*/ 994073 w 3084506"/>
                <a:gd name="connsiteY31" fmla="*/ 2195377 h 16084970"/>
                <a:gd name="connsiteX32" fmla="*/ 896102 w 3084506"/>
                <a:gd name="connsiteY32" fmla="*/ 1672863 h 16084970"/>
                <a:gd name="connsiteX33" fmla="*/ 863445 w 3084506"/>
                <a:gd name="connsiteY33" fmla="*/ 1248320 h 16084970"/>
                <a:gd name="connsiteX34" fmla="*/ 667502 w 3084506"/>
                <a:gd name="connsiteY34" fmla="*/ 954405 h 16084970"/>
                <a:gd name="connsiteX35" fmla="*/ 569530 w 3084506"/>
                <a:gd name="connsiteY35" fmla="*/ 595177 h 16084970"/>
                <a:gd name="connsiteX36" fmla="*/ 438902 w 3084506"/>
                <a:gd name="connsiteY36" fmla="*/ 366577 h 16084970"/>
                <a:gd name="connsiteX37" fmla="*/ 308273 w 3084506"/>
                <a:gd name="connsiteY37" fmla="*/ 137977 h 16084970"/>
                <a:gd name="connsiteX38" fmla="*/ 144988 w 3084506"/>
                <a:gd name="connsiteY38" fmla="*/ 7348 h 16084970"/>
                <a:gd name="connsiteX39" fmla="*/ 14359 w 3084506"/>
                <a:gd name="connsiteY39" fmla="*/ 40005 h 16084970"/>
                <a:gd name="connsiteX40" fmla="*/ 14359 w 3084506"/>
                <a:gd name="connsiteY40" fmla="*/ 235948 h 16084970"/>
                <a:gd name="connsiteX41" fmla="*/ 112330 w 3084506"/>
                <a:gd name="connsiteY41" fmla="*/ 366577 h 16084970"/>
                <a:gd name="connsiteX42" fmla="*/ 340930 w 3084506"/>
                <a:gd name="connsiteY42" fmla="*/ 725805 h 16084970"/>
                <a:gd name="connsiteX43" fmla="*/ 634845 w 3084506"/>
                <a:gd name="connsiteY43" fmla="*/ 1183005 h 16084970"/>
                <a:gd name="connsiteX44" fmla="*/ 732816 w 3084506"/>
                <a:gd name="connsiteY44" fmla="*/ 1770834 h 16084970"/>
                <a:gd name="connsiteX45" fmla="*/ 863445 w 3084506"/>
                <a:gd name="connsiteY45" fmla="*/ 2162720 h 16084970"/>
                <a:gd name="connsiteX46" fmla="*/ 994073 w 3084506"/>
                <a:gd name="connsiteY46" fmla="*/ 2391320 h 16084970"/>
                <a:gd name="connsiteX47" fmla="*/ 1385959 w 3084506"/>
                <a:gd name="connsiteY47" fmla="*/ 2619920 h 16084970"/>
                <a:gd name="connsiteX48" fmla="*/ 1451273 w 3084506"/>
                <a:gd name="connsiteY48" fmla="*/ 2815863 h 16084970"/>
                <a:gd name="connsiteX49" fmla="*/ 1521155 w 3084506"/>
                <a:gd name="connsiteY49" fmla="*/ 3354363 h 16084970"/>
                <a:gd name="connsiteX50" fmla="*/ 1421128 w 3084506"/>
                <a:gd name="connsiteY50" fmla="*/ 3655585 h 16084970"/>
                <a:gd name="connsiteX51" fmla="*/ 1250306 w 3084506"/>
                <a:gd name="connsiteY51" fmla="*/ 4044730 h 16084970"/>
                <a:gd name="connsiteX52" fmla="*/ 1210569 w 3084506"/>
                <a:gd name="connsiteY52" fmla="*/ 4263054 h 16084970"/>
                <a:gd name="connsiteX53" fmla="*/ 1351475 w 3084506"/>
                <a:gd name="connsiteY53" fmla="*/ 4488457 h 16084970"/>
                <a:gd name="connsiteX54" fmla="*/ 1222673 w 3084506"/>
                <a:gd name="connsiteY54" fmla="*/ 4807948 h 16084970"/>
                <a:gd name="connsiteX55" fmla="*/ 1198466 w 3084506"/>
                <a:gd name="connsiteY55" fmla="*/ 5119675 h 16084970"/>
                <a:gd name="connsiteX56" fmla="*/ 1322700 w 3084506"/>
                <a:gd name="connsiteY56" fmla="*/ 5335487 h 16084970"/>
                <a:gd name="connsiteX57" fmla="*/ 1451273 w 3084506"/>
                <a:gd name="connsiteY57" fmla="*/ 5689691 h 16084970"/>
                <a:gd name="connsiteX58" fmla="*/ 1507681 w 3084506"/>
                <a:gd name="connsiteY58" fmla="*/ 6071985 h 16084970"/>
                <a:gd name="connsiteX59" fmla="*/ 1451273 w 3084506"/>
                <a:gd name="connsiteY59" fmla="*/ 6604091 h 16084970"/>
                <a:gd name="connsiteX60" fmla="*/ 1313109 w 3084506"/>
                <a:gd name="connsiteY60" fmla="*/ 7113132 h 16084970"/>
                <a:gd name="connsiteX61" fmla="*/ 1155532 w 3084506"/>
                <a:gd name="connsiteY61" fmla="*/ 7960618 h 16084970"/>
                <a:gd name="connsiteX62" fmla="*/ 1296893 w 3084506"/>
                <a:gd name="connsiteY62" fmla="*/ 8352047 h 16084970"/>
                <a:gd name="connsiteX63" fmla="*/ 1385959 w 3084506"/>
                <a:gd name="connsiteY63" fmla="*/ 8661491 h 16084970"/>
                <a:gd name="connsiteX64" fmla="*/ 1385959 w 3084506"/>
                <a:gd name="connsiteY64" fmla="*/ 9086034 h 16084970"/>
                <a:gd name="connsiteX65" fmla="*/ 1190016 w 3084506"/>
                <a:gd name="connsiteY65" fmla="*/ 9184005 h 16084970"/>
                <a:gd name="connsiteX66" fmla="*/ 947942 w 3084506"/>
                <a:gd name="connsiteY66" fmla="*/ 9054062 h 16084970"/>
                <a:gd name="connsiteX67" fmla="*/ 732816 w 3084506"/>
                <a:gd name="connsiteY67" fmla="*/ 8890091 h 16084970"/>
                <a:gd name="connsiteX68" fmla="*/ 471559 w 3084506"/>
                <a:gd name="connsiteY68" fmla="*/ 8628834 h 16084970"/>
                <a:gd name="connsiteX69" fmla="*/ 71909 w 3084506"/>
                <a:gd name="connsiteY69" fmla="*/ 8230782 h 16084970"/>
                <a:gd name="connsiteX70" fmla="*/ 44733 w 3084506"/>
                <a:gd name="connsiteY70" fmla="*/ 8323045 h 16084970"/>
                <a:gd name="connsiteX71" fmla="*/ 308273 w 3084506"/>
                <a:gd name="connsiteY71" fmla="*/ 8726805 h 16084970"/>
                <a:gd name="connsiteX72" fmla="*/ 732816 w 3084506"/>
                <a:gd name="connsiteY72" fmla="*/ 9053377 h 16084970"/>
                <a:gd name="connsiteX73" fmla="*/ 1059388 w 3084506"/>
                <a:gd name="connsiteY73" fmla="*/ 9314634 h 16084970"/>
                <a:gd name="connsiteX74" fmla="*/ 1287988 w 3084506"/>
                <a:gd name="connsiteY74" fmla="*/ 9804491 h 16084970"/>
                <a:gd name="connsiteX75" fmla="*/ 1353302 w 3084506"/>
                <a:gd name="connsiteY75" fmla="*/ 10131063 h 16084970"/>
                <a:gd name="connsiteX76" fmla="*/ 1320645 w 3084506"/>
                <a:gd name="connsiteY76" fmla="*/ 10555605 h 16084970"/>
                <a:gd name="connsiteX77" fmla="*/ 1124702 w 3084506"/>
                <a:gd name="connsiteY77" fmla="*/ 10947491 h 16084970"/>
                <a:gd name="connsiteX78" fmla="*/ 863445 w 3084506"/>
                <a:gd name="connsiteY78" fmla="*/ 11633291 h 16084970"/>
                <a:gd name="connsiteX79" fmla="*/ 830788 w 3084506"/>
                <a:gd name="connsiteY79" fmla="*/ 12057834 h 16084970"/>
                <a:gd name="connsiteX80" fmla="*/ 994073 w 3084506"/>
                <a:gd name="connsiteY80" fmla="*/ 12808948 h 16084970"/>
                <a:gd name="connsiteX81" fmla="*/ 1157359 w 3084506"/>
                <a:gd name="connsiteY81" fmla="*/ 13658034 h 16084970"/>
                <a:gd name="connsiteX82" fmla="*/ 1092045 w 3084506"/>
                <a:gd name="connsiteY82" fmla="*/ 14311177 h 16084970"/>
                <a:gd name="connsiteX83" fmla="*/ 1059388 w 3084506"/>
                <a:gd name="connsiteY83" fmla="*/ 15062291 h 16084970"/>
                <a:gd name="connsiteX84" fmla="*/ 896102 w 3084506"/>
                <a:gd name="connsiteY84" fmla="*/ 15552148 h 16084970"/>
                <a:gd name="connsiteX85" fmla="*/ 732816 w 3084506"/>
                <a:gd name="connsiteY85" fmla="*/ 16042005 h 16084970"/>
                <a:gd name="connsiteX86" fmla="*/ 1190016 w 3084506"/>
                <a:gd name="connsiteY86" fmla="*/ 15976691 h 16084970"/>
                <a:gd name="connsiteX0" fmla="*/ 1190016 w 3084984"/>
                <a:gd name="connsiteY0" fmla="*/ 15976691 h 16084970"/>
                <a:gd name="connsiteX1" fmla="*/ 1287988 w 3084984"/>
                <a:gd name="connsiteY1" fmla="*/ 15356205 h 16084970"/>
                <a:gd name="connsiteX2" fmla="*/ 1614559 w 3084984"/>
                <a:gd name="connsiteY2" fmla="*/ 14801034 h 16084970"/>
                <a:gd name="connsiteX3" fmla="*/ 1843159 w 3084984"/>
                <a:gd name="connsiteY3" fmla="*/ 14213205 h 16084970"/>
                <a:gd name="connsiteX4" fmla="*/ 1483930 w 3084984"/>
                <a:gd name="connsiteY4" fmla="*/ 13364120 h 16084970"/>
                <a:gd name="connsiteX5" fmla="*/ 1320645 w 3084984"/>
                <a:gd name="connsiteY5" fmla="*/ 12025177 h 16084970"/>
                <a:gd name="connsiteX6" fmla="*/ 1353302 w 3084984"/>
                <a:gd name="connsiteY6" fmla="*/ 11208748 h 16084970"/>
                <a:gd name="connsiteX7" fmla="*/ 1516588 w 3084984"/>
                <a:gd name="connsiteY7" fmla="*/ 10653577 h 16084970"/>
                <a:gd name="connsiteX8" fmla="*/ 1614559 w 3084984"/>
                <a:gd name="connsiteY8" fmla="*/ 9641205 h 16084970"/>
                <a:gd name="connsiteX9" fmla="*/ 1724633 w 3084984"/>
                <a:gd name="connsiteY9" fmla="*/ 9111156 h 16084970"/>
                <a:gd name="connsiteX10" fmla="*/ 1614559 w 3084984"/>
                <a:gd name="connsiteY10" fmla="*/ 8792120 h 16084970"/>
                <a:gd name="connsiteX11" fmla="*/ 1483930 w 3084984"/>
                <a:gd name="connsiteY11" fmla="*/ 8400234 h 16084970"/>
                <a:gd name="connsiteX12" fmla="*/ 1411537 w 3084984"/>
                <a:gd name="connsiteY12" fmla="*/ 7751887 h 16084970"/>
                <a:gd name="connsiteX13" fmla="*/ 1549245 w 3084984"/>
                <a:gd name="connsiteY13" fmla="*/ 6995977 h 16084970"/>
                <a:gd name="connsiteX14" fmla="*/ 1747699 w 3084984"/>
                <a:gd name="connsiteY14" fmla="*/ 6243036 h 16084970"/>
                <a:gd name="connsiteX15" fmla="*/ 1754093 w 3084984"/>
                <a:gd name="connsiteY15" fmla="*/ 5784922 h 16084970"/>
                <a:gd name="connsiteX16" fmla="*/ 1565231 w 3084984"/>
                <a:gd name="connsiteY16" fmla="*/ 5180422 h 16084970"/>
                <a:gd name="connsiteX17" fmla="*/ 1534401 w 3084984"/>
                <a:gd name="connsiteY17" fmla="*/ 4622739 h 16084970"/>
                <a:gd name="connsiteX18" fmla="*/ 1438484 w 3084984"/>
                <a:gd name="connsiteY18" fmla="*/ 4147726 h 16084970"/>
                <a:gd name="connsiteX19" fmla="*/ 1590809 w 3084984"/>
                <a:gd name="connsiteY19" fmla="*/ 3785301 h 16084970"/>
                <a:gd name="connsiteX20" fmla="*/ 1730344 w 3084984"/>
                <a:gd name="connsiteY20" fmla="*/ 3279000 h 16084970"/>
                <a:gd name="connsiteX21" fmla="*/ 2002563 w 3084984"/>
                <a:gd name="connsiteY21" fmla="*/ 3128960 h 16084970"/>
                <a:gd name="connsiteX22" fmla="*/ 2427105 w 3084984"/>
                <a:gd name="connsiteY22" fmla="*/ 2998331 h 16084970"/>
                <a:gd name="connsiteX23" fmla="*/ 2786334 w 3084984"/>
                <a:gd name="connsiteY23" fmla="*/ 2874097 h 16084970"/>
                <a:gd name="connsiteX24" fmla="*/ 3084130 w 3084984"/>
                <a:gd name="connsiteY24" fmla="*/ 2587263 h 16084970"/>
                <a:gd name="connsiteX25" fmla="*/ 2692245 w 3084984"/>
                <a:gd name="connsiteY25" fmla="*/ 2717891 h 16084970"/>
                <a:gd name="connsiteX26" fmla="*/ 2267702 w 3084984"/>
                <a:gd name="connsiteY26" fmla="*/ 2946491 h 16084970"/>
                <a:gd name="connsiteX27" fmla="*/ 1875816 w 3084984"/>
                <a:gd name="connsiteY27" fmla="*/ 3011805 h 16084970"/>
                <a:gd name="connsiteX28" fmla="*/ 1581902 w 3084984"/>
                <a:gd name="connsiteY28" fmla="*/ 3011805 h 16084970"/>
                <a:gd name="connsiteX29" fmla="*/ 1581902 w 3084984"/>
                <a:gd name="connsiteY29" fmla="*/ 2652577 h 16084970"/>
                <a:gd name="connsiteX30" fmla="*/ 1255330 w 3084984"/>
                <a:gd name="connsiteY30" fmla="*/ 2391320 h 16084970"/>
                <a:gd name="connsiteX31" fmla="*/ 994073 w 3084984"/>
                <a:gd name="connsiteY31" fmla="*/ 2195377 h 16084970"/>
                <a:gd name="connsiteX32" fmla="*/ 896102 w 3084984"/>
                <a:gd name="connsiteY32" fmla="*/ 1672863 h 16084970"/>
                <a:gd name="connsiteX33" fmla="*/ 863445 w 3084984"/>
                <a:gd name="connsiteY33" fmla="*/ 1248320 h 16084970"/>
                <a:gd name="connsiteX34" fmla="*/ 667502 w 3084984"/>
                <a:gd name="connsiteY34" fmla="*/ 954405 h 16084970"/>
                <a:gd name="connsiteX35" fmla="*/ 569530 w 3084984"/>
                <a:gd name="connsiteY35" fmla="*/ 595177 h 16084970"/>
                <a:gd name="connsiteX36" fmla="*/ 438902 w 3084984"/>
                <a:gd name="connsiteY36" fmla="*/ 366577 h 16084970"/>
                <a:gd name="connsiteX37" fmla="*/ 308273 w 3084984"/>
                <a:gd name="connsiteY37" fmla="*/ 137977 h 16084970"/>
                <a:gd name="connsiteX38" fmla="*/ 144988 w 3084984"/>
                <a:gd name="connsiteY38" fmla="*/ 7348 h 16084970"/>
                <a:gd name="connsiteX39" fmla="*/ 14359 w 3084984"/>
                <a:gd name="connsiteY39" fmla="*/ 40005 h 16084970"/>
                <a:gd name="connsiteX40" fmla="*/ 14359 w 3084984"/>
                <a:gd name="connsiteY40" fmla="*/ 235948 h 16084970"/>
                <a:gd name="connsiteX41" fmla="*/ 112330 w 3084984"/>
                <a:gd name="connsiteY41" fmla="*/ 366577 h 16084970"/>
                <a:gd name="connsiteX42" fmla="*/ 340930 w 3084984"/>
                <a:gd name="connsiteY42" fmla="*/ 725805 h 16084970"/>
                <a:gd name="connsiteX43" fmla="*/ 634845 w 3084984"/>
                <a:gd name="connsiteY43" fmla="*/ 1183005 h 16084970"/>
                <a:gd name="connsiteX44" fmla="*/ 732816 w 3084984"/>
                <a:gd name="connsiteY44" fmla="*/ 1770834 h 16084970"/>
                <a:gd name="connsiteX45" fmla="*/ 863445 w 3084984"/>
                <a:gd name="connsiteY45" fmla="*/ 2162720 h 16084970"/>
                <a:gd name="connsiteX46" fmla="*/ 994073 w 3084984"/>
                <a:gd name="connsiteY46" fmla="*/ 2391320 h 16084970"/>
                <a:gd name="connsiteX47" fmla="*/ 1385959 w 3084984"/>
                <a:gd name="connsiteY47" fmla="*/ 2619920 h 16084970"/>
                <a:gd name="connsiteX48" fmla="*/ 1451273 w 3084984"/>
                <a:gd name="connsiteY48" fmla="*/ 2815863 h 16084970"/>
                <a:gd name="connsiteX49" fmla="*/ 1521155 w 3084984"/>
                <a:gd name="connsiteY49" fmla="*/ 3354363 h 16084970"/>
                <a:gd name="connsiteX50" fmla="*/ 1421128 w 3084984"/>
                <a:gd name="connsiteY50" fmla="*/ 3655585 h 16084970"/>
                <a:gd name="connsiteX51" fmla="*/ 1250306 w 3084984"/>
                <a:gd name="connsiteY51" fmla="*/ 4044730 h 16084970"/>
                <a:gd name="connsiteX52" fmla="*/ 1210569 w 3084984"/>
                <a:gd name="connsiteY52" fmla="*/ 4263054 h 16084970"/>
                <a:gd name="connsiteX53" fmla="*/ 1351475 w 3084984"/>
                <a:gd name="connsiteY53" fmla="*/ 4488457 h 16084970"/>
                <a:gd name="connsiteX54" fmla="*/ 1222673 w 3084984"/>
                <a:gd name="connsiteY54" fmla="*/ 4807948 h 16084970"/>
                <a:gd name="connsiteX55" fmla="*/ 1198466 w 3084984"/>
                <a:gd name="connsiteY55" fmla="*/ 5119675 h 16084970"/>
                <a:gd name="connsiteX56" fmla="*/ 1322700 w 3084984"/>
                <a:gd name="connsiteY56" fmla="*/ 5335487 h 16084970"/>
                <a:gd name="connsiteX57" fmla="*/ 1451273 w 3084984"/>
                <a:gd name="connsiteY57" fmla="*/ 5689691 h 16084970"/>
                <a:gd name="connsiteX58" fmla="*/ 1507681 w 3084984"/>
                <a:gd name="connsiteY58" fmla="*/ 6071985 h 16084970"/>
                <a:gd name="connsiteX59" fmla="*/ 1451273 w 3084984"/>
                <a:gd name="connsiteY59" fmla="*/ 6604091 h 16084970"/>
                <a:gd name="connsiteX60" fmla="*/ 1313109 w 3084984"/>
                <a:gd name="connsiteY60" fmla="*/ 7113132 h 16084970"/>
                <a:gd name="connsiteX61" fmla="*/ 1155532 w 3084984"/>
                <a:gd name="connsiteY61" fmla="*/ 7960618 h 16084970"/>
                <a:gd name="connsiteX62" fmla="*/ 1296893 w 3084984"/>
                <a:gd name="connsiteY62" fmla="*/ 8352047 h 16084970"/>
                <a:gd name="connsiteX63" fmla="*/ 1385959 w 3084984"/>
                <a:gd name="connsiteY63" fmla="*/ 8661491 h 16084970"/>
                <a:gd name="connsiteX64" fmla="*/ 1385959 w 3084984"/>
                <a:gd name="connsiteY64" fmla="*/ 9086034 h 16084970"/>
                <a:gd name="connsiteX65" fmla="*/ 1190016 w 3084984"/>
                <a:gd name="connsiteY65" fmla="*/ 9184005 h 16084970"/>
                <a:gd name="connsiteX66" fmla="*/ 947942 w 3084984"/>
                <a:gd name="connsiteY66" fmla="*/ 9054062 h 16084970"/>
                <a:gd name="connsiteX67" fmla="*/ 732816 w 3084984"/>
                <a:gd name="connsiteY67" fmla="*/ 8890091 h 16084970"/>
                <a:gd name="connsiteX68" fmla="*/ 471559 w 3084984"/>
                <a:gd name="connsiteY68" fmla="*/ 8628834 h 16084970"/>
                <a:gd name="connsiteX69" fmla="*/ 71909 w 3084984"/>
                <a:gd name="connsiteY69" fmla="*/ 8230782 h 16084970"/>
                <a:gd name="connsiteX70" fmla="*/ 44733 w 3084984"/>
                <a:gd name="connsiteY70" fmla="*/ 8323045 h 16084970"/>
                <a:gd name="connsiteX71" fmla="*/ 308273 w 3084984"/>
                <a:gd name="connsiteY71" fmla="*/ 8726805 h 16084970"/>
                <a:gd name="connsiteX72" fmla="*/ 732816 w 3084984"/>
                <a:gd name="connsiteY72" fmla="*/ 9053377 h 16084970"/>
                <a:gd name="connsiteX73" fmla="*/ 1059388 w 3084984"/>
                <a:gd name="connsiteY73" fmla="*/ 9314634 h 16084970"/>
                <a:gd name="connsiteX74" fmla="*/ 1287988 w 3084984"/>
                <a:gd name="connsiteY74" fmla="*/ 9804491 h 16084970"/>
                <a:gd name="connsiteX75" fmla="*/ 1353302 w 3084984"/>
                <a:gd name="connsiteY75" fmla="*/ 10131063 h 16084970"/>
                <a:gd name="connsiteX76" fmla="*/ 1320645 w 3084984"/>
                <a:gd name="connsiteY76" fmla="*/ 10555605 h 16084970"/>
                <a:gd name="connsiteX77" fmla="*/ 1124702 w 3084984"/>
                <a:gd name="connsiteY77" fmla="*/ 10947491 h 16084970"/>
                <a:gd name="connsiteX78" fmla="*/ 863445 w 3084984"/>
                <a:gd name="connsiteY78" fmla="*/ 11633291 h 16084970"/>
                <a:gd name="connsiteX79" fmla="*/ 830788 w 3084984"/>
                <a:gd name="connsiteY79" fmla="*/ 12057834 h 16084970"/>
                <a:gd name="connsiteX80" fmla="*/ 994073 w 3084984"/>
                <a:gd name="connsiteY80" fmla="*/ 12808948 h 16084970"/>
                <a:gd name="connsiteX81" fmla="*/ 1157359 w 3084984"/>
                <a:gd name="connsiteY81" fmla="*/ 13658034 h 16084970"/>
                <a:gd name="connsiteX82" fmla="*/ 1092045 w 3084984"/>
                <a:gd name="connsiteY82" fmla="*/ 14311177 h 16084970"/>
                <a:gd name="connsiteX83" fmla="*/ 1059388 w 3084984"/>
                <a:gd name="connsiteY83" fmla="*/ 15062291 h 16084970"/>
                <a:gd name="connsiteX84" fmla="*/ 896102 w 3084984"/>
                <a:gd name="connsiteY84" fmla="*/ 15552148 h 16084970"/>
                <a:gd name="connsiteX85" fmla="*/ 732816 w 3084984"/>
                <a:gd name="connsiteY85" fmla="*/ 16042005 h 16084970"/>
                <a:gd name="connsiteX86" fmla="*/ 1190016 w 3084984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7702 w 3075425"/>
                <a:gd name="connsiteY26" fmla="*/ 2946491 h 16084970"/>
                <a:gd name="connsiteX27" fmla="*/ 1875816 w 3075425"/>
                <a:gd name="connsiteY27" fmla="*/ 3011805 h 16084970"/>
                <a:gd name="connsiteX28" fmla="*/ 1581902 w 3075425"/>
                <a:gd name="connsiteY28" fmla="*/ 3011805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863445 w 3075425"/>
                <a:gd name="connsiteY45" fmla="*/ 2162720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451273 w 3075425"/>
                <a:gd name="connsiteY48" fmla="*/ 281586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581902 w 3075425"/>
                <a:gd name="connsiteY28" fmla="*/ 3011805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863445 w 3075425"/>
                <a:gd name="connsiteY45" fmla="*/ 2162720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451273 w 3075425"/>
                <a:gd name="connsiteY48" fmla="*/ 281586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581902 w 3075425"/>
                <a:gd name="connsiteY28" fmla="*/ 3011805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863445 w 3075425"/>
                <a:gd name="connsiteY45" fmla="*/ 2162720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451273 w 3075425"/>
                <a:gd name="connsiteY48" fmla="*/ 281586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863445 w 3075425"/>
                <a:gd name="connsiteY45" fmla="*/ 2162720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451273 w 3075425"/>
                <a:gd name="connsiteY48" fmla="*/ 281586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863445 w 3075425"/>
                <a:gd name="connsiteY45" fmla="*/ 2162720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94073 w 3075425"/>
                <a:gd name="connsiteY31" fmla="*/ 2195377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896102 w 3075425"/>
                <a:gd name="connsiteY32" fmla="*/ 1672863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912088 w 3075425"/>
                <a:gd name="connsiteY32" fmla="*/ 1688849 h 16084970"/>
                <a:gd name="connsiteX33" fmla="*/ 863445 w 3075425"/>
                <a:gd name="connsiteY33" fmla="*/ 1248320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912088 w 3075425"/>
                <a:gd name="connsiteY32" fmla="*/ 1688849 h 16084970"/>
                <a:gd name="connsiteX33" fmla="*/ 940178 w 3075425"/>
                <a:gd name="connsiteY33" fmla="*/ 1392194 h 16084970"/>
                <a:gd name="connsiteX34" fmla="*/ 667502 w 3075425"/>
                <a:gd name="connsiteY34" fmla="*/ 954405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912088 w 3075425"/>
                <a:gd name="connsiteY32" fmla="*/ 1688849 h 16084970"/>
                <a:gd name="connsiteX33" fmla="*/ 940178 w 3075425"/>
                <a:gd name="connsiteY33" fmla="*/ 1392194 h 16084970"/>
                <a:gd name="connsiteX34" fmla="*/ 721855 w 3075425"/>
                <a:gd name="connsiteY34" fmla="*/ 951208 h 16084970"/>
                <a:gd name="connsiteX35" fmla="*/ 569530 w 3075425"/>
                <a:gd name="connsiteY35" fmla="*/ 59517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912088 w 3075425"/>
                <a:gd name="connsiteY32" fmla="*/ 1688849 h 16084970"/>
                <a:gd name="connsiteX33" fmla="*/ 940178 w 3075425"/>
                <a:gd name="connsiteY33" fmla="*/ 1392194 h 16084970"/>
                <a:gd name="connsiteX34" fmla="*/ 721855 w 3075425"/>
                <a:gd name="connsiteY34" fmla="*/ 951208 h 16084970"/>
                <a:gd name="connsiteX35" fmla="*/ 614291 w 3075425"/>
                <a:gd name="connsiteY35" fmla="*/ 75503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40930 w 3075425"/>
                <a:gd name="connsiteY42" fmla="*/ 725805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90016 w 3075425"/>
                <a:gd name="connsiteY0" fmla="*/ 15976691 h 16084970"/>
                <a:gd name="connsiteX1" fmla="*/ 1287988 w 3075425"/>
                <a:gd name="connsiteY1" fmla="*/ 15356205 h 16084970"/>
                <a:gd name="connsiteX2" fmla="*/ 1614559 w 3075425"/>
                <a:gd name="connsiteY2" fmla="*/ 14801034 h 16084970"/>
                <a:gd name="connsiteX3" fmla="*/ 1843159 w 3075425"/>
                <a:gd name="connsiteY3" fmla="*/ 14213205 h 16084970"/>
                <a:gd name="connsiteX4" fmla="*/ 1483930 w 3075425"/>
                <a:gd name="connsiteY4" fmla="*/ 13364120 h 16084970"/>
                <a:gd name="connsiteX5" fmla="*/ 1320645 w 3075425"/>
                <a:gd name="connsiteY5" fmla="*/ 12025177 h 16084970"/>
                <a:gd name="connsiteX6" fmla="*/ 1353302 w 3075425"/>
                <a:gd name="connsiteY6" fmla="*/ 11208748 h 16084970"/>
                <a:gd name="connsiteX7" fmla="*/ 1516588 w 3075425"/>
                <a:gd name="connsiteY7" fmla="*/ 10653577 h 16084970"/>
                <a:gd name="connsiteX8" fmla="*/ 1614559 w 3075425"/>
                <a:gd name="connsiteY8" fmla="*/ 9641205 h 16084970"/>
                <a:gd name="connsiteX9" fmla="*/ 1724633 w 3075425"/>
                <a:gd name="connsiteY9" fmla="*/ 9111156 h 16084970"/>
                <a:gd name="connsiteX10" fmla="*/ 1614559 w 3075425"/>
                <a:gd name="connsiteY10" fmla="*/ 8792120 h 16084970"/>
                <a:gd name="connsiteX11" fmla="*/ 1483930 w 3075425"/>
                <a:gd name="connsiteY11" fmla="*/ 8400234 h 16084970"/>
                <a:gd name="connsiteX12" fmla="*/ 1411537 w 3075425"/>
                <a:gd name="connsiteY12" fmla="*/ 7751887 h 16084970"/>
                <a:gd name="connsiteX13" fmla="*/ 1549245 w 3075425"/>
                <a:gd name="connsiteY13" fmla="*/ 6995977 h 16084970"/>
                <a:gd name="connsiteX14" fmla="*/ 1747699 w 3075425"/>
                <a:gd name="connsiteY14" fmla="*/ 6243036 h 16084970"/>
                <a:gd name="connsiteX15" fmla="*/ 1754093 w 3075425"/>
                <a:gd name="connsiteY15" fmla="*/ 5784922 h 16084970"/>
                <a:gd name="connsiteX16" fmla="*/ 1565231 w 3075425"/>
                <a:gd name="connsiteY16" fmla="*/ 5180422 h 16084970"/>
                <a:gd name="connsiteX17" fmla="*/ 1534401 w 3075425"/>
                <a:gd name="connsiteY17" fmla="*/ 4622739 h 16084970"/>
                <a:gd name="connsiteX18" fmla="*/ 1438484 w 3075425"/>
                <a:gd name="connsiteY18" fmla="*/ 4147726 h 16084970"/>
                <a:gd name="connsiteX19" fmla="*/ 1590809 w 3075425"/>
                <a:gd name="connsiteY19" fmla="*/ 3785301 h 16084970"/>
                <a:gd name="connsiteX20" fmla="*/ 1730344 w 3075425"/>
                <a:gd name="connsiteY20" fmla="*/ 3279000 h 16084970"/>
                <a:gd name="connsiteX21" fmla="*/ 2002563 w 3075425"/>
                <a:gd name="connsiteY21" fmla="*/ 3128960 h 16084970"/>
                <a:gd name="connsiteX22" fmla="*/ 2427105 w 3075425"/>
                <a:gd name="connsiteY22" fmla="*/ 2998331 h 16084970"/>
                <a:gd name="connsiteX23" fmla="*/ 2786334 w 3075425"/>
                <a:gd name="connsiteY23" fmla="*/ 2874097 h 16084970"/>
                <a:gd name="connsiteX24" fmla="*/ 3074538 w 3075425"/>
                <a:gd name="connsiteY24" fmla="*/ 2536108 h 16084970"/>
                <a:gd name="connsiteX25" fmla="*/ 2692245 w 3075425"/>
                <a:gd name="connsiteY25" fmla="*/ 2717891 h 16084970"/>
                <a:gd name="connsiteX26" fmla="*/ 2261307 w 3075425"/>
                <a:gd name="connsiteY26" fmla="*/ 2927308 h 16084970"/>
                <a:gd name="connsiteX27" fmla="*/ 1875816 w 3075425"/>
                <a:gd name="connsiteY27" fmla="*/ 3011805 h 16084970"/>
                <a:gd name="connsiteX28" fmla="*/ 1712988 w 3075425"/>
                <a:gd name="connsiteY28" fmla="*/ 2986227 h 16084970"/>
                <a:gd name="connsiteX29" fmla="*/ 1581902 w 3075425"/>
                <a:gd name="connsiteY29" fmla="*/ 2652577 h 16084970"/>
                <a:gd name="connsiteX30" fmla="*/ 1255330 w 3075425"/>
                <a:gd name="connsiteY30" fmla="*/ 2391320 h 16084970"/>
                <a:gd name="connsiteX31" fmla="*/ 971693 w 3075425"/>
                <a:gd name="connsiteY31" fmla="*/ 1993953 h 16084970"/>
                <a:gd name="connsiteX32" fmla="*/ 912088 w 3075425"/>
                <a:gd name="connsiteY32" fmla="*/ 1688849 h 16084970"/>
                <a:gd name="connsiteX33" fmla="*/ 940178 w 3075425"/>
                <a:gd name="connsiteY33" fmla="*/ 1392194 h 16084970"/>
                <a:gd name="connsiteX34" fmla="*/ 721855 w 3075425"/>
                <a:gd name="connsiteY34" fmla="*/ 951208 h 16084970"/>
                <a:gd name="connsiteX35" fmla="*/ 614291 w 3075425"/>
                <a:gd name="connsiteY35" fmla="*/ 755037 h 16084970"/>
                <a:gd name="connsiteX36" fmla="*/ 438902 w 3075425"/>
                <a:gd name="connsiteY36" fmla="*/ 366577 h 16084970"/>
                <a:gd name="connsiteX37" fmla="*/ 308273 w 3075425"/>
                <a:gd name="connsiteY37" fmla="*/ 137977 h 16084970"/>
                <a:gd name="connsiteX38" fmla="*/ 144988 w 3075425"/>
                <a:gd name="connsiteY38" fmla="*/ 7348 h 16084970"/>
                <a:gd name="connsiteX39" fmla="*/ 14359 w 3075425"/>
                <a:gd name="connsiteY39" fmla="*/ 40005 h 16084970"/>
                <a:gd name="connsiteX40" fmla="*/ 14359 w 3075425"/>
                <a:gd name="connsiteY40" fmla="*/ 235948 h 16084970"/>
                <a:gd name="connsiteX41" fmla="*/ 112330 w 3075425"/>
                <a:gd name="connsiteY41" fmla="*/ 366577 h 16084970"/>
                <a:gd name="connsiteX42" fmla="*/ 331338 w 3075425"/>
                <a:gd name="connsiteY42" fmla="*/ 741792 h 16084970"/>
                <a:gd name="connsiteX43" fmla="*/ 634845 w 3075425"/>
                <a:gd name="connsiteY43" fmla="*/ 1183005 h 16084970"/>
                <a:gd name="connsiteX44" fmla="*/ 732816 w 3075425"/>
                <a:gd name="connsiteY44" fmla="*/ 1770834 h 16084970"/>
                <a:gd name="connsiteX45" fmla="*/ 773923 w 3075425"/>
                <a:gd name="connsiteY45" fmla="*/ 2066804 h 16084970"/>
                <a:gd name="connsiteX46" fmla="*/ 994073 w 3075425"/>
                <a:gd name="connsiteY46" fmla="*/ 2391320 h 16084970"/>
                <a:gd name="connsiteX47" fmla="*/ 1385959 w 3075425"/>
                <a:gd name="connsiteY47" fmla="*/ 2619920 h 16084970"/>
                <a:gd name="connsiteX48" fmla="*/ 1521612 w 3075425"/>
                <a:gd name="connsiteY48" fmla="*/ 2918173 h 16084970"/>
                <a:gd name="connsiteX49" fmla="*/ 1521155 w 3075425"/>
                <a:gd name="connsiteY49" fmla="*/ 3354363 h 16084970"/>
                <a:gd name="connsiteX50" fmla="*/ 1421128 w 3075425"/>
                <a:gd name="connsiteY50" fmla="*/ 3655585 h 16084970"/>
                <a:gd name="connsiteX51" fmla="*/ 1250306 w 3075425"/>
                <a:gd name="connsiteY51" fmla="*/ 4044730 h 16084970"/>
                <a:gd name="connsiteX52" fmla="*/ 1210569 w 3075425"/>
                <a:gd name="connsiteY52" fmla="*/ 4263054 h 16084970"/>
                <a:gd name="connsiteX53" fmla="*/ 1351475 w 3075425"/>
                <a:gd name="connsiteY53" fmla="*/ 4488457 h 16084970"/>
                <a:gd name="connsiteX54" fmla="*/ 1222673 w 3075425"/>
                <a:gd name="connsiteY54" fmla="*/ 4807948 h 16084970"/>
                <a:gd name="connsiteX55" fmla="*/ 1198466 w 3075425"/>
                <a:gd name="connsiteY55" fmla="*/ 5119675 h 16084970"/>
                <a:gd name="connsiteX56" fmla="*/ 1322700 w 3075425"/>
                <a:gd name="connsiteY56" fmla="*/ 5335487 h 16084970"/>
                <a:gd name="connsiteX57" fmla="*/ 1451273 w 3075425"/>
                <a:gd name="connsiteY57" fmla="*/ 5689691 h 16084970"/>
                <a:gd name="connsiteX58" fmla="*/ 1507681 w 3075425"/>
                <a:gd name="connsiteY58" fmla="*/ 6071985 h 16084970"/>
                <a:gd name="connsiteX59" fmla="*/ 1451273 w 3075425"/>
                <a:gd name="connsiteY59" fmla="*/ 6604091 h 16084970"/>
                <a:gd name="connsiteX60" fmla="*/ 1313109 w 3075425"/>
                <a:gd name="connsiteY60" fmla="*/ 7113132 h 16084970"/>
                <a:gd name="connsiteX61" fmla="*/ 1155532 w 3075425"/>
                <a:gd name="connsiteY61" fmla="*/ 7960618 h 16084970"/>
                <a:gd name="connsiteX62" fmla="*/ 1296893 w 3075425"/>
                <a:gd name="connsiteY62" fmla="*/ 8352047 h 16084970"/>
                <a:gd name="connsiteX63" fmla="*/ 1385959 w 3075425"/>
                <a:gd name="connsiteY63" fmla="*/ 8661491 h 16084970"/>
                <a:gd name="connsiteX64" fmla="*/ 1385959 w 3075425"/>
                <a:gd name="connsiteY64" fmla="*/ 9086034 h 16084970"/>
                <a:gd name="connsiteX65" fmla="*/ 1190016 w 3075425"/>
                <a:gd name="connsiteY65" fmla="*/ 9184005 h 16084970"/>
                <a:gd name="connsiteX66" fmla="*/ 947942 w 3075425"/>
                <a:gd name="connsiteY66" fmla="*/ 9054062 h 16084970"/>
                <a:gd name="connsiteX67" fmla="*/ 732816 w 3075425"/>
                <a:gd name="connsiteY67" fmla="*/ 8890091 h 16084970"/>
                <a:gd name="connsiteX68" fmla="*/ 471559 w 3075425"/>
                <a:gd name="connsiteY68" fmla="*/ 8628834 h 16084970"/>
                <a:gd name="connsiteX69" fmla="*/ 71909 w 3075425"/>
                <a:gd name="connsiteY69" fmla="*/ 8230782 h 16084970"/>
                <a:gd name="connsiteX70" fmla="*/ 44733 w 3075425"/>
                <a:gd name="connsiteY70" fmla="*/ 8323045 h 16084970"/>
                <a:gd name="connsiteX71" fmla="*/ 308273 w 3075425"/>
                <a:gd name="connsiteY71" fmla="*/ 8726805 h 16084970"/>
                <a:gd name="connsiteX72" fmla="*/ 732816 w 3075425"/>
                <a:gd name="connsiteY72" fmla="*/ 9053377 h 16084970"/>
                <a:gd name="connsiteX73" fmla="*/ 1059388 w 3075425"/>
                <a:gd name="connsiteY73" fmla="*/ 9314634 h 16084970"/>
                <a:gd name="connsiteX74" fmla="*/ 1287988 w 3075425"/>
                <a:gd name="connsiteY74" fmla="*/ 9804491 h 16084970"/>
                <a:gd name="connsiteX75" fmla="*/ 1353302 w 3075425"/>
                <a:gd name="connsiteY75" fmla="*/ 10131063 h 16084970"/>
                <a:gd name="connsiteX76" fmla="*/ 1320645 w 3075425"/>
                <a:gd name="connsiteY76" fmla="*/ 10555605 h 16084970"/>
                <a:gd name="connsiteX77" fmla="*/ 1124702 w 3075425"/>
                <a:gd name="connsiteY77" fmla="*/ 10947491 h 16084970"/>
                <a:gd name="connsiteX78" fmla="*/ 863445 w 3075425"/>
                <a:gd name="connsiteY78" fmla="*/ 11633291 h 16084970"/>
                <a:gd name="connsiteX79" fmla="*/ 830788 w 3075425"/>
                <a:gd name="connsiteY79" fmla="*/ 12057834 h 16084970"/>
                <a:gd name="connsiteX80" fmla="*/ 994073 w 3075425"/>
                <a:gd name="connsiteY80" fmla="*/ 12808948 h 16084970"/>
                <a:gd name="connsiteX81" fmla="*/ 1157359 w 3075425"/>
                <a:gd name="connsiteY81" fmla="*/ 13658034 h 16084970"/>
                <a:gd name="connsiteX82" fmla="*/ 1092045 w 3075425"/>
                <a:gd name="connsiteY82" fmla="*/ 14311177 h 16084970"/>
                <a:gd name="connsiteX83" fmla="*/ 1059388 w 3075425"/>
                <a:gd name="connsiteY83" fmla="*/ 15062291 h 16084970"/>
                <a:gd name="connsiteX84" fmla="*/ 896102 w 3075425"/>
                <a:gd name="connsiteY84" fmla="*/ 15552148 h 16084970"/>
                <a:gd name="connsiteX85" fmla="*/ 732816 w 3075425"/>
                <a:gd name="connsiteY85" fmla="*/ 16042005 h 16084970"/>
                <a:gd name="connsiteX86" fmla="*/ 1190016 w 3075425"/>
                <a:gd name="connsiteY86" fmla="*/ 15976691 h 16084970"/>
                <a:gd name="connsiteX0" fmla="*/ 1184688 w 3070097"/>
                <a:gd name="connsiteY0" fmla="*/ 16070343 h 16178622"/>
                <a:gd name="connsiteX1" fmla="*/ 1282660 w 3070097"/>
                <a:gd name="connsiteY1" fmla="*/ 15449857 h 16178622"/>
                <a:gd name="connsiteX2" fmla="*/ 1609231 w 3070097"/>
                <a:gd name="connsiteY2" fmla="*/ 14894686 h 16178622"/>
                <a:gd name="connsiteX3" fmla="*/ 1837831 w 3070097"/>
                <a:gd name="connsiteY3" fmla="*/ 14306857 h 16178622"/>
                <a:gd name="connsiteX4" fmla="*/ 1478602 w 3070097"/>
                <a:gd name="connsiteY4" fmla="*/ 13457772 h 16178622"/>
                <a:gd name="connsiteX5" fmla="*/ 1315317 w 3070097"/>
                <a:gd name="connsiteY5" fmla="*/ 12118829 h 16178622"/>
                <a:gd name="connsiteX6" fmla="*/ 1347974 w 3070097"/>
                <a:gd name="connsiteY6" fmla="*/ 11302400 h 16178622"/>
                <a:gd name="connsiteX7" fmla="*/ 1511260 w 3070097"/>
                <a:gd name="connsiteY7" fmla="*/ 10747229 h 16178622"/>
                <a:gd name="connsiteX8" fmla="*/ 1609231 w 3070097"/>
                <a:gd name="connsiteY8" fmla="*/ 9734857 h 16178622"/>
                <a:gd name="connsiteX9" fmla="*/ 1719305 w 3070097"/>
                <a:gd name="connsiteY9" fmla="*/ 9204808 h 16178622"/>
                <a:gd name="connsiteX10" fmla="*/ 1609231 w 3070097"/>
                <a:gd name="connsiteY10" fmla="*/ 8885772 h 16178622"/>
                <a:gd name="connsiteX11" fmla="*/ 1478602 w 3070097"/>
                <a:gd name="connsiteY11" fmla="*/ 8493886 h 16178622"/>
                <a:gd name="connsiteX12" fmla="*/ 1406209 w 3070097"/>
                <a:gd name="connsiteY12" fmla="*/ 7845539 h 16178622"/>
                <a:gd name="connsiteX13" fmla="*/ 1543917 w 3070097"/>
                <a:gd name="connsiteY13" fmla="*/ 7089629 h 16178622"/>
                <a:gd name="connsiteX14" fmla="*/ 1742371 w 3070097"/>
                <a:gd name="connsiteY14" fmla="*/ 6336688 h 16178622"/>
                <a:gd name="connsiteX15" fmla="*/ 1748765 w 3070097"/>
                <a:gd name="connsiteY15" fmla="*/ 5878574 h 16178622"/>
                <a:gd name="connsiteX16" fmla="*/ 1559903 w 3070097"/>
                <a:gd name="connsiteY16" fmla="*/ 5274074 h 16178622"/>
                <a:gd name="connsiteX17" fmla="*/ 1529073 w 3070097"/>
                <a:gd name="connsiteY17" fmla="*/ 4716391 h 16178622"/>
                <a:gd name="connsiteX18" fmla="*/ 1433156 w 3070097"/>
                <a:gd name="connsiteY18" fmla="*/ 4241378 h 16178622"/>
                <a:gd name="connsiteX19" fmla="*/ 1585481 w 3070097"/>
                <a:gd name="connsiteY19" fmla="*/ 3878953 h 16178622"/>
                <a:gd name="connsiteX20" fmla="*/ 1725016 w 3070097"/>
                <a:gd name="connsiteY20" fmla="*/ 3372652 h 16178622"/>
                <a:gd name="connsiteX21" fmla="*/ 1997235 w 3070097"/>
                <a:gd name="connsiteY21" fmla="*/ 3222612 h 16178622"/>
                <a:gd name="connsiteX22" fmla="*/ 2421777 w 3070097"/>
                <a:gd name="connsiteY22" fmla="*/ 3091983 h 16178622"/>
                <a:gd name="connsiteX23" fmla="*/ 2781006 w 3070097"/>
                <a:gd name="connsiteY23" fmla="*/ 2967749 h 16178622"/>
                <a:gd name="connsiteX24" fmla="*/ 3069210 w 3070097"/>
                <a:gd name="connsiteY24" fmla="*/ 2629760 h 16178622"/>
                <a:gd name="connsiteX25" fmla="*/ 2686917 w 3070097"/>
                <a:gd name="connsiteY25" fmla="*/ 2811543 h 16178622"/>
                <a:gd name="connsiteX26" fmla="*/ 2255979 w 3070097"/>
                <a:gd name="connsiteY26" fmla="*/ 3020960 h 16178622"/>
                <a:gd name="connsiteX27" fmla="*/ 1870488 w 3070097"/>
                <a:gd name="connsiteY27" fmla="*/ 3105457 h 16178622"/>
                <a:gd name="connsiteX28" fmla="*/ 1707660 w 3070097"/>
                <a:gd name="connsiteY28" fmla="*/ 3079879 h 16178622"/>
                <a:gd name="connsiteX29" fmla="*/ 1576574 w 3070097"/>
                <a:gd name="connsiteY29" fmla="*/ 2746229 h 16178622"/>
                <a:gd name="connsiteX30" fmla="*/ 1250002 w 3070097"/>
                <a:gd name="connsiteY30" fmla="*/ 2484972 h 16178622"/>
                <a:gd name="connsiteX31" fmla="*/ 966365 w 3070097"/>
                <a:gd name="connsiteY31" fmla="*/ 2087605 h 16178622"/>
                <a:gd name="connsiteX32" fmla="*/ 906760 w 3070097"/>
                <a:gd name="connsiteY32" fmla="*/ 1782501 h 16178622"/>
                <a:gd name="connsiteX33" fmla="*/ 934850 w 3070097"/>
                <a:gd name="connsiteY33" fmla="*/ 1485846 h 16178622"/>
                <a:gd name="connsiteX34" fmla="*/ 716527 w 3070097"/>
                <a:gd name="connsiteY34" fmla="*/ 1044860 h 16178622"/>
                <a:gd name="connsiteX35" fmla="*/ 608963 w 3070097"/>
                <a:gd name="connsiteY35" fmla="*/ 848689 h 16178622"/>
                <a:gd name="connsiteX36" fmla="*/ 433574 w 3070097"/>
                <a:gd name="connsiteY36" fmla="*/ 460229 h 16178622"/>
                <a:gd name="connsiteX37" fmla="*/ 302945 w 3070097"/>
                <a:gd name="connsiteY37" fmla="*/ 231629 h 16178622"/>
                <a:gd name="connsiteX38" fmla="*/ 50138 w 3070097"/>
                <a:gd name="connsiteY38" fmla="*/ 1887 h 16178622"/>
                <a:gd name="connsiteX39" fmla="*/ 9031 w 3070097"/>
                <a:gd name="connsiteY39" fmla="*/ 133657 h 16178622"/>
                <a:gd name="connsiteX40" fmla="*/ 9031 w 3070097"/>
                <a:gd name="connsiteY40" fmla="*/ 329600 h 16178622"/>
                <a:gd name="connsiteX41" fmla="*/ 107002 w 3070097"/>
                <a:gd name="connsiteY41" fmla="*/ 460229 h 16178622"/>
                <a:gd name="connsiteX42" fmla="*/ 326010 w 3070097"/>
                <a:gd name="connsiteY42" fmla="*/ 835444 h 16178622"/>
                <a:gd name="connsiteX43" fmla="*/ 629517 w 3070097"/>
                <a:gd name="connsiteY43" fmla="*/ 1276657 h 16178622"/>
                <a:gd name="connsiteX44" fmla="*/ 727488 w 3070097"/>
                <a:gd name="connsiteY44" fmla="*/ 1864486 h 16178622"/>
                <a:gd name="connsiteX45" fmla="*/ 768595 w 3070097"/>
                <a:gd name="connsiteY45" fmla="*/ 2160456 h 16178622"/>
                <a:gd name="connsiteX46" fmla="*/ 988745 w 3070097"/>
                <a:gd name="connsiteY46" fmla="*/ 2484972 h 16178622"/>
                <a:gd name="connsiteX47" fmla="*/ 1380631 w 3070097"/>
                <a:gd name="connsiteY47" fmla="*/ 2713572 h 16178622"/>
                <a:gd name="connsiteX48" fmla="*/ 1516284 w 3070097"/>
                <a:gd name="connsiteY48" fmla="*/ 3011825 h 16178622"/>
                <a:gd name="connsiteX49" fmla="*/ 1515827 w 3070097"/>
                <a:gd name="connsiteY49" fmla="*/ 3448015 h 16178622"/>
                <a:gd name="connsiteX50" fmla="*/ 1415800 w 3070097"/>
                <a:gd name="connsiteY50" fmla="*/ 3749237 h 16178622"/>
                <a:gd name="connsiteX51" fmla="*/ 1244978 w 3070097"/>
                <a:gd name="connsiteY51" fmla="*/ 4138382 h 16178622"/>
                <a:gd name="connsiteX52" fmla="*/ 1205241 w 3070097"/>
                <a:gd name="connsiteY52" fmla="*/ 4356706 h 16178622"/>
                <a:gd name="connsiteX53" fmla="*/ 1346147 w 3070097"/>
                <a:gd name="connsiteY53" fmla="*/ 4582109 h 16178622"/>
                <a:gd name="connsiteX54" fmla="*/ 1217345 w 3070097"/>
                <a:gd name="connsiteY54" fmla="*/ 4901600 h 16178622"/>
                <a:gd name="connsiteX55" fmla="*/ 1193138 w 3070097"/>
                <a:gd name="connsiteY55" fmla="*/ 5213327 h 16178622"/>
                <a:gd name="connsiteX56" fmla="*/ 1317372 w 3070097"/>
                <a:gd name="connsiteY56" fmla="*/ 5429139 h 16178622"/>
                <a:gd name="connsiteX57" fmla="*/ 1445945 w 3070097"/>
                <a:gd name="connsiteY57" fmla="*/ 5783343 h 16178622"/>
                <a:gd name="connsiteX58" fmla="*/ 1502353 w 3070097"/>
                <a:gd name="connsiteY58" fmla="*/ 6165637 h 16178622"/>
                <a:gd name="connsiteX59" fmla="*/ 1445945 w 3070097"/>
                <a:gd name="connsiteY59" fmla="*/ 6697743 h 16178622"/>
                <a:gd name="connsiteX60" fmla="*/ 1307781 w 3070097"/>
                <a:gd name="connsiteY60" fmla="*/ 7206784 h 16178622"/>
                <a:gd name="connsiteX61" fmla="*/ 1150204 w 3070097"/>
                <a:gd name="connsiteY61" fmla="*/ 8054270 h 16178622"/>
                <a:gd name="connsiteX62" fmla="*/ 1291565 w 3070097"/>
                <a:gd name="connsiteY62" fmla="*/ 8445699 h 16178622"/>
                <a:gd name="connsiteX63" fmla="*/ 1380631 w 3070097"/>
                <a:gd name="connsiteY63" fmla="*/ 8755143 h 16178622"/>
                <a:gd name="connsiteX64" fmla="*/ 1380631 w 3070097"/>
                <a:gd name="connsiteY64" fmla="*/ 9179686 h 16178622"/>
                <a:gd name="connsiteX65" fmla="*/ 1184688 w 3070097"/>
                <a:gd name="connsiteY65" fmla="*/ 9277657 h 16178622"/>
                <a:gd name="connsiteX66" fmla="*/ 942614 w 3070097"/>
                <a:gd name="connsiteY66" fmla="*/ 9147714 h 16178622"/>
                <a:gd name="connsiteX67" fmla="*/ 727488 w 3070097"/>
                <a:gd name="connsiteY67" fmla="*/ 8983743 h 16178622"/>
                <a:gd name="connsiteX68" fmla="*/ 466231 w 3070097"/>
                <a:gd name="connsiteY68" fmla="*/ 8722486 h 16178622"/>
                <a:gd name="connsiteX69" fmla="*/ 66581 w 3070097"/>
                <a:gd name="connsiteY69" fmla="*/ 8324434 h 16178622"/>
                <a:gd name="connsiteX70" fmla="*/ 39405 w 3070097"/>
                <a:gd name="connsiteY70" fmla="*/ 8416697 h 16178622"/>
                <a:gd name="connsiteX71" fmla="*/ 302945 w 3070097"/>
                <a:gd name="connsiteY71" fmla="*/ 8820457 h 16178622"/>
                <a:gd name="connsiteX72" fmla="*/ 727488 w 3070097"/>
                <a:gd name="connsiteY72" fmla="*/ 9147029 h 16178622"/>
                <a:gd name="connsiteX73" fmla="*/ 1054060 w 3070097"/>
                <a:gd name="connsiteY73" fmla="*/ 9408286 h 16178622"/>
                <a:gd name="connsiteX74" fmla="*/ 1282660 w 3070097"/>
                <a:gd name="connsiteY74" fmla="*/ 9898143 h 16178622"/>
                <a:gd name="connsiteX75" fmla="*/ 1347974 w 3070097"/>
                <a:gd name="connsiteY75" fmla="*/ 10224715 h 16178622"/>
                <a:gd name="connsiteX76" fmla="*/ 1315317 w 3070097"/>
                <a:gd name="connsiteY76" fmla="*/ 10649257 h 16178622"/>
                <a:gd name="connsiteX77" fmla="*/ 1119374 w 3070097"/>
                <a:gd name="connsiteY77" fmla="*/ 11041143 h 16178622"/>
                <a:gd name="connsiteX78" fmla="*/ 858117 w 3070097"/>
                <a:gd name="connsiteY78" fmla="*/ 11726943 h 16178622"/>
                <a:gd name="connsiteX79" fmla="*/ 825460 w 3070097"/>
                <a:gd name="connsiteY79" fmla="*/ 12151486 h 16178622"/>
                <a:gd name="connsiteX80" fmla="*/ 988745 w 3070097"/>
                <a:gd name="connsiteY80" fmla="*/ 12902600 h 16178622"/>
                <a:gd name="connsiteX81" fmla="*/ 1152031 w 3070097"/>
                <a:gd name="connsiteY81" fmla="*/ 13751686 h 16178622"/>
                <a:gd name="connsiteX82" fmla="*/ 1086717 w 3070097"/>
                <a:gd name="connsiteY82" fmla="*/ 14404829 h 16178622"/>
                <a:gd name="connsiteX83" fmla="*/ 1054060 w 3070097"/>
                <a:gd name="connsiteY83" fmla="*/ 15155943 h 16178622"/>
                <a:gd name="connsiteX84" fmla="*/ 890774 w 3070097"/>
                <a:gd name="connsiteY84" fmla="*/ 15645800 h 16178622"/>
                <a:gd name="connsiteX85" fmla="*/ 727488 w 3070097"/>
                <a:gd name="connsiteY85" fmla="*/ 16135657 h 16178622"/>
                <a:gd name="connsiteX86" fmla="*/ 1184688 w 3070097"/>
                <a:gd name="connsiteY86" fmla="*/ 16070343 h 16178622"/>
                <a:gd name="connsiteX0" fmla="*/ 1184688 w 3070097"/>
                <a:gd name="connsiteY0" fmla="*/ 16070343 h 16149616"/>
                <a:gd name="connsiteX1" fmla="*/ 1282660 w 3070097"/>
                <a:gd name="connsiteY1" fmla="*/ 15449857 h 16149616"/>
                <a:gd name="connsiteX2" fmla="*/ 1609231 w 3070097"/>
                <a:gd name="connsiteY2" fmla="*/ 14894686 h 16149616"/>
                <a:gd name="connsiteX3" fmla="*/ 1837831 w 3070097"/>
                <a:gd name="connsiteY3" fmla="*/ 14306857 h 16149616"/>
                <a:gd name="connsiteX4" fmla="*/ 1478602 w 3070097"/>
                <a:gd name="connsiteY4" fmla="*/ 13457772 h 16149616"/>
                <a:gd name="connsiteX5" fmla="*/ 1315317 w 3070097"/>
                <a:gd name="connsiteY5" fmla="*/ 12118829 h 16149616"/>
                <a:gd name="connsiteX6" fmla="*/ 1347974 w 3070097"/>
                <a:gd name="connsiteY6" fmla="*/ 11302400 h 16149616"/>
                <a:gd name="connsiteX7" fmla="*/ 1511260 w 3070097"/>
                <a:gd name="connsiteY7" fmla="*/ 10747229 h 16149616"/>
                <a:gd name="connsiteX8" fmla="*/ 1609231 w 3070097"/>
                <a:gd name="connsiteY8" fmla="*/ 9734857 h 16149616"/>
                <a:gd name="connsiteX9" fmla="*/ 1719305 w 3070097"/>
                <a:gd name="connsiteY9" fmla="*/ 9204808 h 16149616"/>
                <a:gd name="connsiteX10" fmla="*/ 1609231 w 3070097"/>
                <a:gd name="connsiteY10" fmla="*/ 8885772 h 16149616"/>
                <a:gd name="connsiteX11" fmla="*/ 1478602 w 3070097"/>
                <a:gd name="connsiteY11" fmla="*/ 8493886 h 16149616"/>
                <a:gd name="connsiteX12" fmla="*/ 1406209 w 3070097"/>
                <a:gd name="connsiteY12" fmla="*/ 7845539 h 16149616"/>
                <a:gd name="connsiteX13" fmla="*/ 1543917 w 3070097"/>
                <a:gd name="connsiteY13" fmla="*/ 7089629 h 16149616"/>
                <a:gd name="connsiteX14" fmla="*/ 1742371 w 3070097"/>
                <a:gd name="connsiteY14" fmla="*/ 6336688 h 16149616"/>
                <a:gd name="connsiteX15" fmla="*/ 1748765 w 3070097"/>
                <a:gd name="connsiteY15" fmla="*/ 5878574 h 16149616"/>
                <a:gd name="connsiteX16" fmla="*/ 1559903 w 3070097"/>
                <a:gd name="connsiteY16" fmla="*/ 5274074 h 16149616"/>
                <a:gd name="connsiteX17" fmla="*/ 1529073 w 3070097"/>
                <a:gd name="connsiteY17" fmla="*/ 4716391 h 16149616"/>
                <a:gd name="connsiteX18" fmla="*/ 1433156 w 3070097"/>
                <a:gd name="connsiteY18" fmla="*/ 4241378 h 16149616"/>
                <a:gd name="connsiteX19" fmla="*/ 1585481 w 3070097"/>
                <a:gd name="connsiteY19" fmla="*/ 3878953 h 16149616"/>
                <a:gd name="connsiteX20" fmla="*/ 1725016 w 3070097"/>
                <a:gd name="connsiteY20" fmla="*/ 3372652 h 16149616"/>
                <a:gd name="connsiteX21" fmla="*/ 1997235 w 3070097"/>
                <a:gd name="connsiteY21" fmla="*/ 3222612 h 16149616"/>
                <a:gd name="connsiteX22" fmla="*/ 2421777 w 3070097"/>
                <a:gd name="connsiteY22" fmla="*/ 3091983 h 16149616"/>
                <a:gd name="connsiteX23" fmla="*/ 2781006 w 3070097"/>
                <a:gd name="connsiteY23" fmla="*/ 2967749 h 16149616"/>
                <a:gd name="connsiteX24" fmla="*/ 3069210 w 3070097"/>
                <a:gd name="connsiteY24" fmla="*/ 2629760 h 16149616"/>
                <a:gd name="connsiteX25" fmla="*/ 2686917 w 3070097"/>
                <a:gd name="connsiteY25" fmla="*/ 2811543 h 16149616"/>
                <a:gd name="connsiteX26" fmla="*/ 2255979 w 3070097"/>
                <a:gd name="connsiteY26" fmla="*/ 3020960 h 16149616"/>
                <a:gd name="connsiteX27" fmla="*/ 1870488 w 3070097"/>
                <a:gd name="connsiteY27" fmla="*/ 3105457 h 16149616"/>
                <a:gd name="connsiteX28" fmla="*/ 1707660 w 3070097"/>
                <a:gd name="connsiteY28" fmla="*/ 3079879 h 16149616"/>
                <a:gd name="connsiteX29" fmla="*/ 1576574 w 3070097"/>
                <a:gd name="connsiteY29" fmla="*/ 2746229 h 16149616"/>
                <a:gd name="connsiteX30" fmla="*/ 1250002 w 3070097"/>
                <a:gd name="connsiteY30" fmla="*/ 2484972 h 16149616"/>
                <a:gd name="connsiteX31" fmla="*/ 966365 w 3070097"/>
                <a:gd name="connsiteY31" fmla="*/ 2087605 h 16149616"/>
                <a:gd name="connsiteX32" fmla="*/ 906760 w 3070097"/>
                <a:gd name="connsiteY32" fmla="*/ 1782501 h 16149616"/>
                <a:gd name="connsiteX33" fmla="*/ 934850 w 3070097"/>
                <a:gd name="connsiteY33" fmla="*/ 1485846 h 16149616"/>
                <a:gd name="connsiteX34" fmla="*/ 716527 w 3070097"/>
                <a:gd name="connsiteY34" fmla="*/ 1044860 h 16149616"/>
                <a:gd name="connsiteX35" fmla="*/ 608963 w 3070097"/>
                <a:gd name="connsiteY35" fmla="*/ 848689 h 16149616"/>
                <a:gd name="connsiteX36" fmla="*/ 433574 w 3070097"/>
                <a:gd name="connsiteY36" fmla="*/ 460229 h 16149616"/>
                <a:gd name="connsiteX37" fmla="*/ 302945 w 3070097"/>
                <a:gd name="connsiteY37" fmla="*/ 231629 h 16149616"/>
                <a:gd name="connsiteX38" fmla="*/ 50138 w 3070097"/>
                <a:gd name="connsiteY38" fmla="*/ 1887 h 16149616"/>
                <a:gd name="connsiteX39" fmla="*/ 9031 w 3070097"/>
                <a:gd name="connsiteY39" fmla="*/ 133657 h 16149616"/>
                <a:gd name="connsiteX40" fmla="*/ 9031 w 3070097"/>
                <a:gd name="connsiteY40" fmla="*/ 329600 h 16149616"/>
                <a:gd name="connsiteX41" fmla="*/ 107002 w 3070097"/>
                <a:gd name="connsiteY41" fmla="*/ 460229 h 16149616"/>
                <a:gd name="connsiteX42" fmla="*/ 326010 w 3070097"/>
                <a:gd name="connsiteY42" fmla="*/ 835444 h 16149616"/>
                <a:gd name="connsiteX43" fmla="*/ 629517 w 3070097"/>
                <a:gd name="connsiteY43" fmla="*/ 1276657 h 16149616"/>
                <a:gd name="connsiteX44" fmla="*/ 727488 w 3070097"/>
                <a:gd name="connsiteY44" fmla="*/ 1864486 h 16149616"/>
                <a:gd name="connsiteX45" fmla="*/ 768595 w 3070097"/>
                <a:gd name="connsiteY45" fmla="*/ 2160456 h 16149616"/>
                <a:gd name="connsiteX46" fmla="*/ 988745 w 3070097"/>
                <a:gd name="connsiteY46" fmla="*/ 2484972 h 16149616"/>
                <a:gd name="connsiteX47" fmla="*/ 1380631 w 3070097"/>
                <a:gd name="connsiteY47" fmla="*/ 2713572 h 16149616"/>
                <a:gd name="connsiteX48" fmla="*/ 1516284 w 3070097"/>
                <a:gd name="connsiteY48" fmla="*/ 3011825 h 16149616"/>
                <a:gd name="connsiteX49" fmla="*/ 1515827 w 3070097"/>
                <a:gd name="connsiteY49" fmla="*/ 3448015 h 16149616"/>
                <a:gd name="connsiteX50" fmla="*/ 1415800 w 3070097"/>
                <a:gd name="connsiteY50" fmla="*/ 3749237 h 16149616"/>
                <a:gd name="connsiteX51" fmla="*/ 1244978 w 3070097"/>
                <a:gd name="connsiteY51" fmla="*/ 4138382 h 16149616"/>
                <a:gd name="connsiteX52" fmla="*/ 1205241 w 3070097"/>
                <a:gd name="connsiteY52" fmla="*/ 4356706 h 16149616"/>
                <a:gd name="connsiteX53" fmla="*/ 1346147 w 3070097"/>
                <a:gd name="connsiteY53" fmla="*/ 4582109 h 16149616"/>
                <a:gd name="connsiteX54" fmla="*/ 1217345 w 3070097"/>
                <a:gd name="connsiteY54" fmla="*/ 4901600 h 16149616"/>
                <a:gd name="connsiteX55" fmla="*/ 1193138 w 3070097"/>
                <a:gd name="connsiteY55" fmla="*/ 5213327 h 16149616"/>
                <a:gd name="connsiteX56" fmla="*/ 1317372 w 3070097"/>
                <a:gd name="connsiteY56" fmla="*/ 5429139 h 16149616"/>
                <a:gd name="connsiteX57" fmla="*/ 1445945 w 3070097"/>
                <a:gd name="connsiteY57" fmla="*/ 5783343 h 16149616"/>
                <a:gd name="connsiteX58" fmla="*/ 1502353 w 3070097"/>
                <a:gd name="connsiteY58" fmla="*/ 6165637 h 16149616"/>
                <a:gd name="connsiteX59" fmla="*/ 1445945 w 3070097"/>
                <a:gd name="connsiteY59" fmla="*/ 6697743 h 16149616"/>
                <a:gd name="connsiteX60" fmla="*/ 1307781 w 3070097"/>
                <a:gd name="connsiteY60" fmla="*/ 7206784 h 16149616"/>
                <a:gd name="connsiteX61" fmla="*/ 1150204 w 3070097"/>
                <a:gd name="connsiteY61" fmla="*/ 8054270 h 16149616"/>
                <a:gd name="connsiteX62" fmla="*/ 1291565 w 3070097"/>
                <a:gd name="connsiteY62" fmla="*/ 8445699 h 16149616"/>
                <a:gd name="connsiteX63" fmla="*/ 1380631 w 3070097"/>
                <a:gd name="connsiteY63" fmla="*/ 8755143 h 16149616"/>
                <a:gd name="connsiteX64" fmla="*/ 1380631 w 3070097"/>
                <a:gd name="connsiteY64" fmla="*/ 9179686 h 16149616"/>
                <a:gd name="connsiteX65" fmla="*/ 1184688 w 3070097"/>
                <a:gd name="connsiteY65" fmla="*/ 9277657 h 16149616"/>
                <a:gd name="connsiteX66" fmla="*/ 942614 w 3070097"/>
                <a:gd name="connsiteY66" fmla="*/ 9147714 h 16149616"/>
                <a:gd name="connsiteX67" fmla="*/ 727488 w 3070097"/>
                <a:gd name="connsiteY67" fmla="*/ 8983743 h 16149616"/>
                <a:gd name="connsiteX68" fmla="*/ 466231 w 3070097"/>
                <a:gd name="connsiteY68" fmla="*/ 8722486 h 16149616"/>
                <a:gd name="connsiteX69" fmla="*/ 66581 w 3070097"/>
                <a:gd name="connsiteY69" fmla="*/ 8324434 h 16149616"/>
                <a:gd name="connsiteX70" fmla="*/ 39405 w 3070097"/>
                <a:gd name="connsiteY70" fmla="*/ 8416697 h 16149616"/>
                <a:gd name="connsiteX71" fmla="*/ 302945 w 3070097"/>
                <a:gd name="connsiteY71" fmla="*/ 8820457 h 16149616"/>
                <a:gd name="connsiteX72" fmla="*/ 727488 w 3070097"/>
                <a:gd name="connsiteY72" fmla="*/ 9147029 h 16149616"/>
                <a:gd name="connsiteX73" fmla="*/ 1054060 w 3070097"/>
                <a:gd name="connsiteY73" fmla="*/ 9408286 h 16149616"/>
                <a:gd name="connsiteX74" fmla="*/ 1282660 w 3070097"/>
                <a:gd name="connsiteY74" fmla="*/ 9898143 h 16149616"/>
                <a:gd name="connsiteX75" fmla="*/ 1347974 w 3070097"/>
                <a:gd name="connsiteY75" fmla="*/ 10224715 h 16149616"/>
                <a:gd name="connsiteX76" fmla="*/ 1315317 w 3070097"/>
                <a:gd name="connsiteY76" fmla="*/ 10649257 h 16149616"/>
                <a:gd name="connsiteX77" fmla="*/ 1119374 w 3070097"/>
                <a:gd name="connsiteY77" fmla="*/ 11041143 h 16149616"/>
                <a:gd name="connsiteX78" fmla="*/ 858117 w 3070097"/>
                <a:gd name="connsiteY78" fmla="*/ 11726943 h 16149616"/>
                <a:gd name="connsiteX79" fmla="*/ 825460 w 3070097"/>
                <a:gd name="connsiteY79" fmla="*/ 12151486 h 16149616"/>
                <a:gd name="connsiteX80" fmla="*/ 988745 w 3070097"/>
                <a:gd name="connsiteY80" fmla="*/ 12902600 h 16149616"/>
                <a:gd name="connsiteX81" fmla="*/ 1152031 w 3070097"/>
                <a:gd name="connsiteY81" fmla="*/ 13751686 h 16149616"/>
                <a:gd name="connsiteX82" fmla="*/ 1086717 w 3070097"/>
                <a:gd name="connsiteY82" fmla="*/ 14404829 h 16149616"/>
                <a:gd name="connsiteX83" fmla="*/ 1054060 w 3070097"/>
                <a:gd name="connsiteY83" fmla="*/ 15155943 h 16149616"/>
                <a:gd name="connsiteX84" fmla="*/ 890774 w 3070097"/>
                <a:gd name="connsiteY84" fmla="*/ 15645800 h 16149616"/>
                <a:gd name="connsiteX85" fmla="*/ 734862 w 3070097"/>
                <a:gd name="connsiteY85" fmla="*/ 16091412 h 16149616"/>
                <a:gd name="connsiteX86" fmla="*/ 1184688 w 3070097"/>
                <a:gd name="connsiteY86" fmla="*/ 16070343 h 16149616"/>
                <a:gd name="connsiteX0" fmla="*/ 1184688 w 3070097"/>
                <a:gd name="connsiteY0" fmla="*/ 16070343 h 16091412"/>
                <a:gd name="connsiteX1" fmla="*/ 1282660 w 3070097"/>
                <a:gd name="connsiteY1" fmla="*/ 15449857 h 16091412"/>
                <a:gd name="connsiteX2" fmla="*/ 1609231 w 3070097"/>
                <a:gd name="connsiteY2" fmla="*/ 14894686 h 16091412"/>
                <a:gd name="connsiteX3" fmla="*/ 1837831 w 3070097"/>
                <a:gd name="connsiteY3" fmla="*/ 14306857 h 16091412"/>
                <a:gd name="connsiteX4" fmla="*/ 1478602 w 3070097"/>
                <a:gd name="connsiteY4" fmla="*/ 13457772 h 16091412"/>
                <a:gd name="connsiteX5" fmla="*/ 1315317 w 3070097"/>
                <a:gd name="connsiteY5" fmla="*/ 12118829 h 16091412"/>
                <a:gd name="connsiteX6" fmla="*/ 1347974 w 3070097"/>
                <a:gd name="connsiteY6" fmla="*/ 11302400 h 16091412"/>
                <a:gd name="connsiteX7" fmla="*/ 1511260 w 3070097"/>
                <a:gd name="connsiteY7" fmla="*/ 10747229 h 16091412"/>
                <a:gd name="connsiteX8" fmla="*/ 1609231 w 3070097"/>
                <a:gd name="connsiteY8" fmla="*/ 9734857 h 16091412"/>
                <a:gd name="connsiteX9" fmla="*/ 1719305 w 3070097"/>
                <a:gd name="connsiteY9" fmla="*/ 9204808 h 16091412"/>
                <a:gd name="connsiteX10" fmla="*/ 1609231 w 3070097"/>
                <a:gd name="connsiteY10" fmla="*/ 8885772 h 16091412"/>
                <a:gd name="connsiteX11" fmla="*/ 1478602 w 3070097"/>
                <a:gd name="connsiteY11" fmla="*/ 8493886 h 16091412"/>
                <a:gd name="connsiteX12" fmla="*/ 1406209 w 3070097"/>
                <a:gd name="connsiteY12" fmla="*/ 7845539 h 16091412"/>
                <a:gd name="connsiteX13" fmla="*/ 1543917 w 3070097"/>
                <a:gd name="connsiteY13" fmla="*/ 7089629 h 16091412"/>
                <a:gd name="connsiteX14" fmla="*/ 1742371 w 3070097"/>
                <a:gd name="connsiteY14" fmla="*/ 6336688 h 16091412"/>
                <a:gd name="connsiteX15" fmla="*/ 1748765 w 3070097"/>
                <a:gd name="connsiteY15" fmla="*/ 5878574 h 16091412"/>
                <a:gd name="connsiteX16" fmla="*/ 1559903 w 3070097"/>
                <a:gd name="connsiteY16" fmla="*/ 5274074 h 16091412"/>
                <a:gd name="connsiteX17" fmla="*/ 1529073 w 3070097"/>
                <a:gd name="connsiteY17" fmla="*/ 4716391 h 16091412"/>
                <a:gd name="connsiteX18" fmla="*/ 1433156 w 3070097"/>
                <a:gd name="connsiteY18" fmla="*/ 4241378 h 16091412"/>
                <a:gd name="connsiteX19" fmla="*/ 1585481 w 3070097"/>
                <a:gd name="connsiteY19" fmla="*/ 3878953 h 16091412"/>
                <a:gd name="connsiteX20" fmla="*/ 1725016 w 3070097"/>
                <a:gd name="connsiteY20" fmla="*/ 3372652 h 16091412"/>
                <a:gd name="connsiteX21" fmla="*/ 1997235 w 3070097"/>
                <a:gd name="connsiteY21" fmla="*/ 3222612 h 16091412"/>
                <a:gd name="connsiteX22" fmla="*/ 2421777 w 3070097"/>
                <a:gd name="connsiteY22" fmla="*/ 3091983 h 16091412"/>
                <a:gd name="connsiteX23" fmla="*/ 2781006 w 3070097"/>
                <a:gd name="connsiteY23" fmla="*/ 2967749 h 16091412"/>
                <a:gd name="connsiteX24" fmla="*/ 3069210 w 3070097"/>
                <a:gd name="connsiteY24" fmla="*/ 2629760 h 16091412"/>
                <a:gd name="connsiteX25" fmla="*/ 2686917 w 3070097"/>
                <a:gd name="connsiteY25" fmla="*/ 2811543 h 16091412"/>
                <a:gd name="connsiteX26" fmla="*/ 2255979 w 3070097"/>
                <a:gd name="connsiteY26" fmla="*/ 3020960 h 16091412"/>
                <a:gd name="connsiteX27" fmla="*/ 1870488 w 3070097"/>
                <a:gd name="connsiteY27" fmla="*/ 3105457 h 16091412"/>
                <a:gd name="connsiteX28" fmla="*/ 1707660 w 3070097"/>
                <a:gd name="connsiteY28" fmla="*/ 3079879 h 16091412"/>
                <a:gd name="connsiteX29" fmla="*/ 1576574 w 3070097"/>
                <a:gd name="connsiteY29" fmla="*/ 2746229 h 16091412"/>
                <a:gd name="connsiteX30" fmla="*/ 1250002 w 3070097"/>
                <a:gd name="connsiteY30" fmla="*/ 2484972 h 16091412"/>
                <a:gd name="connsiteX31" fmla="*/ 966365 w 3070097"/>
                <a:gd name="connsiteY31" fmla="*/ 2087605 h 16091412"/>
                <a:gd name="connsiteX32" fmla="*/ 906760 w 3070097"/>
                <a:gd name="connsiteY32" fmla="*/ 1782501 h 16091412"/>
                <a:gd name="connsiteX33" fmla="*/ 934850 w 3070097"/>
                <a:gd name="connsiteY33" fmla="*/ 1485846 h 16091412"/>
                <a:gd name="connsiteX34" fmla="*/ 716527 w 3070097"/>
                <a:gd name="connsiteY34" fmla="*/ 1044860 h 16091412"/>
                <a:gd name="connsiteX35" fmla="*/ 608963 w 3070097"/>
                <a:gd name="connsiteY35" fmla="*/ 848689 h 16091412"/>
                <a:gd name="connsiteX36" fmla="*/ 433574 w 3070097"/>
                <a:gd name="connsiteY36" fmla="*/ 460229 h 16091412"/>
                <a:gd name="connsiteX37" fmla="*/ 302945 w 3070097"/>
                <a:gd name="connsiteY37" fmla="*/ 231629 h 16091412"/>
                <a:gd name="connsiteX38" fmla="*/ 50138 w 3070097"/>
                <a:gd name="connsiteY38" fmla="*/ 1887 h 16091412"/>
                <a:gd name="connsiteX39" fmla="*/ 9031 w 3070097"/>
                <a:gd name="connsiteY39" fmla="*/ 133657 h 16091412"/>
                <a:gd name="connsiteX40" fmla="*/ 9031 w 3070097"/>
                <a:gd name="connsiteY40" fmla="*/ 329600 h 16091412"/>
                <a:gd name="connsiteX41" fmla="*/ 107002 w 3070097"/>
                <a:gd name="connsiteY41" fmla="*/ 460229 h 16091412"/>
                <a:gd name="connsiteX42" fmla="*/ 326010 w 3070097"/>
                <a:gd name="connsiteY42" fmla="*/ 835444 h 16091412"/>
                <a:gd name="connsiteX43" fmla="*/ 629517 w 3070097"/>
                <a:gd name="connsiteY43" fmla="*/ 1276657 h 16091412"/>
                <a:gd name="connsiteX44" fmla="*/ 727488 w 3070097"/>
                <a:gd name="connsiteY44" fmla="*/ 1864486 h 16091412"/>
                <a:gd name="connsiteX45" fmla="*/ 768595 w 3070097"/>
                <a:gd name="connsiteY45" fmla="*/ 2160456 h 16091412"/>
                <a:gd name="connsiteX46" fmla="*/ 988745 w 3070097"/>
                <a:gd name="connsiteY46" fmla="*/ 2484972 h 16091412"/>
                <a:gd name="connsiteX47" fmla="*/ 1380631 w 3070097"/>
                <a:gd name="connsiteY47" fmla="*/ 2713572 h 16091412"/>
                <a:gd name="connsiteX48" fmla="*/ 1516284 w 3070097"/>
                <a:gd name="connsiteY48" fmla="*/ 3011825 h 16091412"/>
                <a:gd name="connsiteX49" fmla="*/ 1515827 w 3070097"/>
                <a:gd name="connsiteY49" fmla="*/ 3448015 h 16091412"/>
                <a:gd name="connsiteX50" fmla="*/ 1415800 w 3070097"/>
                <a:gd name="connsiteY50" fmla="*/ 3749237 h 16091412"/>
                <a:gd name="connsiteX51" fmla="*/ 1244978 w 3070097"/>
                <a:gd name="connsiteY51" fmla="*/ 4138382 h 16091412"/>
                <a:gd name="connsiteX52" fmla="*/ 1205241 w 3070097"/>
                <a:gd name="connsiteY52" fmla="*/ 4356706 h 16091412"/>
                <a:gd name="connsiteX53" fmla="*/ 1346147 w 3070097"/>
                <a:gd name="connsiteY53" fmla="*/ 4582109 h 16091412"/>
                <a:gd name="connsiteX54" fmla="*/ 1217345 w 3070097"/>
                <a:gd name="connsiteY54" fmla="*/ 4901600 h 16091412"/>
                <a:gd name="connsiteX55" fmla="*/ 1193138 w 3070097"/>
                <a:gd name="connsiteY55" fmla="*/ 5213327 h 16091412"/>
                <a:gd name="connsiteX56" fmla="*/ 1317372 w 3070097"/>
                <a:gd name="connsiteY56" fmla="*/ 5429139 h 16091412"/>
                <a:gd name="connsiteX57" fmla="*/ 1445945 w 3070097"/>
                <a:gd name="connsiteY57" fmla="*/ 5783343 h 16091412"/>
                <a:gd name="connsiteX58" fmla="*/ 1502353 w 3070097"/>
                <a:gd name="connsiteY58" fmla="*/ 6165637 h 16091412"/>
                <a:gd name="connsiteX59" fmla="*/ 1445945 w 3070097"/>
                <a:gd name="connsiteY59" fmla="*/ 6697743 h 16091412"/>
                <a:gd name="connsiteX60" fmla="*/ 1307781 w 3070097"/>
                <a:gd name="connsiteY60" fmla="*/ 7206784 h 16091412"/>
                <a:gd name="connsiteX61" fmla="*/ 1150204 w 3070097"/>
                <a:gd name="connsiteY61" fmla="*/ 8054270 h 16091412"/>
                <a:gd name="connsiteX62" fmla="*/ 1291565 w 3070097"/>
                <a:gd name="connsiteY62" fmla="*/ 8445699 h 16091412"/>
                <a:gd name="connsiteX63" fmla="*/ 1380631 w 3070097"/>
                <a:gd name="connsiteY63" fmla="*/ 8755143 h 16091412"/>
                <a:gd name="connsiteX64" fmla="*/ 1380631 w 3070097"/>
                <a:gd name="connsiteY64" fmla="*/ 9179686 h 16091412"/>
                <a:gd name="connsiteX65" fmla="*/ 1184688 w 3070097"/>
                <a:gd name="connsiteY65" fmla="*/ 9277657 h 16091412"/>
                <a:gd name="connsiteX66" fmla="*/ 942614 w 3070097"/>
                <a:gd name="connsiteY66" fmla="*/ 9147714 h 16091412"/>
                <a:gd name="connsiteX67" fmla="*/ 727488 w 3070097"/>
                <a:gd name="connsiteY67" fmla="*/ 8983743 h 16091412"/>
                <a:gd name="connsiteX68" fmla="*/ 466231 w 3070097"/>
                <a:gd name="connsiteY68" fmla="*/ 8722486 h 16091412"/>
                <a:gd name="connsiteX69" fmla="*/ 66581 w 3070097"/>
                <a:gd name="connsiteY69" fmla="*/ 8324434 h 16091412"/>
                <a:gd name="connsiteX70" fmla="*/ 39405 w 3070097"/>
                <a:gd name="connsiteY70" fmla="*/ 8416697 h 16091412"/>
                <a:gd name="connsiteX71" fmla="*/ 302945 w 3070097"/>
                <a:gd name="connsiteY71" fmla="*/ 8820457 h 16091412"/>
                <a:gd name="connsiteX72" fmla="*/ 727488 w 3070097"/>
                <a:gd name="connsiteY72" fmla="*/ 9147029 h 16091412"/>
                <a:gd name="connsiteX73" fmla="*/ 1054060 w 3070097"/>
                <a:gd name="connsiteY73" fmla="*/ 9408286 h 16091412"/>
                <a:gd name="connsiteX74" fmla="*/ 1282660 w 3070097"/>
                <a:gd name="connsiteY74" fmla="*/ 9898143 h 16091412"/>
                <a:gd name="connsiteX75" fmla="*/ 1347974 w 3070097"/>
                <a:gd name="connsiteY75" fmla="*/ 10224715 h 16091412"/>
                <a:gd name="connsiteX76" fmla="*/ 1315317 w 3070097"/>
                <a:gd name="connsiteY76" fmla="*/ 10649257 h 16091412"/>
                <a:gd name="connsiteX77" fmla="*/ 1119374 w 3070097"/>
                <a:gd name="connsiteY77" fmla="*/ 11041143 h 16091412"/>
                <a:gd name="connsiteX78" fmla="*/ 858117 w 3070097"/>
                <a:gd name="connsiteY78" fmla="*/ 11726943 h 16091412"/>
                <a:gd name="connsiteX79" fmla="*/ 825460 w 3070097"/>
                <a:gd name="connsiteY79" fmla="*/ 12151486 h 16091412"/>
                <a:gd name="connsiteX80" fmla="*/ 988745 w 3070097"/>
                <a:gd name="connsiteY80" fmla="*/ 12902600 h 16091412"/>
                <a:gd name="connsiteX81" fmla="*/ 1152031 w 3070097"/>
                <a:gd name="connsiteY81" fmla="*/ 13751686 h 16091412"/>
                <a:gd name="connsiteX82" fmla="*/ 1086717 w 3070097"/>
                <a:gd name="connsiteY82" fmla="*/ 14404829 h 16091412"/>
                <a:gd name="connsiteX83" fmla="*/ 1054060 w 3070097"/>
                <a:gd name="connsiteY83" fmla="*/ 15155943 h 16091412"/>
                <a:gd name="connsiteX84" fmla="*/ 890774 w 3070097"/>
                <a:gd name="connsiteY84" fmla="*/ 15645800 h 16091412"/>
                <a:gd name="connsiteX85" fmla="*/ 734862 w 3070097"/>
                <a:gd name="connsiteY85" fmla="*/ 16091412 h 16091412"/>
                <a:gd name="connsiteX86" fmla="*/ 1184688 w 3070097"/>
                <a:gd name="connsiteY86" fmla="*/ 16070343 h 1609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70097" h="16091412">
                  <a:moveTo>
                    <a:pt x="1184688" y="16070343"/>
                  </a:moveTo>
                  <a:cubicBezTo>
                    <a:pt x="1275988" y="15963417"/>
                    <a:pt x="1211903" y="15645800"/>
                    <a:pt x="1282660" y="15449857"/>
                  </a:cubicBezTo>
                  <a:cubicBezTo>
                    <a:pt x="1353417" y="15253914"/>
                    <a:pt x="1516703" y="15085186"/>
                    <a:pt x="1609231" y="14894686"/>
                  </a:cubicBezTo>
                  <a:cubicBezTo>
                    <a:pt x="1701759" y="14704186"/>
                    <a:pt x="1859602" y="14546343"/>
                    <a:pt x="1837831" y="14306857"/>
                  </a:cubicBezTo>
                  <a:cubicBezTo>
                    <a:pt x="1816060" y="14067371"/>
                    <a:pt x="1565688" y="13822443"/>
                    <a:pt x="1478602" y="13457772"/>
                  </a:cubicBezTo>
                  <a:cubicBezTo>
                    <a:pt x="1391516" y="13093101"/>
                    <a:pt x="1337088" y="12478058"/>
                    <a:pt x="1315317" y="12118829"/>
                  </a:cubicBezTo>
                  <a:cubicBezTo>
                    <a:pt x="1293546" y="11759600"/>
                    <a:pt x="1315317" y="11531000"/>
                    <a:pt x="1347974" y="11302400"/>
                  </a:cubicBezTo>
                  <a:cubicBezTo>
                    <a:pt x="1380631" y="11073800"/>
                    <a:pt x="1467717" y="11008486"/>
                    <a:pt x="1511260" y="10747229"/>
                  </a:cubicBezTo>
                  <a:cubicBezTo>
                    <a:pt x="1554803" y="10485972"/>
                    <a:pt x="1574557" y="9991927"/>
                    <a:pt x="1609231" y="9734857"/>
                  </a:cubicBezTo>
                  <a:cubicBezTo>
                    <a:pt x="1643905" y="9477787"/>
                    <a:pt x="1719305" y="9346322"/>
                    <a:pt x="1719305" y="9204808"/>
                  </a:cubicBezTo>
                  <a:cubicBezTo>
                    <a:pt x="1719305" y="9063294"/>
                    <a:pt x="1649348" y="9004259"/>
                    <a:pt x="1609231" y="8885772"/>
                  </a:cubicBezTo>
                  <a:cubicBezTo>
                    <a:pt x="1569114" y="8767285"/>
                    <a:pt x="1512439" y="8667258"/>
                    <a:pt x="1478602" y="8493886"/>
                  </a:cubicBezTo>
                  <a:cubicBezTo>
                    <a:pt x="1444765" y="8320514"/>
                    <a:pt x="1395323" y="8079582"/>
                    <a:pt x="1406209" y="7845539"/>
                  </a:cubicBezTo>
                  <a:cubicBezTo>
                    <a:pt x="1417095" y="7611496"/>
                    <a:pt x="1487890" y="7341104"/>
                    <a:pt x="1543917" y="7089629"/>
                  </a:cubicBezTo>
                  <a:cubicBezTo>
                    <a:pt x="1599944" y="6838154"/>
                    <a:pt x="1708230" y="6538530"/>
                    <a:pt x="1742371" y="6336688"/>
                  </a:cubicBezTo>
                  <a:cubicBezTo>
                    <a:pt x="1776512" y="6134846"/>
                    <a:pt x="1779176" y="6055676"/>
                    <a:pt x="1748765" y="5878574"/>
                  </a:cubicBezTo>
                  <a:cubicBezTo>
                    <a:pt x="1718354" y="5701472"/>
                    <a:pt x="1596518" y="5467771"/>
                    <a:pt x="1559903" y="5274074"/>
                  </a:cubicBezTo>
                  <a:cubicBezTo>
                    <a:pt x="1523288" y="5080377"/>
                    <a:pt x="1550198" y="4888507"/>
                    <a:pt x="1529073" y="4716391"/>
                  </a:cubicBezTo>
                  <a:cubicBezTo>
                    <a:pt x="1507949" y="4544275"/>
                    <a:pt x="1423755" y="4380951"/>
                    <a:pt x="1433156" y="4241378"/>
                  </a:cubicBezTo>
                  <a:cubicBezTo>
                    <a:pt x="1442557" y="4101805"/>
                    <a:pt x="1536838" y="4023741"/>
                    <a:pt x="1585481" y="3878953"/>
                  </a:cubicBezTo>
                  <a:cubicBezTo>
                    <a:pt x="1634124" y="3734165"/>
                    <a:pt x="1656390" y="3482042"/>
                    <a:pt x="1725016" y="3372652"/>
                  </a:cubicBezTo>
                  <a:cubicBezTo>
                    <a:pt x="1793642" y="3263262"/>
                    <a:pt x="1881108" y="3269390"/>
                    <a:pt x="1997235" y="3222612"/>
                  </a:cubicBezTo>
                  <a:cubicBezTo>
                    <a:pt x="2113362" y="3175834"/>
                    <a:pt x="2291148" y="3134460"/>
                    <a:pt x="2421777" y="3091983"/>
                  </a:cubicBezTo>
                  <a:cubicBezTo>
                    <a:pt x="2552406" y="3049506"/>
                    <a:pt x="2673101" y="3044786"/>
                    <a:pt x="2781006" y="2967749"/>
                  </a:cubicBezTo>
                  <a:cubicBezTo>
                    <a:pt x="2888911" y="2890712"/>
                    <a:pt x="3084891" y="2655794"/>
                    <a:pt x="3069210" y="2629760"/>
                  </a:cubicBezTo>
                  <a:cubicBezTo>
                    <a:pt x="3053529" y="2603726"/>
                    <a:pt x="2822455" y="2746343"/>
                    <a:pt x="2686917" y="2811543"/>
                  </a:cubicBezTo>
                  <a:cubicBezTo>
                    <a:pt x="2551379" y="2876743"/>
                    <a:pt x="2392051" y="2971974"/>
                    <a:pt x="2255979" y="3020960"/>
                  </a:cubicBezTo>
                  <a:cubicBezTo>
                    <a:pt x="2119908" y="3069946"/>
                    <a:pt x="1961874" y="3095637"/>
                    <a:pt x="1870488" y="3105457"/>
                  </a:cubicBezTo>
                  <a:cubicBezTo>
                    <a:pt x="1779102" y="3115277"/>
                    <a:pt x="1756646" y="3139750"/>
                    <a:pt x="1707660" y="3079879"/>
                  </a:cubicBezTo>
                  <a:cubicBezTo>
                    <a:pt x="1658674" y="3020008"/>
                    <a:pt x="1652850" y="2845380"/>
                    <a:pt x="1576574" y="2746229"/>
                  </a:cubicBezTo>
                  <a:cubicBezTo>
                    <a:pt x="1500298" y="2647078"/>
                    <a:pt x="1351703" y="2594743"/>
                    <a:pt x="1250002" y="2484972"/>
                  </a:cubicBezTo>
                  <a:cubicBezTo>
                    <a:pt x="1148301" y="2375201"/>
                    <a:pt x="1023572" y="2204684"/>
                    <a:pt x="966365" y="2087605"/>
                  </a:cubicBezTo>
                  <a:cubicBezTo>
                    <a:pt x="909158" y="1970526"/>
                    <a:pt x="912012" y="1882794"/>
                    <a:pt x="906760" y="1782501"/>
                  </a:cubicBezTo>
                  <a:cubicBezTo>
                    <a:pt x="901508" y="1682208"/>
                    <a:pt x="966555" y="1608786"/>
                    <a:pt x="934850" y="1485846"/>
                  </a:cubicBezTo>
                  <a:cubicBezTo>
                    <a:pt x="903145" y="1362906"/>
                    <a:pt x="770841" y="1151053"/>
                    <a:pt x="716527" y="1044860"/>
                  </a:cubicBezTo>
                  <a:cubicBezTo>
                    <a:pt x="662213" y="938667"/>
                    <a:pt x="656122" y="946128"/>
                    <a:pt x="608963" y="848689"/>
                  </a:cubicBezTo>
                  <a:cubicBezTo>
                    <a:pt x="561804" y="751250"/>
                    <a:pt x="484577" y="563072"/>
                    <a:pt x="433574" y="460229"/>
                  </a:cubicBezTo>
                  <a:cubicBezTo>
                    <a:pt x="382571" y="357386"/>
                    <a:pt x="366851" y="308019"/>
                    <a:pt x="302945" y="231629"/>
                  </a:cubicBezTo>
                  <a:cubicBezTo>
                    <a:pt x="239039" y="155239"/>
                    <a:pt x="99124" y="18216"/>
                    <a:pt x="50138" y="1887"/>
                  </a:cubicBezTo>
                  <a:cubicBezTo>
                    <a:pt x="1152" y="-14442"/>
                    <a:pt x="15882" y="79038"/>
                    <a:pt x="9031" y="133657"/>
                  </a:cubicBezTo>
                  <a:cubicBezTo>
                    <a:pt x="2180" y="188276"/>
                    <a:pt x="-7298" y="275171"/>
                    <a:pt x="9031" y="329600"/>
                  </a:cubicBezTo>
                  <a:cubicBezTo>
                    <a:pt x="25360" y="384029"/>
                    <a:pt x="54172" y="375922"/>
                    <a:pt x="107002" y="460229"/>
                  </a:cubicBezTo>
                  <a:cubicBezTo>
                    <a:pt x="159832" y="544536"/>
                    <a:pt x="326010" y="835444"/>
                    <a:pt x="326010" y="835444"/>
                  </a:cubicBezTo>
                  <a:cubicBezTo>
                    <a:pt x="413096" y="971515"/>
                    <a:pt x="562604" y="1105150"/>
                    <a:pt x="629517" y="1276657"/>
                  </a:cubicBezTo>
                  <a:cubicBezTo>
                    <a:pt x="696430" y="1448164"/>
                    <a:pt x="704308" y="1717186"/>
                    <a:pt x="727488" y="1864486"/>
                  </a:cubicBezTo>
                  <a:cubicBezTo>
                    <a:pt x="750668" y="2011786"/>
                    <a:pt x="725052" y="2057042"/>
                    <a:pt x="768595" y="2160456"/>
                  </a:cubicBezTo>
                  <a:cubicBezTo>
                    <a:pt x="812138" y="2263870"/>
                    <a:pt x="886739" y="2392786"/>
                    <a:pt x="988745" y="2484972"/>
                  </a:cubicBezTo>
                  <a:cubicBezTo>
                    <a:pt x="1090751" y="2577158"/>
                    <a:pt x="1292708" y="2625763"/>
                    <a:pt x="1380631" y="2713572"/>
                  </a:cubicBezTo>
                  <a:cubicBezTo>
                    <a:pt x="1468554" y="2801381"/>
                    <a:pt x="1493751" y="2889418"/>
                    <a:pt x="1516284" y="3011825"/>
                  </a:cubicBezTo>
                  <a:cubicBezTo>
                    <a:pt x="1538817" y="3134232"/>
                    <a:pt x="1532574" y="3325113"/>
                    <a:pt x="1515827" y="3448015"/>
                  </a:cubicBezTo>
                  <a:cubicBezTo>
                    <a:pt x="1499080" y="3570917"/>
                    <a:pt x="1460942" y="3634176"/>
                    <a:pt x="1415800" y="3749237"/>
                  </a:cubicBezTo>
                  <a:cubicBezTo>
                    <a:pt x="1370658" y="3864298"/>
                    <a:pt x="1280071" y="4037137"/>
                    <a:pt x="1244978" y="4138382"/>
                  </a:cubicBezTo>
                  <a:cubicBezTo>
                    <a:pt x="1209885" y="4239627"/>
                    <a:pt x="1188380" y="4282752"/>
                    <a:pt x="1205241" y="4356706"/>
                  </a:cubicBezTo>
                  <a:cubicBezTo>
                    <a:pt x="1222102" y="4430660"/>
                    <a:pt x="1344130" y="4491293"/>
                    <a:pt x="1346147" y="4582109"/>
                  </a:cubicBezTo>
                  <a:cubicBezTo>
                    <a:pt x="1348164" y="4672925"/>
                    <a:pt x="1242846" y="4796397"/>
                    <a:pt x="1217345" y="4901600"/>
                  </a:cubicBezTo>
                  <a:cubicBezTo>
                    <a:pt x="1191844" y="5006803"/>
                    <a:pt x="1176467" y="5125404"/>
                    <a:pt x="1193138" y="5213327"/>
                  </a:cubicBezTo>
                  <a:cubicBezTo>
                    <a:pt x="1209809" y="5301250"/>
                    <a:pt x="1275238" y="5334136"/>
                    <a:pt x="1317372" y="5429139"/>
                  </a:cubicBezTo>
                  <a:cubicBezTo>
                    <a:pt x="1359506" y="5524142"/>
                    <a:pt x="1415115" y="5660593"/>
                    <a:pt x="1445945" y="5783343"/>
                  </a:cubicBezTo>
                  <a:cubicBezTo>
                    <a:pt x="1476775" y="5906093"/>
                    <a:pt x="1502353" y="6013237"/>
                    <a:pt x="1502353" y="6165637"/>
                  </a:cubicBezTo>
                  <a:cubicBezTo>
                    <a:pt x="1502353" y="6318037"/>
                    <a:pt x="1478374" y="6524219"/>
                    <a:pt x="1445945" y="6697743"/>
                  </a:cubicBezTo>
                  <a:cubicBezTo>
                    <a:pt x="1413516" y="6871267"/>
                    <a:pt x="1357071" y="6980696"/>
                    <a:pt x="1307781" y="7206784"/>
                  </a:cubicBezTo>
                  <a:cubicBezTo>
                    <a:pt x="1258491" y="7432872"/>
                    <a:pt x="1152907" y="7847784"/>
                    <a:pt x="1150204" y="8054270"/>
                  </a:cubicBezTo>
                  <a:cubicBezTo>
                    <a:pt x="1147501" y="8260756"/>
                    <a:pt x="1253161" y="8328887"/>
                    <a:pt x="1291565" y="8445699"/>
                  </a:cubicBezTo>
                  <a:cubicBezTo>
                    <a:pt x="1329969" y="8562511"/>
                    <a:pt x="1365787" y="8632812"/>
                    <a:pt x="1380631" y="8755143"/>
                  </a:cubicBezTo>
                  <a:cubicBezTo>
                    <a:pt x="1395475" y="8877474"/>
                    <a:pt x="1413288" y="9092600"/>
                    <a:pt x="1380631" y="9179686"/>
                  </a:cubicBezTo>
                  <a:cubicBezTo>
                    <a:pt x="1347974" y="9266772"/>
                    <a:pt x="1257691" y="9282986"/>
                    <a:pt x="1184688" y="9277657"/>
                  </a:cubicBezTo>
                  <a:cubicBezTo>
                    <a:pt x="1111685" y="9272328"/>
                    <a:pt x="1018814" y="9196700"/>
                    <a:pt x="942614" y="9147714"/>
                  </a:cubicBezTo>
                  <a:cubicBezTo>
                    <a:pt x="866414" y="9098728"/>
                    <a:pt x="806885" y="9054614"/>
                    <a:pt x="727488" y="8983743"/>
                  </a:cubicBezTo>
                  <a:cubicBezTo>
                    <a:pt x="648091" y="8912872"/>
                    <a:pt x="576382" y="8832371"/>
                    <a:pt x="466231" y="8722486"/>
                  </a:cubicBezTo>
                  <a:cubicBezTo>
                    <a:pt x="356080" y="8612601"/>
                    <a:pt x="136120" y="8382326"/>
                    <a:pt x="66581" y="8324434"/>
                  </a:cubicBezTo>
                  <a:cubicBezTo>
                    <a:pt x="-2958" y="8266542"/>
                    <a:pt x="11" y="8334027"/>
                    <a:pt x="39405" y="8416697"/>
                  </a:cubicBezTo>
                  <a:cubicBezTo>
                    <a:pt x="78799" y="8499368"/>
                    <a:pt x="188265" y="8698735"/>
                    <a:pt x="302945" y="8820457"/>
                  </a:cubicBezTo>
                  <a:cubicBezTo>
                    <a:pt x="417626" y="8942179"/>
                    <a:pt x="602302" y="9049058"/>
                    <a:pt x="727488" y="9147029"/>
                  </a:cubicBezTo>
                  <a:cubicBezTo>
                    <a:pt x="852674" y="9245000"/>
                    <a:pt x="961531" y="9283100"/>
                    <a:pt x="1054060" y="9408286"/>
                  </a:cubicBezTo>
                  <a:cubicBezTo>
                    <a:pt x="1146589" y="9533472"/>
                    <a:pt x="1233674" y="9762071"/>
                    <a:pt x="1282660" y="9898143"/>
                  </a:cubicBezTo>
                  <a:cubicBezTo>
                    <a:pt x="1331646" y="10034214"/>
                    <a:pt x="1342531" y="10099529"/>
                    <a:pt x="1347974" y="10224715"/>
                  </a:cubicBezTo>
                  <a:cubicBezTo>
                    <a:pt x="1353417" y="10349901"/>
                    <a:pt x="1353417" y="10513186"/>
                    <a:pt x="1315317" y="10649257"/>
                  </a:cubicBezTo>
                  <a:cubicBezTo>
                    <a:pt x="1277217" y="10785328"/>
                    <a:pt x="1195574" y="10861529"/>
                    <a:pt x="1119374" y="11041143"/>
                  </a:cubicBezTo>
                  <a:cubicBezTo>
                    <a:pt x="1043174" y="11220757"/>
                    <a:pt x="907103" y="11541886"/>
                    <a:pt x="858117" y="11726943"/>
                  </a:cubicBezTo>
                  <a:cubicBezTo>
                    <a:pt x="809131" y="11912000"/>
                    <a:pt x="803689" y="11955543"/>
                    <a:pt x="825460" y="12151486"/>
                  </a:cubicBezTo>
                  <a:cubicBezTo>
                    <a:pt x="847231" y="12347429"/>
                    <a:pt x="934317" y="12635900"/>
                    <a:pt x="988745" y="12902600"/>
                  </a:cubicBezTo>
                  <a:cubicBezTo>
                    <a:pt x="1043173" y="13169300"/>
                    <a:pt x="1135702" y="13501314"/>
                    <a:pt x="1152031" y="13751686"/>
                  </a:cubicBezTo>
                  <a:cubicBezTo>
                    <a:pt x="1168360" y="14002057"/>
                    <a:pt x="1103045" y="14170786"/>
                    <a:pt x="1086717" y="14404829"/>
                  </a:cubicBezTo>
                  <a:cubicBezTo>
                    <a:pt x="1070389" y="14638872"/>
                    <a:pt x="1086717" y="14949115"/>
                    <a:pt x="1054060" y="15155943"/>
                  </a:cubicBezTo>
                  <a:cubicBezTo>
                    <a:pt x="1021403" y="15362771"/>
                    <a:pt x="890774" y="15645800"/>
                    <a:pt x="890774" y="15645800"/>
                  </a:cubicBezTo>
                  <a:cubicBezTo>
                    <a:pt x="836345" y="15809086"/>
                    <a:pt x="680433" y="16015212"/>
                    <a:pt x="734862" y="16091412"/>
                  </a:cubicBezTo>
                  <a:lnTo>
                    <a:pt x="1184688" y="1607034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9" name="Group 448"/>
            <p:cNvGrpSpPr/>
            <p:nvPr/>
          </p:nvGrpSpPr>
          <p:grpSpPr>
            <a:xfrm rot="5400000">
              <a:off x="1466238" y="11493459"/>
              <a:ext cx="645853" cy="1823664"/>
              <a:chOff x="4122307" y="13757148"/>
              <a:chExt cx="159565" cy="293565"/>
            </a:xfrm>
          </p:grpSpPr>
          <p:sp>
            <p:nvSpPr>
              <p:cNvPr id="871" name="Rectangle 870"/>
              <p:cNvSpPr/>
              <p:nvPr/>
            </p:nvSpPr>
            <p:spPr>
              <a:xfrm rot="21490741">
                <a:off x="4164569" y="13825051"/>
                <a:ext cx="75269" cy="171266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2" name="Freeform 871"/>
              <p:cNvSpPr/>
              <p:nvPr/>
            </p:nvSpPr>
            <p:spPr>
              <a:xfrm rot="21490741">
                <a:off x="4244341" y="13757148"/>
                <a:ext cx="37531" cy="287804"/>
              </a:xfrm>
              <a:custGeom>
                <a:avLst/>
                <a:gdLst>
                  <a:gd name="connsiteX0" fmla="*/ 29028 w 31447"/>
                  <a:gd name="connsiteY0" fmla="*/ 0 h 333828"/>
                  <a:gd name="connsiteX1" fmla="*/ 0 w 31447"/>
                  <a:gd name="connsiteY1" fmla="*/ 74990 h 333828"/>
                  <a:gd name="connsiteX2" fmla="*/ 0 w 31447"/>
                  <a:gd name="connsiteY2" fmla="*/ 273352 h 333828"/>
                  <a:gd name="connsiteX3" fmla="*/ 31447 w 31447"/>
                  <a:gd name="connsiteY3" fmla="*/ 333828 h 33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47" h="333828">
                    <a:moveTo>
                      <a:pt x="29028" y="0"/>
                    </a:moveTo>
                    <a:lnTo>
                      <a:pt x="0" y="74990"/>
                    </a:lnTo>
                    <a:lnTo>
                      <a:pt x="0" y="273352"/>
                    </a:lnTo>
                    <a:lnTo>
                      <a:pt x="31447" y="333828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3" name="Freeform 872"/>
              <p:cNvSpPr/>
              <p:nvPr/>
            </p:nvSpPr>
            <p:spPr>
              <a:xfrm rot="21490741" flipH="1">
                <a:off x="4122307" y="13762909"/>
                <a:ext cx="37531" cy="287804"/>
              </a:xfrm>
              <a:custGeom>
                <a:avLst/>
                <a:gdLst>
                  <a:gd name="connsiteX0" fmla="*/ 29028 w 31447"/>
                  <a:gd name="connsiteY0" fmla="*/ 0 h 333828"/>
                  <a:gd name="connsiteX1" fmla="*/ 0 w 31447"/>
                  <a:gd name="connsiteY1" fmla="*/ 74990 h 333828"/>
                  <a:gd name="connsiteX2" fmla="*/ 0 w 31447"/>
                  <a:gd name="connsiteY2" fmla="*/ 273352 h 333828"/>
                  <a:gd name="connsiteX3" fmla="*/ 31447 w 31447"/>
                  <a:gd name="connsiteY3" fmla="*/ 333828 h 33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47" h="333828">
                    <a:moveTo>
                      <a:pt x="29028" y="0"/>
                    </a:moveTo>
                    <a:lnTo>
                      <a:pt x="0" y="74990"/>
                    </a:lnTo>
                    <a:lnTo>
                      <a:pt x="0" y="273352"/>
                    </a:lnTo>
                    <a:lnTo>
                      <a:pt x="31447" y="333828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450" name="Freeform 449"/>
            <p:cNvSpPr/>
            <p:nvPr/>
          </p:nvSpPr>
          <p:spPr>
            <a:xfrm>
              <a:off x="1193480" y="507927"/>
              <a:ext cx="4625823" cy="10092943"/>
            </a:xfrm>
            <a:custGeom>
              <a:avLst/>
              <a:gdLst>
                <a:gd name="connsiteX0" fmla="*/ 4574274 w 4607945"/>
                <a:gd name="connsiteY0" fmla="*/ 250474 h 10358622"/>
                <a:gd name="connsiteX1" fmla="*/ 4398428 w 4607945"/>
                <a:gd name="connsiteY1" fmla="*/ 3802567 h 10358622"/>
                <a:gd name="connsiteX2" fmla="*/ 4433597 w 4607945"/>
                <a:gd name="connsiteY2" fmla="*/ 9851674 h 10358622"/>
                <a:gd name="connsiteX3" fmla="*/ 3343351 w 4607945"/>
                <a:gd name="connsiteY3" fmla="*/ 10027521 h 10358622"/>
                <a:gd name="connsiteX4" fmla="*/ 2253105 w 4607945"/>
                <a:gd name="connsiteY4" fmla="*/ 9957182 h 10358622"/>
                <a:gd name="connsiteX5" fmla="*/ 1690397 w 4607945"/>
                <a:gd name="connsiteY5" fmla="*/ 9710998 h 10358622"/>
                <a:gd name="connsiteX6" fmla="*/ 951843 w 4607945"/>
                <a:gd name="connsiteY6" fmla="*/ 8902105 h 10358622"/>
                <a:gd name="connsiteX7" fmla="*/ 1233197 w 4607945"/>
                <a:gd name="connsiteY7" fmla="*/ 8128382 h 10358622"/>
                <a:gd name="connsiteX8" fmla="*/ 1303535 w 4607945"/>
                <a:gd name="connsiteY8" fmla="*/ 7284321 h 10358622"/>
                <a:gd name="connsiteX9" fmla="*/ 1162858 w 4607945"/>
                <a:gd name="connsiteY9" fmla="*/ 6686444 h 10358622"/>
                <a:gd name="connsiteX10" fmla="*/ 1092520 w 4607945"/>
                <a:gd name="connsiteY10" fmla="*/ 6510598 h 10358622"/>
                <a:gd name="connsiteX11" fmla="*/ 1022182 w 4607945"/>
                <a:gd name="connsiteY11" fmla="*/ 6018228 h 10358622"/>
                <a:gd name="connsiteX12" fmla="*/ 1057351 w 4607945"/>
                <a:gd name="connsiteY12" fmla="*/ 5525859 h 10358622"/>
                <a:gd name="connsiteX13" fmla="*/ 1198028 w 4607945"/>
                <a:gd name="connsiteY13" fmla="*/ 5033490 h 10358622"/>
                <a:gd name="connsiteX14" fmla="*/ 1584889 w 4607945"/>
                <a:gd name="connsiteY14" fmla="*/ 4752136 h 10358622"/>
                <a:gd name="connsiteX15" fmla="*/ 2112428 w 4607945"/>
                <a:gd name="connsiteY15" fmla="*/ 4576290 h 10358622"/>
                <a:gd name="connsiteX16" fmla="*/ 2393782 w 4607945"/>
                <a:gd name="connsiteY16" fmla="*/ 4224598 h 10358622"/>
                <a:gd name="connsiteX17" fmla="*/ 2604797 w 4607945"/>
                <a:gd name="connsiteY17" fmla="*/ 3872905 h 10358622"/>
                <a:gd name="connsiteX18" fmla="*/ 2886151 w 4607945"/>
                <a:gd name="connsiteY18" fmla="*/ 2993674 h 10358622"/>
                <a:gd name="connsiteX19" fmla="*/ 3695043 w 4607945"/>
                <a:gd name="connsiteY19" fmla="*/ 2395798 h 10358622"/>
                <a:gd name="connsiteX20" fmla="*/ 4011566 w 4607945"/>
                <a:gd name="connsiteY20" fmla="*/ 2255121 h 10358622"/>
                <a:gd name="connsiteX21" fmla="*/ 4117074 w 4607945"/>
                <a:gd name="connsiteY21" fmla="*/ 1833090 h 10358622"/>
                <a:gd name="connsiteX22" fmla="*/ 3624705 w 4607945"/>
                <a:gd name="connsiteY22" fmla="*/ 1938598 h 10358622"/>
                <a:gd name="connsiteX23" fmla="*/ 3132335 w 4607945"/>
                <a:gd name="connsiteY23" fmla="*/ 2149613 h 10358622"/>
                <a:gd name="connsiteX24" fmla="*/ 2534458 w 4607945"/>
                <a:gd name="connsiteY24" fmla="*/ 2466136 h 10358622"/>
                <a:gd name="connsiteX25" fmla="*/ 2323443 w 4607945"/>
                <a:gd name="connsiteY25" fmla="*/ 2817828 h 10358622"/>
                <a:gd name="connsiteX26" fmla="*/ 2112428 w 4607945"/>
                <a:gd name="connsiteY26" fmla="*/ 3767398 h 10358622"/>
                <a:gd name="connsiteX27" fmla="*/ 1866243 w 4607945"/>
                <a:gd name="connsiteY27" fmla="*/ 3978413 h 10358622"/>
                <a:gd name="connsiteX28" fmla="*/ 1514551 w 4607945"/>
                <a:gd name="connsiteY28" fmla="*/ 3837736 h 10358622"/>
                <a:gd name="connsiteX29" fmla="*/ 1338705 w 4607945"/>
                <a:gd name="connsiteY29" fmla="*/ 3591551 h 10358622"/>
                <a:gd name="connsiteX30" fmla="*/ 1162858 w 4607945"/>
                <a:gd name="connsiteY30" fmla="*/ 3275028 h 10358622"/>
                <a:gd name="connsiteX31" fmla="*/ 1268366 w 4607945"/>
                <a:gd name="connsiteY31" fmla="*/ 2817828 h 10358622"/>
                <a:gd name="connsiteX32" fmla="*/ 987012 w 4607945"/>
                <a:gd name="connsiteY32" fmla="*/ 3028844 h 10358622"/>
                <a:gd name="connsiteX33" fmla="*/ 775997 w 4607945"/>
                <a:gd name="connsiteY33" fmla="*/ 3028844 h 10358622"/>
                <a:gd name="connsiteX34" fmla="*/ 600151 w 4607945"/>
                <a:gd name="connsiteY34" fmla="*/ 2149613 h 10358622"/>
                <a:gd name="connsiteX35" fmla="*/ 564982 w 4607945"/>
                <a:gd name="connsiteY35" fmla="*/ 1622074 h 10358622"/>
                <a:gd name="connsiteX36" fmla="*/ 178120 w 4607945"/>
                <a:gd name="connsiteY36" fmla="*/ 1446228 h 10358622"/>
                <a:gd name="connsiteX37" fmla="*/ 37443 w 4607945"/>
                <a:gd name="connsiteY37" fmla="*/ 1059367 h 10358622"/>
                <a:gd name="connsiteX38" fmla="*/ 846335 w 4607945"/>
                <a:gd name="connsiteY38" fmla="*/ 813182 h 10358622"/>
                <a:gd name="connsiteX39" fmla="*/ 529812 w 4607945"/>
                <a:gd name="connsiteY39" fmla="*/ 496659 h 10358622"/>
                <a:gd name="connsiteX40" fmla="*/ 459474 w 4607945"/>
                <a:gd name="connsiteY40" fmla="*/ 250474 h 10358622"/>
                <a:gd name="connsiteX41" fmla="*/ 1971751 w 4607945"/>
                <a:gd name="connsiteY41" fmla="*/ 250474 h 10358622"/>
                <a:gd name="connsiteX42" fmla="*/ 3624705 w 4607945"/>
                <a:gd name="connsiteY42" fmla="*/ 285644 h 10358622"/>
                <a:gd name="connsiteX43" fmla="*/ 4574274 w 4607945"/>
                <a:gd name="connsiteY43" fmla="*/ 250474 h 10358622"/>
                <a:gd name="connsiteX0" fmla="*/ 4574274 w 4607945"/>
                <a:gd name="connsiteY0" fmla="*/ 19610 h 10127758"/>
                <a:gd name="connsiteX1" fmla="*/ 4398428 w 4607945"/>
                <a:gd name="connsiteY1" fmla="*/ 3571703 h 10127758"/>
                <a:gd name="connsiteX2" fmla="*/ 4433597 w 4607945"/>
                <a:gd name="connsiteY2" fmla="*/ 9620810 h 10127758"/>
                <a:gd name="connsiteX3" fmla="*/ 3343351 w 4607945"/>
                <a:gd name="connsiteY3" fmla="*/ 9796657 h 10127758"/>
                <a:gd name="connsiteX4" fmla="*/ 2253105 w 4607945"/>
                <a:gd name="connsiteY4" fmla="*/ 9726318 h 10127758"/>
                <a:gd name="connsiteX5" fmla="*/ 1690397 w 4607945"/>
                <a:gd name="connsiteY5" fmla="*/ 9480134 h 10127758"/>
                <a:gd name="connsiteX6" fmla="*/ 951843 w 4607945"/>
                <a:gd name="connsiteY6" fmla="*/ 8671241 h 10127758"/>
                <a:gd name="connsiteX7" fmla="*/ 1233197 w 4607945"/>
                <a:gd name="connsiteY7" fmla="*/ 7897518 h 10127758"/>
                <a:gd name="connsiteX8" fmla="*/ 1303535 w 4607945"/>
                <a:gd name="connsiteY8" fmla="*/ 7053457 h 10127758"/>
                <a:gd name="connsiteX9" fmla="*/ 1162858 w 4607945"/>
                <a:gd name="connsiteY9" fmla="*/ 6455580 h 10127758"/>
                <a:gd name="connsiteX10" fmla="*/ 1092520 w 4607945"/>
                <a:gd name="connsiteY10" fmla="*/ 6279734 h 10127758"/>
                <a:gd name="connsiteX11" fmla="*/ 1022182 w 4607945"/>
                <a:gd name="connsiteY11" fmla="*/ 5787364 h 10127758"/>
                <a:gd name="connsiteX12" fmla="*/ 1057351 w 4607945"/>
                <a:gd name="connsiteY12" fmla="*/ 5294995 h 10127758"/>
                <a:gd name="connsiteX13" fmla="*/ 1198028 w 4607945"/>
                <a:gd name="connsiteY13" fmla="*/ 4802626 h 10127758"/>
                <a:gd name="connsiteX14" fmla="*/ 1584889 w 4607945"/>
                <a:gd name="connsiteY14" fmla="*/ 4521272 h 10127758"/>
                <a:gd name="connsiteX15" fmla="*/ 2112428 w 4607945"/>
                <a:gd name="connsiteY15" fmla="*/ 4345426 h 10127758"/>
                <a:gd name="connsiteX16" fmla="*/ 2393782 w 4607945"/>
                <a:gd name="connsiteY16" fmla="*/ 3993734 h 10127758"/>
                <a:gd name="connsiteX17" fmla="*/ 2604797 w 4607945"/>
                <a:gd name="connsiteY17" fmla="*/ 3642041 h 10127758"/>
                <a:gd name="connsiteX18" fmla="*/ 2886151 w 4607945"/>
                <a:gd name="connsiteY18" fmla="*/ 2762810 h 10127758"/>
                <a:gd name="connsiteX19" fmla="*/ 3695043 w 4607945"/>
                <a:gd name="connsiteY19" fmla="*/ 2164934 h 10127758"/>
                <a:gd name="connsiteX20" fmla="*/ 4011566 w 4607945"/>
                <a:gd name="connsiteY20" fmla="*/ 2024257 h 10127758"/>
                <a:gd name="connsiteX21" fmla="*/ 4117074 w 4607945"/>
                <a:gd name="connsiteY21" fmla="*/ 1602226 h 10127758"/>
                <a:gd name="connsiteX22" fmla="*/ 3624705 w 4607945"/>
                <a:gd name="connsiteY22" fmla="*/ 1707734 h 10127758"/>
                <a:gd name="connsiteX23" fmla="*/ 3132335 w 4607945"/>
                <a:gd name="connsiteY23" fmla="*/ 1918749 h 10127758"/>
                <a:gd name="connsiteX24" fmla="*/ 2534458 w 4607945"/>
                <a:gd name="connsiteY24" fmla="*/ 2235272 h 10127758"/>
                <a:gd name="connsiteX25" fmla="*/ 2323443 w 4607945"/>
                <a:gd name="connsiteY25" fmla="*/ 2586964 h 10127758"/>
                <a:gd name="connsiteX26" fmla="*/ 2112428 w 4607945"/>
                <a:gd name="connsiteY26" fmla="*/ 3536534 h 10127758"/>
                <a:gd name="connsiteX27" fmla="*/ 1866243 w 4607945"/>
                <a:gd name="connsiteY27" fmla="*/ 3747549 h 10127758"/>
                <a:gd name="connsiteX28" fmla="*/ 1514551 w 4607945"/>
                <a:gd name="connsiteY28" fmla="*/ 3606872 h 10127758"/>
                <a:gd name="connsiteX29" fmla="*/ 1338705 w 4607945"/>
                <a:gd name="connsiteY29" fmla="*/ 3360687 h 10127758"/>
                <a:gd name="connsiteX30" fmla="*/ 1162858 w 4607945"/>
                <a:gd name="connsiteY30" fmla="*/ 3044164 h 10127758"/>
                <a:gd name="connsiteX31" fmla="*/ 1268366 w 4607945"/>
                <a:gd name="connsiteY31" fmla="*/ 2586964 h 10127758"/>
                <a:gd name="connsiteX32" fmla="*/ 987012 w 4607945"/>
                <a:gd name="connsiteY32" fmla="*/ 2797980 h 10127758"/>
                <a:gd name="connsiteX33" fmla="*/ 775997 w 4607945"/>
                <a:gd name="connsiteY33" fmla="*/ 2797980 h 10127758"/>
                <a:gd name="connsiteX34" fmla="*/ 600151 w 4607945"/>
                <a:gd name="connsiteY34" fmla="*/ 1918749 h 10127758"/>
                <a:gd name="connsiteX35" fmla="*/ 564982 w 4607945"/>
                <a:gd name="connsiteY35" fmla="*/ 1391210 h 10127758"/>
                <a:gd name="connsiteX36" fmla="*/ 178120 w 4607945"/>
                <a:gd name="connsiteY36" fmla="*/ 1215364 h 10127758"/>
                <a:gd name="connsiteX37" fmla="*/ 37443 w 4607945"/>
                <a:gd name="connsiteY37" fmla="*/ 828503 h 10127758"/>
                <a:gd name="connsiteX38" fmla="*/ 846335 w 4607945"/>
                <a:gd name="connsiteY38" fmla="*/ 582318 h 10127758"/>
                <a:gd name="connsiteX39" fmla="*/ 529812 w 4607945"/>
                <a:gd name="connsiteY39" fmla="*/ 265795 h 10127758"/>
                <a:gd name="connsiteX40" fmla="*/ 459474 w 4607945"/>
                <a:gd name="connsiteY40" fmla="*/ 19610 h 10127758"/>
                <a:gd name="connsiteX41" fmla="*/ 1971751 w 4607945"/>
                <a:gd name="connsiteY41" fmla="*/ 19610 h 10127758"/>
                <a:gd name="connsiteX42" fmla="*/ 3624705 w 4607945"/>
                <a:gd name="connsiteY42" fmla="*/ 54780 h 10127758"/>
                <a:gd name="connsiteX43" fmla="*/ 4574274 w 4607945"/>
                <a:gd name="connsiteY43" fmla="*/ 19610 h 10127758"/>
                <a:gd name="connsiteX0" fmla="*/ 4574274 w 4607945"/>
                <a:gd name="connsiteY0" fmla="*/ 19610 h 10127758"/>
                <a:gd name="connsiteX1" fmla="*/ 4398428 w 4607945"/>
                <a:gd name="connsiteY1" fmla="*/ 3571703 h 10127758"/>
                <a:gd name="connsiteX2" fmla="*/ 4433597 w 4607945"/>
                <a:gd name="connsiteY2" fmla="*/ 9620810 h 10127758"/>
                <a:gd name="connsiteX3" fmla="*/ 3343351 w 4607945"/>
                <a:gd name="connsiteY3" fmla="*/ 9796657 h 10127758"/>
                <a:gd name="connsiteX4" fmla="*/ 2253105 w 4607945"/>
                <a:gd name="connsiteY4" fmla="*/ 9726318 h 10127758"/>
                <a:gd name="connsiteX5" fmla="*/ 1690397 w 4607945"/>
                <a:gd name="connsiteY5" fmla="*/ 9480134 h 10127758"/>
                <a:gd name="connsiteX6" fmla="*/ 951843 w 4607945"/>
                <a:gd name="connsiteY6" fmla="*/ 8671241 h 10127758"/>
                <a:gd name="connsiteX7" fmla="*/ 1233197 w 4607945"/>
                <a:gd name="connsiteY7" fmla="*/ 7897518 h 10127758"/>
                <a:gd name="connsiteX8" fmla="*/ 1303535 w 4607945"/>
                <a:gd name="connsiteY8" fmla="*/ 7053457 h 10127758"/>
                <a:gd name="connsiteX9" fmla="*/ 1162858 w 4607945"/>
                <a:gd name="connsiteY9" fmla="*/ 6455580 h 10127758"/>
                <a:gd name="connsiteX10" fmla="*/ 1092520 w 4607945"/>
                <a:gd name="connsiteY10" fmla="*/ 6279734 h 10127758"/>
                <a:gd name="connsiteX11" fmla="*/ 1022182 w 4607945"/>
                <a:gd name="connsiteY11" fmla="*/ 5787364 h 10127758"/>
                <a:gd name="connsiteX12" fmla="*/ 1057351 w 4607945"/>
                <a:gd name="connsiteY12" fmla="*/ 5294995 h 10127758"/>
                <a:gd name="connsiteX13" fmla="*/ 1198028 w 4607945"/>
                <a:gd name="connsiteY13" fmla="*/ 4802626 h 10127758"/>
                <a:gd name="connsiteX14" fmla="*/ 1584889 w 4607945"/>
                <a:gd name="connsiteY14" fmla="*/ 4521272 h 10127758"/>
                <a:gd name="connsiteX15" fmla="*/ 2112428 w 4607945"/>
                <a:gd name="connsiteY15" fmla="*/ 4345426 h 10127758"/>
                <a:gd name="connsiteX16" fmla="*/ 2393782 w 4607945"/>
                <a:gd name="connsiteY16" fmla="*/ 3993734 h 10127758"/>
                <a:gd name="connsiteX17" fmla="*/ 2604797 w 4607945"/>
                <a:gd name="connsiteY17" fmla="*/ 3642041 h 10127758"/>
                <a:gd name="connsiteX18" fmla="*/ 2886151 w 4607945"/>
                <a:gd name="connsiteY18" fmla="*/ 2762810 h 10127758"/>
                <a:gd name="connsiteX19" fmla="*/ 3695043 w 4607945"/>
                <a:gd name="connsiteY19" fmla="*/ 2164934 h 10127758"/>
                <a:gd name="connsiteX20" fmla="*/ 4586753 w 4607945"/>
                <a:gd name="connsiteY20" fmla="*/ 1581806 h 10127758"/>
                <a:gd name="connsiteX21" fmla="*/ 4117074 w 4607945"/>
                <a:gd name="connsiteY21" fmla="*/ 1602226 h 10127758"/>
                <a:gd name="connsiteX22" fmla="*/ 3624705 w 4607945"/>
                <a:gd name="connsiteY22" fmla="*/ 1707734 h 10127758"/>
                <a:gd name="connsiteX23" fmla="*/ 3132335 w 4607945"/>
                <a:gd name="connsiteY23" fmla="*/ 1918749 h 10127758"/>
                <a:gd name="connsiteX24" fmla="*/ 2534458 w 4607945"/>
                <a:gd name="connsiteY24" fmla="*/ 2235272 h 10127758"/>
                <a:gd name="connsiteX25" fmla="*/ 2323443 w 4607945"/>
                <a:gd name="connsiteY25" fmla="*/ 2586964 h 10127758"/>
                <a:gd name="connsiteX26" fmla="*/ 2112428 w 4607945"/>
                <a:gd name="connsiteY26" fmla="*/ 3536534 h 10127758"/>
                <a:gd name="connsiteX27" fmla="*/ 1866243 w 4607945"/>
                <a:gd name="connsiteY27" fmla="*/ 3747549 h 10127758"/>
                <a:gd name="connsiteX28" fmla="*/ 1514551 w 4607945"/>
                <a:gd name="connsiteY28" fmla="*/ 3606872 h 10127758"/>
                <a:gd name="connsiteX29" fmla="*/ 1338705 w 4607945"/>
                <a:gd name="connsiteY29" fmla="*/ 3360687 h 10127758"/>
                <a:gd name="connsiteX30" fmla="*/ 1162858 w 4607945"/>
                <a:gd name="connsiteY30" fmla="*/ 3044164 h 10127758"/>
                <a:gd name="connsiteX31" fmla="*/ 1268366 w 4607945"/>
                <a:gd name="connsiteY31" fmla="*/ 2586964 h 10127758"/>
                <a:gd name="connsiteX32" fmla="*/ 987012 w 4607945"/>
                <a:gd name="connsiteY32" fmla="*/ 2797980 h 10127758"/>
                <a:gd name="connsiteX33" fmla="*/ 775997 w 4607945"/>
                <a:gd name="connsiteY33" fmla="*/ 2797980 h 10127758"/>
                <a:gd name="connsiteX34" fmla="*/ 600151 w 4607945"/>
                <a:gd name="connsiteY34" fmla="*/ 1918749 h 10127758"/>
                <a:gd name="connsiteX35" fmla="*/ 564982 w 4607945"/>
                <a:gd name="connsiteY35" fmla="*/ 1391210 h 10127758"/>
                <a:gd name="connsiteX36" fmla="*/ 178120 w 4607945"/>
                <a:gd name="connsiteY36" fmla="*/ 1215364 h 10127758"/>
                <a:gd name="connsiteX37" fmla="*/ 37443 w 4607945"/>
                <a:gd name="connsiteY37" fmla="*/ 828503 h 10127758"/>
                <a:gd name="connsiteX38" fmla="*/ 846335 w 4607945"/>
                <a:gd name="connsiteY38" fmla="*/ 582318 h 10127758"/>
                <a:gd name="connsiteX39" fmla="*/ 529812 w 4607945"/>
                <a:gd name="connsiteY39" fmla="*/ 265795 h 10127758"/>
                <a:gd name="connsiteX40" fmla="*/ 459474 w 4607945"/>
                <a:gd name="connsiteY40" fmla="*/ 19610 h 10127758"/>
                <a:gd name="connsiteX41" fmla="*/ 1971751 w 4607945"/>
                <a:gd name="connsiteY41" fmla="*/ 19610 h 10127758"/>
                <a:gd name="connsiteX42" fmla="*/ 3624705 w 4607945"/>
                <a:gd name="connsiteY42" fmla="*/ 54780 h 10127758"/>
                <a:gd name="connsiteX43" fmla="*/ 4574274 w 4607945"/>
                <a:gd name="connsiteY43" fmla="*/ 19610 h 10127758"/>
                <a:gd name="connsiteX0" fmla="*/ 4574274 w 4625823"/>
                <a:gd name="connsiteY0" fmla="*/ 19610 h 10127758"/>
                <a:gd name="connsiteX1" fmla="*/ 4398428 w 4625823"/>
                <a:gd name="connsiteY1" fmla="*/ 3571703 h 10127758"/>
                <a:gd name="connsiteX2" fmla="*/ 4433597 w 4625823"/>
                <a:gd name="connsiteY2" fmla="*/ 9620810 h 10127758"/>
                <a:gd name="connsiteX3" fmla="*/ 3343351 w 4625823"/>
                <a:gd name="connsiteY3" fmla="*/ 9796657 h 10127758"/>
                <a:gd name="connsiteX4" fmla="*/ 2253105 w 4625823"/>
                <a:gd name="connsiteY4" fmla="*/ 9726318 h 10127758"/>
                <a:gd name="connsiteX5" fmla="*/ 1690397 w 4625823"/>
                <a:gd name="connsiteY5" fmla="*/ 9480134 h 10127758"/>
                <a:gd name="connsiteX6" fmla="*/ 951843 w 4625823"/>
                <a:gd name="connsiteY6" fmla="*/ 8671241 h 10127758"/>
                <a:gd name="connsiteX7" fmla="*/ 1233197 w 4625823"/>
                <a:gd name="connsiteY7" fmla="*/ 7897518 h 10127758"/>
                <a:gd name="connsiteX8" fmla="*/ 1303535 w 4625823"/>
                <a:gd name="connsiteY8" fmla="*/ 7053457 h 10127758"/>
                <a:gd name="connsiteX9" fmla="*/ 1162858 w 4625823"/>
                <a:gd name="connsiteY9" fmla="*/ 6455580 h 10127758"/>
                <a:gd name="connsiteX10" fmla="*/ 1092520 w 4625823"/>
                <a:gd name="connsiteY10" fmla="*/ 6279734 h 10127758"/>
                <a:gd name="connsiteX11" fmla="*/ 1022182 w 4625823"/>
                <a:gd name="connsiteY11" fmla="*/ 5787364 h 10127758"/>
                <a:gd name="connsiteX12" fmla="*/ 1057351 w 4625823"/>
                <a:gd name="connsiteY12" fmla="*/ 5294995 h 10127758"/>
                <a:gd name="connsiteX13" fmla="*/ 1198028 w 4625823"/>
                <a:gd name="connsiteY13" fmla="*/ 4802626 h 10127758"/>
                <a:gd name="connsiteX14" fmla="*/ 1584889 w 4625823"/>
                <a:gd name="connsiteY14" fmla="*/ 4521272 h 10127758"/>
                <a:gd name="connsiteX15" fmla="*/ 2112428 w 4625823"/>
                <a:gd name="connsiteY15" fmla="*/ 4345426 h 10127758"/>
                <a:gd name="connsiteX16" fmla="*/ 2393782 w 4625823"/>
                <a:gd name="connsiteY16" fmla="*/ 3993734 h 10127758"/>
                <a:gd name="connsiteX17" fmla="*/ 2604797 w 4625823"/>
                <a:gd name="connsiteY17" fmla="*/ 3642041 h 10127758"/>
                <a:gd name="connsiteX18" fmla="*/ 2886151 w 4625823"/>
                <a:gd name="connsiteY18" fmla="*/ 2762810 h 10127758"/>
                <a:gd name="connsiteX19" fmla="*/ 3695043 w 4625823"/>
                <a:gd name="connsiteY19" fmla="*/ 2164934 h 10127758"/>
                <a:gd name="connsiteX20" fmla="*/ 4586753 w 4625823"/>
                <a:gd name="connsiteY20" fmla="*/ 1581806 h 10127758"/>
                <a:gd name="connsiteX21" fmla="*/ 4382545 w 4625823"/>
                <a:gd name="connsiteY21" fmla="*/ 1322007 h 10127758"/>
                <a:gd name="connsiteX22" fmla="*/ 3624705 w 4625823"/>
                <a:gd name="connsiteY22" fmla="*/ 1707734 h 10127758"/>
                <a:gd name="connsiteX23" fmla="*/ 3132335 w 4625823"/>
                <a:gd name="connsiteY23" fmla="*/ 1918749 h 10127758"/>
                <a:gd name="connsiteX24" fmla="*/ 2534458 w 4625823"/>
                <a:gd name="connsiteY24" fmla="*/ 2235272 h 10127758"/>
                <a:gd name="connsiteX25" fmla="*/ 2323443 w 4625823"/>
                <a:gd name="connsiteY25" fmla="*/ 2586964 h 10127758"/>
                <a:gd name="connsiteX26" fmla="*/ 2112428 w 4625823"/>
                <a:gd name="connsiteY26" fmla="*/ 3536534 h 10127758"/>
                <a:gd name="connsiteX27" fmla="*/ 1866243 w 4625823"/>
                <a:gd name="connsiteY27" fmla="*/ 3747549 h 10127758"/>
                <a:gd name="connsiteX28" fmla="*/ 1514551 w 4625823"/>
                <a:gd name="connsiteY28" fmla="*/ 3606872 h 10127758"/>
                <a:gd name="connsiteX29" fmla="*/ 1338705 w 4625823"/>
                <a:gd name="connsiteY29" fmla="*/ 3360687 h 10127758"/>
                <a:gd name="connsiteX30" fmla="*/ 1162858 w 4625823"/>
                <a:gd name="connsiteY30" fmla="*/ 3044164 h 10127758"/>
                <a:gd name="connsiteX31" fmla="*/ 1268366 w 4625823"/>
                <a:gd name="connsiteY31" fmla="*/ 2586964 h 10127758"/>
                <a:gd name="connsiteX32" fmla="*/ 987012 w 4625823"/>
                <a:gd name="connsiteY32" fmla="*/ 2797980 h 10127758"/>
                <a:gd name="connsiteX33" fmla="*/ 775997 w 4625823"/>
                <a:gd name="connsiteY33" fmla="*/ 2797980 h 10127758"/>
                <a:gd name="connsiteX34" fmla="*/ 600151 w 4625823"/>
                <a:gd name="connsiteY34" fmla="*/ 1918749 h 10127758"/>
                <a:gd name="connsiteX35" fmla="*/ 564982 w 4625823"/>
                <a:gd name="connsiteY35" fmla="*/ 1391210 h 10127758"/>
                <a:gd name="connsiteX36" fmla="*/ 178120 w 4625823"/>
                <a:gd name="connsiteY36" fmla="*/ 1215364 h 10127758"/>
                <a:gd name="connsiteX37" fmla="*/ 37443 w 4625823"/>
                <a:gd name="connsiteY37" fmla="*/ 828503 h 10127758"/>
                <a:gd name="connsiteX38" fmla="*/ 846335 w 4625823"/>
                <a:gd name="connsiteY38" fmla="*/ 582318 h 10127758"/>
                <a:gd name="connsiteX39" fmla="*/ 529812 w 4625823"/>
                <a:gd name="connsiteY39" fmla="*/ 265795 h 10127758"/>
                <a:gd name="connsiteX40" fmla="*/ 459474 w 4625823"/>
                <a:gd name="connsiteY40" fmla="*/ 19610 h 10127758"/>
                <a:gd name="connsiteX41" fmla="*/ 1971751 w 4625823"/>
                <a:gd name="connsiteY41" fmla="*/ 19610 h 10127758"/>
                <a:gd name="connsiteX42" fmla="*/ 3624705 w 4625823"/>
                <a:gd name="connsiteY42" fmla="*/ 54780 h 10127758"/>
                <a:gd name="connsiteX43" fmla="*/ 4574274 w 4625823"/>
                <a:gd name="connsiteY43" fmla="*/ 19610 h 10127758"/>
                <a:gd name="connsiteX0" fmla="*/ 4574274 w 4625823"/>
                <a:gd name="connsiteY0" fmla="*/ 19610 h 10092943"/>
                <a:gd name="connsiteX1" fmla="*/ 4398428 w 4625823"/>
                <a:gd name="connsiteY1" fmla="*/ 3571703 h 10092943"/>
                <a:gd name="connsiteX2" fmla="*/ 4385471 w 4625823"/>
                <a:gd name="connsiteY2" fmla="*/ 9572684 h 10092943"/>
                <a:gd name="connsiteX3" fmla="*/ 3343351 w 4625823"/>
                <a:gd name="connsiteY3" fmla="*/ 9796657 h 10092943"/>
                <a:gd name="connsiteX4" fmla="*/ 2253105 w 4625823"/>
                <a:gd name="connsiteY4" fmla="*/ 9726318 h 10092943"/>
                <a:gd name="connsiteX5" fmla="*/ 1690397 w 4625823"/>
                <a:gd name="connsiteY5" fmla="*/ 9480134 h 10092943"/>
                <a:gd name="connsiteX6" fmla="*/ 951843 w 4625823"/>
                <a:gd name="connsiteY6" fmla="*/ 8671241 h 10092943"/>
                <a:gd name="connsiteX7" fmla="*/ 1233197 w 4625823"/>
                <a:gd name="connsiteY7" fmla="*/ 7897518 h 10092943"/>
                <a:gd name="connsiteX8" fmla="*/ 1303535 w 4625823"/>
                <a:gd name="connsiteY8" fmla="*/ 7053457 h 10092943"/>
                <a:gd name="connsiteX9" fmla="*/ 1162858 w 4625823"/>
                <a:gd name="connsiteY9" fmla="*/ 6455580 h 10092943"/>
                <a:gd name="connsiteX10" fmla="*/ 1092520 w 4625823"/>
                <a:gd name="connsiteY10" fmla="*/ 6279734 h 10092943"/>
                <a:gd name="connsiteX11" fmla="*/ 1022182 w 4625823"/>
                <a:gd name="connsiteY11" fmla="*/ 5787364 h 10092943"/>
                <a:gd name="connsiteX12" fmla="*/ 1057351 w 4625823"/>
                <a:gd name="connsiteY12" fmla="*/ 5294995 h 10092943"/>
                <a:gd name="connsiteX13" fmla="*/ 1198028 w 4625823"/>
                <a:gd name="connsiteY13" fmla="*/ 4802626 h 10092943"/>
                <a:gd name="connsiteX14" fmla="*/ 1584889 w 4625823"/>
                <a:gd name="connsiteY14" fmla="*/ 4521272 h 10092943"/>
                <a:gd name="connsiteX15" fmla="*/ 2112428 w 4625823"/>
                <a:gd name="connsiteY15" fmla="*/ 4345426 h 10092943"/>
                <a:gd name="connsiteX16" fmla="*/ 2393782 w 4625823"/>
                <a:gd name="connsiteY16" fmla="*/ 3993734 h 10092943"/>
                <a:gd name="connsiteX17" fmla="*/ 2604797 w 4625823"/>
                <a:gd name="connsiteY17" fmla="*/ 3642041 h 10092943"/>
                <a:gd name="connsiteX18" fmla="*/ 2886151 w 4625823"/>
                <a:gd name="connsiteY18" fmla="*/ 2762810 h 10092943"/>
                <a:gd name="connsiteX19" fmla="*/ 3695043 w 4625823"/>
                <a:gd name="connsiteY19" fmla="*/ 2164934 h 10092943"/>
                <a:gd name="connsiteX20" fmla="*/ 4586753 w 4625823"/>
                <a:gd name="connsiteY20" fmla="*/ 1581806 h 10092943"/>
                <a:gd name="connsiteX21" fmla="*/ 4382545 w 4625823"/>
                <a:gd name="connsiteY21" fmla="*/ 1322007 h 10092943"/>
                <a:gd name="connsiteX22" fmla="*/ 3624705 w 4625823"/>
                <a:gd name="connsiteY22" fmla="*/ 1707734 h 10092943"/>
                <a:gd name="connsiteX23" fmla="*/ 3132335 w 4625823"/>
                <a:gd name="connsiteY23" fmla="*/ 1918749 h 10092943"/>
                <a:gd name="connsiteX24" fmla="*/ 2534458 w 4625823"/>
                <a:gd name="connsiteY24" fmla="*/ 2235272 h 10092943"/>
                <a:gd name="connsiteX25" fmla="*/ 2323443 w 4625823"/>
                <a:gd name="connsiteY25" fmla="*/ 2586964 h 10092943"/>
                <a:gd name="connsiteX26" fmla="*/ 2112428 w 4625823"/>
                <a:gd name="connsiteY26" fmla="*/ 3536534 h 10092943"/>
                <a:gd name="connsiteX27" fmla="*/ 1866243 w 4625823"/>
                <a:gd name="connsiteY27" fmla="*/ 3747549 h 10092943"/>
                <a:gd name="connsiteX28" fmla="*/ 1514551 w 4625823"/>
                <a:gd name="connsiteY28" fmla="*/ 3606872 h 10092943"/>
                <a:gd name="connsiteX29" fmla="*/ 1338705 w 4625823"/>
                <a:gd name="connsiteY29" fmla="*/ 3360687 h 10092943"/>
                <a:gd name="connsiteX30" fmla="*/ 1162858 w 4625823"/>
                <a:gd name="connsiteY30" fmla="*/ 3044164 h 10092943"/>
                <a:gd name="connsiteX31" fmla="*/ 1268366 w 4625823"/>
                <a:gd name="connsiteY31" fmla="*/ 2586964 h 10092943"/>
                <a:gd name="connsiteX32" fmla="*/ 987012 w 4625823"/>
                <a:gd name="connsiteY32" fmla="*/ 2797980 h 10092943"/>
                <a:gd name="connsiteX33" fmla="*/ 775997 w 4625823"/>
                <a:gd name="connsiteY33" fmla="*/ 2797980 h 10092943"/>
                <a:gd name="connsiteX34" fmla="*/ 600151 w 4625823"/>
                <a:gd name="connsiteY34" fmla="*/ 1918749 h 10092943"/>
                <a:gd name="connsiteX35" fmla="*/ 564982 w 4625823"/>
                <a:gd name="connsiteY35" fmla="*/ 1391210 h 10092943"/>
                <a:gd name="connsiteX36" fmla="*/ 178120 w 4625823"/>
                <a:gd name="connsiteY36" fmla="*/ 1215364 h 10092943"/>
                <a:gd name="connsiteX37" fmla="*/ 37443 w 4625823"/>
                <a:gd name="connsiteY37" fmla="*/ 828503 h 10092943"/>
                <a:gd name="connsiteX38" fmla="*/ 846335 w 4625823"/>
                <a:gd name="connsiteY38" fmla="*/ 582318 h 10092943"/>
                <a:gd name="connsiteX39" fmla="*/ 529812 w 4625823"/>
                <a:gd name="connsiteY39" fmla="*/ 265795 h 10092943"/>
                <a:gd name="connsiteX40" fmla="*/ 459474 w 4625823"/>
                <a:gd name="connsiteY40" fmla="*/ 19610 h 10092943"/>
                <a:gd name="connsiteX41" fmla="*/ 1971751 w 4625823"/>
                <a:gd name="connsiteY41" fmla="*/ 19610 h 10092943"/>
                <a:gd name="connsiteX42" fmla="*/ 3624705 w 4625823"/>
                <a:gd name="connsiteY42" fmla="*/ 54780 h 10092943"/>
                <a:gd name="connsiteX43" fmla="*/ 4574274 w 4625823"/>
                <a:gd name="connsiteY43" fmla="*/ 19610 h 10092943"/>
                <a:gd name="connsiteX0" fmla="*/ 4574274 w 4625823"/>
                <a:gd name="connsiteY0" fmla="*/ 19610 h 10092943"/>
                <a:gd name="connsiteX1" fmla="*/ 4398428 w 4625823"/>
                <a:gd name="connsiteY1" fmla="*/ 3571703 h 10092943"/>
                <a:gd name="connsiteX2" fmla="*/ 4385471 w 4625823"/>
                <a:gd name="connsiteY2" fmla="*/ 9572684 h 10092943"/>
                <a:gd name="connsiteX3" fmla="*/ 3343351 w 4625823"/>
                <a:gd name="connsiteY3" fmla="*/ 9796657 h 10092943"/>
                <a:gd name="connsiteX4" fmla="*/ 2253105 w 4625823"/>
                <a:gd name="connsiteY4" fmla="*/ 9726318 h 10092943"/>
                <a:gd name="connsiteX5" fmla="*/ 1690397 w 4625823"/>
                <a:gd name="connsiteY5" fmla="*/ 9480134 h 10092943"/>
                <a:gd name="connsiteX6" fmla="*/ 951843 w 4625823"/>
                <a:gd name="connsiteY6" fmla="*/ 8671241 h 10092943"/>
                <a:gd name="connsiteX7" fmla="*/ 1233197 w 4625823"/>
                <a:gd name="connsiteY7" fmla="*/ 7897518 h 10092943"/>
                <a:gd name="connsiteX8" fmla="*/ 1303535 w 4625823"/>
                <a:gd name="connsiteY8" fmla="*/ 7053457 h 10092943"/>
                <a:gd name="connsiteX9" fmla="*/ 1162858 w 4625823"/>
                <a:gd name="connsiteY9" fmla="*/ 6455580 h 10092943"/>
                <a:gd name="connsiteX10" fmla="*/ 1092520 w 4625823"/>
                <a:gd name="connsiteY10" fmla="*/ 6279734 h 10092943"/>
                <a:gd name="connsiteX11" fmla="*/ 1022182 w 4625823"/>
                <a:gd name="connsiteY11" fmla="*/ 5787364 h 10092943"/>
                <a:gd name="connsiteX12" fmla="*/ 1057351 w 4625823"/>
                <a:gd name="connsiteY12" fmla="*/ 5294995 h 10092943"/>
                <a:gd name="connsiteX13" fmla="*/ 1198028 w 4625823"/>
                <a:gd name="connsiteY13" fmla="*/ 4802626 h 10092943"/>
                <a:gd name="connsiteX14" fmla="*/ 1584889 w 4625823"/>
                <a:gd name="connsiteY14" fmla="*/ 4521272 h 10092943"/>
                <a:gd name="connsiteX15" fmla="*/ 2112428 w 4625823"/>
                <a:gd name="connsiteY15" fmla="*/ 4345426 h 10092943"/>
                <a:gd name="connsiteX16" fmla="*/ 2393782 w 4625823"/>
                <a:gd name="connsiteY16" fmla="*/ 3993734 h 10092943"/>
                <a:gd name="connsiteX17" fmla="*/ 2604797 w 4625823"/>
                <a:gd name="connsiteY17" fmla="*/ 3642041 h 10092943"/>
                <a:gd name="connsiteX18" fmla="*/ 2886151 w 4625823"/>
                <a:gd name="connsiteY18" fmla="*/ 2762810 h 10092943"/>
                <a:gd name="connsiteX19" fmla="*/ 3695043 w 4625823"/>
                <a:gd name="connsiteY19" fmla="*/ 2164934 h 10092943"/>
                <a:gd name="connsiteX20" fmla="*/ 4586753 w 4625823"/>
                <a:gd name="connsiteY20" fmla="*/ 1581806 h 10092943"/>
                <a:gd name="connsiteX21" fmla="*/ 4382545 w 4625823"/>
                <a:gd name="connsiteY21" fmla="*/ 1322007 h 10092943"/>
                <a:gd name="connsiteX22" fmla="*/ 3624705 w 4625823"/>
                <a:gd name="connsiteY22" fmla="*/ 1707734 h 10092943"/>
                <a:gd name="connsiteX23" fmla="*/ 3132335 w 4625823"/>
                <a:gd name="connsiteY23" fmla="*/ 1918749 h 10092943"/>
                <a:gd name="connsiteX24" fmla="*/ 2534458 w 4625823"/>
                <a:gd name="connsiteY24" fmla="*/ 2235272 h 10092943"/>
                <a:gd name="connsiteX25" fmla="*/ 2323443 w 4625823"/>
                <a:gd name="connsiteY25" fmla="*/ 2586964 h 10092943"/>
                <a:gd name="connsiteX26" fmla="*/ 2112428 w 4625823"/>
                <a:gd name="connsiteY26" fmla="*/ 3536534 h 10092943"/>
                <a:gd name="connsiteX27" fmla="*/ 1866243 w 4625823"/>
                <a:gd name="connsiteY27" fmla="*/ 3747549 h 10092943"/>
                <a:gd name="connsiteX28" fmla="*/ 1514551 w 4625823"/>
                <a:gd name="connsiteY28" fmla="*/ 3606872 h 10092943"/>
                <a:gd name="connsiteX29" fmla="*/ 1338705 w 4625823"/>
                <a:gd name="connsiteY29" fmla="*/ 3360687 h 10092943"/>
                <a:gd name="connsiteX30" fmla="*/ 1162858 w 4625823"/>
                <a:gd name="connsiteY30" fmla="*/ 3044164 h 10092943"/>
                <a:gd name="connsiteX31" fmla="*/ 1268366 w 4625823"/>
                <a:gd name="connsiteY31" fmla="*/ 2586964 h 10092943"/>
                <a:gd name="connsiteX32" fmla="*/ 987012 w 4625823"/>
                <a:gd name="connsiteY32" fmla="*/ 2797980 h 10092943"/>
                <a:gd name="connsiteX33" fmla="*/ 775997 w 4625823"/>
                <a:gd name="connsiteY33" fmla="*/ 2797980 h 10092943"/>
                <a:gd name="connsiteX34" fmla="*/ 600151 w 4625823"/>
                <a:gd name="connsiteY34" fmla="*/ 1918749 h 10092943"/>
                <a:gd name="connsiteX35" fmla="*/ 564982 w 4625823"/>
                <a:gd name="connsiteY35" fmla="*/ 1391210 h 10092943"/>
                <a:gd name="connsiteX36" fmla="*/ 178120 w 4625823"/>
                <a:gd name="connsiteY36" fmla="*/ 1215364 h 10092943"/>
                <a:gd name="connsiteX37" fmla="*/ 37443 w 4625823"/>
                <a:gd name="connsiteY37" fmla="*/ 828503 h 10092943"/>
                <a:gd name="connsiteX38" fmla="*/ 846335 w 4625823"/>
                <a:gd name="connsiteY38" fmla="*/ 582318 h 10092943"/>
                <a:gd name="connsiteX39" fmla="*/ 529812 w 4625823"/>
                <a:gd name="connsiteY39" fmla="*/ 265795 h 10092943"/>
                <a:gd name="connsiteX40" fmla="*/ 459474 w 4625823"/>
                <a:gd name="connsiteY40" fmla="*/ 19610 h 10092943"/>
                <a:gd name="connsiteX41" fmla="*/ 1971751 w 4625823"/>
                <a:gd name="connsiteY41" fmla="*/ 19610 h 10092943"/>
                <a:gd name="connsiteX42" fmla="*/ 3624705 w 4625823"/>
                <a:gd name="connsiteY42" fmla="*/ 54780 h 10092943"/>
                <a:gd name="connsiteX43" fmla="*/ 4574274 w 4625823"/>
                <a:gd name="connsiteY43" fmla="*/ 19610 h 100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25823" h="10092943">
                  <a:moveTo>
                    <a:pt x="4574274" y="19610"/>
                  </a:moveTo>
                  <a:cubicBezTo>
                    <a:pt x="4703228" y="605764"/>
                    <a:pt x="4429895" y="1979524"/>
                    <a:pt x="4398428" y="3571703"/>
                  </a:cubicBezTo>
                  <a:lnTo>
                    <a:pt x="4385471" y="9572684"/>
                  </a:lnTo>
                  <a:cubicBezTo>
                    <a:pt x="4209625" y="10610176"/>
                    <a:pt x="3698745" y="9771051"/>
                    <a:pt x="3343351" y="9796657"/>
                  </a:cubicBezTo>
                  <a:cubicBezTo>
                    <a:pt x="2987957" y="9822263"/>
                    <a:pt x="2528597" y="9779072"/>
                    <a:pt x="2253105" y="9726318"/>
                  </a:cubicBezTo>
                  <a:cubicBezTo>
                    <a:pt x="1977613" y="9673564"/>
                    <a:pt x="1907274" y="9655980"/>
                    <a:pt x="1690397" y="9480134"/>
                  </a:cubicBezTo>
                  <a:cubicBezTo>
                    <a:pt x="1473520" y="9304288"/>
                    <a:pt x="1028043" y="8935010"/>
                    <a:pt x="951843" y="8671241"/>
                  </a:cubicBezTo>
                  <a:cubicBezTo>
                    <a:pt x="875643" y="8407472"/>
                    <a:pt x="1174582" y="8167149"/>
                    <a:pt x="1233197" y="7897518"/>
                  </a:cubicBezTo>
                  <a:cubicBezTo>
                    <a:pt x="1291812" y="7627887"/>
                    <a:pt x="1315258" y="7293780"/>
                    <a:pt x="1303535" y="7053457"/>
                  </a:cubicBezTo>
                  <a:cubicBezTo>
                    <a:pt x="1291812" y="6813134"/>
                    <a:pt x="1198027" y="6584534"/>
                    <a:pt x="1162858" y="6455580"/>
                  </a:cubicBezTo>
                  <a:cubicBezTo>
                    <a:pt x="1127689" y="6326626"/>
                    <a:pt x="1115966" y="6391103"/>
                    <a:pt x="1092520" y="6279734"/>
                  </a:cubicBezTo>
                  <a:cubicBezTo>
                    <a:pt x="1069074" y="6168365"/>
                    <a:pt x="1028043" y="5951487"/>
                    <a:pt x="1022182" y="5787364"/>
                  </a:cubicBezTo>
                  <a:cubicBezTo>
                    <a:pt x="1016321" y="5623241"/>
                    <a:pt x="1028043" y="5459118"/>
                    <a:pt x="1057351" y="5294995"/>
                  </a:cubicBezTo>
                  <a:cubicBezTo>
                    <a:pt x="1086659" y="5130872"/>
                    <a:pt x="1110105" y="4931580"/>
                    <a:pt x="1198028" y="4802626"/>
                  </a:cubicBezTo>
                  <a:cubicBezTo>
                    <a:pt x="1285951" y="4673672"/>
                    <a:pt x="1432489" y="4597472"/>
                    <a:pt x="1584889" y="4521272"/>
                  </a:cubicBezTo>
                  <a:cubicBezTo>
                    <a:pt x="1737289" y="4445072"/>
                    <a:pt x="1977613" y="4433349"/>
                    <a:pt x="2112428" y="4345426"/>
                  </a:cubicBezTo>
                  <a:cubicBezTo>
                    <a:pt x="2247243" y="4257503"/>
                    <a:pt x="2311721" y="4110965"/>
                    <a:pt x="2393782" y="3993734"/>
                  </a:cubicBezTo>
                  <a:cubicBezTo>
                    <a:pt x="2475843" y="3876503"/>
                    <a:pt x="2522736" y="3847195"/>
                    <a:pt x="2604797" y="3642041"/>
                  </a:cubicBezTo>
                  <a:cubicBezTo>
                    <a:pt x="2686858" y="3436887"/>
                    <a:pt x="2704443" y="3008994"/>
                    <a:pt x="2886151" y="2762810"/>
                  </a:cubicBezTo>
                  <a:cubicBezTo>
                    <a:pt x="3067859" y="2516626"/>
                    <a:pt x="3411609" y="2361768"/>
                    <a:pt x="3695043" y="2164934"/>
                  </a:cubicBezTo>
                  <a:cubicBezTo>
                    <a:pt x="3978477" y="1968100"/>
                    <a:pt x="4472169" y="1722294"/>
                    <a:pt x="4586753" y="1581806"/>
                  </a:cubicBezTo>
                  <a:cubicBezTo>
                    <a:pt x="4701337" y="1441318"/>
                    <a:pt x="4542886" y="1301019"/>
                    <a:pt x="4382545" y="1322007"/>
                  </a:cubicBezTo>
                  <a:cubicBezTo>
                    <a:pt x="4222204" y="1342995"/>
                    <a:pt x="3833073" y="1608277"/>
                    <a:pt x="3624705" y="1707734"/>
                  </a:cubicBezTo>
                  <a:cubicBezTo>
                    <a:pt x="3416337" y="1807191"/>
                    <a:pt x="3314043" y="1830826"/>
                    <a:pt x="3132335" y="1918749"/>
                  </a:cubicBezTo>
                  <a:cubicBezTo>
                    <a:pt x="2950627" y="2006672"/>
                    <a:pt x="2669273" y="2123903"/>
                    <a:pt x="2534458" y="2235272"/>
                  </a:cubicBezTo>
                  <a:cubicBezTo>
                    <a:pt x="2399643" y="2346641"/>
                    <a:pt x="2393781" y="2370087"/>
                    <a:pt x="2323443" y="2586964"/>
                  </a:cubicBezTo>
                  <a:cubicBezTo>
                    <a:pt x="2253105" y="2803841"/>
                    <a:pt x="2188628" y="3343103"/>
                    <a:pt x="2112428" y="3536534"/>
                  </a:cubicBezTo>
                  <a:cubicBezTo>
                    <a:pt x="2036228" y="3729965"/>
                    <a:pt x="1965889" y="3735826"/>
                    <a:pt x="1866243" y="3747549"/>
                  </a:cubicBezTo>
                  <a:cubicBezTo>
                    <a:pt x="1766597" y="3759272"/>
                    <a:pt x="1602474" y="3671349"/>
                    <a:pt x="1514551" y="3606872"/>
                  </a:cubicBezTo>
                  <a:cubicBezTo>
                    <a:pt x="1426628" y="3542395"/>
                    <a:pt x="1397320" y="3454472"/>
                    <a:pt x="1338705" y="3360687"/>
                  </a:cubicBezTo>
                  <a:cubicBezTo>
                    <a:pt x="1280089" y="3266902"/>
                    <a:pt x="1174581" y="3173118"/>
                    <a:pt x="1162858" y="3044164"/>
                  </a:cubicBezTo>
                  <a:cubicBezTo>
                    <a:pt x="1151135" y="2915210"/>
                    <a:pt x="1297674" y="2627995"/>
                    <a:pt x="1268366" y="2586964"/>
                  </a:cubicBezTo>
                  <a:cubicBezTo>
                    <a:pt x="1239058" y="2545933"/>
                    <a:pt x="1069073" y="2762811"/>
                    <a:pt x="987012" y="2797980"/>
                  </a:cubicBezTo>
                  <a:cubicBezTo>
                    <a:pt x="904951" y="2833149"/>
                    <a:pt x="840474" y="2944519"/>
                    <a:pt x="775997" y="2797980"/>
                  </a:cubicBezTo>
                  <a:cubicBezTo>
                    <a:pt x="711520" y="2651442"/>
                    <a:pt x="635320" y="2153211"/>
                    <a:pt x="600151" y="1918749"/>
                  </a:cubicBezTo>
                  <a:cubicBezTo>
                    <a:pt x="564982" y="1684287"/>
                    <a:pt x="635320" y="1508441"/>
                    <a:pt x="564982" y="1391210"/>
                  </a:cubicBezTo>
                  <a:cubicBezTo>
                    <a:pt x="494644" y="1273979"/>
                    <a:pt x="266043" y="1309148"/>
                    <a:pt x="178120" y="1215364"/>
                  </a:cubicBezTo>
                  <a:cubicBezTo>
                    <a:pt x="90197" y="1121580"/>
                    <a:pt x="-73926" y="934011"/>
                    <a:pt x="37443" y="828503"/>
                  </a:cubicBezTo>
                  <a:cubicBezTo>
                    <a:pt x="148812" y="722995"/>
                    <a:pt x="764274" y="676103"/>
                    <a:pt x="846335" y="582318"/>
                  </a:cubicBezTo>
                  <a:cubicBezTo>
                    <a:pt x="928396" y="488533"/>
                    <a:pt x="594289" y="359580"/>
                    <a:pt x="529812" y="265795"/>
                  </a:cubicBezTo>
                  <a:cubicBezTo>
                    <a:pt x="465335" y="172010"/>
                    <a:pt x="219151" y="60641"/>
                    <a:pt x="459474" y="19610"/>
                  </a:cubicBezTo>
                  <a:cubicBezTo>
                    <a:pt x="699797" y="-21421"/>
                    <a:pt x="1444213" y="13748"/>
                    <a:pt x="1971751" y="19610"/>
                  </a:cubicBezTo>
                  <a:cubicBezTo>
                    <a:pt x="2499289" y="25472"/>
                    <a:pt x="3185090" y="48918"/>
                    <a:pt x="3624705" y="54780"/>
                  </a:cubicBezTo>
                  <a:lnTo>
                    <a:pt x="4574274" y="196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 450"/>
            <p:cNvSpPr/>
            <p:nvPr/>
          </p:nvSpPr>
          <p:spPr>
            <a:xfrm>
              <a:off x="9480883" y="11163333"/>
              <a:ext cx="6839405" cy="5103362"/>
            </a:xfrm>
            <a:custGeom>
              <a:avLst/>
              <a:gdLst>
                <a:gd name="connsiteX0" fmla="*/ 0 w 6641432"/>
                <a:gd name="connsiteY0" fmla="*/ 4907582 h 5437080"/>
                <a:gd name="connsiteX1" fmla="*/ 457200 w 6641432"/>
                <a:gd name="connsiteY1" fmla="*/ 4763203 h 5437080"/>
                <a:gd name="connsiteX2" fmla="*/ 697832 w 6641432"/>
                <a:gd name="connsiteY2" fmla="*/ 4570698 h 5437080"/>
                <a:gd name="connsiteX3" fmla="*/ 986590 w 6641432"/>
                <a:gd name="connsiteY3" fmla="*/ 4474445 h 5437080"/>
                <a:gd name="connsiteX4" fmla="*/ 1251285 w 6641432"/>
                <a:gd name="connsiteY4" fmla="*/ 4787266 h 5437080"/>
                <a:gd name="connsiteX5" fmla="*/ 1515979 w 6641432"/>
                <a:gd name="connsiteY5" fmla="*/ 5244466 h 5437080"/>
                <a:gd name="connsiteX6" fmla="*/ 1756611 w 6641432"/>
                <a:gd name="connsiteY6" fmla="*/ 5412908 h 5437080"/>
                <a:gd name="connsiteX7" fmla="*/ 2093495 w 6641432"/>
                <a:gd name="connsiteY7" fmla="*/ 5316656 h 5437080"/>
                <a:gd name="connsiteX8" fmla="*/ 2141621 w 6641432"/>
                <a:gd name="connsiteY8" fmla="*/ 4955708 h 5437080"/>
                <a:gd name="connsiteX9" fmla="*/ 2021306 w 6641432"/>
                <a:gd name="connsiteY9" fmla="*/ 4691014 h 5437080"/>
                <a:gd name="connsiteX10" fmla="*/ 1997242 w 6641432"/>
                <a:gd name="connsiteY10" fmla="*/ 4330066 h 5437080"/>
                <a:gd name="connsiteX11" fmla="*/ 2093495 w 6641432"/>
                <a:gd name="connsiteY11" fmla="*/ 4041308 h 5437080"/>
                <a:gd name="connsiteX12" fmla="*/ 1973179 w 6641432"/>
                <a:gd name="connsiteY12" fmla="*/ 3848803 h 5437080"/>
                <a:gd name="connsiteX13" fmla="*/ 1973179 w 6641432"/>
                <a:gd name="connsiteY13" fmla="*/ 3487856 h 5437080"/>
                <a:gd name="connsiteX14" fmla="*/ 2045369 w 6641432"/>
                <a:gd name="connsiteY14" fmla="*/ 3150972 h 5437080"/>
                <a:gd name="connsiteX15" fmla="*/ 2213811 w 6641432"/>
                <a:gd name="connsiteY15" fmla="*/ 3487856 h 5437080"/>
                <a:gd name="connsiteX16" fmla="*/ 2237874 w 6641432"/>
                <a:gd name="connsiteY16" fmla="*/ 3896929 h 5437080"/>
                <a:gd name="connsiteX17" fmla="*/ 2454442 w 6641432"/>
                <a:gd name="connsiteY17" fmla="*/ 4354129 h 5437080"/>
                <a:gd name="connsiteX18" fmla="*/ 2550695 w 6641432"/>
                <a:gd name="connsiteY18" fmla="*/ 4763203 h 5437080"/>
                <a:gd name="connsiteX19" fmla="*/ 2767264 w 6641432"/>
                <a:gd name="connsiteY19" fmla="*/ 5292593 h 5437080"/>
                <a:gd name="connsiteX20" fmla="*/ 3128211 w 6641432"/>
                <a:gd name="connsiteY20" fmla="*/ 5436972 h 5437080"/>
                <a:gd name="connsiteX21" fmla="*/ 3753853 w 6641432"/>
                <a:gd name="connsiteY21" fmla="*/ 5316656 h 5437080"/>
                <a:gd name="connsiteX22" fmla="*/ 4114800 w 6641432"/>
                <a:gd name="connsiteY22" fmla="*/ 5340719 h 5437080"/>
                <a:gd name="connsiteX23" fmla="*/ 4836695 w 6641432"/>
                <a:gd name="connsiteY23" fmla="*/ 5340719 h 5437080"/>
                <a:gd name="connsiteX24" fmla="*/ 5293895 w 6641432"/>
                <a:gd name="connsiteY24" fmla="*/ 5220403 h 5437080"/>
                <a:gd name="connsiteX25" fmla="*/ 5486400 w 6641432"/>
                <a:gd name="connsiteY25" fmla="*/ 4835393 h 5437080"/>
                <a:gd name="connsiteX26" fmla="*/ 5727032 w 6641432"/>
                <a:gd name="connsiteY26" fmla="*/ 3415666 h 5437080"/>
                <a:gd name="connsiteX27" fmla="*/ 5245769 w 6641432"/>
                <a:gd name="connsiteY27" fmla="*/ 1755308 h 5437080"/>
                <a:gd name="connsiteX28" fmla="*/ 5245769 w 6641432"/>
                <a:gd name="connsiteY28" fmla="*/ 191203 h 5437080"/>
                <a:gd name="connsiteX29" fmla="*/ 5823285 w 6641432"/>
                <a:gd name="connsiteY29" fmla="*/ 263393 h 5437080"/>
                <a:gd name="connsiteX30" fmla="*/ 6400800 w 6641432"/>
                <a:gd name="connsiteY30" fmla="*/ 2332824 h 5437080"/>
                <a:gd name="connsiteX31" fmla="*/ 6545179 w 6641432"/>
                <a:gd name="connsiteY31" fmla="*/ 3175035 h 5437080"/>
                <a:gd name="connsiteX32" fmla="*/ 6641432 w 6641432"/>
                <a:gd name="connsiteY32" fmla="*/ 3993182 h 5437080"/>
                <a:gd name="connsiteX33" fmla="*/ 6545179 w 6641432"/>
                <a:gd name="connsiteY33" fmla="*/ 4450382 h 5437080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51285 w 6641432"/>
                <a:gd name="connsiteY4" fmla="*/ 4596063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2093495 w 6641432"/>
                <a:gd name="connsiteY11" fmla="*/ 3850105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51285 w 6641432"/>
                <a:gd name="connsiteY4" fmla="*/ 4596063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2093495 w 6641432"/>
                <a:gd name="connsiteY11" fmla="*/ 3850105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51285 w 6641432"/>
                <a:gd name="connsiteY4" fmla="*/ 4596063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2093495 w 6641432"/>
                <a:gd name="connsiteY11" fmla="*/ 3850105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51285 w 6641432"/>
                <a:gd name="connsiteY4" fmla="*/ 4596063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2093495 w 6641432"/>
                <a:gd name="connsiteY11" fmla="*/ 3850105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51285 w 6641432"/>
                <a:gd name="connsiteY4" fmla="*/ 4596063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1949116 w 6641432"/>
                <a:gd name="connsiteY11" fmla="*/ 3898232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86590 w 6641432"/>
                <a:gd name="connsiteY3" fmla="*/ 4283242 h 5245877"/>
                <a:gd name="connsiteX4" fmla="*/ 1275348 w 6641432"/>
                <a:gd name="connsiteY4" fmla="*/ 5101390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1949116 w 6641432"/>
                <a:gd name="connsiteY11" fmla="*/ 3898232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97832 w 6641432"/>
                <a:gd name="connsiteY2" fmla="*/ 4379495 h 5245877"/>
                <a:gd name="connsiteX3" fmla="*/ 938464 w 6641432"/>
                <a:gd name="connsiteY3" fmla="*/ 5077326 h 5245877"/>
                <a:gd name="connsiteX4" fmla="*/ 1275348 w 6641432"/>
                <a:gd name="connsiteY4" fmla="*/ 5101390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1949116 w 6641432"/>
                <a:gd name="connsiteY11" fmla="*/ 3898232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673769 w 6641432"/>
                <a:gd name="connsiteY2" fmla="*/ 4162926 h 5245877"/>
                <a:gd name="connsiteX3" fmla="*/ 938464 w 6641432"/>
                <a:gd name="connsiteY3" fmla="*/ 5077326 h 5245877"/>
                <a:gd name="connsiteX4" fmla="*/ 1275348 w 6641432"/>
                <a:gd name="connsiteY4" fmla="*/ 5101390 h 5245877"/>
                <a:gd name="connsiteX5" fmla="*/ 1515979 w 6641432"/>
                <a:gd name="connsiteY5" fmla="*/ 5053263 h 5245877"/>
                <a:gd name="connsiteX6" fmla="*/ 1756611 w 6641432"/>
                <a:gd name="connsiteY6" fmla="*/ 5221705 h 5245877"/>
                <a:gd name="connsiteX7" fmla="*/ 2093495 w 6641432"/>
                <a:gd name="connsiteY7" fmla="*/ 5125453 h 5245877"/>
                <a:gd name="connsiteX8" fmla="*/ 2141621 w 6641432"/>
                <a:gd name="connsiteY8" fmla="*/ 4764505 h 5245877"/>
                <a:gd name="connsiteX9" fmla="*/ 2021306 w 6641432"/>
                <a:gd name="connsiteY9" fmla="*/ 4499811 h 5245877"/>
                <a:gd name="connsiteX10" fmla="*/ 1997242 w 6641432"/>
                <a:gd name="connsiteY10" fmla="*/ 4138863 h 5245877"/>
                <a:gd name="connsiteX11" fmla="*/ 1949116 w 6641432"/>
                <a:gd name="connsiteY11" fmla="*/ 3898232 h 5245877"/>
                <a:gd name="connsiteX12" fmla="*/ 1973179 w 6641432"/>
                <a:gd name="connsiteY12" fmla="*/ 3657600 h 5245877"/>
                <a:gd name="connsiteX13" fmla="*/ 1973179 w 6641432"/>
                <a:gd name="connsiteY13" fmla="*/ 3296653 h 5245877"/>
                <a:gd name="connsiteX14" fmla="*/ 2045369 w 6641432"/>
                <a:gd name="connsiteY14" fmla="*/ 2959769 h 5245877"/>
                <a:gd name="connsiteX15" fmla="*/ 2213811 w 6641432"/>
                <a:gd name="connsiteY15" fmla="*/ 3296653 h 5245877"/>
                <a:gd name="connsiteX16" fmla="*/ 2237874 w 6641432"/>
                <a:gd name="connsiteY16" fmla="*/ 3705726 h 5245877"/>
                <a:gd name="connsiteX17" fmla="*/ 2454442 w 6641432"/>
                <a:gd name="connsiteY17" fmla="*/ 4162926 h 5245877"/>
                <a:gd name="connsiteX18" fmla="*/ 2550695 w 6641432"/>
                <a:gd name="connsiteY18" fmla="*/ 4572000 h 5245877"/>
                <a:gd name="connsiteX19" fmla="*/ 2767264 w 6641432"/>
                <a:gd name="connsiteY19" fmla="*/ 5101390 h 5245877"/>
                <a:gd name="connsiteX20" fmla="*/ 3128211 w 6641432"/>
                <a:gd name="connsiteY20" fmla="*/ 5245769 h 5245877"/>
                <a:gd name="connsiteX21" fmla="*/ 3753853 w 6641432"/>
                <a:gd name="connsiteY21" fmla="*/ 5125453 h 5245877"/>
                <a:gd name="connsiteX22" fmla="*/ 4114800 w 6641432"/>
                <a:gd name="connsiteY22" fmla="*/ 5149516 h 5245877"/>
                <a:gd name="connsiteX23" fmla="*/ 4836695 w 6641432"/>
                <a:gd name="connsiteY23" fmla="*/ 5149516 h 5245877"/>
                <a:gd name="connsiteX24" fmla="*/ 5293895 w 6641432"/>
                <a:gd name="connsiteY24" fmla="*/ 5029200 h 5245877"/>
                <a:gd name="connsiteX25" fmla="*/ 5486400 w 6641432"/>
                <a:gd name="connsiteY25" fmla="*/ 4644190 h 5245877"/>
                <a:gd name="connsiteX26" fmla="*/ 5727032 w 6641432"/>
                <a:gd name="connsiteY26" fmla="*/ 3224463 h 5245877"/>
                <a:gd name="connsiteX27" fmla="*/ 5245769 w 6641432"/>
                <a:gd name="connsiteY27" fmla="*/ 1564105 h 5245877"/>
                <a:gd name="connsiteX28" fmla="*/ 5245769 w 6641432"/>
                <a:gd name="connsiteY28" fmla="*/ 0 h 5245877"/>
                <a:gd name="connsiteX29" fmla="*/ 5823285 w 6641432"/>
                <a:gd name="connsiteY29" fmla="*/ 72190 h 5245877"/>
                <a:gd name="connsiteX30" fmla="*/ 6400800 w 6641432"/>
                <a:gd name="connsiteY30" fmla="*/ 2141621 h 5245877"/>
                <a:gd name="connsiteX31" fmla="*/ 6545179 w 6641432"/>
                <a:gd name="connsiteY31" fmla="*/ 2983832 h 5245877"/>
                <a:gd name="connsiteX32" fmla="*/ 6641432 w 6641432"/>
                <a:gd name="connsiteY32" fmla="*/ 3801979 h 5245877"/>
                <a:gd name="connsiteX33" fmla="*/ 6545179 w 6641432"/>
                <a:gd name="connsiteY33" fmla="*/ 4259179 h 5245877"/>
                <a:gd name="connsiteX0" fmla="*/ 0 w 6641432"/>
                <a:gd name="connsiteY0" fmla="*/ 4716379 h 5245877"/>
                <a:gd name="connsiteX1" fmla="*/ 457200 w 6641432"/>
                <a:gd name="connsiteY1" fmla="*/ 4572000 h 5245877"/>
                <a:gd name="connsiteX2" fmla="*/ 577516 w 6641432"/>
                <a:gd name="connsiteY2" fmla="*/ 4186990 h 5245877"/>
                <a:gd name="connsiteX3" fmla="*/ 673769 w 6641432"/>
                <a:gd name="connsiteY3" fmla="*/ 4162926 h 5245877"/>
                <a:gd name="connsiteX4" fmla="*/ 938464 w 6641432"/>
                <a:gd name="connsiteY4" fmla="*/ 5077326 h 5245877"/>
                <a:gd name="connsiteX5" fmla="*/ 1275348 w 6641432"/>
                <a:gd name="connsiteY5" fmla="*/ 5101390 h 5245877"/>
                <a:gd name="connsiteX6" fmla="*/ 1515979 w 6641432"/>
                <a:gd name="connsiteY6" fmla="*/ 5053263 h 5245877"/>
                <a:gd name="connsiteX7" fmla="*/ 1756611 w 6641432"/>
                <a:gd name="connsiteY7" fmla="*/ 5221705 h 5245877"/>
                <a:gd name="connsiteX8" fmla="*/ 2093495 w 6641432"/>
                <a:gd name="connsiteY8" fmla="*/ 5125453 h 5245877"/>
                <a:gd name="connsiteX9" fmla="*/ 2141621 w 6641432"/>
                <a:gd name="connsiteY9" fmla="*/ 4764505 h 5245877"/>
                <a:gd name="connsiteX10" fmla="*/ 2021306 w 6641432"/>
                <a:gd name="connsiteY10" fmla="*/ 4499811 h 5245877"/>
                <a:gd name="connsiteX11" fmla="*/ 1997242 w 6641432"/>
                <a:gd name="connsiteY11" fmla="*/ 4138863 h 5245877"/>
                <a:gd name="connsiteX12" fmla="*/ 1949116 w 6641432"/>
                <a:gd name="connsiteY12" fmla="*/ 3898232 h 5245877"/>
                <a:gd name="connsiteX13" fmla="*/ 1973179 w 6641432"/>
                <a:gd name="connsiteY13" fmla="*/ 3657600 h 5245877"/>
                <a:gd name="connsiteX14" fmla="*/ 1973179 w 6641432"/>
                <a:gd name="connsiteY14" fmla="*/ 3296653 h 5245877"/>
                <a:gd name="connsiteX15" fmla="*/ 2045369 w 6641432"/>
                <a:gd name="connsiteY15" fmla="*/ 2959769 h 5245877"/>
                <a:gd name="connsiteX16" fmla="*/ 2213811 w 6641432"/>
                <a:gd name="connsiteY16" fmla="*/ 3296653 h 5245877"/>
                <a:gd name="connsiteX17" fmla="*/ 2237874 w 6641432"/>
                <a:gd name="connsiteY17" fmla="*/ 3705726 h 5245877"/>
                <a:gd name="connsiteX18" fmla="*/ 2454442 w 6641432"/>
                <a:gd name="connsiteY18" fmla="*/ 4162926 h 5245877"/>
                <a:gd name="connsiteX19" fmla="*/ 2550695 w 6641432"/>
                <a:gd name="connsiteY19" fmla="*/ 4572000 h 5245877"/>
                <a:gd name="connsiteX20" fmla="*/ 2767264 w 6641432"/>
                <a:gd name="connsiteY20" fmla="*/ 5101390 h 5245877"/>
                <a:gd name="connsiteX21" fmla="*/ 3128211 w 6641432"/>
                <a:gd name="connsiteY21" fmla="*/ 5245769 h 5245877"/>
                <a:gd name="connsiteX22" fmla="*/ 3753853 w 6641432"/>
                <a:gd name="connsiteY22" fmla="*/ 5125453 h 5245877"/>
                <a:gd name="connsiteX23" fmla="*/ 4114800 w 6641432"/>
                <a:gd name="connsiteY23" fmla="*/ 5149516 h 5245877"/>
                <a:gd name="connsiteX24" fmla="*/ 4836695 w 6641432"/>
                <a:gd name="connsiteY24" fmla="*/ 5149516 h 5245877"/>
                <a:gd name="connsiteX25" fmla="*/ 5293895 w 6641432"/>
                <a:gd name="connsiteY25" fmla="*/ 5029200 h 5245877"/>
                <a:gd name="connsiteX26" fmla="*/ 5486400 w 6641432"/>
                <a:gd name="connsiteY26" fmla="*/ 4644190 h 5245877"/>
                <a:gd name="connsiteX27" fmla="*/ 5727032 w 6641432"/>
                <a:gd name="connsiteY27" fmla="*/ 3224463 h 5245877"/>
                <a:gd name="connsiteX28" fmla="*/ 5245769 w 6641432"/>
                <a:gd name="connsiteY28" fmla="*/ 1564105 h 5245877"/>
                <a:gd name="connsiteX29" fmla="*/ 5245769 w 6641432"/>
                <a:gd name="connsiteY29" fmla="*/ 0 h 5245877"/>
                <a:gd name="connsiteX30" fmla="*/ 5823285 w 6641432"/>
                <a:gd name="connsiteY30" fmla="*/ 72190 h 5245877"/>
                <a:gd name="connsiteX31" fmla="*/ 6400800 w 6641432"/>
                <a:gd name="connsiteY31" fmla="*/ 2141621 h 5245877"/>
                <a:gd name="connsiteX32" fmla="*/ 6545179 w 6641432"/>
                <a:gd name="connsiteY32" fmla="*/ 2983832 h 5245877"/>
                <a:gd name="connsiteX33" fmla="*/ 6641432 w 6641432"/>
                <a:gd name="connsiteY33" fmla="*/ 3801979 h 5245877"/>
                <a:gd name="connsiteX34" fmla="*/ 6545179 w 6641432"/>
                <a:gd name="connsiteY34" fmla="*/ 4259179 h 5245877"/>
                <a:gd name="connsiteX0" fmla="*/ 0 w 6641432"/>
                <a:gd name="connsiteY0" fmla="*/ 4716379 h 5245877"/>
                <a:gd name="connsiteX1" fmla="*/ 529389 w 6641432"/>
                <a:gd name="connsiteY1" fmla="*/ 5029200 h 5245877"/>
                <a:gd name="connsiteX2" fmla="*/ 577516 w 6641432"/>
                <a:gd name="connsiteY2" fmla="*/ 4186990 h 5245877"/>
                <a:gd name="connsiteX3" fmla="*/ 673769 w 6641432"/>
                <a:gd name="connsiteY3" fmla="*/ 4162926 h 5245877"/>
                <a:gd name="connsiteX4" fmla="*/ 938464 w 6641432"/>
                <a:gd name="connsiteY4" fmla="*/ 5077326 h 5245877"/>
                <a:gd name="connsiteX5" fmla="*/ 1275348 w 6641432"/>
                <a:gd name="connsiteY5" fmla="*/ 5101390 h 5245877"/>
                <a:gd name="connsiteX6" fmla="*/ 1515979 w 6641432"/>
                <a:gd name="connsiteY6" fmla="*/ 5053263 h 5245877"/>
                <a:gd name="connsiteX7" fmla="*/ 1756611 w 6641432"/>
                <a:gd name="connsiteY7" fmla="*/ 5221705 h 5245877"/>
                <a:gd name="connsiteX8" fmla="*/ 2093495 w 6641432"/>
                <a:gd name="connsiteY8" fmla="*/ 5125453 h 5245877"/>
                <a:gd name="connsiteX9" fmla="*/ 2141621 w 6641432"/>
                <a:gd name="connsiteY9" fmla="*/ 4764505 h 5245877"/>
                <a:gd name="connsiteX10" fmla="*/ 2021306 w 6641432"/>
                <a:gd name="connsiteY10" fmla="*/ 4499811 h 5245877"/>
                <a:gd name="connsiteX11" fmla="*/ 1997242 w 6641432"/>
                <a:gd name="connsiteY11" fmla="*/ 4138863 h 5245877"/>
                <a:gd name="connsiteX12" fmla="*/ 1949116 w 6641432"/>
                <a:gd name="connsiteY12" fmla="*/ 3898232 h 5245877"/>
                <a:gd name="connsiteX13" fmla="*/ 1973179 w 6641432"/>
                <a:gd name="connsiteY13" fmla="*/ 3657600 h 5245877"/>
                <a:gd name="connsiteX14" fmla="*/ 1973179 w 6641432"/>
                <a:gd name="connsiteY14" fmla="*/ 3296653 h 5245877"/>
                <a:gd name="connsiteX15" fmla="*/ 2045369 w 6641432"/>
                <a:gd name="connsiteY15" fmla="*/ 2959769 h 5245877"/>
                <a:gd name="connsiteX16" fmla="*/ 2213811 w 6641432"/>
                <a:gd name="connsiteY16" fmla="*/ 3296653 h 5245877"/>
                <a:gd name="connsiteX17" fmla="*/ 2237874 w 6641432"/>
                <a:gd name="connsiteY17" fmla="*/ 3705726 h 5245877"/>
                <a:gd name="connsiteX18" fmla="*/ 2454442 w 6641432"/>
                <a:gd name="connsiteY18" fmla="*/ 4162926 h 5245877"/>
                <a:gd name="connsiteX19" fmla="*/ 2550695 w 6641432"/>
                <a:gd name="connsiteY19" fmla="*/ 4572000 h 5245877"/>
                <a:gd name="connsiteX20" fmla="*/ 2767264 w 6641432"/>
                <a:gd name="connsiteY20" fmla="*/ 5101390 h 5245877"/>
                <a:gd name="connsiteX21" fmla="*/ 3128211 w 6641432"/>
                <a:gd name="connsiteY21" fmla="*/ 5245769 h 5245877"/>
                <a:gd name="connsiteX22" fmla="*/ 3753853 w 6641432"/>
                <a:gd name="connsiteY22" fmla="*/ 5125453 h 5245877"/>
                <a:gd name="connsiteX23" fmla="*/ 4114800 w 6641432"/>
                <a:gd name="connsiteY23" fmla="*/ 5149516 h 5245877"/>
                <a:gd name="connsiteX24" fmla="*/ 4836695 w 6641432"/>
                <a:gd name="connsiteY24" fmla="*/ 5149516 h 5245877"/>
                <a:gd name="connsiteX25" fmla="*/ 5293895 w 6641432"/>
                <a:gd name="connsiteY25" fmla="*/ 5029200 h 5245877"/>
                <a:gd name="connsiteX26" fmla="*/ 5486400 w 6641432"/>
                <a:gd name="connsiteY26" fmla="*/ 4644190 h 5245877"/>
                <a:gd name="connsiteX27" fmla="*/ 5727032 w 6641432"/>
                <a:gd name="connsiteY27" fmla="*/ 3224463 h 5245877"/>
                <a:gd name="connsiteX28" fmla="*/ 5245769 w 6641432"/>
                <a:gd name="connsiteY28" fmla="*/ 1564105 h 5245877"/>
                <a:gd name="connsiteX29" fmla="*/ 5245769 w 6641432"/>
                <a:gd name="connsiteY29" fmla="*/ 0 h 5245877"/>
                <a:gd name="connsiteX30" fmla="*/ 5823285 w 6641432"/>
                <a:gd name="connsiteY30" fmla="*/ 72190 h 5245877"/>
                <a:gd name="connsiteX31" fmla="*/ 6400800 w 6641432"/>
                <a:gd name="connsiteY31" fmla="*/ 2141621 h 5245877"/>
                <a:gd name="connsiteX32" fmla="*/ 6545179 w 6641432"/>
                <a:gd name="connsiteY32" fmla="*/ 2983832 h 5245877"/>
                <a:gd name="connsiteX33" fmla="*/ 6641432 w 6641432"/>
                <a:gd name="connsiteY33" fmla="*/ 3801979 h 5245877"/>
                <a:gd name="connsiteX34" fmla="*/ 6545179 w 6641432"/>
                <a:gd name="connsiteY34" fmla="*/ 4259179 h 5245877"/>
                <a:gd name="connsiteX0" fmla="*/ 0 w 6665495"/>
                <a:gd name="connsiteY0" fmla="*/ 5269832 h 5269832"/>
                <a:gd name="connsiteX1" fmla="*/ 553452 w 6665495"/>
                <a:gd name="connsiteY1" fmla="*/ 5029200 h 5269832"/>
                <a:gd name="connsiteX2" fmla="*/ 601579 w 6665495"/>
                <a:gd name="connsiteY2" fmla="*/ 4186990 h 5269832"/>
                <a:gd name="connsiteX3" fmla="*/ 697832 w 6665495"/>
                <a:gd name="connsiteY3" fmla="*/ 4162926 h 5269832"/>
                <a:gd name="connsiteX4" fmla="*/ 962527 w 6665495"/>
                <a:gd name="connsiteY4" fmla="*/ 5077326 h 5269832"/>
                <a:gd name="connsiteX5" fmla="*/ 1299411 w 6665495"/>
                <a:gd name="connsiteY5" fmla="*/ 5101390 h 5269832"/>
                <a:gd name="connsiteX6" fmla="*/ 1540042 w 6665495"/>
                <a:gd name="connsiteY6" fmla="*/ 5053263 h 5269832"/>
                <a:gd name="connsiteX7" fmla="*/ 1780674 w 6665495"/>
                <a:gd name="connsiteY7" fmla="*/ 5221705 h 5269832"/>
                <a:gd name="connsiteX8" fmla="*/ 2117558 w 6665495"/>
                <a:gd name="connsiteY8" fmla="*/ 5125453 h 5269832"/>
                <a:gd name="connsiteX9" fmla="*/ 2165684 w 6665495"/>
                <a:gd name="connsiteY9" fmla="*/ 4764505 h 5269832"/>
                <a:gd name="connsiteX10" fmla="*/ 2045369 w 6665495"/>
                <a:gd name="connsiteY10" fmla="*/ 4499811 h 5269832"/>
                <a:gd name="connsiteX11" fmla="*/ 2021305 w 6665495"/>
                <a:gd name="connsiteY11" fmla="*/ 4138863 h 5269832"/>
                <a:gd name="connsiteX12" fmla="*/ 1973179 w 6665495"/>
                <a:gd name="connsiteY12" fmla="*/ 3898232 h 5269832"/>
                <a:gd name="connsiteX13" fmla="*/ 1997242 w 6665495"/>
                <a:gd name="connsiteY13" fmla="*/ 3657600 h 5269832"/>
                <a:gd name="connsiteX14" fmla="*/ 1997242 w 6665495"/>
                <a:gd name="connsiteY14" fmla="*/ 3296653 h 5269832"/>
                <a:gd name="connsiteX15" fmla="*/ 2069432 w 6665495"/>
                <a:gd name="connsiteY15" fmla="*/ 2959769 h 5269832"/>
                <a:gd name="connsiteX16" fmla="*/ 2237874 w 6665495"/>
                <a:gd name="connsiteY16" fmla="*/ 3296653 h 5269832"/>
                <a:gd name="connsiteX17" fmla="*/ 2261937 w 6665495"/>
                <a:gd name="connsiteY17" fmla="*/ 3705726 h 5269832"/>
                <a:gd name="connsiteX18" fmla="*/ 2478505 w 6665495"/>
                <a:gd name="connsiteY18" fmla="*/ 4162926 h 5269832"/>
                <a:gd name="connsiteX19" fmla="*/ 2574758 w 6665495"/>
                <a:gd name="connsiteY19" fmla="*/ 4572000 h 5269832"/>
                <a:gd name="connsiteX20" fmla="*/ 2791327 w 6665495"/>
                <a:gd name="connsiteY20" fmla="*/ 5101390 h 5269832"/>
                <a:gd name="connsiteX21" fmla="*/ 3152274 w 6665495"/>
                <a:gd name="connsiteY21" fmla="*/ 5245769 h 5269832"/>
                <a:gd name="connsiteX22" fmla="*/ 3777916 w 6665495"/>
                <a:gd name="connsiteY22" fmla="*/ 5125453 h 5269832"/>
                <a:gd name="connsiteX23" fmla="*/ 4138863 w 6665495"/>
                <a:gd name="connsiteY23" fmla="*/ 5149516 h 5269832"/>
                <a:gd name="connsiteX24" fmla="*/ 4860758 w 6665495"/>
                <a:gd name="connsiteY24" fmla="*/ 5149516 h 5269832"/>
                <a:gd name="connsiteX25" fmla="*/ 5317958 w 6665495"/>
                <a:gd name="connsiteY25" fmla="*/ 5029200 h 5269832"/>
                <a:gd name="connsiteX26" fmla="*/ 5510463 w 6665495"/>
                <a:gd name="connsiteY26" fmla="*/ 4644190 h 5269832"/>
                <a:gd name="connsiteX27" fmla="*/ 5751095 w 6665495"/>
                <a:gd name="connsiteY27" fmla="*/ 3224463 h 5269832"/>
                <a:gd name="connsiteX28" fmla="*/ 5269832 w 6665495"/>
                <a:gd name="connsiteY28" fmla="*/ 1564105 h 5269832"/>
                <a:gd name="connsiteX29" fmla="*/ 5269832 w 6665495"/>
                <a:gd name="connsiteY29" fmla="*/ 0 h 5269832"/>
                <a:gd name="connsiteX30" fmla="*/ 5847348 w 6665495"/>
                <a:gd name="connsiteY30" fmla="*/ 72190 h 5269832"/>
                <a:gd name="connsiteX31" fmla="*/ 6424863 w 6665495"/>
                <a:gd name="connsiteY31" fmla="*/ 2141621 h 5269832"/>
                <a:gd name="connsiteX32" fmla="*/ 6569242 w 6665495"/>
                <a:gd name="connsiteY32" fmla="*/ 2983832 h 5269832"/>
                <a:gd name="connsiteX33" fmla="*/ 6665495 w 6665495"/>
                <a:gd name="connsiteY33" fmla="*/ 3801979 h 5269832"/>
                <a:gd name="connsiteX34" fmla="*/ 6569242 w 6665495"/>
                <a:gd name="connsiteY34" fmla="*/ 4259179 h 5269832"/>
                <a:gd name="connsiteX0" fmla="*/ 0 w 6665495"/>
                <a:gd name="connsiteY0" fmla="*/ 5197642 h 5197642"/>
                <a:gd name="connsiteX1" fmla="*/ 553452 w 6665495"/>
                <a:gd name="connsiteY1" fmla="*/ 4957010 h 5197642"/>
                <a:gd name="connsiteX2" fmla="*/ 601579 w 6665495"/>
                <a:gd name="connsiteY2" fmla="*/ 4114800 h 5197642"/>
                <a:gd name="connsiteX3" fmla="*/ 697832 w 6665495"/>
                <a:gd name="connsiteY3" fmla="*/ 4090736 h 5197642"/>
                <a:gd name="connsiteX4" fmla="*/ 962527 w 6665495"/>
                <a:gd name="connsiteY4" fmla="*/ 5005136 h 5197642"/>
                <a:gd name="connsiteX5" fmla="*/ 1299411 w 6665495"/>
                <a:gd name="connsiteY5" fmla="*/ 5029200 h 5197642"/>
                <a:gd name="connsiteX6" fmla="*/ 1540042 w 6665495"/>
                <a:gd name="connsiteY6" fmla="*/ 4981073 h 5197642"/>
                <a:gd name="connsiteX7" fmla="*/ 1780674 w 6665495"/>
                <a:gd name="connsiteY7" fmla="*/ 5149515 h 5197642"/>
                <a:gd name="connsiteX8" fmla="*/ 2117558 w 6665495"/>
                <a:gd name="connsiteY8" fmla="*/ 5053263 h 5197642"/>
                <a:gd name="connsiteX9" fmla="*/ 2165684 w 6665495"/>
                <a:gd name="connsiteY9" fmla="*/ 4692315 h 5197642"/>
                <a:gd name="connsiteX10" fmla="*/ 2045369 w 6665495"/>
                <a:gd name="connsiteY10" fmla="*/ 4427621 h 5197642"/>
                <a:gd name="connsiteX11" fmla="*/ 2021305 w 6665495"/>
                <a:gd name="connsiteY11" fmla="*/ 4066673 h 5197642"/>
                <a:gd name="connsiteX12" fmla="*/ 1973179 w 6665495"/>
                <a:gd name="connsiteY12" fmla="*/ 3826042 h 5197642"/>
                <a:gd name="connsiteX13" fmla="*/ 1997242 w 6665495"/>
                <a:gd name="connsiteY13" fmla="*/ 3585410 h 5197642"/>
                <a:gd name="connsiteX14" fmla="*/ 1997242 w 6665495"/>
                <a:gd name="connsiteY14" fmla="*/ 3224463 h 5197642"/>
                <a:gd name="connsiteX15" fmla="*/ 2069432 w 6665495"/>
                <a:gd name="connsiteY15" fmla="*/ 2887579 h 5197642"/>
                <a:gd name="connsiteX16" fmla="*/ 2237874 w 6665495"/>
                <a:gd name="connsiteY16" fmla="*/ 3224463 h 5197642"/>
                <a:gd name="connsiteX17" fmla="*/ 2261937 w 6665495"/>
                <a:gd name="connsiteY17" fmla="*/ 3633536 h 5197642"/>
                <a:gd name="connsiteX18" fmla="*/ 2478505 w 6665495"/>
                <a:gd name="connsiteY18" fmla="*/ 4090736 h 5197642"/>
                <a:gd name="connsiteX19" fmla="*/ 2574758 w 6665495"/>
                <a:gd name="connsiteY19" fmla="*/ 4499810 h 5197642"/>
                <a:gd name="connsiteX20" fmla="*/ 2791327 w 6665495"/>
                <a:gd name="connsiteY20" fmla="*/ 5029200 h 5197642"/>
                <a:gd name="connsiteX21" fmla="*/ 3152274 w 6665495"/>
                <a:gd name="connsiteY21" fmla="*/ 5173579 h 5197642"/>
                <a:gd name="connsiteX22" fmla="*/ 3777916 w 6665495"/>
                <a:gd name="connsiteY22" fmla="*/ 5053263 h 5197642"/>
                <a:gd name="connsiteX23" fmla="*/ 4138863 w 6665495"/>
                <a:gd name="connsiteY23" fmla="*/ 5077326 h 5197642"/>
                <a:gd name="connsiteX24" fmla="*/ 4860758 w 6665495"/>
                <a:gd name="connsiteY24" fmla="*/ 5077326 h 5197642"/>
                <a:gd name="connsiteX25" fmla="*/ 5317958 w 6665495"/>
                <a:gd name="connsiteY25" fmla="*/ 4957010 h 5197642"/>
                <a:gd name="connsiteX26" fmla="*/ 5510463 w 6665495"/>
                <a:gd name="connsiteY26" fmla="*/ 4572000 h 5197642"/>
                <a:gd name="connsiteX27" fmla="*/ 5751095 w 6665495"/>
                <a:gd name="connsiteY27" fmla="*/ 3152273 h 5197642"/>
                <a:gd name="connsiteX28" fmla="*/ 5269832 w 6665495"/>
                <a:gd name="connsiteY28" fmla="*/ 1491915 h 5197642"/>
                <a:gd name="connsiteX29" fmla="*/ 5269832 w 6665495"/>
                <a:gd name="connsiteY29" fmla="*/ 96252 h 5197642"/>
                <a:gd name="connsiteX30" fmla="*/ 5847348 w 6665495"/>
                <a:gd name="connsiteY30" fmla="*/ 0 h 5197642"/>
                <a:gd name="connsiteX31" fmla="*/ 6424863 w 6665495"/>
                <a:gd name="connsiteY31" fmla="*/ 2069431 h 5197642"/>
                <a:gd name="connsiteX32" fmla="*/ 6569242 w 6665495"/>
                <a:gd name="connsiteY32" fmla="*/ 2911642 h 5197642"/>
                <a:gd name="connsiteX33" fmla="*/ 6665495 w 6665495"/>
                <a:gd name="connsiteY33" fmla="*/ 3729789 h 5197642"/>
                <a:gd name="connsiteX34" fmla="*/ 6569242 w 6665495"/>
                <a:gd name="connsiteY34" fmla="*/ 4186989 h 5197642"/>
                <a:gd name="connsiteX0" fmla="*/ 0 w 6665495"/>
                <a:gd name="connsiteY0" fmla="*/ 5234592 h 5234592"/>
                <a:gd name="connsiteX1" fmla="*/ 553452 w 6665495"/>
                <a:gd name="connsiteY1" fmla="*/ 4993960 h 5234592"/>
                <a:gd name="connsiteX2" fmla="*/ 601579 w 6665495"/>
                <a:gd name="connsiteY2" fmla="*/ 4151750 h 5234592"/>
                <a:gd name="connsiteX3" fmla="*/ 697832 w 6665495"/>
                <a:gd name="connsiteY3" fmla="*/ 4127686 h 5234592"/>
                <a:gd name="connsiteX4" fmla="*/ 962527 w 6665495"/>
                <a:gd name="connsiteY4" fmla="*/ 5042086 h 5234592"/>
                <a:gd name="connsiteX5" fmla="*/ 1299411 w 6665495"/>
                <a:gd name="connsiteY5" fmla="*/ 5066150 h 5234592"/>
                <a:gd name="connsiteX6" fmla="*/ 1540042 w 6665495"/>
                <a:gd name="connsiteY6" fmla="*/ 5018023 h 5234592"/>
                <a:gd name="connsiteX7" fmla="*/ 1780674 w 6665495"/>
                <a:gd name="connsiteY7" fmla="*/ 5186465 h 5234592"/>
                <a:gd name="connsiteX8" fmla="*/ 2117558 w 6665495"/>
                <a:gd name="connsiteY8" fmla="*/ 5090213 h 5234592"/>
                <a:gd name="connsiteX9" fmla="*/ 2165684 w 6665495"/>
                <a:gd name="connsiteY9" fmla="*/ 4729265 h 5234592"/>
                <a:gd name="connsiteX10" fmla="*/ 2045369 w 6665495"/>
                <a:gd name="connsiteY10" fmla="*/ 4464571 h 5234592"/>
                <a:gd name="connsiteX11" fmla="*/ 2021305 w 6665495"/>
                <a:gd name="connsiteY11" fmla="*/ 4103623 h 5234592"/>
                <a:gd name="connsiteX12" fmla="*/ 1973179 w 6665495"/>
                <a:gd name="connsiteY12" fmla="*/ 3862992 h 5234592"/>
                <a:gd name="connsiteX13" fmla="*/ 1997242 w 6665495"/>
                <a:gd name="connsiteY13" fmla="*/ 3622360 h 5234592"/>
                <a:gd name="connsiteX14" fmla="*/ 1997242 w 6665495"/>
                <a:gd name="connsiteY14" fmla="*/ 3261413 h 5234592"/>
                <a:gd name="connsiteX15" fmla="*/ 2069432 w 6665495"/>
                <a:gd name="connsiteY15" fmla="*/ 2924529 h 5234592"/>
                <a:gd name="connsiteX16" fmla="*/ 2237874 w 6665495"/>
                <a:gd name="connsiteY16" fmla="*/ 3261413 h 5234592"/>
                <a:gd name="connsiteX17" fmla="*/ 2261937 w 6665495"/>
                <a:gd name="connsiteY17" fmla="*/ 3670486 h 5234592"/>
                <a:gd name="connsiteX18" fmla="*/ 2478505 w 6665495"/>
                <a:gd name="connsiteY18" fmla="*/ 4127686 h 5234592"/>
                <a:gd name="connsiteX19" fmla="*/ 2574758 w 6665495"/>
                <a:gd name="connsiteY19" fmla="*/ 4536760 h 5234592"/>
                <a:gd name="connsiteX20" fmla="*/ 2791327 w 6665495"/>
                <a:gd name="connsiteY20" fmla="*/ 5066150 h 5234592"/>
                <a:gd name="connsiteX21" fmla="*/ 3152274 w 6665495"/>
                <a:gd name="connsiteY21" fmla="*/ 5210529 h 5234592"/>
                <a:gd name="connsiteX22" fmla="*/ 3777916 w 6665495"/>
                <a:gd name="connsiteY22" fmla="*/ 5090213 h 5234592"/>
                <a:gd name="connsiteX23" fmla="*/ 4138863 w 6665495"/>
                <a:gd name="connsiteY23" fmla="*/ 5114276 h 5234592"/>
                <a:gd name="connsiteX24" fmla="*/ 4860758 w 6665495"/>
                <a:gd name="connsiteY24" fmla="*/ 5114276 h 5234592"/>
                <a:gd name="connsiteX25" fmla="*/ 5317958 w 6665495"/>
                <a:gd name="connsiteY25" fmla="*/ 4993960 h 5234592"/>
                <a:gd name="connsiteX26" fmla="*/ 5510463 w 6665495"/>
                <a:gd name="connsiteY26" fmla="*/ 4608950 h 5234592"/>
                <a:gd name="connsiteX27" fmla="*/ 5751095 w 6665495"/>
                <a:gd name="connsiteY27" fmla="*/ 3189223 h 5234592"/>
                <a:gd name="connsiteX28" fmla="*/ 5269832 w 6665495"/>
                <a:gd name="connsiteY28" fmla="*/ 1528865 h 5234592"/>
                <a:gd name="connsiteX29" fmla="*/ 5269832 w 6665495"/>
                <a:gd name="connsiteY29" fmla="*/ 133202 h 5234592"/>
                <a:gd name="connsiteX30" fmla="*/ 5847348 w 6665495"/>
                <a:gd name="connsiteY30" fmla="*/ 36950 h 5234592"/>
                <a:gd name="connsiteX31" fmla="*/ 6424863 w 6665495"/>
                <a:gd name="connsiteY31" fmla="*/ 2106381 h 5234592"/>
                <a:gd name="connsiteX32" fmla="*/ 6569242 w 6665495"/>
                <a:gd name="connsiteY32" fmla="*/ 2948592 h 5234592"/>
                <a:gd name="connsiteX33" fmla="*/ 6665495 w 6665495"/>
                <a:gd name="connsiteY33" fmla="*/ 3766739 h 5234592"/>
                <a:gd name="connsiteX34" fmla="*/ 6569242 w 6665495"/>
                <a:gd name="connsiteY34" fmla="*/ 4223939 h 5234592"/>
                <a:gd name="connsiteX0" fmla="*/ 0 w 6665495"/>
                <a:gd name="connsiteY0" fmla="*/ 5251115 h 5251115"/>
                <a:gd name="connsiteX1" fmla="*/ 553452 w 6665495"/>
                <a:gd name="connsiteY1" fmla="*/ 5010483 h 5251115"/>
                <a:gd name="connsiteX2" fmla="*/ 601579 w 6665495"/>
                <a:gd name="connsiteY2" fmla="*/ 4168273 h 5251115"/>
                <a:gd name="connsiteX3" fmla="*/ 697832 w 6665495"/>
                <a:gd name="connsiteY3" fmla="*/ 4144209 h 5251115"/>
                <a:gd name="connsiteX4" fmla="*/ 962527 w 6665495"/>
                <a:gd name="connsiteY4" fmla="*/ 5058609 h 5251115"/>
                <a:gd name="connsiteX5" fmla="*/ 1299411 w 6665495"/>
                <a:gd name="connsiteY5" fmla="*/ 5082673 h 5251115"/>
                <a:gd name="connsiteX6" fmla="*/ 1540042 w 6665495"/>
                <a:gd name="connsiteY6" fmla="*/ 5034546 h 5251115"/>
                <a:gd name="connsiteX7" fmla="*/ 1780674 w 6665495"/>
                <a:gd name="connsiteY7" fmla="*/ 5202988 h 5251115"/>
                <a:gd name="connsiteX8" fmla="*/ 2117558 w 6665495"/>
                <a:gd name="connsiteY8" fmla="*/ 5106736 h 5251115"/>
                <a:gd name="connsiteX9" fmla="*/ 2165684 w 6665495"/>
                <a:gd name="connsiteY9" fmla="*/ 4745788 h 5251115"/>
                <a:gd name="connsiteX10" fmla="*/ 2045369 w 6665495"/>
                <a:gd name="connsiteY10" fmla="*/ 4481094 h 5251115"/>
                <a:gd name="connsiteX11" fmla="*/ 2021305 w 6665495"/>
                <a:gd name="connsiteY11" fmla="*/ 4120146 h 5251115"/>
                <a:gd name="connsiteX12" fmla="*/ 1973179 w 6665495"/>
                <a:gd name="connsiteY12" fmla="*/ 3879515 h 5251115"/>
                <a:gd name="connsiteX13" fmla="*/ 1997242 w 6665495"/>
                <a:gd name="connsiteY13" fmla="*/ 3638883 h 5251115"/>
                <a:gd name="connsiteX14" fmla="*/ 1997242 w 6665495"/>
                <a:gd name="connsiteY14" fmla="*/ 3277936 h 5251115"/>
                <a:gd name="connsiteX15" fmla="*/ 2069432 w 6665495"/>
                <a:gd name="connsiteY15" fmla="*/ 2941052 h 5251115"/>
                <a:gd name="connsiteX16" fmla="*/ 2237874 w 6665495"/>
                <a:gd name="connsiteY16" fmla="*/ 3277936 h 5251115"/>
                <a:gd name="connsiteX17" fmla="*/ 2261937 w 6665495"/>
                <a:gd name="connsiteY17" fmla="*/ 3687009 h 5251115"/>
                <a:gd name="connsiteX18" fmla="*/ 2478505 w 6665495"/>
                <a:gd name="connsiteY18" fmla="*/ 4144209 h 5251115"/>
                <a:gd name="connsiteX19" fmla="*/ 2574758 w 6665495"/>
                <a:gd name="connsiteY19" fmla="*/ 4553283 h 5251115"/>
                <a:gd name="connsiteX20" fmla="*/ 2791327 w 6665495"/>
                <a:gd name="connsiteY20" fmla="*/ 5082673 h 5251115"/>
                <a:gd name="connsiteX21" fmla="*/ 3152274 w 6665495"/>
                <a:gd name="connsiteY21" fmla="*/ 5227052 h 5251115"/>
                <a:gd name="connsiteX22" fmla="*/ 3777916 w 6665495"/>
                <a:gd name="connsiteY22" fmla="*/ 5106736 h 5251115"/>
                <a:gd name="connsiteX23" fmla="*/ 4138863 w 6665495"/>
                <a:gd name="connsiteY23" fmla="*/ 5130799 h 5251115"/>
                <a:gd name="connsiteX24" fmla="*/ 4860758 w 6665495"/>
                <a:gd name="connsiteY24" fmla="*/ 5130799 h 5251115"/>
                <a:gd name="connsiteX25" fmla="*/ 5317958 w 6665495"/>
                <a:gd name="connsiteY25" fmla="*/ 5010483 h 5251115"/>
                <a:gd name="connsiteX26" fmla="*/ 5510463 w 6665495"/>
                <a:gd name="connsiteY26" fmla="*/ 4625473 h 5251115"/>
                <a:gd name="connsiteX27" fmla="*/ 5751095 w 6665495"/>
                <a:gd name="connsiteY27" fmla="*/ 3205746 h 5251115"/>
                <a:gd name="connsiteX28" fmla="*/ 5269832 w 6665495"/>
                <a:gd name="connsiteY28" fmla="*/ 1545388 h 5251115"/>
                <a:gd name="connsiteX29" fmla="*/ 5269832 w 6665495"/>
                <a:gd name="connsiteY29" fmla="*/ 149725 h 5251115"/>
                <a:gd name="connsiteX30" fmla="*/ 5847348 w 6665495"/>
                <a:gd name="connsiteY30" fmla="*/ 53473 h 5251115"/>
                <a:gd name="connsiteX31" fmla="*/ 6424863 w 6665495"/>
                <a:gd name="connsiteY31" fmla="*/ 2122904 h 5251115"/>
                <a:gd name="connsiteX32" fmla="*/ 6569242 w 6665495"/>
                <a:gd name="connsiteY32" fmla="*/ 2965115 h 5251115"/>
                <a:gd name="connsiteX33" fmla="*/ 6665495 w 6665495"/>
                <a:gd name="connsiteY33" fmla="*/ 3783262 h 5251115"/>
                <a:gd name="connsiteX34" fmla="*/ 6569242 w 6665495"/>
                <a:gd name="connsiteY34" fmla="*/ 4240462 h 5251115"/>
                <a:gd name="connsiteX0" fmla="*/ 0 w 6665495"/>
                <a:gd name="connsiteY0" fmla="*/ 5251115 h 5251115"/>
                <a:gd name="connsiteX1" fmla="*/ 553452 w 6665495"/>
                <a:gd name="connsiteY1" fmla="*/ 5010483 h 5251115"/>
                <a:gd name="connsiteX2" fmla="*/ 601579 w 6665495"/>
                <a:gd name="connsiteY2" fmla="*/ 4168273 h 5251115"/>
                <a:gd name="connsiteX3" fmla="*/ 697832 w 6665495"/>
                <a:gd name="connsiteY3" fmla="*/ 4144209 h 5251115"/>
                <a:gd name="connsiteX4" fmla="*/ 962527 w 6665495"/>
                <a:gd name="connsiteY4" fmla="*/ 5058609 h 5251115"/>
                <a:gd name="connsiteX5" fmla="*/ 1299411 w 6665495"/>
                <a:gd name="connsiteY5" fmla="*/ 5082673 h 5251115"/>
                <a:gd name="connsiteX6" fmla="*/ 1540042 w 6665495"/>
                <a:gd name="connsiteY6" fmla="*/ 5034546 h 5251115"/>
                <a:gd name="connsiteX7" fmla="*/ 1780674 w 6665495"/>
                <a:gd name="connsiteY7" fmla="*/ 5202988 h 5251115"/>
                <a:gd name="connsiteX8" fmla="*/ 2117558 w 6665495"/>
                <a:gd name="connsiteY8" fmla="*/ 5106736 h 5251115"/>
                <a:gd name="connsiteX9" fmla="*/ 2165684 w 6665495"/>
                <a:gd name="connsiteY9" fmla="*/ 4745788 h 5251115"/>
                <a:gd name="connsiteX10" fmla="*/ 2045369 w 6665495"/>
                <a:gd name="connsiteY10" fmla="*/ 4481094 h 5251115"/>
                <a:gd name="connsiteX11" fmla="*/ 2021305 w 6665495"/>
                <a:gd name="connsiteY11" fmla="*/ 4120146 h 5251115"/>
                <a:gd name="connsiteX12" fmla="*/ 1973179 w 6665495"/>
                <a:gd name="connsiteY12" fmla="*/ 3879515 h 5251115"/>
                <a:gd name="connsiteX13" fmla="*/ 1997242 w 6665495"/>
                <a:gd name="connsiteY13" fmla="*/ 3638883 h 5251115"/>
                <a:gd name="connsiteX14" fmla="*/ 1997242 w 6665495"/>
                <a:gd name="connsiteY14" fmla="*/ 3277936 h 5251115"/>
                <a:gd name="connsiteX15" fmla="*/ 2069432 w 6665495"/>
                <a:gd name="connsiteY15" fmla="*/ 2941052 h 5251115"/>
                <a:gd name="connsiteX16" fmla="*/ 2237874 w 6665495"/>
                <a:gd name="connsiteY16" fmla="*/ 3277936 h 5251115"/>
                <a:gd name="connsiteX17" fmla="*/ 2261937 w 6665495"/>
                <a:gd name="connsiteY17" fmla="*/ 3687009 h 5251115"/>
                <a:gd name="connsiteX18" fmla="*/ 2478505 w 6665495"/>
                <a:gd name="connsiteY18" fmla="*/ 4144209 h 5251115"/>
                <a:gd name="connsiteX19" fmla="*/ 2574758 w 6665495"/>
                <a:gd name="connsiteY19" fmla="*/ 4553283 h 5251115"/>
                <a:gd name="connsiteX20" fmla="*/ 2791327 w 6665495"/>
                <a:gd name="connsiteY20" fmla="*/ 5082673 h 5251115"/>
                <a:gd name="connsiteX21" fmla="*/ 3152274 w 6665495"/>
                <a:gd name="connsiteY21" fmla="*/ 5227052 h 5251115"/>
                <a:gd name="connsiteX22" fmla="*/ 3777916 w 6665495"/>
                <a:gd name="connsiteY22" fmla="*/ 5106736 h 5251115"/>
                <a:gd name="connsiteX23" fmla="*/ 4138863 w 6665495"/>
                <a:gd name="connsiteY23" fmla="*/ 5130799 h 5251115"/>
                <a:gd name="connsiteX24" fmla="*/ 4860758 w 6665495"/>
                <a:gd name="connsiteY24" fmla="*/ 5130799 h 5251115"/>
                <a:gd name="connsiteX25" fmla="*/ 5317958 w 6665495"/>
                <a:gd name="connsiteY25" fmla="*/ 5010483 h 5251115"/>
                <a:gd name="connsiteX26" fmla="*/ 5510463 w 6665495"/>
                <a:gd name="connsiteY26" fmla="*/ 4625473 h 5251115"/>
                <a:gd name="connsiteX27" fmla="*/ 5751095 w 6665495"/>
                <a:gd name="connsiteY27" fmla="*/ 3205746 h 5251115"/>
                <a:gd name="connsiteX28" fmla="*/ 5269832 w 6665495"/>
                <a:gd name="connsiteY28" fmla="*/ 1545388 h 5251115"/>
                <a:gd name="connsiteX29" fmla="*/ 5269832 w 6665495"/>
                <a:gd name="connsiteY29" fmla="*/ 149725 h 5251115"/>
                <a:gd name="connsiteX30" fmla="*/ 5847348 w 6665495"/>
                <a:gd name="connsiteY30" fmla="*/ 53473 h 5251115"/>
                <a:gd name="connsiteX31" fmla="*/ 6424863 w 6665495"/>
                <a:gd name="connsiteY31" fmla="*/ 2122904 h 5251115"/>
                <a:gd name="connsiteX32" fmla="*/ 6569242 w 6665495"/>
                <a:gd name="connsiteY32" fmla="*/ 2965115 h 5251115"/>
                <a:gd name="connsiteX33" fmla="*/ 6665495 w 6665495"/>
                <a:gd name="connsiteY33" fmla="*/ 3783262 h 5251115"/>
                <a:gd name="connsiteX34" fmla="*/ 6569242 w 6665495"/>
                <a:gd name="connsiteY34" fmla="*/ 4240462 h 5251115"/>
                <a:gd name="connsiteX0" fmla="*/ 0 w 6665495"/>
                <a:gd name="connsiteY0" fmla="*/ 5251115 h 5251115"/>
                <a:gd name="connsiteX1" fmla="*/ 553452 w 6665495"/>
                <a:gd name="connsiteY1" fmla="*/ 5010483 h 5251115"/>
                <a:gd name="connsiteX2" fmla="*/ 601579 w 6665495"/>
                <a:gd name="connsiteY2" fmla="*/ 4168273 h 5251115"/>
                <a:gd name="connsiteX3" fmla="*/ 697832 w 6665495"/>
                <a:gd name="connsiteY3" fmla="*/ 4144209 h 5251115"/>
                <a:gd name="connsiteX4" fmla="*/ 962527 w 6665495"/>
                <a:gd name="connsiteY4" fmla="*/ 5058609 h 5251115"/>
                <a:gd name="connsiteX5" fmla="*/ 1299411 w 6665495"/>
                <a:gd name="connsiteY5" fmla="*/ 5082673 h 5251115"/>
                <a:gd name="connsiteX6" fmla="*/ 1540042 w 6665495"/>
                <a:gd name="connsiteY6" fmla="*/ 5034546 h 5251115"/>
                <a:gd name="connsiteX7" fmla="*/ 1780674 w 6665495"/>
                <a:gd name="connsiteY7" fmla="*/ 5202988 h 5251115"/>
                <a:gd name="connsiteX8" fmla="*/ 2117558 w 6665495"/>
                <a:gd name="connsiteY8" fmla="*/ 5106736 h 5251115"/>
                <a:gd name="connsiteX9" fmla="*/ 2165684 w 6665495"/>
                <a:gd name="connsiteY9" fmla="*/ 4745788 h 5251115"/>
                <a:gd name="connsiteX10" fmla="*/ 2045369 w 6665495"/>
                <a:gd name="connsiteY10" fmla="*/ 4481094 h 5251115"/>
                <a:gd name="connsiteX11" fmla="*/ 2021305 w 6665495"/>
                <a:gd name="connsiteY11" fmla="*/ 4120146 h 5251115"/>
                <a:gd name="connsiteX12" fmla="*/ 1973179 w 6665495"/>
                <a:gd name="connsiteY12" fmla="*/ 3879515 h 5251115"/>
                <a:gd name="connsiteX13" fmla="*/ 1997242 w 6665495"/>
                <a:gd name="connsiteY13" fmla="*/ 3638883 h 5251115"/>
                <a:gd name="connsiteX14" fmla="*/ 1997242 w 6665495"/>
                <a:gd name="connsiteY14" fmla="*/ 3277936 h 5251115"/>
                <a:gd name="connsiteX15" fmla="*/ 2069432 w 6665495"/>
                <a:gd name="connsiteY15" fmla="*/ 2941052 h 5251115"/>
                <a:gd name="connsiteX16" fmla="*/ 2237874 w 6665495"/>
                <a:gd name="connsiteY16" fmla="*/ 3277936 h 5251115"/>
                <a:gd name="connsiteX17" fmla="*/ 2261937 w 6665495"/>
                <a:gd name="connsiteY17" fmla="*/ 3687009 h 5251115"/>
                <a:gd name="connsiteX18" fmla="*/ 2478505 w 6665495"/>
                <a:gd name="connsiteY18" fmla="*/ 4144209 h 5251115"/>
                <a:gd name="connsiteX19" fmla="*/ 2574758 w 6665495"/>
                <a:gd name="connsiteY19" fmla="*/ 4553283 h 5251115"/>
                <a:gd name="connsiteX20" fmla="*/ 2791327 w 6665495"/>
                <a:gd name="connsiteY20" fmla="*/ 5082673 h 5251115"/>
                <a:gd name="connsiteX21" fmla="*/ 3152274 w 6665495"/>
                <a:gd name="connsiteY21" fmla="*/ 5227052 h 5251115"/>
                <a:gd name="connsiteX22" fmla="*/ 3777916 w 6665495"/>
                <a:gd name="connsiteY22" fmla="*/ 5106736 h 5251115"/>
                <a:gd name="connsiteX23" fmla="*/ 4138863 w 6665495"/>
                <a:gd name="connsiteY23" fmla="*/ 5130799 h 5251115"/>
                <a:gd name="connsiteX24" fmla="*/ 4860758 w 6665495"/>
                <a:gd name="connsiteY24" fmla="*/ 5130799 h 5251115"/>
                <a:gd name="connsiteX25" fmla="*/ 5317958 w 6665495"/>
                <a:gd name="connsiteY25" fmla="*/ 5010483 h 5251115"/>
                <a:gd name="connsiteX26" fmla="*/ 5510463 w 6665495"/>
                <a:gd name="connsiteY26" fmla="*/ 4625473 h 5251115"/>
                <a:gd name="connsiteX27" fmla="*/ 5751095 w 6665495"/>
                <a:gd name="connsiteY27" fmla="*/ 3205746 h 5251115"/>
                <a:gd name="connsiteX28" fmla="*/ 5269832 w 6665495"/>
                <a:gd name="connsiteY28" fmla="*/ 1545388 h 5251115"/>
                <a:gd name="connsiteX29" fmla="*/ 5269832 w 6665495"/>
                <a:gd name="connsiteY29" fmla="*/ 149725 h 5251115"/>
                <a:gd name="connsiteX30" fmla="*/ 5847348 w 6665495"/>
                <a:gd name="connsiteY30" fmla="*/ 53473 h 5251115"/>
                <a:gd name="connsiteX31" fmla="*/ 6424863 w 6665495"/>
                <a:gd name="connsiteY31" fmla="*/ 2122904 h 5251115"/>
                <a:gd name="connsiteX32" fmla="*/ 6569242 w 6665495"/>
                <a:gd name="connsiteY32" fmla="*/ 2965115 h 5251115"/>
                <a:gd name="connsiteX33" fmla="*/ 6665495 w 6665495"/>
                <a:gd name="connsiteY33" fmla="*/ 3783262 h 5251115"/>
                <a:gd name="connsiteX34" fmla="*/ 6569242 w 6665495"/>
                <a:gd name="connsiteY34" fmla="*/ 4240462 h 5251115"/>
                <a:gd name="connsiteX0" fmla="*/ 0 w 6665495"/>
                <a:gd name="connsiteY0" fmla="*/ 5251115 h 5251115"/>
                <a:gd name="connsiteX1" fmla="*/ 553452 w 6665495"/>
                <a:gd name="connsiteY1" fmla="*/ 5010483 h 5251115"/>
                <a:gd name="connsiteX2" fmla="*/ 601579 w 6665495"/>
                <a:gd name="connsiteY2" fmla="*/ 4168273 h 5251115"/>
                <a:gd name="connsiteX3" fmla="*/ 697832 w 6665495"/>
                <a:gd name="connsiteY3" fmla="*/ 4144209 h 5251115"/>
                <a:gd name="connsiteX4" fmla="*/ 962527 w 6665495"/>
                <a:gd name="connsiteY4" fmla="*/ 5058609 h 5251115"/>
                <a:gd name="connsiteX5" fmla="*/ 1299411 w 6665495"/>
                <a:gd name="connsiteY5" fmla="*/ 5082673 h 5251115"/>
                <a:gd name="connsiteX6" fmla="*/ 1540042 w 6665495"/>
                <a:gd name="connsiteY6" fmla="*/ 5034546 h 5251115"/>
                <a:gd name="connsiteX7" fmla="*/ 1780674 w 6665495"/>
                <a:gd name="connsiteY7" fmla="*/ 5202988 h 5251115"/>
                <a:gd name="connsiteX8" fmla="*/ 2117558 w 6665495"/>
                <a:gd name="connsiteY8" fmla="*/ 5106736 h 5251115"/>
                <a:gd name="connsiteX9" fmla="*/ 2165684 w 6665495"/>
                <a:gd name="connsiteY9" fmla="*/ 4745788 h 5251115"/>
                <a:gd name="connsiteX10" fmla="*/ 2045369 w 6665495"/>
                <a:gd name="connsiteY10" fmla="*/ 4481094 h 5251115"/>
                <a:gd name="connsiteX11" fmla="*/ 2021305 w 6665495"/>
                <a:gd name="connsiteY11" fmla="*/ 4120146 h 5251115"/>
                <a:gd name="connsiteX12" fmla="*/ 1973179 w 6665495"/>
                <a:gd name="connsiteY12" fmla="*/ 3879515 h 5251115"/>
                <a:gd name="connsiteX13" fmla="*/ 1997242 w 6665495"/>
                <a:gd name="connsiteY13" fmla="*/ 3638883 h 5251115"/>
                <a:gd name="connsiteX14" fmla="*/ 1997242 w 6665495"/>
                <a:gd name="connsiteY14" fmla="*/ 3277936 h 5251115"/>
                <a:gd name="connsiteX15" fmla="*/ 2069432 w 6665495"/>
                <a:gd name="connsiteY15" fmla="*/ 2941052 h 5251115"/>
                <a:gd name="connsiteX16" fmla="*/ 2237874 w 6665495"/>
                <a:gd name="connsiteY16" fmla="*/ 3277936 h 5251115"/>
                <a:gd name="connsiteX17" fmla="*/ 2261937 w 6665495"/>
                <a:gd name="connsiteY17" fmla="*/ 3687009 h 5251115"/>
                <a:gd name="connsiteX18" fmla="*/ 2478505 w 6665495"/>
                <a:gd name="connsiteY18" fmla="*/ 4144209 h 5251115"/>
                <a:gd name="connsiteX19" fmla="*/ 2574758 w 6665495"/>
                <a:gd name="connsiteY19" fmla="*/ 4553283 h 5251115"/>
                <a:gd name="connsiteX20" fmla="*/ 2791327 w 6665495"/>
                <a:gd name="connsiteY20" fmla="*/ 5082673 h 5251115"/>
                <a:gd name="connsiteX21" fmla="*/ 3152274 w 6665495"/>
                <a:gd name="connsiteY21" fmla="*/ 5227052 h 5251115"/>
                <a:gd name="connsiteX22" fmla="*/ 3777916 w 6665495"/>
                <a:gd name="connsiteY22" fmla="*/ 5106736 h 5251115"/>
                <a:gd name="connsiteX23" fmla="*/ 4138863 w 6665495"/>
                <a:gd name="connsiteY23" fmla="*/ 5130799 h 5251115"/>
                <a:gd name="connsiteX24" fmla="*/ 4860758 w 6665495"/>
                <a:gd name="connsiteY24" fmla="*/ 5130799 h 5251115"/>
                <a:gd name="connsiteX25" fmla="*/ 5317958 w 6665495"/>
                <a:gd name="connsiteY25" fmla="*/ 5010483 h 5251115"/>
                <a:gd name="connsiteX26" fmla="*/ 5510463 w 6665495"/>
                <a:gd name="connsiteY26" fmla="*/ 4625473 h 5251115"/>
                <a:gd name="connsiteX27" fmla="*/ 5751095 w 6665495"/>
                <a:gd name="connsiteY27" fmla="*/ 3205746 h 5251115"/>
                <a:gd name="connsiteX28" fmla="*/ 5269832 w 6665495"/>
                <a:gd name="connsiteY28" fmla="*/ 1545388 h 5251115"/>
                <a:gd name="connsiteX29" fmla="*/ 5269832 w 6665495"/>
                <a:gd name="connsiteY29" fmla="*/ 149725 h 5251115"/>
                <a:gd name="connsiteX30" fmla="*/ 5847348 w 6665495"/>
                <a:gd name="connsiteY30" fmla="*/ 53473 h 5251115"/>
                <a:gd name="connsiteX31" fmla="*/ 6424863 w 6665495"/>
                <a:gd name="connsiteY31" fmla="*/ 2122904 h 5251115"/>
                <a:gd name="connsiteX32" fmla="*/ 6569242 w 6665495"/>
                <a:gd name="connsiteY32" fmla="*/ 2965115 h 5251115"/>
                <a:gd name="connsiteX33" fmla="*/ 6665495 w 6665495"/>
                <a:gd name="connsiteY33" fmla="*/ 3783262 h 5251115"/>
                <a:gd name="connsiteX34" fmla="*/ 6569242 w 6665495"/>
                <a:gd name="connsiteY34" fmla="*/ 4240462 h 5251115"/>
                <a:gd name="connsiteX0" fmla="*/ 0 w 6665495"/>
                <a:gd name="connsiteY0" fmla="*/ 5251115 h 5251115"/>
                <a:gd name="connsiteX1" fmla="*/ 553452 w 6665495"/>
                <a:gd name="connsiteY1" fmla="*/ 5010483 h 5251115"/>
                <a:gd name="connsiteX2" fmla="*/ 601579 w 6665495"/>
                <a:gd name="connsiteY2" fmla="*/ 4168273 h 5251115"/>
                <a:gd name="connsiteX3" fmla="*/ 697832 w 6665495"/>
                <a:gd name="connsiteY3" fmla="*/ 4144209 h 5251115"/>
                <a:gd name="connsiteX4" fmla="*/ 962527 w 6665495"/>
                <a:gd name="connsiteY4" fmla="*/ 5058609 h 5251115"/>
                <a:gd name="connsiteX5" fmla="*/ 1299411 w 6665495"/>
                <a:gd name="connsiteY5" fmla="*/ 5082673 h 5251115"/>
                <a:gd name="connsiteX6" fmla="*/ 1540042 w 6665495"/>
                <a:gd name="connsiteY6" fmla="*/ 5034546 h 5251115"/>
                <a:gd name="connsiteX7" fmla="*/ 1780674 w 6665495"/>
                <a:gd name="connsiteY7" fmla="*/ 5202988 h 5251115"/>
                <a:gd name="connsiteX8" fmla="*/ 2117558 w 6665495"/>
                <a:gd name="connsiteY8" fmla="*/ 5106736 h 5251115"/>
                <a:gd name="connsiteX9" fmla="*/ 2165684 w 6665495"/>
                <a:gd name="connsiteY9" fmla="*/ 4745788 h 5251115"/>
                <a:gd name="connsiteX10" fmla="*/ 2045369 w 6665495"/>
                <a:gd name="connsiteY10" fmla="*/ 4481094 h 5251115"/>
                <a:gd name="connsiteX11" fmla="*/ 2021305 w 6665495"/>
                <a:gd name="connsiteY11" fmla="*/ 4120146 h 5251115"/>
                <a:gd name="connsiteX12" fmla="*/ 1973179 w 6665495"/>
                <a:gd name="connsiteY12" fmla="*/ 3879515 h 5251115"/>
                <a:gd name="connsiteX13" fmla="*/ 1997242 w 6665495"/>
                <a:gd name="connsiteY13" fmla="*/ 3638883 h 5251115"/>
                <a:gd name="connsiteX14" fmla="*/ 1997242 w 6665495"/>
                <a:gd name="connsiteY14" fmla="*/ 3277936 h 5251115"/>
                <a:gd name="connsiteX15" fmla="*/ 2069432 w 6665495"/>
                <a:gd name="connsiteY15" fmla="*/ 2941052 h 5251115"/>
                <a:gd name="connsiteX16" fmla="*/ 2237874 w 6665495"/>
                <a:gd name="connsiteY16" fmla="*/ 3277936 h 5251115"/>
                <a:gd name="connsiteX17" fmla="*/ 2261937 w 6665495"/>
                <a:gd name="connsiteY17" fmla="*/ 3687009 h 5251115"/>
                <a:gd name="connsiteX18" fmla="*/ 2478505 w 6665495"/>
                <a:gd name="connsiteY18" fmla="*/ 4144209 h 5251115"/>
                <a:gd name="connsiteX19" fmla="*/ 2574758 w 6665495"/>
                <a:gd name="connsiteY19" fmla="*/ 4553283 h 5251115"/>
                <a:gd name="connsiteX20" fmla="*/ 2791327 w 6665495"/>
                <a:gd name="connsiteY20" fmla="*/ 5082673 h 5251115"/>
                <a:gd name="connsiteX21" fmla="*/ 3152274 w 6665495"/>
                <a:gd name="connsiteY21" fmla="*/ 5227052 h 5251115"/>
                <a:gd name="connsiteX22" fmla="*/ 3777916 w 6665495"/>
                <a:gd name="connsiteY22" fmla="*/ 5106736 h 5251115"/>
                <a:gd name="connsiteX23" fmla="*/ 4138863 w 6665495"/>
                <a:gd name="connsiteY23" fmla="*/ 5130799 h 5251115"/>
                <a:gd name="connsiteX24" fmla="*/ 4860758 w 6665495"/>
                <a:gd name="connsiteY24" fmla="*/ 5130799 h 5251115"/>
                <a:gd name="connsiteX25" fmla="*/ 5317958 w 6665495"/>
                <a:gd name="connsiteY25" fmla="*/ 5010483 h 5251115"/>
                <a:gd name="connsiteX26" fmla="*/ 5510463 w 6665495"/>
                <a:gd name="connsiteY26" fmla="*/ 4625473 h 5251115"/>
                <a:gd name="connsiteX27" fmla="*/ 5751095 w 6665495"/>
                <a:gd name="connsiteY27" fmla="*/ 3205746 h 5251115"/>
                <a:gd name="connsiteX28" fmla="*/ 5269832 w 6665495"/>
                <a:gd name="connsiteY28" fmla="*/ 1545388 h 5251115"/>
                <a:gd name="connsiteX29" fmla="*/ 5269832 w 6665495"/>
                <a:gd name="connsiteY29" fmla="*/ 149725 h 5251115"/>
                <a:gd name="connsiteX30" fmla="*/ 5847348 w 6665495"/>
                <a:gd name="connsiteY30" fmla="*/ 53473 h 5251115"/>
                <a:gd name="connsiteX31" fmla="*/ 6424863 w 6665495"/>
                <a:gd name="connsiteY31" fmla="*/ 2122904 h 5251115"/>
                <a:gd name="connsiteX32" fmla="*/ 6569242 w 6665495"/>
                <a:gd name="connsiteY32" fmla="*/ 2965115 h 5251115"/>
                <a:gd name="connsiteX33" fmla="*/ 6665495 w 6665495"/>
                <a:gd name="connsiteY33" fmla="*/ 3783262 h 5251115"/>
                <a:gd name="connsiteX34" fmla="*/ 6569242 w 6665495"/>
                <a:gd name="connsiteY34" fmla="*/ 4240462 h 5251115"/>
                <a:gd name="connsiteX0" fmla="*/ 0 w 6665495"/>
                <a:gd name="connsiteY0" fmla="*/ 5263892 h 5263892"/>
                <a:gd name="connsiteX1" fmla="*/ 553452 w 6665495"/>
                <a:gd name="connsiteY1" fmla="*/ 5023260 h 5263892"/>
                <a:gd name="connsiteX2" fmla="*/ 601579 w 6665495"/>
                <a:gd name="connsiteY2" fmla="*/ 4181050 h 5263892"/>
                <a:gd name="connsiteX3" fmla="*/ 697832 w 6665495"/>
                <a:gd name="connsiteY3" fmla="*/ 4156986 h 5263892"/>
                <a:gd name="connsiteX4" fmla="*/ 962527 w 6665495"/>
                <a:gd name="connsiteY4" fmla="*/ 5071386 h 5263892"/>
                <a:gd name="connsiteX5" fmla="*/ 1299411 w 6665495"/>
                <a:gd name="connsiteY5" fmla="*/ 5095450 h 5263892"/>
                <a:gd name="connsiteX6" fmla="*/ 1540042 w 6665495"/>
                <a:gd name="connsiteY6" fmla="*/ 5047323 h 5263892"/>
                <a:gd name="connsiteX7" fmla="*/ 1780674 w 6665495"/>
                <a:gd name="connsiteY7" fmla="*/ 5215765 h 5263892"/>
                <a:gd name="connsiteX8" fmla="*/ 2117558 w 6665495"/>
                <a:gd name="connsiteY8" fmla="*/ 5119513 h 5263892"/>
                <a:gd name="connsiteX9" fmla="*/ 2165684 w 6665495"/>
                <a:gd name="connsiteY9" fmla="*/ 4758565 h 5263892"/>
                <a:gd name="connsiteX10" fmla="*/ 2045369 w 6665495"/>
                <a:gd name="connsiteY10" fmla="*/ 4493871 h 5263892"/>
                <a:gd name="connsiteX11" fmla="*/ 2021305 w 6665495"/>
                <a:gd name="connsiteY11" fmla="*/ 4132923 h 5263892"/>
                <a:gd name="connsiteX12" fmla="*/ 1973179 w 6665495"/>
                <a:gd name="connsiteY12" fmla="*/ 3892292 h 5263892"/>
                <a:gd name="connsiteX13" fmla="*/ 1997242 w 6665495"/>
                <a:gd name="connsiteY13" fmla="*/ 3651660 h 5263892"/>
                <a:gd name="connsiteX14" fmla="*/ 1997242 w 6665495"/>
                <a:gd name="connsiteY14" fmla="*/ 3290713 h 5263892"/>
                <a:gd name="connsiteX15" fmla="*/ 2069432 w 6665495"/>
                <a:gd name="connsiteY15" fmla="*/ 2953829 h 5263892"/>
                <a:gd name="connsiteX16" fmla="*/ 2237874 w 6665495"/>
                <a:gd name="connsiteY16" fmla="*/ 3290713 h 5263892"/>
                <a:gd name="connsiteX17" fmla="*/ 2261937 w 6665495"/>
                <a:gd name="connsiteY17" fmla="*/ 3699786 h 5263892"/>
                <a:gd name="connsiteX18" fmla="*/ 2478505 w 6665495"/>
                <a:gd name="connsiteY18" fmla="*/ 4156986 h 5263892"/>
                <a:gd name="connsiteX19" fmla="*/ 2574758 w 6665495"/>
                <a:gd name="connsiteY19" fmla="*/ 4566060 h 5263892"/>
                <a:gd name="connsiteX20" fmla="*/ 2791327 w 6665495"/>
                <a:gd name="connsiteY20" fmla="*/ 5095450 h 5263892"/>
                <a:gd name="connsiteX21" fmla="*/ 3152274 w 6665495"/>
                <a:gd name="connsiteY21" fmla="*/ 5239829 h 5263892"/>
                <a:gd name="connsiteX22" fmla="*/ 3777916 w 6665495"/>
                <a:gd name="connsiteY22" fmla="*/ 5119513 h 5263892"/>
                <a:gd name="connsiteX23" fmla="*/ 4138863 w 6665495"/>
                <a:gd name="connsiteY23" fmla="*/ 5143576 h 5263892"/>
                <a:gd name="connsiteX24" fmla="*/ 4860758 w 6665495"/>
                <a:gd name="connsiteY24" fmla="*/ 5143576 h 5263892"/>
                <a:gd name="connsiteX25" fmla="*/ 5317958 w 6665495"/>
                <a:gd name="connsiteY25" fmla="*/ 5023260 h 5263892"/>
                <a:gd name="connsiteX26" fmla="*/ 5510463 w 6665495"/>
                <a:gd name="connsiteY26" fmla="*/ 4638250 h 5263892"/>
                <a:gd name="connsiteX27" fmla="*/ 5751095 w 6665495"/>
                <a:gd name="connsiteY27" fmla="*/ 3218523 h 5263892"/>
                <a:gd name="connsiteX28" fmla="*/ 5269832 w 6665495"/>
                <a:gd name="connsiteY28" fmla="*/ 1558165 h 5263892"/>
                <a:gd name="connsiteX29" fmla="*/ 5269832 w 6665495"/>
                <a:gd name="connsiteY29" fmla="*/ 162502 h 5263892"/>
                <a:gd name="connsiteX30" fmla="*/ 5847348 w 6665495"/>
                <a:gd name="connsiteY30" fmla="*/ 66250 h 5263892"/>
                <a:gd name="connsiteX31" fmla="*/ 6424863 w 6665495"/>
                <a:gd name="connsiteY31" fmla="*/ 2135681 h 5263892"/>
                <a:gd name="connsiteX32" fmla="*/ 6569242 w 6665495"/>
                <a:gd name="connsiteY32" fmla="*/ 2977892 h 5263892"/>
                <a:gd name="connsiteX33" fmla="*/ 6665495 w 6665495"/>
                <a:gd name="connsiteY33" fmla="*/ 3796039 h 5263892"/>
                <a:gd name="connsiteX34" fmla="*/ 6569242 w 6665495"/>
                <a:gd name="connsiteY34" fmla="*/ 4253239 h 5263892"/>
                <a:gd name="connsiteX0" fmla="*/ 0 w 6665495"/>
                <a:gd name="connsiteY0" fmla="*/ 5234344 h 5234344"/>
                <a:gd name="connsiteX1" fmla="*/ 553452 w 6665495"/>
                <a:gd name="connsiteY1" fmla="*/ 4993712 h 5234344"/>
                <a:gd name="connsiteX2" fmla="*/ 601579 w 6665495"/>
                <a:gd name="connsiteY2" fmla="*/ 4151502 h 5234344"/>
                <a:gd name="connsiteX3" fmla="*/ 697832 w 6665495"/>
                <a:gd name="connsiteY3" fmla="*/ 4127438 h 5234344"/>
                <a:gd name="connsiteX4" fmla="*/ 962527 w 6665495"/>
                <a:gd name="connsiteY4" fmla="*/ 5041838 h 5234344"/>
                <a:gd name="connsiteX5" fmla="*/ 1299411 w 6665495"/>
                <a:gd name="connsiteY5" fmla="*/ 5065902 h 5234344"/>
                <a:gd name="connsiteX6" fmla="*/ 1540042 w 6665495"/>
                <a:gd name="connsiteY6" fmla="*/ 5017775 h 5234344"/>
                <a:gd name="connsiteX7" fmla="*/ 1780674 w 6665495"/>
                <a:gd name="connsiteY7" fmla="*/ 5186217 h 5234344"/>
                <a:gd name="connsiteX8" fmla="*/ 2117558 w 6665495"/>
                <a:gd name="connsiteY8" fmla="*/ 5089965 h 5234344"/>
                <a:gd name="connsiteX9" fmla="*/ 2165684 w 6665495"/>
                <a:gd name="connsiteY9" fmla="*/ 4729017 h 5234344"/>
                <a:gd name="connsiteX10" fmla="*/ 2045369 w 6665495"/>
                <a:gd name="connsiteY10" fmla="*/ 4464323 h 5234344"/>
                <a:gd name="connsiteX11" fmla="*/ 2021305 w 6665495"/>
                <a:gd name="connsiteY11" fmla="*/ 4103375 h 5234344"/>
                <a:gd name="connsiteX12" fmla="*/ 1973179 w 6665495"/>
                <a:gd name="connsiteY12" fmla="*/ 3862744 h 5234344"/>
                <a:gd name="connsiteX13" fmla="*/ 1997242 w 6665495"/>
                <a:gd name="connsiteY13" fmla="*/ 3622112 h 5234344"/>
                <a:gd name="connsiteX14" fmla="*/ 1997242 w 6665495"/>
                <a:gd name="connsiteY14" fmla="*/ 3261165 h 5234344"/>
                <a:gd name="connsiteX15" fmla="*/ 2069432 w 6665495"/>
                <a:gd name="connsiteY15" fmla="*/ 2924281 h 5234344"/>
                <a:gd name="connsiteX16" fmla="*/ 2237874 w 6665495"/>
                <a:gd name="connsiteY16" fmla="*/ 3261165 h 5234344"/>
                <a:gd name="connsiteX17" fmla="*/ 2261937 w 6665495"/>
                <a:gd name="connsiteY17" fmla="*/ 3670238 h 5234344"/>
                <a:gd name="connsiteX18" fmla="*/ 2478505 w 6665495"/>
                <a:gd name="connsiteY18" fmla="*/ 4127438 h 5234344"/>
                <a:gd name="connsiteX19" fmla="*/ 2574758 w 6665495"/>
                <a:gd name="connsiteY19" fmla="*/ 4536512 h 5234344"/>
                <a:gd name="connsiteX20" fmla="*/ 2791327 w 6665495"/>
                <a:gd name="connsiteY20" fmla="*/ 5065902 h 5234344"/>
                <a:gd name="connsiteX21" fmla="*/ 3152274 w 6665495"/>
                <a:gd name="connsiteY21" fmla="*/ 5210281 h 5234344"/>
                <a:gd name="connsiteX22" fmla="*/ 3777916 w 6665495"/>
                <a:gd name="connsiteY22" fmla="*/ 5089965 h 5234344"/>
                <a:gd name="connsiteX23" fmla="*/ 4138863 w 6665495"/>
                <a:gd name="connsiteY23" fmla="*/ 5114028 h 5234344"/>
                <a:gd name="connsiteX24" fmla="*/ 4860758 w 6665495"/>
                <a:gd name="connsiteY24" fmla="*/ 5114028 h 5234344"/>
                <a:gd name="connsiteX25" fmla="*/ 5317958 w 6665495"/>
                <a:gd name="connsiteY25" fmla="*/ 4993712 h 5234344"/>
                <a:gd name="connsiteX26" fmla="*/ 5510463 w 6665495"/>
                <a:gd name="connsiteY26" fmla="*/ 4608702 h 5234344"/>
                <a:gd name="connsiteX27" fmla="*/ 5751095 w 6665495"/>
                <a:gd name="connsiteY27" fmla="*/ 3188975 h 5234344"/>
                <a:gd name="connsiteX28" fmla="*/ 5269832 w 6665495"/>
                <a:gd name="connsiteY28" fmla="*/ 1528617 h 5234344"/>
                <a:gd name="connsiteX29" fmla="*/ 5269832 w 6665495"/>
                <a:gd name="connsiteY29" fmla="*/ 268420 h 5234344"/>
                <a:gd name="connsiteX30" fmla="*/ 5847348 w 6665495"/>
                <a:gd name="connsiteY30" fmla="*/ 36702 h 5234344"/>
                <a:gd name="connsiteX31" fmla="*/ 6424863 w 6665495"/>
                <a:gd name="connsiteY31" fmla="*/ 2106133 h 5234344"/>
                <a:gd name="connsiteX32" fmla="*/ 6569242 w 6665495"/>
                <a:gd name="connsiteY32" fmla="*/ 2948344 h 5234344"/>
                <a:gd name="connsiteX33" fmla="*/ 6665495 w 6665495"/>
                <a:gd name="connsiteY33" fmla="*/ 3766491 h 5234344"/>
                <a:gd name="connsiteX34" fmla="*/ 6569242 w 6665495"/>
                <a:gd name="connsiteY34" fmla="*/ 4223691 h 5234344"/>
                <a:gd name="connsiteX0" fmla="*/ 0 w 6665495"/>
                <a:gd name="connsiteY0" fmla="*/ 5107493 h 5107493"/>
                <a:gd name="connsiteX1" fmla="*/ 553452 w 6665495"/>
                <a:gd name="connsiteY1" fmla="*/ 4866861 h 5107493"/>
                <a:gd name="connsiteX2" fmla="*/ 601579 w 6665495"/>
                <a:gd name="connsiteY2" fmla="*/ 4024651 h 5107493"/>
                <a:gd name="connsiteX3" fmla="*/ 697832 w 6665495"/>
                <a:gd name="connsiteY3" fmla="*/ 4000587 h 5107493"/>
                <a:gd name="connsiteX4" fmla="*/ 962527 w 6665495"/>
                <a:gd name="connsiteY4" fmla="*/ 4914987 h 5107493"/>
                <a:gd name="connsiteX5" fmla="*/ 1299411 w 6665495"/>
                <a:gd name="connsiteY5" fmla="*/ 4939051 h 5107493"/>
                <a:gd name="connsiteX6" fmla="*/ 1540042 w 6665495"/>
                <a:gd name="connsiteY6" fmla="*/ 4890924 h 5107493"/>
                <a:gd name="connsiteX7" fmla="*/ 1780674 w 6665495"/>
                <a:gd name="connsiteY7" fmla="*/ 5059366 h 5107493"/>
                <a:gd name="connsiteX8" fmla="*/ 2117558 w 6665495"/>
                <a:gd name="connsiteY8" fmla="*/ 4963114 h 5107493"/>
                <a:gd name="connsiteX9" fmla="*/ 2165684 w 6665495"/>
                <a:gd name="connsiteY9" fmla="*/ 4602166 h 5107493"/>
                <a:gd name="connsiteX10" fmla="*/ 2045369 w 6665495"/>
                <a:gd name="connsiteY10" fmla="*/ 4337472 h 5107493"/>
                <a:gd name="connsiteX11" fmla="*/ 2021305 w 6665495"/>
                <a:gd name="connsiteY11" fmla="*/ 3976524 h 5107493"/>
                <a:gd name="connsiteX12" fmla="*/ 1973179 w 6665495"/>
                <a:gd name="connsiteY12" fmla="*/ 3735893 h 5107493"/>
                <a:gd name="connsiteX13" fmla="*/ 1997242 w 6665495"/>
                <a:gd name="connsiteY13" fmla="*/ 3495261 h 5107493"/>
                <a:gd name="connsiteX14" fmla="*/ 1997242 w 6665495"/>
                <a:gd name="connsiteY14" fmla="*/ 3134314 h 5107493"/>
                <a:gd name="connsiteX15" fmla="*/ 2069432 w 6665495"/>
                <a:gd name="connsiteY15" fmla="*/ 2797430 h 5107493"/>
                <a:gd name="connsiteX16" fmla="*/ 2237874 w 6665495"/>
                <a:gd name="connsiteY16" fmla="*/ 3134314 h 5107493"/>
                <a:gd name="connsiteX17" fmla="*/ 2261937 w 6665495"/>
                <a:gd name="connsiteY17" fmla="*/ 3543387 h 5107493"/>
                <a:gd name="connsiteX18" fmla="*/ 2478505 w 6665495"/>
                <a:gd name="connsiteY18" fmla="*/ 4000587 h 5107493"/>
                <a:gd name="connsiteX19" fmla="*/ 2574758 w 6665495"/>
                <a:gd name="connsiteY19" fmla="*/ 4409661 h 5107493"/>
                <a:gd name="connsiteX20" fmla="*/ 2791327 w 6665495"/>
                <a:gd name="connsiteY20" fmla="*/ 4939051 h 5107493"/>
                <a:gd name="connsiteX21" fmla="*/ 3152274 w 6665495"/>
                <a:gd name="connsiteY21" fmla="*/ 5083430 h 5107493"/>
                <a:gd name="connsiteX22" fmla="*/ 3777916 w 6665495"/>
                <a:gd name="connsiteY22" fmla="*/ 4963114 h 5107493"/>
                <a:gd name="connsiteX23" fmla="*/ 4138863 w 6665495"/>
                <a:gd name="connsiteY23" fmla="*/ 4987177 h 5107493"/>
                <a:gd name="connsiteX24" fmla="*/ 4860758 w 6665495"/>
                <a:gd name="connsiteY24" fmla="*/ 4987177 h 5107493"/>
                <a:gd name="connsiteX25" fmla="*/ 5317958 w 6665495"/>
                <a:gd name="connsiteY25" fmla="*/ 4866861 h 5107493"/>
                <a:gd name="connsiteX26" fmla="*/ 5510463 w 6665495"/>
                <a:gd name="connsiteY26" fmla="*/ 4481851 h 5107493"/>
                <a:gd name="connsiteX27" fmla="*/ 5751095 w 6665495"/>
                <a:gd name="connsiteY27" fmla="*/ 3062124 h 5107493"/>
                <a:gd name="connsiteX28" fmla="*/ 5269832 w 6665495"/>
                <a:gd name="connsiteY28" fmla="*/ 1401766 h 5107493"/>
                <a:gd name="connsiteX29" fmla="*/ 5269832 w 6665495"/>
                <a:gd name="connsiteY29" fmla="*/ 141569 h 5107493"/>
                <a:gd name="connsiteX30" fmla="*/ 5898148 w 6665495"/>
                <a:gd name="connsiteY30" fmla="*/ 79184 h 5107493"/>
                <a:gd name="connsiteX31" fmla="*/ 6424863 w 6665495"/>
                <a:gd name="connsiteY31" fmla="*/ 1979282 h 5107493"/>
                <a:gd name="connsiteX32" fmla="*/ 6569242 w 6665495"/>
                <a:gd name="connsiteY32" fmla="*/ 2821493 h 5107493"/>
                <a:gd name="connsiteX33" fmla="*/ 6665495 w 6665495"/>
                <a:gd name="connsiteY33" fmla="*/ 3639640 h 5107493"/>
                <a:gd name="connsiteX34" fmla="*/ 6569242 w 6665495"/>
                <a:gd name="connsiteY34" fmla="*/ 4096840 h 5107493"/>
                <a:gd name="connsiteX0" fmla="*/ 0 w 6665495"/>
                <a:gd name="connsiteY0" fmla="*/ 5107493 h 5107493"/>
                <a:gd name="connsiteX1" fmla="*/ 553452 w 6665495"/>
                <a:gd name="connsiteY1" fmla="*/ 4866861 h 5107493"/>
                <a:gd name="connsiteX2" fmla="*/ 601579 w 6665495"/>
                <a:gd name="connsiteY2" fmla="*/ 4024651 h 5107493"/>
                <a:gd name="connsiteX3" fmla="*/ 697832 w 6665495"/>
                <a:gd name="connsiteY3" fmla="*/ 4000587 h 5107493"/>
                <a:gd name="connsiteX4" fmla="*/ 962527 w 6665495"/>
                <a:gd name="connsiteY4" fmla="*/ 4914987 h 5107493"/>
                <a:gd name="connsiteX5" fmla="*/ 1299411 w 6665495"/>
                <a:gd name="connsiteY5" fmla="*/ 4939051 h 5107493"/>
                <a:gd name="connsiteX6" fmla="*/ 1540042 w 6665495"/>
                <a:gd name="connsiteY6" fmla="*/ 4890924 h 5107493"/>
                <a:gd name="connsiteX7" fmla="*/ 1780674 w 6665495"/>
                <a:gd name="connsiteY7" fmla="*/ 5059366 h 5107493"/>
                <a:gd name="connsiteX8" fmla="*/ 2117558 w 6665495"/>
                <a:gd name="connsiteY8" fmla="*/ 4963114 h 5107493"/>
                <a:gd name="connsiteX9" fmla="*/ 2165684 w 6665495"/>
                <a:gd name="connsiteY9" fmla="*/ 4602166 h 5107493"/>
                <a:gd name="connsiteX10" fmla="*/ 2045369 w 6665495"/>
                <a:gd name="connsiteY10" fmla="*/ 4337472 h 5107493"/>
                <a:gd name="connsiteX11" fmla="*/ 2021305 w 6665495"/>
                <a:gd name="connsiteY11" fmla="*/ 3976524 h 5107493"/>
                <a:gd name="connsiteX12" fmla="*/ 1973179 w 6665495"/>
                <a:gd name="connsiteY12" fmla="*/ 3735893 h 5107493"/>
                <a:gd name="connsiteX13" fmla="*/ 1997242 w 6665495"/>
                <a:gd name="connsiteY13" fmla="*/ 3495261 h 5107493"/>
                <a:gd name="connsiteX14" fmla="*/ 1997242 w 6665495"/>
                <a:gd name="connsiteY14" fmla="*/ 3134314 h 5107493"/>
                <a:gd name="connsiteX15" fmla="*/ 2069432 w 6665495"/>
                <a:gd name="connsiteY15" fmla="*/ 2797430 h 5107493"/>
                <a:gd name="connsiteX16" fmla="*/ 2237874 w 6665495"/>
                <a:gd name="connsiteY16" fmla="*/ 3134314 h 5107493"/>
                <a:gd name="connsiteX17" fmla="*/ 2261937 w 6665495"/>
                <a:gd name="connsiteY17" fmla="*/ 3543387 h 5107493"/>
                <a:gd name="connsiteX18" fmla="*/ 2478505 w 6665495"/>
                <a:gd name="connsiteY18" fmla="*/ 4000587 h 5107493"/>
                <a:gd name="connsiteX19" fmla="*/ 2574758 w 6665495"/>
                <a:gd name="connsiteY19" fmla="*/ 4409661 h 5107493"/>
                <a:gd name="connsiteX20" fmla="*/ 2791327 w 6665495"/>
                <a:gd name="connsiteY20" fmla="*/ 4939051 h 5107493"/>
                <a:gd name="connsiteX21" fmla="*/ 3152274 w 6665495"/>
                <a:gd name="connsiteY21" fmla="*/ 5083430 h 5107493"/>
                <a:gd name="connsiteX22" fmla="*/ 3777916 w 6665495"/>
                <a:gd name="connsiteY22" fmla="*/ 4963114 h 5107493"/>
                <a:gd name="connsiteX23" fmla="*/ 4138863 w 6665495"/>
                <a:gd name="connsiteY23" fmla="*/ 4987177 h 5107493"/>
                <a:gd name="connsiteX24" fmla="*/ 4860758 w 6665495"/>
                <a:gd name="connsiteY24" fmla="*/ 4987177 h 5107493"/>
                <a:gd name="connsiteX25" fmla="*/ 5317958 w 6665495"/>
                <a:gd name="connsiteY25" fmla="*/ 4866861 h 5107493"/>
                <a:gd name="connsiteX26" fmla="*/ 5510463 w 6665495"/>
                <a:gd name="connsiteY26" fmla="*/ 4481851 h 5107493"/>
                <a:gd name="connsiteX27" fmla="*/ 5751095 w 6665495"/>
                <a:gd name="connsiteY27" fmla="*/ 3062124 h 5107493"/>
                <a:gd name="connsiteX28" fmla="*/ 5269832 w 6665495"/>
                <a:gd name="connsiteY28" fmla="*/ 1401766 h 5107493"/>
                <a:gd name="connsiteX29" fmla="*/ 5269832 w 6665495"/>
                <a:gd name="connsiteY29" fmla="*/ 141569 h 5107493"/>
                <a:gd name="connsiteX30" fmla="*/ 5898148 w 6665495"/>
                <a:gd name="connsiteY30" fmla="*/ 79184 h 5107493"/>
                <a:gd name="connsiteX31" fmla="*/ 6424863 w 6665495"/>
                <a:gd name="connsiteY31" fmla="*/ 1979282 h 5107493"/>
                <a:gd name="connsiteX32" fmla="*/ 6569242 w 6665495"/>
                <a:gd name="connsiteY32" fmla="*/ 2821493 h 5107493"/>
                <a:gd name="connsiteX33" fmla="*/ 6665495 w 6665495"/>
                <a:gd name="connsiteY33" fmla="*/ 3639640 h 5107493"/>
                <a:gd name="connsiteX34" fmla="*/ 6569242 w 6665495"/>
                <a:gd name="connsiteY34" fmla="*/ 4096840 h 5107493"/>
                <a:gd name="connsiteX0" fmla="*/ 0 w 6665495"/>
                <a:gd name="connsiteY0" fmla="*/ 5107493 h 5107493"/>
                <a:gd name="connsiteX1" fmla="*/ 553452 w 6665495"/>
                <a:gd name="connsiteY1" fmla="*/ 4866861 h 5107493"/>
                <a:gd name="connsiteX2" fmla="*/ 601579 w 6665495"/>
                <a:gd name="connsiteY2" fmla="*/ 4024651 h 5107493"/>
                <a:gd name="connsiteX3" fmla="*/ 697832 w 6665495"/>
                <a:gd name="connsiteY3" fmla="*/ 4000587 h 5107493"/>
                <a:gd name="connsiteX4" fmla="*/ 962527 w 6665495"/>
                <a:gd name="connsiteY4" fmla="*/ 4914987 h 5107493"/>
                <a:gd name="connsiteX5" fmla="*/ 1299411 w 6665495"/>
                <a:gd name="connsiteY5" fmla="*/ 4939051 h 5107493"/>
                <a:gd name="connsiteX6" fmla="*/ 1540042 w 6665495"/>
                <a:gd name="connsiteY6" fmla="*/ 4890924 h 5107493"/>
                <a:gd name="connsiteX7" fmla="*/ 1780674 w 6665495"/>
                <a:gd name="connsiteY7" fmla="*/ 5059366 h 5107493"/>
                <a:gd name="connsiteX8" fmla="*/ 2117558 w 6665495"/>
                <a:gd name="connsiteY8" fmla="*/ 4963114 h 5107493"/>
                <a:gd name="connsiteX9" fmla="*/ 2165684 w 6665495"/>
                <a:gd name="connsiteY9" fmla="*/ 4602166 h 5107493"/>
                <a:gd name="connsiteX10" fmla="*/ 2045369 w 6665495"/>
                <a:gd name="connsiteY10" fmla="*/ 4337472 h 5107493"/>
                <a:gd name="connsiteX11" fmla="*/ 2021305 w 6665495"/>
                <a:gd name="connsiteY11" fmla="*/ 3976524 h 5107493"/>
                <a:gd name="connsiteX12" fmla="*/ 1973179 w 6665495"/>
                <a:gd name="connsiteY12" fmla="*/ 3735893 h 5107493"/>
                <a:gd name="connsiteX13" fmla="*/ 1997242 w 6665495"/>
                <a:gd name="connsiteY13" fmla="*/ 3495261 h 5107493"/>
                <a:gd name="connsiteX14" fmla="*/ 1997242 w 6665495"/>
                <a:gd name="connsiteY14" fmla="*/ 3134314 h 5107493"/>
                <a:gd name="connsiteX15" fmla="*/ 2069432 w 6665495"/>
                <a:gd name="connsiteY15" fmla="*/ 2797430 h 5107493"/>
                <a:gd name="connsiteX16" fmla="*/ 2237874 w 6665495"/>
                <a:gd name="connsiteY16" fmla="*/ 3134314 h 5107493"/>
                <a:gd name="connsiteX17" fmla="*/ 2261937 w 6665495"/>
                <a:gd name="connsiteY17" fmla="*/ 3543387 h 5107493"/>
                <a:gd name="connsiteX18" fmla="*/ 2478505 w 6665495"/>
                <a:gd name="connsiteY18" fmla="*/ 4000587 h 5107493"/>
                <a:gd name="connsiteX19" fmla="*/ 2574758 w 6665495"/>
                <a:gd name="connsiteY19" fmla="*/ 4409661 h 5107493"/>
                <a:gd name="connsiteX20" fmla="*/ 2791327 w 6665495"/>
                <a:gd name="connsiteY20" fmla="*/ 4939051 h 5107493"/>
                <a:gd name="connsiteX21" fmla="*/ 3152274 w 6665495"/>
                <a:gd name="connsiteY21" fmla="*/ 5083430 h 5107493"/>
                <a:gd name="connsiteX22" fmla="*/ 3777916 w 6665495"/>
                <a:gd name="connsiteY22" fmla="*/ 4963114 h 5107493"/>
                <a:gd name="connsiteX23" fmla="*/ 4138863 w 6665495"/>
                <a:gd name="connsiteY23" fmla="*/ 4987177 h 5107493"/>
                <a:gd name="connsiteX24" fmla="*/ 4860758 w 6665495"/>
                <a:gd name="connsiteY24" fmla="*/ 4987177 h 5107493"/>
                <a:gd name="connsiteX25" fmla="*/ 5317958 w 6665495"/>
                <a:gd name="connsiteY25" fmla="*/ 4866861 h 5107493"/>
                <a:gd name="connsiteX26" fmla="*/ 5510463 w 6665495"/>
                <a:gd name="connsiteY26" fmla="*/ 4481851 h 5107493"/>
                <a:gd name="connsiteX27" fmla="*/ 5751095 w 6665495"/>
                <a:gd name="connsiteY27" fmla="*/ 3062124 h 5107493"/>
                <a:gd name="connsiteX28" fmla="*/ 5269832 w 6665495"/>
                <a:gd name="connsiteY28" fmla="*/ 1401766 h 5107493"/>
                <a:gd name="connsiteX29" fmla="*/ 5269832 w 6665495"/>
                <a:gd name="connsiteY29" fmla="*/ 141569 h 5107493"/>
                <a:gd name="connsiteX30" fmla="*/ 5898148 w 6665495"/>
                <a:gd name="connsiteY30" fmla="*/ 79184 h 5107493"/>
                <a:gd name="connsiteX31" fmla="*/ 6424863 w 6665495"/>
                <a:gd name="connsiteY31" fmla="*/ 1979282 h 5107493"/>
                <a:gd name="connsiteX32" fmla="*/ 6569242 w 6665495"/>
                <a:gd name="connsiteY32" fmla="*/ 2821493 h 5107493"/>
                <a:gd name="connsiteX33" fmla="*/ 6665495 w 6665495"/>
                <a:gd name="connsiteY33" fmla="*/ 3639640 h 5107493"/>
                <a:gd name="connsiteX34" fmla="*/ 6569242 w 6665495"/>
                <a:gd name="connsiteY34" fmla="*/ 4096840 h 5107493"/>
                <a:gd name="connsiteX0" fmla="*/ 0 w 6665495"/>
                <a:gd name="connsiteY0" fmla="*/ 5107493 h 5107493"/>
                <a:gd name="connsiteX1" fmla="*/ 553452 w 6665495"/>
                <a:gd name="connsiteY1" fmla="*/ 4866861 h 5107493"/>
                <a:gd name="connsiteX2" fmla="*/ 601579 w 6665495"/>
                <a:gd name="connsiteY2" fmla="*/ 4024651 h 5107493"/>
                <a:gd name="connsiteX3" fmla="*/ 697832 w 6665495"/>
                <a:gd name="connsiteY3" fmla="*/ 4000587 h 5107493"/>
                <a:gd name="connsiteX4" fmla="*/ 962527 w 6665495"/>
                <a:gd name="connsiteY4" fmla="*/ 4914987 h 5107493"/>
                <a:gd name="connsiteX5" fmla="*/ 1299411 w 6665495"/>
                <a:gd name="connsiteY5" fmla="*/ 4939051 h 5107493"/>
                <a:gd name="connsiteX6" fmla="*/ 1540042 w 6665495"/>
                <a:gd name="connsiteY6" fmla="*/ 4890924 h 5107493"/>
                <a:gd name="connsiteX7" fmla="*/ 1780674 w 6665495"/>
                <a:gd name="connsiteY7" fmla="*/ 5059366 h 5107493"/>
                <a:gd name="connsiteX8" fmla="*/ 2117558 w 6665495"/>
                <a:gd name="connsiteY8" fmla="*/ 4963114 h 5107493"/>
                <a:gd name="connsiteX9" fmla="*/ 2165684 w 6665495"/>
                <a:gd name="connsiteY9" fmla="*/ 4602166 h 5107493"/>
                <a:gd name="connsiteX10" fmla="*/ 2045369 w 6665495"/>
                <a:gd name="connsiteY10" fmla="*/ 4337472 h 5107493"/>
                <a:gd name="connsiteX11" fmla="*/ 2021305 w 6665495"/>
                <a:gd name="connsiteY11" fmla="*/ 3976524 h 5107493"/>
                <a:gd name="connsiteX12" fmla="*/ 1973179 w 6665495"/>
                <a:gd name="connsiteY12" fmla="*/ 3735893 h 5107493"/>
                <a:gd name="connsiteX13" fmla="*/ 1997242 w 6665495"/>
                <a:gd name="connsiteY13" fmla="*/ 3495261 h 5107493"/>
                <a:gd name="connsiteX14" fmla="*/ 1997242 w 6665495"/>
                <a:gd name="connsiteY14" fmla="*/ 3134314 h 5107493"/>
                <a:gd name="connsiteX15" fmla="*/ 2069432 w 6665495"/>
                <a:gd name="connsiteY15" fmla="*/ 2797430 h 5107493"/>
                <a:gd name="connsiteX16" fmla="*/ 2237874 w 6665495"/>
                <a:gd name="connsiteY16" fmla="*/ 3134314 h 5107493"/>
                <a:gd name="connsiteX17" fmla="*/ 2261937 w 6665495"/>
                <a:gd name="connsiteY17" fmla="*/ 3543387 h 5107493"/>
                <a:gd name="connsiteX18" fmla="*/ 2478505 w 6665495"/>
                <a:gd name="connsiteY18" fmla="*/ 4000587 h 5107493"/>
                <a:gd name="connsiteX19" fmla="*/ 2574758 w 6665495"/>
                <a:gd name="connsiteY19" fmla="*/ 4409661 h 5107493"/>
                <a:gd name="connsiteX20" fmla="*/ 2791327 w 6665495"/>
                <a:gd name="connsiteY20" fmla="*/ 4939051 h 5107493"/>
                <a:gd name="connsiteX21" fmla="*/ 3152274 w 6665495"/>
                <a:gd name="connsiteY21" fmla="*/ 5083430 h 5107493"/>
                <a:gd name="connsiteX22" fmla="*/ 3777916 w 6665495"/>
                <a:gd name="connsiteY22" fmla="*/ 4963114 h 5107493"/>
                <a:gd name="connsiteX23" fmla="*/ 4138863 w 6665495"/>
                <a:gd name="connsiteY23" fmla="*/ 4987177 h 5107493"/>
                <a:gd name="connsiteX24" fmla="*/ 4860758 w 6665495"/>
                <a:gd name="connsiteY24" fmla="*/ 4987177 h 5107493"/>
                <a:gd name="connsiteX25" fmla="*/ 5317958 w 6665495"/>
                <a:gd name="connsiteY25" fmla="*/ 4866861 h 5107493"/>
                <a:gd name="connsiteX26" fmla="*/ 5510463 w 6665495"/>
                <a:gd name="connsiteY26" fmla="*/ 4481851 h 5107493"/>
                <a:gd name="connsiteX27" fmla="*/ 5751095 w 6665495"/>
                <a:gd name="connsiteY27" fmla="*/ 3062124 h 5107493"/>
                <a:gd name="connsiteX28" fmla="*/ 5269832 w 6665495"/>
                <a:gd name="connsiteY28" fmla="*/ 1401766 h 5107493"/>
                <a:gd name="connsiteX29" fmla="*/ 5269832 w 6665495"/>
                <a:gd name="connsiteY29" fmla="*/ 141569 h 5107493"/>
                <a:gd name="connsiteX30" fmla="*/ 5898148 w 6665495"/>
                <a:gd name="connsiteY30" fmla="*/ 79184 h 5107493"/>
                <a:gd name="connsiteX31" fmla="*/ 6424863 w 6665495"/>
                <a:gd name="connsiteY31" fmla="*/ 1979282 h 5107493"/>
                <a:gd name="connsiteX32" fmla="*/ 6569242 w 6665495"/>
                <a:gd name="connsiteY32" fmla="*/ 2821493 h 5107493"/>
                <a:gd name="connsiteX33" fmla="*/ 6665495 w 6665495"/>
                <a:gd name="connsiteY33" fmla="*/ 3639640 h 5107493"/>
                <a:gd name="connsiteX34" fmla="*/ 6569242 w 6665495"/>
                <a:gd name="connsiteY34" fmla="*/ 4096840 h 5107493"/>
                <a:gd name="connsiteX0" fmla="*/ 0 w 6665495"/>
                <a:gd name="connsiteY0" fmla="*/ 5459966 h 5459966"/>
                <a:gd name="connsiteX1" fmla="*/ 553452 w 6665495"/>
                <a:gd name="connsiteY1" fmla="*/ 5219334 h 5459966"/>
                <a:gd name="connsiteX2" fmla="*/ 601579 w 6665495"/>
                <a:gd name="connsiteY2" fmla="*/ 4377124 h 5459966"/>
                <a:gd name="connsiteX3" fmla="*/ 697832 w 6665495"/>
                <a:gd name="connsiteY3" fmla="*/ 4353060 h 5459966"/>
                <a:gd name="connsiteX4" fmla="*/ 962527 w 6665495"/>
                <a:gd name="connsiteY4" fmla="*/ 5267460 h 5459966"/>
                <a:gd name="connsiteX5" fmla="*/ 1299411 w 6665495"/>
                <a:gd name="connsiteY5" fmla="*/ 5291524 h 5459966"/>
                <a:gd name="connsiteX6" fmla="*/ 1540042 w 6665495"/>
                <a:gd name="connsiteY6" fmla="*/ 5243397 h 5459966"/>
                <a:gd name="connsiteX7" fmla="*/ 1780674 w 6665495"/>
                <a:gd name="connsiteY7" fmla="*/ 5411839 h 5459966"/>
                <a:gd name="connsiteX8" fmla="*/ 2117558 w 6665495"/>
                <a:gd name="connsiteY8" fmla="*/ 5315587 h 5459966"/>
                <a:gd name="connsiteX9" fmla="*/ 2165684 w 6665495"/>
                <a:gd name="connsiteY9" fmla="*/ 4954639 h 5459966"/>
                <a:gd name="connsiteX10" fmla="*/ 2045369 w 6665495"/>
                <a:gd name="connsiteY10" fmla="*/ 4689945 h 5459966"/>
                <a:gd name="connsiteX11" fmla="*/ 2021305 w 6665495"/>
                <a:gd name="connsiteY11" fmla="*/ 4328997 h 5459966"/>
                <a:gd name="connsiteX12" fmla="*/ 1973179 w 6665495"/>
                <a:gd name="connsiteY12" fmla="*/ 4088366 h 5459966"/>
                <a:gd name="connsiteX13" fmla="*/ 1997242 w 6665495"/>
                <a:gd name="connsiteY13" fmla="*/ 3847734 h 5459966"/>
                <a:gd name="connsiteX14" fmla="*/ 1997242 w 6665495"/>
                <a:gd name="connsiteY14" fmla="*/ 3486787 h 5459966"/>
                <a:gd name="connsiteX15" fmla="*/ 2069432 w 6665495"/>
                <a:gd name="connsiteY15" fmla="*/ 3149903 h 5459966"/>
                <a:gd name="connsiteX16" fmla="*/ 2237874 w 6665495"/>
                <a:gd name="connsiteY16" fmla="*/ 3486787 h 5459966"/>
                <a:gd name="connsiteX17" fmla="*/ 2261937 w 6665495"/>
                <a:gd name="connsiteY17" fmla="*/ 3895860 h 5459966"/>
                <a:gd name="connsiteX18" fmla="*/ 2478505 w 6665495"/>
                <a:gd name="connsiteY18" fmla="*/ 4353060 h 5459966"/>
                <a:gd name="connsiteX19" fmla="*/ 2574758 w 6665495"/>
                <a:gd name="connsiteY19" fmla="*/ 4762134 h 5459966"/>
                <a:gd name="connsiteX20" fmla="*/ 2791327 w 6665495"/>
                <a:gd name="connsiteY20" fmla="*/ 5291524 h 5459966"/>
                <a:gd name="connsiteX21" fmla="*/ 3152274 w 6665495"/>
                <a:gd name="connsiteY21" fmla="*/ 5435903 h 5459966"/>
                <a:gd name="connsiteX22" fmla="*/ 3777916 w 6665495"/>
                <a:gd name="connsiteY22" fmla="*/ 5315587 h 5459966"/>
                <a:gd name="connsiteX23" fmla="*/ 4138863 w 6665495"/>
                <a:gd name="connsiteY23" fmla="*/ 5339650 h 5459966"/>
                <a:gd name="connsiteX24" fmla="*/ 4860758 w 6665495"/>
                <a:gd name="connsiteY24" fmla="*/ 5339650 h 5459966"/>
                <a:gd name="connsiteX25" fmla="*/ 5317958 w 6665495"/>
                <a:gd name="connsiteY25" fmla="*/ 5219334 h 5459966"/>
                <a:gd name="connsiteX26" fmla="*/ 5510463 w 6665495"/>
                <a:gd name="connsiteY26" fmla="*/ 4834324 h 5459966"/>
                <a:gd name="connsiteX27" fmla="*/ 5751095 w 6665495"/>
                <a:gd name="connsiteY27" fmla="*/ 3414597 h 5459966"/>
                <a:gd name="connsiteX28" fmla="*/ 5269832 w 6665495"/>
                <a:gd name="connsiteY28" fmla="*/ 1754239 h 5459966"/>
                <a:gd name="connsiteX29" fmla="*/ 5269832 w 6665495"/>
                <a:gd name="connsiteY29" fmla="*/ 494042 h 5459966"/>
                <a:gd name="connsiteX30" fmla="*/ 5898148 w 6665495"/>
                <a:gd name="connsiteY30" fmla="*/ 431657 h 5459966"/>
                <a:gd name="connsiteX31" fmla="*/ 6424863 w 6665495"/>
                <a:gd name="connsiteY31" fmla="*/ 2331755 h 5459966"/>
                <a:gd name="connsiteX32" fmla="*/ 6569242 w 6665495"/>
                <a:gd name="connsiteY32" fmla="*/ 3173966 h 5459966"/>
                <a:gd name="connsiteX33" fmla="*/ 6665495 w 6665495"/>
                <a:gd name="connsiteY33" fmla="*/ 3992113 h 5459966"/>
                <a:gd name="connsiteX34" fmla="*/ 6569242 w 6665495"/>
                <a:gd name="connsiteY34" fmla="*/ 4449313 h 5459966"/>
                <a:gd name="connsiteX0" fmla="*/ 0 w 6665495"/>
                <a:gd name="connsiteY0" fmla="*/ 5377564 h 5377564"/>
                <a:gd name="connsiteX1" fmla="*/ 553452 w 6665495"/>
                <a:gd name="connsiteY1" fmla="*/ 5136932 h 5377564"/>
                <a:gd name="connsiteX2" fmla="*/ 601579 w 6665495"/>
                <a:gd name="connsiteY2" fmla="*/ 4294722 h 5377564"/>
                <a:gd name="connsiteX3" fmla="*/ 697832 w 6665495"/>
                <a:gd name="connsiteY3" fmla="*/ 4270658 h 5377564"/>
                <a:gd name="connsiteX4" fmla="*/ 962527 w 6665495"/>
                <a:gd name="connsiteY4" fmla="*/ 5185058 h 5377564"/>
                <a:gd name="connsiteX5" fmla="*/ 1299411 w 6665495"/>
                <a:gd name="connsiteY5" fmla="*/ 5209122 h 5377564"/>
                <a:gd name="connsiteX6" fmla="*/ 1540042 w 6665495"/>
                <a:gd name="connsiteY6" fmla="*/ 5160995 h 5377564"/>
                <a:gd name="connsiteX7" fmla="*/ 1780674 w 6665495"/>
                <a:gd name="connsiteY7" fmla="*/ 5329437 h 5377564"/>
                <a:gd name="connsiteX8" fmla="*/ 2117558 w 6665495"/>
                <a:gd name="connsiteY8" fmla="*/ 5233185 h 5377564"/>
                <a:gd name="connsiteX9" fmla="*/ 2165684 w 6665495"/>
                <a:gd name="connsiteY9" fmla="*/ 4872237 h 5377564"/>
                <a:gd name="connsiteX10" fmla="*/ 2045369 w 6665495"/>
                <a:gd name="connsiteY10" fmla="*/ 4607543 h 5377564"/>
                <a:gd name="connsiteX11" fmla="*/ 2021305 w 6665495"/>
                <a:gd name="connsiteY11" fmla="*/ 4246595 h 5377564"/>
                <a:gd name="connsiteX12" fmla="*/ 1973179 w 6665495"/>
                <a:gd name="connsiteY12" fmla="*/ 4005964 h 5377564"/>
                <a:gd name="connsiteX13" fmla="*/ 1997242 w 6665495"/>
                <a:gd name="connsiteY13" fmla="*/ 3765332 h 5377564"/>
                <a:gd name="connsiteX14" fmla="*/ 1997242 w 6665495"/>
                <a:gd name="connsiteY14" fmla="*/ 3404385 h 5377564"/>
                <a:gd name="connsiteX15" fmla="*/ 2069432 w 6665495"/>
                <a:gd name="connsiteY15" fmla="*/ 3067501 h 5377564"/>
                <a:gd name="connsiteX16" fmla="*/ 2237874 w 6665495"/>
                <a:gd name="connsiteY16" fmla="*/ 3404385 h 5377564"/>
                <a:gd name="connsiteX17" fmla="*/ 2261937 w 6665495"/>
                <a:gd name="connsiteY17" fmla="*/ 3813458 h 5377564"/>
                <a:gd name="connsiteX18" fmla="*/ 2478505 w 6665495"/>
                <a:gd name="connsiteY18" fmla="*/ 4270658 h 5377564"/>
                <a:gd name="connsiteX19" fmla="*/ 2574758 w 6665495"/>
                <a:gd name="connsiteY19" fmla="*/ 4679732 h 5377564"/>
                <a:gd name="connsiteX20" fmla="*/ 2791327 w 6665495"/>
                <a:gd name="connsiteY20" fmla="*/ 5209122 h 5377564"/>
                <a:gd name="connsiteX21" fmla="*/ 3152274 w 6665495"/>
                <a:gd name="connsiteY21" fmla="*/ 5353501 h 5377564"/>
                <a:gd name="connsiteX22" fmla="*/ 3777916 w 6665495"/>
                <a:gd name="connsiteY22" fmla="*/ 5233185 h 5377564"/>
                <a:gd name="connsiteX23" fmla="*/ 4138863 w 6665495"/>
                <a:gd name="connsiteY23" fmla="*/ 5257248 h 5377564"/>
                <a:gd name="connsiteX24" fmla="*/ 4860758 w 6665495"/>
                <a:gd name="connsiteY24" fmla="*/ 5257248 h 5377564"/>
                <a:gd name="connsiteX25" fmla="*/ 5317958 w 6665495"/>
                <a:gd name="connsiteY25" fmla="*/ 5136932 h 5377564"/>
                <a:gd name="connsiteX26" fmla="*/ 5510463 w 6665495"/>
                <a:gd name="connsiteY26" fmla="*/ 4751922 h 5377564"/>
                <a:gd name="connsiteX27" fmla="*/ 5751095 w 6665495"/>
                <a:gd name="connsiteY27" fmla="*/ 3332195 h 5377564"/>
                <a:gd name="connsiteX28" fmla="*/ 5269832 w 6665495"/>
                <a:gd name="connsiteY28" fmla="*/ 1671837 h 5377564"/>
                <a:gd name="connsiteX29" fmla="*/ 5269832 w 6665495"/>
                <a:gd name="connsiteY29" fmla="*/ 411640 h 5377564"/>
                <a:gd name="connsiteX30" fmla="*/ 5864281 w 6665495"/>
                <a:gd name="connsiteY30" fmla="*/ 467789 h 5377564"/>
                <a:gd name="connsiteX31" fmla="*/ 6424863 w 6665495"/>
                <a:gd name="connsiteY31" fmla="*/ 2249353 h 5377564"/>
                <a:gd name="connsiteX32" fmla="*/ 6569242 w 6665495"/>
                <a:gd name="connsiteY32" fmla="*/ 3091564 h 5377564"/>
                <a:gd name="connsiteX33" fmla="*/ 6665495 w 6665495"/>
                <a:gd name="connsiteY33" fmla="*/ 3909711 h 5377564"/>
                <a:gd name="connsiteX34" fmla="*/ 6569242 w 6665495"/>
                <a:gd name="connsiteY34" fmla="*/ 4366911 h 5377564"/>
                <a:gd name="connsiteX0" fmla="*/ 0 w 6665495"/>
                <a:gd name="connsiteY0" fmla="*/ 5347986 h 5347986"/>
                <a:gd name="connsiteX1" fmla="*/ 553452 w 6665495"/>
                <a:gd name="connsiteY1" fmla="*/ 5107354 h 5347986"/>
                <a:gd name="connsiteX2" fmla="*/ 601579 w 6665495"/>
                <a:gd name="connsiteY2" fmla="*/ 4265144 h 5347986"/>
                <a:gd name="connsiteX3" fmla="*/ 697832 w 6665495"/>
                <a:gd name="connsiteY3" fmla="*/ 4241080 h 5347986"/>
                <a:gd name="connsiteX4" fmla="*/ 962527 w 6665495"/>
                <a:gd name="connsiteY4" fmla="*/ 5155480 h 5347986"/>
                <a:gd name="connsiteX5" fmla="*/ 1299411 w 6665495"/>
                <a:gd name="connsiteY5" fmla="*/ 5179544 h 5347986"/>
                <a:gd name="connsiteX6" fmla="*/ 1540042 w 6665495"/>
                <a:gd name="connsiteY6" fmla="*/ 5131417 h 5347986"/>
                <a:gd name="connsiteX7" fmla="*/ 1780674 w 6665495"/>
                <a:gd name="connsiteY7" fmla="*/ 5299859 h 5347986"/>
                <a:gd name="connsiteX8" fmla="*/ 2117558 w 6665495"/>
                <a:gd name="connsiteY8" fmla="*/ 5203607 h 5347986"/>
                <a:gd name="connsiteX9" fmla="*/ 2165684 w 6665495"/>
                <a:gd name="connsiteY9" fmla="*/ 4842659 h 5347986"/>
                <a:gd name="connsiteX10" fmla="*/ 2045369 w 6665495"/>
                <a:gd name="connsiteY10" fmla="*/ 4577965 h 5347986"/>
                <a:gd name="connsiteX11" fmla="*/ 2021305 w 6665495"/>
                <a:gd name="connsiteY11" fmla="*/ 4217017 h 5347986"/>
                <a:gd name="connsiteX12" fmla="*/ 1973179 w 6665495"/>
                <a:gd name="connsiteY12" fmla="*/ 3976386 h 5347986"/>
                <a:gd name="connsiteX13" fmla="*/ 1997242 w 6665495"/>
                <a:gd name="connsiteY13" fmla="*/ 3735754 h 5347986"/>
                <a:gd name="connsiteX14" fmla="*/ 1997242 w 6665495"/>
                <a:gd name="connsiteY14" fmla="*/ 3374807 h 5347986"/>
                <a:gd name="connsiteX15" fmla="*/ 2069432 w 6665495"/>
                <a:gd name="connsiteY15" fmla="*/ 3037923 h 5347986"/>
                <a:gd name="connsiteX16" fmla="*/ 2237874 w 6665495"/>
                <a:gd name="connsiteY16" fmla="*/ 3374807 h 5347986"/>
                <a:gd name="connsiteX17" fmla="*/ 2261937 w 6665495"/>
                <a:gd name="connsiteY17" fmla="*/ 3783880 h 5347986"/>
                <a:gd name="connsiteX18" fmla="*/ 2478505 w 6665495"/>
                <a:gd name="connsiteY18" fmla="*/ 4241080 h 5347986"/>
                <a:gd name="connsiteX19" fmla="*/ 2574758 w 6665495"/>
                <a:gd name="connsiteY19" fmla="*/ 4650154 h 5347986"/>
                <a:gd name="connsiteX20" fmla="*/ 2791327 w 6665495"/>
                <a:gd name="connsiteY20" fmla="*/ 5179544 h 5347986"/>
                <a:gd name="connsiteX21" fmla="*/ 3152274 w 6665495"/>
                <a:gd name="connsiteY21" fmla="*/ 5323923 h 5347986"/>
                <a:gd name="connsiteX22" fmla="*/ 3777916 w 6665495"/>
                <a:gd name="connsiteY22" fmla="*/ 5203607 h 5347986"/>
                <a:gd name="connsiteX23" fmla="*/ 4138863 w 6665495"/>
                <a:gd name="connsiteY23" fmla="*/ 5227670 h 5347986"/>
                <a:gd name="connsiteX24" fmla="*/ 4860758 w 6665495"/>
                <a:gd name="connsiteY24" fmla="*/ 5227670 h 5347986"/>
                <a:gd name="connsiteX25" fmla="*/ 5317958 w 6665495"/>
                <a:gd name="connsiteY25" fmla="*/ 5107354 h 5347986"/>
                <a:gd name="connsiteX26" fmla="*/ 5510463 w 6665495"/>
                <a:gd name="connsiteY26" fmla="*/ 4722344 h 5347986"/>
                <a:gd name="connsiteX27" fmla="*/ 5751095 w 6665495"/>
                <a:gd name="connsiteY27" fmla="*/ 3302617 h 5347986"/>
                <a:gd name="connsiteX28" fmla="*/ 5269832 w 6665495"/>
                <a:gd name="connsiteY28" fmla="*/ 1642259 h 5347986"/>
                <a:gd name="connsiteX29" fmla="*/ 5269832 w 6665495"/>
                <a:gd name="connsiteY29" fmla="*/ 382062 h 5347986"/>
                <a:gd name="connsiteX30" fmla="*/ 5864281 w 6665495"/>
                <a:gd name="connsiteY30" fmla="*/ 438211 h 5347986"/>
                <a:gd name="connsiteX31" fmla="*/ 6424863 w 6665495"/>
                <a:gd name="connsiteY31" fmla="*/ 2219775 h 5347986"/>
                <a:gd name="connsiteX32" fmla="*/ 6569242 w 6665495"/>
                <a:gd name="connsiteY32" fmla="*/ 3061986 h 5347986"/>
                <a:gd name="connsiteX33" fmla="*/ 6665495 w 6665495"/>
                <a:gd name="connsiteY33" fmla="*/ 3880133 h 5347986"/>
                <a:gd name="connsiteX34" fmla="*/ 6569242 w 6665495"/>
                <a:gd name="connsiteY34" fmla="*/ 4337333 h 5347986"/>
                <a:gd name="connsiteX0" fmla="*/ 0 w 6665495"/>
                <a:gd name="connsiteY0" fmla="*/ 5347986 h 5347986"/>
                <a:gd name="connsiteX1" fmla="*/ 553452 w 6665495"/>
                <a:gd name="connsiteY1" fmla="*/ 5107354 h 5347986"/>
                <a:gd name="connsiteX2" fmla="*/ 601579 w 6665495"/>
                <a:gd name="connsiteY2" fmla="*/ 4265144 h 5347986"/>
                <a:gd name="connsiteX3" fmla="*/ 697832 w 6665495"/>
                <a:gd name="connsiteY3" fmla="*/ 4241080 h 5347986"/>
                <a:gd name="connsiteX4" fmla="*/ 962527 w 6665495"/>
                <a:gd name="connsiteY4" fmla="*/ 5155480 h 5347986"/>
                <a:gd name="connsiteX5" fmla="*/ 1299411 w 6665495"/>
                <a:gd name="connsiteY5" fmla="*/ 5179544 h 5347986"/>
                <a:gd name="connsiteX6" fmla="*/ 1540042 w 6665495"/>
                <a:gd name="connsiteY6" fmla="*/ 5131417 h 5347986"/>
                <a:gd name="connsiteX7" fmla="*/ 1780674 w 6665495"/>
                <a:gd name="connsiteY7" fmla="*/ 5299859 h 5347986"/>
                <a:gd name="connsiteX8" fmla="*/ 2117558 w 6665495"/>
                <a:gd name="connsiteY8" fmla="*/ 5203607 h 5347986"/>
                <a:gd name="connsiteX9" fmla="*/ 2165684 w 6665495"/>
                <a:gd name="connsiteY9" fmla="*/ 4842659 h 5347986"/>
                <a:gd name="connsiteX10" fmla="*/ 2045369 w 6665495"/>
                <a:gd name="connsiteY10" fmla="*/ 4577965 h 5347986"/>
                <a:gd name="connsiteX11" fmla="*/ 2021305 w 6665495"/>
                <a:gd name="connsiteY11" fmla="*/ 4217017 h 5347986"/>
                <a:gd name="connsiteX12" fmla="*/ 1973179 w 6665495"/>
                <a:gd name="connsiteY12" fmla="*/ 3976386 h 5347986"/>
                <a:gd name="connsiteX13" fmla="*/ 1997242 w 6665495"/>
                <a:gd name="connsiteY13" fmla="*/ 3735754 h 5347986"/>
                <a:gd name="connsiteX14" fmla="*/ 1997242 w 6665495"/>
                <a:gd name="connsiteY14" fmla="*/ 3374807 h 5347986"/>
                <a:gd name="connsiteX15" fmla="*/ 2069432 w 6665495"/>
                <a:gd name="connsiteY15" fmla="*/ 3037923 h 5347986"/>
                <a:gd name="connsiteX16" fmla="*/ 2237874 w 6665495"/>
                <a:gd name="connsiteY16" fmla="*/ 3374807 h 5347986"/>
                <a:gd name="connsiteX17" fmla="*/ 2261937 w 6665495"/>
                <a:gd name="connsiteY17" fmla="*/ 3783880 h 5347986"/>
                <a:gd name="connsiteX18" fmla="*/ 2478505 w 6665495"/>
                <a:gd name="connsiteY18" fmla="*/ 4241080 h 5347986"/>
                <a:gd name="connsiteX19" fmla="*/ 2574758 w 6665495"/>
                <a:gd name="connsiteY19" fmla="*/ 4650154 h 5347986"/>
                <a:gd name="connsiteX20" fmla="*/ 2791327 w 6665495"/>
                <a:gd name="connsiteY20" fmla="*/ 5179544 h 5347986"/>
                <a:gd name="connsiteX21" fmla="*/ 3152274 w 6665495"/>
                <a:gd name="connsiteY21" fmla="*/ 5323923 h 5347986"/>
                <a:gd name="connsiteX22" fmla="*/ 3777916 w 6665495"/>
                <a:gd name="connsiteY22" fmla="*/ 5203607 h 5347986"/>
                <a:gd name="connsiteX23" fmla="*/ 4138863 w 6665495"/>
                <a:gd name="connsiteY23" fmla="*/ 5227670 h 5347986"/>
                <a:gd name="connsiteX24" fmla="*/ 4860758 w 6665495"/>
                <a:gd name="connsiteY24" fmla="*/ 5227670 h 5347986"/>
                <a:gd name="connsiteX25" fmla="*/ 5317958 w 6665495"/>
                <a:gd name="connsiteY25" fmla="*/ 5107354 h 5347986"/>
                <a:gd name="connsiteX26" fmla="*/ 5510463 w 6665495"/>
                <a:gd name="connsiteY26" fmla="*/ 4722344 h 5347986"/>
                <a:gd name="connsiteX27" fmla="*/ 5751095 w 6665495"/>
                <a:gd name="connsiteY27" fmla="*/ 3302617 h 5347986"/>
                <a:gd name="connsiteX28" fmla="*/ 5269832 w 6665495"/>
                <a:gd name="connsiteY28" fmla="*/ 1642259 h 5347986"/>
                <a:gd name="connsiteX29" fmla="*/ 5269832 w 6665495"/>
                <a:gd name="connsiteY29" fmla="*/ 382062 h 5347986"/>
                <a:gd name="connsiteX30" fmla="*/ 5864281 w 6665495"/>
                <a:gd name="connsiteY30" fmla="*/ 438211 h 5347986"/>
                <a:gd name="connsiteX31" fmla="*/ 6424863 w 6665495"/>
                <a:gd name="connsiteY31" fmla="*/ 2219775 h 5347986"/>
                <a:gd name="connsiteX32" fmla="*/ 6569242 w 6665495"/>
                <a:gd name="connsiteY32" fmla="*/ 3061986 h 5347986"/>
                <a:gd name="connsiteX33" fmla="*/ 6665495 w 6665495"/>
                <a:gd name="connsiteY33" fmla="*/ 3880133 h 5347986"/>
                <a:gd name="connsiteX34" fmla="*/ 6569242 w 6665495"/>
                <a:gd name="connsiteY34" fmla="*/ 4337333 h 5347986"/>
                <a:gd name="connsiteX0" fmla="*/ 0 w 6665495"/>
                <a:gd name="connsiteY0" fmla="*/ 5259944 h 5259944"/>
                <a:gd name="connsiteX1" fmla="*/ 553452 w 6665495"/>
                <a:gd name="connsiteY1" fmla="*/ 5019312 h 5259944"/>
                <a:gd name="connsiteX2" fmla="*/ 601579 w 6665495"/>
                <a:gd name="connsiteY2" fmla="*/ 4177102 h 5259944"/>
                <a:gd name="connsiteX3" fmla="*/ 697832 w 6665495"/>
                <a:gd name="connsiteY3" fmla="*/ 4153038 h 5259944"/>
                <a:gd name="connsiteX4" fmla="*/ 962527 w 6665495"/>
                <a:gd name="connsiteY4" fmla="*/ 5067438 h 5259944"/>
                <a:gd name="connsiteX5" fmla="*/ 1299411 w 6665495"/>
                <a:gd name="connsiteY5" fmla="*/ 5091502 h 5259944"/>
                <a:gd name="connsiteX6" fmla="*/ 1540042 w 6665495"/>
                <a:gd name="connsiteY6" fmla="*/ 5043375 h 5259944"/>
                <a:gd name="connsiteX7" fmla="*/ 1780674 w 6665495"/>
                <a:gd name="connsiteY7" fmla="*/ 5211817 h 5259944"/>
                <a:gd name="connsiteX8" fmla="*/ 2117558 w 6665495"/>
                <a:gd name="connsiteY8" fmla="*/ 5115565 h 5259944"/>
                <a:gd name="connsiteX9" fmla="*/ 2165684 w 6665495"/>
                <a:gd name="connsiteY9" fmla="*/ 4754617 h 5259944"/>
                <a:gd name="connsiteX10" fmla="*/ 2045369 w 6665495"/>
                <a:gd name="connsiteY10" fmla="*/ 4489923 h 5259944"/>
                <a:gd name="connsiteX11" fmla="*/ 2021305 w 6665495"/>
                <a:gd name="connsiteY11" fmla="*/ 4128975 h 5259944"/>
                <a:gd name="connsiteX12" fmla="*/ 1973179 w 6665495"/>
                <a:gd name="connsiteY12" fmla="*/ 3888344 h 5259944"/>
                <a:gd name="connsiteX13" fmla="*/ 1997242 w 6665495"/>
                <a:gd name="connsiteY13" fmla="*/ 3647712 h 5259944"/>
                <a:gd name="connsiteX14" fmla="*/ 1997242 w 6665495"/>
                <a:gd name="connsiteY14" fmla="*/ 3286765 h 5259944"/>
                <a:gd name="connsiteX15" fmla="*/ 2069432 w 6665495"/>
                <a:gd name="connsiteY15" fmla="*/ 2949881 h 5259944"/>
                <a:gd name="connsiteX16" fmla="*/ 2237874 w 6665495"/>
                <a:gd name="connsiteY16" fmla="*/ 3286765 h 5259944"/>
                <a:gd name="connsiteX17" fmla="*/ 2261937 w 6665495"/>
                <a:gd name="connsiteY17" fmla="*/ 3695838 h 5259944"/>
                <a:gd name="connsiteX18" fmla="*/ 2478505 w 6665495"/>
                <a:gd name="connsiteY18" fmla="*/ 4153038 h 5259944"/>
                <a:gd name="connsiteX19" fmla="*/ 2574758 w 6665495"/>
                <a:gd name="connsiteY19" fmla="*/ 4562112 h 5259944"/>
                <a:gd name="connsiteX20" fmla="*/ 2791327 w 6665495"/>
                <a:gd name="connsiteY20" fmla="*/ 5091502 h 5259944"/>
                <a:gd name="connsiteX21" fmla="*/ 3152274 w 6665495"/>
                <a:gd name="connsiteY21" fmla="*/ 5235881 h 5259944"/>
                <a:gd name="connsiteX22" fmla="*/ 3777916 w 6665495"/>
                <a:gd name="connsiteY22" fmla="*/ 5115565 h 5259944"/>
                <a:gd name="connsiteX23" fmla="*/ 4138863 w 6665495"/>
                <a:gd name="connsiteY23" fmla="*/ 5139628 h 5259944"/>
                <a:gd name="connsiteX24" fmla="*/ 4860758 w 6665495"/>
                <a:gd name="connsiteY24" fmla="*/ 5139628 h 5259944"/>
                <a:gd name="connsiteX25" fmla="*/ 5317958 w 6665495"/>
                <a:gd name="connsiteY25" fmla="*/ 5019312 h 5259944"/>
                <a:gd name="connsiteX26" fmla="*/ 5510463 w 6665495"/>
                <a:gd name="connsiteY26" fmla="*/ 4634302 h 5259944"/>
                <a:gd name="connsiteX27" fmla="*/ 5751095 w 6665495"/>
                <a:gd name="connsiteY27" fmla="*/ 3214575 h 5259944"/>
                <a:gd name="connsiteX28" fmla="*/ 5269832 w 6665495"/>
                <a:gd name="connsiteY28" fmla="*/ 1554217 h 5259944"/>
                <a:gd name="connsiteX29" fmla="*/ 5269832 w 6665495"/>
                <a:gd name="connsiteY29" fmla="*/ 294020 h 5259944"/>
                <a:gd name="connsiteX30" fmla="*/ 5864281 w 6665495"/>
                <a:gd name="connsiteY30" fmla="*/ 350169 h 5259944"/>
                <a:gd name="connsiteX31" fmla="*/ 6424863 w 6665495"/>
                <a:gd name="connsiteY31" fmla="*/ 2131733 h 5259944"/>
                <a:gd name="connsiteX32" fmla="*/ 6569242 w 6665495"/>
                <a:gd name="connsiteY32" fmla="*/ 2973944 h 5259944"/>
                <a:gd name="connsiteX33" fmla="*/ 6665495 w 6665495"/>
                <a:gd name="connsiteY33" fmla="*/ 3792091 h 5259944"/>
                <a:gd name="connsiteX34" fmla="*/ 6569242 w 6665495"/>
                <a:gd name="connsiteY34" fmla="*/ 4249291 h 5259944"/>
                <a:gd name="connsiteX0" fmla="*/ 0 w 6665495"/>
                <a:gd name="connsiteY0" fmla="*/ 5280969 h 5280969"/>
                <a:gd name="connsiteX1" fmla="*/ 553452 w 6665495"/>
                <a:gd name="connsiteY1" fmla="*/ 5040337 h 5280969"/>
                <a:gd name="connsiteX2" fmla="*/ 601579 w 6665495"/>
                <a:gd name="connsiteY2" fmla="*/ 4198127 h 5280969"/>
                <a:gd name="connsiteX3" fmla="*/ 697832 w 6665495"/>
                <a:gd name="connsiteY3" fmla="*/ 4174063 h 5280969"/>
                <a:gd name="connsiteX4" fmla="*/ 962527 w 6665495"/>
                <a:gd name="connsiteY4" fmla="*/ 5088463 h 5280969"/>
                <a:gd name="connsiteX5" fmla="*/ 1299411 w 6665495"/>
                <a:gd name="connsiteY5" fmla="*/ 5112527 h 5280969"/>
                <a:gd name="connsiteX6" fmla="*/ 1540042 w 6665495"/>
                <a:gd name="connsiteY6" fmla="*/ 5064400 h 5280969"/>
                <a:gd name="connsiteX7" fmla="*/ 1780674 w 6665495"/>
                <a:gd name="connsiteY7" fmla="*/ 5232842 h 5280969"/>
                <a:gd name="connsiteX8" fmla="*/ 2117558 w 6665495"/>
                <a:gd name="connsiteY8" fmla="*/ 5136590 h 5280969"/>
                <a:gd name="connsiteX9" fmla="*/ 2165684 w 6665495"/>
                <a:gd name="connsiteY9" fmla="*/ 4775642 h 5280969"/>
                <a:gd name="connsiteX10" fmla="*/ 2045369 w 6665495"/>
                <a:gd name="connsiteY10" fmla="*/ 4510948 h 5280969"/>
                <a:gd name="connsiteX11" fmla="*/ 2021305 w 6665495"/>
                <a:gd name="connsiteY11" fmla="*/ 4150000 h 5280969"/>
                <a:gd name="connsiteX12" fmla="*/ 1973179 w 6665495"/>
                <a:gd name="connsiteY12" fmla="*/ 3909369 h 5280969"/>
                <a:gd name="connsiteX13" fmla="*/ 1997242 w 6665495"/>
                <a:gd name="connsiteY13" fmla="*/ 3668737 h 5280969"/>
                <a:gd name="connsiteX14" fmla="*/ 1997242 w 6665495"/>
                <a:gd name="connsiteY14" fmla="*/ 3307790 h 5280969"/>
                <a:gd name="connsiteX15" fmla="*/ 2069432 w 6665495"/>
                <a:gd name="connsiteY15" fmla="*/ 2970906 h 5280969"/>
                <a:gd name="connsiteX16" fmla="*/ 2237874 w 6665495"/>
                <a:gd name="connsiteY16" fmla="*/ 3307790 h 5280969"/>
                <a:gd name="connsiteX17" fmla="*/ 2261937 w 6665495"/>
                <a:gd name="connsiteY17" fmla="*/ 3716863 h 5280969"/>
                <a:gd name="connsiteX18" fmla="*/ 2478505 w 6665495"/>
                <a:gd name="connsiteY18" fmla="*/ 4174063 h 5280969"/>
                <a:gd name="connsiteX19" fmla="*/ 2574758 w 6665495"/>
                <a:gd name="connsiteY19" fmla="*/ 4583137 h 5280969"/>
                <a:gd name="connsiteX20" fmla="*/ 2791327 w 6665495"/>
                <a:gd name="connsiteY20" fmla="*/ 5112527 h 5280969"/>
                <a:gd name="connsiteX21" fmla="*/ 3152274 w 6665495"/>
                <a:gd name="connsiteY21" fmla="*/ 5256906 h 5280969"/>
                <a:gd name="connsiteX22" fmla="*/ 3777916 w 6665495"/>
                <a:gd name="connsiteY22" fmla="*/ 5136590 h 5280969"/>
                <a:gd name="connsiteX23" fmla="*/ 4138863 w 6665495"/>
                <a:gd name="connsiteY23" fmla="*/ 5160653 h 5280969"/>
                <a:gd name="connsiteX24" fmla="*/ 4860758 w 6665495"/>
                <a:gd name="connsiteY24" fmla="*/ 5160653 h 5280969"/>
                <a:gd name="connsiteX25" fmla="*/ 5317958 w 6665495"/>
                <a:gd name="connsiteY25" fmla="*/ 5040337 h 5280969"/>
                <a:gd name="connsiteX26" fmla="*/ 5510463 w 6665495"/>
                <a:gd name="connsiteY26" fmla="*/ 4655327 h 5280969"/>
                <a:gd name="connsiteX27" fmla="*/ 5751095 w 6665495"/>
                <a:gd name="connsiteY27" fmla="*/ 3235600 h 5280969"/>
                <a:gd name="connsiteX28" fmla="*/ 5269832 w 6665495"/>
                <a:gd name="connsiteY28" fmla="*/ 1575242 h 5280969"/>
                <a:gd name="connsiteX29" fmla="*/ 5269832 w 6665495"/>
                <a:gd name="connsiteY29" fmla="*/ 315045 h 5280969"/>
                <a:gd name="connsiteX30" fmla="*/ 5864281 w 6665495"/>
                <a:gd name="connsiteY30" fmla="*/ 371194 h 5280969"/>
                <a:gd name="connsiteX31" fmla="*/ 6424863 w 6665495"/>
                <a:gd name="connsiteY31" fmla="*/ 2152758 h 5280969"/>
                <a:gd name="connsiteX32" fmla="*/ 6569242 w 6665495"/>
                <a:gd name="connsiteY32" fmla="*/ 2994969 h 5280969"/>
                <a:gd name="connsiteX33" fmla="*/ 6665495 w 6665495"/>
                <a:gd name="connsiteY33" fmla="*/ 3813116 h 5280969"/>
                <a:gd name="connsiteX34" fmla="*/ 6569242 w 6665495"/>
                <a:gd name="connsiteY34" fmla="*/ 4270316 h 5280969"/>
                <a:gd name="connsiteX0" fmla="*/ 0 w 6665495"/>
                <a:gd name="connsiteY0" fmla="*/ 5101970 h 5101970"/>
                <a:gd name="connsiteX1" fmla="*/ 553452 w 6665495"/>
                <a:gd name="connsiteY1" fmla="*/ 4861338 h 5101970"/>
                <a:gd name="connsiteX2" fmla="*/ 601579 w 6665495"/>
                <a:gd name="connsiteY2" fmla="*/ 4019128 h 5101970"/>
                <a:gd name="connsiteX3" fmla="*/ 697832 w 6665495"/>
                <a:gd name="connsiteY3" fmla="*/ 3995064 h 5101970"/>
                <a:gd name="connsiteX4" fmla="*/ 962527 w 6665495"/>
                <a:gd name="connsiteY4" fmla="*/ 4909464 h 5101970"/>
                <a:gd name="connsiteX5" fmla="*/ 1299411 w 6665495"/>
                <a:gd name="connsiteY5" fmla="*/ 4933528 h 5101970"/>
                <a:gd name="connsiteX6" fmla="*/ 1540042 w 6665495"/>
                <a:gd name="connsiteY6" fmla="*/ 4885401 h 5101970"/>
                <a:gd name="connsiteX7" fmla="*/ 1780674 w 6665495"/>
                <a:gd name="connsiteY7" fmla="*/ 5053843 h 5101970"/>
                <a:gd name="connsiteX8" fmla="*/ 2117558 w 6665495"/>
                <a:gd name="connsiteY8" fmla="*/ 4957591 h 5101970"/>
                <a:gd name="connsiteX9" fmla="*/ 2165684 w 6665495"/>
                <a:gd name="connsiteY9" fmla="*/ 4596643 h 5101970"/>
                <a:gd name="connsiteX10" fmla="*/ 2045369 w 6665495"/>
                <a:gd name="connsiteY10" fmla="*/ 4331949 h 5101970"/>
                <a:gd name="connsiteX11" fmla="*/ 2021305 w 6665495"/>
                <a:gd name="connsiteY11" fmla="*/ 3971001 h 5101970"/>
                <a:gd name="connsiteX12" fmla="*/ 1973179 w 6665495"/>
                <a:gd name="connsiteY12" fmla="*/ 3730370 h 5101970"/>
                <a:gd name="connsiteX13" fmla="*/ 1997242 w 6665495"/>
                <a:gd name="connsiteY13" fmla="*/ 3489738 h 5101970"/>
                <a:gd name="connsiteX14" fmla="*/ 1997242 w 6665495"/>
                <a:gd name="connsiteY14" fmla="*/ 3128791 h 5101970"/>
                <a:gd name="connsiteX15" fmla="*/ 2069432 w 6665495"/>
                <a:gd name="connsiteY15" fmla="*/ 2791907 h 5101970"/>
                <a:gd name="connsiteX16" fmla="*/ 2237874 w 6665495"/>
                <a:gd name="connsiteY16" fmla="*/ 3128791 h 5101970"/>
                <a:gd name="connsiteX17" fmla="*/ 2261937 w 6665495"/>
                <a:gd name="connsiteY17" fmla="*/ 3537864 h 5101970"/>
                <a:gd name="connsiteX18" fmla="*/ 2478505 w 6665495"/>
                <a:gd name="connsiteY18" fmla="*/ 3995064 h 5101970"/>
                <a:gd name="connsiteX19" fmla="*/ 2574758 w 6665495"/>
                <a:gd name="connsiteY19" fmla="*/ 4404138 h 5101970"/>
                <a:gd name="connsiteX20" fmla="*/ 2791327 w 6665495"/>
                <a:gd name="connsiteY20" fmla="*/ 4933528 h 5101970"/>
                <a:gd name="connsiteX21" fmla="*/ 3152274 w 6665495"/>
                <a:gd name="connsiteY21" fmla="*/ 5077907 h 5101970"/>
                <a:gd name="connsiteX22" fmla="*/ 3777916 w 6665495"/>
                <a:gd name="connsiteY22" fmla="*/ 4957591 h 5101970"/>
                <a:gd name="connsiteX23" fmla="*/ 4138863 w 6665495"/>
                <a:gd name="connsiteY23" fmla="*/ 4981654 h 5101970"/>
                <a:gd name="connsiteX24" fmla="*/ 4860758 w 6665495"/>
                <a:gd name="connsiteY24" fmla="*/ 4981654 h 5101970"/>
                <a:gd name="connsiteX25" fmla="*/ 5317958 w 6665495"/>
                <a:gd name="connsiteY25" fmla="*/ 4861338 h 5101970"/>
                <a:gd name="connsiteX26" fmla="*/ 5510463 w 6665495"/>
                <a:gd name="connsiteY26" fmla="*/ 4476328 h 5101970"/>
                <a:gd name="connsiteX27" fmla="*/ 5751095 w 6665495"/>
                <a:gd name="connsiteY27" fmla="*/ 3056601 h 5101970"/>
                <a:gd name="connsiteX28" fmla="*/ 5269832 w 6665495"/>
                <a:gd name="connsiteY28" fmla="*/ 1396243 h 5101970"/>
                <a:gd name="connsiteX29" fmla="*/ 5269832 w 6665495"/>
                <a:gd name="connsiteY29" fmla="*/ 169913 h 5101970"/>
                <a:gd name="connsiteX30" fmla="*/ 5864281 w 6665495"/>
                <a:gd name="connsiteY30" fmla="*/ 192195 h 5101970"/>
                <a:gd name="connsiteX31" fmla="*/ 6424863 w 6665495"/>
                <a:gd name="connsiteY31" fmla="*/ 1973759 h 5101970"/>
                <a:gd name="connsiteX32" fmla="*/ 6569242 w 6665495"/>
                <a:gd name="connsiteY32" fmla="*/ 2815970 h 5101970"/>
                <a:gd name="connsiteX33" fmla="*/ 6665495 w 6665495"/>
                <a:gd name="connsiteY33" fmla="*/ 3634117 h 5101970"/>
                <a:gd name="connsiteX34" fmla="*/ 6569242 w 6665495"/>
                <a:gd name="connsiteY34" fmla="*/ 4091317 h 5101970"/>
                <a:gd name="connsiteX0" fmla="*/ 0 w 6665495"/>
                <a:gd name="connsiteY0" fmla="*/ 5101970 h 5101970"/>
                <a:gd name="connsiteX1" fmla="*/ 553452 w 6665495"/>
                <a:gd name="connsiteY1" fmla="*/ 4861338 h 5101970"/>
                <a:gd name="connsiteX2" fmla="*/ 601579 w 6665495"/>
                <a:gd name="connsiteY2" fmla="*/ 4019128 h 5101970"/>
                <a:gd name="connsiteX3" fmla="*/ 697832 w 6665495"/>
                <a:gd name="connsiteY3" fmla="*/ 3995064 h 5101970"/>
                <a:gd name="connsiteX4" fmla="*/ 962527 w 6665495"/>
                <a:gd name="connsiteY4" fmla="*/ 4909464 h 5101970"/>
                <a:gd name="connsiteX5" fmla="*/ 1299411 w 6665495"/>
                <a:gd name="connsiteY5" fmla="*/ 4933528 h 5101970"/>
                <a:gd name="connsiteX6" fmla="*/ 1540042 w 6665495"/>
                <a:gd name="connsiteY6" fmla="*/ 4885401 h 5101970"/>
                <a:gd name="connsiteX7" fmla="*/ 1780674 w 6665495"/>
                <a:gd name="connsiteY7" fmla="*/ 5053843 h 5101970"/>
                <a:gd name="connsiteX8" fmla="*/ 2117558 w 6665495"/>
                <a:gd name="connsiteY8" fmla="*/ 4957591 h 5101970"/>
                <a:gd name="connsiteX9" fmla="*/ 2165684 w 6665495"/>
                <a:gd name="connsiteY9" fmla="*/ 4596643 h 5101970"/>
                <a:gd name="connsiteX10" fmla="*/ 2045369 w 6665495"/>
                <a:gd name="connsiteY10" fmla="*/ 4331949 h 5101970"/>
                <a:gd name="connsiteX11" fmla="*/ 2021305 w 6665495"/>
                <a:gd name="connsiteY11" fmla="*/ 3971001 h 5101970"/>
                <a:gd name="connsiteX12" fmla="*/ 1973179 w 6665495"/>
                <a:gd name="connsiteY12" fmla="*/ 3730370 h 5101970"/>
                <a:gd name="connsiteX13" fmla="*/ 1997242 w 6665495"/>
                <a:gd name="connsiteY13" fmla="*/ 3489738 h 5101970"/>
                <a:gd name="connsiteX14" fmla="*/ 1997242 w 6665495"/>
                <a:gd name="connsiteY14" fmla="*/ 3128791 h 5101970"/>
                <a:gd name="connsiteX15" fmla="*/ 2069432 w 6665495"/>
                <a:gd name="connsiteY15" fmla="*/ 2791907 h 5101970"/>
                <a:gd name="connsiteX16" fmla="*/ 2237874 w 6665495"/>
                <a:gd name="connsiteY16" fmla="*/ 3128791 h 5101970"/>
                <a:gd name="connsiteX17" fmla="*/ 2261937 w 6665495"/>
                <a:gd name="connsiteY17" fmla="*/ 3537864 h 5101970"/>
                <a:gd name="connsiteX18" fmla="*/ 2478505 w 6665495"/>
                <a:gd name="connsiteY18" fmla="*/ 3995064 h 5101970"/>
                <a:gd name="connsiteX19" fmla="*/ 2574758 w 6665495"/>
                <a:gd name="connsiteY19" fmla="*/ 4404138 h 5101970"/>
                <a:gd name="connsiteX20" fmla="*/ 2791327 w 6665495"/>
                <a:gd name="connsiteY20" fmla="*/ 4933528 h 5101970"/>
                <a:gd name="connsiteX21" fmla="*/ 3152274 w 6665495"/>
                <a:gd name="connsiteY21" fmla="*/ 5077907 h 5101970"/>
                <a:gd name="connsiteX22" fmla="*/ 3777916 w 6665495"/>
                <a:gd name="connsiteY22" fmla="*/ 4957591 h 5101970"/>
                <a:gd name="connsiteX23" fmla="*/ 4138863 w 6665495"/>
                <a:gd name="connsiteY23" fmla="*/ 4981654 h 5101970"/>
                <a:gd name="connsiteX24" fmla="*/ 4860758 w 6665495"/>
                <a:gd name="connsiteY24" fmla="*/ 4981654 h 5101970"/>
                <a:gd name="connsiteX25" fmla="*/ 5317958 w 6665495"/>
                <a:gd name="connsiteY25" fmla="*/ 4861338 h 5101970"/>
                <a:gd name="connsiteX26" fmla="*/ 5510463 w 6665495"/>
                <a:gd name="connsiteY26" fmla="*/ 4476328 h 5101970"/>
                <a:gd name="connsiteX27" fmla="*/ 5751095 w 6665495"/>
                <a:gd name="connsiteY27" fmla="*/ 3056601 h 5101970"/>
                <a:gd name="connsiteX28" fmla="*/ 5269832 w 6665495"/>
                <a:gd name="connsiteY28" fmla="*/ 1396243 h 5101970"/>
                <a:gd name="connsiteX29" fmla="*/ 5269832 w 6665495"/>
                <a:gd name="connsiteY29" fmla="*/ 169913 h 5101970"/>
                <a:gd name="connsiteX30" fmla="*/ 5864281 w 6665495"/>
                <a:gd name="connsiteY30" fmla="*/ 192195 h 5101970"/>
                <a:gd name="connsiteX31" fmla="*/ 6424863 w 6665495"/>
                <a:gd name="connsiteY31" fmla="*/ 1973759 h 5101970"/>
                <a:gd name="connsiteX32" fmla="*/ 6569242 w 6665495"/>
                <a:gd name="connsiteY32" fmla="*/ 2815970 h 5101970"/>
                <a:gd name="connsiteX33" fmla="*/ 6665495 w 6665495"/>
                <a:gd name="connsiteY33" fmla="*/ 3634117 h 5101970"/>
                <a:gd name="connsiteX0" fmla="*/ 0 w 6569242"/>
                <a:gd name="connsiteY0" fmla="*/ 5101970 h 5101970"/>
                <a:gd name="connsiteX1" fmla="*/ 553452 w 6569242"/>
                <a:gd name="connsiteY1" fmla="*/ 4861338 h 5101970"/>
                <a:gd name="connsiteX2" fmla="*/ 601579 w 6569242"/>
                <a:gd name="connsiteY2" fmla="*/ 4019128 h 5101970"/>
                <a:gd name="connsiteX3" fmla="*/ 697832 w 6569242"/>
                <a:gd name="connsiteY3" fmla="*/ 3995064 h 5101970"/>
                <a:gd name="connsiteX4" fmla="*/ 962527 w 6569242"/>
                <a:gd name="connsiteY4" fmla="*/ 4909464 h 5101970"/>
                <a:gd name="connsiteX5" fmla="*/ 1299411 w 6569242"/>
                <a:gd name="connsiteY5" fmla="*/ 4933528 h 5101970"/>
                <a:gd name="connsiteX6" fmla="*/ 1540042 w 6569242"/>
                <a:gd name="connsiteY6" fmla="*/ 4885401 h 5101970"/>
                <a:gd name="connsiteX7" fmla="*/ 1780674 w 6569242"/>
                <a:gd name="connsiteY7" fmla="*/ 5053843 h 5101970"/>
                <a:gd name="connsiteX8" fmla="*/ 2117558 w 6569242"/>
                <a:gd name="connsiteY8" fmla="*/ 4957591 h 5101970"/>
                <a:gd name="connsiteX9" fmla="*/ 2165684 w 6569242"/>
                <a:gd name="connsiteY9" fmla="*/ 4596643 h 5101970"/>
                <a:gd name="connsiteX10" fmla="*/ 2045369 w 6569242"/>
                <a:gd name="connsiteY10" fmla="*/ 4331949 h 5101970"/>
                <a:gd name="connsiteX11" fmla="*/ 2021305 w 6569242"/>
                <a:gd name="connsiteY11" fmla="*/ 3971001 h 5101970"/>
                <a:gd name="connsiteX12" fmla="*/ 1973179 w 6569242"/>
                <a:gd name="connsiteY12" fmla="*/ 3730370 h 5101970"/>
                <a:gd name="connsiteX13" fmla="*/ 1997242 w 6569242"/>
                <a:gd name="connsiteY13" fmla="*/ 3489738 h 5101970"/>
                <a:gd name="connsiteX14" fmla="*/ 1997242 w 6569242"/>
                <a:gd name="connsiteY14" fmla="*/ 3128791 h 5101970"/>
                <a:gd name="connsiteX15" fmla="*/ 2069432 w 6569242"/>
                <a:gd name="connsiteY15" fmla="*/ 2791907 h 5101970"/>
                <a:gd name="connsiteX16" fmla="*/ 2237874 w 6569242"/>
                <a:gd name="connsiteY16" fmla="*/ 3128791 h 5101970"/>
                <a:gd name="connsiteX17" fmla="*/ 2261937 w 6569242"/>
                <a:gd name="connsiteY17" fmla="*/ 3537864 h 5101970"/>
                <a:gd name="connsiteX18" fmla="*/ 2478505 w 6569242"/>
                <a:gd name="connsiteY18" fmla="*/ 3995064 h 5101970"/>
                <a:gd name="connsiteX19" fmla="*/ 2574758 w 6569242"/>
                <a:gd name="connsiteY19" fmla="*/ 4404138 h 5101970"/>
                <a:gd name="connsiteX20" fmla="*/ 2791327 w 6569242"/>
                <a:gd name="connsiteY20" fmla="*/ 4933528 h 5101970"/>
                <a:gd name="connsiteX21" fmla="*/ 3152274 w 6569242"/>
                <a:gd name="connsiteY21" fmla="*/ 5077907 h 5101970"/>
                <a:gd name="connsiteX22" fmla="*/ 3777916 w 6569242"/>
                <a:gd name="connsiteY22" fmla="*/ 4957591 h 5101970"/>
                <a:gd name="connsiteX23" fmla="*/ 4138863 w 6569242"/>
                <a:gd name="connsiteY23" fmla="*/ 4981654 h 5101970"/>
                <a:gd name="connsiteX24" fmla="*/ 4860758 w 6569242"/>
                <a:gd name="connsiteY24" fmla="*/ 4981654 h 5101970"/>
                <a:gd name="connsiteX25" fmla="*/ 5317958 w 6569242"/>
                <a:gd name="connsiteY25" fmla="*/ 4861338 h 5101970"/>
                <a:gd name="connsiteX26" fmla="*/ 5510463 w 6569242"/>
                <a:gd name="connsiteY26" fmla="*/ 4476328 h 5101970"/>
                <a:gd name="connsiteX27" fmla="*/ 5751095 w 6569242"/>
                <a:gd name="connsiteY27" fmla="*/ 3056601 h 5101970"/>
                <a:gd name="connsiteX28" fmla="*/ 5269832 w 6569242"/>
                <a:gd name="connsiteY28" fmla="*/ 1396243 h 5101970"/>
                <a:gd name="connsiteX29" fmla="*/ 5269832 w 6569242"/>
                <a:gd name="connsiteY29" fmla="*/ 169913 h 5101970"/>
                <a:gd name="connsiteX30" fmla="*/ 5864281 w 6569242"/>
                <a:gd name="connsiteY30" fmla="*/ 192195 h 5101970"/>
                <a:gd name="connsiteX31" fmla="*/ 6424863 w 6569242"/>
                <a:gd name="connsiteY31" fmla="*/ 1973759 h 5101970"/>
                <a:gd name="connsiteX32" fmla="*/ 6569242 w 6569242"/>
                <a:gd name="connsiteY32" fmla="*/ 2815970 h 5101970"/>
                <a:gd name="connsiteX0" fmla="*/ 0 w 6569242"/>
                <a:gd name="connsiteY0" fmla="*/ 5103362 h 5103362"/>
                <a:gd name="connsiteX1" fmla="*/ 553452 w 6569242"/>
                <a:gd name="connsiteY1" fmla="*/ 4862730 h 5103362"/>
                <a:gd name="connsiteX2" fmla="*/ 601579 w 6569242"/>
                <a:gd name="connsiteY2" fmla="*/ 4020520 h 5103362"/>
                <a:gd name="connsiteX3" fmla="*/ 697832 w 6569242"/>
                <a:gd name="connsiteY3" fmla="*/ 3996456 h 5103362"/>
                <a:gd name="connsiteX4" fmla="*/ 962527 w 6569242"/>
                <a:gd name="connsiteY4" fmla="*/ 4910856 h 5103362"/>
                <a:gd name="connsiteX5" fmla="*/ 1299411 w 6569242"/>
                <a:gd name="connsiteY5" fmla="*/ 4934920 h 5103362"/>
                <a:gd name="connsiteX6" fmla="*/ 1540042 w 6569242"/>
                <a:gd name="connsiteY6" fmla="*/ 4886793 h 5103362"/>
                <a:gd name="connsiteX7" fmla="*/ 1780674 w 6569242"/>
                <a:gd name="connsiteY7" fmla="*/ 5055235 h 5103362"/>
                <a:gd name="connsiteX8" fmla="*/ 2117558 w 6569242"/>
                <a:gd name="connsiteY8" fmla="*/ 4958983 h 5103362"/>
                <a:gd name="connsiteX9" fmla="*/ 2165684 w 6569242"/>
                <a:gd name="connsiteY9" fmla="*/ 4598035 h 5103362"/>
                <a:gd name="connsiteX10" fmla="*/ 2045369 w 6569242"/>
                <a:gd name="connsiteY10" fmla="*/ 4333341 h 5103362"/>
                <a:gd name="connsiteX11" fmla="*/ 2021305 w 6569242"/>
                <a:gd name="connsiteY11" fmla="*/ 3972393 h 5103362"/>
                <a:gd name="connsiteX12" fmla="*/ 1973179 w 6569242"/>
                <a:gd name="connsiteY12" fmla="*/ 3731762 h 5103362"/>
                <a:gd name="connsiteX13" fmla="*/ 1997242 w 6569242"/>
                <a:gd name="connsiteY13" fmla="*/ 3491130 h 5103362"/>
                <a:gd name="connsiteX14" fmla="*/ 1997242 w 6569242"/>
                <a:gd name="connsiteY14" fmla="*/ 3130183 h 5103362"/>
                <a:gd name="connsiteX15" fmla="*/ 2069432 w 6569242"/>
                <a:gd name="connsiteY15" fmla="*/ 2793299 h 5103362"/>
                <a:gd name="connsiteX16" fmla="*/ 2237874 w 6569242"/>
                <a:gd name="connsiteY16" fmla="*/ 3130183 h 5103362"/>
                <a:gd name="connsiteX17" fmla="*/ 2261937 w 6569242"/>
                <a:gd name="connsiteY17" fmla="*/ 3539256 h 5103362"/>
                <a:gd name="connsiteX18" fmla="*/ 2478505 w 6569242"/>
                <a:gd name="connsiteY18" fmla="*/ 3996456 h 5103362"/>
                <a:gd name="connsiteX19" fmla="*/ 2574758 w 6569242"/>
                <a:gd name="connsiteY19" fmla="*/ 4405530 h 5103362"/>
                <a:gd name="connsiteX20" fmla="*/ 2791327 w 6569242"/>
                <a:gd name="connsiteY20" fmla="*/ 4934920 h 5103362"/>
                <a:gd name="connsiteX21" fmla="*/ 3152274 w 6569242"/>
                <a:gd name="connsiteY21" fmla="*/ 5079299 h 5103362"/>
                <a:gd name="connsiteX22" fmla="*/ 3777916 w 6569242"/>
                <a:gd name="connsiteY22" fmla="*/ 4958983 h 5103362"/>
                <a:gd name="connsiteX23" fmla="*/ 4138863 w 6569242"/>
                <a:gd name="connsiteY23" fmla="*/ 4983046 h 5103362"/>
                <a:gd name="connsiteX24" fmla="*/ 4860758 w 6569242"/>
                <a:gd name="connsiteY24" fmla="*/ 4983046 h 5103362"/>
                <a:gd name="connsiteX25" fmla="*/ 5317958 w 6569242"/>
                <a:gd name="connsiteY25" fmla="*/ 4862730 h 5103362"/>
                <a:gd name="connsiteX26" fmla="*/ 5510463 w 6569242"/>
                <a:gd name="connsiteY26" fmla="*/ 4477720 h 5103362"/>
                <a:gd name="connsiteX27" fmla="*/ 5751095 w 6569242"/>
                <a:gd name="connsiteY27" fmla="*/ 3057993 h 5103362"/>
                <a:gd name="connsiteX28" fmla="*/ 5269832 w 6569242"/>
                <a:gd name="connsiteY28" fmla="*/ 1397635 h 5103362"/>
                <a:gd name="connsiteX29" fmla="*/ 5269832 w 6569242"/>
                <a:gd name="connsiteY29" fmla="*/ 171305 h 5103362"/>
                <a:gd name="connsiteX30" fmla="*/ 5864281 w 6569242"/>
                <a:gd name="connsiteY30" fmla="*/ 193587 h 5103362"/>
                <a:gd name="connsiteX31" fmla="*/ 6383299 w 6569242"/>
                <a:gd name="connsiteY31" fmla="*/ 1995933 h 5103362"/>
                <a:gd name="connsiteX32" fmla="*/ 6569242 w 6569242"/>
                <a:gd name="connsiteY32" fmla="*/ 2817362 h 5103362"/>
                <a:gd name="connsiteX0" fmla="*/ 0 w 6548460"/>
                <a:gd name="connsiteY0" fmla="*/ 5103362 h 5103362"/>
                <a:gd name="connsiteX1" fmla="*/ 553452 w 6548460"/>
                <a:gd name="connsiteY1" fmla="*/ 4862730 h 5103362"/>
                <a:gd name="connsiteX2" fmla="*/ 601579 w 6548460"/>
                <a:gd name="connsiteY2" fmla="*/ 4020520 h 5103362"/>
                <a:gd name="connsiteX3" fmla="*/ 697832 w 6548460"/>
                <a:gd name="connsiteY3" fmla="*/ 3996456 h 5103362"/>
                <a:gd name="connsiteX4" fmla="*/ 962527 w 6548460"/>
                <a:gd name="connsiteY4" fmla="*/ 4910856 h 5103362"/>
                <a:gd name="connsiteX5" fmla="*/ 1299411 w 6548460"/>
                <a:gd name="connsiteY5" fmla="*/ 4934920 h 5103362"/>
                <a:gd name="connsiteX6" fmla="*/ 1540042 w 6548460"/>
                <a:gd name="connsiteY6" fmla="*/ 4886793 h 5103362"/>
                <a:gd name="connsiteX7" fmla="*/ 1780674 w 6548460"/>
                <a:gd name="connsiteY7" fmla="*/ 5055235 h 5103362"/>
                <a:gd name="connsiteX8" fmla="*/ 2117558 w 6548460"/>
                <a:gd name="connsiteY8" fmla="*/ 4958983 h 5103362"/>
                <a:gd name="connsiteX9" fmla="*/ 2165684 w 6548460"/>
                <a:gd name="connsiteY9" fmla="*/ 4598035 h 5103362"/>
                <a:gd name="connsiteX10" fmla="*/ 2045369 w 6548460"/>
                <a:gd name="connsiteY10" fmla="*/ 4333341 h 5103362"/>
                <a:gd name="connsiteX11" fmla="*/ 2021305 w 6548460"/>
                <a:gd name="connsiteY11" fmla="*/ 3972393 h 5103362"/>
                <a:gd name="connsiteX12" fmla="*/ 1973179 w 6548460"/>
                <a:gd name="connsiteY12" fmla="*/ 3731762 h 5103362"/>
                <a:gd name="connsiteX13" fmla="*/ 1997242 w 6548460"/>
                <a:gd name="connsiteY13" fmla="*/ 3491130 h 5103362"/>
                <a:gd name="connsiteX14" fmla="*/ 1997242 w 6548460"/>
                <a:gd name="connsiteY14" fmla="*/ 3130183 h 5103362"/>
                <a:gd name="connsiteX15" fmla="*/ 2069432 w 6548460"/>
                <a:gd name="connsiteY15" fmla="*/ 2793299 h 5103362"/>
                <a:gd name="connsiteX16" fmla="*/ 2237874 w 6548460"/>
                <a:gd name="connsiteY16" fmla="*/ 3130183 h 5103362"/>
                <a:gd name="connsiteX17" fmla="*/ 2261937 w 6548460"/>
                <a:gd name="connsiteY17" fmla="*/ 3539256 h 5103362"/>
                <a:gd name="connsiteX18" fmla="*/ 2478505 w 6548460"/>
                <a:gd name="connsiteY18" fmla="*/ 3996456 h 5103362"/>
                <a:gd name="connsiteX19" fmla="*/ 2574758 w 6548460"/>
                <a:gd name="connsiteY19" fmla="*/ 4405530 h 5103362"/>
                <a:gd name="connsiteX20" fmla="*/ 2791327 w 6548460"/>
                <a:gd name="connsiteY20" fmla="*/ 4934920 h 5103362"/>
                <a:gd name="connsiteX21" fmla="*/ 3152274 w 6548460"/>
                <a:gd name="connsiteY21" fmla="*/ 5079299 h 5103362"/>
                <a:gd name="connsiteX22" fmla="*/ 3777916 w 6548460"/>
                <a:gd name="connsiteY22" fmla="*/ 4958983 h 5103362"/>
                <a:gd name="connsiteX23" fmla="*/ 4138863 w 6548460"/>
                <a:gd name="connsiteY23" fmla="*/ 4983046 h 5103362"/>
                <a:gd name="connsiteX24" fmla="*/ 4860758 w 6548460"/>
                <a:gd name="connsiteY24" fmla="*/ 4983046 h 5103362"/>
                <a:gd name="connsiteX25" fmla="*/ 5317958 w 6548460"/>
                <a:gd name="connsiteY25" fmla="*/ 4862730 h 5103362"/>
                <a:gd name="connsiteX26" fmla="*/ 5510463 w 6548460"/>
                <a:gd name="connsiteY26" fmla="*/ 4477720 h 5103362"/>
                <a:gd name="connsiteX27" fmla="*/ 5751095 w 6548460"/>
                <a:gd name="connsiteY27" fmla="*/ 3057993 h 5103362"/>
                <a:gd name="connsiteX28" fmla="*/ 5269832 w 6548460"/>
                <a:gd name="connsiteY28" fmla="*/ 1397635 h 5103362"/>
                <a:gd name="connsiteX29" fmla="*/ 5269832 w 6548460"/>
                <a:gd name="connsiteY29" fmla="*/ 171305 h 5103362"/>
                <a:gd name="connsiteX30" fmla="*/ 5864281 w 6548460"/>
                <a:gd name="connsiteY30" fmla="*/ 193587 h 5103362"/>
                <a:gd name="connsiteX31" fmla="*/ 6383299 w 6548460"/>
                <a:gd name="connsiteY31" fmla="*/ 1995933 h 5103362"/>
                <a:gd name="connsiteX32" fmla="*/ 6548460 w 6548460"/>
                <a:gd name="connsiteY32" fmla="*/ 2858926 h 5103362"/>
                <a:gd name="connsiteX0" fmla="*/ 0 w 6631587"/>
                <a:gd name="connsiteY0" fmla="*/ 5103362 h 5103362"/>
                <a:gd name="connsiteX1" fmla="*/ 553452 w 6631587"/>
                <a:gd name="connsiteY1" fmla="*/ 4862730 h 5103362"/>
                <a:gd name="connsiteX2" fmla="*/ 601579 w 6631587"/>
                <a:gd name="connsiteY2" fmla="*/ 4020520 h 5103362"/>
                <a:gd name="connsiteX3" fmla="*/ 697832 w 6631587"/>
                <a:gd name="connsiteY3" fmla="*/ 3996456 h 5103362"/>
                <a:gd name="connsiteX4" fmla="*/ 962527 w 6631587"/>
                <a:gd name="connsiteY4" fmla="*/ 4910856 h 5103362"/>
                <a:gd name="connsiteX5" fmla="*/ 1299411 w 6631587"/>
                <a:gd name="connsiteY5" fmla="*/ 4934920 h 5103362"/>
                <a:gd name="connsiteX6" fmla="*/ 1540042 w 6631587"/>
                <a:gd name="connsiteY6" fmla="*/ 4886793 h 5103362"/>
                <a:gd name="connsiteX7" fmla="*/ 1780674 w 6631587"/>
                <a:gd name="connsiteY7" fmla="*/ 5055235 h 5103362"/>
                <a:gd name="connsiteX8" fmla="*/ 2117558 w 6631587"/>
                <a:gd name="connsiteY8" fmla="*/ 4958983 h 5103362"/>
                <a:gd name="connsiteX9" fmla="*/ 2165684 w 6631587"/>
                <a:gd name="connsiteY9" fmla="*/ 4598035 h 5103362"/>
                <a:gd name="connsiteX10" fmla="*/ 2045369 w 6631587"/>
                <a:gd name="connsiteY10" fmla="*/ 4333341 h 5103362"/>
                <a:gd name="connsiteX11" fmla="*/ 2021305 w 6631587"/>
                <a:gd name="connsiteY11" fmla="*/ 3972393 h 5103362"/>
                <a:gd name="connsiteX12" fmla="*/ 1973179 w 6631587"/>
                <a:gd name="connsiteY12" fmla="*/ 3731762 h 5103362"/>
                <a:gd name="connsiteX13" fmla="*/ 1997242 w 6631587"/>
                <a:gd name="connsiteY13" fmla="*/ 3491130 h 5103362"/>
                <a:gd name="connsiteX14" fmla="*/ 1997242 w 6631587"/>
                <a:gd name="connsiteY14" fmla="*/ 3130183 h 5103362"/>
                <a:gd name="connsiteX15" fmla="*/ 2069432 w 6631587"/>
                <a:gd name="connsiteY15" fmla="*/ 2793299 h 5103362"/>
                <a:gd name="connsiteX16" fmla="*/ 2237874 w 6631587"/>
                <a:gd name="connsiteY16" fmla="*/ 3130183 h 5103362"/>
                <a:gd name="connsiteX17" fmla="*/ 2261937 w 6631587"/>
                <a:gd name="connsiteY17" fmla="*/ 3539256 h 5103362"/>
                <a:gd name="connsiteX18" fmla="*/ 2478505 w 6631587"/>
                <a:gd name="connsiteY18" fmla="*/ 3996456 h 5103362"/>
                <a:gd name="connsiteX19" fmla="*/ 2574758 w 6631587"/>
                <a:gd name="connsiteY19" fmla="*/ 4405530 h 5103362"/>
                <a:gd name="connsiteX20" fmla="*/ 2791327 w 6631587"/>
                <a:gd name="connsiteY20" fmla="*/ 4934920 h 5103362"/>
                <a:gd name="connsiteX21" fmla="*/ 3152274 w 6631587"/>
                <a:gd name="connsiteY21" fmla="*/ 5079299 h 5103362"/>
                <a:gd name="connsiteX22" fmla="*/ 3777916 w 6631587"/>
                <a:gd name="connsiteY22" fmla="*/ 4958983 h 5103362"/>
                <a:gd name="connsiteX23" fmla="*/ 4138863 w 6631587"/>
                <a:gd name="connsiteY23" fmla="*/ 4983046 h 5103362"/>
                <a:gd name="connsiteX24" fmla="*/ 4860758 w 6631587"/>
                <a:gd name="connsiteY24" fmla="*/ 4983046 h 5103362"/>
                <a:gd name="connsiteX25" fmla="*/ 5317958 w 6631587"/>
                <a:gd name="connsiteY25" fmla="*/ 4862730 h 5103362"/>
                <a:gd name="connsiteX26" fmla="*/ 5510463 w 6631587"/>
                <a:gd name="connsiteY26" fmla="*/ 4477720 h 5103362"/>
                <a:gd name="connsiteX27" fmla="*/ 5751095 w 6631587"/>
                <a:gd name="connsiteY27" fmla="*/ 3057993 h 5103362"/>
                <a:gd name="connsiteX28" fmla="*/ 5269832 w 6631587"/>
                <a:gd name="connsiteY28" fmla="*/ 1397635 h 5103362"/>
                <a:gd name="connsiteX29" fmla="*/ 5269832 w 6631587"/>
                <a:gd name="connsiteY29" fmla="*/ 171305 h 5103362"/>
                <a:gd name="connsiteX30" fmla="*/ 5864281 w 6631587"/>
                <a:gd name="connsiteY30" fmla="*/ 193587 h 5103362"/>
                <a:gd name="connsiteX31" fmla="*/ 6383299 w 6631587"/>
                <a:gd name="connsiteY31" fmla="*/ 1995933 h 5103362"/>
                <a:gd name="connsiteX32" fmla="*/ 6631587 w 6631587"/>
                <a:gd name="connsiteY32" fmla="*/ 3170654 h 5103362"/>
                <a:gd name="connsiteX0" fmla="*/ 0 w 6631587"/>
                <a:gd name="connsiteY0" fmla="*/ 5103362 h 5103362"/>
                <a:gd name="connsiteX1" fmla="*/ 553452 w 6631587"/>
                <a:gd name="connsiteY1" fmla="*/ 4862730 h 5103362"/>
                <a:gd name="connsiteX2" fmla="*/ 601579 w 6631587"/>
                <a:gd name="connsiteY2" fmla="*/ 4020520 h 5103362"/>
                <a:gd name="connsiteX3" fmla="*/ 697832 w 6631587"/>
                <a:gd name="connsiteY3" fmla="*/ 3996456 h 5103362"/>
                <a:gd name="connsiteX4" fmla="*/ 962527 w 6631587"/>
                <a:gd name="connsiteY4" fmla="*/ 4910856 h 5103362"/>
                <a:gd name="connsiteX5" fmla="*/ 1299411 w 6631587"/>
                <a:gd name="connsiteY5" fmla="*/ 4934920 h 5103362"/>
                <a:gd name="connsiteX6" fmla="*/ 1540042 w 6631587"/>
                <a:gd name="connsiteY6" fmla="*/ 4886793 h 5103362"/>
                <a:gd name="connsiteX7" fmla="*/ 1780674 w 6631587"/>
                <a:gd name="connsiteY7" fmla="*/ 5055235 h 5103362"/>
                <a:gd name="connsiteX8" fmla="*/ 2117558 w 6631587"/>
                <a:gd name="connsiteY8" fmla="*/ 4958983 h 5103362"/>
                <a:gd name="connsiteX9" fmla="*/ 2165684 w 6631587"/>
                <a:gd name="connsiteY9" fmla="*/ 4598035 h 5103362"/>
                <a:gd name="connsiteX10" fmla="*/ 2045369 w 6631587"/>
                <a:gd name="connsiteY10" fmla="*/ 4333341 h 5103362"/>
                <a:gd name="connsiteX11" fmla="*/ 2021305 w 6631587"/>
                <a:gd name="connsiteY11" fmla="*/ 3972393 h 5103362"/>
                <a:gd name="connsiteX12" fmla="*/ 1973179 w 6631587"/>
                <a:gd name="connsiteY12" fmla="*/ 3731762 h 5103362"/>
                <a:gd name="connsiteX13" fmla="*/ 1997242 w 6631587"/>
                <a:gd name="connsiteY13" fmla="*/ 3491130 h 5103362"/>
                <a:gd name="connsiteX14" fmla="*/ 1997242 w 6631587"/>
                <a:gd name="connsiteY14" fmla="*/ 3130183 h 5103362"/>
                <a:gd name="connsiteX15" fmla="*/ 2069432 w 6631587"/>
                <a:gd name="connsiteY15" fmla="*/ 2793299 h 5103362"/>
                <a:gd name="connsiteX16" fmla="*/ 2237874 w 6631587"/>
                <a:gd name="connsiteY16" fmla="*/ 3130183 h 5103362"/>
                <a:gd name="connsiteX17" fmla="*/ 2261937 w 6631587"/>
                <a:gd name="connsiteY17" fmla="*/ 3539256 h 5103362"/>
                <a:gd name="connsiteX18" fmla="*/ 2478505 w 6631587"/>
                <a:gd name="connsiteY18" fmla="*/ 3996456 h 5103362"/>
                <a:gd name="connsiteX19" fmla="*/ 2574758 w 6631587"/>
                <a:gd name="connsiteY19" fmla="*/ 4405530 h 5103362"/>
                <a:gd name="connsiteX20" fmla="*/ 2791327 w 6631587"/>
                <a:gd name="connsiteY20" fmla="*/ 4934920 h 5103362"/>
                <a:gd name="connsiteX21" fmla="*/ 3152274 w 6631587"/>
                <a:gd name="connsiteY21" fmla="*/ 5079299 h 5103362"/>
                <a:gd name="connsiteX22" fmla="*/ 3777916 w 6631587"/>
                <a:gd name="connsiteY22" fmla="*/ 4958983 h 5103362"/>
                <a:gd name="connsiteX23" fmla="*/ 4138863 w 6631587"/>
                <a:gd name="connsiteY23" fmla="*/ 4983046 h 5103362"/>
                <a:gd name="connsiteX24" fmla="*/ 4860758 w 6631587"/>
                <a:gd name="connsiteY24" fmla="*/ 4983046 h 5103362"/>
                <a:gd name="connsiteX25" fmla="*/ 5317958 w 6631587"/>
                <a:gd name="connsiteY25" fmla="*/ 4862730 h 5103362"/>
                <a:gd name="connsiteX26" fmla="*/ 5510463 w 6631587"/>
                <a:gd name="connsiteY26" fmla="*/ 4477720 h 5103362"/>
                <a:gd name="connsiteX27" fmla="*/ 5751095 w 6631587"/>
                <a:gd name="connsiteY27" fmla="*/ 3057993 h 5103362"/>
                <a:gd name="connsiteX28" fmla="*/ 5269832 w 6631587"/>
                <a:gd name="connsiteY28" fmla="*/ 1397635 h 5103362"/>
                <a:gd name="connsiteX29" fmla="*/ 5269832 w 6631587"/>
                <a:gd name="connsiteY29" fmla="*/ 171305 h 5103362"/>
                <a:gd name="connsiteX30" fmla="*/ 5864281 w 6631587"/>
                <a:gd name="connsiteY30" fmla="*/ 193587 h 5103362"/>
                <a:gd name="connsiteX31" fmla="*/ 6383299 w 6631587"/>
                <a:gd name="connsiteY31" fmla="*/ 1995933 h 5103362"/>
                <a:gd name="connsiteX32" fmla="*/ 6458772 w 6631587"/>
                <a:gd name="connsiteY32" fmla="*/ 2843612 h 5103362"/>
                <a:gd name="connsiteX33" fmla="*/ 6631587 w 6631587"/>
                <a:gd name="connsiteY33" fmla="*/ 3170654 h 5103362"/>
                <a:gd name="connsiteX0" fmla="*/ 0 w 6818623"/>
                <a:gd name="connsiteY0" fmla="*/ 5103362 h 5103362"/>
                <a:gd name="connsiteX1" fmla="*/ 553452 w 6818623"/>
                <a:gd name="connsiteY1" fmla="*/ 4862730 h 5103362"/>
                <a:gd name="connsiteX2" fmla="*/ 601579 w 6818623"/>
                <a:gd name="connsiteY2" fmla="*/ 4020520 h 5103362"/>
                <a:gd name="connsiteX3" fmla="*/ 697832 w 6818623"/>
                <a:gd name="connsiteY3" fmla="*/ 3996456 h 5103362"/>
                <a:gd name="connsiteX4" fmla="*/ 962527 w 6818623"/>
                <a:gd name="connsiteY4" fmla="*/ 4910856 h 5103362"/>
                <a:gd name="connsiteX5" fmla="*/ 1299411 w 6818623"/>
                <a:gd name="connsiteY5" fmla="*/ 4934920 h 5103362"/>
                <a:gd name="connsiteX6" fmla="*/ 1540042 w 6818623"/>
                <a:gd name="connsiteY6" fmla="*/ 4886793 h 5103362"/>
                <a:gd name="connsiteX7" fmla="*/ 1780674 w 6818623"/>
                <a:gd name="connsiteY7" fmla="*/ 5055235 h 5103362"/>
                <a:gd name="connsiteX8" fmla="*/ 2117558 w 6818623"/>
                <a:gd name="connsiteY8" fmla="*/ 4958983 h 5103362"/>
                <a:gd name="connsiteX9" fmla="*/ 2165684 w 6818623"/>
                <a:gd name="connsiteY9" fmla="*/ 4598035 h 5103362"/>
                <a:gd name="connsiteX10" fmla="*/ 2045369 w 6818623"/>
                <a:gd name="connsiteY10" fmla="*/ 4333341 h 5103362"/>
                <a:gd name="connsiteX11" fmla="*/ 2021305 w 6818623"/>
                <a:gd name="connsiteY11" fmla="*/ 3972393 h 5103362"/>
                <a:gd name="connsiteX12" fmla="*/ 1973179 w 6818623"/>
                <a:gd name="connsiteY12" fmla="*/ 3731762 h 5103362"/>
                <a:gd name="connsiteX13" fmla="*/ 1997242 w 6818623"/>
                <a:gd name="connsiteY13" fmla="*/ 3491130 h 5103362"/>
                <a:gd name="connsiteX14" fmla="*/ 1997242 w 6818623"/>
                <a:gd name="connsiteY14" fmla="*/ 3130183 h 5103362"/>
                <a:gd name="connsiteX15" fmla="*/ 2069432 w 6818623"/>
                <a:gd name="connsiteY15" fmla="*/ 2793299 h 5103362"/>
                <a:gd name="connsiteX16" fmla="*/ 2237874 w 6818623"/>
                <a:gd name="connsiteY16" fmla="*/ 3130183 h 5103362"/>
                <a:gd name="connsiteX17" fmla="*/ 2261937 w 6818623"/>
                <a:gd name="connsiteY17" fmla="*/ 3539256 h 5103362"/>
                <a:gd name="connsiteX18" fmla="*/ 2478505 w 6818623"/>
                <a:gd name="connsiteY18" fmla="*/ 3996456 h 5103362"/>
                <a:gd name="connsiteX19" fmla="*/ 2574758 w 6818623"/>
                <a:gd name="connsiteY19" fmla="*/ 4405530 h 5103362"/>
                <a:gd name="connsiteX20" fmla="*/ 2791327 w 6818623"/>
                <a:gd name="connsiteY20" fmla="*/ 4934920 h 5103362"/>
                <a:gd name="connsiteX21" fmla="*/ 3152274 w 6818623"/>
                <a:gd name="connsiteY21" fmla="*/ 5079299 h 5103362"/>
                <a:gd name="connsiteX22" fmla="*/ 3777916 w 6818623"/>
                <a:gd name="connsiteY22" fmla="*/ 4958983 h 5103362"/>
                <a:gd name="connsiteX23" fmla="*/ 4138863 w 6818623"/>
                <a:gd name="connsiteY23" fmla="*/ 4983046 h 5103362"/>
                <a:gd name="connsiteX24" fmla="*/ 4860758 w 6818623"/>
                <a:gd name="connsiteY24" fmla="*/ 4983046 h 5103362"/>
                <a:gd name="connsiteX25" fmla="*/ 5317958 w 6818623"/>
                <a:gd name="connsiteY25" fmla="*/ 4862730 h 5103362"/>
                <a:gd name="connsiteX26" fmla="*/ 5510463 w 6818623"/>
                <a:gd name="connsiteY26" fmla="*/ 4477720 h 5103362"/>
                <a:gd name="connsiteX27" fmla="*/ 5751095 w 6818623"/>
                <a:gd name="connsiteY27" fmla="*/ 3057993 h 5103362"/>
                <a:gd name="connsiteX28" fmla="*/ 5269832 w 6818623"/>
                <a:gd name="connsiteY28" fmla="*/ 1397635 h 5103362"/>
                <a:gd name="connsiteX29" fmla="*/ 5269832 w 6818623"/>
                <a:gd name="connsiteY29" fmla="*/ 171305 h 5103362"/>
                <a:gd name="connsiteX30" fmla="*/ 5864281 w 6818623"/>
                <a:gd name="connsiteY30" fmla="*/ 193587 h 5103362"/>
                <a:gd name="connsiteX31" fmla="*/ 6383299 w 6818623"/>
                <a:gd name="connsiteY31" fmla="*/ 1995933 h 5103362"/>
                <a:gd name="connsiteX32" fmla="*/ 6458772 w 6818623"/>
                <a:gd name="connsiteY32" fmla="*/ 2843612 h 5103362"/>
                <a:gd name="connsiteX33" fmla="*/ 6818623 w 6818623"/>
                <a:gd name="connsiteY33" fmla="*/ 3129091 h 5103362"/>
                <a:gd name="connsiteX0" fmla="*/ 0 w 6839405"/>
                <a:gd name="connsiteY0" fmla="*/ 5103362 h 5103362"/>
                <a:gd name="connsiteX1" fmla="*/ 553452 w 6839405"/>
                <a:gd name="connsiteY1" fmla="*/ 4862730 h 5103362"/>
                <a:gd name="connsiteX2" fmla="*/ 601579 w 6839405"/>
                <a:gd name="connsiteY2" fmla="*/ 4020520 h 5103362"/>
                <a:gd name="connsiteX3" fmla="*/ 697832 w 6839405"/>
                <a:gd name="connsiteY3" fmla="*/ 3996456 h 5103362"/>
                <a:gd name="connsiteX4" fmla="*/ 962527 w 6839405"/>
                <a:gd name="connsiteY4" fmla="*/ 4910856 h 5103362"/>
                <a:gd name="connsiteX5" fmla="*/ 1299411 w 6839405"/>
                <a:gd name="connsiteY5" fmla="*/ 4934920 h 5103362"/>
                <a:gd name="connsiteX6" fmla="*/ 1540042 w 6839405"/>
                <a:gd name="connsiteY6" fmla="*/ 4886793 h 5103362"/>
                <a:gd name="connsiteX7" fmla="*/ 1780674 w 6839405"/>
                <a:gd name="connsiteY7" fmla="*/ 5055235 h 5103362"/>
                <a:gd name="connsiteX8" fmla="*/ 2117558 w 6839405"/>
                <a:gd name="connsiteY8" fmla="*/ 4958983 h 5103362"/>
                <a:gd name="connsiteX9" fmla="*/ 2165684 w 6839405"/>
                <a:gd name="connsiteY9" fmla="*/ 4598035 h 5103362"/>
                <a:gd name="connsiteX10" fmla="*/ 2045369 w 6839405"/>
                <a:gd name="connsiteY10" fmla="*/ 4333341 h 5103362"/>
                <a:gd name="connsiteX11" fmla="*/ 2021305 w 6839405"/>
                <a:gd name="connsiteY11" fmla="*/ 3972393 h 5103362"/>
                <a:gd name="connsiteX12" fmla="*/ 1973179 w 6839405"/>
                <a:gd name="connsiteY12" fmla="*/ 3731762 h 5103362"/>
                <a:gd name="connsiteX13" fmla="*/ 1997242 w 6839405"/>
                <a:gd name="connsiteY13" fmla="*/ 3491130 h 5103362"/>
                <a:gd name="connsiteX14" fmla="*/ 1997242 w 6839405"/>
                <a:gd name="connsiteY14" fmla="*/ 3130183 h 5103362"/>
                <a:gd name="connsiteX15" fmla="*/ 2069432 w 6839405"/>
                <a:gd name="connsiteY15" fmla="*/ 2793299 h 5103362"/>
                <a:gd name="connsiteX16" fmla="*/ 2237874 w 6839405"/>
                <a:gd name="connsiteY16" fmla="*/ 3130183 h 5103362"/>
                <a:gd name="connsiteX17" fmla="*/ 2261937 w 6839405"/>
                <a:gd name="connsiteY17" fmla="*/ 3539256 h 5103362"/>
                <a:gd name="connsiteX18" fmla="*/ 2478505 w 6839405"/>
                <a:gd name="connsiteY18" fmla="*/ 3996456 h 5103362"/>
                <a:gd name="connsiteX19" fmla="*/ 2574758 w 6839405"/>
                <a:gd name="connsiteY19" fmla="*/ 4405530 h 5103362"/>
                <a:gd name="connsiteX20" fmla="*/ 2791327 w 6839405"/>
                <a:gd name="connsiteY20" fmla="*/ 4934920 h 5103362"/>
                <a:gd name="connsiteX21" fmla="*/ 3152274 w 6839405"/>
                <a:gd name="connsiteY21" fmla="*/ 5079299 h 5103362"/>
                <a:gd name="connsiteX22" fmla="*/ 3777916 w 6839405"/>
                <a:gd name="connsiteY22" fmla="*/ 4958983 h 5103362"/>
                <a:gd name="connsiteX23" fmla="*/ 4138863 w 6839405"/>
                <a:gd name="connsiteY23" fmla="*/ 4983046 h 5103362"/>
                <a:gd name="connsiteX24" fmla="*/ 4860758 w 6839405"/>
                <a:gd name="connsiteY24" fmla="*/ 4983046 h 5103362"/>
                <a:gd name="connsiteX25" fmla="*/ 5317958 w 6839405"/>
                <a:gd name="connsiteY25" fmla="*/ 4862730 h 5103362"/>
                <a:gd name="connsiteX26" fmla="*/ 5510463 w 6839405"/>
                <a:gd name="connsiteY26" fmla="*/ 4477720 h 5103362"/>
                <a:gd name="connsiteX27" fmla="*/ 5751095 w 6839405"/>
                <a:gd name="connsiteY27" fmla="*/ 3057993 h 5103362"/>
                <a:gd name="connsiteX28" fmla="*/ 5269832 w 6839405"/>
                <a:gd name="connsiteY28" fmla="*/ 1397635 h 5103362"/>
                <a:gd name="connsiteX29" fmla="*/ 5269832 w 6839405"/>
                <a:gd name="connsiteY29" fmla="*/ 171305 h 5103362"/>
                <a:gd name="connsiteX30" fmla="*/ 5864281 w 6839405"/>
                <a:gd name="connsiteY30" fmla="*/ 193587 h 5103362"/>
                <a:gd name="connsiteX31" fmla="*/ 6383299 w 6839405"/>
                <a:gd name="connsiteY31" fmla="*/ 1995933 h 5103362"/>
                <a:gd name="connsiteX32" fmla="*/ 6458772 w 6839405"/>
                <a:gd name="connsiteY32" fmla="*/ 2843612 h 5103362"/>
                <a:gd name="connsiteX33" fmla="*/ 6839405 w 6839405"/>
                <a:gd name="connsiteY33" fmla="*/ 2630327 h 5103362"/>
                <a:gd name="connsiteX0" fmla="*/ 0 w 6839405"/>
                <a:gd name="connsiteY0" fmla="*/ 5103362 h 5103362"/>
                <a:gd name="connsiteX1" fmla="*/ 553452 w 6839405"/>
                <a:gd name="connsiteY1" fmla="*/ 4862730 h 5103362"/>
                <a:gd name="connsiteX2" fmla="*/ 601579 w 6839405"/>
                <a:gd name="connsiteY2" fmla="*/ 4020520 h 5103362"/>
                <a:gd name="connsiteX3" fmla="*/ 697832 w 6839405"/>
                <a:gd name="connsiteY3" fmla="*/ 3996456 h 5103362"/>
                <a:gd name="connsiteX4" fmla="*/ 962527 w 6839405"/>
                <a:gd name="connsiteY4" fmla="*/ 4910856 h 5103362"/>
                <a:gd name="connsiteX5" fmla="*/ 1299411 w 6839405"/>
                <a:gd name="connsiteY5" fmla="*/ 4934920 h 5103362"/>
                <a:gd name="connsiteX6" fmla="*/ 1540042 w 6839405"/>
                <a:gd name="connsiteY6" fmla="*/ 4886793 h 5103362"/>
                <a:gd name="connsiteX7" fmla="*/ 1780674 w 6839405"/>
                <a:gd name="connsiteY7" fmla="*/ 5055235 h 5103362"/>
                <a:gd name="connsiteX8" fmla="*/ 2117558 w 6839405"/>
                <a:gd name="connsiteY8" fmla="*/ 4958983 h 5103362"/>
                <a:gd name="connsiteX9" fmla="*/ 2165684 w 6839405"/>
                <a:gd name="connsiteY9" fmla="*/ 4598035 h 5103362"/>
                <a:gd name="connsiteX10" fmla="*/ 2045369 w 6839405"/>
                <a:gd name="connsiteY10" fmla="*/ 4333341 h 5103362"/>
                <a:gd name="connsiteX11" fmla="*/ 2021305 w 6839405"/>
                <a:gd name="connsiteY11" fmla="*/ 3972393 h 5103362"/>
                <a:gd name="connsiteX12" fmla="*/ 1973179 w 6839405"/>
                <a:gd name="connsiteY12" fmla="*/ 3731762 h 5103362"/>
                <a:gd name="connsiteX13" fmla="*/ 1997242 w 6839405"/>
                <a:gd name="connsiteY13" fmla="*/ 3491130 h 5103362"/>
                <a:gd name="connsiteX14" fmla="*/ 1997242 w 6839405"/>
                <a:gd name="connsiteY14" fmla="*/ 3130183 h 5103362"/>
                <a:gd name="connsiteX15" fmla="*/ 2069432 w 6839405"/>
                <a:gd name="connsiteY15" fmla="*/ 2793299 h 5103362"/>
                <a:gd name="connsiteX16" fmla="*/ 2237874 w 6839405"/>
                <a:gd name="connsiteY16" fmla="*/ 3130183 h 5103362"/>
                <a:gd name="connsiteX17" fmla="*/ 2261937 w 6839405"/>
                <a:gd name="connsiteY17" fmla="*/ 3539256 h 5103362"/>
                <a:gd name="connsiteX18" fmla="*/ 2478505 w 6839405"/>
                <a:gd name="connsiteY18" fmla="*/ 3996456 h 5103362"/>
                <a:gd name="connsiteX19" fmla="*/ 2574758 w 6839405"/>
                <a:gd name="connsiteY19" fmla="*/ 4405530 h 5103362"/>
                <a:gd name="connsiteX20" fmla="*/ 2791327 w 6839405"/>
                <a:gd name="connsiteY20" fmla="*/ 4934920 h 5103362"/>
                <a:gd name="connsiteX21" fmla="*/ 3152274 w 6839405"/>
                <a:gd name="connsiteY21" fmla="*/ 5079299 h 5103362"/>
                <a:gd name="connsiteX22" fmla="*/ 3777916 w 6839405"/>
                <a:gd name="connsiteY22" fmla="*/ 4958983 h 5103362"/>
                <a:gd name="connsiteX23" fmla="*/ 4138863 w 6839405"/>
                <a:gd name="connsiteY23" fmla="*/ 4983046 h 5103362"/>
                <a:gd name="connsiteX24" fmla="*/ 4860758 w 6839405"/>
                <a:gd name="connsiteY24" fmla="*/ 4983046 h 5103362"/>
                <a:gd name="connsiteX25" fmla="*/ 5317958 w 6839405"/>
                <a:gd name="connsiteY25" fmla="*/ 4862730 h 5103362"/>
                <a:gd name="connsiteX26" fmla="*/ 5510463 w 6839405"/>
                <a:gd name="connsiteY26" fmla="*/ 4477720 h 5103362"/>
                <a:gd name="connsiteX27" fmla="*/ 5751095 w 6839405"/>
                <a:gd name="connsiteY27" fmla="*/ 3057993 h 5103362"/>
                <a:gd name="connsiteX28" fmla="*/ 5269832 w 6839405"/>
                <a:gd name="connsiteY28" fmla="*/ 1397635 h 5103362"/>
                <a:gd name="connsiteX29" fmla="*/ 5269832 w 6839405"/>
                <a:gd name="connsiteY29" fmla="*/ 171305 h 5103362"/>
                <a:gd name="connsiteX30" fmla="*/ 5864281 w 6839405"/>
                <a:gd name="connsiteY30" fmla="*/ 193587 h 5103362"/>
                <a:gd name="connsiteX31" fmla="*/ 6383299 w 6839405"/>
                <a:gd name="connsiteY31" fmla="*/ 1995933 h 5103362"/>
                <a:gd name="connsiteX32" fmla="*/ 6458772 w 6839405"/>
                <a:gd name="connsiteY32" fmla="*/ 2843612 h 5103362"/>
                <a:gd name="connsiteX33" fmla="*/ 6645808 w 6839405"/>
                <a:gd name="connsiteY33" fmla="*/ 2885176 h 5103362"/>
                <a:gd name="connsiteX34" fmla="*/ 6839405 w 6839405"/>
                <a:gd name="connsiteY34" fmla="*/ 2630327 h 510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839405" h="5103362">
                  <a:moveTo>
                    <a:pt x="0" y="5103362"/>
                  </a:moveTo>
                  <a:cubicBezTo>
                    <a:pt x="170447" y="5059246"/>
                    <a:pt x="453189" y="5043204"/>
                    <a:pt x="553452" y="4862730"/>
                  </a:cubicBezTo>
                  <a:cubicBezTo>
                    <a:pt x="653715" y="4682256"/>
                    <a:pt x="565484" y="4088699"/>
                    <a:pt x="601579" y="4020520"/>
                  </a:cubicBezTo>
                  <a:cubicBezTo>
                    <a:pt x="637674" y="3952341"/>
                    <a:pt x="637674" y="3848067"/>
                    <a:pt x="697832" y="3996456"/>
                  </a:cubicBezTo>
                  <a:cubicBezTo>
                    <a:pt x="757990" y="4144845"/>
                    <a:pt x="862264" y="4754445"/>
                    <a:pt x="962527" y="4910856"/>
                  </a:cubicBezTo>
                  <a:cubicBezTo>
                    <a:pt x="1062790" y="5067267"/>
                    <a:pt x="1203159" y="4938930"/>
                    <a:pt x="1299411" y="4934920"/>
                  </a:cubicBezTo>
                  <a:cubicBezTo>
                    <a:pt x="1395663" y="4930910"/>
                    <a:pt x="1459832" y="4866741"/>
                    <a:pt x="1540042" y="4886793"/>
                  </a:cubicBezTo>
                  <a:cubicBezTo>
                    <a:pt x="1620252" y="4906845"/>
                    <a:pt x="1684421" y="5043203"/>
                    <a:pt x="1780674" y="5055235"/>
                  </a:cubicBezTo>
                  <a:cubicBezTo>
                    <a:pt x="1876927" y="5067267"/>
                    <a:pt x="2053390" y="5035183"/>
                    <a:pt x="2117558" y="4958983"/>
                  </a:cubicBezTo>
                  <a:cubicBezTo>
                    <a:pt x="2181726" y="4882783"/>
                    <a:pt x="2177716" y="4702309"/>
                    <a:pt x="2165684" y="4598035"/>
                  </a:cubicBezTo>
                  <a:cubicBezTo>
                    <a:pt x="2153652" y="4493761"/>
                    <a:pt x="2069432" y="4437615"/>
                    <a:pt x="2045369" y="4333341"/>
                  </a:cubicBezTo>
                  <a:cubicBezTo>
                    <a:pt x="2021306" y="4229067"/>
                    <a:pt x="2033337" y="4072656"/>
                    <a:pt x="2021305" y="3972393"/>
                  </a:cubicBezTo>
                  <a:cubicBezTo>
                    <a:pt x="2009273" y="3872130"/>
                    <a:pt x="1977190" y="3811973"/>
                    <a:pt x="1973179" y="3731762"/>
                  </a:cubicBezTo>
                  <a:cubicBezTo>
                    <a:pt x="1969168" y="3651551"/>
                    <a:pt x="1993232" y="3591393"/>
                    <a:pt x="1997242" y="3491130"/>
                  </a:cubicBezTo>
                  <a:cubicBezTo>
                    <a:pt x="2001252" y="3390867"/>
                    <a:pt x="1985210" y="3246488"/>
                    <a:pt x="1997242" y="3130183"/>
                  </a:cubicBezTo>
                  <a:cubicBezTo>
                    <a:pt x="2009274" y="3013878"/>
                    <a:pt x="2029327" y="2793299"/>
                    <a:pt x="2069432" y="2793299"/>
                  </a:cubicBezTo>
                  <a:cubicBezTo>
                    <a:pt x="2109537" y="2793299"/>
                    <a:pt x="2205790" y="3005857"/>
                    <a:pt x="2237874" y="3130183"/>
                  </a:cubicBezTo>
                  <a:cubicBezTo>
                    <a:pt x="2269958" y="3254509"/>
                    <a:pt x="2221832" y="3394877"/>
                    <a:pt x="2261937" y="3539256"/>
                  </a:cubicBezTo>
                  <a:cubicBezTo>
                    <a:pt x="2302042" y="3683635"/>
                    <a:pt x="2426368" y="3852077"/>
                    <a:pt x="2478505" y="3996456"/>
                  </a:cubicBezTo>
                  <a:cubicBezTo>
                    <a:pt x="2530642" y="4140835"/>
                    <a:pt x="2522621" y="4249119"/>
                    <a:pt x="2574758" y="4405530"/>
                  </a:cubicBezTo>
                  <a:cubicBezTo>
                    <a:pt x="2626895" y="4561941"/>
                    <a:pt x="2695074" y="4822625"/>
                    <a:pt x="2791327" y="4934920"/>
                  </a:cubicBezTo>
                  <a:cubicBezTo>
                    <a:pt x="2887580" y="5047215"/>
                    <a:pt x="2987843" y="5075289"/>
                    <a:pt x="3152274" y="5079299"/>
                  </a:cubicBezTo>
                  <a:cubicBezTo>
                    <a:pt x="3316705" y="5083309"/>
                    <a:pt x="3613485" y="4975025"/>
                    <a:pt x="3777916" y="4958983"/>
                  </a:cubicBezTo>
                  <a:cubicBezTo>
                    <a:pt x="3942347" y="4942941"/>
                    <a:pt x="3958389" y="4979036"/>
                    <a:pt x="4138863" y="4983046"/>
                  </a:cubicBezTo>
                  <a:cubicBezTo>
                    <a:pt x="4319337" y="4987056"/>
                    <a:pt x="4664242" y="5003099"/>
                    <a:pt x="4860758" y="4983046"/>
                  </a:cubicBezTo>
                  <a:cubicBezTo>
                    <a:pt x="5057274" y="4962993"/>
                    <a:pt x="5209674" y="4946951"/>
                    <a:pt x="5317958" y="4862730"/>
                  </a:cubicBezTo>
                  <a:cubicBezTo>
                    <a:pt x="5426242" y="4778509"/>
                    <a:pt x="5438274" y="4778509"/>
                    <a:pt x="5510463" y="4477720"/>
                  </a:cubicBezTo>
                  <a:cubicBezTo>
                    <a:pt x="5582652" y="4176931"/>
                    <a:pt x="5791200" y="3571340"/>
                    <a:pt x="5751095" y="3057993"/>
                  </a:cubicBezTo>
                  <a:cubicBezTo>
                    <a:pt x="5590674" y="2504540"/>
                    <a:pt x="5430253" y="2143594"/>
                    <a:pt x="5269832" y="1397635"/>
                  </a:cubicBezTo>
                  <a:cubicBezTo>
                    <a:pt x="5197642" y="763972"/>
                    <a:pt x="5185165" y="755059"/>
                    <a:pt x="5269832" y="171305"/>
                  </a:cubicBezTo>
                  <a:cubicBezTo>
                    <a:pt x="5370540" y="-7831"/>
                    <a:pt x="5678703" y="-110518"/>
                    <a:pt x="5864281" y="193587"/>
                  </a:cubicBezTo>
                  <a:cubicBezTo>
                    <a:pt x="6049859" y="497692"/>
                    <a:pt x="6270363" y="1575044"/>
                    <a:pt x="6383299" y="1995933"/>
                  </a:cubicBezTo>
                  <a:cubicBezTo>
                    <a:pt x="6496235" y="2416822"/>
                    <a:pt x="6411557" y="2716187"/>
                    <a:pt x="6458772" y="2843612"/>
                  </a:cubicBezTo>
                  <a:cubicBezTo>
                    <a:pt x="6505987" y="2971037"/>
                    <a:pt x="6582369" y="2920724"/>
                    <a:pt x="6645808" y="2885176"/>
                  </a:cubicBezTo>
                  <a:cubicBezTo>
                    <a:pt x="6709247" y="2849629"/>
                    <a:pt x="6810603" y="2652020"/>
                    <a:pt x="6839405" y="2630327"/>
                  </a:cubicBezTo>
                </a:path>
              </a:pathLst>
            </a:custGeom>
            <a:noFill/>
            <a:ln w="38100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 451"/>
            <p:cNvSpPr/>
            <p:nvPr/>
          </p:nvSpPr>
          <p:spPr>
            <a:xfrm>
              <a:off x="19993232" y="12330299"/>
              <a:ext cx="1329552" cy="4018527"/>
            </a:xfrm>
            <a:custGeom>
              <a:avLst/>
              <a:gdLst>
                <a:gd name="connsiteX0" fmla="*/ 72190 w 697832"/>
                <a:gd name="connsiteY0" fmla="*/ 4104838 h 4104838"/>
                <a:gd name="connsiteX1" fmla="*/ 336884 w 697832"/>
                <a:gd name="connsiteY1" fmla="*/ 3503259 h 4104838"/>
                <a:gd name="connsiteX2" fmla="*/ 457200 w 697832"/>
                <a:gd name="connsiteY2" fmla="*/ 2612922 h 4104838"/>
                <a:gd name="connsiteX3" fmla="*/ 336884 w 697832"/>
                <a:gd name="connsiteY3" fmla="*/ 2035406 h 4104838"/>
                <a:gd name="connsiteX4" fmla="*/ 96253 w 697832"/>
                <a:gd name="connsiteY4" fmla="*/ 1096943 h 4104838"/>
                <a:gd name="connsiteX5" fmla="*/ 0 w 697832"/>
                <a:gd name="connsiteY5" fmla="*/ 543490 h 4104838"/>
                <a:gd name="connsiteX6" fmla="*/ 96253 w 697832"/>
                <a:gd name="connsiteY6" fmla="*/ 230669 h 4104838"/>
                <a:gd name="connsiteX7" fmla="*/ 264695 w 697832"/>
                <a:gd name="connsiteY7" fmla="*/ 14101 h 4104838"/>
                <a:gd name="connsiteX8" fmla="*/ 264695 w 697832"/>
                <a:gd name="connsiteY8" fmla="*/ 639743 h 4104838"/>
                <a:gd name="connsiteX9" fmla="*/ 553453 w 697832"/>
                <a:gd name="connsiteY9" fmla="*/ 1674459 h 4104838"/>
                <a:gd name="connsiteX10" fmla="*/ 697832 w 697832"/>
                <a:gd name="connsiteY10" fmla="*/ 2709175 h 4104838"/>
                <a:gd name="connsiteX11" fmla="*/ 553453 w 697832"/>
                <a:gd name="connsiteY11" fmla="*/ 3551385 h 4104838"/>
                <a:gd name="connsiteX12" fmla="*/ 385011 w 697832"/>
                <a:gd name="connsiteY12" fmla="*/ 3792017 h 4104838"/>
                <a:gd name="connsiteX13" fmla="*/ 96253 w 697832"/>
                <a:gd name="connsiteY13" fmla="*/ 3984522 h 4104838"/>
                <a:gd name="connsiteX0" fmla="*/ 72190 w 697832"/>
                <a:gd name="connsiteY0" fmla="*/ 4104838 h 4104838"/>
                <a:gd name="connsiteX1" fmla="*/ 336884 w 697832"/>
                <a:gd name="connsiteY1" fmla="*/ 3503259 h 4104838"/>
                <a:gd name="connsiteX2" fmla="*/ 457200 w 697832"/>
                <a:gd name="connsiteY2" fmla="*/ 2612922 h 4104838"/>
                <a:gd name="connsiteX3" fmla="*/ 336884 w 697832"/>
                <a:gd name="connsiteY3" fmla="*/ 2035406 h 4104838"/>
                <a:gd name="connsiteX4" fmla="*/ 96253 w 697832"/>
                <a:gd name="connsiteY4" fmla="*/ 1096943 h 4104838"/>
                <a:gd name="connsiteX5" fmla="*/ 0 w 697832"/>
                <a:gd name="connsiteY5" fmla="*/ 543490 h 4104838"/>
                <a:gd name="connsiteX6" fmla="*/ 96253 w 697832"/>
                <a:gd name="connsiteY6" fmla="*/ 230669 h 4104838"/>
                <a:gd name="connsiteX7" fmla="*/ 264695 w 697832"/>
                <a:gd name="connsiteY7" fmla="*/ 14101 h 4104838"/>
                <a:gd name="connsiteX8" fmla="*/ 264695 w 697832"/>
                <a:gd name="connsiteY8" fmla="*/ 639743 h 4104838"/>
                <a:gd name="connsiteX9" fmla="*/ 553453 w 697832"/>
                <a:gd name="connsiteY9" fmla="*/ 1674459 h 4104838"/>
                <a:gd name="connsiteX10" fmla="*/ 697832 w 697832"/>
                <a:gd name="connsiteY10" fmla="*/ 2709175 h 4104838"/>
                <a:gd name="connsiteX11" fmla="*/ 553453 w 697832"/>
                <a:gd name="connsiteY11" fmla="*/ 3551385 h 4104838"/>
                <a:gd name="connsiteX12" fmla="*/ 385011 w 697832"/>
                <a:gd name="connsiteY12" fmla="*/ 3792017 h 4104838"/>
                <a:gd name="connsiteX13" fmla="*/ 96253 w 697832"/>
                <a:gd name="connsiteY13" fmla="*/ 3984522 h 4104838"/>
                <a:gd name="connsiteX14" fmla="*/ 72190 w 697832"/>
                <a:gd name="connsiteY14" fmla="*/ 4104838 h 4104838"/>
                <a:gd name="connsiteX0" fmla="*/ 72190 w 697832"/>
                <a:gd name="connsiteY0" fmla="*/ 4104838 h 4110558"/>
                <a:gd name="connsiteX1" fmla="*/ 336884 w 697832"/>
                <a:gd name="connsiteY1" fmla="*/ 3503259 h 4110558"/>
                <a:gd name="connsiteX2" fmla="*/ 457200 w 697832"/>
                <a:gd name="connsiteY2" fmla="*/ 2612922 h 4110558"/>
                <a:gd name="connsiteX3" fmla="*/ 336884 w 697832"/>
                <a:gd name="connsiteY3" fmla="*/ 2035406 h 4110558"/>
                <a:gd name="connsiteX4" fmla="*/ 96253 w 697832"/>
                <a:gd name="connsiteY4" fmla="*/ 1096943 h 4110558"/>
                <a:gd name="connsiteX5" fmla="*/ 0 w 697832"/>
                <a:gd name="connsiteY5" fmla="*/ 543490 h 4110558"/>
                <a:gd name="connsiteX6" fmla="*/ 96253 w 697832"/>
                <a:gd name="connsiteY6" fmla="*/ 230669 h 4110558"/>
                <a:gd name="connsiteX7" fmla="*/ 264695 w 697832"/>
                <a:gd name="connsiteY7" fmla="*/ 14101 h 4110558"/>
                <a:gd name="connsiteX8" fmla="*/ 264695 w 697832"/>
                <a:gd name="connsiteY8" fmla="*/ 639743 h 4110558"/>
                <a:gd name="connsiteX9" fmla="*/ 553453 w 697832"/>
                <a:gd name="connsiteY9" fmla="*/ 1674459 h 4110558"/>
                <a:gd name="connsiteX10" fmla="*/ 697832 w 697832"/>
                <a:gd name="connsiteY10" fmla="*/ 2709175 h 4110558"/>
                <a:gd name="connsiteX11" fmla="*/ 553453 w 697832"/>
                <a:gd name="connsiteY11" fmla="*/ 3551385 h 4110558"/>
                <a:gd name="connsiteX12" fmla="*/ 385011 w 697832"/>
                <a:gd name="connsiteY12" fmla="*/ 3792017 h 4110558"/>
                <a:gd name="connsiteX13" fmla="*/ 72190 w 697832"/>
                <a:gd name="connsiteY13" fmla="*/ 4104838 h 4110558"/>
                <a:gd name="connsiteX0" fmla="*/ 226427 w 697832"/>
                <a:gd name="connsiteY0" fmla="*/ 3856958 h 3874279"/>
                <a:gd name="connsiteX1" fmla="*/ 336884 w 697832"/>
                <a:gd name="connsiteY1" fmla="*/ 3503259 h 3874279"/>
                <a:gd name="connsiteX2" fmla="*/ 457200 w 697832"/>
                <a:gd name="connsiteY2" fmla="*/ 2612922 h 3874279"/>
                <a:gd name="connsiteX3" fmla="*/ 336884 w 697832"/>
                <a:gd name="connsiteY3" fmla="*/ 2035406 h 3874279"/>
                <a:gd name="connsiteX4" fmla="*/ 96253 w 697832"/>
                <a:gd name="connsiteY4" fmla="*/ 1096943 h 3874279"/>
                <a:gd name="connsiteX5" fmla="*/ 0 w 697832"/>
                <a:gd name="connsiteY5" fmla="*/ 543490 h 3874279"/>
                <a:gd name="connsiteX6" fmla="*/ 96253 w 697832"/>
                <a:gd name="connsiteY6" fmla="*/ 230669 h 3874279"/>
                <a:gd name="connsiteX7" fmla="*/ 264695 w 697832"/>
                <a:gd name="connsiteY7" fmla="*/ 14101 h 3874279"/>
                <a:gd name="connsiteX8" fmla="*/ 264695 w 697832"/>
                <a:gd name="connsiteY8" fmla="*/ 639743 h 3874279"/>
                <a:gd name="connsiteX9" fmla="*/ 553453 w 697832"/>
                <a:gd name="connsiteY9" fmla="*/ 1674459 h 3874279"/>
                <a:gd name="connsiteX10" fmla="*/ 697832 w 697832"/>
                <a:gd name="connsiteY10" fmla="*/ 2709175 h 3874279"/>
                <a:gd name="connsiteX11" fmla="*/ 553453 w 697832"/>
                <a:gd name="connsiteY11" fmla="*/ 3551385 h 3874279"/>
                <a:gd name="connsiteX12" fmla="*/ 385011 w 697832"/>
                <a:gd name="connsiteY12" fmla="*/ 3792017 h 3874279"/>
                <a:gd name="connsiteX13" fmla="*/ 226427 w 697832"/>
                <a:gd name="connsiteY13" fmla="*/ 3856958 h 3874279"/>
                <a:gd name="connsiteX0" fmla="*/ 226427 w 697832"/>
                <a:gd name="connsiteY0" fmla="*/ 3856958 h 3874279"/>
                <a:gd name="connsiteX1" fmla="*/ 336884 w 697832"/>
                <a:gd name="connsiteY1" fmla="*/ 3503259 h 3874279"/>
                <a:gd name="connsiteX2" fmla="*/ 457200 w 697832"/>
                <a:gd name="connsiteY2" fmla="*/ 2612922 h 3874279"/>
                <a:gd name="connsiteX3" fmla="*/ 336884 w 697832"/>
                <a:gd name="connsiteY3" fmla="*/ 2035406 h 3874279"/>
                <a:gd name="connsiteX4" fmla="*/ 96253 w 697832"/>
                <a:gd name="connsiteY4" fmla="*/ 1096943 h 3874279"/>
                <a:gd name="connsiteX5" fmla="*/ 0 w 697832"/>
                <a:gd name="connsiteY5" fmla="*/ 543490 h 3874279"/>
                <a:gd name="connsiteX6" fmla="*/ 96253 w 697832"/>
                <a:gd name="connsiteY6" fmla="*/ 230669 h 3874279"/>
                <a:gd name="connsiteX7" fmla="*/ 264695 w 697832"/>
                <a:gd name="connsiteY7" fmla="*/ 14101 h 3874279"/>
                <a:gd name="connsiteX8" fmla="*/ 264695 w 697832"/>
                <a:gd name="connsiteY8" fmla="*/ 639743 h 3874279"/>
                <a:gd name="connsiteX9" fmla="*/ 553453 w 697832"/>
                <a:gd name="connsiteY9" fmla="*/ 1674459 h 3874279"/>
                <a:gd name="connsiteX10" fmla="*/ 697832 w 697832"/>
                <a:gd name="connsiteY10" fmla="*/ 2709175 h 3874279"/>
                <a:gd name="connsiteX11" fmla="*/ 553453 w 697832"/>
                <a:gd name="connsiteY11" fmla="*/ 3551385 h 3874279"/>
                <a:gd name="connsiteX12" fmla="*/ 385011 w 697832"/>
                <a:gd name="connsiteY12" fmla="*/ 3792017 h 3874279"/>
                <a:gd name="connsiteX13" fmla="*/ 226427 w 697832"/>
                <a:gd name="connsiteY13" fmla="*/ 3856958 h 3874279"/>
                <a:gd name="connsiteX0" fmla="*/ 385011 w 697832"/>
                <a:gd name="connsiteY0" fmla="*/ 3792017 h 3883457"/>
                <a:gd name="connsiteX1" fmla="*/ 226427 w 697832"/>
                <a:gd name="connsiteY1" fmla="*/ 3856958 h 3883457"/>
                <a:gd name="connsiteX2" fmla="*/ 336884 w 697832"/>
                <a:gd name="connsiteY2" fmla="*/ 3503259 h 3883457"/>
                <a:gd name="connsiteX3" fmla="*/ 457200 w 697832"/>
                <a:gd name="connsiteY3" fmla="*/ 2612922 h 3883457"/>
                <a:gd name="connsiteX4" fmla="*/ 336884 w 697832"/>
                <a:gd name="connsiteY4" fmla="*/ 2035406 h 3883457"/>
                <a:gd name="connsiteX5" fmla="*/ 96253 w 697832"/>
                <a:gd name="connsiteY5" fmla="*/ 1096943 h 3883457"/>
                <a:gd name="connsiteX6" fmla="*/ 0 w 697832"/>
                <a:gd name="connsiteY6" fmla="*/ 543490 h 3883457"/>
                <a:gd name="connsiteX7" fmla="*/ 96253 w 697832"/>
                <a:gd name="connsiteY7" fmla="*/ 230669 h 3883457"/>
                <a:gd name="connsiteX8" fmla="*/ 264695 w 697832"/>
                <a:gd name="connsiteY8" fmla="*/ 14101 h 3883457"/>
                <a:gd name="connsiteX9" fmla="*/ 264695 w 697832"/>
                <a:gd name="connsiteY9" fmla="*/ 639743 h 3883457"/>
                <a:gd name="connsiteX10" fmla="*/ 553453 w 697832"/>
                <a:gd name="connsiteY10" fmla="*/ 1674459 h 3883457"/>
                <a:gd name="connsiteX11" fmla="*/ 697832 w 697832"/>
                <a:gd name="connsiteY11" fmla="*/ 2709175 h 3883457"/>
                <a:gd name="connsiteX12" fmla="*/ 553453 w 697832"/>
                <a:gd name="connsiteY12" fmla="*/ 3551385 h 3883457"/>
                <a:gd name="connsiteX13" fmla="*/ 476451 w 697832"/>
                <a:gd name="connsiteY13" fmla="*/ 3883457 h 3883457"/>
                <a:gd name="connsiteX0" fmla="*/ 385011 w 911879"/>
                <a:gd name="connsiteY0" fmla="*/ 3792017 h 3970543"/>
                <a:gd name="connsiteX1" fmla="*/ 226427 w 911879"/>
                <a:gd name="connsiteY1" fmla="*/ 3856958 h 3970543"/>
                <a:gd name="connsiteX2" fmla="*/ 336884 w 911879"/>
                <a:gd name="connsiteY2" fmla="*/ 3503259 h 3970543"/>
                <a:gd name="connsiteX3" fmla="*/ 457200 w 911879"/>
                <a:gd name="connsiteY3" fmla="*/ 2612922 h 3970543"/>
                <a:gd name="connsiteX4" fmla="*/ 336884 w 911879"/>
                <a:gd name="connsiteY4" fmla="*/ 2035406 h 3970543"/>
                <a:gd name="connsiteX5" fmla="*/ 96253 w 911879"/>
                <a:gd name="connsiteY5" fmla="*/ 1096943 h 3970543"/>
                <a:gd name="connsiteX6" fmla="*/ 0 w 911879"/>
                <a:gd name="connsiteY6" fmla="*/ 543490 h 3970543"/>
                <a:gd name="connsiteX7" fmla="*/ 96253 w 911879"/>
                <a:gd name="connsiteY7" fmla="*/ 230669 h 3970543"/>
                <a:gd name="connsiteX8" fmla="*/ 264695 w 911879"/>
                <a:gd name="connsiteY8" fmla="*/ 14101 h 3970543"/>
                <a:gd name="connsiteX9" fmla="*/ 264695 w 911879"/>
                <a:gd name="connsiteY9" fmla="*/ 639743 h 3970543"/>
                <a:gd name="connsiteX10" fmla="*/ 553453 w 911879"/>
                <a:gd name="connsiteY10" fmla="*/ 1674459 h 3970543"/>
                <a:gd name="connsiteX11" fmla="*/ 697832 w 911879"/>
                <a:gd name="connsiteY11" fmla="*/ 2709175 h 3970543"/>
                <a:gd name="connsiteX12" fmla="*/ 553453 w 911879"/>
                <a:gd name="connsiteY12" fmla="*/ 3551385 h 3970543"/>
                <a:gd name="connsiteX13" fmla="*/ 911879 w 911879"/>
                <a:gd name="connsiteY13" fmla="*/ 3970543 h 3970543"/>
                <a:gd name="connsiteX0" fmla="*/ 5894 w 1055276"/>
                <a:gd name="connsiteY0" fmla="*/ 3966188 h 3981853"/>
                <a:gd name="connsiteX1" fmla="*/ 369824 w 1055276"/>
                <a:gd name="connsiteY1" fmla="*/ 3856958 h 3981853"/>
                <a:gd name="connsiteX2" fmla="*/ 480281 w 1055276"/>
                <a:gd name="connsiteY2" fmla="*/ 3503259 h 3981853"/>
                <a:gd name="connsiteX3" fmla="*/ 600597 w 1055276"/>
                <a:gd name="connsiteY3" fmla="*/ 2612922 h 3981853"/>
                <a:gd name="connsiteX4" fmla="*/ 480281 w 1055276"/>
                <a:gd name="connsiteY4" fmla="*/ 2035406 h 3981853"/>
                <a:gd name="connsiteX5" fmla="*/ 239650 w 1055276"/>
                <a:gd name="connsiteY5" fmla="*/ 1096943 h 3981853"/>
                <a:gd name="connsiteX6" fmla="*/ 143397 w 1055276"/>
                <a:gd name="connsiteY6" fmla="*/ 543490 h 3981853"/>
                <a:gd name="connsiteX7" fmla="*/ 239650 w 1055276"/>
                <a:gd name="connsiteY7" fmla="*/ 230669 h 3981853"/>
                <a:gd name="connsiteX8" fmla="*/ 408092 w 1055276"/>
                <a:gd name="connsiteY8" fmla="*/ 14101 h 3981853"/>
                <a:gd name="connsiteX9" fmla="*/ 408092 w 1055276"/>
                <a:gd name="connsiteY9" fmla="*/ 639743 h 3981853"/>
                <a:gd name="connsiteX10" fmla="*/ 696850 w 1055276"/>
                <a:gd name="connsiteY10" fmla="*/ 1674459 h 3981853"/>
                <a:gd name="connsiteX11" fmla="*/ 841229 w 1055276"/>
                <a:gd name="connsiteY11" fmla="*/ 2709175 h 3981853"/>
                <a:gd name="connsiteX12" fmla="*/ 696850 w 1055276"/>
                <a:gd name="connsiteY12" fmla="*/ 3551385 h 3981853"/>
                <a:gd name="connsiteX13" fmla="*/ 1055276 w 1055276"/>
                <a:gd name="connsiteY13" fmla="*/ 3970543 h 3981853"/>
                <a:gd name="connsiteX0" fmla="*/ 5894 w 1055276"/>
                <a:gd name="connsiteY0" fmla="*/ 3966188 h 3981853"/>
                <a:gd name="connsiteX1" fmla="*/ 369824 w 1055276"/>
                <a:gd name="connsiteY1" fmla="*/ 3856958 h 3981853"/>
                <a:gd name="connsiteX2" fmla="*/ 480281 w 1055276"/>
                <a:gd name="connsiteY2" fmla="*/ 3503259 h 3981853"/>
                <a:gd name="connsiteX3" fmla="*/ 600597 w 1055276"/>
                <a:gd name="connsiteY3" fmla="*/ 2612922 h 3981853"/>
                <a:gd name="connsiteX4" fmla="*/ 480281 w 1055276"/>
                <a:gd name="connsiteY4" fmla="*/ 2035406 h 3981853"/>
                <a:gd name="connsiteX5" fmla="*/ 239650 w 1055276"/>
                <a:gd name="connsiteY5" fmla="*/ 1096943 h 3981853"/>
                <a:gd name="connsiteX6" fmla="*/ 143397 w 1055276"/>
                <a:gd name="connsiteY6" fmla="*/ 543490 h 3981853"/>
                <a:gd name="connsiteX7" fmla="*/ 239650 w 1055276"/>
                <a:gd name="connsiteY7" fmla="*/ 230669 h 3981853"/>
                <a:gd name="connsiteX8" fmla="*/ 408092 w 1055276"/>
                <a:gd name="connsiteY8" fmla="*/ 14101 h 3981853"/>
                <a:gd name="connsiteX9" fmla="*/ 408092 w 1055276"/>
                <a:gd name="connsiteY9" fmla="*/ 639743 h 3981853"/>
                <a:gd name="connsiteX10" fmla="*/ 696850 w 1055276"/>
                <a:gd name="connsiteY10" fmla="*/ 1674459 h 3981853"/>
                <a:gd name="connsiteX11" fmla="*/ 841229 w 1055276"/>
                <a:gd name="connsiteY11" fmla="*/ 2709175 h 3981853"/>
                <a:gd name="connsiteX12" fmla="*/ 696850 w 1055276"/>
                <a:gd name="connsiteY12" fmla="*/ 3551385 h 3981853"/>
                <a:gd name="connsiteX13" fmla="*/ 1055276 w 1055276"/>
                <a:gd name="connsiteY13" fmla="*/ 3970543 h 3981853"/>
                <a:gd name="connsiteX0" fmla="*/ 5894 w 1156876"/>
                <a:gd name="connsiteY0" fmla="*/ 3966188 h 3982858"/>
                <a:gd name="connsiteX1" fmla="*/ 369824 w 1156876"/>
                <a:gd name="connsiteY1" fmla="*/ 3856958 h 3982858"/>
                <a:gd name="connsiteX2" fmla="*/ 480281 w 1156876"/>
                <a:gd name="connsiteY2" fmla="*/ 3503259 h 3982858"/>
                <a:gd name="connsiteX3" fmla="*/ 600597 w 1156876"/>
                <a:gd name="connsiteY3" fmla="*/ 2612922 h 3982858"/>
                <a:gd name="connsiteX4" fmla="*/ 480281 w 1156876"/>
                <a:gd name="connsiteY4" fmla="*/ 2035406 h 3982858"/>
                <a:gd name="connsiteX5" fmla="*/ 239650 w 1156876"/>
                <a:gd name="connsiteY5" fmla="*/ 1096943 h 3982858"/>
                <a:gd name="connsiteX6" fmla="*/ 143397 w 1156876"/>
                <a:gd name="connsiteY6" fmla="*/ 543490 h 3982858"/>
                <a:gd name="connsiteX7" fmla="*/ 239650 w 1156876"/>
                <a:gd name="connsiteY7" fmla="*/ 230669 h 3982858"/>
                <a:gd name="connsiteX8" fmla="*/ 408092 w 1156876"/>
                <a:gd name="connsiteY8" fmla="*/ 14101 h 3982858"/>
                <a:gd name="connsiteX9" fmla="*/ 408092 w 1156876"/>
                <a:gd name="connsiteY9" fmla="*/ 639743 h 3982858"/>
                <a:gd name="connsiteX10" fmla="*/ 696850 w 1156876"/>
                <a:gd name="connsiteY10" fmla="*/ 1674459 h 3982858"/>
                <a:gd name="connsiteX11" fmla="*/ 841229 w 1156876"/>
                <a:gd name="connsiteY11" fmla="*/ 2709175 h 3982858"/>
                <a:gd name="connsiteX12" fmla="*/ 696850 w 1156876"/>
                <a:gd name="connsiteY12" fmla="*/ 3551385 h 3982858"/>
                <a:gd name="connsiteX13" fmla="*/ 1156876 w 1156876"/>
                <a:gd name="connsiteY13" fmla="*/ 3982858 h 3982858"/>
                <a:gd name="connsiteX0" fmla="*/ 5894 w 1156876"/>
                <a:gd name="connsiteY0" fmla="*/ 3966188 h 3989016"/>
                <a:gd name="connsiteX1" fmla="*/ 369824 w 1156876"/>
                <a:gd name="connsiteY1" fmla="*/ 3856958 h 3989016"/>
                <a:gd name="connsiteX2" fmla="*/ 480281 w 1156876"/>
                <a:gd name="connsiteY2" fmla="*/ 3503259 h 3989016"/>
                <a:gd name="connsiteX3" fmla="*/ 600597 w 1156876"/>
                <a:gd name="connsiteY3" fmla="*/ 2612922 h 3989016"/>
                <a:gd name="connsiteX4" fmla="*/ 480281 w 1156876"/>
                <a:gd name="connsiteY4" fmla="*/ 2035406 h 3989016"/>
                <a:gd name="connsiteX5" fmla="*/ 239650 w 1156876"/>
                <a:gd name="connsiteY5" fmla="*/ 1096943 h 3989016"/>
                <a:gd name="connsiteX6" fmla="*/ 143397 w 1156876"/>
                <a:gd name="connsiteY6" fmla="*/ 543490 h 3989016"/>
                <a:gd name="connsiteX7" fmla="*/ 239650 w 1156876"/>
                <a:gd name="connsiteY7" fmla="*/ 230669 h 3989016"/>
                <a:gd name="connsiteX8" fmla="*/ 408092 w 1156876"/>
                <a:gd name="connsiteY8" fmla="*/ 14101 h 3989016"/>
                <a:gd name="connsiteX9" fmla="*/ 408092 w 1156876"/>
                <a:gd name="connsiteY9" fmla="*/ 639743 h 3989016"/>
                <a:gd name="connsiteX10" fmla="*/ 696850 w 1156876"/>
                <a:gd name="connsiteY10" fmla="*/ 1674459 h 3989016"/>
                <a:gd name="connsiteX11" fmla="*/ 841229 w 1156876"/>
                <a:gd name="connsiteY11" fmla="*/ 2709175 h 3989016"/>
                <a:gd name="connsiteX12" fmla="*/ 696850 w 1156876"/>
                <a:gd name="connsiteY12" fmla="*/ 3551385 h 3989016"/>
                <a:gd name="connsiteX13" fmla="*/ 1156876 w 1156876"/>
                <a:gd name="connsiteY13" fmla="*/ 3989016 h 3989016"/>
                <a:gd name="connsiteX0" fmla="*/ 0 w 1150982"/>
                <a:gd name="connsiteY0" fmla="*/ 3966188 h 3989016"/>
                <a:gd name="connsiteX1" fmla="*/ 363930 w 1150982"/>
                <a:gd name="connsiteY1" fmla="*/ 3856958 h 3989016"/>
                <a:gd name="connsiteX2" fmla="*/ 474387 w 1150982"/>
                <a:gd name="connsiteY2" fmla="*/ 3503259 h 3989016"/>
                <a:gd name="connsiteX3" fmla="*/ 594703 w 1150982"/>
                <a:gd name="connsiteY3" fmla="*/ 2612922 h 3989016"/>
                <a:gd name="connsiteX4" fmla="*/ 474387 w 1150982"/>
                <a:gd name="connsiteY4" fmla="*/ 2035406 h 3989016"/>
                <a:gd name="connsiteX5" fmla="*/ 233756 w 1150982"/>
                <a:gd name="connsiteY5" fmla="*/ 1096943 h 3989016"/>
                <a:gd name="connsiteX6" fmla="*/ 137503 w 1150982"/>
                <a:gd name="connsiteY6" fmla="*/ 543490 h 3989016"/>
                <a:gd name="connsiteX7" fmla="*/ 233756 w 1150982"/>
                <a:gd name="connsiteY7" fmla="*/ 230669 h 3989016"/>
                <a:gd name="connsiteX8" fmla="*/ 402198 w 1150982"/>
                <a:gd name="connsiteY8" fmla="*/ 14101 h 3989016"/>
                <a:gd name="connsiteX9" fmla="*/ 402198 w 1150982"/>
                <a:gd name="connsiteY9" fmla="*/ 639743 h 3989016"/>
                <a:gd name="connsiteX10" fmla="*/ 690956 w 1150982"/>
                <a:gd name="connsiteY10" fmla="*/ 1674459 h 3989016"/>
                <a:gd name="connsiteX11" fmla="*/ 835335 w 1150982"/>
                <a:gd name="connsiteY11" fmla="*/ 2709175 h 3989016"/>
                <a:gd name="connsiteX12" fmla="*/ 690956 w 1150982"/>
                <a:gd name="connsiteY12" fmla="*/ 3551385 h 3989016"/>
                <a:gd name="connsiteX13" fmla="*/ 1150982 w 1150982"/>
                <a:gd name="connsiteY13" fmla="*/ 3989016 h 3989016"/>
                <a:gd name="connsiteX0" fmla="*/ 0 w 1329552"/>
                <a:gd name="connsiteY0" fmla="*/ 4018527 h 4018527"/>
                <a:gd name="connsiteX1" fmla="*/ 542500 w 1329552"/>
                <a:gd name="connsiteY1" fmla="*/ 3856958 h 4018527"/>
                <a:gd name="connsiteX2" fmla="*/ 652957 w 1329552"/>
                <a:gd name="connsiteY2" fmla="*/ 3503259 h 4018527"/>
                <a:gd name="connsiteX3" fmla="*/ 773273 w 1329552"/>
                <a:gd name="connsiteY3" fmla="*/ 2612922 h 4018527"/>
                <a:gd name="connsiteX4" fmla="*/ 652957 w 1329552"/>
                <a:gd name="connsiteY4" fmla="*/ 2035406 h 4018527"/>
                <a:gd name="connsiteX5" fmla="*/ 412326 w 1329552"/>
                <a:gd name="connsiteY5" fmla="*/ 1096943 h 4018527"/>
                <a:gd name="connsiteX6" fmla="*/ 316073 w 1329552"/>
                <a:gd name="connsiteY6" fmla="*/ 543490 h 4018527"/>
                <a:gd name="connsiteX7" fmla="*/ 412326 w 1329552"/>
                <a:gd name="connsiteY7" fmla="*/ 230669 h 4018527"/>
                <a:gd name="connsiteX8" fmla="*/ 580768 w 1329552"/>
                <a:gd name="connsiteY8" fmla="*/ 14101 h 4018527"/>
                <a:gd name="connsiteX9" fmla="*/ 580768 w 1329552"/>
                <a:gd name="connsiteY9" fmla="*/ 639743 h 4018527"/>
                <a:gd name="connsiteX10" fmla="*/ 869526 w 1329552"/>
                <a:gd name="connsiteY10" fmla="*/ 1674459 h 4018527"/>
                <a:gd name="connsiteX11" fmla="*/ 1013905 w 1329552"/>
                <a:gd name="connsiteY11" fmla="*/ 2709175 h 4018527"/>
                <a:gd name="connsiteX12" fmla="*/ 869526 w 1329552"/>
                <a:gd name="connsiteY12" fmla="*/ 3551385 h 4018527"/>
                <a:gd name="connsiteX13" fmla="*/ 1329552 w 1329552"/>
                <a:gd name="connsiteY13" fmla="*/ 3989016 h 401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9552" h="4018527">
                  <a:moveTo>
                    <a:pt x="0" y="4018527"/>
                  </a:moveTo>
                  <a:cubicBezTo>
                    <a:pt x="179484" y="3992487"/>
                    <a:pt x="433674" y="3942836"/>
                    <a:pt x="542500" y="3856958"/>
                  </a:cubicBezTo>
                  <a:cubicBezTo>
                    <a:pt x="651326" y="3771080"/>
                    <a:pt x="614495" y="3710598"/>
                    <a:pt x="652957" y="3503259"/>
                  </a:cubicBezTo>
                  <a:cubicBezTo>
                    <a:pt x="691419" y="3295920"/>
                    <a:pt x="773273" y="2857564"/>
                    <a:pt x="773273" y="2612922"/>
                  </a:cubicBezTo>
                  <a:cubicBezTo>
                    <a:pt x="773273" y="2368280"/>
                    <a:pt x="713115" y="2288069"/>
                    <a:pt x="652957" y="2035406"/>
                  </a:cubicBezTo>
                  <a:cubicBezTo>
                    <a:pt x="592799" y="1782743"/>
                    <a:pt x="468473" y="1345596"/>
                    <a:pt x="412326" y="1096943"/>
                  </a:cubicBezTo>
                  <a:cubicBezTo>
                    <a:pt x="356179" y="848290"/>
                    <a:pt x="316073" y="687869"/>
                    <a:pt x="316073" y="543490"/>
                  </a:cubicBezTo>
                  <a:cubicBezTo>
                    <a:pt x="316073" y="399111"/>
                    <a:pt x="368210" y="318900"/>
                    <a:pt x="412326" y="230669"/>
                  </a:cubicBezTo>
                  <a:cubicBezTo>
                    <a:pt x="456442" y="142437"/>
                    <a:pt x="552694" y="-54078"/>
                    <a:pt x="580768" y="14101"/>
                  </a:cubicBezTo>
                  <a:cubicBezTo>
                    <a:pt x="608842" y="82280"/>
                    <a:pt x="532642" y="363017"/>
                    <a:pt x="580768" y="639743"/>
                  </a:cubicBezTo>
                  <a:cubicBezTo>
                    <a:pt x="628894" y="916469"/>
                    <a:pt x="797337" y="1329554"/>
                    <a:pt x="869526" y="1674459"/>
                  </a:cubicBezTo>
                  <a:cubicBezTo>
                    <a:pt x="941716" y="2019364"/>
                    <a:pt x="1013905" y="2396354"/>
                    <a:pt x="1013905" y="2709175"/>
                  </a:cubicBezTo>
                  <a:cubicBezTo>
                    <a:pt x="1013905" y="3021996"/>
                    <a:pt x="921663" y="3370911"/>
                    <a:pt x="869526" y="3551385"/>
                  </a:cubicBezTo>
                  <a:cubicBezTo>
                    <a:pt x="817389" y="3731859"/>
                    <a:pt x="1209488" y="3868198"/>
                    <a:pt x="1329552" y="3989016"/>
                  </a:cubicBezTo>
                </a:path>
              </a:pathLst>
            </a:custGeom>
            <a:noFill/>
            <a:ln w="38100"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 452"/>
            <p:cNvSpPr/>
            <p:nvPr/>
          </p:nvSpPr>
          <p:spPr>
            <a:xfrm>
              <a:off x="457198" y="587829"/>
              <a:ext cx="3641229" cy="2078860"/>
            </a:xfrm>
            <a:custGeom>
              <a:avLst/>
              <a:gdLst>
                <a:gd name="connsiteX0" fmla="*/ 0 w 3961026"/>
                <a:gd name="connsiteY0" fmla="*/ 0 h 2090057"/>
                <a:gd name="connsiteX1" fmla="*/ 3657600 w 3961026"/>
                <a:gd name="connsiteY1" fmla="*/ 359228 h 2090057"/>
                <a:gd name="connsiteX2" fmla="*/ 3722914 w 3961026"/>
                <a:gd name="connsiteY2" fmla="*/ 1045028 h 2090057"/>
                <a:gd name="connsiteX3" fmla="*/ 3429000 w 3961026"/>
                <a:gd name="connsiteY3" fmla="*/ 2090057 h 2090057"/>
                <a:gd name="connsiteX0" fmla="*/ 0 w 3869729"/>
                <a:gd name="connsiteY0" fmla="*/ 0 h 2090057"/>
                <a:gd name="connsiteX1" fmla="*/ 3526972 w 3869729"/>
                <a:gd name="connsiteY1" fmla="*/ 321906 h 2090057"/>
                <a:gd name="connsiteX2" fmla="*/ 3722914 w 3869729"/>
                <a:gd name="connsiteY2" fmla="*/ 1045028 h 2090057"/>
                <a:gd name="connsiteX3" fmla="*/ 3429000 w 3869729"/>
                <a:gd name="connsiteY3" fmla="*/ 2090057 h 2090057"/>
                <a:gd name="connsiteX0" fmla="*/ 0 w 3841824"/>
                <a:gd name="connsiteY0" fmla="*/ 0 h 2090057"/>
                <a:gd name="connsiteX1" fmla="*/ 3526972 w 3841824"/>
                <a:gd name="connsiteY1" fmla="*/ 321906 h 2090057"/>
                <a:gd name="connsiteX2" fmla="*/ 3659465 w 3841824"/>
                <a:gd name="connsiteY2" fmla="*/ 1045028 h 2090057"/>
                <a:gd name="connsiteX3" fmla="*/ 3429000 w 3841824"/>
                <a:gd name="connsiteY3" fmla="*/ 2090057 h 2090057"/>
                <a:gd name="connsiteX0" fmla="*/ 0 w 3841824"/>
                <a:gd name="connsiteY0" fmla="*/ 0 h 2090057"/>
                <a:gd name="connsiteX1" fmla="*/ 3526972 w 3841824"/>
                <a:gd name="connsiteY1" fmla="*/ 321906 h 2090057"/>
                <a:gd name="connsiteX2" fmla="*/ 3659465 w 3841824"/>
                <a:gd name="connsiteY2" fmla="*/ 1045028 h 2090057"/>
                <a:gd name="connsiteX3" fmla="*/ 3429000 w 3841824"/>
                <a:gd name="connsiteY3" fmla="*/ 2090057 h 2090057"/>
                <a:gd name="connsiteX0" fmla="*/ 0 w 3699369"/>
                <a:gd name="connsiteY0" fmla="*/ 0 h 2090057"/>
                <a:gd name="connsiteX1" fmla="*/ 3526972 w 3699369"/>
                <a:gd name="connsiteY1" fmla="*/ 321906 h 2090057"/>
                <a:gd name="connsiteX2" fmla="*/ 3659465 w 3699369"/>
                <a:gd name="connsiteY2" fmla="*/ 1045028 h 2090057"/>
                <a:gd name="connsiteX3" fmla="*/ 3429000 w 3699369"/>
                <a:gd name="connsiteY3" fmla="*/ 2090057 h 2090057"/>
                <a:gd name="connsiteX0" fmla="*/ 0 w 3699369"/>
                <a:gd name="connsiteY0" fmla="*/ 0 h 2090057"/>
                <a:gd name="connsiteX1" fmla="*/ 3526972 w 3699369"/>
                <a:gd name="connsiteY1" fmla="*/ 310709 h 2090057"/>
                <a:gd name="connsiteX2" fmla="*/ 3659465 w 3699369"/>
                <a:gd name="connsiteY2" fmla="*/ 1045028 h 2090057"/>
                <a:gd name="connsiteX3" fmla="*/ 3429000 w 3699369"/>
                <a:gd name="connsiteY3" fmla="*/ 2090057 h 2090057"/>
                <a:gd name="connsiteX0" fmla="*/ 0 w 3699369"/>
                <a:gd name="connsiteY0" fmla="*/ 0 h 2090057"/>
                <a:gd name="connsiteX1" fmla="*/ 3526972 w 3699369"/>
                <a:gd name="connsiteY1" fmla="*/ 310709 h 2090057"/>
                <a:gd name="connsiteX2" fmla="*/ 3659465 w 3699369"/>
                <a:gd name="connsiteY2" fmla="*/ 1045028 h 2090057"/>
                <a:gd name="connsiteX3" fmla="*/ 3429000 w 3699369"/>
                <a:gd name="connsiteY3" fmla="*/ 2090057 h 2090057"/>
                <a:gd name="connsiteX0" fmla="*/ 0 w 3684157"/>
                <a:gd name="connsiteY0" fmla="*/ 0 h 2090057"/>
                <a:gd name="connsiteX1" fmla="*/ 3526972 w 3684157"/>
                <a:gd name="connsiteY1" fmla="*/ 310709 h 2090057"/>
                <a:gd name="connsiteX2" fmla="*/ 3659465 w 3684157"/>
                <a:gd name="connsiteY2" fmla="*/ 1045028 h 2090057"/>
                <a:gd name="connsiteX3" fmla="*/ 3429000 w 3684157"/>
                <a:gd name="connsiteY3" fmla="*/ 2090057 h 2090057"/>
                <a:gd name="connsiteX0" fmla="*/ 0 w 3696515"/>
                <a:gd name="connsiteY0" fmla="*/ 0 h 2090057"/>
                <a:gd name="connsiteX1" fmla="*/ 3526972 w 3696515"/>
                <a:gd name="connsiteY1" fmla="*/ 310709 h 2090057"/>
                <a:gd name="connsiteX2" fmla="*/ 3659465 w 3696515"/>
                <a:gd name="connsiteY2" fmla="*/ 1045028 h 2090057"/>
                <a:gd name="connsiteX3" fmla="*/ 3429000 w 3696515"/>
                <a:gd name="connsiteY3" fmla="*/ 2090057 h 2090057"/>
                <a:gd name="connsiteX0" fmla="*/ 0 w 3839600"/>
                <a:gd name="connsiteY0" fmla="*/ 0 h 2090057"/>
                <a:gd name="connsiteX1" fmla="*/ 3526972 w 3839600"/>
                <a:gd name="connsiteY1" fmla="*/ 310709 h 2090057"/>
                <a:gd name="connsiteX2" fmla="*/ 3659465 w 3839600"/>
                <a:gd name="connsiteY2" fmla="*/ 1045028 h 2090057"/>
                <a:gd name="connsiteX3" fmla="*/ 3429000 w 3839600"/>
                <a:gd name="connsiteY3" fmla="*/ 2090057 h 2090057"/>
                <a:gd name="connsiteX0" fmla="*/ 0 w 3661333"/>
                <a:gd name="connsiteY0" fmla="*/ 0 h 2090057"/>
                <a:gd name="connsiteX1" fmla="*/ 3526972 w 3661333"/>
                <a:gd name="connsiteY1" fmla="*/ 310709 h 2090057"/>
                <a:gd name="connsiteX2" fmla="*/ 3659465 w 3661333"/>
                <a:gd name="connsiteY2" fmla="*/ 1045028 h 2090057"/>
                <a:gd name="connsiteX3" fmla="*/ 3429000 w 3661333"/>
                <a:gd name="connsiteY3" fmla="*/ 2090057 h 2090057"/>
                <a:gd name="connsiteX0" fmla="*/ 0 w 3666556"/>
                <a:gd name="connsiteY0" fmla="*/ 0 h 2078860"/>
                <a:gd name="connsiteX1" fmla="*/ 3526972 w 3666556"/>
                <a:gd name="connsiteY1" fmla="*/ 310709 h 2078860"/>
                <a:gd name="connsiteX2" fmla="*/ 3659465 w 3666556"/>
                <a:gd name="connsiteY2" fmla="*/ 1045028 h 2078860"/>
                <a:gd name="connsiteX3" fmla="*/ 3387945 w 3666556"/>
                <a:gd name="connsiteY3" fmla="*/ 2078860 h 2078860"/>
                <a:gd name="connsiteX0" fmla="*/ 0 w 3641229"/>
                <a:gd name="connsiteY0" fmla="*/ 0 h 2078860"/>
                <a:gd name="connsiteX1" fmla="*/ 3526972 w 3641229"/>
                <a:gd name="connsiteY1" fmla="*/ 310709 h 2078860"/>
                <a:gd name="connsiteX2" fmla="*/ 3629607 w 3641229"/>
                <a:gd name="connsiteY2" fmla="*/ 1048760 h 2078860"/>
                <a:gd name="connsiteX3" fmla="*/ 3387945 w 3641229"/>
                <a:gd name="connsiteY3" fmla="*/ 2078860 h 207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1229" h="2078860">
                  <a:moveTo>
                    <a:pt x="0" y="0"/>
                  </a:moveTo>
                  <a:lnTo>
                    <a:pt x="3526972" y="310709"/>
                  </a:lnTo>
                  <a:cubicBezTo>
                    <a:pt x="3651691" y="660295"/>
                    <a:pt x="3652778" y="754068"/>
                    <a:pt x="3629607" y="1048760"/>
                  </a:cubicBezTo>
                  <a:cubicBezTo>
                    <a:pt x="3606436" y="1343452"/>
                    <a:pt x="3515852" y="1700581"/>
                    <a:pt x="3387945" y="2078860"/>
                  </a:cubicBez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Freeform 453"/>
            <p:cNvSpPr/>
            <p:nvPr/>
          </p:nvSpPr>
          <p:spPr>
            <a:xfrm>
              <a:off x="3788229" y="522514"/>
              <a:ext cx="2612571" cy="3624943"/>
            </a:xfrm>
            <a:custGeom>
              <a:avLst/>
              <a:gdLst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796143 h 3624943"/>
                <a:gd name="connsiteX9" fmla="*/ 1143000 w 2612571"/>
                <a:gd name="connsiteY9" fmla="*/ 2057400 h 3624943"/>
                <a:gd name="connsiteX10" fmla="*/ 555171 w 2612571"/>
                <a:gd name="connsiteY10" fmla="*/ 2383972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854759 h 3624943"/>
                <a:gd name="connsiteX9" fmla="*/ 1143000 w 2612571"/>
                <a:gd name="connsiteY9" fmla="*/ 2057400 h 3624943"/>
                <a:gd name="connsiteX10" fmla="*/ 555171 w 2612571"/>
                <a:gd name="connsiteY10" fmla="*/ 2383972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854759 h 3624943"/>
                <a:gd name="connsiteX9" fmla="*/ 1107831 w 2612571"/>
                <a:gd name="connsiteY9" fmla="*/ 2127738 h 3624943"/>
                <a:gd name="connsiteX10" fmla="*/ 555171 w 2612571"/>
                <a:gd name="connsiteY10" fmla="*/ 2383972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854759 h 3624943"/>
                <a:gd name="connsiteX9" fmla="*/ 1107831 w 2612571"/>
                <a:gd name="connsiteY9" fmla="*/ 2127738 h 3624943"/>
                <a:gd name="connsiteX10" fmla="*/ 555171 w 2612571"/>
                <a:gd name="connsiteY10" fmla="*/ 2383972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854759 h 3624943"/>
                <a:gd name="connsiteX9" fmla="*/ 1107831 w 2612571"/>
                <a:gd name="connsiteY9" fmla="*/ 2127738 h 3624943"/>
                <a:gd name="connsiteX10" fmla="*/ 555171 w 2612571"/>
                <a:gd name="connsiteY10" fmla="*/ 2454311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861457 w 2612571"/>
                <a:gd name="connsiteY7" fmla="*/ 1502229 h 3624943"/>
                <a:gd name="connsiteX8" fmla="*/ 1436914 w 2612571"/>
                <a:gd name="connsiteY8" fmla="*/ 1854759 h 3624943"/>
                <a:gd name="connsiteX9" fmla="*/ 1119554 w 2612571"/>
                <a:gd name="connsiteY9" fmla="*/ 2151184 h 3624943"/>
                <a:gd name="connsiteX10" fmla="*/ 555171 w 2612571"/>
                <a:gd name="connsiteY10" fmla="*/ 2454311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  <a:gd name="connsiteX0" fmla="*/ 0 w 2612571"/>
                <a:gd name="connsiteY0" fmla="*/ 3559629 h 3624943"/>
                <a:gd name="connsiteX1" fmla="*/ 1992085 w 2612571"/>
                <a:gd name="connsiteY1" fmla="*/ 3624943 h 3624943"/>
                <a:gd name="connsiteX2" fmla="*/ 2481942 w 2612571"/>
                <a:gd name="connsiteY2" fmla="*/ 3624943 h 3624943"/>
                <a:gd name="connsiteX3" fmla="*/ 2612571 w 2612571"/>
                <a:gd name="connsiteY3" fmla="*/ 1959429 h 3624943"/>
                <a:gd name="connsiteX4" fmla="*/ 2449285 w 2612571"/>
                <a:gd name="connsiteY4" fmla="*/ 1926772 h 3624943"/>
                <a:gd name="connsiteX5" fmla="*/ 2481942 w 2612571"/>
                <a:gd name="connsiteY5" fmla="*/ 0 h 3624943"/>
                <a:gd name="connsiteX6" fmla="*/ 1894114 w 2612571"/>
                <a:gd name="connsiteY6" fmla="*/ 0 h 3624943"/>
                <a:gd name="connsiteX7" fmla="*/ 1931795 w 2612571"/>
                <a:gd name="connsiteY7" fmla="*/ 1572568 h 3624943"/>
                <a:gd name="connsiteX8" fmla="*/ 1436914 w 2612571"/>
                <a:gd name="connsiteY8" fmla="*/ 1854759 h 3624943"/>
                <a:gd name="connsiteX9" fmla="*/ 1119554 w 2612571"/>
                <a:gd name="connsiteY9" fmla="*/ 2151184 h 3624943"/>
                <a:gd name="connsiteX10" fmla="*/ 555171 w 2612571"/>
                <a:gd name="connsiteY10" fmla="*/ 2454311 h 3624943"/>
                <a:gd name="connsiteX11" fmla="*/ 163285 w 2612571"/>
                <a:gd name="connsiteY11" fmla="*/ 2743200 h 3624943"/>
                <a:gd name="connsiteX12" fmla="*/ 0 w 2612571"/>
                <a:gd name="connsiteY12" fmla="*/ 3037115 h 3624943"/>
                <a:gd name="connsiteX13" fmla="*/ 0 w 2612571"/>
                <a:gd name="connsiteY13" fmla="*/ 3559629 h 362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2571" h="3624943">
                  <a:moveTo>
                    <a:pt x="0" y="3559629"/>
                  </a:moveTo>
                  <a:lnTo>
                    <a:pt x="1992085" y="3624943"/>
                  </a:lnTo>
                  <a:lnTo>
                    <a:pt x="2481942" y="3624943"/>
                  </a:lnTo>
                  <a:lnTo>
                    <a:pt x="2612571" y="1959429"/>
                  </a:lnTo>
                  <a:lnTo>
                    <a:pt x="2449285" y="1926772"/>
                  </a:lnTo>
                  <a:lnTo>
                    <a:pt x="2481942" y="0"/>
                  </a:lnTo>
                  <a:lnTo>
                    <a:pt x="1894114" y="0"/>
                  </a:lnTo>
                  <a:lnTo>
                    <a:pt x="1931795" y="1572568"/>
                  </a:lnTo>
                  <a:lnTo>
                    <a:pt x="1436914" y="1854759"/>
                  </a:lnTo>
                  <a:lnTo>
                    <a:pt x="1119554" y="2151184"/>
                  </a:lnTo>
                  <a:cubicBezTo>
                    <a:pt x="923611" y="2283487"/>
                    <a:pt x="739391" y="2368900"/>
                    <a:pt x="555171" y="2454311"/>
                  </a:cubicBezTo>
                  <a:lnTo>
                    <a:pt x="163285" y="2743200"/>
                  </a:lnTo>
                  <a:lnTo>
                    <a:pt x="0" y="3037115"/>
                  </a:lnTo>
                  <a:lnTo>
                    <a:pt x="0" y="355962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571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Freeform 454"/>
            <p:cNvSpPr/>
            <p:nvPr/>
          </p:nvSpPr>
          <p:spPr>
            <a:xfrm>
              <a:off x="4212771" y="4069080"/>
              <a:ext cx="65315" cy="6218615"/>
            </a:xfrm>
            <a:custGeom>
              <a:avLst/>
              <a:gdLst>
                <a:gd name="connsiteX0" fmla="*/ 0 w 65315"/>
                <a:gd name="connsiteY0" fmla="*/ 0 h 6368142"/>
                <a:gd name="connsiteX1" fmla="*/ 65315 w 65315"/>
                <a:gd name="connsiteY1" fmla="*/ 6368142 h 6368142"/>
                <a:gd name="connsiteX0" fmla="*/ 0 w 65315"/>
                <a:gd name="connsiteY0" fmla="*/ 0 h 6315891"/>
                <a:gd name="connsiteX1" fmla="*/ 65315 w 65315"/>
                <a:gd name="connsiteY1" fmla="*/ 6315891 h 6315891"/>
                <a:gd name="connsiteX0" fmla="*/ 0 w 65315"/>
                <a:gd name="connsiteY0" fmla="*/ 0 h 6218615"/>
                <a:gd name="connsiteX1" fmla="*/ 65315 w 65315"/>
                <a:gd name="connsiteY1" fmla="*/ 6218615 h 621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315" h="6218615">
                  <a:moveTo>
                    <a:pt x="0" y="0"/>
                  </a:moveTo>
                  <a:lnTo>
                    <a:pt x="65315" y="6218615"/>
                  </a:ln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Freeform 455"/>
            <p:cNvSpPr/>
            <p:nvPr/>
          </p:nvSpPr>
          <p:spPr>
            <a:xfrm>
              <a:off x="4855028" y="5566538"/>
              <a:ext cx="16536" cy="4684331"/>
            </a:xfrm>
            <a:custGeom>
              <a:avLst/>
              <a:gdLst>
                <a:gd name="connsiteX0" fmla="*/ 0 w 65315"/>
                <a:gd name="connsiteY0" fmla="*/ 0 h 6368142"/>
                <a:gd name="connsiteX1" fmla="*/ 65315 w 65315"/>
                <a:gd name="connsiteY1" fmla="*/ 6368142 h 6368142"/>
                <a:gd name="connsiteX0" fmla="*/ 0 w 65315"/>
                <a:gd name="connsiteY0" fmla="*/ 0 h 6289287"/>
                <a:gd name="connsiteX1" fmla="*/ 65315 w 65315"/>
                <a:gd name="connsiteY1" fmla="*/ 6289287 h 6289287"/>
                <a:gd name="connsiteX0" fmla="*/ 0 w 23624"/>
                <a:gd name="connsiteY0" fmla="*/ 0 h 6328714"/>
                <a:gd name="connsiteX1" fmla="*/ 23624 w 23624"/>
                <a:gd name="connsiteY1" fmla="*/ 6328714 h 632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624" h="6328714">
                  <a:moveTo>
                    <a:pt x="0" y="0"/>
                  </a:moveTo>
                  <a:cubicBezTo>
                    <a:pt x="7875" y="2109571"/>
                    <a:pt x="15749" y="4219143"/>
                    <a:pt x="23624" y="6328714"/>
                  </a:cubicBez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 456"/>
            <p:cNvSpPr/>
            <p:nvPr/>
          </p:nvSpPr>
          <p:spPr>
            <a:xfrm>
              <a:off x="5544250" y="4119466"/>
              <a:ext cx="6375607" cy="9498563"/>
            </a:xfrm>
            <a:custGeom>
              <a:avLst/>
              <a:gdLst>
                <a:gd name="connsiteX0" fmla="*/ 0 w 6368143"/>
                <a:gd name="connsiteY0" fmla="*/ 0 h 9535886"/>
                <a:gd name="connsiteX1" fmla="*/ 32657 w 6368143"/>
                <a:gd name="connsiteY1" fmla="*/ 5845628 h 9535886"/>
                <a:gd name="connsiteX2" fmla="*/ 2024743 w 6368143"/>
                <a:gd name="connsiteY2" fmla="*/ 8360228 h 9535886"/>
                <a:gd name="connsiteX3" fmla="*/ 5029200 w 6368143"/>
                <a:gd name="connsiteY3" fmla="*/ 8360228 h 9535886"/>
                <a:gd name="connsiteX4" fmla="*/ 5845629 w 6368143"/>
                <a:gd name="connsiteY4" fmla="*/ 8752114 h 9535886"/>
                <a:gd name="connsiteX5" fmla="*/ 6139543 w 6368143"/>
                <a:gd name="connsiteY5" fmla="*/ 9078686 h 9535886"/>
                <a:gd name="connsiteX6" fmla="*/ 6368143 w 6368143"/>
                <a:gd name="connsiteY6" fmla="*/ 9535886 h 9535886"/>
                <a:gd name="connsiteX0" fmla="*/ 0 w 6375607"/>
                <a:gd name="connsiteY0" fmla="*/ 0 h 9498563"/>
                <a:gd name="connsiteX1" fmla="*/ 40121 w 6375607"/>
                <a:gd name="connsiteY1" fmla="*/ 5808305 h 9498563"/>
                <a:gd name="connsiteX2" fmla="*/ 2032207 w 6375607"/>
                <a:gd name="connsiteY2" fmla="*/ 8322905 h 9498563"/>
                <a:gd name="connsiteX3" fmla="*/ 5036664 w 6375607"/>
                <a:gd name="connsiteY3" fmla="*/ 8322905 h 9498563"/>
                <a:gd name="connsiteX4" fmla="*/ 5853093 w 6375607"/>
                <a:gd name="connsiteY4" fmla="*/ 8714791 h 9498563"/>
                <a:gd name="connsiteX5" fmla="*/ 6147007 w 6375607"/>
                <a:gd name="connsiteY5" fmla="*/ 9041363 h 9498563"/>
                <a:gd name="connsiteX6" fmla="*/ 6375607 w 6375607"/>
                <a:gd name="connsiteY6" fmla="*/ 9498563 h 9498563"/>
                <a:gd name="connsiteX0" fmla="*/ 0 w 6375607"/>
                <a:gd name="connsiteY0" fmla="*/ 0 h 9498563"/>
                <a:gd name="connsiteX1" fmla="*/ 40121 w 6375607"/>
                <a:gd name="connsiteY1" fmla="*/ 5808305 h 9498563"/>
                <a:gd name="connsiteX2" fmla="*/ 2032207 w 6375607"/>
                <a:gd name="connsiteY2" fmla="*/ 8279362 h 9498563"/>
                <a:gd name="connsiteX3" fmla="*/ 5036664 w 6375607"/>
                <a:gd name="connsiteY3" fmla="*/ 8322905 h 9498563"/>
                <a:gd name="connsiteX4" fmla="*/ 5853093 w 6375607"/>
                <a:gd name="connsiteY4" fmla="*/ 8714791 h 9498563"/>
                <a:gd name="connsiteX5" fmla="*/ 6147007 w 6375607"/>
                <a:gd name="connsiteY5" fmla="*/ 9041363 h 9498563"/>
                <a:gd name="connsiteX6" fmla="*/ 6375607 w 6375607"/>
                <a:gd name="connsiteY6" fmla="*/ 9498563 h 949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5607" h="9498563">
                  <a:moveTo>
                    <a:pt x="0" y="0"/>
                  </a:moveTo>
                  <a:lnTo>
                    <a:pt x="40121" y="5808305"/>
                  </a:lnTo>
                  <a:lnTo>
                    <a:pt x="2032207" y="8279362"/>
                  </a:lnTo>
                  <a:lnTo>
                    <a:pt x="5036664" y="8322905"/>
                  </a:lnTo>
                  <a:lnTo>
                    <a:pt x="5853093" y="8714791"/>
                  </a:lnTo>
                  <a:lnTo>
                    <a:pt x="6147007" y="9041363"/>
                  </a:lnTo>
                  <a:lnTo>
                    <a:pt x="6375607" y="9498563"/>
                  </a:ln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 457"/>
            <p:cNvSpPr/>
            <p:nvPr/>
          </p:nvSpPr>
          <p:spPr>
            <a:xfrm>
              <a:off x="5629535" y="3037114"/>
              <a:ext cx="18602065" cy="4735286"/>
            </a:xfrm>
            <a:custGeom>
              <a:avLst/>
              <a:gdLst>
                <a:gd name="connsiteX0" fmla="*/ 0 w 18679886"/>
                <a:gd name="connsiteY0" fmla="*/ 4702629 h 4735286"/>
                <a:gd name="connsiteX1" fmla="*/ 1600200 w 18679886"/>
                <a:gd name="connsiteY1" fmla="*/ 4735286 h 4735286"/>
                <a:gd name="connsiteX2" fmla="*/ 1632857 w 18679886"/>
                <a:gd name="connsiteY2" fmla="*/ 3624943 h 4735286"/>
                <a:gd name="connsiteX3" fmla="*/ 1436915 w 18679886"/>
                <a:gd name="connsiteY3" fmla="*/ 2808515 h 4735286"/>
                <a:gd name="connsiteX4" fmla="*/ 4376057 w 18679886"/>
                <a:gd name="connsiteY4" fmla="*/ 2808515 h 4735286"/>
                <a:gd name="connsiteX5" fmla="*/ 5355772 w 18679886"/>
                <a:gd name="connsiteY5" fmla="*/ 1992086 h 4735286"/>
                <a:gd name="connsiteX6" fmla="*/ 8523515 w 18679886"/>
                <a:gd name="connsiteY6" fmla="*/ 1959429 h 4735286"/>
                <a:gd name="connsiteX7" fmla="*/ 8425543 w 18679886"/>
                <a:gd name="connsiteY7" fmla="*/ 1338943 h 4735286"/>
                <a:gd name="connsiteX8" fmla="*/ 11038115 w 18679886"/>
                <a:gd name="connsiteY8" fmla="*/ 587829 h 4735286"/>
                <a:gd name="connsiteX9" fmla="*/ 12017829 w 18679886"/>
                <a:gd name="connsiteY9" fmla="*/ 65315 h 4735286"/>
                <a:gd name="connsiteX10" fmla="*/ 13944600 w 18679886"/>
                <a:gd name="connsiteY10" fmla="*/ 0 h 4735286"/>
                <a:gd name="connsiteX11" fmla="*/ 15120257 w 18679886"/>
                <a:gd name="connsiteY11" fmla="*/ 457200 h 4735286"/>
                <a:gd name="connsiteX12" fmla="*/ 18679886 w 18679886"/>
                <a:gd name="connsiteY12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445694 w 18602065"/>
                <a:gd name="connsiteY6" fmla="*/ 1959429 h 4735286"/>
                <a:gd name="connsiteX7" fmla="*/ 8347722 w 18602065"/>
                <a:gd name="connsiteY7" fmla="*/ 1338943 h 4735286"/>
                <a:gd name="connsiteX8" fmla="*/ 10960294 w 18602065"/>
                <a:gd name="connsiteY8" fmla="*/ 587829 h 4735286"/>
                <a:gd name="connsiteX9" fmla="*/ 11940008 w 18602065"/>
                <a:gd name="connsiteY9" fmla="*/ 65315 h 4735286"/>
                <a:gd name="connsiteX10" fmla="*/ 13866779 w 18602065"/>
                <a:gd name="connsiteY10" fmla="*/ 0 h 4735286"/>
                <a:gd name="connsiteX11" fmla="*/ 15042436 w 18602065"/>
                <a:gd name="connsiteY11" fmla="*/ 457200 h 4735286"/>
                <a:gd name="connsiteX12" fmla="*/ 18602065 w 18602065"/>
                <a:gd name="connsiteY12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47722 w 18602065"/>
                <a:gd name="connsiteY7" fmla="*/ 1338943 h 4735286"/>
                <a:gd name="connsiteX8" fmla="*/ 10960294 w 18602065"/>
                <a:gd name="connsiteY8" fmla="*/ 587829 h 4735286"/>
                <a:gd name="connsiteX9" fmla="*/ 11940008 w 18602065"/>
                <a:gd name="connsiteY9" fmla="*/ 65315 h 4735286"/>
                <a:gd name="connsiteX10" fmla="*/ 13866779 w 18602065"/>
                <a:gd name="connsiteY10" fmla="*/ 0 h 4735286"/>
                <a:gd name="connsiteX11" fmla="*/ 15042436 w 18602065"/>
                <a:gd name="connsiteY11" fmla="*/ 457200 h 4735286"/>
                <a:gd name="connsiteX12" fmla="*/ 18602065 w 18602065"/>
                <a:gd name="connsiteY12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23658 w 18602065"/>
                <a:gd name="connsiteY7" fmla="*/ 1387069 h 4735286"/>
                <a:gd name="connsiteX8" fmla="*/ 10960294 w 18602065"/>
                <a:gd name="connsiteY8" fmla="*/ 587829 h 4735286"/>
                <a:gd name="connsiteX9" fmla="*/ 11940008 w 18602065"/>
                <a:gd name="connsiteY9" fmla="*/ 65315 h 4735286"/>
                <a:gd name="connsiteX10" fmla="*/ 13866779 w 18602065"/>
                <a:gd name="connsiteY10" fmla="*/ 0 h 4735286"/>
                <a:gd name="connsiteX11" fmla="*/ 15042436 w 18602065"/>
                <a:gd name="connsiteY11" fmla="*/ 457200 h 4735286"/>
                <a:gd name="connsiteX12" fmla="*/ 18602065 w 18602065"/>
                <a:gd name="connsiteY12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23658 w 18602065"/>
                <a:gd name="connsiteY7" fmla="*/ 1387069 h 4735286"/>
                <a:gd name="connsiteX8" fmla="*/ 8567728 w 18602065"/>
                <a:gd name="connsiteY8" fmla="*/ 1222065 h 4735286"/>
                <a:gd name="connsiteX9" fmla="*/ 10960294 w 18602065"/>
                <a:gd name="connsiteY9" fmla="*/ 587829 h 4735286"/>
                <a:gd name="connsiteX10" fmla="*/ 11940008 w 18602065"/>
                <a:gd name="connsiteY10" fmla="*/ 65315 h 4735286"/>
                <a:gd name="connsiteX11" fmla="*/ 13866779 w 18602065"/>
                <a:gd name="connsiteY11" fmla="*/ 0 h 4735286"/>
                <a:gd name="connsiteX12" fmla="*/ 15042436 w 18602065"/>
                <a:gd name="connsiteY12" fmla="*/ 457200 h 4735286"/>
                <a:gd name="connsiteX13" fmla="*/ 18602065 w 18602065"/>
                <a:gd name="connsiteY13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14133 w 18602065"/>
                <a:gd name="connsiteY7" fmla="*/ 1425169 h 4735286"/>
                <a:gd name="connsiteX8" fmla="*/ 8567728 w 18602065"/>
                <a:gd name="connsiteY8" fmla="*/ 1222065 h 4735286"/>
                <a:gd name="connsiteX9" fmla="*/ 10960294 w 18602065"/>
                <a:gd name="connsiteY9" fmla="*/ 587829 h 4735286"/>
                <a:gd name="connsiteX10" fmla="*/ 11940008 w 18602065"/>
                <a:gd name="connsiteY10" fmla="*/ 65315 h 4735286"/>
                <a:gd name="connsiteX11" fmla="*/ 13866779 w 18602065"/>
                <a:gd name="connsiteY11" fmla="*/ 0 h 4735286"/>
                <a:gd name="connsiteX12" fmla="*/ 15042436 w 18602065"/>
                <a:gd name="connsiteY12" fmla="*/ 457200 h 4735286"/>
                <a:gd name="connsiteX13" fmla="*/ 18602065 w 18602065"/>
                <a:gd name="connsiteY13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14133 w 18602065"/>
                <a:gd name="connsiteY7" fmla="*/ 1425169 h 4735286"/>
                <a:gd name="connsiteX8" fmla="*/ 8567728 w 18602065"/>
                <a:gd name="connsiteY8" fmla="*/ 1222065 h 4735286"/>
                <a:gd name="connsiteX9" fmla="*/ 10960294 w 18602065"/>
                <a:gd name="connsiteY9" fmla="*/ 587829 h 4735286"/>
                <a:gd name="connsiteX10" fmla="*/ 11940008 w 18602065"/>
                <a:gd name="connsiteY10" fmla="*/ 65315 h 4735286"/>
                <a:gd name="connsiteX11" fmla="*/ 13866779 w 18602065"/>
                <a:gd name="connsiteY11" fmla="*/ 0 h 4735286"/>
                <a:gd name="connsiteX12" fmla="*/ 15042436 w 18602065"/>
                <a:gd name="connsiteY12" fmla="*/ 457200 h 4735286"/>
                <a:gd name="connsiteX13" fmla="*/ 18602065 w 18602065"/>
                <a:gd name="connsiteY13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61758 w 18602065"/>
                <a:gd name="connsiteY7" fmla="*/ 1463269 h 4735286"/>
                <a:gd name="connsiteX8" fmla="*/ 8567728 w 18602065"/>
                <a:gd name="connsiteY8" fmla="*/ 1222065 h 4735286"/>
                <a:gd name="connsiteX9" fmla="*/ 10960294 w 18602065"/>
                <a:gd name="connsiteY9" fmla="*/ 587829 h 4735286"/>
                <a:gd name="connsiteX10" fmla="*/ 11940008 w 18602065"/>
                <a:gd name="connsiteY10" fmla="*/ 65315 h 4735286"/>
                <a:gd name="connsiteX11" fmla="*/ 13866779 w 18602065"/>
                <a:gd name="connsiteY11" fmla="*/ 0 h 4735286"/>
                <a:gd name="connsiteX12" fmla="*/ 15042436 w 18602065"/>
                <a:gd name="connsiteY12" fmla="*/ 457200 h 4735286"/>
                <a:gd name="connsiteX13" fmla="*/ 18602065 w 18602065"/>
                <a:gd name="connsiteY13" fmla="*/ 391886 h 4735286"/>
                <a:gd name="connsiteX0" fmla="*/ 0 w 18602065"/>
                <a:gd name="connsiteY0" fmla="*/ 4683174 h 4735286"/>
                <a:gd name="connsiteX1" fmla="*/ 1522379 w 18602065"/>
                <a:gd name="connsiteY1" fmla="*/ 4735286 h 4735286"/>
                <a:gd name="connsiteX2" fmla="*/ 1555036 w 18602065"/>
                <a:gd name="connsiteY2" fmla="*/ 3624943 h 4735286"/>
                <a:gd name="connsiteX3" fmla="*/ 1359094 w 18602065"/>
                <a:gd name="connsiteY3" fmla="*/ 2808515 h 4735286"/>
                <a:gd name="connsiteX4" fmla="*/ 4298236 w 18602065"/>
                <a:gd name="connsiteY4" fmla="*/ 2808515 h 4735286"/>
                <a:gd name="connsiteX5" fmla="*/ 5277951 w 18602065"/>
                <a:gd name="connsiteY5" fmla="*/ 1992086 h 4735286"/>
                <a:gd name="connsiteX6" fmla="*/ 8349441 w 18602065"/>
                <a:gd name="connsiteY6" fmla="*/ 1959429 h 4735286"/>
                <a:gd name="connsiteX7" fmla="*/ 8361758 w 18602065"/>
                <a:gd name="connsiteY7" fmla="*/ 1463269 h 4735286"/>
                <a:gd name="connsiteX8" fmla="*/ 8567728 w 18602065"/>
                <a:gd name="connsiteY8" fmla="*/ 1222065 h 4735286"/>
                <a:gd name="connsiteX9" fmla="*/ 10960294 w 18602065"/>
                <a:gd name="connsiteY9" fmla="*/ 587829 h 4735286"/>
                <a:gd name="connsiteX10" fmla="*/ 11940008 w 18602065"/>
                <a:gd name="connsiteY10" fmla="*/ 65315 h 4735286"/>
                <a:gd name="connsiteX11" fmla="*/ 13866779 w 18602065"/>
                <a:gd name="connsiteY11" fmla="*/ 0 h 4735286"/>
                <a:gd name="connsiteX12" fmla="*/ 15042436 w 18602065"/>
                <a:gd name="connsiteY12" fmla="*/ 457200 h 4735286"/>
                <a:gd name="connsiteX13" fmla="*/ 18602065 w 18602065"/>
                <a:gd name="connsiteY13" fmla="*/ 391886 h 473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02065" h="4735286">
                  <a:moveTo>
                    <a:pt x="0" y="4683174"/>
                  </a:moveTo>
                  <a:lnTo>
                    <a:pt x="1522379" y="4735286"/>
                  </a:lnTo>
                  <a:lnTo>
                    <a:pt x="1555036" y="3624943"/>
                  </a:lnTo>
                  <a:lnTo>
                    <a:pt x="1359094" y="2808515"/>
                  </a:lnTo>
                  <a:lnTo>
                    <a:pt x="4298236" y="2808515"/>
                  </a:lnTo>
                  <a:lnTo>
                    <a:pt x="5277951" y="1992086"/>
                  </a:lnTo>
                  <a:lnTo>
                    <a:pt x="8349441" y="1959429"/>
                  </a:lnTo>
                  <a:lnTo>
                    <a:pt x="8361758" y="1463269"/>
                  </a:lnTo>
                  <a:cubicBezTo>
                    <a:pt x="8392983" y="1313018"/>
                    <a:pt x="8422203" y="1277066"/>
                    <a:pt x="8567728" y="1222065"/>
                  </a:cubicBezTo>
                  <a:lnTo>
                    <a:pt x="10960294" y="587829"/>
                  </a:lnTo>
                  <a:lnTo>
                    <a:pt x="11940008" y="65315"/>
                  </a:lnTo>
                  <a:lnTo>
                    <a:pt x="13866779" y="0"/>
                  </a:lnTo>
                  <a:lnTo>
                    <a:pt x="15042436" y="457200"/>
                  </a:lnTo>
                  <a:lnTo>
                    <a:pt x="18602065" y="391886"/>
                  </a:ln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 458"/>
            <p:cNvSpPr/>
            <p:nvPr/>
          </p:nvSpPr>
          <p:spPr>
            <a:xfrm>
              <a:off x="2986391" y="5515583"/>
              <a:ext cx="2509737" cy="9728"/>
            </a:xfrm>
            <a:custGeom>
              <a:avLst/>
              <a:gdLst>
                <a:gd name="connsiteX0" fmla="*/ 0 w 2509737"/>
                <a:gd name="connsiteY0" fmla="*/ 9728 h 9728"/>
                <a:gd name="connsiteX1" fmla="*/ 2509737 w 2509737"/>
                <a:gd name="connsiteY1" fmla="*/ 0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9737" h="9728">
                  <a:moveTo>
                    <a:pt x="0" y="9728"/>
                  </a:moveTo>
                  <a:lnTo>
                    <a:pt x="2509737" y="0"/>
                  </a:ln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 459"/>
            <p:cNvSpPr/>
            <p:nvPr/>
          </p:nvSpPr>
          <p:spPr>
            <a:xfrm>
              <a:off x="3453319" y="7402749"/>
              <a:ext cx="2052536" cy="9728"/>
            </a:xfrm>
            <a:custGeom>
              <a:avLst/>
              <a:gdLst>
                <a:gd name="connsiteX0" fmla="*/ 0 w 2052536"/>
                <a:gd name="connsiteY0" fmla="*/ 0 h 9728"/>
                <a:gd name="connsiteX1" fmla="*/ 2052536 w 2052536"/>
                <a:gd name="connsiteY1" fmla="*/ 9728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52536" h="9728">
                  <a:moveTo>
                    <a:pt x="0" y="0"/>
                  </a:moveTo>
                  <a:lnTo>
                    <a:pt x="2052536" y="9728"/>
                  </a:ln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Freeform 460"/>
            <p:cNvSpPr/>
            <p:nvPr/>
          </p:nvSpPr>
          <p:spPr>
            <a:xfrm>
              <a:off x="6978411" y="1255364"/>
              <a:ext cx="13944302" cy="4560674"/>
            </a:xfrm>
            <a:custGeom>
              <a:avLst/>
              <a:gdLst>
                <a:gd name="connsiteX0" fmla="*/ 0 w 13979471"/>
                <a:gd name="connsiteY0" fmla="*/ 4562950 h 4562950"/>
                <a:gd name="connsiteX1" fmla="*/ 46495 w 13979471"/>
                <a:gd name="connsiteY1" fmla="*/ 2920129 h 4562950"/>
                <a:gd name="connsiteX2" fmla="*/ 216976 w 13979471"/>
                <a:gd name="connsiteY2" fmla="*/ 2455180 h 4562950"/>
                <a:gd name="connsiteX3" fmla="*/ 495945 w 13979471"/>
                <a:gd name="connsiteY3" fmla="*/ 2083221 h 4562950"/>
                <a:gd name="connsiteX4" fmla="*/ 914400 w 13979471"/>
                <a:gd name="connsiteY4" fmla="*/ 1928238 h 4562950"/>
                <a:gd name="connsiteX5" fmla="*/ 1162373 w 13979471"/>
                <a:gd name="connsiteY5" fmla="*/ 1928238 h 4562950"/>
                <a:gd name="connsiteX6" fmla="*/ 2727701 w 13979471"/>
                <a:gd name="connsiteY6" fmla="*/ 1943736 h 4562950"/>
                <a:gd name="connsiteX7" fmla="*/ 3239145 w 13979471"/>
                <a:gd name="connsiteY7" fmla="*/ 1943736 h 4562950"/>
                <a:gd name="connsiteX8" fmla="*/ 3471620 w 13979471"/>
                <a:gd name="connsiteY8" fmla="*/ 1447790 h 4562950"/>
                <a:gd name="connsiteX9" fmla="*/ 4897464 w 13979471"/>
                <a:gd name="connsiteY9" fmla="*/ 1106828 h 4562950"/>
                <a:gd name="connsiteX10" fmla="*/ 4928461 w 13979471"/>
                <a:gd name="connsiteY10" fmla="*/ 130435 h 4562950"/>
                <a:gd name="connsiteX11" fmla="*/ 13979471 w 13979471"/>
                <a:gd name="connsiteY11" fmla="*/ 37445 h 4562950"/>
                <a:gd name="connsiteX0" fmla="*/ 0 w 13979471"/>
                <a:gd name="connsiteY0" fmla="*/ 4562950 h 4562950"/>
                <a:gd name="connsiteX1" fmla="*/ 46495 w 13979471"/>
                <a:gd name="connsiteY1" fmla="*/ 2920129 h 4562950"/>
                <a:gd name="connsiteX2" fmla="*/ 216976 w 13979471"/>
                <a:gd name="connsiteY2" fmla="*/ 2455180 h 4562950"/>
                <a:gd name="connsiteX3" fmla="*/ 495945 w 13979471"/>
                <a:gd name="connsiteY3" fmla="*/ 2083221 h 4562950"/>
                <a:gd name="connsiteX4" fmla="*/ 914400 w 13979471"/>
                <a:gd name="connsiteY4" fmla="*/ 1928238 h 4562950"/>
                <a:gd name="connsiteX5" fmla="*/ 1162373 w 13979471"/>
                <a:gd name="connsiteY5" fmla="*/ 1928238 h 4562950"/>
                <a:gd name="connsiteX6" fmla="*/ 2727701 w 13979471"/>
                <a:gd name="connsiteY6" fmla="*/ 1943736 h 4562950"/>
                <a:gd name="connsiteX7" fmla="*/ 3239145 w 13979471"/>
                <a:gd name="connsiteY7" fmla="*/ 1943736 h 4562950"/>
                <a:gd name="connsiteX8" fmla="*/ 3471620 w 13979471"/>
                <a:gd name="connsiteY8" fmla="*/ 1447790 h 4562950"/>
                <a:gd name="connsiteX9" fmla="*/ 4897464 w 13979471"/>
                <a:gd name="connsiteY9" fmla="*/ 1106828 h 4562950"/>
                <a:gd name="connsiteX10" fmla="*/ 4928461 w 13979471"/>
                <a:gd name="connsiteY10" fmla="*/ 130435 h 4562950"/>
                <a:gd name="connsiteX11" fmla="*/ 13979471 w 13979471"/>
                <a:gd name="connsiteY11" fmla="*/ 37445 h 4562950"/>
                <a:gd name="connsiteX0" fmla="*/ 0 w 13979471"/>
                <a:gd name="connsiteY0" fmla="*/ 4562950 h 4562950"/>
                <a:gd name="connsiteX1" fmla="*/ 46495 w 13979471"/>
                <a:gd name="connsiteY1" fmla="*/ 2920129 h 4562950"/>
                <a:gd name="connsiteX2" fmla="*/ 216976 w 13979471"/>
                <a:gd name="connsiteY2" fmla="*/ 2455180 h 4562950"/>
                <a:gd name="connsiteX3" fmla="*/ 495945 w 13979471"/>
                <a:gd name="connsiteY3" fmla="*/ 2083221 h 4562950"/>
                <a:gd name="connsiteX4" fmla="*/ 914400 w 13979471"/>
                <a:gd name="connsiteY4" fmla="*/ 1928238 h 4562950"/>
                <a:gd name="connsiteX5" fmla="*/ 1162373 w 13979471"/>
                <a:gd name="connsiteY5" fmla="*/ 1928238 h 4562950"/>
                <a:gd name="connsiteX6" fmla="*/ 2727701 w 13979471"/>
                <a:gd name="connsiteY6" fmla="*/ 1943736 h 4562950"/>
                <a:gd name="connsiteX7" fmla="*/ 3239145 w 13979471"/>
                <a:gd name="connsiteY7" fmla="*/ 1943736 h 4562950"/>
                <a:gd name="connsiteX8" fmla="*/ 3471620 w 13979471"/>
                <a:gd name="connsiteY8" fmla="*/ 1447790 h 4562950"/>
                <a:gd name="connsiteX9" fmla="*/ 4897464 w 13979471"/>
                <a:gd name="connsiteY9" fmla="*/ 1106828 h 4562950"/>
                <a:gd name="connsiteX10" fmla="*/ 4928461 w 13979471"/>
                <a:gd name="connsiteY10" fmla="*/ 130435 h 4562950"/>
                <a:gd name="connsiteX11" fmla="*/ 13979471 w 13979471"/>
                <a:gd name="connsiteY11" fmla="*/ 37445 h 4562950"/>
                <a:gd name="connsiteX0" fmla="*/ 0 w 13979471"/>
                <a:gd name="connsiteY0" fmla="*/ 4562950 h 4562950"/>
                <a:gd name="connsiteX1" fmla="*/ 46495 w 13979471"/>
                <a:gd name="connsiteY1" fmla="*/ 2920129 h 4562950"/>
                <a:gd name="connsiteX2" fmla="*/ 216976 w 13979471"/>
                <a:gd name="connsiteY2" fmla="*/ 2455180 h 4562950"/>
                <a:gd name="connsiteX3" fmla="*/ 495945 w 13979471"/>
                <a:gd name="connsiteY3" fmla="*/ 2083221 h 4562950"/>
                <a:gd name="connsiteX4" fmla="*/ 914400 w 13979471"/>
                <a:gd name="connsiteY4" fmla="*/ 1928238 h 4562950"/>
                <a:gd name="connsiteX5" fmla="*/ 1162373 w 13979471"/>
                <a:gd name="connsiteY5" fmla="*/ 1928238 h 4562950"/>
                <a:gd name="connsiteX6" fmla="*/ 2727701 w 13979471"/>
                <a:gd name="connsiteY6" fmla="*/ 1943736 h 4562950"/>
                <a:gd name="connsiteX7" fmla="*/ 3239145 w 13979471"/>
                <a:gd name="connsiteY7" fmla="*/ 1943736 h 4562950"/>
                <a:gd name="connsiteX8" fmla="*/ 3471620 w 13979471"/>
                <a:gd name="connsiteY8" fmla="*/ 1447790 h 4562950"/>
                <a:gd name="connsiteX9" fmla="*/ 4897464 w 13979471"/>
                <a:gd name="connsiteY9" fmla="*/ 1106828 h 4562950"/>
                <a:gd name="connsiteX10" fmla="*/ 4928461 w 13979471"/>
                <a:gd name="connsiteY10" fmla="*/ 130435 h 4562950"/>
                <a:gd name="connsiteX11" fmla="*/ 13979471 w 13979471"/>
                <a:gd name="connsiteY11" fmla="*/ 37445 h 4562950"/>
                <a:gd name="connsiteX0" fmla="*/ 0 w 13979471"/>
                <a:gd name="connsiteY0" fmla="*/ 4525505 h 4525505"/>
                <a:gd name="connsiteX1" fmla="*/ 46495 w 13979471"/>
                <a:gd name="connsiteY1" fmla="*/ 2882684 h 4525505"/>
                <a:gd name="connsiteX2" fmla="*/ 216976 w 13979471"/>
                <a:gd name="connsiteY2" fmla="*/ 2417735 h 4525505"/>
                <a:gd name="connsiteX3" fmla="*/ 495945 w 13979471"/>
                <a:gd name="connsiteY3" fmla="*/ 2045776 h 4525505"/>
                <a:gd name="connsiteX4" fmla="*/ 914400 w 13979471"/>
                <a:gd name="connsiteY4" fmla="*/ 1890793 h 4525505"/>
                <a:gd name="connsiteX5" fmla="*/ 1162373 w 13979471"/>
                <a:gd name="connsiteY5" fmla="*/ 1890793 h 4525505"/>
                <a:gd name="connsiteX6" fmla="*/ 2727701 w 13979471"/>
                <a:gd name="connsiteY6" fmla="*/ 1906291 h 4525505"/>
                <a:gd name="connsiteX7" fmla="*/ 3239145 w 13979471"/>
                <a:gd name="connsiteY7" fmla="*/ 1906291 h 4525505"/>
                <a:gd name="connsiteX8" fmla="*/ 3471620 w 13979471"/>
                <a:gd name="connsiteY8" fmla="*/ 1410345 h 4525505"/>
                <a:gd name="connsiteX9" fmla="*/ 4897464 w 13979471"/>
                <a:gd name="connsiteY9" fmla="*/ 1069383 h 4525505"/>
                <a:gd name="connsiteX10" fmla="*/ 4928461 w 13979471"/>
                <a:gd name="connsiteY10" fmla="*/ 92990 h 4525505"/>
                <a:gd name="connsiteX11" fmla="*/ 13979471 w 13979471"/>
                <a:gd name="connsiteY11" fmla="*/ 0 h 4525505"/>
                <a:gd name="connsiteX0" fmla="*/ 4264 w 13948566"/>
                <a:gd name="connsiteY0" fmla="*/ 4560674 h 4560674"/>
                <a:gd name="connsiteX1" fmla="*/ 15590 w 13948566"/>
                <a:gd name="connsiteY1" fmla="*/ 2882684 h 4560674"/>
                <a:gd name="connsiteX2" fmla="*/ 186071 w 13948566"/>
                <a:gd name="connsiteY2" fmla="*/ 2417735 h 4560674"/>
                <a:gd name="connsiteX3" fmla="*/ 465040 w 13948566"/>
                <a:gd name="connsiteY3" fmla="*/ 2045776 h 4560674"/>
                <a:gd name="connsiteX4" fmla="*/ 883495 w 13948566"/>
                <a:gd name="connsiteY4" fmla="*/ 1890793 h 4560674"/>
                <a:gd name="connsiteX5" fmla="*/ 1131468 w 13948566"/>
                <a:gd name="connsiteY5" fmla="*/ 1890793 h 4560674"/>
                <a:gd name="connsiteX6" fmla="*/ 2696796 w 13948566"/>
                <a:gd name="connsiteY6" fmla="*/ 1906291 h 4560674"/>
                <a:gd name="connsiteX7" fmla="*/ 3208240 w 13948566"/>
                <a:gd name="connsiteY7" fmla="*/ 1906291 h 4560674"/>
                <a:gd name="connsiteX8" fmla="*/ 3440715 w 13948566"/>
                <a:gd name="connsiteY8" fmla="*/ 1410345 h 4560674"/>
                <a:gd name="connsiteX9" fmla="*/ 4866559 w 13948566"/>
                <a:gd name="connsiteY9" fmla="*/ 1069383 h 4560674"/>
                <a:gd name="connsiteX10" fmla="*/ 4897556 w 13948566"/>
                <a:gd name="connsiteY10" fmla="*/ 92990 h 4560674"/>
                <a:gd name="connsiteX11" fmla="*/ 13948566 w 13948566"/>
                <a:gd name="connsiteY11" fmla="*/ 0 h 4560674"/>
                <a:gd name="connsiteX0" fmla="*/ 24709 w 13969011"/>
                <a:gd name="connsiteY0" fmla="*/ 4560674 h 4560674"/>
                <a:gd name="connsiteX1" fmla="*/ 36035 w 13969011"/>
                <a:gd name="connsiteY1" fmla="*/ 2882684 h 4560674"/>
                <a:gd name="connsiteX2" fmla="*/ 485485 w 13969011"/>
                <a:gd name="connsiteY2" fmla="*/ 2045776 h 4560674"/>
                <a:gd name="connsiteX3" fmla="*/ 903940 w 13969011"/>
                <a:gd name="connsiteY3" fmla="*/ 1890793 h 4560674"/>
                <a:gd name="connsiteX4" fmla="*/ 1151913 w 13969011"/>
                <a:gd name="connsiteY4" fmla="*/ 1890793 h 4560674"/>
                <a:gd name="connsiteX5" fmla="*/ 2717241 w 13969011"/>
                <a:gd name="connsiteY5" fmla="*/ 1906291 h 4560674"/>
                <a:gd name="connsiteX6" fmla="*/ 3228685 w 13969011"/>
                <a:gd name="connsiteY6" fmla="*/ 1906291 h 4560674"/>
                <a:gd name="connsiteX7" fmla="*/ 3461160 w 13969011"/>
                <a:gd name="connsiteY7" fmla="*/ 1410345 h 4560674"/>
                <a:gd name="connsiteX8" fmla="*/ 4887004 w 13969011"/>
                <a:gd name="connsiteY8" fmla="*/ 1069383 h 4560674"/>
                <a:gd name="connsiteX9" fmla="*/ 4918001 w 13969011"/>
                <a:gd name="connsiteY9" fmla="*/ 92990 h 4560674"/>
                <a:gd name="connsiteX10" fmla="*/ 13969011 w 13969011"/>
                <a:gd name="connsiteY10" fmla="*/ 0 h 4560674"/>
                <a:gd name="connsiteX0" fmla="*/ 18846 w 13963148"/>
                <a:gd name="connsiteY0" fmla="*/ 4560674 h 4560674"/>
                <a:gd name="connsiteX1" fmla="*/ 30172 w 13963148"/>
                <a:gd name="connsiteY1" fmla="*/ 2882684 h 4560674"/>
                <a:gd name="connsiteX2" fmla="*/ 400109 w 13963148"/>
                <a:gd name="connsiteY2" fmla="*/ 2055715 h 4560674"/>
                <a:gd name="connsiteX3" fmla="*/ 898077 w 13963148"/>
                <a:gd name="connsiteY3" fmla="*/ 1890793 h 4560674"/>
                <a:gd name="connsiteX4" fmla="*/ 1146050 w 13963148"/>
                <a:gd name="connsiteY4" fmla="*/ 1890793 h 4560674"/>
                <a:gd name="connsiteX5" fmla="*/ 2711378 w 13963148"/>
                <a:gd name="connsiteY5" fmla="*/ 1906291 h 4560674"/>
                <a:gd name="connsiteX6" fmla="*/ 3222822 w 13963148"/>
                <a:gd name="connsiteY6" fmla="*/ 1906291 h 4560674"/>
                <a:gd name="connsiteX7" fmla="*/ 3455297 w 13963148"/>
                <a:gd name="connsiteY7" fmla="*/ 1410345 h 4560674"/>
                <a:gd name="connsiteX8" fmla="*/ 4881141 w 13963148"/>
                <a:gd name="connsiteY8" fmla="*/ 1069383 h 4560674"/>
                <a:gd name="connsiteX9" fmla="*/ 4912138 w 13963148"/>
                <a:gd name="connsiteY9" fmla="*/ 92990 h 4560674"/>
                <a:gd name="connsiteX10" fmla="*/ 13963148 w 13963148"/>
                <a:gd name="connsiteY10" fmla="*/ 0 h 4560674"/>
                <a:gd name="connsiteX0" fmla="*/ 18846 w 13963148"/>
                <a:gd name="connsiteY0" fmla="*/ 4560674 h 4560674"/>
                <a:gd name="connsiteX1" fmla="*/ 30172 w 13963148"/>
                <a:gd name="connsiteY1" fmla="*/ 2882684 h 4560674"/>
                <a:gd name="connsiteX2" fmla="*/ 400109 w 13963148"/>
                <a:gd name="connsiteY2" fmla="*/ 2055715 h 4560674"/>
                <a:gd name="connsiteX3" fmla="*/ 1146050 w 13963148"/>
                <a:gd name="connsiteY3" fmla="*/ 1890793 h 4560674"/>
                <a:gd name="connsiteX4" fmla="*/ 2711378 w 13963148"/>
                <a:gd name="connsiteY4" fmla="*/ 1906291 h 4560674"/>
                <a:gd name="connsiteX5" fmla="*/ 3222822 w 13963148"/>
                <a:gd name="connsiteY5" fmla="*/ 1906291 h 4560674"/>
                <a:gd name="connsiteX6" fmla="*/ 3455297 w 13963148"/>
                <a:gd name="connsiteY6" fmla="*/ 1410345 h 4560674"/>
                <a:gd name="connsiteX7" fmla="*/ 4881141 w 13963148"/>
                <a:gd name="connsiteY7" fmla="*/ 1069383 h 4560674"/>
                <a:gd name="connsiteX8" fmla="*/ 4912138 w 13963148"/>
                <a:gd name="connsiteY8" fmla="*/ 92990 h 4560674"/>
                <a:gd name="connsiteX9" fmla="*/ 13963148 w 13963148"/>
                <a:gd name="connsiteY9" fmla="*/ 0 h 4560674"/>
                <a:gd name="connsiteX0" fmla="*/ 0 w 13944302"/>
                <a:gd name="connsiteY0" fmla="*/ 4560674 h 4560674"/>
                <a:gd name="connsiteX1" fmla="*/ 11326 w 13944302"/>
                <a:gd name="connsiteY1" fmla="*/ 2882684 h 4560674"/>
                <a:gd name="connsiteX2" fmla="*/ 381263 w 13944302"/>
                <a:gd name="connsiteY2" fmla="*/ 2055715 h 4560674"/>
                <a:gd name="connsiteX3" fmla="*/ 1127204 w 13944302"/>
                <a:gd name="connsiteY3" fmla="*/ 1890793 h 4560674"/>
                <a:gd name="connsiteX4" fmla="*/ 2692532 w 13944302"/>
                <a:gd name="connsiteY4" fmla="*/ 1906291 h 4560674"/>
                <a:gd name="connsiteX5" fmla="*/ 3203976 w 13944302"/>
                <a:gd name="connsiteY5" fmla="*/ 1906291 h 4560674"/>
                <a:gd name="connsiteX6" fmla="*/ 3436451 w 13944302"/>
                <a:gd name="connsiteY6" fmla="*/ 1410345 h 4560674"/>
                <a:gd name="connsiteX7" fmla="*/ 4862295 w 13944302"/>
                <a:gd name="connsiteY7" fmla="*/ 1069383 h 4560674"/>
                <a:gd name="connsiteX8" fmla="*/ 4893292 w 13944302"/>
                <a:gd name="connsiteY8" fmla="*/ 92990 h 4560674"/>
                <a:gd name="connsiteX9" fmla="*/ 13944302 w 13944302"/>
                <a:gd name="connsiteY9" fmla="*/ 0 h 4560674"/>
                <a:gd name="connsiteX0" fmla="*/ 0 w 13944302"/>
                <a:gd name="connsiteY0" fmla="*/ 4560674 h 4560674"/>
                <a:gd name="connsiteX1" fmla="*/ 11326 w 13944302"/>
                <a:gd name="connsiteY1" fmla="*/ 2882684 h 4560674"/>
                <a:gd name="connsiteX2" fmla="*/ 381263 w 13944302"/>
                <a:gd name="connsiteY2" fmla="*/ 2055715 h 4560674"/>
                <a:gd name="connsiteX3" fmla="*/ 1127204 w 13944302"/>
                <a:gd name="connsiteY3" fmla="*/ 1890793 h 4560674"/>
                <a:gd name="connsiteX4" fmla="*/ 2692532 w 13944302"/>
                <a:gd name="connsiteY4" fmla="*/ 1906291 h 4560674"/>
                <a:gd name="connsiteX5" fmla="*/ 3203976 w 13944302"/>
                <a:gd name="connsiteY5" fmla="*/ 1856596 h 4560674"/>
                <a:gd name="connsiteX6" fmla="*/ 3436451 w 13944302"/>
                <a:gd name="connsiteY6" fmla="*/ 1410345 h 4560674"/>
                <a:gd name="connsiteX7" fmla="*/ 4862295 w 13944302"/>
                <a:gd name="connsiteY7" fmla="*/ 1069383 h 4560674"/>
                <a:gd name="connsiteX8" fmla="*/ 4893292 w 13944302"/>
                <a:gd name="connsiteY8" fmla="*/ 92990 h 4560674"/>
                <a:gd name="connsiteX9" fmla="*/ 13944302 w 13944302"/>
                <a:gd name="connsiteY9" fmla="*/ 0 h 4560674"/>
                <a:gd name="connsiteX0" fmla="*/ 0 w 13944302"/>
                <a:gd name="connsiteY0" fmla="*/ 4560674 h 4560674"/>
                <a:gd name="connsiteX1" fmla="*/ 11326 w 13944302"/>
                <a:gd name="connsiteY1" fmla="*/ 2882684 h 4560674"/>
                <a:gd name="connsiteX2" fmla="*/ 381263 w 13944302"/>
                <a:gd name="connsiteY2" fmla="*/ 2055715 h 4560674"/>
                <a:gd name="connsiteX3" fmla="*/ 1127204 w 13944302"/>
                <a:gd name="connsiteY3" fmla="*/ 1890793 h 4560674"/>
                <a:gd name="connsiteX4" fmla="*/ 3203976 w 13944302"/>
                <a:gd name="connsiteY4" fmla="*/ 1856596 h 4560674"/>
                <a:gd name="connsiteX5" fmla="*/ 3436451 w 13944302"/>
                <a:gd name="connsiteY5" fmla="*/ 1410345 h 4560674"/>
                <a:gd name="connsiteX6" fmla="*/ 4862295 w 13944302"/>
                <a:gd name="connsiteY6" fmla="*/ 1069383 h 4560674"/>
                <a:gd name="connsiteX7" fmla="*/ 4893292 w 13944302"/>
                <a:gd name="connsiteY7" fmla="*/ 92990 h 4560674"/>
                <a:gd name="connsiteX8" fmla="*/ 13944302 w 13944302"/>
                <a:gd name="connsiteY8" fmla="*/ 0 h 4560674"/>
                <a:gd name="connsiteX0" fmla="*/ 0 w 13944302"/>
                <a:gd name="connsiteY0" fmla="*/ 4560674 h 4560674"/>
                <a:gd name="connsiteX1" fmla="*/ 11326 w 13944302"/>
                <a:gd name="connsiteY1" fmla="*/ 2882684 h 4560674"/>
                <a:gd name="connsiteX2" fmla="*/ 381263 w 13944302"/>
                <a:gd name="connsiteY2" fmla="*/ 2055715 h 4560674"/>
                <a:gd name="connsiteX3" fmla="*/ 1127204 w 13944302"/>
                <a:gd name="connsiteY3" fmla="*/ 1890793 h 4560674"/>
                <a:gd name="connsiteX4" fmla="*/ 3203976 w 13944302"/>
                <a:gd name="connsiteY4" fmla="*/ 1886413 h 4560674"/>
                <a:gd name="connsiteX5" fmla="*/ 3436451 w 13944302"/>
                <a:gd name="connsiteY5" fmla="*/ 1410345 h 4560674"/>
                <a:gd name="connsiteX6" fmla="*/ 4862295 w 13944302"/>
                <a:gd name="connsiteY6" fmla="*/ 1069383 h 4560674"/>
                <a:gd name="connsiteX7" fmla="*/ 4893292 w 13944302"/>
                <a:gd name="connsiteY7" fmla="*/ 92990 h 4560674"/>
                <a:gd name="connsiteX8" fmla="*/ 13944302 w 13944302"/>
                <a:gd name="connsiteY8" fmla="*/ 0 h 4560674"/>
                <a:gd name="connsiteX0" fmla="*/ 0 w 13944302"/>
                <a:gd name="connsiteY0" fmla="*/ 4560674 h 4560674"/>
                <a:gd name="connsiteX1" fmla="*/ 11326 w 13944302"/>
                <a:gd name="connsiteY1" fmla="*/ 2882684 h 4560674"/>
                <a:gd name="connsiteX2" fmla="*/ 381263 w 13944302"/>
                <a:gd name="connsiteY2" fmla="*/ 2055715 h 4560674"/>
                <a:gd name="connsiteX3" fmla="*/ 1127204 w 13944302"/>
                <a:gd name="connsiteY3" fmla="*/ 1890793 h 4560674"/>
                <a:gd name="connsiteX4" fmla="*/ 3203976 w 13944302"/>
                <a:gd name="connsiteY4" fmla="*/ 1886413 h 4560674"/>
                <a:gd name="connsiteX5" fmla="*/ 3436451 w 13944302"/>
                <a:gd name="connsiteY5" fmla="*/ 1410345 h 4560674"/>
                <a:gd name="connsiteX6" fmla="*/ 4882174 w 13944302"/>
                <a:gd name="connsiteY6" fmla="*/ 979931 h 4560674"/>
                <a:gd name="connsiteX7" fmla="*/ 4893292 w 13944302"/>
                <a:gd name="connsiteY7" fmla="*/ 92990 h 4560674"/>
                <a:gd name="connsiteX8" fmla="*/ 13944302 w 13944302"/>
                <a:gd name="connsiteY8" fmla="*/ 0 h 456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44302" h="4560674">
                  <a:moveTo>
                    <a:pt x="0" y="4560674"/>
                  </a:moveTo>
                  <a:cubicBezTo>
                    <a:pt x="3775" y="4001344"/>
                    <a:pt x="7551" y="3442014"/>
                    <a:pt x="11326" y="2882684"/>
                  </a:cubicBezTo>
                  <a:cubicBezTo>
                    <a:pt x="74870" y="2465191"/>
                    <a:pt x="195283" y="2221030"/>
                    <a:pt x="381263" y="2055715"/>
                  </a:cubicBezTo>
                  <a:cubicBezTo>
                    <a:pt x="567243" y="1890400"/>
                    <a:pt x="741993" y="1915697"/>
                    <a:pt x="1127204" y="1890793"/>
                  </a:cubicBezTo>
                  <a:lnTo>
                    <a:pt x="3203976" y="1886413"/>
                  </a:lnTo>
                  <a:lnTo>
                    <a:pt x="3436451" y="1410345"/>
                  </a:lnTo>
                  <a:lnTo>
                    <a:pt x="4882174" y="979931"/>
                  </a:lnTo>
                  <a:lnTo>
                    <a:pt x="4893292" y="92990"/>
                  </a:lnTo>
                  <a:lnTo>
                    <a:pt x="13944302" y="0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 461"/>
            <p:cNvSpPr/>
            <p:nvPr/>
          </p:nvSpPr>
          <p:spPr>
            <a:xfrm>
              <a:off x="19326386" y="3099661"/>
              <a:ext cx="77492" cy="4881966"/>
            </a:xfrm>
            <a:custGeom>
              <a:avLst/>
              <a:gdLst>
                <a:gd name="connsiteX0" fmla="*/ 0 w 77492"/>
                <a:gd name="connsiteY0" fmla="*/ 0 h 4881966"/>
                <a:gd name="connsiteX1" fmla="*/ 77492 w 77492"/>
                <a:gd name="connsiteY1" fmla="*/ 4881966 h 488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492" h="4881966">
                  <a:moveTo>
                    <a:pt x="0" y="0"/>
                  </a:moveTo>
                  <a:lnTo>
                    <a:pt x="77492" y="4881966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Freeform 462"/>
            <p:cNvSpPr/>
            <p:nvPr/>
          </p:nvSpPr>
          <p:spPr>
            <a:xfrm>
              <a:off x="18672117" y="3425125"/>
              <a:ext cx="1756540" cy="9557660"/>
            </a:xfrm>
            <a:custGeom>
              <a:avLst/>
              <a:gdLst>
                <a:gd name="connsiteX0" fmla="*/ 1332854 w 1441342"/>
                <a:gd name="connsiteY0" fmla="*/ 0 h 8803038"/>
                <a:gd name="connsiteX1" fmla="*/ 1255362 w 1441342"/>
                <a:gd name="connsiteY1" fmla="*/ 139485 h 8803038"/>
                <a:gd name="connsiteX2" fmla="*/ 1441342 w 1441342"/>
                <a:gd name="connsiteY2" fmla="*/ 7253207 h 8803038"/>
                <a:gd name="connsiteX3" fmla="*/ 0 w 1441342"/>
                <a:gd name="connsiteY3" fmla="*/ 8803038 h 8803038"/>
                <a:gd name="connsiteX0" fmla="*/ 1678542 w 1787030"/>
                <a:gd name="connsiteY0" fmla="*/ 0 h 9516716"/>
                <a:gd name="connsiteX1" fmla="*/ 1601050 w 1787030"/>
                <a:gd name="connsiteY1" fmla="*/ 139485 h 9516716"/>
                <a:gd name="connsiteX2" fmla="*/ 1787030 w 1787030"/>
                <a:gd name="connsiteY2" fmla="*/ 7253207 h 9516716"/>
                <a:gd name="connsiteX3" fmla="*/ 0 w 1787030"/>
                <a:gd name="connsiteY3" fmla="*/ 9516716 h 9516716"/>
                <a:gd name="connsiteX0" fmla="*/ 1678542 w 1787030"/>
                <a:gd name="connsiteY0" fmla="*/ 0 h 9516716"/>
                <a:gd name="connsiteX1" fmla="*/ 1601050 w 1787030"/>
                <a:gd name="connsiteY1" fmla="*/ 139485 h 9516716"/>
                <a:gd name="connsiteX2" fmla="*/ 1787030 w 1787030"/>
                <a:gd name="connsiteY2" fmla="*/ 7253207 h 9516716"/>
                <a:gd name="connsiteX3" fmla="*/ 348901 w 1787030"/>
                <a:gd name="connsiteY3" fmla="*/ 8796612 h 9516716"/>
                <a:gd name="connsiteX4" fmla="*/ 0 w 1787030"/>
                <a:gd name="connsiteY4" fmla="*/ 9516716 h 9516716"/>
                <a:gd name="connsiteX0" fmla="*/ 1692656 w 1801144"/>
                <a:gd name="connsiteY0" fmla="*/ 0 h 9516716"/>
                <a:gd name="connsiteX1" fmla="*/ 1615164 w 1801144"/>
                <a:gd name="connsiteY1" fmla="*/ 139485 h 9516716"/>
                <a:gd name="connsiteX2" fmla="*/ 1801144 w 1801144"/>
                <a:gd name="connsiteY2" fmla="*/ 7253207 h 9516716"/>
                <a:gd name="connsiteX3" fmla="*/ 363015 w 1801144"/>
                <a:gd name="connsiteY3" fmla="*/ 8796612 h 9516716"/>
                <a:gd name="connsiteX4" fmla="*/ 14114 w 1801144"/>
                <a:gd name="connsiteY4" fmla="*/ 9516716 h 9516716"/>
                <a:gd name="connsiteX0" fmla="*/ 1692656 w 1801144"/>
                <a:gd name="connsiteY0" fmla="*/ 0 h 9516716"/>
                <a:gd name="connsiteX1" fmla="*/ 1615164 w 1801144"/>
                <a:gd name="connsiteY1" fmla="*/ 139485 h 9516716"/>
                <a:gd name="connsiteX2" fmla="*/ 1801144 w 1801144"/>
                <a:gd name="connsiteY2" fmla="*/ 7253207 h 9516716"/>
                <a:gd name="connsiteX3" fmla="*/ 363015 w 1801144"/>
                <a:gd name="connsiteY3" fmla="*/ 8796612 h 9516716"/>
                <a:gd name="connsiteX4" fmla="*/ 14114 w 1801144"/>
                <a:gd name="connsiteY4" fmla="*/ 9516716 h 9516716"/>
                <a:gd name="connsiteX0" fmla="*/ 1692656 w 1756540"/>
                <a:gd name="connsiteY0" fmla="*/ 0 h 9516716"/>
                <a:gd name="connsiteX1" fmla="*/ 1615164 w 1756540"/>
                <a:gd name="connsiteY1" fmla="*/ 139485 h 9516716"/>
                <a:gd name="connsiteX2" fmla="*/ 1756540 w 1756540"/>
                <a:gd name="connsiteY2" fmla="*/ 7331265 h 9516716"/>
                <a:gd name="connsiteX3" fmla="*/ 363015 w 1756540"/>
                <a:gd name="connsiteY3" fmla="*/ 8796612 h 9516716"/>
                <a:gd name="connsiteX4" fmla="*/ 14114 w 1756540"/>
                <a:gd name="connsiteY4" fmla="*/ 9516716 h 9516716"/>
                <a:gd name="connsiteX0" fmla="*/ 1692656 w 1756540"/>
                <a:gd name="connsiteY0" fmla="*/ 0 h 9557660"/>
                <a:gd name="connsiteX1" fmla="*/ 1615164 w 1756540"/>
                <a:gd name="connsiteY1" fmla="*/ 139485 h 9557660"/>
                <a:gd name="connsiteX2" fmla="*/ 1756540 w 1756540"/>
                <a:gd name="connsiteY2" fmla="*/ 7331265 h 9557660"/>
                <a:gd name="connsiteX3" fmla="*/ 363015 w 1756540"/>
                <a:gd name="connsiteY3" fmla="*/ 8796612 h 9557660"/>
                <a:gd name="connsiteX4" fmla="*/ 14114 w 1756540"/>
                <a:gd name="connsiteY4" fmla="*/ 9557660 h 955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540" h="9557660">
                  <a:moveTo>
                    <a:pt x="1692656" y="0"/>
                  </a:moveTo>
                  <a:lnTo>
                    <a:pt x="1615164" y="139485"/>
                  </a:lnTo>
                  <a:lnTo>
                    <a:pt x="1756540" y="7331265"/>
                  </a:lnTo>
                  <a:lnTo>
                    <a:pt x="363015" y="8796612"/>
                  </a:lnTo>
                  <a:cubicBezTo>
                    <a:pt x="246715" y="9036647"/>
                    <a:pt x="-70308" y="9295323"/>
                    <a:pt x="14114" y="9557660"/>
                  </a:cubicBez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Freeform 463"/>
            <p:cNvSpPr/>
            <p:nvPr/>
          </p:nvSpPr>
          <p:spPr>
            <a:xfrm>
              <a:off x="20624728" y="12194860"/>
              <a:ext cx="1035671" cy="2485293"/>
            </a:xfrm>
            <a:custGeom>
              <a:avLst/>
              <a:gdLst>
                <a:gd name="connsiteX0" fmla="*/ 436988 w 1050556"/>
                <a:gd name="connsiteY0" fmla="*/ 2488085 h 2488085"/>
                <a:gd name="connsiteX1" fmla="*/ 276772 w 1050556"/>
                <a:gd name="connsiteY1" fmla="*/ 1616669 h 2488085"/>
                <a:gd name="connsiteX2" fmla="*/ 38403 w 1050556"/>
                <a:gd name="connsiteY2" fmla="*/ 776515 h 2488085"/>
                <a:gd name="connsiteX3" fmla="*/ 22772 w 1050556"/>
                <a:gd name="connsiteY3" fmla="*/ 284146 h 2488085"/>
                <a:gd name="connsiteX4" fmla="*/ 30588 w 1050556"/>
                <a:gd name="connsiteY4" fmla="*/ 112208 h 2488085"/>
                <a:gd name="connsiteX5" fmla="*/ 401819 w 1050556"/>
                <a:gd name="connsiteY5" fmla="*/ 2792 h 2488085"/>
                <a:gd name="connsiteX6" fmla="*/ 452619 w 1050556"/>
                <a:gd name="connsiteY6" fmla="*/ 225531 h 2488085"/>
                <a:gd name="connsiteX7" fmla="*/ 894188 w 1050556"/>
                <a:gd name="connsiteY7" fmla="*/ 1206362 h 2488085"/>
                <a:gd name="connsiteX8" fmla="*/ 1034865 w 1050556"/>
                <a:gd name="connsiteY8" fmla="*/ 1534608 h 2488085"/>
                <a:gd name="connsiteX9" fmla="*/ 1034865 w 1050556"/>
                <a:gd name="connsiteY9" fmla="*/ 1671377 h 2488085"/>
                <a:gd name="connsiteX10" fmla="*/ 925449 w 1050556"/>
                <a:gd name="connsiteY10" fmla="*/ 1831592 h 2488085"/>
                <a:gd name="connsiteX11" fmla="*/ 436988 w 1050556"/>
                <a:gd name="connsiteY11" fmla="*/ 2488085 h 2488085"/>
                <a:gd name="connsiteX0" fmla="*/ 436988 w 1050556"/>
                <a:gd name="connsiteY0" fmla="*/ 2488085 h 2488085"/>
                <a:gd name="connsiteX1" fmla="*/ 276772 w 1050556"/>
                <a:gd name="connsiteY1" fmla="*/ 1616669 h 2488085"/>
                <a:gd name="connsiteX2" fmla="*/ 38403 w 1050556"/>
                <a:gd name="connsiteY2" fmla="*/ 776515 h 2488085"/>
                <a:gd name="connsiteX3" fmla="*/ 22772 w 1050556"/>
                <a:gd name="connsiteY3" fmla="*/ 284146 h 2488085"/>
                <a:gd name="connsiteX4" fmla="*/ 30588 w 1050556"/>
                <a:gd name="connsiteY4" fmla="*/ 112208 h 2488085"/>
                <a:gd name="connsiteX5" fmla="*/ 401819 w 1050556"/>
                <a:gd name="connsiteY5" fmla="*/ 2792 h 2488085"/>
                <a:gd name="connsiteX6" fmla="*/ 452619 w 1050556"/>
                <a:gd name="connsiteY6" fmla="*/ 225531 h 2488085"/>
                <a:gd name="connsiteX7" fmla="*/ 894188 w 1050556"/>
                <a:gd name="connsiteY7" fmla="*/ 1206362 h 2488085"/>
                <a:gd name="connsiteX8" fmla="*/ 1034865 w 1050556"/>
                <a:gd name="connsiteY8" fmla="*/ 1534608 h 2488085"/>
                <a:gd name="connsiteX9" fmla="*/ 1034865 w 1050556"/>
                <a:gd name="connsiteY9" fmla="*/ 1671377 h 2488085"/>
                <a:gd name="connsiteX10" fmla="*/ 925449 w 1050556"/>
                <a:gd name="connsiteY10" fmla="*/ 1831592 h 2488085"/>
                <a:gd name="connsiteX11" fmla="*/ 436988 w 1050556"/>
                <a:gd name="connsiteY11" fmla="*/ 2488085 h 2488085"/>
                <a:gd name="connsiteX0" fmla="*/ 436988 w 1050556"/>
                <a:gd name="connsiteY0" fmla="*/ 2516030 h 2516030"/>
                <a:gd name="connsiteX1" fmla="*/ 276772 w 1050556"/>
                <a:gd name="connsiteY1" fmla="*/ 1644614 h 2516030"/>
                <a:gd name="connsiteX2" fmla="*/ 38403 w 1050556"/>
                <a:gd name="connsiteY2" fmla="*/ 804460 h 2516030"/>
                <a:gd name="connsiteX3" fmla="*/ 22772 w 1050556"/>
                <a:gd name="connsiteY3" fmla="*/ 312091 h 2516030"/>
                <a:gd name="connsiteX4" fmla="*/ 30588 w 1050556"/>
                <a:gd name="connsiteY4" fmla="*/ 140153 h 2516030"/>
                <a:gd name="connsiteX5" fmla="*/ 401819 w 1050556"/>
                <a:gd name="connsiteY5" fmla="*/ 30737 h 2516030"/>
                <a:gd name="connsiteX6" fmla="*/ 452619 w 1050556"/>
                <a:gd name="connsiteY6" fmla="*/ 253476 h 2516030"/>
                <a:gd name="connsiteX7" fmla="*/ 894188 w 1050556"/>
                <a:gd name="connsiteY7" fmla="*/ 1234307 h 2516030"/>
                <a:gd name="connsiteX8" fmla="*/ 1034865 w 1050556"/>
                <a:gd name="connsiteY8" fmla="*/ 1562553 h 2516030"/>
                <a:gd name="connsiteX9" fmla="*/ 1034865 w 1050556"/>
                <a:gd name="connsiteY9" fmla="*/ 1699322 h 2516030"/>
                <a:gd name="connsiteX10" fmla="*/ 925449 w 1050556"/>
                <a:gd name="connsiteY10" fmla="*/ 1859537 h 2516030"/>
                <a:gd name="connsiteX11" fmla="*/ 436988 w 1050556"/>
                <a:gd name="connsiteY11" fmla="*/ 2516030 h 2516030"/>
                <a:gd name="connsiteX0" fmla="*/ 436988 w 1050556"/>
                <a:gd name="connsiteY0" fmla="*/ 2485293 h 2485293"/>
                <a:gd name="connsiteX1" fmla="*/ 276772 w 1050556"/>
                <a:gd name="connsiteY1" fmla="*/ 1613877 h 2485293"/>
                <a:gd name="connsiteX2" fmla="*/ 38403 w 1050556"/>
                <a:gd name="connsiteY2" fmla="*/ 773723 h 2485293"/>
                <a:gd name="connsiteX3" fmla="*/ 22772 w 1050556"/>
                <a:gd name="connsiteY3" fmla="*/ 281354 h 2485293"/>
                <a:gd name="connsiteX4" fmla="*/ 30588 w 1050556"/>
                <a:gd name="connsiteY4" fmla="*/ 109416 h 2485293"/>
                <a:gd name="connsiteX5" fmla="*/ 401819 w 1050556"/>
                <a:gd name="connsiteY5" fmla="*/ 0 h 2485293"/>
                <a:gd name="connsiteX6" fmla="*/ 452619 w 1050556"/>
                <a:gd name="connsiteY6" fmla="*/ 222739 h 2485293"/>
                <a:gd name="connsiteX7" fmla="*/ 894188 w 1050556"/>
                <a:gd name="connsiteY7" fmla="*/ 1203570 h 2485293"/>
                <a:gd name="connsiteX8" fmla="*/ 1034865 w 1050556"/>
                <a:gd name="connsiteY8" fmla="*/ 1531816 h 2485293"/>
                <a:gd name="connsiteX9" fmla="*/ 1034865 w 1050556"/>
                <a:gd name="connsiteY9" fmla="*/ 1668585 h 2485293"/>
                <a:gd name="connsiteX10" fmla="*/ 925449 w 1050556"/>
                <a:gd name="connsiteY10" fmla="*/ 1828800 h 2485293"/>
                <a:gd name="connsiteX11" fmla="*/ 436988 w 1050556"/>
                <a:gd name="connsiteY11" fmla="*/ 2485293 h 2485293"/>
                <a:gd name="connsiteX0" fmla="*/ 422103 w 1035671"/>
                <a:gd name="connsiteY0" fmla="*/ 2485293 h 2485293"/>
                <a:gd name="connsiteX1" fmla="*/ 261887 w 1035671"/>
                <a:gd name="connsiteY1" fmla="*/ 1613877 h 2485293"/>
                <a:gd name="connsiteX2" fmla="*/ 23518 w 1035671"/>
                <a:gd name="connsiteY2" fmla="*/ 773723 h 2485293"/>
                <a:gd name="connsiteX3" fmla="*/ 7887 w 1035671"/>
                <a:gd name="connsiteY3" fmla="*/ 281354 h 2485293"/>
                <a:gd name="connsiteX4" fmla="*/ 15703 w 1035671"/>
                <a:gd name="connsiteY4" fmla="*/ 109416 h 2485293"/>
                <a:gd name="connsiteX5" fmla="*/ 386934 w 1035671"/>
                <a:gd name="connsiteY5" fmla="*/ 0 h 2485293"/>
                <a:gd name="connsiteX6" fmla="*/ 437734 w 1035671"/>
                <a:gd name="connsiteY6" fmla="*/ 222739 h 2485293"/>
                <a:gd name="connsiteX7" fmla="*/ 879303 w 1035671"/>
                <a:gd name="connsiteY7" fmla="*/ 1203570 h 2485293"/>
                <a:gd name="connsiteX8" fmla="*/ 1019980 w 1035671"/>
                <a:gd name="connsiteY8" fmla="*/ 1531816 h 2485293"/>
                <a:gd name="connsiteX9" fmla="*/ 1019980 w 1035671"/>
                <a:gd name="connsiteY9" fmla="*/ 1668585 h 2485293"/>
                <a:gd name="connsiteX10" fmla="*/ 910564 w 1035671"/>
                <a:gd name="connsiteY10" fmla="*/ 1828800 h 2485293"/>
                <a:gd name="connsiteX11" fmla="*/ 422103 w 1035671"/>
                <a:gd name="connsiteY11" fmla="*/ 2485293 h 248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5671" h="2485293">
                  <a:moveTo>
                    <a:pt x="422103" y="2485293"/>
                  </a:moveTo>
                  <a:cubicBezTo>
                    <a:pt x="375210" y="2192216"/>
                    <a:pt x="328318" y="1899139"/>
                    <a:pt x="261887" y="1613877"/>
                  </a:cubicBezTo>
                  <a:cubicBezTo>
                    <a:pt x="195456" y="1328615"/>
                    <a:pt x="65851" y="995810"/>
                    <a:pt x="23518" y="773723"/>
                  </a:cubicBezTo>
                  <a:cubicBezTo>
                    <a:pt x="-18815" y="551636"/>
                    <a:pt x="9189" y="392072"/>
                    <a:pt x="7887" y="281354"/>
                  </a:cubicBezTo>
                  <a:lnTo>
                    <a:pt x="15703" y="109416"/>
                  </a:lnTo>
                  <a:lnTo>
                    <a:pt x="386934" y="0"/>
                  </a:lnTo>
                  <a:cubicBezTo>
                    <a:pt x="441641" y="97041"/>
                    <a:pt x="394750" y="92482"/>
                    <a:pt x="437734" y="222739"/>
                  </a:cubicBezTo>
                  <a:cubicBezTo>
                    <a:pt x="480718" y="352996"/>
                    <a:pt x="782262" y="985390"/>
                    <a:pt x="879303" y="1203570"/>
                  </a:cubicBezTo>
                  <a:cubicBezTo>
                    <a:pt x="976344" y="1421750"/>
                    <a:pt x="996534" y="1454313"/>
                    <a:pt x="1019980" y="1531816"/>
                  </a:cubicBezTo>
                  <a:cubicBezTo>
                    <a:pt x="1043426" y="1609318"/>
                    <a:pt x="1038216" y="1619088"/>
                    <a:pt x="1019980" y="1668585"/>
                  </a:cubicBezTo>
                  <a:cubicBezTo>
                    <a:pt x="1001744" y="1718082"/>
                    <a:pt x="910564" y="1828800"/>
                    <a:pt x="910564" y="1828800"/>
                  </a:cubicBezTo>
                  <a:lnTo>
                    <a:pt x="422103" y="248529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Rectangle 464"/>
            <p:cNvSpPr/>
            <p:nvPr/>
          </p:nvSpPr>
          <p:spPr>
            <a:xfrm>
              <a:off x="4586208" y="3431620"/>
              <a:ext cx="474785" cy="19343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Rectangle 465"/>
            <p:cNvSpPr/>
            <p:nvPr/>
          </p:nvSpPr>
          <p:spPr>
            <a:xfrm>
              <a:off x="4583723" y="3757246"/>
              <a:ext cx="474785" cy="19343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Rectangle 466"/>
            <p:cNvSpPr/>
            <p:nvPr/>
          </p:nvSpPr>
          <p:spPr>
            <a:xfrm rot="16200000">
              <a:off x="4183945" y="3598765"/>
              <a:ext cx="365995" cy="14614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Rectangle 467"/>
            <p:cNvSpPr/>
            <p:nvPr/>
          </p:nvSpPr>
          <p:spPr>
            <a:xfrm>
              <a:off x="5249637" y="2721381"/>
              <a:ext cx="231523" cy="14614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Rectangle 468"/>
            <p:cNvSpPr/>
            <p:nvPr/>
          </p:nvSpPr>
          <p:spPr>
            <a:xfrm rot="5400000">
              <a:off x="6452441" y="1794311"/>
              <a:ext cx="676482" cy="2554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ectangle 469"/>
            <p:cNvSpPr/>
            <p:nvPr/>
          </p:nvSpPr>
          <p:spPr>
            <a:xfrm rot="5400000">
              <a:off x="7035272" y="1793935"/>
              <a:ext cx="676482" cy="2554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Rectangle 470"/>
            <p:cNvSpPr/>
            <p:nvPr/>
          </p:nvSpPr>
          <p:spPr>
            <a:xfrm rot="5400000">
              <a:off x="7621158" y="1793936"/>
              <a:ext cx="676482" cy="2554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Rectangle 471"/>
            <p:cNvSpPr/>
            <p:nvPr/>
          </p:nvSpPr>
          <p:spPr>
            <a:xfrm rot="5400000">
              <a:off x="8209325" y="1788228"/>
              <a:ext cx="676482" cy="2554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reeform 472"/>
            <p:cNvSpPr/>
            <p:nvPr/>
          </p:nvSpPr>
          <p:spPr>
            <a:xfrm>
              <a:off x="19290890" y="2389239"/>
              <a:ext cx="5014452" cy="29496"/>
            </a:xfrm>
            <a:custGeom>
              <a:avLst/>
              <a:gdLst>
                <a:gd name="connsiteX0" fmla="*/ 0 w 5014452"/>
                <a:gd name="connsiteY0" fmla="*/ 29496 h 29496"/>
                <a:gd name="connsiteX1" fmla="*/ 5014452 w 5014452"/>
                <a:gd name="connsiteY1" fmla="*/ 0 h 29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14452" h="29496">
                  <a:moveTo>
                    <a:pt x="0" y="29496"/>
                  </a:moveTo>
                  <a:lnTo>
                    <a:pt x="5014452" y="0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Freeform 473"/>
            <p:cNvSpPr/>
            <p:nvPr/>
          </p:nvSpPr>
          <p:spPr>
            <a:xfrm>
              <a:off x="23272955" y="501445"/>
              <a:ext cx="0" cy="2949678"/>
            </a:xfrm>
            <a:custGeom>
              <a:avLst/>
              <a:gdLst>
                <a:gd name="connsiteX0" fmla="*/ 0 w 0"/>
                <a:gd name="connsiteY0" fmla="*/ 0 h 2949678"/>
                <a:gd name="connsiteX1" fmla="*/ 0 w 0"/>
                <a:gd name="connsiteY1" fmla="*/ 2949678 h 294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2949678">
                  <a:moveTo>
                    <a:pt x="0" y="0"/>
                  </a:moveTo>
                  <a:lnTo>
                    <a:pt x="0" y="2949678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Freeform 474"/>
            <p:cNvSpPr/>
            <p:nvPr/>
          </p:nvSpPr>
          <p:spPr>
            <a:xfrm rot="120000">
              <a:off x="24329664" y="4070069"/>
              <a:ext cx="2536723" cy="88491"/>
            </a:xfrm>
            <a:custGeom>
              <a:avLst/>
              <a:gdLst>
                <a:gd name="connsiteX0" fmla="*/ 0 w 2536723"/>
                <a:gd name="connsiteY0" fmla="*/ 88491 h 88491"/>
                <a:gd name="connsiteX1" fmla="*/ 2536723 w 2536723"/>
                <a:gd name="connsiteY1" fmla="*/ 0 h 8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36723" h="88491">
                  <a:moveTo>
                    <a:pt x="0" y="88491"/>
                  </a:moveTo>
                  <a:lnTo>
                    <a:pt x="2536723" y="0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 475"/>
            <p:cNvSpPr/>
            <p:nvPr/>
          </p:nvSpPr>
          <p:spPr>
            <a:xfrm rot="60000">
              <a:off x="23131423" y="4955619"/>
              <a:ext cx="3715817" cy="64428"/>
            </a:xfrm>
            <a:custGeom>
              <a:avLst/>
              <a:gdLst>
                <a:gd name="connsiteX0" fmla="*/ 0 w 2536723"/>
                <a:gd name="connsiteY0" fmla="*/ 88491 h 88491"/>
                <a:gd name="connsiteX1" fmla="*/ 2536723 w 2536723"/>
                <a:gd name="connsiteY1" fmla="*/ 0 h 88491"/>
                <a:gd name="connsiteX0" fmla="*/ 0 w 3715817"/>
                <a:gd name="connsiteY0" fmla="*/ 64428 h 64428"/>
                <a:gd name="connsiteX1" fmla="*/ 3715817 w 3715817"/>
                <a:gd name="connsiteY1" fmla="*/ 0 h 6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15817" h="64428">
                  <a:moveTo>
                    <a:pt x="0" y="64428"/>
                  </a:moveTo>
                  <a:lnTo>
                    <a:pt x="3715817" y="0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 476"/>
            <p:cNvSpPr/>
            <p:nvPr/>
          </p:nvSpPr>
          <p:spPr>
            <a:xfrm>
              <a:off x="24303789" y="481264"/>
              <a:ext cx="974902" cy="11980702"/>
            </a:xfrm>
            <a:custGeom>
              <a:avLst/>
              <a:gdLst>
                <a:gd name="connsiteX0" fmla="*/ 48127 w 818148"/>
                <a:gd name="connsiteY0" fmla="*/ 0 h 11405937"/>
                <a:gd name="connsiteX1" fmla="*/ 0 w 818148"/>
                <a:gd name="connsiteY1" fmla="*/ 6232358 h 11405937"/>
                <a:gd name="connsiteX2" fmla="*/ 818148 w 818148"/>
                <a:gd name="connsiteY2" fmla="*/ 11405937 h 11405937"/>
                <a:gd name="connsiteX0" fmla="*/ 48127 w 974902"/>
                <a:gd name="connsiteY0" fmla="*/ 0 h 11980702"/>
                <a:gd name="connsiteX1" fmla="*/ 0 w 974902"/>
                <a:gd name="connsiteY1" fmla="*/ 6232358 h 11980702"/>
                <a:gd name="connsiteX2" fmla="*/ 974902 w 974902"/>
                <a:gd name="connsiteY2" fmla="*/ 11980702 h 119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4902" h="11980702">
                  <a:moveTo>
                    <a:pt x="48127" y="0"/>
                  </a:moveTo>
                  <a:lnTo>
                    <a:pt x="0" y="6232358"/>
                  </a:lnTo>
                  <a:cubicBezTo>
                    <a:pt x="272716" y="7956884"/>
                    <a:pt x="702186" y="10256176"/>
                    <a:pt x="974902" y="11980702"/>
                  </a:cubicBez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Freeform 477"/>
            <p:cNvSpPr/>
            <p:nvPr/>
          </p:nvSpPr>
          <p:spPr>
            <a:xfrm>
              <a:off x="25266316" y="2478505"/>
              <a:ext cx="168442" cy="13619748"/>
            </a:xfrm>
            <a:custGeom>
              <a:avLst/>
              <a:gdLst>
                <a:gd name="connsiteX0" fmla="*/ 168442 w 168442"/>
                <a:gd name="connsiteY0" fmla="*/ 0 h 13619748"/>
                <a:gd name="connsiteX1" fmla="*/ 0 w 168442"/>
                <a:gd name="connsiteY1" fmla="*/ 13619748 h 1361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8442" h="13619748">
                  <a:moveTo>
                    <a:pt x="168442" y="0"/>
                  </a:moveTo>
                  <a:lnTo>
                    <a:pt x="0" y="13619748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Freeform 478"/>
            <p:cNvSpPr/>
            <p:nvPr/>
          </p:nvSpPr>
          <p:spPr>
            <a:xfrm>
              <a:off x="25362568" y="7988968"/>
              <a:ext cx="1540043" cy="24064"/>
            </a:xfrm>
            <a:custGeom>
              <a:avLst/>
              <a:gdLst>
                <a:gd name="connsiteX0" fmla="*/ 0 w 1540043"/>
                <a:gd name="connsiteY0" fmla="*/ 0 h 24064"/>
                <a:gd name="connsiteX1" fmla="*/ 1540043 w 1540043"/>
                <a:gd name="connsiteY1" fmla="*/ 24064 h 2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0043" h="24064">
                  <a:moveTo>
                    <a:pt x="0" y="0"/>
                  </a:moveTo>
                  <a:lnTo>
                    <a:pt x="1540043" y="24064"/>
                  </a:lnTo>
                </a:path>
              </a:pathLst>
            </a:custGeom>
            <a:noFill/>
            <a:ln w="1524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Freeform 479"/>
            <p:cNvSpPr/>
            <p:nvPr/>
          </p:nvSpPr>
          <p:spPr>
            <a:xfrm>
              <a:off x="1899138" y="1477108"/>
              <a:ext cx="3868616" cy="316523"/>
            </a:xfrm>
            <a:custGeom>
              <a:avLst/>
              <a:gdLst>
                <a:gd name="connsiteX0" fmla="*/ 3868616 w 3868616"/>
                <a:gd name="connsiteY0" fmla="*/ 35169 h 316523"/>
                <a:gd name="connsiteX1" fmla="*/ 3094893 w 3868616"/>
                <a:gd name="connsiteY1" fmla="*/ 70338 h 316523"/>
                <a:gd name="connsiteX2" fmla="*/ 2391508 w 3868616"/>
                <a:gd name="connsiteY2" fmla="*/ 0 h 316523"/>
                <a:gd name="connsiteX3" fmla="*/ 1582616 w 3868616"/>
                <a:gd name="connsiteY3" fmla="*/ 70338 h 316523"/>
                <a:gd name="connsiteX4" fmla="*/ 844062 w 3868616"/>
                <a:gd name="connsiteY4" fmla="*/ 70338 h 316523"/>
                <a:gd name="connsiteX5" fmla="*/ 316524 w 3868616"/>
                <a:gd name="connsiteY5" fmla="*/ 175846 h 316523"/>
                <a:gd name="connsiteX6" fmla="*/ 0 w 3868616"/>
                <a:gd name="connsiteY6" fmla="*/ 316523 h 31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8616" h="316523">
                  <a:moveTo>
                    <a:pt x="3868616" y="35169"/>
                  </a:moveTo>
                  <a:cubicBezTo>
                    <a:pt x="3604847" y="55684"/>
                    <a:pt x="3341078" y="76200"/>
                    <a:pt x="3094893" y="70338"/>
                  </a:cubicBezTo>
                  <a:cubicBezTo>
                    <a:pt x="2848708" y="64477"/>
                    <a:pt x="2643554" y="0"/>
                    <a:pt x="2391508" y="0"/>
                  </a:cubicBezTo>
                  <a:cubicBezTo>
                    <a:pt x="2139462" y="0"/>
                    <a:pt x="1840524" y="58615"/>
                    <a:pt x="1582616" y="70338"/>
                  </a:cubicBezTo>
                  <a:cubicBezTo>
                    <a:pt x="1324708" y="82061"/>
                    <a:pt x="1055077" y="52753"/>
                    <a:pt x="844062" y="70338"/>
                  </a:cubicBezTo>
                  <a:cubicBezTo>
                    <a:pt x="633047" y="87923"/>
                    <a:pt x="457201" y="134815"/>
                    <a:pt x="316524" y="175846"/>
                  </a:cubicBezTo>
                  <a:cubicBezTo>
                    <a:pt x="175847" y="216877"/>
                    <a:pt x="87923" y="266700"/>
                    <a:pt x="0" y="316523"/>
                  </a:cubicBezTo>
                </a:path>
              </a:pathLst>
            </a:custGeom>
            <a:noFill/>
            <a:ln w="1270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Freeform 480"/>
            <p:cNvSpPr/>
            <p:nvPr/>
          </p:nvSpPr>
          <p:spPr>
            <a:xfrm>
              <a:off x="2279232" y="1617785"/>
              <a:ext cx="77106" cy="1406769"/>
            </a:xfrm>
            <a:custGeom>
              <a:avLst/>
              <a:gdLst>
                <a:gd name="connsiteX0" fmla="*/ 77106 w 77106"/>
                <a:gd name="connsiteY0" fmla="*/ 0 h 1406769"/>
                <a:gd name="connsiteX1" fmla="*/ 6768 w 77106"/>
                <a:gd name="connsiteY1" fmla="*/ 703384 h 1406769"/>
                <a:gd name="connsiteX2" fmla="*/ 6768 w 77106"/>
                <a:gd name="connsiteY2" fmla="*/ 1406769 h 140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106" h="1406769">
                  <a:moveTo>
                    <a:pt x="77106" y="0"/>
                  </a:moveTo>
                  <a:cubicBezTo>
                    <a:pt x="47798" y="234461"/>
                    <a:pt x="18491" y="468922"/>
                    <a:pt x="6768" y="703384"/>
                  </a:cubicBezTo>
                  <a:cubicBezTo>
                    <a:pt x="-4955" y="937846"/>
                    <a:pt x="906" y="1172307"/>
                    <a:pt x="6768" y="1406769"/>
                  </a:cubicBezTo>
                </a:path>
              </a:pathLst>
            </a:custGeom>
            <a:noFill/>
            <a:ln w="1270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Freeform 481"/>
            <p:cNvSpPr/>
            <p:nvPr/>
          </p:nvSpPr>
          <p:spPr>
            <a:xfrm>
              <a:off x="2497015" y="12238892"/>
              <a:ext cx="4747847" cy="3341077"/>
            </a:xfrm>
            <a:custGeom>
              <a:avLst/>
              <a:gdLst>
                <a:gd name="connsiteX0" fmla="*/ 527539 w 4747847"/>
                <a:gd name="connsiteY0" fmla="*/ 2426677 h 3341077"/>
                <a:gd name="connsiteX1" fmla="*/ 2110154 w 4747847"/>
                <a:gd name="connsiteY1" fmla="*/ 2286000 h 3341077"/>
                <a:gd name="connsiteX2" fmla="*/ 2356339 w 4747847"/>
                <a:gd name="connsiteY2" fmla="*/ 3165231 h 3341077"/>
                <a:gd name="connsiteX3" fmla="*/ 4747847 w 4747847"/>
                <a:gd name="connsiteY3" fmla="*/ 2743200 h 3341077"/>
                <a:gd name="connsiteX4" fmla="*/ 4360985 w 4747847"/>
                <a:gd name="connsiteY4" fmla="*/ 0 h 3341077"/>
                <a:gd name="connsiteX5" fmla="*/ 0 w 4747847"/>
                <a:gd name="connsiteY5" fmla="*/ 597877 h 3341077"/>
                <a:gd name="connsiteX6" fmla="*/ 668216 w 4747847"/>
                <a:gd name="connsiteY6" fmla="*/ 3341077 h 3341077"/>
                <a:gd name="connsiteX7" fmla="*/ 1230923 w 4747847"/>
                <a:gd name="connsiteY7" fmla="*/ 3165231 h 3341077"/>
                <a:gd name="connsiteX0" fmla="*/ 460891 w 4747847"/>
                <a:gd name="connsiteY0" fmla="*/ 2429343 h 3341077"/>
                <a:gd name="connsiteX1" fmla="*/ 2110154 w 4747847"/>
                <a:gd name="connsiteY1" fmla="*/ 2286000 h 3341077"/>
                <a:gd name="connsiteX2" fmla="*/ 2356339 w 4747847"/>
                <a:gd name="connsiteY2" fmla="*/ 3165231 h 3341077"/>
                <a:gd name="connsiteX3" fmla="*/ 4747847 w 4747847"/>
                <a:gd name="connsiteY3" fmla="*/ 2743200 h 3341077"/>
                <a:gd name="connsiteX4" fmla="*/ 4360985 w 4747847"/>
                <a:gd name="connsiteY4" fmla="*/ 0 h 3341077"/>
                <a:gd name="connsiteX5" fmla="*/ 0 w 4747847"/>
                <a:gd name="connsiteY5" fmla="*/ 597877 h 3341077"/>
                <a:gd name="connsiteX6" fmla="*/ 668216 w 4747847"/>
                <a:gd name="connsiteY6" fmla="*/ 3341077 h 3341077"/>
                <a:gd name="connsiteX7" fmla="*/ 1230923 w 4747847"/>
                <a:gd name="connsiteY7" fmla="*/ 3165231 h 33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7847" h="3341077">
                  <a:moveTo>
                    <a:pt x="460891" y="2429343"/>
                  </a:moveTo>
                  <a:lnTo>
                    <a:pt x="2110154" y="2286000"/>
                  </a:lnTo>
                  <a:lnTo>
                    <a:pt x="2356339" y="3165231"/>
                  </a:lnTo>
                  <a:lnTo>
                    <a:pt x="4747847" y="2743200"/>
                  </a:lnTo>
                  <a:lnTo>
                    <a:pt x="4360985" y="0"/>
                  </a:lnTo>
                  <a:lnTo>
                    <a:pt x="0" y="597877"/>
                  </a:lnTo>
                  <a:lnTo>
                    <a:pt x="668216" y="3341077"/>
                  </a:lnTo>
                  <a:lnTo>
                    <a:pt x="1230923" y="3165231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Freeform 482"/>
            <p:cNvSpPr/>
            <p:nvPr/>
          </p:nvSpPr>
          <p:spPr>
            <a:xfrm>
              <a:off x="3094892" y="12907108"/>
              <a:ext cx="3868616" cy="597877"/>
            </a:xfrm>
            <a:custGeom>
              <a:avLst/>
              <a:gdLst>
                <a:gd name="connsiteX0" fmla="*/ 0 w 3868616"/>
                <a:gd name="connsiteY0" fmla="*/ 597877 h 597877"/>
                <a:gd name="connsiteX1" fmla="*/ 3868616 w 3868616"/>
                <a:gd name="connsiteY1" fmla="*/ 0 h 59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68616" h="597877">
                  <a:moveTo>
                    <a:pt x="0" y="597877"/>
                  </a:moveTo>
                  <a:lnTo>
                    <a:pt x="3868616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Freeform 483"/>
            <p:cNvSpPr/>
            <p:nvPr/>
          </p:nvSpPr>
          <p:spPr>
            <a:xfrm>
              <a:off x="442772" y="2668851"/>
              <a:ext cx="1106069" cy="7606952"/>
            </a:xfrm>
            <a:custGeom>
              <a:avLst/>
              <a:gdLst>
                <a:gd name="connsiteX0" fmla="*/ 14428 w 1106069"/>
                <a:gd name="connsiteY0" fmla="*/ 4011 h 7606952"/>
                <a:gd name="connsiteX1" fmla="*/ 260613 w 1106069"/>
                <a:gd name="connsiteY1" fmla="*/ 250195 h 7606952"/>
                <a:gd name="connsiteX2" fmla="*/ 506797 w 1106069"/>
                <a:gd name="connsiteY2" fmla="*/ 496380 h 7606952"/>
                <a:gd name="connsiteX3" fmla="*/ 471628 w 1106069"/>
                <a:gd name="connsiteY3" fmla="*/ 918411 h 7606952"/>
                <a:gd name="connsiteX4" fmla="*/ 577136 w 1106069"/>
                <a:gd name="connsiteY4" fmla="*/ 1445949 h 7606952"/>
                <a:gd name="connsiteX5" fmla="*/ 963997 w 1106069"/>
                <a:gd name="connsiteY5" fmla="*/ 1762472 h 7606952"/>
                <a:gd name="connsiteX6" fmla="*/ 1104674 w 1106069"/>
                <a:gd name="connsiteY6" fmla="*/ 2114164 h 7606952"/>
                <a:gd name="connsiteX7" fmla="*/ 999166 w 1106069"/>
                <a:gd name="connsiteY7" fmla="*/ 2923057 h 7606952"/>
                <a:gd name="connsiteX8" fmla="*/ 823320 w 1106069"/>
                <a:gd name="connsiteY8" fmla="*/ 3239580 h 7606952"/>
                <a:gd name="connsiteX9" fmla="*/ 928828 w 1106069"/>
                <a:gd name="connsiteY9" fmla="*/ 3591272 h 7606952"/>
                <a:gd name="connsiteX10" fmla="*/ 788151 w 1106069"/>
                <a:gd name="connsiteY10" fmla="*/ 4118811 h 7606952"/>
                <a:gd name="connsiteX11" fmla="*/ 999166 w 1106069"/>
                <a:gd name="connsiteY11" fmla="*/ 4962872 h 7606952"/>
                <a:gd name="connsiteX12" fmla="*/ 1104674 w 1106069"/>
                <a:gd name="connsiteY12" fmla="*/ 5666257 h 7606952"/>
                <a:gd name="connsiteX13" fmla="*/ 928828 w 1106069"/>
                <a:gd name="connsiteY13" fmla="*/ 6193795 h 7606952"/>
                <a:gd name="connsiteX14" fmla="*/ 858490 w 1106069"/>
                <a:gd name="connsiteY14" fmla="*/ 7037857 h 7606952"/>
                <a:gd name="connsiteX15" fmla="*/ 963997 w 1106069"/>
                <a:gd name="connsiteY15" fmla="*/ 7424718 h 7606952"/>
                <a:gd name="connsiteX16" fmla="*/ 963997 w 1106069"/>
                <a:gd name="connsiteY16" fmla="*/ 7600564 h 7606952"/>
                <a:gd name="connsiteX17" fmla="*/ 647474 w 1106069"/>
                <a:gd name="connsiteY17" fmla="*/ 7213703 h 7606952"/>
                <a:gd name="connsiteX18" fmla="*/ 330951 w 1106069"/>
                <a:gd name="connsiteY18" fmla="*/ 6756503 h 7606952"/>
                <a:gd name="connsiteX19" fmla="*/ 190274 w 1106069"/>
                <a:gd name="connsiteY19" fmla="*/ 6650995 h 7606952"/>
                <a:gd name="connsiteX20" fmla="*/ 14428 w 1106069"/>
                <a:gd name="connsiteY20" fmla="*/ 6439980 h 7606952"/>
                <a:gd name="connsiteX21" fmla="*/ 14428 w 1106069"/>
                <a:gd name="connsiteY21" fmla="*/ 1059087 h 7606952"/>
                <a:gd name="connsiteX22" fmla="*/ 49597 w 1106069"/>
                <a:gd name="connsiteY22" fmla="*/ 496380 h 7606952"/>
                <a:gd name="connsiteX23" fmla="*/ 14428 w 1106069"/>
                <a:gd name="connsiteY23" fmla="*/ 4011 h 760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6069" h="7606952">
                  <a:moveTo>
                    <a:pt x="14428" y="4011"/>
                  </a:moveTo>
                  <a:cubicBezTo>
                    <a:pt x="49597" y="-37020"/>
                    <a:pt x="260613" y="250195"/>
                    <a:pt x="260613" y="250195"/>
                  </a:cubicBezTo>
                  <a:cubicBezTo>
                    <a:pt x="342674" y="332256"/>
                    <a:pt x="471628" y="385011"/>
                    <a:pt x="506797" y="496380"/>
                  </a:cubicBezTo>
                  <a:cubicBezTo>
                    <a:pt x="541966" y="607749"/>
                    <a:pt x="459905" y="760150"/>
                    <a:pt x="471628" y="918411"/>
                  </a:cubicBezTo>
                  <a:cubicBezTo>
                    <a:pt x="483351" y="1076672"/>
                    <a:pt x="495075" y="1305272"/>
                    <a:pt x="577136" y="1445949"/>
                  </a:cubicBezTo>
                  <a:cubicBezTo>
                    <a:pt x="659197" y="1586626"/>
                    <a:pt x="876074" y="1651103"/>
                    <a:pt x="963997" y="1762472"/>
                  </a:cubicBezTo>
                  <a:cubicBezTo>
                    <a:pt x="1051920" y="1873841"/>
                    <a:pt x="1098813" y="1920733"/>
                    <a:pt x="1104674" y="2114164"/>
                  </a:cubicBezTo>
                  <a:cubicBezTo>
                    <a:pt x="1110535" y="2307595"/>
                    <a:pt x="1046058" y="2735488"/>
                    <a:pt x="999166" y="2923057"/>
                  </a:cubicBezTo>
                  <a:cubicBezTo>
                    <a:pt x="952274" y="3110626"/>
                    <a:pt x="835043" y="3128211"/>
                    <a:pt x="823320" y="3239580"/>
                  </a:cubicBezTo>
                  <a:cubicBezTo>
                    <a:pt x="811597" y="3350949"/>
                    <a:pt x="934690" y="3444733"/>
                    <a:pt x="928828" y="3591272"/>
                  </a:cubicBezTo>
                  <a:cubicBezTo>
                    <a:pt x="922966" y="3737811"/>
                    <a:pt x="776428" y="3890211"/>
                    <a:pt x="788151" y="4118811"/>
                  </a:cubicBezTo>
                  <a:cubicBezTo>
                    <a:pt x="799874" y="4347411"/>
                    <a:pt x="946412" y="4704964"/>
                    <a:pt x="999166" y="4962872"/>
                  </a:cubicBezTo>
                  <a:cubicBezTo>
                    <a:pt x="1051920" y="5220780"/>
                    <a:pt x="1116397" y="5461103"/>
                    <a:pt x="1104674" y="5666257"/>
                  </a:cubicBezTo>
                  <a:cubicBezTo>
                    <a:pt x="1092951" y="5871411"/>
                    <a:pt x="969859" y="5965195"/>
                    <a:pt x="928828" y="6193795"/>
                  </a:cubicBezTo>
                  <a:cubicBezTo>
                    <a:pt x="887797" y="6422395"/>
                    <a:pt x="852629" y="6832703"/>
                    <a:pt x="858490" y="7037857"/>
                  </a:cubicBezTo>
                  <a:cubicBezTo>
                    <a:pt x="864351" y="7243011"/>
                    <a:pt x="946413" y="7330934"/>
                    <a:pt x="963997" y="7424718"/>
                  </a:cubicBezTo>
                  <a:cubicBezTo>
                    <a:pt x="981581" y="7518502"/>
                    <a:pt x="1016751" y="7635733"/>
                    <a:pt x="963997" y="7600564"/>
                  </a:cubicBezTo>
                  <a:cubicBezTo>
                    <a:pt x="911243" y="7565395"/>
                    <a:pt x="752982" y="7354380"/>
                    <a:pt x="647474" y="7213703"/>
                  </a:cubicBezTo>
                  <a:cubicBezTo>
                    <a:pt x="541966" y="7073026"/>
                    <a:pt x="407151" y="6850288"/>
                    <a:pt x="330951" y="6756503"/>
                  </a:cubicBezTo>
                  <a:cubicBezTo>
                    <a:pt x="254751" y="6662718"/>
                    <a:pt x="243028" y="6703749"/>
                    <a:pt x="190274" y="6650995"/>
                  </a:cubicBezTo>
                  <a:cubicBezTo>
                    <a:pt x="137520" y="6598241"/>
                    <a:pt x="43736" y="7371965"/>
                    <a:pt x="14428" y="6439980"/>
                  </a:cubicBezTo>
                  <a:cubicBezTo>
                    <a:pt x="-14880" y="5507995"/>
                    <a:pt x="8566" y="2049687"/>
                    <a:pt x="14428" y="1059087"/>
                  </a:cubicBezTo>
                  <a:cubicBezTo>
                    <a:pt x="20290" y="68487"/>
                    <a:pt x="43736" y="678088"/>
                    <a:pt x="49597" y="496380"/>
                  </a:cubicBezTo>
                  <a:cubicBezTo>
                    <a:pt x="55458" y="314672"/>
                    <a:pt x="-20741" y="45042"/>
                    <a:pt x="14428" y="401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/>
            <p:cNvSpPr/>
            <p:nvPr/>
          </p:nvSpPr>
          <p:spPr>
            <a:xfrm>
              <a:off x="5970771" y="14216879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Oval 485"/>
            <p:cNvSpPr/>
            <p:nvPr/>
          </p:nvSpPr>
          <p:spPr>
            <a:xfrm>
              <a:off x="5300507" y="13459835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Oval 486"/>
            <p:cNvSpPr/>
            <p:nvPr/>
          </p:nvSpPr>
          <p:spPr>
            <a:xfrm>
              <a:off x="4880867" y="14443924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/>
            <p:cNvSpPr/>
            <p:nvPr/>
          </p:nvSpPr>
          <p:spPr>
            <a:xfrm>
              <a:off x="6300761" y="13308256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Oval 488"/>
            <p:cNvSpPr/>
            <p:nvPr/>
          </p:nvSpPr>
          <p:spPr>
            <a:xfrm>
              <a:off x="4288014" y="13609501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Oval 489"/>
            <p:cNvSpPr/>
            <p:nvPr/>
          </p:nvSpPr>
          <p:spPr>
            <a:xfrm>
              <a:off x="3182114" y="13751237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Oval 490"/>
            <p:cNvSpPr/>
            <p:nvPr/>
          </p:nvSpPr>
          <p:spPr>
            <a:xfrm>
              <a:off x="5517573" y="12540969"/>
              <a:ext cx="405245" cy="3957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Oval 491"/>
            <p:cNvSpPr/>
            <p:nvPr/>
          </p:nvSpPr>
          <p:spPr>
            <a:xfrm>
              <a:off x="3399559" y="12870015"/>
              <a:ext cx="405245" cy="3957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Oval 492"/>
            <p:cNvSpPr/>
            <p:nvPr/>
          </p:nvSpPr>
          <p:spPr>
            <a:xfrm>
              <a:off x="4061114" y="12767838"/>
              <a:ext cx="405245" cy="3957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Oval 493"/>
            <p:cNvSpPr/>
            <p:nvPr/>
          </p:nvSpPr>
          <p:spPr>
            <a:xfrm>
              <a:off x="4826578" y="12655269"/>
              <a:ext cx="405245" cy="3957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Oval 494"/>
            <p:cNvSpPr/>
            <p:nvPr/>
          </p:nvSpPr>
          <p:spPr>
            <a:xfrm>
              <a:off x="2744932" y="12963533"/>
              <a:ext cx="405245" cy="3957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Rectangle 495"/>
            <p:cNvSpPr/>
            <p:nvPr/>
          </p:nvSpPr>
          <p:spPr>
            <a:xfrm>
              <a:off x="17406600" y="1508539"/>
              <a:ext cx="1532527" cy="32577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Rectangle 496"/>
            <p:cNvSpPr/>
            <p:nvPr/>
          </p:nvSpPr>
          <p:spPr>
            <a:xfrm>
              <a:off x="15693887" y="1511959"/>
              <a:ext cx="1590261" cy="4666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Rectangle 497"/>
            <p:cNvSpPr/>
            <p:nvPr/>
          </p:nvSpPr>
          <p:spPr>
            <a:xfrm>
              <a:off x="13890855" y="1507433"/>
              <a:ext cx="1657948" cy="4666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Rectangle 498"/>
            <p:cNvSpPr/>
            <p:nvPr/>
          </p:nvSpPr>
          <p:spPr>
            <a:xfrm rot="16200000">
              <a:off x="15171831" y="4460121"/>
              <a:ext cx="1288589" cy="3440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Rectangle 499"/>
            <p:cNvSpPr/>
            <p:nvPr/>
          </p:nvSpPr>
          <p:spPr>
            <a:xfrm rot="16200000">
              <a:off x="16350515" y="4700107"/>
              <a:ext cx="2017538" cy="27725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Rectangle 500"/>
            <p:cNvSpPr/>
            <p:nvPr/>
          </p:nvSpPr>
          <p:spPr>
            <a:xfrm rot="16200000">
              <a:off x="18557515" y="4984078"/>
              <a:ext cx="1070090" cy="22099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Rectangle 501"/>
            <p:cNvSpPr/>
            <p:nvPr/>
          </p:nvSpPr>
          <p:spPr>
            <a:xfrm>
              <a:off x="18985337" y="1454226"/>
              <a:ext cx="547569" cy="20157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Rectangle 502"/>
            <p:cNvSpPr/>
            <p:nvPr/>
          </p:nvSpPr>
          <p:spPr>
            <a:xfrm rot="16200000">
              <a:off x="10424903" y="1622425"/>
              <a:ext cx="488032" cy="67386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4" name="Group 503"/>
            <p:cNvGrpSpPr/>
            <p:nvPr/>
          </p:nvGrpSpPr>
          <p:grpSpPr>
            <a:xfrm>
              <a:off x="7364778" y="3421119"/>
              <a:ext cx="2504500" cy="2296634"/>
              <a:chOff x="7364778" y="3421119"/>
              <a:chExt cx="2504500" cy="2296634"/>
            </a:xfrm>
          </p:grpSpPr>
          <p:sp>
            <p:nvSpPr>
              <p:cNvPr id="868" name="Rectangle 867"/>
              <p:cNvSpPr/>
              <p:nvPr/>
            </p:nvSpPr>
            <p:spPr>
              <a:xfrm rot="16200000">
                <a:off x="8263761" y="2810410"/>
                <a:ext cx="611053" cy="183247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9" name="Rectangle 868"/>
              <p:cNvSpPr/>
              <p:nvPr/>
            </p:nvSpPr>
            <p:spPr>
              <a:xfrm rot="16200000">
                <a:off x="7033546" y="4191189"/>
                <a:ext cx="1857796" cy="1195331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0" name="Rectangle 869"/>
              <p:cNvSpPr/>
              <p:nvPr/>
            </p:nvSpPr>
            <p:spPr>
              <a:xfrm rot="16200000">
                <a:off x="9453581" y="3330037"/>
                <a:ext cx="315435" cy="515958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5" name="Rectangle 504"/>
            <p:cNvSpPr/>
            <p:nvPr/>
          </p:nvSpPr>
          <p:spPr>
            <a:xfrm rot="16200000">
              <a:off x="5273778" y="6347561"/>
              <a:ext cx="1824747" cy="72747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Rectangle 505"/>
            <p:cNvSpPr/>
            <p:nvPr/>
          </p:nvSpPr>
          <p:spPr>
            <a:xfrm rot="16200000">
              <a:off x="6518524" y="6806757"/>
              <a:ext cx="757949" cy="2589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ectangle 506"/>
            <p:cNvSpPr/>
            <p:nvPr/>
          </p:nvSpPr>
          <p:spPr>
            <a:xfrm rot="16200000">
              <a:off x="10400112" y="9245177"/>
              <a:ext cx="715719" cy="2937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Rectangle 507"/>
            <p:cNvSpPr/>
            <p:nvPr/>
          </p:nvSpPr>
          <p:spPr>
            <a:xfrm rot="16200000">
              <a:off x="9341575" y="6851763"/>
              <a:ext cx="320948" cy="9364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Rectangle 508"/>
            <p:cNvSpPr/>
            <p:nvPr/>
          </p:nvSpPr>
          <p:spPr>
            <a:xfrm rot="16200000">
              <a:off x="9146944" y="6392727"/>
              <a:ext cx="289733" cy="673863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Rectangle 509"/>
            <p:cNvSpPr/>
            <p:nvPr/>
          </p:nvSpPr>
          <p:spPr>
            <a:xfrm rot="16200000">
              <a:off x="13493097" y="7147382"/>
              <a:ext cx="741425" cy="314164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Rectangle 510"/>
            <p:cNvSpPr/>
            <p:nvPr/>
          </p:nvSpPr>
          <p:spPr>
            <a:xfrm rot="16200000">
              <a:off x="13620710" y="9289245"/>
              <a:ext cx="320948" cy="28827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Rectangle 511"/>
            <p:cNvSpPr/>
            <p:nvPr/>
          </p:nvSpPr>
          <p:spPr>
            <a:xfrm rot="16200000">
              <a:off x="12000516" y="3225944"/>
              <a:ext cx="267700" cy="28111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Freeform 512"/>
            <p:cNvSpPr/>
            <p:nvPr/>
          </p:nvSpPr>
          <p:spPr>
            <a:xfrm>
              <a:off x="13242275" y="4417764"/>
              <a:ext cx="451691" cy="165253"/>
            </a:xfrm>
            <a:custGeom>
              <a:avLst/>
              <a:gdLst>
                <a:gd name="connsiteX0" fmla="*/ 0 w 451691"/>
                <a:gd name="connsiteY0" fmla="*/ 0 h 165253"/>
                <a:gd name="connsiteX1" fmla="*/ 132202 w 451691"/>
                <a:gd name="connsiteY1" fmla="*/ 143219 h 165253"/>
                <a:gd name="connsiteX2" fmla="*/ 440674 w 451691"/>
                <a:gd name="connsiteY2" fmla="*/ 165253 h 165253"/>
                <a:gd name="connsiteX3" fmla="*/ 451691 w 451691"/>
                <a:gd name="connsiteY3" fmla="*/ 22034 h 165253"/>
                <a:gd name="connsiteX4" fmla="*/ 0 w 451691"/>
                <a:gd name="connsiteY4" fmla="*/ 0 h 165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691" h="165253">
                  <a:moveTo>
                    <a:pt x="0" y="0"/>
                  </a:moveTo>
                  <a:lnTo>
                    <a:pt x="132202" y="143219"/>
                  </a:lnTo>
                  <a:lnTo>
                    <a:pt x="440674" y="165253"/>
                  </a:lnTo>
                  <a:lnTo>
                    <a:pt x="451691" y="22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Rectangle 513"/>
            <p:cNvSpPr/>
            <p:nvPr/>
          </p:nvSpPr>
          <p:spPr>
            <a:xfrm rot="16200000">
              <a:off x="18840873" y="8782474"/>
              <a:ext cx="1303279" cy="21298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Rectangle 514"/>
            <p:cNvSpPr/>
            <p:nvPr/>
          </p:nvSpPr>
          <p:spPr>
            <a:xfrm rot="16200000">
              <a:off x="19692846" y="8709026"/>
              <a:ext cx="644103" cy="247877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Rectangle 515"/>
            <p:cNvSpPr/>
            <p:nvPr/>
          </p:nvSpPr>
          <p:spPr>
            <a:xfrm rot="16200000">
              <a:off x="19724060" y="10062265"/>
              <a:ext cx="644103" cy="247877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Rectangle 516"/>
            <p:cNvSpPr/>
            <p:nvPr/>
          </p:nvSpPr>
          <p:spPr>
            <a:xfrm>
              <a:off x="19788326" y="9375355"/>
              <a:ext cx="372542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Rectangle 517"/>
            <p:cNvSpPr/>
            <p:nvPr/>
          </p:nvSpPr>
          <p:spPr>
            <a:xfrm>
              <a:off x="21020379" y="3887119"/>
              <a:ext cx="682850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Rectangle 518"/>
            <p:cNvSpPr/>
            <p:nvPr/>
          </p:nvSpPr>
          <p:spPr>
            <a:xfrm>
              <a:off x="20908373" y="4303924"/>
              <a:ext cx="816889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Rectangle 519"/>
            <p:cNvSpPr/>
            <p:nvPr/>
          </p:nvSpPr>
          <p:spPr>
            <a:xfrm>
              <a:off x="20732104" y="5504762"/>
              <a:ext cx="682850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Rectangle 520"/>
            <p:cNvSpPr/>
            <p:nvPr/>
          </p:nvSpPr>
          <p:spPr>
            <a:xfrm>
              <a:off x="20917555" y="5899533"/>
              <a:ext cx="466185" cy="22584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Rectangle 521"/>
            <p:cNvSpPr/>
            <p:nvPr/>
          </p:nvSpPr>
          <p:spPr>
            <a:xfrm>
              <a:off x="23275165" y="4566492"/>
              <a:ext cx="785674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Rectangle 522"/>
            <p:cNvSpPr/>
            <p:nvPr/>
          </p:nvSpPr>
          <p:spPr>
            <a:xfrm rot="5400000">
              <a:off x="22319563" y="4198652"/>
              <a:ext cx="1132289" cy="25338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Rectangle 523"/>
            <p:cNvSpPr/>
            <p:nvPr/>
          </p:nvSpPr>
          <p:spPr>
            <a:xfrm rot="5400000">
              <a:off x="21590404" y="4492226"/>
              <a:ext cx="1004177" cy="21299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Rectangle 524"/>
            <p:cNvSpPr/>
            <p:nvPr/>
          </p:nvSpPr>
          <p:spPr>
            <a:xfrm>
              <a:off x="21488595" y="9937216"/>
              <a:ext cx="765477" cy="2203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Rectangle 525"/>
            <p:cNvSpPr/>
            <p:nvPr/>
          </p:nvSpPr>
          <p:spPr>
            <a:xfrm>
              <a:off x="21985783" y="4872949"/>
              <a:ext cx="466185" cy="22584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Rectangle 526"/>
            <p:cNvSpPr/>
            <p:nvPr/>
          </p:nvSpPr>
          <p:spPr>
            <a:xfrm rot="9504278">
              <a:off x="21671793" y="12088176"/>
              <a:ext cx="765477" cy="2203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Rectangle 527"/>
            <p:cNvSpPr/>
            <p:nvPr/>
          </p:nvSpPr>
          <p:spPr>
            <a:xfrm rot="4662416">
              <a:off x="21736560" y="12912356"/>
              <a:ext cx="765477" cy="2203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Rectangle 528"/>
            <p:cNvSpPr/>
            <p:nvPr/>
          </p:nvSpPr>
          <p:spPr>
            <a:xfrm rot="20098418">
              <a:off x="21993368" y="11216925"/>
              <a:ext cx="765477" cy="22033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Rectangle 529"/>
            <p:cNvSpPr/>
            <p:nvPr/>
          </p:nvSpPr>
          <p:spPr>
            <a:xfrm rot="5400000">
              <a:off x="23465109" y="13054172"/>
              <a:ext cx="441493" cy="199123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Rectangle 530"/>
            <p:cNvSpPr/>
            <p:nvPr/>
          </p:nvSpPr>
          <p:spPr>
            <a:xfrm>
              <a:off x="20702726" y="10396253"/>
              <a:ext cx="416610" cy="35621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Oval 531"/>
            <p:cNvSpPr/>
            <p:nvPr/>
          </p:nvSpPr>
          <p:spPr>
            <a:xfrm>
              <a:off x="11621314" y="10884172"/>
              <a:ext cx="396607" cy="42965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Oval 532"/>
            <p:cNvSpPr/>
            <p:nvPr/>
          </p:nvSpPr>
          <p:spPr>
            <a:xfrm>
              <a:off x="12159798" y="10869732"/>
              <a:ext cx="396607" cy="42965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Rectangle 533"/>
            <p:cNvSpPr/>
            <p:nvPr/>
          </p:nvSpPr>
          <p:spPr>
            <a:xfrm rot="16200000">
              <a:off x="13105672" y="10285353"/>
              <a:ext cx="280552" cy="11824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Rectangle 534"/>
            <p:cNvSpPr/>
            <p:nvPr/>
          </p:nvSpPr>
          <p:spPr>
            <a:xfrm rot="16200000">
              <a:off x="11287888" y="9635358"/>
              <a:ext cx="1205970" cy="102823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Rectangle 535"/>
            <p:cNvSpPr/>
            <p:nvPr/>
          </p:nvSpPr>
          <p:spPr>
            <a:xfrm rot="16200000">
              <a:off x="13555530" y="8686071"/>
              <a:ext cx="756114" cy="317836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7" name="Group 536"/>
            <p:cNvGrpSpPr/>
            <p:nvPr/>
          </p:nvGrpSpPr>
          <p:grpSpPr>
            <a:xfrm>
              <a:off x="10359535" y="5996847"/>
              <a:ext cx="3626385" cy="2150127"/>
              <a:chOff x="10359535" y="5996847"/>
              <a:chExt cx="3626385" cy="2150127"/>
            </a:xfrm>
          </p:grpSpPr>
          <p:sp>
            <p:nvSpPr>
              <p:cNvPr id="860" name="Rectangle 859"/>
              <p:cNvSpPr/>
              <p:nvPr/>
            </p:nvSpPr>
            <p:spPr>
              <a:xfrm rot="16200000">
                <a:off x="13181683" y="6097834"/>
                <a:ext cx="604093" cy="96765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1" name="Rectangle 860"/>
              <p:cNvSpPr/>
              <p:nvPr/>
            </p:nvSpPr>
            <p:spPr>
              <a:xfrm rot="16200000">
                <a:off x="12529853" y="6007863"/>
                <a:ext cx="604093" cy="96765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2" name="Rectangle 861"/>
              <p:cNvSpPr/>
              <p:nvPr/>
            </p:nvSpPr>
            <p:spPr>
              <a:xfrm rot="16200000">
                <a:off x="13274412" y="6846063"/>
                <a:ext cx="455364" cy="96765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3" name="Rectangle 862"/>
              <p:cNvSpPr/>
              <p:nvPr/>
            </p:nvSpPr>
            <p:spPr>
              <a:xfrm rot="16200000">
                <a:off x="11599845" y="7286740"/>
                <a:ext cx="604093" cy="111637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4" name="Rectangle 863"/>
              <p:cNvSpPr/>
              <p:nvPr/>
            </p:nvSpPr>
            <p:spPr>
              <a:xfrm rot="16200000">
                <a:off x="12468343" y="7185753"/>
                <a:ext cx="604093" cy="111637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5" name="Rectangle 864"/>
              <p:cNvSpPr/>
              <p:nvPr/>
            </p:nvSpPr>
            <p:spPr>
              <a:xfrm rot="16200000">
                <a:off x="10522029" y="7516259"/>
                <a:ext cx="266244" cy="481068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6" name="Rectangle 865"/>
              <p:cNvSpPr/>
              <p:nvPr/>
            </p:nvSpPr>
            <p:spPr>
              <a:xfrm rot="16200000">
                <a:off x="13526882" y="5980323"/>
                <a:ext cx="370901" cy="40394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7" name="Rectangle 866"/>
              <p:cNvSpPr/>
              <p:nvPr/>
            </p:nvSpPr>
            <p:spPr>
              <a:xfrm rot="16200000">
                <a:off x="11223628" y="5527904"/>
                <a:ext cx="1363878" cy="3092064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8" name="Rectangle 537"/>
            <p:cNvSpPr/>
            <p:nvPr/>
          </p:nvSpPr>
          <p:spPr>
            <a:xfrm rot="16200000">
              <a:off x="21926217" y="7862480"/>
              <a:ext cx="604093" cy="302193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Rectangle 538"/>
            <p:cNvSpPr/>
            <p:nvPr/>
          </p:nvSpPr>
          <p:spPr>
            <a:xfrm rot="16200000">
              <a:off x="23264628" y="9144178"/>
              <a:ext cx="1039750" cy="437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Rectangle 539"/>
            <p:cNvSpPr/>
            <p:nvPr/>
          </p:nvSpPr>
          <p:spPr>
            <a:xfrm rot="16200000">
              <a:off x="14516593" y="5294212"/>
              <a:ext cx="337036" cy="106624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Rectangle 540"/>
            <p:cNvSpPr/>
            <p:nvPr/>
          </p:nvSpPr>
          <p:spPr>
            <a:xfrm rot="16200000">
              <a:off x="14482635" y="4929331"/>
              <a:ext cx="230777" cy="92690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Rectangle 541"/>
            <p:cNvSpPr/>
            <p:nvPr/>
          </p:nvSpPr>
          <p:spPr>
            <a:xfrm rot="16200000">
              <a:off x="14273629" y="6213846"/>
              <a:ext cx="330927" cy="48711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Rectangle 542"/>
            <p:cNvSpPr/>
            <p:nvPr/>
          </p:nvSpPr>
          <p:spPr>
            <a:xfrm rot="16200000">
              <a:off x="9068080" y="10269863"/>
              <a:ext cx="670561" cy="25902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Rectangle 543"/>
            <p:cNvSpPr/>
            <p:nvPr/>
          </p:nvSpPr>
          <p:spPr>
            <a:xfrm rot="16200000">
              <a:off x="9614546" y="1288025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Rectangle 544"/>
            <p:cNvSpPr/>
            <p:nvPr/>
          </p:nvSpPr>
          <p:spPr>
            <a:xfrm rot="16200000">
              <a:off x="9610192" y="1339841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Rectangle 545"/>
            <p:cNvSpPr/>
            <p:nvPr/>
          </p:nvSpPr>
          <p:spPr>
            <a:xfrm rot="16200000">
              <a:off x="9614881" y="1391657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Rectangle 546"/>
            <p:cNvSpPr/>
            <p:nvPr/>
          </p:nvSpPr>
          <p:spPr>
            <a:xfrm rot="16200000">
              <a:off x="9968514" y="14227004"/>
              <a:ext cx="1289803" cy="22238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Freeform 547"/>
            <p:cNvSpPr/>
            <p:nvPr/>
          </p:nvSpPr>
          <p:spPr>
            <a:xfrm>
              <a:off x="10698480" y="11834949"/>
              <a:ext cx="4336869" cy="3997234"/>
            </a:xfrm>
            <a:custGeom>
              <a:avLst/>
              <a:gdLst>
                <a:gd name="connsiteX0" fmla="*/ 0 w 4336869"/>
                <a:gd name="connsiteY0" fmla="*/ 39188 h 3997234"/>
                <a:gd name="connsiteX1" fmla="*/ 2129246 w 4336869"/>
                <a:gd name="connsiteY1" fmla="*/ 0 h 3997234"/>
                <a:gd name="connsiteX2" fmla="*/ 3252651 w 4336869"/>
                <a:gd name="connsiteY2" fmla="*/ 836022 h 3997234"/>
                <a:gd name="connsiteX3" fmla="*/ 3709851 w 4336869"/>
                <a:gd name="connsiteY3" fmla="*/ 836022 h 3997234"/>
                <a:gd name="connsiteX4" fmla="*/ 4088674 w 4336869"/>
                <a:gd name="connsiteY4" fmla="*/ 1632857 h 3997234"/>
                <a:gd name="connsiteX5" fmla="*/ 4336869 w 4336869"/>
                <a:gd name="connsiteY5" fmla="*/ 2664822 h 3997234"/>
                <a:gd name="connsiteX6" fmla="*/ 4127863 w 4336869"/>
                <a:gd name="connsiteY6" fmla="*/ 3997234 h 399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6869" h="3997234">
                  <a:moveTo>
                    <a:pt x="0" y="39188"/>
                  </a:moveTo>
                  <a:lnTo>
                    <a:pt x="2129246" y="0"/>
                  </a:lnTo>
                  <a:lnTo>
                    <a:pt x="3252651" y="836022"/>
                  </a:lnTo>
                  <a:lnTo>
                    <a:pt x="3709851" y="836022"/>
                  </a:lnTo>
                  <a:lnTo>
                    <a:pt x="4088674" y="1632857"/>
                  </a:lnTo>
                  <a:lnTo>
                    <a:pt x="4336869" y="2664822"/>
                  </a:lnTo>
                  <a:lnTo>
                    <a:pt x="4127863" y="3997234"/>
                  </a:ln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Rectangle 548"/>
            <p:cNvSpPr/>
            <p:nvPr/>
          </p:nvSpPr>
          <p:spPr>
            <a:xfrm rot="16200000">
              <a:off x="6384120" y="2993219"/>
              <a:ext cx="490792" cy="19026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0" name="Rectangle 549"/>
            <p:cNvSpPr/>
            <p:nvPr/>
          </p:nvSpPr>
          <p:spPr>
            <a:xfrm rot="16200000">
              <a:off x="6098371" y="4364819"/>
              <a:ext cx="490792" cy="19026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Rectangle 550"/>
            <p:cNvSpPr/>
            <p:nvPr/>
          </p:nvSpPr>
          <p:spPr>
            <a:xfrm>
              <a:off x="20994042" y="2960671"/>
              <a:ext cx="2132657" cy="25877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Rectangle 551"/>
            <p:cNvSpPr/>
            <p:nvPr/>
          </p:nvSpPr>
          <p:spPr>
            <a:xfrm>
              <a:off x="20554950" y="2541571"/>
              <a:ext cx="2457449" cy="22067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Rectangle 552"/>
            <p:cNvSpPr/>
            <p:nvPr/>
          </p:nvSpPr>
          <p:spPr>
            <a:xfrm>
              <a:off x="20650684" y="2736008"/>
              <a:ext cx="205363" cy="285375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Rectangle 553"/>
            <p:cNvSpPr/>
            <p:nvPr/>
          </p:nvSpPr>
          <p:spPr>
            <a:xfrm>
              <a:off x="21042632" y="2736438"/>
              <a:ext cx="184328" cy="2488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Rectangle 554"/>
            <p:cNvSpPr/>
            <p:nvPr/>
          </p:nvSpPr>
          <p:spPr>
            <a:xfrm>
              <a:off x="21627762" y="2747170"/>
              <a:ext cx="184328" cy="2488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Rectangle 555"/>
            <p:cNvSpPr/>
            <p:nvPr/>
          </p:nvSpPr>
          <p:spPr>
            <a:xfrm>
              <a:off x="22135619" y="2721841"/>
              <a:ext cx="184328" cy="24888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Rectangle 556"/>
            <p:cNvSpPr/>
            <p:nvPr/>
          </p:nvSpPr>
          <p:spPr>
            <a:xfrm>
              <a:off x="22288501" y="3755529"/>
              <a:ext cx="692074" cy="21957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Rectangle 557"/>
            <p:cNvSpPr/>
            <p:nvPr/>
          </p:nvSpPr>
          <p:spPr>
            <a:xfrm>
              <a:off x="23275165" y="5664200"/>
              <a:ext cx="588135" cy="2537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Rectangle 558"/>
            <p:cNvSpPr/>
            <p:nvPr/>
          </p:nvSpPr>
          <p:spPr>
            <a:xfrm rot="5400000">
              <a:off x="23480331" y="6360735"/>
              <a:ext cx="700603" cy="268533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Rectangle 559"/>
            <p:cNvSpPr/>
            <p:nvPr/>
          </p:nvSpPr>
          <p:spPr>
            <a:xfrm>
              <a:off x="20760565" y="8572500"/>
              <a:ext cx="1007235" cy="2410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Rectangle 560"/>
            <p:cNvSpPr/>
            <p:nvPr/>
          </p:nvSpPr>
          <p:spPr>
            <a:xfrm>
              <a:off x="21916265" y="8559800"/>
              <a:ext cx="1007235" cy="24103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Rectangle 561"/>
            <p:cNvSpPr/>
            <p:nvPr/>
          </p:nvSpPr>
          <p:spPr>
            <a:xfrm>
              <a:off x="22576665" y="8267700"/>
              <a:ext cx="346835" cy="3175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Rectangle 562"/>
            <p:cNvSpPr/>
            <p:nvPr/>
          </p:nvSpPr>
          <p:spPr>
            <a:xfrm>
              <a:off x="22822471" y="10289755"/>
              <a:ext cx="372542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Rectangle 563"/>
            <p:cNvSpPr/>
            <p:nvPr/>
          </p:nvSpPr>
          <p:spPr>
            <a:xfrm rot="16200000">
              <a:off x="12765652" y="3216894"/>
              <a:ext cx="589585" cy="148979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Rectangle 564"/>
            <p:cNvSpPr/>
            <p:nvPr/>
          </p:nvSpPr>
          <p:spPr>
            <a:xfrm rot="16200000">
              <a:off x="11116963" y="3147622"/>
              <a:ext cx="326349" cy="10603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Rectangle 565"/>
            <p:cNvSpPr/>
            <p:nvPr/>
          </p:nvSpPr>
          <p:spPr>
            <a:xfrm rot="16200000">
              <a:off x="11273209" y="3220743"/>
              <a:ext cx="249382" cy="1656043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Rectangle 566"/>
            <p:cNvSpPr/>
            <p:nvPr/>
          </p:nvSpPr>
          <p:spPr>
            <a:xfrm rot="16200000">
              <a:off x="14027079" y="6799024"/>
              <a:ext cx="1070090" cy="22099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Rectangle 567"/>
            <p:cNvSpPr/>
            <p:nvPr/>
          </p:nvSpPr>
          <p:spPr>
            <a:xfrm rot="16200000">
              <a:off x="22481005" y="1289391"/>
              <a:ext cx="892532" cy="36422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Rectangle 568"/>
            <p:cNvSpPr/>
            <p:nvPr/>
          </p:nvSpPr>
          <p:spPr>
            <a:xfrm rot="16200000">
              <a:off x="22328606" y="776773"/>
              <a:ext cx="892532" cy="36422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Rectangle 569"/>
            <p:cNvSpPr/>
            <p:nvPr/>
          </p:nvSpPr>
          <p:spPr>
            <a:xfrm rot="16200000">
              <a:off x="21417129" y="1494288"/>
              <a:ext cx="665018" cy="28109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1" name="Group 570"/>
            <p:cNvGrpSpPr/>
            <p:nvPr/>
          </p:nvGrpSpPr>
          <p:grpSpPr>
            <a:xfrm>
              <a:off x="6671930" y="710163"/>
              <a:ext cx="11949416" cy="462623"/>
              <a:chOff x="6629400" y="922814"/>
              <a:chExt cx="11949416" cy="462623"/>
            </a:xfrm>
            <a:solidFill>
              <a:schemeClr val="accent4">
                <a:lumMod val="20000"/>
                <a:lumOff val="80000"/>
              </a:schemeClr>
            </a:solidFill>
          </p:grpSpPr>
          <p:grpSp>
            <p:nvGrpSpPr>
              <p:cNvPr id="815" name="Group 814"/>
              <p:cNvGrpSpPr/>
              <p:nvPr/>
            </p:nvGrpSpPr>
            <p:grpSpPr>
              <a:xfrm>
                <a:off x="6629400" y="922814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58" name="Rectangle 857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" name="Rectangle 858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6" name="Group 815"/>
              <p:cNvGrpSpPr/>
              <p:nvPr/>
            </p:nvGrpSpPr>
            <p:grpSpPr>
              <a:xfrm>
                <a:off x="7426397" y="923749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56" name="Rectangle 85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Rectangle 85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7" name="Group 816"/>
              <p:cNvGrpSpPr/>
              <p:nvPr/>
            </p:nvGrpSpPr>
            <p:grpSpPr>
              <a:xfrm>
                <a:off x="8224240" y="923818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54" name="Rectangle 853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Rectangle 85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8" name="Group 817"/>
              <p:cNvGrpSpPr/>
              <p:nvPr/>
            </p:nvGrpSpPr>
            <p:grpSpPr>
              <a:xfrm>
                <a:off x="9024416" y="925038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52" name="Rectangle 851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Rectangle 852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9" name="Group 818"/>
              <p:cNvGrpSpPr/>
              <p:nvPr/>
            </p:nvGrpSpPr>
            <p:grpSpPr>
              <a:xfrm>
                <a:off x="9821413" y="925973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50" name="Rectangle 849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" name="Rectangle 850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0" name="Group 819"/>
              <p:cNvGrpSpPr/>
              <p:nvPr/>
            </p:nvGrpSpPr>
            <p:grpSpPr>
              <a:xfrm>
                <a:off x="10619256" y="926042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48" name="Rectangle 847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" name="Rectangle 848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1" name="Group 820"/>
              <p:cNvGrpSpPr/>
              <p:nvPr/>
            </p:nvGrpSpPr>
            <p:grpSpPr>
              <a:xfrm>
                <a:off x="11418310" y="923689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46" name="Rectangle 84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" name="Rectangle 84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2" name="Group 821"/>
              <p:cNvGrpSpPr/>
              <p:nvPr/>
            </p:nvGrpSpPr>
            <p:grpSpPr>
              <a:xfrm>
                <a:off x="12215307" y="924624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44" name="Rectangle 843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" name="Rectangle 84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3" name="Group 822"/>
              <p:cNvGrpSpPr/>
              <p:nvPr/>
            </p:nvGrpSpPr>
            <p:grpSpPr>
              <a:xfrm>
                <a:off x="13013150" y="924693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42" name="Rectangle 841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Rectangle 842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4" name="Group 823"/>
              <p:cNvGrpSpPr/>
              <p:nvPr/>
            </p:nvGrpSpPr>
            <p:grpSpPr>
              <a:xfrm>
                <a:off x="13803548" y="927233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40" name="Rectangle 839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" name="Rectangle 840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5" name="Group 824"/>
              <p:cNvGrpSpPr/>
              <p:nvPr/>
            </p:nvGrpSpPr>
            <p:grpSpPr>
              <a:xfrm>
                <a:off x="14600545" y="928168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38" name="Rectangle 837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" name="Rectangle 838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6" name="Group 825"/>
              <p:cNvGrpSpPr/>
              <p:nvPr/>
            </p:nvGrpSpPr>
            <p:grpSpPr>
              <a:xfrm>
                <a:off x="15398388" y="928237"/>
                <a:ext cx="795191" cy="457200"/>
                <a:chOff x="6629400" y="914400"/>
                <a:chExt cx="845820" cy="457200"/>
              </a:xfrm>
              <a:grpFill/>
            </p:grpSpPr>
            <p:sp>
              <p:nvSpPr>
                <p:cNvPr id="836" name="Rectangle 83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" name="Rectangle 83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7" name="Group 826"/>
              <p:cNvGrpSpPr/>
              <p:nvPr/>
            </p:nvGrpSpPr>
            <p:grpSpPr>
              <a:xfrm>
                <a:off x="16191643" y="925861"/>
                <a:ext cx="795191" cy="457200"/>
                <a:chOff x="6632440" y="920116"/>
                <a:chExt cx="845820" cy="457200"/>
              </a:xfrm>
              <a:grpFill/>
            </p:grpSpPr>
            <p:sp>
              <p:nvSpPr>
                <p:cNvPr id="834" name="Rectangle 833"/>
                <p:cNvSpPr/>
                <p:nvPr/>
              </p:nvSpPr>
              <p:spPr>
                <a:xfrm>
                  <a:off x="6632440" y="920116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" name="Rectangle 83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8" name="Group 827"/>
              <p:cNvGrpSpPr/>
              <p:nvPr/>
            </p:nvGrpSpPr>
            <p:grpSpPr>
              <a:xfrm>
                <a:off x="16985782" y="926796"/>
                <a:ext cx="795191" cy="457200"/>
                <a:chOff x="6629400" y="920116"/>
                <a:chExt cx="845820" cy="457200"/>
              </a:xfrm>
              <a:grpFill/>
            </p:grpSpPr>
            <p:sp>
              <p:nvSpPr>
                <p:cNvPr id="832" name="Rectangle 831"/>
                <p:cNvSpPr/>
                <p:nvPr/>
              </p:nvSpPr>
              <p:spPr>
                <a:xfrm>
                  <a:off x="6629400" y="920116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" name="Rectangle 832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9" name="Group 828"/>
              <p:cNvGrpSpPr/>
              <p:nvPr/>
            </p:nvGrpSpPr>
            <p:grpSpPr>
              <a:xfrm>
                <a:off x="17783625" y="926865"/>
                <a:ext cx="795191" cy="457200"/>
                <a:chOff x="6629400" y="920116"/>
                <a:chExt cx="845820" cy="457200"/>
              </a:xfrm>
              <a:grpFill/>
            </p:grpSpPr>
            <p:sp>
              <p:nvSpPr>
                <p:cNvPr id="830" name="Rectangle 829"/>
                <p:cNvSpPr/>
                <p:nvPr/>
              </p:nvSpPr>
              <p:spPr>
                <a:xfrm>
                  <a:off x="6629400" y="920116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" name="Rectangle 830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2" name="Group 571"/>
            <p:cNvGrpSpPr/>
            <p:nvPr/>
          </p:nvGrpSpPr>
          <p:grpSpPr>
            <a:xfrm>
              <a:off x="6664842" y="500927"/>
              <a:ext cx="11955132" cy="207569"/>
              <a:chOff x="6629400" y="922814"/>
              <a:chExt cx="11955132" cy="462623"/>
            </a:xfrm>
            <a:solidFill>
              <a:schemeClr val="accent4">
                <a:lumMod val="20000"/>
                <a:lumOff val="80000"/>
              </a:schemeClr>
            </a:solidFill>
          </p:grpSpPr>
          <p:sp>
            <p:nvSpPr>
              <p:cNvPr id="800" name="Rectangle 799"/>
              <p:cNvSpPr/>
              <p:nvPr/>
            </p:nvSpPr>
            <p:spPr>
              <a:xfrm>
                <a:off x="6629400" y="922814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" name="Rectangle 800"/>
              <p:cNvSpPr/>
              <p:nvPr/>
            </p:nvSpPr>
            <p:spPr>
              <a:xfrm>
                <a:off x="7426397" y="923749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" name="Rectangle 801"/>
              <p:cNvSpPr/>
              <p:nvPr/>
            </p:nvSpPr>
            <p:spPr>
              <a:xfrm>
                <a:off x="8224240" y="923818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" name="Rectangle 802"/>
              <p:cNvSpPr/>
              <p:nvPr/>
            </p:nvSpPr>
            <p:spPr>
              <a:xfrm>
                <a:off x="9024416" y="925038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Rectangle 803"/>
              <p:cNvSpPr/>
              <p:nvPr/>
            </p:nvSpPr>
            <p:spPr>
              <a:xfrm>
                <a:off x="9821413" y="925973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Rectangle 804"/>
              <p:cNvSpPr/>
              <p:nvPr/>
            </p:nvSpPr>
            <p:spPr>
              <a:xfrm>
                <a:off x="10619256" y="926042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Rectangle 805"/>
              <p:cNvSpPr/>
              <p:nvPr/>
            </p:nvSpPr>
            <p:spPr>
              <a:xfrm>
                <a:off x="11418310" y="923689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Rectangle 806"/>
              <p:cNvSpPr/>
              <p:nvPr/>
            </p:nvSpPr>
            <p:spPr>
              <a:xfrm>
                <a:off x="12215307" y="924624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Rectangle 807"/>
              <p:cNvSpPr/>
              <p:nvPr/>
            </p:nvSpPr>
            <p:spPr>
              <a:xfrm>
                <a:off x="13013150" y="924693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Rectangle 808"/>
              <p:cNvSpPr/>
              <p:nvPr/>
            </p:nvSpPr>
            <p:spPr>
              <a:xfrm>
                <a:off x="13803548" y="927233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" name="Rectangle 809"/>
              <p:cNvSpPr/>
              <p:nvPr/>
            </p:nvSpPr>
            <p:spPr>
              <a:xfrm>
                <a:off x="14600545" y="928168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" name="Rectangle 810"/>
              <p:cNvSpPr/>
              <p:nvPr/>
            </p:nvSpPr>
            <p:spPr>
              <a:xfrm>
                <a:off x="15398388" y="928237"/>
                <a:ext cx="795191" cy="457200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" name="Rectangle 811"/>
              <p:cNvSpPr/>
              <p:nvPr/>
            </p:nvSpPr>
            <p:spPr>
              <a:xfrm>
                <a:off x="16194501" y="926515"/>
                <a:ext cx="795191" cy="457199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Rectangle 812"/>
              <p:cNvSpPr/>
              <p:nvPr/>
            </p:nvSpPr>
            <p:spPr>
              <a:xfrm>
                <a:off x="16991498" y="927451"/>
                <a:ext cx="795191" cy="457199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Rectangle 813"/>
              <p:cNvSpPr/>
              <p:nvPr/>
            </p:nvSpPr>
            <p:spPr>
              <a:xfrm>
                <a:off x="17789341" y="927518"/>
                <a:ext cx="795191" cy="457199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3" name="Group 572"/>
            <p:cNvGrpSpPr/>
            <p:nvPr/>
          </p:nvGrpSpPr>
          <p:grpSpPr>
            <a:xfrm>
              <a:off x="24548000" y="1035069"/>
              <a:ext cx="2390031" cy="459671"/>
              <a:chOff x="24548000" y="1035069"/>
              <a:chExt cx="2390031" cy="459671"/>
            </a:xfrm>
          </p:grpSpPr>
          <p:grpSp>
            <p:nvGrpSpPr>
              <p:cNvPr id="791" name="Group 790"/>
              <p:cNvGrpSpPr/>
              <p:nvPr/>
            </p:nvGrpSpPr>
            <p:grpSpPr>
              <a:xfrm>
                <a:off x="24548000" y="1036605"/>
                <a:ext cx="795191" cy="457200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98" name="Rectangle 797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9" name="Rectangle 798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2" name="Group 791"/>
              <p:cNvGrpSpPr/>
              <p:nvPr/>
            </p:nvGrpSpPr>
            <p:grpSpPr>
              <a:xfrm>
                <a:off x="25344997" y="1037540"/>
                <a:ext cx="795191" cy="457200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96" name="Rectangle 79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7" name="Rectangle 79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3" name="Group 792"/>
              <p:cNvGrpSpPr/>
              <p:nvPr/>
            </p:nvGrpSpPr>
            <p:grpSpPr>
              <a:xfrm>
                <a:off x="26142840" y="1035069"/>
                <a:ext cx="795191" cy="457200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94" name="Rectangle 793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5" name="Rectangle 79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4" name="Group 573"/>
            <p:cNvGrpSpPr/>
            <p:nvPr/>
          </p:nvGrpSpPr>
          <p:grpSpPr>
            <a:xfrm>
              <a:off x="24345706" y="2437785"/>
              <a:ext cx="2561691" cy="4254652"/>
              <a:chOff x="24345706" y="2437785"/>
              <a:chExt cx="2561691" cy="4254652"/>
            </a:xfrm>
          </p:grpSpPr>
          <p:sp>
            <p:nvSpPr>
              <p:cNvPr id="702" name="Freeform 701"/>
              <p:cNvSpPr/>
              <p:nvPr/>
            </p:nvSpPr>
            <p:spPr>
              <a:xfrm rot="120000">
                <a:off x="24345706" y="2437785"/>
                <a:ext cx="2536723" cy="88491"/>
              </a:xfrm>
              <a:custGeom>
                <a:avLst/>
                <a:gdLst>
                  <a:gd name="connsiteX0" fmla="*/ 0 w 2536723"/>
                  <a:gd name="connsiteY0" fmla="*/ 88491 h 88491"/>
                  <a:gd name="connsiteX1" fmla="*/ 2536723 w 2536723"/>
                  <a:gd name="connsiteY1" fmla="*/ 0 h 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36723" h="88491">
                    <a:moveTo>
                      <a:pt x="0" y="88491"/>
                    </a:moveTo>
                    <a:lnTo>
                      <a:pt x="2536723" y="0"/>
                    </a:lnTo>
                  </a:path>
                </a:pathLst>
              </a:custGeom>
              <a:noFill/>
              <a:ln w="1524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3" name="Freeform 702"/>
              <p:cNvSpPr/>
              <p:nvPr/>
            </p:nvSpPr>
            <p:spPr>
              <a:xfrm rot="120000">
                <a:off x="24350622" y="3239114"/>
                <a:ext cx="2536723" cy="88491"/>
              </a:xfrm>
              <a:custGeom>
                <a:avLst/>
                <a:gdLst>
                  <a:gd name="connsiteX0" fmla="*/ 0 w 2536723"/>
                  <a:gd name="connsiteY0" fmla="*/ 88491 h 88491"/>
                  <a:gd name="connsiteX1" fmla="*/ 2536723 w 2536723"/>
                  <a:gd name="connsiteY1" fmla="*/ 0 h 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36723" h="88491">
                    <a:moveTo>
                      <a:pt x="0" y="88491"/>
                    </a:moveTo>
                    <a:lnTo>
                      <a:pt x="2536723" y="0"/>
                    </a:lnTo>
                  </a:path>
                </a:pathLst>
              </a:custGeom>
              <a:noFill/>
              <a:ln w="1524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4" name="Freeform 703"/>
              <p:cNvSpPr/>
              <p:nvPr/>
            </p:nvSpPr>
            <p:spPr>
              <a:xfrm rot="120000">
                <a:off x="24365758" y="5766522"/>
                <a:ext cx="2536723" cy="88491"/>
              </a:xfrm>
              <a:custGeom>
                <a:avLst/>
                <a:gdLst>
                  <a:gd name="connsiteX0" fmla="*/ 0 w 2536723"/>
                  <a:gd name="connsiteY0" fmla="*/ 88491 h 88491"/>
                  <a:gd name="connsiteX1" fmla="*/ 2536723 w 2536723"/>
                  <a:gd name="connsiteY1" fmla="*/ 0 h 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36723" h="88491">
                    <a:moveTo>
                      <a:pt x="0" y="88491"/>
                    </a:moveTo>
                    <a:lnTo>
                      <a:pt x="2536723" y="0"/>
                    </a:lnTo>
                  </a:path>
                </a:pathLst>
              </a:custGeom>
              <a:noFill/>
              <a:ln w="1524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" name="Freeform 704"/>
              <p:cNvSpPr/>
              <p:nvPr/>
            </p:nvSpPr>
            <p:spPr>
              <a:xfrm rot="120000">
                <a:off x="24370674" y="6603946"/>
                <a:ext cx="2536723" cy="88491"/>
              </a:xfrm>
              <a:custGeom>
                <a:avLst/>
                <a:gdLst>
                  <a:gd name="connsiteX0" fmla="*/ 0 w 2536723"/>
                  <a:gd name="connsiteY0" fmla="*/ 88491 h 88491"/>
                  <a:gd name="connsiteX1" fmla="*/ 2536723 w 2536723"/>
                  <a:gd name="connsiteY1" fmla="*/ 0 h 8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36723" h="88491">
                    <a:moveTo>
                      <a:pt x="0" y="88491"/>
                    </a:moveTo>
                    <a:lnTo>
                      <a:pt x="2536723" y="0"/>
                    </a:lnTo>
                  </a:path>
                </a:pathLst>
              </a:custGeom>
              <a:noFill/>
              <a:ln w="1524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06" name="Group 705"/>
              <p:cNvGrpSpPr/>
              <p:nvPr/>
            </p:nvGrpSpPr>
            <p:grpSpPr>
              <a:xfrm>
                <a:off x="24501798" y="2619136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85" name="Group 784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89" name="Rectangle 788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" name="Rectangle 789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6" name="Group 785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87" name="Rectangle 786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" name="Rectangle 787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7" name="Group 706"/>
              <p:cNvGrpSpPr/>
              <p:nvPr/>
            </p:nvGrpSpPr>
            <p:grpSpPr>
              <a:xfrm>
                <a:off x="24488779" y="3428618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79" name="Group 778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83" name="Rectangle 782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" name="Rectangle 783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0" name="Group 779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81" name="Rectangle 780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" name="Rectangle 781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8" name="Group 707"/>
              <p:cNvGrpSpPr/>
              <p:nvPr/>
            </p:nvGrpSpPr>
            <p:grpSpPr>
              <a:xfrm>
                <a:off x="24479589" y="4287877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73" name="Group 772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77" name="Rectangle 776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8" name="Rectangle 777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4" name="Group 773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75" name="Rectangle 774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6" name="Rectangle 775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9" name="Group 708"/>
              <p:cNvGrpSpPr/>
              <p:nvPr/>
            </p:nvGrpSpPr>
            <p:grpSpPr>
              <a:xfrm>
                <a:off x="24473762" y="5122572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67" name="Group 766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71" name="Rectangle 770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2" name="Rectangle 771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8" name="Group 767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69" name="Rectangle 768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0" name="Rectangle 769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0" name="Group 709"/>
              <p:cNvGrpSpPr/>
              <p:nvPr/>
            </p:nvGrpSpPr>
            <p:grpSpPr>
              <a:xfrm>
                <a:off x="24445187" y="5932197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61" name="Group 760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65" name="Rectangle 764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6" name="Rectangle 765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2" name="Group 761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63" name="Rectangle 762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" name="Rectangle 763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1" name="Group 710"/>
              <p:cNvGrpSpPr/>
              <p:nvPr/>
            </p:nvGrpSpPr>
            <p:grpSpPr>
              <a:xfrm>
                <a:off x="25578123" y="2600086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55" name="Group 754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59" name="Rectangle 758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Rectangle 759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6" name="Group 755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57" name="Rectangle 756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Rectangle 757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2" name="Group 711"/>
              <p:cNvGrpSpPr/>
              <p:nvPr/>
            </p:nvGrpSpPr>
            <p:grpSpPr>
              <a:xfrm>
                <a:off x="25574629" y="3400043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49" name="Group 748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53" name="Rectangle 752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4" name="Rectangle 753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0" name="Group 749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51" name="Rectangle 750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Rectangle 751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3" name="Group 712"/>
              <p:cNvGrpSpPr/>
              <p:nvPr/>
            </p:nvGrpSpPr>
            <p:grpSpPr>
              <a:xfrm>
                <a:off x="25555914" y="4268827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43" name="Group 742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47" name="Rectangle 746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" name="Rectangle 747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4" name="Group 743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45" name="Rectangle 744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" name="Rectangle 745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4" name="Group 713"/>
              <p:cNvGrpSpPr/>
              <p:nvPr/>
            </p:nvGrpSpPr>
            <p:grpSpPr>
              <a:xfrm>
                <a:off x="25550090" y="5103524"/>
                <a:ext cx="807325" cy="562839"/>
                <a:chOff x="24869396" y="1018930"/>
                <a:chExt cx="913651" cy="7994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37" name="Group 736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41" name="Rectangle 740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" name="Rectangle 741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8" name="Group 737"/>
                <p:cNvGrpSpPr/>
                <p:nvPr/>
              </p:nvGrpSpPr>
              <p:grpSpPr>
                <a:xfrm rot="16200000">
                  <a:off x="25154710" y="1190067"/>
                  <a:ext cx="799473" cy="457200"/>
                  <a:chOff x="6624845" y="914401"/>
                  <a:chExt cx="850375" cy="457200"/>
                </a:xfrm>
                <a:grpFill/>
              </p:grpSpPr>
              <p:sp>
                <p:nvSpPr>
                  <p:cNvPr id="739" name="Rectangle 738"/>
                  <p:cNvSpPr/>
                  <p:nvPr/>
                </p:nvSpPr>
                <p:spPr>
                  <a:xfrm>
                    <a:off x="6624845" y="914401"/>
                    <a:ext cx="850375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" name="Rectangle 739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5" name="Group 714"/>
              <p:cNvGrpSpPr/>
              <p:nvPr/>
            </p:nvGrpSpPr>
            <p:grpSpPr>
              <a:xfrm>
                <a:off x="25521512" y="5932197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731" name="Group 730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35" name="Rectangle 734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" name="Rectangle 735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2" name="Group 731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33" name="Rectangle 732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" name="Rectangle 733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16" name="Group 715"/>
              <p:cNvGrpSpPr/>
              <p:nvPr/>
            </p:nvGrpSpPr>
            <p:grpSpPr>
              <a:xfrm rot="16200000">
                <a:off x="26300287" y="2678763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29" name="Rectangle 728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Rectangle 729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7" name="Group 716"/>
              <p:cNvGrpSpPr/>
              <p:nvPr/>
            </p:nvGrpSpPr>
            <p:grpSpPr>
              <a:xfrm rot="16200000">
                <a:off x="26296793" y="3478720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27" name="Rectangle 726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Rectangle 727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8" name="Group 717"/>
              <p:cNvGrpSpPr/>
              <p:nvPr/>
            </p:nvGrpSpPr>
            <p:grpSpPr>
              <a:xfrm rot="16200000">
                <a:off x="26278078" y="4347504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25" name="Rectangle 724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Rectangle 725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9" name="Group 718"/>
              <p:cNvGrpSpPr/>
              <p:nvPr/>
            </p:nvGrpSpPr>
            <p:grpSpPr>
              <a:xfrm rot="16200000">
                <a:off x="26272251" y="5182199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23" name="Rectangle 722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Rectangle 723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20" name="Group 719"/>
              <p:cNvGrpSpPr/>
              <p:nvPr/>
            </p:nvGrpSpPr>
            <p:grpSpPr>
              <a:xfrm rot="16200000">
                <a:off x="26243676" y="6010874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721" name="Rectangle 720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Rectangle 721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5" name="Group 574"/>
            <p:cNvGrpSpPr/>
            <p:nvPr/>
          </p:nvGrpSpPr>
          <p:grpSpPr>
            <a:xfrm>
              <a:off x="24778542" y="8294396"/>
              <a:ext cx="2023242" cy="2913262"/>
              <a:chOff x="24778542" y="8294396"/>
              <a:chExt cx="2023242" cy="2913262"/>
            </a:xfrm>
          </p:grpSpPr>
          <p:grpSp>
            <p:nvGrpSpPr>
              <p:cNvPr id="669" name="Group 668"/>
              <p:cNvGrpSpPr/>
              <p:nvPr/>
            </p:nvGrpSpPr>
            <p:grpSpPr>
              <a:xfrm>
                <a:off x="25597715" y="8294396"/>
                <a:ext cx="807325" cy="562637"/>
                <a:chOff x="24869396" y="1018925"/>
                <a:chExt cx="913651" cy="799186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696" name="Group 695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700" name="Rectangle 699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" name="Rectangle 700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7" name="Group 696"/>
                <p:cNvGrpSpPr/>
                <p:nvPr/>
              </p:nvGrpSpPr>
              <p:grpSpPr>
                <a:xfrm rot="16200000">
                  <a:off x="25154854" y="1189918"/>
                  <a:ext cx="799186" cy="457200"/>
                  <a:chOff x="6625151" y="914401"/>
                  <a:chExt cx="850069" cy="457200"/>
                </a:xfrm>
                <a:grpFill/>
              </p:grpSpPr>
              <p:sp>
                <p:nvSpPr>
                  <p:cNvPr id="698" name="Rectangle 697"/>
                  <p:cNvSpPr/>
                  <p:nvPr/>
                </p:nvSpPr>
                <p:spPr>
                  <a:xfrm>
                    <a:off x="6625151" y="914401"/>
                    <a:ext cx="850069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" name="Rectangle 698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0" name="Group 669"/>
              <p:cNvGrpSpPr/>
              <p:nvPr/>
            </p:nvGrpSpPr>
            <p:grpSpPr>
              <a:xfrm rot="16200000">
                <a:off x="26319876" y="8373074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694" name="Rectangle 693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Rectangle 69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1" name="Group 670"/>
              <p:cNvGrpSpPr/>
              <p:nvPr/>
            </p:nvGrpSpPr>
            <p:grpSpPr>
              <a:xfrm>
                <a:off x="25578662" y="9475497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688" name="Group 687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692" name="Rectangle 691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3" name="Rectangle 692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89" name="Group 688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690" name="Rectangle 689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1" name="Rectangle 690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2" name="Group 671"/>
              <p:cNvGrpSpPr/>
              <p:nvPr/>
            </p:nvGrpSpPr>
            <p:grpSpPr>
              <a:xfrm rot="16200000">
                <a:off x="26300826" y="9554174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686" name="Rectangle 68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Rectangle 68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3" name="Group 672"/>
              <p:cNvGrpSpPr/>
              <p:nvPr/>
            </p:nvGrpSpPr>
            <p:grpSpPr>
              <a:xfrm rot="16200000">
                <a:off x="24700627" y="8554049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684" name="Rectangle 683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Rectangle 684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4" name="Group 673"/>
              <p:cNvGrpSpPr/>
              <p:nvPr/>
            </p:nvGrpSpPr>
            <p:grpSpPr>
              <a:xfrm>
                <a:off x="25550087" y="10647072"/>
                <a:ext cx="807324" cy="560586"/>
                <a:chOff x="24869396" y="1018927"/>
                <a:chExt cx="913650" cy="796273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grpSp>
              <p:nvGrpSpPr>
                <p:cNvPr id="678" name="Group 677"/>
                <p:cNvGrpSpPr/>
                <p:nvPr/>
              </p:nvGrpSpPr>
              <p:grpSpPr>
                <a:xfrm rot="16200000">
                  <a:off x="24700400" y="1189005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682" name="Rectangle 681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" name="Rectangle 682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9" name="Group 678"/>
                <p:cNvGrpSpPr/>
                <p:nvPr/>
              </p:nvGrpSpPr>
              <p:grpSpPr>
                <a:xfrm rot="16200000">
                  <a:off x="25156850" y="1187923"/>
                  <a:ext cx="795191" cy="457200"/>
                  <a:chOff x="6629400" y="914400"/>
                  <a:chExt cx="845820" cy="457200"/>
                </a:xfrm>
                <a:grpFill/>
              </p:grpSpPr>
              <p:sp>
                <p:nvSpPr>
                  <p:cNvPr id="680" name="Rectangle 679"/>
                  <p:cNvSpPr/>
                  <p:nvPr/>
                </p:nvSpPr>
                <p:spPr>
                  <a:xfrm>
                    <a:off x="6629400" y="914400"/>
                    <a:ext cx="845820" cy="457200"/>
                  </a:xfrm>
                  <a:prstGeom prst="rect">
                    <a:avLst/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" name="Rectangle 680"/>
                  <p:cNvSpPr/>
                  <p:nvPr/>
                </p:nvSpPr>
                <p:spPr>
                  <a:xfrm>
                    <a:off x="6799097" y="1040621"/>
                    <a:ext cx="513297" cy="213173"/>
                  </a:xfrm>
                  <a:prstGeom prst="rect">
                    <a:avLst/>
                  </a:prstGeom>
                  <a:pattFill prst="lgConfetti">
                    <a:fgClr>
                      <a:schemeClr val="accent6">
                        <a:lumMod val="75000"/>
                      </a:schemeClr>
                    </a:fgClr>
                    <a:bgClr>
                      <a:schemeClr val="accent4">
                        <a:lumMod val="20000"/>
                        <a:lumOff val="80000"/>
                      </a:schemeClr>
                    </a:bgClr>
                  </a:pattFill>
                  <a:ln w="38100">
                    <a:solidFill>
                      <a:schemeClr val="accent6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5" name="Group 674"/>
              <p:cNvGrpSpPr/>
              <p:nvPr/>
            </p:nvGrpSpPr>
            <p:grpSpPr>
              <a:xfrm rot="16200000">
                <a:off x="26272251" y="10725749"/>
                <a:ext cx="559824" cy="403993"/>
                <a:chOff x="6629400" y="914400"/>
                <a:chExt cx="845820" cy="457200"/>
              </a:xfrm>
              <a:solidFill>
                <a:schemeClr val="accent4">
                  <a:lumMod val="20000"/>
                  <a:lumOff val="80000"/>
                </a:schemeClr>
              </a:solidFill>
            </p:grpSpPr>
            <p:sp>
              <p:nvSpPr>
                <p:cNvPr id="676" name="Rectangle 675"/>
                <p:cNvSpPr/>
                <p:nvPr/>
              </p:nvSpPr>
              <p:spPr>
                <a:xfrm>
                  <a:off x="6629400" y="914400"/>
                  <a:ext cx="845820" cy="457200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Rectangle 676"/>
                <p:cNvSpPr/>
                <p:nvPr/>
              </p:nvSpPr>
              <p:spPr>
                <a:xfrm>
                  <a:off x="6799097" y="1040621"/>
                  <a:ext cx="513297" cy="213173"/>
                </a:xfrm>
                <a:prstGeom prst="rect">
                  <a:avLst/>
                </a:prstGeom>
                <a:pattFill prst="lgConfetti">
                  <a:fgClr>
                    <a:schemeClr val="accent6">
                      <a:lumMod val="75000"/>
                    </a:schemeClr>
                  </a:fgClr>
                  <a:bgClr>
                    <a:schemeClr val="accent4">
                      <a:lumMod val="20000"/>
                      <a:lumOff val="80000"/>
                    </a:schemeClr>
                  </a:bgClr>
                </a:pattFill>
                <a:ln w="3810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76" name="Rectangle 575"/>
            <p:cNvSpPr/>
            <p:nvPr/>
          </p:nvSpPr>
          <p:spPr>
            <a:xfrm>
              <a:off x="25799404" y="12858062"/>
              <a:ext cx="682850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Freeform 576"/>
            <p:cNvSpPr/>
            <p:nvPr/>
          </p:nvSpPr>
          <p:spPr>
            <a:xfrm>
              <a:off x="2861743" y="16099829"/>
              <a:ext cx="19607608" cy="1582516"/>
            </a:xfrm>
            <a:custGeom>
              <a:avLst/>
              <a:gdLst>
                <a:gd name="connsiteX0" fmla="*/ 10488 w 19585466"/>
                <a:gd name="connsiteY0" fmla="*/ 1567685 h 1633000"/>
                <a:gd name="connsiteX1" fmla="*/ 369716 w 19585466"/>
                <a:gd name="connsiteY1" fmla="*/ 1371742 h 1633000"/>
                <a:gd name="connsiteX2" fmla="*/ 990202 w 19585466"/>
                <a:gd name="connsiteY2" fmla="*/ 1110485 h 1633000"/>
                <a:gd name="connsiteX3" fmla="*/ 1806630 w 19585466"/>
                <a:gd name="connsiteY3" fmla="*/ 1143142 h 1633000"/>
                <a:gd name="connsiteX4" fmla="*/ 2263830 w 19585466"/>
                <a:gd name="connsiteY4" fmla="*/ 1208457 h 1633000"/>
                <a:gd name="connsiteX5" fmla="*/ 3243545 w 19585466"/>
                <a:gd name="connsiteY5" fmla="*/ 947200 h 1633000"/>
                <a:gd name="connsiteX6" fmla="*/ 4353888 w 19585466"/>
                <a:gd name="connsiteY6" fmla="*/ 1077828 h 1633000"/>
                <a:gd name="connsiteX7" fmla="*/ 5105002 w 19585466"/>
                <a:gd name="connsiteY7" fmla="*/ 979857 h 1633000"/>
                <a:gd name="connsiteX8" fmla="*/ 5823459 w 19585466"/>
                <a:gd name="connsiteY8" fmla="*/ 914542 h 1633000"/>
                <a:gd name="connsiteX9" fmla="*/ 6476602 w 19585466"/>
                <a:gd name="connsiteY9" fmla="*/ 718600 h 1633000"/>
                <a:gd name="connsiteX10" fmla="*/ 7195059 w 19585466"/>
                <a:gd name="connsiteY10" fmla="*/ 359371 h 1633000"/>
                <a:gd name="connsiteX11" fmla="*/ 7978830 w 19585466"/>
                <a:gd name="connsiteY11" fmla="*/ 326714 h 1633000"/>
                <a:gd name="connsiteX12" fmla="*/ 8664630 w 19585466"/>
                <a:gd name="connsiteY12" fmla="*/ 294057 h 1633000"/>
                <a:gd name="connsiteX13" fmla="*/ 9089173 w 19585466"/>
                <a:gd name="connsiteY13" fmla="*/ 196085 h 1633000"/>
                <a:gd name="connsiteX14" fmla="*/ 9187145 w 19585466"/>
                <a:gd name="connsiteY14" fmla="*/ 142 h 1633000"/>
                <a:gd name="connsiteX15" fmla="*/ 9579030 w 19585466"/>
                <a:gd name="connsiteY15" fmla="*/ 228742 h 1633000"/>
                <a:gd name="connsiteX16" fmla="*/ 10297488 w 19585466"/>
                <a:gd name="connsiteY16" fmla="*/ 294057 h 1633000"/>
                <a:gd name="connsiteX17" fmla="*/ 11015945 w 19585466"/>
                <a:gd name="connsiteY17" fmla="*/ 326714 h 1633000"/>
                <a:gd name="connsiteX18" fmla="*/ 11538459 w 19585466"/>
                <a:gd name="connsiteY18" fmla="*/ 555314 h 1633000"/>
                <a:gd name="connsiteX19" fmla="*/ 12289573 w 19585466"/>
                <a:gd name="connsiteY19" fmla="*/ 555314 h 1633000"/>
                <a:gd name="connsiteX20" fmla="*/ 13040688 w 19585466"/>
                <a:gd name="connsiteY20" fmla="*/ 914542 h 1633000"/>
                <a:gd name="connsiteX21" fmla="*/ 13563202 w 19585466"/>
                <a:gd name="connsiteY21" fmla="*/ 881885 h 1633000"/>
                <a:gd name="connsiteX22" fmla="*/ 13857116 w 19585466"/>
                <a:gd name="connsiteY22" fmla="*/ 653285 h 1633000"/>
                <a:gd name="connsiteX23" fmla="*/ 14706202 w 19585466"/>
                <a:gd name="connsiteY23" fmla="*/ 718600 h 1633000"/>
                <a:gd name="connsiteX24" fmla="*/ 15326688 w 19585466"/>
                <a:gd name="connsiteY24" fmla="*/ 718600 h 1633000"/>
                <a:gd name="connsiteX25" fmla="*/ 16110459 w 19585466"/>
                <a:gd name="connsiteY25" fmla="*/ 718600 h 1633000"/>
                <a:gd name="connsiteX26" fmla="*/ 16796259 w 19585466"/>
                <a:gd name="connsiteY26" fmla="*/ 881885 h 1633000"/>
                <a:gd name="connsiteX27" fmla="*/ 17318773 w 19585466"/>
                <a:gd name="connsiteY27" fmla="*/ 1143142 h 1633000"/>
                <a:gd name="connsiteX28" fmla="*/ 18625059 w 19585466"/>
                <a:gd name="connsiteY28" fmla="*/ 1143142 h 1633000"/>
                <a:gd name="connsiteX29" fmla="*/ 19278202 w 19585466"/>
                <a:gd name="connsiteY29" fmla="*/ 1175800 h 1633000"/>
                <a:gd name="connsiteX30" fmla="*/ 19474145 w 19585466"/>
                <a:gd name="connsiteY30" fmla="*/ 1339085 h 1633000"/>
                <a:gd name="connsiteX31" fmla="*/ 19572116 w 19585466"/>
                <a:gd name="connsiteY31" fmla="*/ 1600342 h 1633000"/>
                <a:gd name="connsiteX32" fmla="*/ 19180230 w 19585466"/>
                <a:gd name="connsiteY32" fmla="*/ 1600342 h 1633000"/>
                <a:gd name="connsiteX33" fmla="*/ 9285116 w 19585466"/>
                <a:gd name="connsiteY33" fmla="*/ 1567685 h 1633000"/>
                <a:gd name="connsiteX34" fmla="*/ 3864030 w 19585466"/>
                <a:gd name="connsiteY34" fmla="*/ 1567685 h 1633000"/>
                <a:gd name="connsiteX35" fmla="*/ 630973 w 19585466"/>
                <a:gd name="connsiteY35" fmla="*/ 1633000 h 1633000"/>
                <a:gd name="connsiteX36" fmla="*/ 141116 w 19585466"/>
                <a:gd name="connsiteY36" fmla="*/ 1567685 h 1633000"/>
                <a:gd name="connsiteX37" fmla="*/ 10488 w 19585466"/>
                <a:gd name="connsiteY37" fmla="*/ 1567685 h 1633000"/>
                <a:gd name="connsiteX0" fmla="*/ 10488 w 20054419"/>
                <a:gd name="connsiteY0" fmla="*/ 1567685 h 1633000"/>
                <a:gd name="connsiteX1" fmla="*/ 369716 w 20054419"/>
                <a:gd name="connsiteY1" fmla="*/ 1371742 h 1633000"/>
                <a:gd name="connsiteX2" fmla="*/ 990202 w 20054419"/>
                <a:gd name="connsiteY2" fmla="*/ 1110485 h 1633000"/>
                <a:gd name="connsiteX3" fmla="*/ 1806630 w 20054419"/>
                <a:gd name="connsiteY3" fmla="*/ 1143142 h 1633000"/>
                <a:gd name="connsiteX4" fmla="*/ 2263830 w 20054419"/>
                <a:gd name="connsiteY4" fmla="*/ 1208457 h 1633000"/>
                <a:gd name="connsiteX5" fmla="*/ 3243545 w 20054419"/>
                <a:gd name="connsiteY5" fmla="*/ 947200 h 1633000"/>
                <a:gd name="connsiteX6" fmla="*/ 4353888 w 20054419"/>
                <a:gd name="connsiteY6" fmla="*/ 1077828 h 1633000"/>
                <a:gd name="connsiteX7" fmla="*/ 5105002 w 20054419"/>
                <a:gd name="connsiteY7" fmla="*/ 979857 h 1633000"/>
                <a:gd name="connsiteX8" fmla="*/ 5823459 w 20054419"/>
                <a:gd name="connsiteY8" fmla="*/ 914542 h 1633000"/>
                <a:gd name="connsiteX9" fmla="*/ 6476602 w 20054419"/>
                <a:gd name="connsiteY9" fmla="*/ 718600 h 1633000"/>
                <a:gd name="connsiteX10" fmla="*/ 7195059 w 20054419"/>
                <a:gd name="connsiteY10" fmla="*/ 359371 h 1633000"/>
                <a:gd name="connsiteX11" fmla="*/ 7978830 w 20054419"/>
                <a:gd name="connsiteY11" fmla="*/ 326714 h 1633000"/>
                <a:gd name="connsiteX12" fmla="*/ 8664630 w 20054419"/>
                <a:gd name="connsiteY12" fmla="*/ 294057 h 1633000"/>
                <a:gd name="connsiteX13" fmla="*/ 9089173 w 20054419"/>
                <a:gd name="connsiteY13" fmla="*/ 196085 h 1633000"/>
                <a:gd name="connsiteX14" fmla="*/ 9187145 w 20054419"/>
                <a:gd name="connsiteY14" fmla="*/ 142 h 1633000"/>
                <a:gd name="connsiteX15" fmla="*/ 9579030 w 20054419"/>
                <a:gd name="connsiteY15" fmla="*/ 228742 h 1633000"/>
                <a:gd name="connsiteX16" fmla="*/ 10297488 w 20054419"/>
                <a:gd name="connsiteY16" fmla="*/ 294057 h 1633000"/>
                <a:gd name="connsiteX17" fmla="*/ 11015945 w 20054419"/>
                <a:gd name="connsiteY17" fmla="*/ 326714 h 1633000"/>
                <a:gd name="connsiteX18" fmla="*/ 11538459 w 20054419"/>
                <a:gd name="connsiteY18" fmla="*/ 555314 h 1633000"/>
                <a:gd name="connsiteX19" fmla="*/ 12289573 w 20054419"/>
                <a:gd name="connsiteY19" fmla="*/ 555314 h 1633000"/>
                <a:gd name="connsiteX20" fmla="*/ 13040688 w 20054419"/>
                <a:gd name="connsiteY20" fmla="*/ 914542 h 1633000"/>
                <a:gd name="connsiteX21" fmla="*/ 13563202 w 20054419"/>
                <a:gd name="connsiteY21" fmla="*/ 881885 h 1633000"/>
                <a:gd name="connsiteX22" fmla="*/ 13857116 w 20054419"/>
                <a:gd name="connsiteY22" fmla="*/ 653285 h 1633000"/>
                <a:gd name="connsiteX23" fmla="*/ 14706202 w 20054419"/>
                <a:gd name="connsiteY23" fmla="*/ 718600 h 1633000"/>
                <a:gd name="connsiteX24" fmla="*/ 15326688 w 20054419"/>
                <a:gd name="connsiteY24" fmla="*/ 718600 h 1633000"/>
                <a:gd name="connsiteX25" fmla="*/ 16110459 w 20054419"/>
                <a:gd name="connsiteY25" fmla="*/ 718600 h 1633000"/>
                <a:gd name="connsiteX26" fmla="*/ 16796259 w 20054419"/>
                <a:gd name="connsiteY26" fmla="*/ 881885 h 1633000"/>
                <a:gd name="connsiteX27" fmla="*/ 17318773 w 20054419"/>
                <a:gd name="connsiteY27" fmla="*/ 1143142 h 1633000"/>
                <a:gd name="connsiteX28" fmla="*/ 18625059 w 20054419"/>
                <a:gd name="connsiteY28" fmla="*/ 1143142 h 1633000"/>
                <a:gd name="connsiteX29" fmla="*/ 19278202 w 20054419"/>
                <a:gd name="connsiteY29" fmla="*/ 1175800 h 1633000"/>
                <a:gd name="connsiteX30" fmla="*/ 19474145 w 20054419"/>
                <a:gd name="connsiteY30" fmla="*/ 1339085 h 1633000"/>
                <a:gd name="connsiteX31" fmla="*/ 19594239 w 20054419"/>
                <a:gd name="connsiteY31" fmla="*/ 1556097 h 1633000"/>
                <a:gd name="connsiteX32" fmla="*/ 19180230 w 20054419"/>
                <a:gd name="connsiteY32" fmla="*/ 1600342 h 1633000"/>
                <a:gd name="connsiteX33" fmla="*/ 9285116 w 20054419"/>
                <a:gd name="connsiteY33" fmla="*/ 1567685 h 1633000"/>
                <a:gd name="connsiteX34" fmla="*/ 3864030 w 20054419"/>
                <a:gd name="connsiteY34" fmla="*/ 1567685 h 1633000"/>
                <a:gd name="connsiteX35" fmla="*/ 630973 w 20054419"/>
                <a:gd name="connsiteY35" fmla="*/ 1633000 h 1633000"/>
                <a:gd name="connsiteX36" fmla="*/ 141116 w 20054419"/>
                <a:gd name="connsiteY36" fmla="*/ 1567685 h 1633000"/>
                <a:gd name="connsiteX37" fmla="*/ 10488 w 20054419"/>
                <a:gd name="connsiteY37" fmla="*/ 1567685 h 1633000"/>
                <a:gd name="connsiteX0" fmla="*/ 10488 w 20054419"/>
                <a:gd name="connsiteY0" fmla="*/ 1567685 h 1633000"/>
                <a:gd name="connsiteX1" fmla="*/ 369716 w 20054419"/>
                <a:gd name="connsiteY1" fmla="*/ 1371742 h 1633000"/>
                <a:gd name="connsiteX2" fmla="*/ 990202 w 20054419"/>
                <a:gd name="connsiteY2" fmla="*/ 1110485 h 1633000"/>
                <a:gd name="connsiteX3" fmla="*/ 1806630 w 20054419"/>
                <a:gd name="connsiteY3" fmla="*/ 1143142 h 1633000"/>
                <a:gd name="connsiteX4" fmla="*/ 2263830 w 20054419"/>
                <a:gd name="connsiteY4" fmla="*/ 1208457 h 1633000"/>
                <a:gd name="connsiteX5" fmla="*/ 3243545 w 20054419"/>
                <a:gd name="connsiteY5" fmla="*/ 947200 h 1633000"/>
                <a:gd name="connsiteX6" fmla="*/ 4353888 w 20054419"/>
                <a:gd name="connsiteY6" fmla="*/ 1077828 h 1633000"/>
                <a:gd name="connsiteX7" fmla="*/ 5105002 w 20054419"/>
                <a:gd name="connsiteY7" fmla="*/ 979857 h 1633000"/>
                <a:gd name="connsiteX8" fmla="*/ 5823459 w 20054419"/>
                <a:gd name="connsiteY8" fmla="*/ 914542 h 1633000"/>
                <a:gd name="connsiteX9" fmla="*/ 6476602 w 20054419"/>
                <a:gd name="connsiteY9" fmla="*/ 718600 h 1633000"/>
                <a:gd name="connsiteX10" fmla="*/ 7195059 w 20054419"/>
                <a:gd name="connsiteY10" fmla="*/ 359371 h 1633000"/>
                <a:gd name="connsiteX11" fmla="*/ 7978830 w 20054419"/>
                <a:gd name="connsiteY11" fmla="*/ 326714 h 1633000"/>
                <a:gd name="connsiteX12" fmla="*/ 8664630 w 20054419"/>
                <a:gd name="connsiteY12" fmla="*/ 294057 h 1633000"/>
                <a:gd name="connsiteX13" fmla="*/ 9089173 w 20054419"/>
                <a:gd name="connsiteY13" fmla="*/ 196085 h 1633000"/>
                <a:gd name="connsiteX14" fmla="*/ 9187145 w 20054419"/>
                <a:gd name="connsiteY14" fmla="*/ 142 h 1633000"/>
                <a:gd name="connsiteX15" fmla="*/ 9579030 w 20054419"/>
                <a:gd name="connsiteY15" fmla="*/ 228742 h 1633000"/>
                <a:gd name="connsiteX16" fmla="*/ 10297488 w 20054419"/>
                <a:gd name="connsiteY16" fmla="*/ 294057 h 1633000"/>
                <a:gd name="connsiteX17" fmla="*/ 11015945 w 20054419"/>
                <a:gd name="connsiteY17" fmla="*/ 326714 h 1633000"/>
                <a:gd name="connsiteX18" fmla="*/ 11538459 w 20054419"/>
                <a:gd name="connsiteY18" fmla="*/ 555314 h 1633000"/>
                <a:gd name="connsiteX19" fmla="*/ 12289573 w 20054419"/>
                <a:gd name="connsiteY19" fmla="*/ 555314 h 1633000"/>
                <a:gd name="connsiteX20" fmla="*/ 13040688 w 20054419"/>
                <a:gd name="connsiteY20" fmla="*/ 914542 h 1633000"/>
                <a:gd name="connsiteX21" fmla="*/ 13563202 w 20054419"/>
                <a:gd name="connsiteY21" fmla="*/ 881885 h 1633000"/>
                <a:gd name="connsiteX22" fmla="*/ 13857116 w 20054419"/>
                <a:gd name="connsiteY22" fmla="*/ 653285 h 1633000"/>
                <a:gd name="connsiteX23" fmla="*/ 14706202 w 20054419"/>
                <a:gd name="connsiteY23" fmla="*/ 718600 h 1633000"/>
                <a:gd name="connsiteX24" fmla="*/ 15326688 w 20054419"/>
                <a:gd name="connsiteY24" fmla="*/ 718600 h 1633000"/>
                <a:gd name="connsiteX25" fmla="*/ 16110459 w 20054419"/>
                <a:gd name="connsiteY25" fmla="*/ 718600 h 1633000"/>
                <a:gd name="connsiteX26" fmla="*/ 16796259 w 20054419"/>
                <a:gd name="connsiteY26" fmla="*/ 881885 h 1633000"/>
                <a:gd name="connsiteX27" fmla="*/ 17318773 w 20054419"/>
                <a:gd name="connsiteY27" fmla="*/ 1143142 h 1633000"/>
                <a:gd name="connsiteX28" fmla="*/ 18625059 w 20054419"/>
                <a:gd name="connsiteY28" fmla="*/ 1143142 h 1633000"/>
                <a:gd name="connsiteX29" fmla="*/ 19278202 w 20054419"/>
                <a:gd name="connsiteY29" fmla="*/ 1175800 h 1633000"/>
                <a:gd name="connsiteX30" fmla="*/ 19474145 w 20054419"/>
                <a:gd name="connsiteY30" fmla="*/ 1339085 h 1633000"/>
                <a:gd name="connsiteX31" fmla="*/ 19594239 w 20054419"/>
                <a:gd name="connsiteY31" fmla="*/ 1556097 h 1633000"/>
                <a:gd name="connsiteX32" fmla="*/ 19180230 w 20054419"/>
                <a:gd name="connsiteY32" fmla="*/ 1556096 h 1633000"/>
                <a:gd name="connsiteX33" fmla="*/ 9285116 w 20054419"/>
                <a:gd name="connsiteY33" fmla="*/ 1567685 h 1633000"/>
                <a:gd name="connsiteX34" fmla="*/ 3864030 w 20054419"/>
                <a:gd name="connsiteY34" fmla="*/ 1567685 h 1633000"/>
                <a:gd name="connsiteX35" fmla="*/ 630973 w 20054419"/>
                <a:gd name="connsiteY35" fmla="*/ 1633000 h 1633000"/>
                <a:gd name="connsiteX36" fmla="*/ 141116 w 20054419"/>
                <a:gd name="connsiteY36" fmla="*/ 1567685 h 1633000"/>
                <a:gd name="connsiteX37" fmla="*/ 10488 w 20054419"/>
                <a:gd name="connsiteY37" fmla="*/ 1567685 h 1633000"/>
                <a:gd name="connsiteX0" fmla="*/ 10488 w 19606010"/>
                <a:gd name="connsiteY0" fmla="*/ 1567685 h 1633000"/>
                <a:gd name="connsiteX1" fmla="*/ 369716 w 19606010"/>
                <a:gd name="connsiteY1" fmla="*/ 1371742 h 1633000"/>
                <a:gd name="connsiteX2" fmla="*/ 990202 w 19606010"/>
                <a:gd name="connsiteY2" fmla="*/ 1110485 h 1633000"/>
                <a:gd name="connsiteX3" fmla="*/ 1806630 w 19606010"/>
                <a:gd name="connsiteY3" fmla="*/ 1143142 h 1633000"/>
                <a:gd name="connsiteX4" fmla="*/ 2263830 w 19606010"/>
                <a:gd name="connsiteY4" fmla="*/ 1208457 h 1633000"/>
                <a:gd name="connsiteX5" fmla="*/ 3243545 w 19606010"/>
                <a:gd name="connsiteY5" fmla="*/ 947200 h 1633000"/>
                <a:gd name="connsiteX6" fmla="*/ 4353888 w 19606010"/>
                <a:gd name="connsiteY6" fmla="*/ 1077828 h 1633000"/>
                <a:gd name="connsiteX7" fmla="*/ 5105002 w 19606010"/>
                <a:gd name="connsiteY7" fmla="*/ 979857 h 1633000"/>
                <a:gd name="connsiteX8" fmla="*/ 5823459 w 19606010"/>
                <a:gd name="connsiteY8" fmla="*/ 914542 h 1633000"/>
                <a:gd name="connsiteX9" fmla="*/ 6476602 w 19606010"/>
                <a:gd name="connsiteY9" fmla="*/ 718600 h 1633000"/>
                <a:gd name="connsiteX10" fmla="*/ 7195059 w 19606010"/>
                <a:gd name="connsiteY10" fmla="*/ 359371 h 1633000"/>
                <a:gd name="connsiteX11" fmla="*/ 7978830 w 19606010"/>
                <a:gd name="connsiteY11" fmla="*/ 326714 h 1633000"/>
                <a:gd name="connsiteX12" fmla="*/ 8664630 w 19606010"/>
                <a:gd name="connsiteY12" fmla="*/ 294057 h 1633000"/>
                <a:gd name="connsiteX13" fmla="*/ 9089173 w 19606010"/>
                <a:gd name="connsiteY13" fmla="*/ 196085 h 1633000"/>
                <a:gd name="connsiteX14" fmla="*/ 9187145 w 19606010"/>
                <a:gd name="connsiteY14" fmla="*/ 142 h 1633000"/>
                <a:gd name="connsiteX15" fmla="*/ 9579030 w 19606010"/>
                <a:gd name="connsiteY15" fmla="*/ 228742 h 1633000"/>
                <a:gd name="connsiteX16" fmla="*/ 10297488 w 19606010"/>
                <a:gd name="connsiteY16" fmla="*/ 294057 h 1633000"/>
                <a:gd name="connsiteX17" fmla="*/ 11015945 w 19606010"/>
                <a:gd name="connsiteY17" fmla="*/ 326714 h 1633000"/>
                <a:gd name="connsiteX18" fmla="*/ 11538459 w 19606010"/>
                <a:gd name="connsiteY18" fmla="*/ 555314 h 1633000"/>
                <a:gd name="connsiteX19" fmla="*/ 12289573 w 19606010"/>
                <a:gd name="connsiteY19" fmla="*/ 555314 h 1633000"/>
                <a:gd name="connsiteX20" fmla="*/ 13040688 w 19606010"/>
                <a:gd name="connsiteY20" fmla="*/ 914542 h 1633000"/>
                <a:gd name="connsiteX21" fmla="*/ 13563202 w 19606010"/>
                <a:gd name="connsiteY21" fmla="*/ 881885 h 1633000"/>
                <a:gd name="connsiteX22" fmla="*/ 13857116 w 19606010"/>
                <a:gd name="connsiteY22" fmla="*/ 653285 h 1633000"/>
                <a:gd name="connsiteX23" fmla="*/ 14706202 w 19606010"/>
                <a:gd name="connsiteY23" fmla="*/ 718600 h 1633000"/>
                <a:gd name="connsiteX24" fmla="*/ 15326688 w 19606010"/>
                <a:gd name="connsiteY24" fmla="*/ 718600 h 1633000"/>
                <a:gd name="connsiteX25" fmla="*/ 16110459 w 19606010"/>
                <a:gd name="connsiteY25" fmla="*/ 718600 h 1633000"/>
                <a:gd name="connsiteX26" fmla="*/ 16796259 w 19606010"/>
                <a:gd name="connsiteY26" fmla="*/ 881885 h 1633000"/>
                <a:gd name="connsiteX27" fmla="*/ 17318773 w 19606010"/>
                <a:gd name="connsiteY27" fmla="*/ 1143142 h 1633000"/>
                <a:gd name="connsiteX28" fmla="*/ 18625059 w 19606010"/>
                <a:gd name="connsiteY28" fmla="*/ 1143142 h 1633000"/>
                <a:gd name="connsiteX29" fmla="*/ 19278202 w 19606010"/>
                <a:gd name="connsiteY29" fmla="*/ 1175800 h 1633000"/>
                <a:gd name="connsiteX30" fmla="*/ 19474145 w 19606010"/>
                <a:gd name="connsiteY30" fmla="*/ 1339085 h 1633000"/>
                <a:gd name="connsiteX31" fmla="*/ 19594239 w 19606010"/>
                <a:gd name="connsiteY31" fmla="*/ 1556097 h 1633000"/>
                <a:gd name="connsiteX32" fmla="*/ 19180230 w 19606010"/>
                <a:gd name="connsiteY32" fmla="*/ 1556096 h 1633000"/>
                <a:gd name="connsiteX33" fmla="*/ 9285116 w 19606010"/>
                <a:gd name="connsiteY33" fmla="*/ 1567685 h 1633000"/>
                <a:gd name="connsiteX34" fmla="*/ 3864030 w 19606010"/>
                <a:gd name="connsiteY34" fmla="*/ 1567685 h 1633000"/>
                <a:gd name="connsiteX35" fmla="*/ 630973 w 19606010"/>
                <a:gd name="connsiteY35" fmla="*/ 1633000 h 1633000"/>
                <a:gd name="connsiteX36" fmla="*/ 141116 w 19606010"/>
                <a:gd name="connsiteY36" fmla="*/ 1567685 h 1633000"/>
                <a:gd name="connsiteX37" fmla="*/ 10488 w 19606010"/>
                <a:gd name="connsiteY37" fmla="*/ 1567685 h 1633000"/>
                <a:gd name="connsiteX0" fmla="*/ 12086 w 19607608"/>
                <a:gd name="connsiteY0" fmla="*/ 1567685 h 1582516"/>
                <a:gd name="connsiteX1" fmla="*/ 371314 w 19607608"/>
                <a:gd name="connsiteY1" fmla="*/ 1371742 h 1582516"/>
                <a:gd name="connsiteX2" fmla="*/ 991800 w 19607608"/>
                <a:gd name="connsiteY2" fmla="*/ 1110485 h 1582516"/>
                <a:gd name="connsiteX3" fmla="*/ 1808228 w 19607608"/>
                <a:gd name="connsiteY3" fmla="*/ 1143142 h 1582516"/>
                <a:gd name="connsiteX4" fmla="*/ 2265428 w 19607608"/>
                <a:gd name="connsiteY4" fmla="*/ 1208457 h 1582516"/>
                <a:gd name="connsiteX5" fmla="*/ 3245143 w 19607608"/>
                <a:gd name="connsiteY5" fmla="*/ 947200 h 1582516"/>
                <a:gd name="connsiteX6" fmla="*/ 4355486 w 19607608"/>
                <a:gd name="connsiteY6" fmla="*/ 1077828 h 1582516"/>
                <a:gd name="connsiteX7" fmla="*/ 5106600 w 19607608"/>
                <a:gd name="connsiteY7" fmla="*/ 979857 h 1582516"/>
                <a:gd name="connsiteX8" fmla="*/ 5825057 w 19607608"/>
                <a:gd name="connsiteY8" fmla="*/ 914542 h 1582516"/>
                <a:gd name="connsiteX9" fmla="*/ 6478200 w 19607608"/>
                <a:gd name="connsiteY9" fmla="*/ 718600 h 1582516"/>
                <a:gd name="connsiteX10" fmla="*/ 7196657 w 19607608"/>
                <a:gd name="connsiteY10" fmla="*/ 359371 h 1582516"/>
                <a:gd name="connsiteX11" fmla="*/ 7980428 w 19607608"/>
                <a:gd name="connsiteY11" fmla="*/ 326714 h 1582516"/>
                <a:gd name="connsiteX12" fmla="*/ 8666228 w 19607608"/>
                <a:gd name="connsiteY12" fmla="*/ 294057 h 1582516"/>
                <a:gd name="connsiteX13" fmla="*/ 9090771 w 19607608"/>
                <a:gd name="connsiteY13" fmla="*/ 196085 h 1582516"/>
                <a:gd name="connsiteX14" fmla="*/ 9188743 w 19607608"/>
                <a:gd name="connsiteY14" fmla="*/ 142 h 1582516"/>
                <a:gd name="connsiteX15" fmla="*/ 9580628 w 19607608"/>
                <a:gd name="connsiteY15" fmla="*/ 228742 h 1582516"/>
                <a:gd name="connsiteX16" fmla="*/ 10299086 w 19607608"/>
                <a:gd name="connsiteY16" fmla="*/ 294057 h 1582516"/>
                <a:gd name="connsiteX17" fmla="*/ 11017543 w 19607608"/>
                <a:gd name="connsiteY17" fmla="*/ 326714 h 1582516"/>
                <a:gd name="connsiteX18" fmla="*/ 11540057 w 19607608"/>
                <a:gd name="connsiteY18" fmla="*/ 555314 h 1582516"/>
                <a:gd name="connsiteX19" fmla="*/ 12291171 w 19607608"/>
                <a:gd name="connsiteY19" fmla="*/ 555314 h 1582516"/>
                <a:gd name="connsiteX20" fmla="*/ 13042286 w 19607608"/>
                <a:gd name="connsiteY20" fmla="*/ 914542 h 1582516"/>
                <a:gd name="connsiteX21" fmla="*/ 13564800 w 19607608"/>
                <a:gd name="connsiteY21" fmla="*/ 881885 h 1582516"/>
                <a:gd name="connsiteX22" fmla="*/ 13858714 w 19607608"/>
                <a:gd name="connsiteY22" fmla="*/ 653285 h 1582516"/>
                <a:gd name="connsiteX23" fmla="*/ 14707800 w 19607608"/>
                <a:gd name="connsiteY23" fmla="*/ 718600 h 1582516"/>
                <a:gd name="connsiteX24" fmla="*/ 15328286 w 19607608"/>
                <a:gd name="connsiteY24" fmla="*/ 718600 h 1582516"/>
                <a:gd name="connsiteX25" fmla="*/ 16112057 w 19607608"/>
                <a:gd name="connsiteY25" fmla="*/ 718600 h 1582516"/>
                <a:gd name="connsiteX26" fmla="*/ 16797857 w 19607608"/>
                <a:gd name="connsiteY26" fmla="*/ 881885 h 1582516"/>
                <a:gd name="connsiteX27" fmla="*/ 17320371 w 19607608"/>
                <a:gd name="connsiteY27" fmla="*/ 1143142 h 1582516"/>
                <a:gd name="connsiteX28" fmla="*/ 18626657 w 19607608"/>
                <a:gd name="connsiteY28" fmla="*/ 1143142 h 1582516"/>
                <a:gd name="connsiteX29" fmla="*/ 19279800 w 19607608"/>
                <a:gd name="connsiteY29" fmla="*/ 1175800 h 1582516"/>
                <a:gd name="connsiteX30" fmla="*/ 19475743 w 19607608"/>
                <a:gd name="connsiteY30" fmla="*/ 1339085 h 1582516"/>
                <a:gd name="connsiteX31" fmla="*/ 19595837 w 19607608"/>
                <a:gd name="connsiteY31" fmla="*/ 1556097 h 1582516"/>
                <a:gd name="connsiteX32" fmla="*/ 19181828 w 19607608"/>
                <a:gd name="connsiteY32" fmla="*/ 1556096 h 1582516"/>
                <a:gd name="connsiteX33" fmla="*/ 9286714 w 19607608"/>
                <a:gd name="connsiteY33" fmla="*/ 1567685 h 1582516"/>
                <a:gd name="connsiteX34" fmla="*/ 3865628 w 19607608"/>
                <a:gd name="connsiteY34" fmla="*/ 1567685 h 1582516"/>
                <a:gd name="connsiteX35" fmla="*/ 698939 w 19607608"/>
                <a:gd name="connsiteY35" fmla="*/ 1559258 h 1582516"/>
                <a:gd name="connsiteX36" fmla="*/ 142714 w 19607608"/>
                <a:gd name="connsiteY36" fmla="*/ 1567685 h 1582516"/>
                <a:gd name="connsiteX37" fmla="*/ 12086 w 19607608"/>
                <a:gd name="connsiteY37" fmla="*/ 1567685 h 15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607608" h="1582516">
                  <a:moveTo>
                    <a:pt x="12086" y="1567685"/>
                  </a:moveTo>
                  <a:cubicBezTo>
                    <a:pt x="50186" y="1535028"/>
                    <a:pt x="208028" y="1447942"/>
                    <a:pt x="371314" y="1371742"/>
                  </a:cubicBezTo>
                  <a:cubicBezTo>
                    <a:pt x="534600" y="1295542"/>
                    <a:pt x="752314" y="1148585"/>
                    <a:pt x="991800" y="1110485"/>
                  </a:cubicBezTo>
                  <a:cubicBezTo>
                    <a:pt x="1231286" y="1072385"/>
                    <a:pt x="1595957" y="1126813"/>
                    <a:pt x="1808228" y="1143142"/>
                  </a:cubicBezTo>
                  <a:cubicBezTo>
                    <a:pt x="2020499" y="1159471"/>
                    <a:pt x="2025942" y="1241114"/>
                    <a:pt x="2265428" y="1208457"/>
                  </a:cubicBezTo>
                  <a:cubicBezTo>
                    <a:pt x="2504914" y="1175800"/>
                    <a:pt x="2896800" y="968971"/>
                    <a:pt x="3245143" y="947200"/>
                  </a:cubicBezTo>
                  <a:cubicBezTo>
                    <a:pt x="3593486" y="925428"/>
                    <a:pt x="4045243" y="1072385"/>
                    <a:pt x="4355486" y="1077828"/>
                  </a:cubicBezTo>
                  <a:cubicBezTo>
                    <a:pt x="4665729" y="1083271"/>
                    <a:pt x="4861672" y="1007071"/>
                    <a:pt x="5106600" y="979857"/>
                  </a:cubicBezTo>
                  <a:cubicBezTo>
                    <a:pt x="5351529" y="952643"/>
                    <a:pt x="5596457" y="958085"/>
                    <a:pt x="5825057" y="914542"/>
                  </a:cubicBezTo>
                  <a:cubicBezTo>
                    <a:pt x="6053657" y="870999"/>
                    <a:pt x="6249600" y="811128"/>
                    <a:pt x="6478200" y="718600"/>
                  </a:cubicBezTo>
                  <a:cubicBezTo>
                    <a:pt x="6706800" y="626072"/>
                    <a:pt x="6946286" y="424685"/>
                    <a:pt x="7196657" y="359371"/>
                  </a:cubicBezTo>
                  <a:cubicBezTo>
                    <a:pt x="7447028" y="294057"/>
                    <a:pt x="7980428" y="326714"/>
                    <a:pt x="7980428" y="326714"/>
                  </a:cubicBezTo>
                  <a:cubicBezTo>
                    <a:pt x="8225356" y="315828"/>
                    <a:pt x="8481171" y="315828"/>
                    <a:pt x="8666228" y="294057"/>
                  </a:cubicBezTo>
                  <a:cubicBezTo>
                    <a:pt x="8851285" y="272286"/>
                    <a:pt x="9003685" y="245071"/>
                    <a:pt x="9090771" y="196085"/>
                  </a:cubicBezTo>
                  <a:cubicBezTo>
                    <a:pt x="9177857" y="147099"/>
                    <a:pt x="9107100" y="-5301"/>
                    <a:pt x="9188743" y="142"/>
                  </a:cubicBezTo>
                  <a:cubicBezTo>
                    <a:pt x="9270386" y="5585"/>
                    <a:pt x="9395571" y="179756"/>
                    <a:pt x="9580628" y="228742"/>
                  </a:cubicBezTo>
                  <a:cubicBezTo>
                    <a:pt x="9765685" y="277728"/>
                    <a:pt x="10059600" y="277728"/>
                    <a:pt x="10299086" y="294057"/>
                  </a:cubicBezTo>
                  <a:cubicBezTo>
                    <a:pt x="10538572" y="310386"/>
                    <a:pt x="10810715" y="283171"/>
                    <a:pt x="11017543" y="326714"/>
                  </a:cubicBezTo>
                  <a:cubicBezTo>
                    <a:pt x="11224372" y="370257"/>
                    <a:pt x="11327786" y="517214"/>
                    <a:pt x="11540057" y="555314"/>
                  </a:cubicBezTo>
                  <a:cubicBezTo>
                    <a:pt x="11752328" y="593414"/>
                    <a:pt x="12040800" y="495443"/>
                    <a:pt x="12291171" y="555314"/>
                  </a:cubicBezTo>
                  <a:cubicBezTo>
                    <a:pt x="12541542" y="615185"/>
                    <a:pt x="12830015" y="860114"/>
                    <a:pt x="13042286" y="914542"/>
                  </a:cubicBezTo>
                  <a:cubicBezTo>
                    <a:pt x="13254557" y="968970"/>
                    <a:pt x="13428729" y="925428"/>
                    <a:pt x="13564800" y="881885"/>
                  </a:cubicBezTo>
                  <a:cubicBezTo>
                    <a:pt x="13700871" y="838342"/>
                    <a:pt x="13668214" y="680499"/>
                    <a:pt x="13858714" y="653285"/>
                  </a:cubicBezTo>
                  <a:cubicBezTo>
                    <a:pt x="14049214" y="626071"/>
                    <a:pt x="14462871" y="707714"/>
                    <a:pt x="14707800" y="718600"/>
                  </a:cubicBezTo>
                  <a:cubicBezTo>
                    <a:pt x="14952729" y="729486"/>
                    <a:pt x="15328286" y="718600"/>
                    <a:pt x="15328286" y="718600"/>
                  </a:cubicBezTo>
                  <a:cubicBezTo>
                    <a:pt x="15562329" y="718600"/>
                    <a:pt x="15867129" y="691386"/>
                    <a:pt x="16112057" y="718600"/>
                  </a:cubicBezTo>
                  <a:cubicBezTo>
                    <a:pt x="16356985" y="745814"/>
                    <a:pt x="16596471" y="811128"/>
                    <a:pt x="16797857" y="881885"/>
                  </a:cubicBezTo>
                  <a:cubicBezTo>
                    <a:pt x="16999243" y="952642"/>
                    <a:pt x="17015571" y="1099599"/>
                    <a:pt x="17320371" y="1143142"/>
                  </a:cubicBezTo>
                  <a:cubicBezTo>
                    <a:pt x="17625171" y="1186685"/>
                    <a:pt x="18300086" y="1137699"/>
                    <a:pt x="18626657" y="1143142"/>
                  </a:cubicBezTo>
                  <a:cubicBezTo>
                    <a:pt x="18953228" y="1148585"/>
                    <a:pt x="19138286" y="1143143"/>
                    <a:pt x="19279800" y="1175800"/>
                  </a:cubicBezTo>
                  <a:cubicBezTo>
                    <a:pt x="19421314" y="1208457"/>
                    <a:pt x="19423070" y="1275702"/>
                    <a:pt x="19475743" y="1339085"/>
                  </a:cubicBezTo>
                  <a:cubicBezTo>
                    <a:pt x="19528416" y="1402468"/>
                    <a:pt x="19644823" y="1519929"/>
                    <a:pt x="19595837" y="1556097"/>
                  </a:cubicBezTo>
                  <a:lnTo>
                    <a:pt x="19181828" y="1556096"/>
                  </a:lnTo>
                  <a:lnTo>
                    <a:pt x="9286714" y="1567685"/>
                  </a:lnTo>
                  <a:lnTo>
                    <a:pt x="3865628" y="1567685"/>
                  </a:lnTo>
                  <a:lnTo>
                    <a:pt x="698939" y="1559258"/>
                  </a:lnTo>
                  <a:cubicBezTo>
                    <a:pt x="78453" y="1559258"/>
                    <a:pt x="257189" y="1566281"/>
                    <a:pt x="142714" y="1567685"/>
                  </a:cubicBezTo>
                  <a:cubicBezTo>
                    <a:pt x="28239" y="1569089"/>
                    <a:pt x="-26014" y="1600342"/>
                    <a:pt x="12086" y="156768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Freeform 577"/>
            <p:cNvSpPr/>
            <p:nvPr/>
          </p:nvSpPr>
          <p:spPr>
            <a:xfrm>
              <a:off x="7951739" y="8201063"/>
              <a:ext cx="2064601" cy="2173551"/>
            </a:xfrm>
            <a:custGeom>
              <a:avLst/>
              <a:gdLst>
                <a:gd name="connsiteX0" fmla="*/ 48126 w 2021305"/>
                <a:gd name="connsiteY0" fmla="*/ 0 h 2117558"/>
                <a:gd name="connsiteX1" fmla="*/ 0 w 2021305"/>
                <a:gd name="connsiteY1" fmla="*/ 1347537 h 2117558"/>
                <a:gd name="connsiteX2" fmla="*/ 1251284 w 2021305"/>
                <a:gd name="connsiteY2" fmla="*/ 1443790 h 2117558"/>
                <a:gd name="connsiteX3" fmla="*/ 1251284 w 2021305"/>
                <a:gd name="connsiteY3" fmla="*/ 2117558 h 2117558"/>
                <a:gd name="connsiteX4" fmla="*/ 2021305 w 2021305"/>
                <a:gd name="connsiteY4" fmla="*/ 2069432 h 2117558"/>
                <a:gd name="connsiteX5" fmla="*/ 2021305 w 2021305"/>
                <a:gd name="connsiteY5" fmla="*/ 0 h 2117558"/>
                <a:gd name="connsiteX6" fmla="*/ 48126 w 2021305"/>
                <a:gd name="connsiteY6" fmla="*/ 0 h 2117558"/>
                <a:gd name="connsiteX0" fmla="*/ 55242 w 2028421"/>
                <a:gd name="connsiteY0" fmla="*/ 0 h 2117558"/>
                <a:gd name="connsiteX1" fmla="*/ 0 w 2028421"/>
                <a:gd name="connsiteY1" fmla="*/ 1415138 h 2117558"/>
                <a:gd name="connsiteX2" fmla="*/ 1258400 w 2028421"/>
                <a:gd name="connsiteY2" fmla="*/ 1443790 h 2117558"/>
                <a:gd name="connsiteX3" fmla="*/ 1258400 w 2028421"/>
                <a:gd name="connsiteY3" fmla="*/ 2117558 h 2117558"/>
                <a:gd name="connsiteX4" fmla="*/ 2028421 w 2028421"/>
                <a:gd name="connsiteY4" fmla="*/ 2069432 h 2117558"/>
                <a:gd name="connsiteX5" fmla="*/ 2028421 w 2028421"/>
                <a:gd name="connsiteY5" fmla="*/ 0 h 2117558"/>
                <a:gd name="connsiteX6" fmla="*/ 55242 w 2028421"/>
                <a:gd name="connsiteY6" fmla="*/ 0 h 2117558"/>
                <a:gd name="connsiteX0" fmla="*/ 0 w 2037222"/>
                <a:gd name="connsiteY0" fmla="*/ 24905 h 2117558"/>
                <a:gd name="connsiteX1" fmla="*/ 8801 w 2037222"/>
                <a:gd name="connsiteY1" fmla="*/ 1415138 h 2117558"/>
                <a:gd name="connsiteX2" fmla="*/ 1267201 w 2037222"/>
                <a:gd name="connsiteY2" fmla="*/ 1443790 h 2117558"/>
                <a:gd name="connsiteX3" fmla="*/ 1267201 w 2037222"/>
                <a:gd name="connsiteY3" fmla="*/ 2117558 h 2117558"/>
                <a:gd name="connsiteX4" fmla="*/ 2037222 w 2037222"/>
                <a:gd name="connsiteY4" fmla="*/ 2069432 h 2117558"/>
                <a:gd name="connsiteX5" fmla="*/ 2037222 w 2037222"/>
                <a:gd name="connsiteY5" fmla="*/ 0 h 2117558"/>
                <a:gd name="connsiteX6" fmla="*/ 0 w 2037222"/>
                <a:gd name="connsiteY6" fmla="*/ 24905 h 2117558"/>
                <a:gd name="connsiteX0" fmla="*/ 0 w 2037222"/>
                <a:gd name="connsiteY0" fmla="*/ 0 h 2092653"/>
                <a:gd name="connsiteX1" fmla="*/ 8801 w 2037222"/>
                <a:gd name="connsiteY1" fmla="*/ 1390233 h 2092653"/>
                <a:gd name="connsiteX2" fmla="*/ 1267201 w 2037222"/>
                <a:gd name="connsiteY2" fmla="*/ 1418885 h 2092653"/>
                <a:gd name="connsiteX3" fmla="*/ 1267201 w 2037222"/>
                <a:gd name="connsiteY3" fmla="*/ 2092653 h 2092653"/>
                <a:gd name="connsiteX4" fmla="*/ 2037222 w 2037222"/>
                <a:gd name="connsiteY4" fmla="*/ 2044527 h 2092653"/>
                <a:gd name="connsiteX5" fmla="*/ 2012316 w 2037222"/>
                <a:gd name="connsiteY5" fmla="*/ 0 h 2092653"/>
                <a:gd name="connsiteX6" fmla="*/ 0 w 2037222"/>
                <a:gd name="connsiteY6" fmla="*/ 0 h 2092653"/>
                <a:gd name="connsiteX0" fmla="*/ 0 w 2015874"/>
                <a:gd name="connsiteY0" fmla="*/ 0 h 2094339"/>
                <a:gd name="connsiteX1" fmla="*/ 8801 w 2015874"/>
                <a:gd name="connsiteY1" fmla="*/ 1390233 h 2094339"/>
                <a:gd name="connsiteX2" fmla="*/ 1267201 w 2015874"/>
                <a:gd name="connsiteY2" fmla="*/ 1418885 h 2094339"/>
                <a:gd name="connsiteX3" fmla="*/ 1267201 w 2015874"/>
                <a:gd name="connsiteY3" fmla="*/ 2092653 h 2094339"/>
                <a:gd name="connsiteX4" fmla="*/ 2015874 w 2015874"/>
                <a:gd name="connsiteY4" fmla="*/ 2094339 h 2094339"/>
                <a:gd name="connsiteX5" fmla="*/ 2012316 w 2015874"/>
                <a:gd name="connsiteY5" fmla="*/ 0 h 2094339"/>
                <a:gd name="connsiteX6" fmla="*/ 0 w 2015874"/>
                <a:gd name="connsiteY6" fmla="*/ 0 h 2094339"/>
                <a:gd name="connsiteX0" fmla="*/ 0 w 2015874"/>
                <a:gd name="connsiteY0" fmla="*/ 0 h 2094339"/>
                <a:gd name="connsiteX1" fmla="*/ 8801 w 2015874"/>
                <a:gd name="connsiteY1" fmla="*/ 1390233 h 2094339"/>
                <a:gd name="connsiteX2" fmla="*/ 1228063 w 2015874"/>
                <a:gd name="connsiteY2" fmla="*/ 1393979 h 2094339"/>
                <a:gd name="connsiteX3" fmla="*/ 1267201 w 2015874"/>
                <a:gd name="connsiteY3" fmla="*/ 2092653 h 2094339"/>
                <a:gd name="connsiteX4" fmla="*/ 2015874 w 2015874"/>
                <a:gd name="connsiteY4" fmla="*/ 2094339 h 2094339"/>
                <a:gd name="connsiteX5" fmla="*/ 2012316 w 2015874"/>
                <a:gd name="connsiteY5" fmla="*/ 0 h 2094339"/>
                <a:gd name="connsiteX6" fmla="*/ 0 w 2015874"/>
                <a:gd name="connsiteY6" fmla="*/ 0 h 20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5874" h="2094339">
                  <a:moveTo>
                    <a:pt x="0" y="0"/>
                  </a:moveTo>
                  <a:cubicBezTo>
                    <a:pt x="2934" y="463411"/>
                    <a:pt x="5867" y="926822"/>
                    <a:pt x="8801" y="1390233"/>
                  </a:cubicBezTo>
                  <a:lnTo>
                    <a:pt x="1228063" y="1393979"/>
                  </a:lnTo>
                  <a:lnTo>
                    <a:pt x="1267201" y="2092653"/>
                  </a:lnTo>
                  <a:lnTo>
                    <a:pt x="2015874" y="2094339"/>
                  </a:lnTo>
                  <a:lnTo>
                    <a:pt x="20123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Freeform 578"/>
            <p:cNvSpPr/>
            <p:nvPr/>
          </p:nvSpPr>
          <p:spPr>
            <a:xfrm>
              <a:off x="20820603" y="6447002"/>
              <a:ext cx="2270727" cy="1760233"/>
            </a:xfrm>
            <a:custGeom>
              <a:avLst/>
              <a:gdLst>
                <a:gd name="connsiteX0" fmla="*/ 48126 w 2213811"/>
                <a:gd name="connsiteY0" fmla="*/ 433137 h 1732547"/>
                <a:gd name="connsiteX1" fmla="*/ 0 w 2213811"/>
                <a:gd name="connsiteY1" fmla="*/ 1732547 h 1732547"/>
                <a:gd name="connsiteX2" fmla="*/ 2117558 w 2213811"/>
                <a:gd name="connsiteY2" fmla="*/ 1684421 h 1732547"/>
                <a:gd name="connsiteX3" fmla="*/ 2021305 w 2213811"/>
                <a:gd name="connsiteY3" fmla="*/ 866274 h 1732547"/>
                <a:gd name="connsiteX4" fmla="*/ 2213811 w 2213811"/>
                <a:gd name="connsiteY4" fmla="*/ 866274 h 1732547"/>
                <a:gd name="connsiteX5" fmla="*/ 2165684 w 2213811"/>
                <a:gd name="connsiteY5" fmla="*/ 0 h 1732547"/>
                <a:gd name="connsiteX6" fmla="*/ 1491916 w 2213811"/>
                <a:gd name="connsiteY6" fmla="*/ 0 h 1732547"/>
                <a:gd name="connsiteX7" fmla="*/ 1491916 w 2213811"/>
                <a:gd name="connsiteY7" fmla="*/ 481263 h 1732547"/>
                <a:gd name="connsiteX8" fmla="*/ 48126 w 2213811"/>
                <a:gd name="connsiteY8" fmla="*/ 433137 h 1732547"/>
                <a:gd name="connsiteX0" fmla="*/ 48126 w 2213811"/>
                <a:gd name="connsiteY0" fmla="*/ 433137 h 1732547"/>
                <a:gd name="connsiteX1" fmla="*/ 0 w 2213811"/>
                <a:gd name="connsiteY1" fmla="*/ 1732547 h 1732547"/>
                <a:gd name="connsiteX2" fmla="*/ 2117558 w 2213811"/>
                <a:gd name="connsiteY2" fmla="*/ 1684421 h 1732547"/>
                <a:gd name="connsiteX3" fmla="*/ 2021305 w 2213811"/>
                <a:gd name="connsiteY3" fmla="*/ 866274 h 1732547"/>
                <a:gd name="connsiteX4" fmla="*/ 2213811 w 2213811"/>
                <a:gd name="connsiteY4" fmla="*/ 866274 h 1732547"/>
                <a:gd name="connsiteX5" fmla="*/ 2165684 w 2213811"/>
                <a:gd name="connsiteY5" fmla="*/ 0 h 1732547"/>
                <a:gd name="connsiteX6" fmla="*/ 1491916 w 2213811"/>
                <a:gd name="connsiteY6" fmla="*/ 0 h 1732547"/>
                <a:gd name="connsiteX7" fmla="*/ 1441428 w 2213811"/>
                <a:gd name="connsiteY7" fmla="*/ 416751 h 1732547"/>
                <a:gd name="connsiteX8" fmla="*/ 48126 w 2213811"/>
                <a:gd name="connsiteY8" fmla="*/ 433137 h 1732547"/>
                <a:gd name="connsiteX0" fmla="*/ 0 w 2221783"/>
                <a:gd name="connsiteY0" fmla="*/ 419113 h 1732547"/>
                <a:gd name="connsiteX1" fmla="*/ 7972 w 2221783"/>
                <a:gd name="connsiteY1" fmla="*/ 1732547 h 1732547"/>
                <a:gd name="connsiteX2" fmla="*/ 2125530 w 2221783"/>
                <a:gd name="connsiteY2" fmla="*/ 1684421 h 1732547"/>
                <a:gd name="connsiteX3" fmla="*/ 2029277 w 2221783"/>
                <a:gd name="connsiteY3" fmla="*/ 866274 h 1732547"/>
                <a:gd name="connsiteX4" fmla="*/ 2221783 w 2221783"/>
                <a:gd name="connsiteY4" fmla="*/ 866274 h 1732547"/>
                <a:gd name="connsiteX5" fmla="*/ 2173656 w 2221783"/>
                <a:gd name="connsiteY5" fmla="*/ 0 h 1732547"/>
                <a:gd name="connsiteX6" fmla="*/ 1499888 w 2221783"/>
                <a:gd name="connsiteY6" fmla="*/ 0 h 1732547"/>
                <a:gd name="connsiteX7" fmla="*/ 1449400 w 2221783"/>
                <a:gd name="connsiteY7" fmla="*/ 416751 h 1732547"/>
                <a:gd name="connsiteX8" fmla="*/ 0 w 2221783"/>
                <a:gd name="connsiteY8" fmla="*/ 419113 h 1732547"/>
                <a:gd name="connsiteX0" fmla="*/ 3766 w 2225549"/>
                <a:gd name="connsiteY0" fmla="*/ 419113 h 1763401"/>
                <a:gd name="connsiteX1" fmla="*/ 518 w 2225549"/>
                <a:gd name="connsiteY1" fmla="*/ 1763401 h 1763401"/>
                <a:gd name="connsiteX2" fmla="*/ 2129296 w 2225549"/>
                <a:gd name="connsiteY2" fmla="*/ 1684421 h 1763401"/>
                <a:gd name="connsiteX3" fmla="*/ 2033043 w 2225549"/>
                <a:gd name="connsiteY3" fmla="*/ 866274 h 1763401"/>
                <a:gd name="connsiteX4" fmla="*/ 2225549 w 2225549"/>
                <a:gd name="connsiteY4" fmla="*/ 866274 h 1763401"/>
                <a:gd name="connsiteX5" fmla="*/ 2177422 w 2225549"/>
                <a:gd name="connsiteY5" fmla="*/ 0 h 1763401"/>
                <a:gd name="connsiteX6" fmla="*/ 1503654 w 2225549"/>
                <a:gd name="connsiteY6" fmla="*/ 0 h 1763401"/>
                <a:gd name="connsiteX7" fmla="*/ 1453166 w 2225549"/>
                <a:gd name="connsiteY7" fmla="*/ 416751 h 1763401"/>
                <a:gd name="connsiteX8" fmla="*/ 3766 w 2225549"/>
                <a:gd name="connsiteY8" fmla="*/ 419113 h 1763401"/>
                <a:gd name="connsiteX0" fmla="*/ 3766 w 2225549"/>
                <a:gd name="connsiteY0" fmla="*/ 419113 h 1763401"/>
                <a:gd name="connsiteX1" fmla="*/ 518 w 2225549"/>
                <a:gd name="connsiteY1" fmla="*/ 1763401 h 1763401"/>
                <a:gd name="connsiteX2" fmla="*/ 2025514 w 2225549"/>
                <a:gd name="connsiteY2" fmla="*/ 1729300 h 1763401"/>
                <a:gd name="connsiteX3" fmla="*/ 2033043 w 2225549"/>
                <a:gd name="connsiteY3" fmla="*/ 866274 h 1763401"/>
                <a:gd name="connsiteX4" fmla="*/ 2225549 w 2225549"/>
                <a:gd name="connsiteY4" fmla="*/ 866274 h 1763401"/>
                <a:gd name="connsiteX5" fmla="*/ 2177422 w 2225549"/>
                <a:gd name="connsiteY5" fmla="*/ 0 h 1763401"/>
                <a:gd name="connsiteX6" fmla="*/ 1503654 w 2225549"/>
                <a:gd name="connsiteY6" fmla="*/ 0 h 1763401"/>
                <a:gd name="connsiteX7" fmla="*/ 1453166 w 2225549"/>
                <a:gd name="connsiteY7" fmla="*/ 416751 h 1763401"/>
                <a:gd name="connsiteX8" fmla="*/ 3766 w 2225549"/>
                <a:gd name="connsiteY8" fmla="*/ 419113 h 1763401"/>
                <a:gd name="connsiteX0" fmla="*/ 3766 w 2225549"/>
                <a:gd name="connsiteY0" fmla="*/ 419113 h 1763401"/>
                <a:gd name="connsiteX1" fmla="*/ 518 w 2225549"/>
                <a:gd name="connsiteY1" fmla="*/ 1763401 h 1763401"/>
                <a:gd name="connsiteX2" fmla="*/ 2025514 w 2225549"/>
                <a:gd name="connsiteY2" fmla="*/ 1729300 h 1763401"/>
                <a:gd name="connsiteX3" fmla="*/ 1960115 w 2225549"/>
                <a:gd name="connsiteY3" fmla="*/ 913957 h 1763401"/>
                <a:gd name="connsiteX4" fmla="*/ 2225549 w 2225549"/>
                <a:gd name="connsiteY4" fmla="*/ 866274 h 1763401"/>
                <a:gd name="connsiteX5" fmla="*/ 2177422 w 2225549"/>
                <a:gd name="connsiteY5" fmla="*/ 0 h 1763401"/>
                <a:gd name="connsiteX6" fmla="*/ 1503654 w 2225549"/>
                <a:gd name="connsiteY6" fmla="*/ 0 h 1763401"/>
                <a:gd name="connsiteX7" fmla="*/ 1453166 w 2225549"/>
                <a:gd name="connsiteY7" fmla="*/ 416751 h 1763401"/>
                <a:gd name="connsiteX8" fmla="*/ 3766 w 2225549"/>
                <a:gd name="connsiteY8" fmla="*/ 419113 h 1763401"/>
                <a:gd name="connsiteX0" fmla="*/ 3766 w 2225549"/>
                <a:gd name="connsiteY0" fmla="*/ 419113 h 1763401"/>
                <a:gd name="connsiteX1" fmla="*/ 518 w 2225549"/>
                <a:gd name="connsiteY1" fmla="*/ 1763401 h 1763401"/>
                <a:gd name="connsiteX2" fmla="*/ 2025514 w 2225549"/>
                <a:gd name="connsiteY2" fmla="*/ 1729300 h 1763401"/>
                <a:gd name="connsiteX3" fmla="*/ 2027433 w 2225549"/>
                <a:gd name="connsiteY3" fmla="*/ 894323 h 1763401"/>
                <a:gd name="connsiteX4" fmla="*/ 2225549 w 2225549"/>
                <a:gd name="connsiteY4" fmla="*/ 866274 h 1763401"/>
                <a:gd name="connsiteX5" fmla="*/ 2177422 w 2225549"/>
                <a:gd name="connsiteY5" fmla="*/ 0 h 1763401"/>
                <a:gd name="connsiteX6" fmla="*/ 1503654 w 2225549"/>
                <a:gd name="connsiteY6" fmla="*/ 0 h 1763401"/>
                <a:gd name="connsiteX7" fmla="*/ 1453166 w 2225549"/>
                <a:gd name="connsiteY7" fmla="*/ 416751 h 1763401"/>
                <a:gd name="connsiteX8" fmla="*/ 3766 w 2225549"/>
                <a:gd name="connsiteY8" fmla="*/ 419113 h 1763401"/>
                <a:gd name="connsiteX0" fmla="*/ 3766 w 2217135"/>
                <a:gd name="connsiteY0" fmla="*/ 419113 h 1763401"/>
                <a:gd name="connsiteX1" fmla="*/ 518 w 2217135"/>
                <a:gd name="connsiteY1" fmla="*/ 1763401 h 1763401"/>
                <a:gd name="connsiteX2" fmla="*/ 2025514 w 2217135"/>
                <a:gd name="connsiteY2" fmla="*/ 1729300 h 1763401"/>
                <a:gd name="connsiteX3" fmla="*/ 2027433 w 2217135"/>
                <a:gd name="connsiteY3" fmla="*/ 894323 h 1763401"/>
                <a:gd name="connsiteX4" fmla="*/ 2217135 w 2217135"/>
                <a:gd name="connsiteY4" fmla="*/ 897128 h 1763401"/>
                <a:gd name="connsiteX5" fmla="*/ 2177422 w 2217135"/>
                <a:gd name="connsiteY5" fmla="*/ 0 h 1763401"/>
                <a:gd name="connsiteX6" fmla="*/ 1503654 w 2217135"/>
                <a:gd name="connsiteY6" fmla="*/ 0 h 1763401"/>
                <a:gd name="connsiteX7" fmla="*/ 1453166 w 2217135"/>
                <a:gd name="connsiteY7" fmla="*/ 416751 h 1763401"/>
                <a:gd name="connsiteX8" fmla="*/ 3766 w 2217135"/>
                <a:gd name="connsiteY8" fmla="*/ 419113 h 1763401"/>
                <a:gd name="connsiteX0" fmla="*/ 3766 w 2217135"/>
                <a:gd name="connsiteY0" fmla="*/ 419113 h 1763401"/>
                <a:gd name="connsiteX1" fmla="*/ 518 w 2217135"/>
                <a:gd name="connsiteY1" fmla="*/ 1763401 h 1763401"/>
                <a:gd name="connsiteX2" fmla="*/ 2025514 w 2217135"/>
                <a:gd name="connsiteY2" fmla="*/ 1729300 h 1763401"/>
                <a:gd name="connsiteX3" fmla="*/ 2027433 w 2217135"/>
                <a:gd name="connsiteY3" fmla="*/ 894323 h 1763401"/>
                <a:gd name="connsiteX4" fmla="*/ 2217135 w 2217135"/>
                <a:gd name="connsiteY4" fmla="*/ 897128 h 1763401"/>
                <a:gd name="connsiteX5" fmla="*/ 2177422 w 2217135"/>
                <a:gd name="connsiteY5" fmla="*/ 0 h 1763401"/>
                <a:gd name="connsiteX6" fmla="*/ 1503654 w 2217135"/>
                <a:gd name="connsiteY6" fmla="*/ 0 h 1763401"/>
                <a:gd name="connsiteX7" fmla="*/ 1489630 w 2217135"/>
                <a:gd name="connsiteY7" fmla="*/ 411141 h 1763401"/>
                <a:gd name="connsiteX8" fmla="*/ 3766 w 2217135"/>
                <a:gd name="connsiteY8" fmla="*/ 419113 h 1763401"/>
                <a:gd name="connsiteX0" fmla="*/ 3766 w 2217135"/>
                <a:gd name="connsiteY0" fmla="*/ 419113 h 1763401"/>
                <a:gd name="connsiteX1" fmla="*/ 518 w 2217135"/>
                <a:gd name="connsiteY1" fmla="*/ 1763401 h 1763401"/>
                <a:gd name="connsiteX2" fmla="*/ 2025514 w 2217135"/>
                <a:gd name="connsiteY2" fmla="*/ 1729300 h 1763401"/>
                <a:gd name="connsiteX3" fmla="*/ 2027433 w 2217135"/>
                <a:gd name="connsiteY3" fmla="*/ 894323 h 1763401"/>
                <a:gd name="connsiteX4" fmla="*/ 2217135 w 2217135"/>
                <a:gd name="connsiteY4" fmla="*/ 897128 h 1763401"/>
                <a:gd name="connsiteX5" fmla="*/ 2177422 w 2217135"/>
                <a:gd name="connsiteY5" fmla="*/ 0 h 1763401"/>
                <a:gd name="connsiteX6" fmla="*/ 1503654 w 2217135"/>
                <a:gd name="connsiteY6" fmla="*/ 0 h 1763401"/>
                <a:gd name="connsiteX7" fmla="*/ 1489630 w 2217135"/>
                <a:gd name="connsiteY7" fmla="*/ 411141 h 1763401"/>
                <a:gd name="connsiteX8" fmla="*/ 3766 w 2217135"/>
                <a:gd name="connsiteY8" fmla="*/ 419113 h 1763401"/>
                <a:gd name="connsiteX0" fmla="*/ 3766 w 2217135"/>
                <a:gd name="connsiteY0" fmla="*/ 419113 h 1763401"/>
                <a:gd name="connsiteX1" fmla="*/ 518 w 2217135"/>
                <a:gd name="connsiteY1" fmla="*/ 1763401 h 1763401"/>
                <a:gd name="connsiteX2" fmla="*/ 2025514 w 2217135"/>
                <a:gd name="connsiteY2" fmla="*/ 1729300 h 1763401"/>
                <a:gd name="connsiteX3" fmla="*/ 2027433 w 2217135"/>
                <a:gd name="connsiteY3" fmla="*/ 894323 h 1763401"/>
                <a:gd name="connsiteX4" fmla="*/ 2217135 w 2217135"/>
                <a:gd name="connsiteY4" fmla="*/ 897128 h 1763401"/>
                <a:gd name="connsiteX5" fmla="*/ 2177422 w 2217135"/>
                <a:gd name="connsiteY5" fmla="*/ 0 h 1763401"/>
                <a:gd name="connsiteX6" fmla="*/ 1503654 w 2217135"/>
                <a:gd name="connsiteY6" fmla="*/ 143051 h 1763401"/>
                <a:gd name="connsiteX7" fmla="*/ 1489630 w 2217135"/>
                <a:gd name="connsiteY7" fmla="*/ 411141 h 1763401"/>
                <a:gd name="connsiteX8" fmla="*/ 3766 w 2217135"/>
                <a:gd name="connsiteY8" fmla="*/ 419113 h 1763401"/>
                <a:gd name="connsiteX0" fmla="*/ 3766 w 2217135"/>
                <a:gd name="connsiteY0" fmla="*/ 337770 h 1682058"/>
                <a:gd name="connsiteX1" fmla="*/ 518 w 2217135"/>
                <a:gd name="connsiteY1" fmla="*/ 1682058 h 1682058"/>
                <a:gd name="connsiteX2" fmla="*/ 2025514 w 2217135"/>
                <a:gd name="connsiteY2" fmla="*/ 1647957 h 1682058"/>
                <a:gd name="connsiteX3" fmla="*/ 2027433 w 2217135"/>
                <a:gd name="connsiteY3" fmla="*/ 812980 h 1682058"/>
                <a:gd name="connsiteX4" fmla="*/ 2217135 w 2217135"/>
                <a:gd name="connsiteY4" fmla="*/ 815785 h 1682058"/>
                <a:gd name="connsiteX5" fmla="*/ 2183032 w 2217135"/>
                <a:gd name="connsiteY5" fmla="*/ 0 h 1682058"/>
                <a:gd name="connsiteX6" fmla="*/ 1503654 w 2217135"/>
                <a:gd name="connsiteY6" fmla="*/ 61708 h 1682058"/>
                <a:gd name="connsiteX7" fmla="*/ 1489630 w 2217135"/>
                <a:gd name="connsiteY7" fmla="*/ 329798 h 1682058"/>
                <a:gd name="connsiteX8" fmla="*/ 3766 w 2217135"/>
                <a:gd name="connsiteY8" fmla="*/ 337770 h 1682058"/>
                <a:gd name="connsiteX0" fmla="*/ 3766 w 2217135"/>
                <a:gd name="connsiteY0" fmla="*/ 346185 h 1690473"/>
                <a:gd name="connsiteX1" fmla="*/ 518 w 2217135"/>
                <a:gd name="connsiteY1" fmla="*/ 1690473 h 1690473"/>
                <a:gd name="connsiteX2" fmla="*/ 2025514 w 2217135"/>
                <a:gd name="connsiteY2" fmla="*/ 1656372 h 1690473"/>
                <a:gd name="connsiteX3" fmla="*/ 2027433 w 2217135"/>
                <a:gd name="connsiteY3" fmla="*/ 821395 h 1690473"/>
                <a:gd name="connsiteX4" fmla="*/ 2217135 w 2217135"/>
                <a:gd name="connsiteY4" fmla="*/ 824200 h 1690473"/>
                <a:gd name="connsiteX5" fmla="*/ 2183032 w 2217135"/>
                <a:gd name="connsiteY5" fmla="*/ 8415 h 1690473"/>
                <a:gd name="connsiteX6" fmla="*/ 1481215 w 2217135"/>
                <a:gd name="connsiteY6" fmla="*/ 0 h 1690473"/>
                <a:gd name="connsiteX7" fmla="*/ 1489630 w 2217135"/>
                <a:gd name="connsiteY7" fmla="*/ 338213 h 1690473"/>
                <a:gd name="connsiteX8" fmla="*/ 3766 w 2217135"/>
                <a:gd name="connsiteY8" fmla="*/ 346185 h 1690473"/>
                <a:gd name="connsiteX0" fmla="*/ 3766 w 2217135"/>
                <a:gd name="connsiteY0" fmla="*/ 351795 h 1696083"/>
                <a:gd name="connsiteX1" fmla="*/ 518 w 2217135"/>
                <a:gd name="connsiteY1" fmla="*/ 1696083 h 1696083"/>
                <a:gd name="connsiteX2" fmla="*/ 2025514 w 2217135"/>
                <a:gd name="connsiteY2" fmla="*/ 1661982 h 1696083"/>
                <a:gd name="connsiteX3" fmla="*/ 2027433 w 2217135"/>
                <a:gd name="connsiteY3" fmla="*/ 827005 h 1696083"/>
                <a:gd name="connsiteX4" fmla="*/ 2217135 w 2217135"/>
                <a:gd name="connsiteY4" fmla="*/ 829810 h 1696083"/>
                <a:gd name="connsiteX5" fmla="*/ 2183032 w 2217135"/>
                <a:gd name="connsiteY5" fmla="*/ 0 h 1696083"/>
                <a:gd name="connsiteX6" fmla="*/ 1481215 w 2217135"/>
                <a:gd name="connsiteY6" fmla="*/ 5610 h 1696083"/>
                <a:gd name="connsiteX7" fmla="*/ 1489630 w 2217135"/>
                <a:gd name="connsiteY7" fmla="*/ 343823 h 1696083"/>
                <a:gd name="connsiteX8" fmla="*/ 3766 w 2217135"/>
                <a:gd name="connsiteY8" fmla="*/ 351795 h 1696083"/>
                <a:gd name="connsiteX0" fmla="*/ 3766 w 2217135"/>
                <a:gd name="connsiteY0" fmla="*/ 351795 h 1696083"/>
                <a:gd name="connsiteX1" fmla="*/ 518 w 2217135"/>
                <a:gd name="connsiteY1" fmla="*/ 1696083 h 1696083"/>
                <a:gd name="connsiteX2" fmla="*/ 2025514 w 2217135"/>
                <a:gd name="connsiteY2" fmla="*/ 1661982 h 1696083"/>
                <a:gd name="connsiteX3" fmla="*/ 2027433 w 2217135"/>
                <a:gd name="connsiteY3" fmla="*/ 827005 h 1696083"/>
                <a:gd name="connsiteX4" fmla="*/ 2217135 w 2217135"/>
                <a:gd name="connsiteY4" fmla="*/ 829810 h 1696083"/>
                <a:gd name="connsiteX5" fmla="*/ 2183032 w 2217135"/>
                <a:gd name="connsiteY5" fmla="*/ 0 h 1696083"/>
                <a:gd name="connsiteX6" fmla="*/ 1481215 w 2217135"/>
                <a:gd name="connsiteY6" fmla="*/ 5610 h 1696083"/>
                <a:gd name="connsiteX7" fmla="*/ 1453166 w 2217135"/>
                <a:gd name="connsiteY7" fmla="*/ 343823 h 1696083"/>
                <a:gd name="connsiteX8" fmla="*/ 3766 w 2217135"/>
                <a:gd name="connsiteY8" fmla="*/ 351795 h 1696083"/>
                <a:gd name="connsiteX0" fmla="*/ 3766 w 2217135"/>
                <a:gd name="connsiteY0" fmla="*/ 351795 h 1696083"/>
                <a:gd name="connsiteX1" fmla="*/ 518 w 2217135"/>
                <a:gd name="connsiteY1" fmla="*/ 1696083 h 1696083"/>
                <a:gd name="connsiteX2" fmla="*/ 2025514 w 2217135"/>
                <a:gd name="connsiteY2" fmla="*/ 1661982 h 1696083"/>
                <a:gd name="connsiteX3" fmla="*/ 2027433 w 2217135"/>
                <a:gd name="connsiteY3" fmla="*/ 827005 h 1696083"/>
                <a:gd name="connsiteX4" fmla="*/ 2217135 w 2217135"/>
                <a:gd name="connsiteY4" fmla="*/ 829810 h 1696083"/>
                <a:gd name="connsiteX5" fmla="*/ 2183032 w 2217135"/>
                <a:gd name="connsiteY5" fmla="*/ 0 h 1696083"/>
                <a:gd name="connsiteX6" fmla="*/ 1441946 w 2217135"/>
                <a:gd name="connsiteY6" fmla="*/ 14025 h 1696083"/>
                <a:gd name="connsiteX7" fmla="*/ 1453166 w 2217135"/>
                <a:gd name="connsiteY7" fmla="*/ 343823 h 1696083"/>
                <a:gd name="connsiteX8" fmla="*/ 3766 w 2217135"/>
                <a:gd name="connsiteY8" fmla="*/ 351795 h 169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7135" h="1696083">
                  <a:moveTo>
                    <a:pt x="3766" y="351795"/>
                  </a:moveTo>
                  <a:cubicBezTo>
                    <a:pt x="6423" y="789606"/>
                    <a:pt x="-2139" y="1258272"/>
                    <a:pt x="518" y="1696083"/>
                  </a:cubicBezTo>
                  <a:lnTo>
                    <a:pt x="2025514" y="1661982"/>
                  </a:lnTo>
                  <a:cubicBezTo>
                    <a:pt x="2028024" y="1374307"/>
                    <a:pt x="2024923" y="1114680"/>
                    <a:pt x="2027433" y="827005"/>
                  </a:cubicBezTo>
                  <a:lnTo>
                    <a:pt x="2217135" y="829810"/>
                  </a:lnTo>
                  <a:lnTo>
                    <a:pt x="2183032" y="0"/>
                  </a:lnTo>
                  <a:lnTo>
                    <a:pt x="1441946" y="14025"/>
                  </a:lnTo>
                  <a:lnTo>
                    <a:pt x="1453166" y="343823"/>
                  </a:lnTo>
                  <a:lnTo>
                    <a:pt x="3766" y="351795"/>
                  </a:lnTo>
                  <a:close/>
                </a:path>
              </a:pathLst>
            </a:cu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Rectangle 579"/>
            <p:cNvSpPr/>
            <p:nvPr/>
          </p:nvSpPr>
          <p:spPr>
            <a:xfrm>
              <a:off x="19283353" y="731520"/>
              <a:ext cx="1153487" cy="33482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TextBox 580"/>
            <p:cNvSpPr txBox="1"/>
            <p:nvPr/>
          </p:nvSpPr>
          <p:spPr>
            <a:xfrm>
              <a:off x="7478486" y="4441371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8</a:t>
              </a:r>
            </a:p>
          </p:txBody>
        </p:sp>
        <p:sp>
          <p:nvSpPr>
            <p:cNvPr id="582" name="TextBox 581"/>
            <p:cNvSpPr txBox="1"/>
            <p:nvPr/>
          </p:nvSpPr>
          <p:spPr>
            <a:xfrm>
              <a:off x="5662173" y="6362172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8a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583" name="Group 582"/>
            <p:cNvGrpSpPr/>
            <p:nvPr/>
          </p:nvGrpSpPr>
          <p:grpSpPr>
            <a:xfrm>
              <a:off x="15556780" y="3846847"/>
              <a:ext cx="1961002" cy="3806397"/>
              <a:chOff x="15365711" y="3860495"/>
              <a:chExt cx="1961002" cy="3806397"/>
            </a:xfrm>
          </p:grpSpPr>
          <p:grpSp>
            <p:nvGrpSpPr>
              <p:cNvPr id="662" name="Group 661"/>
              <p:cNvGrpSpPr/>
              <p:nvPr/>
            </p:nvGrpSpPr>
            <p:grpSpPr>
              <a:xfrm>
                <a:off x="15365711" y="3860495"/>
                <a:ext cx="1961002" cy="3806397"/>
                <a:chOff x="15365711" y="3860495"/>
                <a:chExt cx="1961002" cy="3806397"/>
              </a:xfrm>
            </p:grpSpPr>
            <p:sp>
              <p:nvSpPr>
                <p:cNvPr id="664" name="Rectangle 663"/>
                <p:cNvSpPr/>
                <p:nvPr/>
              </p:nvSpPr>
              <p:spPr>
                <a:xfrm rot="16200000">
                  <a:off x="15395512" y="4932663"/>
                  <a:ext cx="2200335" cy="806276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Rectangle 664"/>
                <p:cNvSpPr/>
                <p:nvPr/>
              </p:nvSpPr>
              <p:spPr>
                <a:xfrm rot="16200000">
                  <a:off x="15205012" y="6201686"/>
                  <a:ext cx="1309382" cy="98798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Rectangle 665"/>
                <p:cNvSpPr/>
                <p:nvPr/>
              </p:nvSpPr>
              <p:spPr>
                <a:xfrm rot="16200000">
                  <a:off x="15912952" y="6651716"/>
                  <a:ext cx="734951" cy="1295401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Rectangle 666"/>
                <p:cNvSpPr/>
                <p:nvPr/>
              </p:nvSpPr>
              <p:spPr>
                <a:xfrm rot="16200000">
                  <a:off x="16786320" y="5877991"/>
                  <a:ext cx="406706" cy="674081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Rectangle 667"/>
                <p:cNvSpPr/>
                <p:nvPr/>
              </p:nvSpPr>
              <p:spPr>
                <a:xfrm rot="16200000">
                  <a:off x="16480481" y="3848484"/>
                  <a:ext cx="406706" cy="430727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3" name="TextBox 662"/>
              <p:cNvSpPr txBox="1"/>
              <p:nvPr/>
            </p:nvSpPr>
            <p:spPr>
              <a:xfrm>
                <a:off x="15368117" y="6317063"/>
                <a:ext cx="1012371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</a:rPr>
                  <a:t>3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84" name="TextBox 583"/>
            <p:cNvSpPr txBox="1"/>
            <p:nvPr/>
          </p:nvSpPr>
          <p:spPr>
            <a:xfrm>
              <a:off x="12882825" y="9880879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7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85" name="TextBox 584"/>
            <p:cNvSpPr txBox="1"/>
            <p:nvPr/>
          </p:nvSpPr>
          <p:spPr>
            <a:xfrm>
              <a:off x="21850978" y="9001648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2</a:t>
              </a:r>
            </a:p>
          </p:txBody>
        </p:sp>
        <p:sp>
          <p:nvSpPr>
            <p:cNvPr id="586" name="TextBox 585"/>
            <p:cNvSpPr txBox="1"/>
            <p:nvPr/>
          </p:nvSpPr>
          <p:spPr>
            <a:xfrm>
              <a:off x="21358609" y="7067341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1</a:t>
              </a:r>
            </a:p>
          </p:txBody>
        </p:sp>
        <p:sp>
          <p:nvSpPr>
            <p:cNvPr id="587" name="TextBox 586"/>
            <p:cNvSpPr txBox="1"/>
            <p:nvPr/>
          </p:nvSpPr>
          <p:spPr>
            <a:xfrm>
              <a:off x="11546393" y="6785987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588" name="TextBox 587"/>
            <p:cNvSpPr txBox="1"/>
            <p:nvPr/>
          </p:nvSpPr>
          <p:spPr>
            <a:xfrm>
              <a:off x="13340024" y="8333433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6</a:t>
              </a: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8521840" y="8509279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9</a:t>
              </a:r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8943870" y="11177115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10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985362" y="1365338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12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4182811" y="1361770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12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9357953" y="16821332"/>
              <a:ext cx="622920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i="1" dirty="0">
                  <a:solidFill>
                    <a:schemeClr val="accent1">
                      <a:lumMod val="75000"/>
                    </a:schemeClr>
                  </a:solidFill>
                  <a:latin typeface="Georgia" panose="02040502050405020303" pitchFamily="18" charset="0"/>
                </a:rPr>
                <a:t>Volga River</a:t>
              </a:r>
            </a:p>
          </p:txBody>
        </p:sp>
        <p:sp>
          <p:nvSpPr>
            <p:cNvPr id="594" name="Rectangle 593"/>
            <p:cNvSpPr/>
            <p:nvPr/>
          </p:nvSpPr>
          <p:spPr>
            <a:xfrm>
              <a:off x="13611982" y="11904566"/>
              <a:ext cx="372542" cy="27194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Oval 594"/>
            <p:cNvSpPr/>
            <p:nvPr/>
          </p:nvSpPr>
          <p:spPr>
            <a:xfrm>
              <a:off x="3142009" y="14697722"/>
              <a:ext cx="624639" cy="633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Rectangle 595"/>
            <p:cNvSpPr/>
            <p:nvPr/>
          </p:nvSpPr>
          <p:spPr>
            <a:xfrm>
              <a:off x="17783032" y="3838860"/>
              <a:ext cx="573207" cy="4244455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Rectangle 596"/>
            <p:cNvSpPr/>
            <p:nvPr/>
          </p:nvSpPr>
          <p:spPr>
            <a:xfrm>
              <a:off x="17242971" y="8106896"/>
              <a:ext cx="1118728" cy="3220872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Rectangle 597"/>
            <p:cNvSpPr/>
            <p:nvPr/>
          </p:nvSpPr>
          <p:spPr>
            <a:xfrm>
              <a:off x="17930949" y="11204016"/>
              <a:ext cx="331186" cy="532263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Rectangle 598"/>
            <p:cNvSpPr/>
            <p:nvPr/>
          </p:nvSpPr>
          <p:spPr>
            <a:xfrm>
              <a:off x="15804733" y="10374578"/>
              <a:ext cx="286603" cy="336385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Rectangle 599"/>
            <p:cNvSpPr/>
            <p:nvPr/>
          </p:nvSpPr>
          <p:spPr>
            <a:xfrm>
              <a:off x="15694926" y="8104197"/>
              <a:ext cx="684762" cy="2331574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Rectangle 600"/>
            <p:cNvSpPr/>
            <p:nvPr/>
          </p:nvSpPr>
          <p:spPr>
            <a:xfrm>
              <a:off x="15806996" y="8104779"/>
              <a:ext cx="2458157" cy="1201003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Rectangle 601"/>
            <p:cNvSpPr/>
            <p:nvPr/>
          </p:nvSpPr>
          <p:spPr>
            <a:xfrm>
              <a:off x="16581309" y="9460004"/>
              <a:ext cx="365760" cy="366167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Freeform 602"/>
            <p:cNvSpPr/>
            <p:nvPr/>
          </p:nvSpPr>
          <p:spPr>
            <a:xfrm>
              <a:off x="17660202" y="3841219"/>
              <a:ext cx="313899" cy="2813246"/>
            </a:xfrm>
            <a:custGeom>
              <a:avLst/>
              <a:gdLst>
                <a:gd name="connsiteX0" fmla="*/ 300251 w 313899"/>
                <a:gd name="connsiteY0" fmla="*/ 0 h 2811438"/>
                <a:gd name="connsiteX1" fmla="*/ 0 w 313899"/>
                <a:gd name="connsiteY1" fmla="*/ 13647 h 2811438"/>
                <a:gd name="connsiteX2" fmla="*/ 40944 w 313899"/>
                <a:gd name="connsiteY2" fmla="*/ 2483892 h 2811438"/>
                <a:gd name="connsiteX3" fmla="*/ 313899 w 313899"/>
                <a:gd name="connsiteY3" fmla="*/ 2811438 h 2811438"/>
                <a:gd name="connsiteX4" fmla="*/ 300251 w 313899"/>
                <a:gd name="connsiteY4" fmla="*/ 0 h 2811438"/>
                <a:gd name="connsiteX0" fmla="*/ 300251 w 313899"/>
                <a:gd name="connsiteY0" fmla="*/ 0 h 2811438"/>
                <a:gd name="connsiteX1" fmla="*/ 0 w 313899"/>
                <a:gd name="connsiteY1" fmla="*/ 3344 h 2811438"/>
                <a:gd name="connsiteX2" fmla="*/ 40944 w 313899"/>
                <a:gd name="connsiteY2" fmla="*/ 2483892 h 2811438"/>
                <a:gd name="connsiteX3" fmla="*/ 313899 w 313899"/>
                <a:gd name="connsiteY3" fmla="*/ 2811438 h 2811438"/>
                <a:gd name="connsiteX4" fmla="*/ 300251 w 313899"/>
                <a:gd name="connsiteY4" fmla="*/ 0 h 2811438"/>
                <a:gd name="connsiteX0" fmla="*/ 300251 w 313899"/>
                <a:gd name="connsiteY0" fmla="*/ 0 h 2811438"/>
                <a:gd name="connsiteX1" fmla="*/ 0 w 313899"/>
                <a:gd name="connsiteY1" fmla="*/ 768 h 2811438"/>
                <a:gd name="connsiteX2" fmla="*/ 40944 w 313899"/>
                <a:gd name="connsiteY2" fmla="*/ 2483892 h 2811438"/>
                <a:gd name="connsiteX3" fmla="*/ 313899 w 313899"/>
                <a:gd name="connsiteY3" fmla="*/ 2811438 h 2811438"/>
                <a:gd name="connsiteX4" fmla="*/ 300251 w 313899"/>
                <a:gd name="connsiteY4" fmla="*/ 0 h 2811438"/>
                <a:gd name="connsiteX0" fmla="*/ 300251 w 313899"/>
                <a:gd name="connsiteY0" fmla="*/ 0 h 2811438"/>
                <a:gd name="connsiteX1" fmla="*/ 0 w 313899"/>
                <a:gd name="connsiteY1" fmla="*/ 768 h 2811438"/>
                <a:gd name="connsiteX2" fmla="*/ 20337 w 313899"/>
                <a:gd name="connsiteY2" fmla="*/ 2483892 h 2811438"/>
                <a:gd name="connsiteX3" fmla="*/ 313899 w 313899"/>
                <a:gd name="connsiteY3" fmla="*/ 2811438 h 2811438"/>
                <a:gd name="connsiteX4" fmla="*/ 300251 w 313899"/>
                <a:gd name="connsiteY4" fmla="*/ 0 h 2811438"/>
                <a:gd name="connsiteX0" fmla="*/ 300251 w 313899"/>
                <a:gd name="connsiteY0" fmla="*/ 1808 h 2813246"/>
                <a:gd name="connsiteX1" fmla="*/ 0 w 313899"/>
                <a:gd name="connsiteY1" fmla="*/ 0 h 2813246"/>
                <a:gd name="connsiteX2" fmla="*/ 20337 w 313899"/>
                <a:gd name="connsiteY2" fmla="*/ 2485700 h 2813246"/>
                <a:gd name="connsiteX3" fmla="*/ 313899 w 313899"/>
                <a:gd name="connsiteY3" fmla="*/ 2813246 h 2813246"/>
                <a:gd name="connsiteX4" fmla="*/ 300251 w 313899"/>
                <a:gd name="connsiteY4" fmla="*/ 1808 h 281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899" h="2813246">
                  <a:moveTo>
                    <a:pt x="300251" y="1808"/>
                  </a:moveTo>
                  <a:lnTo>
                    <a:pt x="0" y="0"/>
                  </a:lnTo>
                  <a:lnTo>
                    <a:pt x="20337" y="2485700"/>
                  </a:lnTo>
                  <a:lnTo>
                    <a:pt x="313899" y="2813246"/>
                  </a:lnTo>
                  <a:cubicBezTo>
                    <a:pt x="309350" y="1876100"/>
                    <a:pt x="304800" y="938954"/>
                    <a:pt x="300251" y="1808"/>
                  </a:cubicBezTo>
                  <a:close/>
                </a:path>
              </a:pathLst>
            </a:cu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Freeform 603"/>
            <p:cNvSpPr/>
            <p:nvPr/>
          </p:nvSpPr>
          <p:spPr>
            <a:xfrm>
              <a:off x="18244454" y="3834880"/>
              <a:ext cx="262817" cy="4329459"/>
            </a:xfrm>
            <a:custGeom>
              <a:avLst/>
              <a:gdLst>
                <a:gd name="connsiteX0" fmla="*/ 0 w 341194"/>
                <a:gd name="connsiteY0" fmla="*/ 0 h 4285397"/>
                <a:gd name="connsiteX1" fmla="*/ 245660 w 341194"/>
                <a:gd name="connsiteY1" fmla="*/ 0 h 4285397"/>
                <a:gd name="connsiteX2" fmla="*/ 341194 w 341194"/>
                <a:gd name="connsiteY2" fmla="*/ 3998794 h 4285397"/>
                <a:gd name="connsiteX3" fmla="*/ 13648 w 341194"/>
                <a:gd name="connsiteY3" fmla="*/ 4285397 h 4285397"/>
                <a:gd name="connsiteX4" fmla="*/ 0 w 341194"/>
                <a:gd name="connsiteY4" fmla="*/ 0 h 4285397"/>
                <a:gd name="connsiteX0" fmla="*/ 0 w 341194"/>
                <a:gd name="connsiteY0" fmla="*/ 0 h 4241854"/>
                <a:gd name="connsiteX1" fmla="*/ 245660 w 341194"/>
                <a:gd name="connsiteY1" fmla="*/ 0 h 4241854"/>
                <a:gd name="connsiteX2" fmla="*/ 341194 w 341194"/>
                <a:gd name="connsiteY2" fmla="*/ 3998794 h 4241854"/>
                <a:gd name="connsiteX3" fmla="*/ 13648 w 341194"/>
                <a:gd name="connsiteY3" fmla="*/ 4241854 h 4241854"/>
                <a:gd name="connsiteX4" fmla="*/ 0 w 341194"/>
                <a:gd name="connsiteY4" fmla="*/ 0 h 4241854"/>
                <a:gd name="connsiteX0" fmla="*/ 0 w 280234"/>
                <a:gd name="connsiteY0" fmla="*/ 0 h 4241854"/>
                <a:gd name="connsiteX1" fmla="*/ 245660 w 280234"/>
                <a:gd name="connsiteY1" fmla="*/ 0 h 4241854"/>
                <a:gd name="connsiteX2" fmla="*/ 280234 w 280234"/>
                <a:gd name="connsiteY2" fmla="*/ 4033629 h 4241854"/>
                <a:gd name="connsiteX3" fmla="*/ 13648 w 280234"/>
                <a:gd name="connsiteY3" fmla="*/ 4241854 h 4241854"/>
                <a:gd name="connsiteX4" fmla="*/ 0 w 280234"/>
                <a:gd name="connsiteY4" fmla="*/ 0 h 4241854"/>
                <a:gd name="connsiteX0" fmla="*/ 0 w 262817"/>
                <a:gd name="connsiteY0" fmla="*/ 0 h 4241854"/>
                <a:gd name="connsiteX1" fmla="*/ 245660 w 262817"/>
                <a:gd name="connsiteY1" fmla="*/ 0 h 4241854"/>
                <a:gd name="connsiteX2" fmla="*/ 262817 w 262817"/>
                <a:gd name="connsiteY2" fmla="*/ 4033629 h 4241854"/>
                <a:gd name="connsiteX3" fmla="*/ 13648 w 262817"/>
                <a:gd name="connsiteY3" fmla="*/ 4241854 h 4241854"/>
                <a:gd name="connsiteX4" fmla="*/ 0 w 262817"/>
                <a:gd name="connsiteY4" fmla="*/ 0 h 4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817" h="4241854">
                  <a:moveTo>
                    <a:pt x="0" y="0"/>
                  </a:moveTo>
                  <a:lnTo>
                    <a:pt x="245660" y="0"/>
                  </a:lnTo>
                  <a:lnTo>
                    <a:pt x="262817" y="4033629"/>
                  </a:lnTo>
                  <a:lnTo>
                    <a:pt x="13648" y="4241854"/>
                  </a:lnTo>
                  <a:cubicBezTo>
                    <a:pt x="9099" y="2813388"/>
                    <a:pt x="4549" y="1428466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17630054" y="6646544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4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606" name="TextBox 605"/>
            <p:cNvSpPr txBox="1"/>
            <p:nvPr/>
          </p:nvSpPr>
          <p:spPr>
            <a:xfrm>
              <a:off x="15929810" y="8517707"/>
              <a:ext cx="223787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err="1" smtClean="0">
                  <a:solidFill>
                    <a:schemeClr val="bg1"/>
                  </a:solidFill>
                </a:rPr>
                <a:t>Martensnovskii</a:t>
              </a:r>
              <a:r>
                <a:rPr lang="en-US" sz="1600" b="1" dirty="0" smtClean="0">
                  <a:solidFill>
                    <a:schemeClr val="bg1"/>
                  </a:solidFill>
                </a:rPr>
                <a:t> Shop</a:t>
              </a:r>
              <a:endParaRPr 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 rot="5400000">
              <a:off x="495846" y="13620226"/>
              <a:ext cx="22378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i="1" dirty="0" err="1" smtClean="0"/>
                <a:t>Bannyi</a:t>
              </a:r>
              <a:r>
                <a:rPr lang="en-US" sz="2000" b="1" i="1" dirty="0" smtClean="0"/>
                <a:t> Ravine</a:t>
              </a:r>
              <a:endParaRPr lang="en-US" sz="2000" b="1" i="1" dirty="0"/>
            </a:p>
          </p:txBody>
        </p:sp>
        <p:sp>
          <p:nvSpPr>
            <p:cNvPr id="608" name="TextBox 607"/>
            <p:cNvSpPr txBox="1"/>
            <p:nvPr/>
          </p:nvSpPr>
          <p:spPr>
            <a:xfrm rot="4566725">
              <a:off x="14199575" y="12674554"/>
              <a:ext cx="22378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i="1" dirty="0" smtClean="0"/>
                <a:t>Finger Ravine</a:t>
              </a:r>
              <a:endParaRPr lang="en-US" sz="2000" b="1" i="1" dirty="0"/>
            </a:p>
          </p:txBody>
        </p:sp>
        <p:sp>
          <p:nvSpPr>
            <p:cNvPr id="609" name="Freeform 608"/>
            <p:cNvSpPr/>
            <p:nvPr/>
          </p:nvSpPr>
          <p:spPr>
            <a:xfrm>
              <a:off x="7342488" y="8229600"/>
              <a:ext cx="3507482" cy="2825087"/>
            </a:xfrm>
            <a:custGeom>
              <a:avLst/>
              <a:gdLst>
                <a:gd name="connsiteX0" fmla="*/ 136485 w 3507482"/>
                <a:gd name="connsiteY0" fmla="*/ 0 h 2825087"/>
                <a:gd name="connsiteX1" fmla="*/ 68246 w 3507482"/>
                <a:gd name="connsiteY1" fmla="*/ 382137 h 2825087"/>
                <a:gd name="connsiteX2" fmla="*/ 8 w 3507482"/>
                <a:gd name="connsiteY2" fmla="*/ 914400 h 2825087"/>
                <a:gd name="connsiteX3" fmla="*/ 68246 w 3507482"/>
                <a:gd name="connsiteY3" fmla="*/ 1733266 h 2825087"/>
                <a:gd name="connsiteX4" fmla="*/ 423088 w 3507482"/>
                <a:gd name="connsiteY4" fmla="*/ 2306472 h 2825087"/>
                <a:gd name="connsiteX5" fmla="*/ 1091828 w 3507482"/>
                <a:gd name="connsiteY5" fmla="*/ 2756848 h 2825087"/>
                <a:gd name="connsiteX6" fmla="*/ 1910694 w 3507482"/>
                <a:gd name="connsiteY6" fmla="*/ 2811439 h 2825087"/>
                <a:gd name="connsiteX7" fmla="*/ 2825094 w 3507482"/>
                <a:gd name="connsiteY7" fmla="*/ 2825087 h 2825087"/>
                <a:gd name="connsiteX8" fmla="*/ 3507482 w 3507482"/>
                <a:gd name="connsiteY8" fmla="*/ 2811439 h 282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7482" h="2825087">
                  <a:moveTo>
                    <a:pt x="136485" y="0"/>
                  </a:moveTo>
                  <a:cubicBezTo>
                    <a:pt x="113738" y="114868"/>
                    <a:pt x="90992" y="229737"/>
                    <a:pt x="68246" y="382137"/>
                  </a:cubicBezTo>
                  <a:cubicBezTo>
                    <a:pt x="45500" y="534537"/>
                    <a:pt x="8" y="689212"/>
                    <a:pt x="8" y="914400"/>
                  </a:cubicBezTo>
                  <a:cubicBezTo>
                    <a:pt x="8" y="1139588"/>
                    <a:pt x="-2267" y="1501254"/>
                    <a:pt x="68246" y="1733266"/>
                  </a:cubicBezTo>
                  <a:cubicBezTo>
                    <a:pt x="138759" y="1965278"/>
                    <a:pt x="252491" y="2135875"/>
                    <a:pt x="423088" y="2306472"/>
                  </a:cubicBezTo>
                  <a:cubicBezTo>
                    <a:pt x="593685" y="2477069"/>
                    <a:pt x="843894" y="2672687"/>
                    <a:pt x="1091828" y="2756848"/>
                  </a:cubicBezTo>
                  <a:cubicBezTo>
                    <a:pt x="1339762" y="2841009"/>
                    <a:pt x="1621816" y="2800066"/>
                    <a:pt x="1910694" y="2811439"/>
                  </a:cubicBezTo>
                  <a:cubicBezTo>
                    <a:pt x="2199572" y="2822812"/>
                    <a:pt x="2558963" y="2825087"/>
                    <a:pt x="2825094" y="2825087"/>
                  </a:cubicBezTo>
                  <a:cubicBezTo>
                    <a:pt x="3091225" y="2825087"/>
                    <a:pt x="3299353" y="2818263"/>
                    <a:pt x="3507482" y="2811439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Freeform 609"/>
            <p:cNvSpPr/>
            <p:nvPr/>
          </p:nvSpPr>
          <p:spPr>
            <a:xfrm>
              <a:off x="10229062" y="2146143"/>
              <a:ext cx="8911988" cy="1583140"/>
            </a:xfrm>
            <a:custGeom>
              <a:avLst/>
              <a:gdLst>
                <a:gd name="connsiteX0" fmla="*/ 0 w 8911988"/>
                <a:gd name="connsiteY0" fmla="*/ 1583140 h 1583140"/>
                <a:gd name="connsiteX1" fmla="*/ 286603 w 8911988"/>
                <a:gd name="connsiteY1" fmla="*/ 1214650 h 1583140"/>
                <a:gd name="connsiteX2" fmla="*/ 736979 w 8911988"/>
                <a:gd name="connsiteY2" fmla="*/ 750627 h 1583140"/>
                <a:gd name="connsiteX3" fmla="*/ 1160059 w 8911988"/>
                <a:gd name="connsiteY3" fmla="*/ 532262 h 1583140"/>
                <a:gd name="connsiteX4" fmla="*/ 1610435 w 8911988"/>
                <a:gd name="connsiteY4" fmla="*/ 327546 h 1583140"/>
                <a:gd name="connsiteX5" fmla="*/ 2224585 w 8911988"/>
                <a:gd name="connsiteY5" fmla="*/ 204716 h 1583140"/>
                <a:gd name="connsiteX6" fmla="*/ 2524835 w 8911988"/>
                <a:gd name="connsiteY6" fmla="*/ 163773 h 1583140"/>
                <a:gd name="connsiteX7" fmla="*/ 3343701 w 8911988"/>
                <a:gd name="connsiteY7" fmla="*/ 109182 h 1583140"/>
                <a:gd name="connsiteX8" fmla="*/ 8911988 w 8911988"/>
                <a:gd name="connsiteY8" fmla="*/ 0 h 1583140"/>
                <a:gd name="connsiteX0" fmla="*/ 0 w 8911988"/>
                <a:gd name="connsiteY0" fmla="*/ 1583140 h 1583140"/>
                <a:gd name="connsiteX1" fmla="*/ 286603 w 8911988"/>
                <a:gd name="connsiteY1" fmla="*/ 1214650 h 1583140"/>
                <a:gd name="connsiteX2" fmla="*/ 736979 w 8911988"/>
                <a:gd name="connsiteY2" fmla="*/ 750627 h 1583140"/>
                <a:gd name="connsiteX3" fmla="*/ 1160059 w 8911988"/>
                <a:gd name="connsiteY3" fmla="*/ 532262 h 1583140"/>
                <a:gd name="connsiteX4" fmla="*/ 1610435 w 8911988"/>
                <a:gd name="connsiteY4" fmla="*/ 327546 h 1583140"/>
                <a:gd name="connsiteX5" fmla="*/ 2524835 w 8911988"/>
                <a:gd name="connsiteY5" fmla="*/ 163773 h 1583140"/>
                <a:gd name="connsiteX6" fmla="*/ 3343701 w 8911988"/>
                <a:gd name="connsiteY6" fmla="*/ 109182 h 1583140"/>
                <a:gd name="connsiteX7" fmla="*/ 8911988 w 8911988"/>
                <a:gd name="connsiteY7" fmla="*/ 0 h 1583140"/>
                <a:gd name="connsiteX0" fmla="*/ 0 w 8911988"/>
                <a:gd name="connsiteY0" fmla="*/ 1583140 h 1583140"/>
                <a:gd name="connsiteX1" fmla="*/ 286603 w 8911988"/>
                <a:gd name="connsiteY1" fmla="*/ 1214650 h 1583140"/>
                <a:gd name="connsiteX2" fmla="*/ 736979 w 8911988"/>
                <a:gd name="connsiteY2" fmla="*/ 750627 h 1583140"/>
                <a:gd name="connsiteX3" fmla="*/ 1160059 w 8911988"/>
                <a:gd name="connsiteY3" fmla="*/ 532262 h 1583140"/>
                <a:gd name="connsiteX4" fmla="*/ 1610435 w 8911988"/>
                <a:gd name="connsiteY4" fmla="*/ 327546 h 1583140"/>
                <a:gd name="connsiteX5" fmla="*/ 2375748 w 8911988"/>
                <a:gd name="connsiteY5" fmla="*/ 124016 h 1583140"/>
                <a:gd name="connsiteX6" fmla="*/ 3343701 w 8911988"/>
                <a:gd name="connsiteY6" fmla="*/ 109182 h 1583140"/>
                <a:gd name="connsiteX7" fmla="*/ 8911988 w 8911988"/>
                <a:gd name="connsiteY7" fmla="*/ 0 h 1583140"/>
                <a:gd name="connsiteX0" fmla="*/ 0 w 8911988"/>
                <a:gd name="connsiteY0" fmla="*/ 1583140 h 1583140"/>
                <a:gd name="connsiteX1" fmla="*/ 286603 w 8911988"/>
                <a:gd name="connsiteY1" fmla="*/ 1214650 h 1583140"/>
                <a:gd name="connsiteX2" fmla="*/ 736979 w 8911988"/>
                <a:gd name="connsiteY2" fmla="*/ 750627 h 1583140"/>
                <a:gd name="connsiteX3" fmla="*/ 1610435 w 8911988"/>
                <a:gd name="connsiteY3" fmla="*/ 327546 h 1583140"/>
                <a:gd name="connsiteX4" fmla="*/ 2375748 w 8911988"/>
                <a:gd name="connsiteY4" fmla="*/ 124016 h 1583140"/>
                <a:gd name="connsiteX5" fmla="*/ 3343701 w 8911988"/>
                <a:gd name="connsiteY5" fmla="*/ 109182 h 1583140"/>
                <a:gd name="connsiteX6" fmla="*/ 8911988 w 8911988"/>
                <a:gd name="connsiteY6" fmla="*/ 0 h 1583140"/>
                <a:gd name="connsiteX0" fmla="*/ 0 w 8911988"/>
                <a:gd name="connsiteY0" fmla="*/ 1583140 h 1583140"/>
                <a:gd name="connsiteX1" fmla="*/ 286603 w 8911988"/>
                <a:gd name="connsiteY1" fmla="*/ 1214650 h 1583140"/>
                <a:gd name="connsiteX2" fmla="*/ 667405 w 8911988"/>
                <a:gd name="connsiteY2" fmla="*/ 820201 h 1583140"/>
                <a:gd name="connsiteX3" fmla="*/ 1610435 w 8911988"/>
                <a:gd name="connsiteY3" fmla="*/ 327546 h 1583140"/>
                <a:gd name="connsiteX4" fmla="*/ 2375748 w 8911988"/>
                <a:gd name="connsiteY4" fmla="*/ 124016 h 1583140"/>
                <a:gd name="connsiteX5" fmla="*/ 3343701 w 8911988"/>
                <a:gd name="connsiteY5" fmla="*/ 109182 h 1583140"/>
                <a:gd name="connsiteX6" fmla="*/ 8911988 w 8911988"/>
                <a:gd name="connsiteY6" fmla="*/ 0 h 1583140"/>
                <a:gd name="connsiteX0" fmla="*/ 0 w 8911988"/>
                <a:gd name="connsiteY0" fmla="*/ 1583140 h 1583140"/>
                <a:gd name="connsiteX1" fmla="*/ 667405 w 8911988"/>
                <a:gd name="connsiteY1" fmla="*/ 820201 h 1583140"/>
                <a:gd name="connsiteX2" fmla="*/ 1610435 w 8911988"/>
                <a:gd name="connsiteY2" fmla="*/ 327546 h 1583140"/>
                <a:gd name="connsiteX3" fmla="*/ 2375748 w 8911988"/>
                <a:gd name="connsiteY3" fmla="*/ 124016 h 1583140"/>
                <a:gd name="connsiteX4" fmla="*/ 3343701 w 8911988"/>
                <a:gd name="connsiteY4" fmla="*/ 109182 h 1583140"/>
                <a:gd name="connsiteX5" fmla="*/ 8911988 w 8911988"/>
                <a:gd name="connsiteY5" fmla="*/ 0 h 1583140"/>
                <a:gd name="connsiteX0" fmla="*/ 0 w 8911988"/>
                <a:gd name="connsiteY0" fmla="*/ 1583140 h 1583140"/>
                <a:gd name="connsiteX1" fmla="*/ 667405 w 8911988"/>
                <a:gd name="connsiteY1" fmla="*/ 820201 h 1583140"/>
                <a:gd name="connsiteX2" fmla="*/ 1610435 w 8911988"/>
                <a:gd name="connsiteY2" fmla="*/ 327546 h 1583140"/>
                <a:gd name="connsiteX3" fmla="*/ 2276357 w 8911988"/>
                <a:gd name="connsiteY3" fmla="*/ 84260 h 1583140"/>
                <a:gd name="connsiteX4" fmla="*/ 3343701 w 8911988"/>
                <a:gd name="connsiteY4" fmla="*/ 109182 h 1583140"/>
                <a:gd name="connsiteX5" fmla="*/ 8911988 w 8911988"/>
                <a:gd name="connsiteY5" fmla="*/ 0 h 1583140"/>
                <a:gd name="connsiteX0" fmla="*/ 0 w 8911988"/>
                <a:gd name="connsiteY0" fmla="*/ 1583140 h 1583140"/>
                <a:gd name="connsiteX1" fmla="*/ 667405 w 8911988"/>
                <a:gd name="connsiteY1" fmla="*/ 820201 h 1583140"/>
                <a:gd name="connsiteX2" fmla="*/ 1610435 w 8911988"/>
                <a:gd name="connsiteY2" fmla="*/ 327546 h 1583140"/>
                <a:gd name="connsiteX3" fmla="*/ 2276357 w 8911988"/>
                <a:gd name="connsiteY3" fmla="*/ 84260 h 1583140"/>
                <a:gd name="connsiteX4" fmla="*/ 8911988 w 8911988"/>
                <a:gd name="connsiteY4" fmla="*/ 0 h 1583140"/>
                <a:gd name="connsiteX0" fmla="*/ 0 w 8911988"/>
                <a:gd name="connsiteY0" fmla="*/ 1583140 h 1583140"/>
                <a:gd name="connsiteX1" fmla="*/ 667405 w 8911988"/>
                <a:gd name="connsiteY1" fmla="*/ 820201 h 1583140"/>
                <a:gd name="connsiteX2" fmla="*/ 1610435 w 8911988"/>
                <a:gd name="connsiteY2" fmla="*/ 327546 h 1583140"/>
                <a:gd name="connsiteX3" fmla="*/ 2276357 w 8911988"/>
                <a:gd name="connsiteY3" fmla="*/ 84260 h 1583140"/>
                <a:gd name="connsiteX4" fmla="*/ 8911988 w 8911988"/>
                <a:gd name="connsiteY4" fmla="*/ 0 h 1583140"/>
                <a:gd name="connsiteX0" fmla="*/ 0 w 8911988"/>
                <a:gd name="connsiteY0" fmla="*/ 1583140 h 1583140"/>
                <a:gd name="connsiteX1" fmla="*/ 667405 w 8911988"/>
                <a:gd name="connsiteY1" fmla="*/ 820201 h 1583140"/>
                <a:gd name="connsiteX2" fmla="*/ 2276357 w 8911988"/>
                <a:gd name="connsiteY2" fmla="*/ 84260 h 1583140"/>
                <a:gd name="connsiteX3" fmla="*/ 8911988 w 8911988"/>
                <a:gd name="connsiteY3" fmla="*/ 0 h 1583140"/>
                <a:gd name="connsiteX0" fmla="*/ 0 w 8911988"/>
                <a:gd name="connsiteY0" fmla="*/ 1583140 h 1583140"/>
                <a:gd name="connsiteX1" fmla="*/ 2276357 w 8911988"/>
                <a:gd name="connsiteY1" fmla="*/ 84260 h 1583140"/>
                <a:gd name="connsiteX2" fmla="*/ 8911988 w 8911988"/>
                <a:gd name="connsiteY2" fmla="*/ 0 h 158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1988" h="1583140">
                  <a:moveTo>
                    <a:pt x="0" y="1583140"/>
                  </a:moveTo>
                  <a:cubicBezTo>
                    <a:pt x="474241" y="1270873"/>
                    <a:pt x="791026" y="348117"/>
                    <a:pt x="2276357" y="84260"/>
                  </a:cubicBezTo>
                  <a:lnTo>
                    <a:pt x="8911988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Freeform 610"/>
            <p:cNvSpPr/>
            <p:nvPr/>
          </p:nvSpPr>
          <p:spPr>
            <a:xfrm>
              <a:off x="12576412" y="11107829"/>
              <a:ext cx="6032310" cy="1871194"/>
            </a:xfrm>
            <a:custGeom>
              <a:avLst/>
              <a:gdLst>
                <a:gd name="connsiteX0" fmla="*/ 6121319 w 6121319"/>
                <a:gd name="connsiteY0" fmla="*/ 1666477 h 2021866"/>
                <a:gd name="connsiteX1" fmla="*/ 5698239 w 6121319"/>
                <a:gd name="connsiteY1" fmla="*/ 1584591 h 2021866"/>
                <a:gd name="connsiteX2" fmla="*/ 4933964 w 6121319"/>
                <a:gd name="connsiteY2" fmla="*/ 1557295 h 2021866"/>
                <a:gd name="connsiteX3" fmla="*/ 4388054 w 6121319"/>
                <a:gd name="connsiteY3" fmla="*/ 1570943 h 2021866"/>
                <a:gd name="connsiteX4" fmla="*/ 3842143 w 6121319"/>
                <a:gd name="connsiteY4" fmla="*/ 1516352 h 2021866"/>
                <a:gd name="connsiteX5" fmla="*/ 3555540 w 6121319"/>
                <a:gd name="connsiteY5" fmla="*/ 1229749 h 2021866"/>
                <a:gd name="connsiteX6" fmla="*/ 3446358 w 6121319"/>
                <a:gd name="connsiteY6" fmla="*/ 806668 h 2021866"/>
                <a:gd name="connsiteX7" fmla="*/ 3227994 w 6121319"/>
                <a:gd name="connsiteY7" fmla="*/ 438179 h 2021866"/>
                <a:gd name="connsiteX8" fmla="*/ 3009630 w 6121319"/>
                <a:gd name="connsiteY8" fmla="*/ 192519 h 2021866"/>
                <a:gd name="connsiteX9" fmla="*/ 2422776 w 6121319"/>
                <a:gd name="connsiteY9" fmla="*/ 1450 h 2021866"/>
                <a:gd name="connsiteX10" fmla="*/ 1781331 w 6121319"/>
                <a:gd name="connsiteY10" fmla="*/ 124280 h 2021866"/>
                <a:gd name="connsiteX11" fmla="*/ 1290012 w 6121319"/>
                <a:gd name="connsiteY11" fmla="*/ 465474 h 2021866"/>
                <a:gd name="connsiteX12" fmla="*/ 1003409 w 6121319"/>
                <a:gd name="connsiteY12" fmla="*/ 806668 h 2021866"/>
                <a:gd name="connsiteX13" fmla="*/ 634919 w 6121319"/>
                <a:gd name="connsiteY13" fmla="*/ 1093271 h 2021866"/>
                <a:gd name="connsiteX14" fmla="*/ 89009 w 6121319"/>
                <a:gd name="connsiteY14" fmla="*/ 1871194 h 2021866"/>
                <a:gd name="connsiteX15" fmla="*/ 7122 w 6121319"/>
                <a:gd name="connsiteY15" fmla="*/ 2021319 h 2021866"/>
                <a:gd name="connsiteX0" fmla="*/ 6032310 w 6032310"/>
                <a:gd name="connsiteY0" fmla="*/ 1666477 h 1871194"/>
                <a:gd name="connsiteX1" fmla="*/ 5609230 w 6032310"/>
                <a:gd name="connsiteY1" fmla="*/ 1584591 h 1871194"/>
                <a:gd name="connsiteX2" fmla="*/ 4844955 w 6032310"/>
                <a:gd name="connsiteY2" fmla="*/ 1557295 h 1871194"/>
                <a:gd name="connsiteX3" fmla="*/ 4299045 w 6032310"/>
                <a:gd name="connsiteY3" fmla="*/ 1570943 h 1871194"/>
                <a:gd name="connsiteX4" fmla="*/ 3753134 w 6032310"/>
                <a:gd name="connsiteY4" fmla="*/ 1516352 h 1871194"/>
                <a:gd name="connsiteX5" fmla="*/ 3466531 w 6032310"/>
                <a:gd name="connsiteY5" fmla="*/ 1229749 h 1871194"/>
                <a:gd name="connsiteX6" fmla="*/ 3357349 w 6032310"/>
                <a:gd name="connsiteY6" fmla="*/ 806668 h 1871194"/>
                <a:gd name="connsiteX7" fmla="*/ 3138985 w 6032310"/>
                <a:gd name="connsiteY7" fmla="*/ 438179 h 1871194"/>
                <a:gd name="connsiteX8" fmla="*/ 2920621 w 6032310"/>
                <a:gd name="connsiteY8" fmla="*/ 192519 h 1871194"/>
                <a:gd name="connsiteX9" fmla="*/ 2333767 w 6032310"/>
                <a:gd name="connsiteY9" fmla="*/ 1450 h 1871194"/>
                <a:gd name="connsiteX10" fmla="*/ 1692322 w 6032310"/>
                <a:gd name="connsiteY10" fmla="*/ 124280 h 1871194"/>
                <a:gd name="connsiteX11" fmla="*/ 1201003 w 6032310"/>
                <a:gd name="connsiteY11" fmla="*/ 465474 h 1871194"/>
                <a:gd name="connsiteX12" fmla="*/ 914400 w 6032310"/>
                <a:gd name="connsiteY12" fmla="*/ 806668 h 1871194"/>
                <a:gd name="connsiteX13" fmla="*/ 545910 w 6032310"/>
                <a:gd name="connsiteY13" fmla="*/ 1093271 h 1871194"/>
                <a:gd name="connsiteX14" fmla="*/ 0 w 6032310"/>
                <a:gd name="connsiteY14" fmla="*/ 1871194 h 18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32310" h="1871194">
                  <a:moveTo>
                    <a:pt x="6032310" y="1666477"/>
                  </a:moveTo>
                  <a:cubicBezTo>
                    <a:pt x="5919716" y="1634632"/>
                    <a:pt x="5807122" y="1602788"/>
                    <a:pt x="5609230" y="1584591"/>
                  </a:cubicBezTo>
                  <a:cubicBezTo>
                    <a:pt x="5411338" y="1566394"/>
                    <a:pt x="5063319" y="1559570"/>
                    <a:pt x="4844955" y="1557295"/>
                  </a:cubicBezTo>
                  <a:cubicBezTo>
                    <a:pt x="4626591" y="1555020"/>
                    <a:pt x="4481015" y="1577767"/>
                    <a:pt x="4299045" y="1570943"/>
                  </a:cubicBezTo>
                  <a:cubicBezTo>
                    <a:pt x="4117075" y="1564119"/>
                    <a:pt x="3891886" y="1573218"/>
                    <a:pt x="3753134" y="1516352"/>
                  </a:cubicBezTo>
                  <a:cubicBezTo>
                    <a:pt x="3614382" y="1459486"/>
                    <a:pt x="3532495" y="1348030"/>
                    <a:pt x="3466531" y="1229749"/>
                  </a:cubicBezTo>
                  <a:cubicBezTo>
                    <a:pt x="3400567" y="1111468"/>
                    <a:pt x="3411940" y="938596"/>
                    <a:pt x="3357349" y="806668"/>
                  </a:cubicBezTo>
                  <a:cubicBezTo>
                    <a:pt x="3302758" y="674740"/>
                    <a:pt x="3211773" y="540537"/>
                    <a:pt x="3138985" y="438179"/>
                  </a:cubicBezTo>
                  <a:cubicBezTo>
                    <a:pt x="3066197" y="335821"/>
                    <a:pt x="3054824" y="265307"/>
                    <a:pt x="2920621" y="192519"/>
                  </a:cubicBezTo>
                  <a:cubicBezTo>
                    <a:pt x="2786418" y="119731"/>
                    <a:pt x="2538483" y="12823"/>
                    <a:pt x="2333767" y="1450"/>
                  </a:cubicBezTo>
                  <a:cubicBezTo>
                    <a:pt x="2129051" y="-9923"/>
                    <a:pt x="1881116" y="46943"/>
                    <a:pt x="1692322" y="124280"/>
                  </a:cubicBezTo>
                  <a:cubicBezTo>
                    <a:pt x="1503528" y="201617"/>
                    <a:pt x="1330657" y="351743"/>
                    <a:pt x="1201003" y="465474"/>
                  </a:cubicBezTo>
                  <a:cubicBezTo>
                    <a:pt x="1071349" y="579205"/>
                    <a:pt x="1023582" y="702035"/>
                    <a:pt x="914400" y="806668"/>
                  </a:cubicBezTo>
                  <a:cubicBezTo>
                    <a:pt x="805218" y="911301"/>
                    <a:pt x="698310" y="915850"/>
                    <a:pt x="545910" y="1093271"/>
                  </a:cubicBezTo>
                  <a:cubicBezTo>
                    <a:pt x="393510" y="1270692"/>
                    <a:pt x="104633" y="1716519"/>
                    <a:pt x="0" y="1871194"/>
                  </a:cubicBezTo>
                </a:path>
              </a:pathLst>
            </a:custGeom>
            <a:noFill/>
            <a:ln w="762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Freeform 611"/>
            <p:cNvSpPr/>
            <p:nvPr/>
          </p:nvSpPr>
          <p:spPr>
            <a:xfrm>
              <a:off x="10986448" y="11692788"/>
              <a:ext cx="2811439" cy="4384275"/>
            </a:xfrm>
            <a:custGeom>
              <a:avLst/>
              <a:gdLst>
                <a:gd name="connsiteX0" fmla="*/ 0 w 2811439"/>
                <a:gd name="connsiteY0" fmla="*/ 57934 h 4384275"/>
                <a:gd name="connsiteX1" fmla="*/ 477671 w 2811439"/>
                <a:gd name="connsiteY1" fmla="*/ 71582 h 4384275"/>
                <a:gd name="connsiteX2" fmla="*/ 1323833 w 2811439"/>
                <a:gd name="connsiteY2" fmla="*/ 44287 h 4384275"/>
                <a:gd name="connsiteX3" fmla="*/ 1733265 w 2811439"/>
                <a:gd name="connsiteY3" fmla="*/ 3343 h 4384275"/>
                <a:gd name="connsiteX4" fmla="*/ 2101755 w 2811439"/>
                <a:gd name="connsiteY4" fmla="*/ 139821 h 4384275"/>
                <a:gd name="connsiteX5" fmla="*/ 2210937 w 2811439"/>
                <a:gd name="connsiteY5" fmla="*/ 262651 h 4384275"/>
                <a:gd name="connsiteX6" fmla="*/ 2210937 w 2811439"/>
                <a:gd name="connsiteY6" fmla="*/ 371833 h 4384275"/>
                <a:gd name="connsiteX7" fmla="*/ 2142698 w 2811439"/>
                <a:gd name="connsiteY7" fmla="*/ 481015 h 4384275"/>
                <a:gd name="connsiteX8" fmla="*/ 2006221 w 2811439"/>
                <a:gd name="connsiteY8" fmla="*/ 781266 h 4384275"/>
                <a:gd name="connsiteX9" fmla="*/ 1897039 w 2811439"/>
                <a:gd name="connsiteY9" fmla="*/ 1149755 h 4384275"/>
                <a:gd name="connsiteX10" fmla="*/ 1965277 w 2811439"/>
                <a:gd name="connsiteY10" fmla="*/ 1395415 h 4384275"/>
                <a:gd name="connsiteX11" fmla="*/ 1869743 w 2811439"/>
                <a:gd name="connsiteY11" fmla="*/ 1586484 h 4384275"/>
                <a:gd name="connsiteX12" fmla="*/ 1719618 w 2811439"/>
                <a:gd name="connsiteY12" fmla="*/ 1791200 h 4384275"/>
                <a:gd name="connsiteX13" fmla="*/ 1596788 w 2811439"/>
                <a:gd name="connsiteY13" fmla="*/ 2050508 h 4384275"/>
                <a:gd name="connsiteX14" fmla="*/ 1323833 w 2811439"/>
                <a:gd name="connsiteY14" fmla="*/ 2227928 h 4384275"/>
                <a:gd name="connsiteX15" fmla="*/ 1296537 w 2811439"/>
                <a:gd name="connsiteY15" fmla="*/ 2555475 h 4384275"/>
                <a:gd name="connsiteX16" fmla="*/ 1610436 w 2811439"/>
                <a:gd name="connsiteY16" fmla="*/ 2801134 h 4384275"/>
                <a:gd name="connsiteX17" fmla="*/ 2033516 w 2811439"/>
                <a:gd name="connsiteY17" fmla="*/ 2978555 h 4384275"/>
                <a:gd name="connsiteX18" fmla="*/ 2251880 w 2811439"/>
                <a:gd name="connsiteY18" fmla="*/ 3115033 h 4384275"/>
                <a:gd name="connsiteX19" fmla="*/ 2306471 w 2811439"/>
                <a:gd name="connsiteY19" fmla="*/ 3374340 h 4384275"/>
                <a:gd name="connsiteX20" fmla="*/ 2361062 w 2811439"/>
                <a:gd name="connsiteY20" fmla="*/ 3620000 h 4384275"/>
                <a:gd name="connsiteX21" fmla="*/ 2538483 w 2811439"/>
                <a:gd name="connsiteY21" fmla="*/ 3783773 h 4384275"/>
                <a:gd name="connsiteX22" fmla="*/ 2552131 w 2811439"/>
                <a:gd name="connsiteY22" fmla="*/ 4002137 h 4384275"/>
                <a:gd name="connsiteX23" fmla="*/ 2688609 w 2811439"/>
                <a:gd name="connsiteY23" fmla="*/ 4111319 h 4384275"/>
                <a:gd name="connsiteX24" fmla="*/ 2811439 w 2811439"/>
                <a:gd name="connsiteY24" fmla="*/ 4384275 h 43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11439" h="4384275">
                  <a:moveTo>
                    <a:pt x="0" y="57934"/>
                  </a:moveTo>
                  <a:cubicBezTo>
                    <a:pt x="128516" y="65895"/>
                    <a:pt x="257032" y="73856"/>
                    <a:pt x="477671" y="71582"/>
                  </a:cubicBezTo>
                  <a:cubicBezTo>
                    <a:pt x="698310" y="69308"/>
                    <a:pt x="1114567" y="55660"/>
                    <a:pt x="1323833" y="44287"/>
                  </a:cubicBezTo>
                  <a:cubicBezTo>
                    <a:pt x="1533099" y="32914"/>
                    <a:pt x="1603611" y="-12579"/>
                    <a:pt x="1733265" y="3343"/>
                  </a:cubicBezTo>
                  <a:cubicBezTo>
                    <a:pt x="1862919" y="19265"/>
                    <a:pt x="2022143" y="96603"/>
                    <a:pt x="2101755" y="139821"/>
                  </a:cubicBezTo>
                  <a:cubicBezTo>
                    <a:pt x="2181367" y="183039"/>
                    <a:pt x="2192740" y="223982"/>
                    <a:pt x="2210937" y="262651"/>
                  </a:cubicBezTo>
                  <a:cubicBezTo>
                    <a:pt x="2229134" y="301320"/>
                    <a:pt x="2222310" y="335439"/>
                    <a:pt x="2210937" y="371833"/>
                  </a:cubicBezTo>
                  <a:cubicBezTo>
                    <a:pt x="2199564" y="408227"/>
                    <a:pt x="2176817" y="412776"/>
                    <a:pt x="2142698" y="481015"/>
                  </a:cubicBezTo>
                  <a:cubicBezTo>
                    <a:pt x="2108579" y="549254"/>
                    <a:pt x="2047164" y="669809"/>
                    <a:pt x="2006221" y="781266"/>
                  </a:cubicBezTo>
                  <a:cubicBezTo>
                    <a:pt x="1965278" y="892723"/>
                    <a:pt x="1903863" y="1047397"/>
                    <a:pt x="1897039" y="1149755"/>
                  </a:cubicBezTo>
                  <a:cubicBezTo>
                    <a:pt x="1890215" y="1252113"/>
                    <a:pt x="1969826" y="1322627"/>
                    <a:pt x="1965277" y="1395415"/>
                  </a:cubicBezTo>
                  <a:cubicBezTo>
                    <a:pt x="1960728" y="1468203"/>
                    <a:pt x="1910686" y="1520520"/>
                    <a:pt x="1869743" y="1586484"/>
                  </a:cubicBezTo>
                  <a:cubicBezTo>
                    <a:pt x="1828800" y="1652448"/>
                    <a:pt x="1765111" y="1713863"/>
                    <a:pt x="1719618" y="1791200"/>
                  </a:cubicBezTo>
                  <a:cubicBezTo>
                    <a:pt x="1674126" y="1868537"/>
                    <a:pt x="1662752" y="1977720"/>
                    <a:pt x="1596788" y="2050508"/>
                  </a:cubicBezTo>
                  <a:cubicBezTo>
                    <a:pt x="1530824" y="2123296"/>
                    <a:pt x="1373875" y="2143767"/>
                    <a:pt x="1323833" y="2227928"/>
                  </a:cubicBezTo>
                  <a:cubicBezTo>
                    <a:pt x="1273791" y="2312089"/>
                    <a:pt x="1248770" y="2459941"/>
                    <a:pt x="1296537" y="2555475"/>
                  </a:cubicBezTo>
                  <a:cubicBezTo>
                    <a:pt x="1344304" y="2651009"/>
                    <a:pt x="1487606" y="2730621"/>
                    <a:pt x="1610436" y="2801134"/>
                  </a:cubicBezTo>
                  <a:cubicBezTo>
                    <a:pt x="1733266" y="2871647"/>
                    <a:pt x="1926609" y="2926239"/>
                    <a:pt x="2033516" y="2978555"/>
                  </a:cubicBezTo>
                  <a:cubicBezTo>
                    <a:pt x="2140423" y="3030871"/>
                    <a:pt x="2206388" y="3049069"/>
                    <a:pt x="2251880" y="3115033"/>
                  </a:cubicBezTo>
                  <a:cubicBezTo>
                    <a:pt x="2297372" y="3180997"/>
                    <a:pt x="2288274" y="3290179"/>
                    <a:pt x="2306471" y="3374340"/>
                  </a:cubicBezTo>
                  <a:cubicBezTo>
                    <a:pt x="2324668" y="3458501"/>
                    <a:pt x="2322393" y="3551761"/>
                    <a:pt x="2361062" y="3620000"/>
                  </a:cubicBezTo>
                  <a:cubicBezTo>
                    <a:pt x="2399731" y="3688239"/>
                    <a:pt x="2506638" y="3720084"/>
                    <a:pt x="2538483" y="3783773"/>
                  </a:cubicBezTo>
                  <a:cubicBezTo>
                    <a:pt x="2570328" y="3847463"/>
                    <a:pt x="2527110" y="3947546"/>
                    <a:pt x="2552131" y="4002137"/>
                  </a:cubicBezTo>
                  <a:cubicBezTo>
                    <a:pt x="2577152" y="4056728"/>
                    <a:pt x="2645391" y="4047629"/>
                    <a:pt x="2688609" y="4111319"/>
                  </a:cubicBezTo>
                  <a:cubicBezTo>
                    <a:pt x="2731827" y="4175009"/>
                    <a:pt x="2811439" y="4384275"/>
                    <a:pt x="2811439" y="4384275"/>
                  </a:cubicBezTo>
                </a:path>
              </a:pathLst>
            </a:custGeom>
            <a:noFill/>
            <a:ln w="762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Freeform 612"/>
            <p:cNvSpPr/>
            <p:nvPr/>
          </p:nvSpPr>
          <p:spPr>
            <a:xfrm>
              <a:off x="22982830" y="11518710"/>
              <a:ext cx="1421894" cy="5268036"/>
            </a:xfrm>
            <a:custGeom>
              <a:avLst/>
              <a:gdLst>
                <a:gd name="connsiteX0" fmla="*/ 0 w 1421894"/>
                <a:gd name="connsiteY0" fmla="*/ 0 h 5268036"/>
                <a:gd name="connsiteX1" fmla="*/ 68239 w 1421894"/>
                <a:gd name="connsiteY1" fmla="*/ 491320 h 5268036"/>
                <a:gd name="connsiteX2" fmla="*/ 177421 w 1421894"/>
                <a:gd name="connsiteY2" fmla="*/ 1146412 h 5268036"/>
                <a:gd name="connsiteX3" fmla="*/ 341194 w 1421894"/>
                <a:gd name="connsiteY3" fmla="*/ 2129051 h 5268036"/>
                <a:gd name="connsiteX4" fmla="*/ 464024 w 1421894"/>
                <a:gd name="connsiteY4" fmla="*/ 2879678 h 5268036"/>
                <a:gd name="connsiteX5" fmla="*/ 777922 w 1421894"/>
                <a:gd name="connsiteY5" fmla="*/ 3507475 h 5268036"/>
                <a:gd name="connsiteX6" fmla="*/ 1187355 w 1421894"/>
                <a:gd name="connsiteY6" fmla="*/ 4230806 h 5268036"/>
                <a:gd name="connsiteX7" fmla="*/ 1310185 w 1421894"/>
                <a:gd name="connsiteY7" fmla="*/ 4326341 h 5268036"/>
                <a:gd name="connsiteX8" fmla="*/ 1405719 w 1421894"/>
                <a:gd name="connsiteY8" fmla="*/ 4544705 h 5268036"/>
                <a:gd name="connsiteX9" fmla="*/ 1419367 w 1421894"/>
                <a:gd name="connsiteY9" fmla="*/ 4749421 h 5268036"/>
                <a:gd name="connsiteX10" fmla="*/ 1378424 w 1421894"/>
                <a:gd name="connsiteY10" fmla="*/ 4940490 h 5268036"/>
                <a:gd name="connsiteX11" fmla="*/ 1037230 w 1421894"/>
                <a:gd name="connsiteY11" fmla="*/ 5268036 h 526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894" h="5268036">
                  <a:moveTo>
                    <a:pt x="0" y="0"/>
                  </a:moveTo>
                  <a:cubicBezTo>
                    <a:pt x="19334" y="150126"/>
                    <a:pt x="38669" y="300252"/>
                    <a:pt x="68239" y="491320"/>
                  </a:cubicBezTo>
                  <a:cubicBezTo>
                    <a:pt x="97809" y="682388"/>
                    <a:pt x="177421" y="1146412"/>
                    <a:pt x="177421" y="1146412"/>
                  </a:cubicBezTo>
                  <a:cubicBezTo>
                    <a:pt x="222914" y="1419367"/>
                    <a:pt x="293427" y="1840173"/>
                    <a:pt x="341194" y="2129051"/>
                  </a:cubicBezTo>
                  <a:cubicBezTo>
                    <a:pt x="388961" y="2417929"/>
                    <a:pt x="391236" y="2649941"/>
                    <a:pt x="464024" y="2879678"/>
                  </a:cubicBezTo>
                  <a:cubicBezTo>
                    <a:pt x="536812" y="3109415"/>
                    <a:pt x="657367" y="3282287"/>
                    <a:pt x="777922" y="3507475"/>
                  </a:cubicBezTo>
                  <a:cubicBezTo>
                    <a:pt x="898477" y="3732663"/>
                    <a:pt x="1098645" y="4094328"/>
                    <a:pt x="1187355" y="4230806"/>
                  </a:cubicBezTo>
                  <a:cubicBezTo>
                    <a:pt x="1276066" y="4367284"/>
                    <a:pt x="1273791" y="4274025"/>
                    <a:pt x="1310185" y="4326341"/>
                  </a:cubicBezTo>
                  <a:cubicBezTo>
                    <a:pt x="1346579" y="4378657"/>
                    <a:pt x="1387522" y="4474192"/>
                    <a:pt x="1405719" y="4544705"/>
                  </a:cubicBezTo>
                  <a:cubicBezTo>
                    <a:pt x="1423916" y="4615218"/>
                    <a:pt x="1423916" y="4683457"/>
                    <a:pt x="1419367" y="4749421"/>
                  </a:cubicBezTo>
                  <a:cubicBezTo>
                    <a:pt x="1414818" y="4815385"/>
                    <a:pt x="1442113" y="4854054"/>
                    <a:pt x="1378424" y="4940490"/>
                  </a:cubicBezTo>
                  <a:cubicBezTo>
                    <a:pt x="1314735" y="5026926"/>
                    <a:pt x="1175982" y="5147481"/>
                    <a:pt x="1037230" y="5268036"/>
                  </a:cubicBezTo>
                </a:path>
              </a:pathLst>
            </a:custGeom>
            <a:noFill/>
            <a:ln w="762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Freeform 613"/>
            <p:cNvSpPr/>
            <p:nvPr/>
          </p:nvSpPr>
          <p:spPr>
            <a:xfrm>
              <a:off x="16022472" y="15449266"/>
              <a:ext cx="4538421" cy="972982"/>
            </a:xfrm>
            <a:custGeom>
              <a:avLst/>
              <a:gdLst>
                <a:gd name="connsiteX0" fmla="*/ 4517409 w 4538421"/>
                <a:gd name="connsiteY0" fmla="*/ 0 h 972982"/>
                <a:gd name="connsiteX1" fmla="*/ 4517409 w 4538421"/>
                <a:gd name="connsiteY1" fmla="*/ 354841 h 972982"/>
                <a:gd name="connsiteX2" fmla="*/ 4299044 w 4538421"/>
                <a:gd name="connsiteY2" fmla="*/ 696035 h 972982"/>
                <a:gd name="connsiteX3" fmla="*/ 3862316 w 4538421"/>
                <a:gd name="connsiteY3" fmla="*/ 805218 h 972982"/>
                <a:gd name="connsiteX4" fmla="*/ 3220871 w 4538421"/>
                <a:gd name="connsiteY4" fmla="*/ 832513 h 972982"/>
                <a:gd name="connsiteX5" fmla="*/ 2797791 w 4538421"/>
                <a:gd name="connsiteY5" fmla="*/ 818865 h 972982"/>
                <a:gd name="connsiteX6" fmla="*/ 2402006 w 4538421"/>
                <a:gd name="connsiteY6" fmla="*/ 736979 h 972982"/>
                <a:gd name="connsiteX7" fmla="*/ 1924334 w 4538421"/>
                <a:gd name="connsiteY7" fmla="*/ 900752 h 972982"/>
                <a:gd name="connsiteX8" fmla="*/ 1460310 w 4538421"/>
                <a:gd name="connsiteY8" fmla="*/ 764274 h 972982"/>
                <a:gd name="connsiteX9" fmla="*/ 1009934 w 4538421"/>
                <a:gd name="connsiteY9" fmla="*/ 709683 h 972982"/>
                <a:gd name="connsiteX10" fmla="*/ 518615 w 4538421"/>
                <a:gd name="connsiteY10" fmla="*/ 846161 h 972982"/>
                <a:gd name="connsiteX11" fmla="*/ 259307 w 4538421"/>
                <a:gd name="connsiteY11" fmla="*/ 968991 h 972982"/>
                <a:gd name="connsiteX12" fmla="*/ 0 w 4538421"/>
                <a:gd name="connsiteY12" fmla="*/ 941695 h 97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38421" h="972982">
                  <a:moveTo>
                    <a:pt x="4517409" y="0"/>
                  </a:moveTo>
                  <a:cubicBezTo>
                    <a:pt x="4535606" y="119417"/>
                    <a:pt x="4553803" y="238835"/>
                    <a:pt x="4517409" y="354841"/>
                  </a:cubicBezTo>
                  <a:cubicBezTo>
                    <a:pt x="4481015" y="470847"/>
                    <a:pt x="4408226" y="620972"/>
                    <a:pt x="4299044" y="696035"/>
                  </a:cubicBezTo>
                  <a:cubicBezTo>
                    <a:pt x="4189862" y="771098"/>
                    <a:pt x="4042011" y="782472"/>
                    <a:pt x="3862316" y="805218"/>
                  </a:cubicBezTo>
                  <a:cubicBezTo>
                    <a:pt x="3682620" y="827964"/>
                    <a:pt x="3398292" y="830239"/>
                    <a:pt x="3220871" y="832513"/>
                  </a:cubicBezTo>
                  <a:cubicBezTo>
                    <a:pt x="3043450" y="834787"/>
                    <a:pt x="2934268" y="834787"/>
                    <a:pt x="2797791" y="818865"/>
                  </a:cubicBezTo>
                  <a:cubicBezTo>
                    <a:pt x="2661314" y="802943"/>
                    <a:pt x="2547582" y="723331"/>
                    <a:pt x="2402006" y="736979"/>
                  </a:cubicBezTo>
                  <a:cubicBezTo>
                    <a:pt x="2256430" y="750627"/>
                    <a:pt x="2081283" y="896203"/>
                    <a:pt x="1924334" y="900752"/>
                  </a:cubicBezTo>
                  <a:cubicBezTo>
                    <a:pt x="1767385" y="905301"/>
                    <a:pt x="1612710" y="796119"/>
                    <a:pt x="1460310" y="764274"/>
                  </a:cubicBezTo>
                  <a:cubicBezTo>
                    <a:pt x="1307910" y="732429"/>
                    <a:pt x="1166883" y="696035"/>
                    <a:pt x="1009934" y="709683"/>
                  </a:cubicBezTo>
                  <a:cubicBezTo>
                    <a:pt x="852985" y="723331"/>
                    <a:pt x="643719" y="802943"/>
                    <a:pt x="518615" y="846161"/>
                  </a:cubicBezTo>
                  <a:cubicBezTo>
                    <a:pt x="393511" y="889379"/>
                    <a:pt x="345743" y="953069"/>
                    <a:pt x="259307" y="968991"/>
                  </a:cubicBezTo>
                  <a:cubicBezTo>
                    <a:pt x="172871" y="984913"/>
                    <a:pt x="45492" y="948519"/>
                    <a:pt x="0" y="941695"/>
                  </a:cubicBezTo>
                </a:path>
              </a:pathLst>
            </a:custGeom>
            <a:noFill/>
            <a:ln w="762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Freeform 614"/>
            <p:cNvSpPr/>
            <p:nvPr/>
          </p:nvSpPr>
          <p:spPr>
            <a:xfrm>
              <a:off x="17724322" y="12357947"/>
              <a:ext cx="2966620" cy="3188743"/>
            </a:xfrm>
            <a:custGeom>
              <a:avLst/>
              <a:gdLst>
                <a:gd name="connsiteX0" fmla="*/ 298399 w 3326724"/>
                <a:gd name="connsiteY0" fmla="*/ 1508715 h 3217369"/>
                <a:gd name="connsiteX1" fmla="*/ 189911 w 3326724"/>
                <a:gd name="connsiteY1" fmla="*/ 2671088 h 3217369"/>
                <a:gd name="connsiteX2" fmla="*/ 3088094 w 3326724"/>
                <a:gd name="connsiteY2" fmla="*/ 3213529 h 3217369"/>
                <a:gd name="connsiteX3" fmla="*/ 3134589 w 3326724"/>
                <a:gd name="connsiteY3" fmla="*/ 2423115 h 3217369"/>
                <a:gd name="connsiteX4" fmla="*/ 2902114 w 3326724"/>
                <a:gd name="connsiteY4" fmla="*/ 1462220 h 3217369"/>
                <a:gd name="connsiteX5" fmla="*/ 2700636 w 3326724"/>
                <a:gd name="connsiteY5" fmla="*/ 454831 h 3217369"/>
                <a:gd name="connsiteX6" fmla="*/ 2948609 w 3326724"/>
                <a:gd name="connsiteY6" fmla="*/ 20878 h 3217369"/>
                <a:gd name="connsiteX7" fmla="*/ 2638643 w 3326724"/>
                <a:gd name="connsiteY7" fmla="*/ 129366 h 3217369"/>
                <a:gd name="connsiteX8" fmla="*/ 1383281 w 3326724"/>
                <a:gd name="connsiteY8" fmla="*/ 656309 h 3217369"/>
                <a:gd name="connsiteX9" fmla="*/ 453382 w 3326724"/>
                <a:gd name="connsiteY9" fmla="*/ 1338234 h 3217369"/>
                <a:gd name="connsiteX10" fmla="*/ 298399 w 3326724"/>
                <a:gd name="connsiteY10" fmla="*/ 1508715 h 3217369"/>
                <a:gd name="connsiteX0" fmla="*/ 263762 w 3288928"/>
                <a:gd name="connsiteY0" fmla="*/ 1508715 h 3218011"/>
                <a:gd name="connsiteX1" fmla="*/ 198259 w 3288928"/>
                <a:gd name="connsiteY1" fmla="*/ 2686719 h 3218011"/>
                <a:gd name="connsiteX2" fmla="*/ 3053457 w 3288928"/>
                <a:gd name="connsiteY2" fmla="*/ 3213529 h 3218011"/>
                <a:gd name="connsiteX3" fmla="*/ 3099952 w 3288928"/>
                <a:gd name="connsiteY3" fmla="*/ 2423115 h 3218011"/>
                <a:gd name="connsiteX4" fmla="*/ 2867477 w 3288928"/>
                <a:gd name="connsiteY4" fmla="*/ 1462220 h 3218011"/>
                <a:gd name="connsiteX5" fmla="*/ 2665999 w 3288928"/>
                <a:gd name="connsiteY5" fmla="*/ 454831 h 3218011"/>
                <a:gd name="connsiteX6" fmla="*/ 2913972 w 3288928"/>
                <a:gd name="connsiteY6" fmla="*/ 20878 h 3218011"/>
                <a:gd name="connsiteX7" fmla="*/ 2604006 w 3288928"/>
                <a:gd name="connsiteY7" fmla="*/ 129366 h 3218011"/>
                <a:gd name="connsiteX8" fmla="*/ 1348644 w 3288928"/>
                <a:gd name="connsiteY8" fmla="*/ 656309 h 3218011"/>
                <a:gd name="connsiteX9" fmla="*/ 418745 w 3288928"/>
                <a:gd name="connsiteY9" fmla="*/ 1338234 h 3218011"/>
                <a:gd name="connsiteX10" fmla="*/ 263762 w 3288928"/>
                <a:gd name="connsiteY10" fmla="*/ 1508715 h 3218011"/>
                <a:gd name="connsiteX0" fmla="*/ 263762 w 3288928"/>
                <a:gd name="connsiteY0" fmla="*/ 1508715 h 3218011"/>
                <a:gd name="connsiteX1" fmla="*/ 198259 w 3288928"/>
                <a:gd name="connsiteY1" fmla="*/ 2686719 h 3218011"/>
                <a:gd name="connsiteX2" fmla="*/ 3053457 w 3288928"/>
                <a:gd name="connsiteY2" fmla="*/ 3213529 h 3218011"/>
                <a:gd name="connsiteX3" fmla="*/ 3099952 w 3288928"/>
                <a:gd name="connsiteY3" fmla="*/ 2423115 h 3218011"/>
                <a:gd name="connsiteX4" fmla="*/ 2867477 w 3288928"/>
                <a:gd name="connsiteY4" fmla="*/ 1462220 h 3218011"/>
                <a:gd name="connsiteX5" fmla="*/ 2665999 w 3288928"/>
                <a:gd name="connsiteY5" fmla="*/ 454831 h 3218011"/>
                <a:gd name="connsiteX6" fmla="*/ 2913972 w 3288928"/>
                <a:gd name="connsiteY6" fmla="*/ 20878 h 3218011"/>
                <a:gd name="connsiteX7" fmla="*/ 2604006 w 3288928"/>
                <a:gd name="connsiteY7" fmla="*/ 129366 h 3218011"/>
                <a:gd name="connsiteX8" fmla="*/ 1348644 w 3288928"/>
                <a:gd name="connsiteY8" fmla="*/ 656309 h 3218011"/>
                <a:gd name="connsiteX9" fmla="*/ 418745 w 3288928"/>
                <a:gd name="connsiteY9" fmla="*/ 1338234 h 3218011"/>
                <a:gd name="connsiteX10" fmla="*/ 263762 w 3288928"/>
                <a:gd name="connsiteY10" fmla="*/ 1508715 h 3218011"/>
                <a:gd name="connsiteX0" fmla="*/ 98404 w 3123570"/>
                <a:gd name="connsiteY0" fmla="*/ 1508715 h 3218011"/>
                <a:gd name="connsiteX1" fmla="*/ 32901 w 3123570"/>
                <a:gd name="connsiteY1" fmla="*/ 2686719 h 3218011"/>
                <a:gd name="connsiteX2" fmla="*/ 2888099 w 3123570"/>
                <a:gd name="connsiteY2" fmla="*/ 3213529 h 3218011"/>
                <a:gd name="connsiteX3" fmla="*/ 2934594 w 3123570"/>
                <a:gd name="connsiteY3" fmla="*/ 2423115 h 3218011"/>
                <a:gd name="connsiteX4" fmla="*/ 2702119 w 3123570"/>
                <a:gd name="connsiteY4" fmla="*/ 1462220 h 3218011"/>
                <a:gd name="connsiteX5" fmla="*/ 2500641 w 3123570"/>
                <a:gd name="connsiteY5" fmla="*/ 454831 h 3218011"/>
                <a:gd name="connsiteX6" fmla="*/ 2748614 w 3123570"/>
                <a:gd name="connsiteY6" fmla="*/ 20878 h 3218011"/>
                <a:gd name="connsiteX7" fmla="*/ 2438648 w 3123570"/>
                <a:gd name="connsiteY7" fmla="*/ 129366 h 3218011"/>
                <a:gd name="connsiteX8" fmla="*/ 1183286 w 3123570"/>
                <a:gd name="connsiteY8" fmla="*/ 656309 h 3218011"/>
                <a:gd name="connsiteX9" fmla="*/ 253387 w 3123570"/>
                <a:gd name="connsiteY9" fmla="*/ 1338234 h 3218011"/>
                <a:gd name="connsiteX10" fmla="*/ 98404 w 3123570"/>
                <a:gd name="connsiteY10" fmla="*/ 1508715 h 3218011"/>
                <a:gd name="connsiteX0" fmla="*/ 103076 w 3128242"/>
                <a:gd name="connsiteY0" fmla="*/ 1508715 h 3218011"/>
                <a:gd name="connsiteX1" fmla="*/ 37573 w 3128242"/>
                <a:gd name="connsiteY1" fmla="*/ 2686719 h 3218011"/>
                <a:gd name="connsiteX2" fmla="*/ 2892771 w 3128242"/>
                <a:gd name="connsiteY2" fmla="*/ 3213529 h 3218011"/>
                <a:gd name="connsiteX3" fmla="*/ 2939266 w 3128242"/>
                <a:gd name="connsiteY3" fmla="*/ 2423115 h 3218011"/>
                <a:gd name="connsiteX4" fmla="*/ 2706791 w 3128242"/>
                <a:gd name="connsiteY4" fmla="*/ 1462220 h 3218011"/>
                <a:gd name="connsiteX5" fmla="*/ 2505313 w 3128242"/>
                <a:gd name="connsiteY5" fmla="*/ 454831 h 3218011"/>
                <a:gd name="connsiteX6" fmla="*/ 2753286 w 3128242"/>
                <a:gd name="connsiteY6" fmla="*/ 20878 h 3218011"/>
                <a:gd name="connsiteX7" fmla="*/ 2443320 w 3128242"/>
                <a:gd name="connsiteY7" fmla="*/ 129366 h 3218011"/>
                <a:gd name="connsiteX8" fmla="*/ 1187958 w 3128242"/>
                <a:gd name="connsiteY8" fmla="*/ 656309 h 3218011"/>
                <a:gd name="connsiteX9" fmla="*/ 422182 w 3128242"/>
                <a:gd name="connsiteY9" fmla="*/ 1221004 h 3218011"/>
                <a:gd name="connsiteX10" fmla="*/ 103076 w 3128242"/>
                <a:gd name="connsiteY10" fmla="*/ 1508715 h 3218011"/>
                <a:gd name="connsiteX0" fmla="*/ 103076 w 3128242"/>
                <a:gd name="connsiteY0" fmla="*/ 1508715 h 3218011"/>
                <a:gd name="connsiteX1" fmla="*/ 37573 w 3128242"/>
                <a:gd name="connsiteY1" fmla="*/ 2686719 h 3218011"/>
                <a:gd name="connsiteX2" fmla="*/ 2892771 w 3128242"/>
                <a:gd name="connsiteY2" fmla="*/ 3213529 h 3218011"/>
                <a:gd name="connsiteX3" fmla="*/ 2939266 w 3128242"/>
                <a:gd name="connsiteY3" fmla="*/ 2423115 h 3218011"/>
                <a:gd name="connsiteX4" fmla="*/ 2706791 w 3128242"/>
                <a:gd name="connsiteY4" fmla="*/ 1462220 h 3218011"/>
                <a:gd name="connsiteX5" fmla="*/ 2505313 w 3128242"/>
                <a:gd name="connsiteY5" fmla="*/ 454831 h 3218011"/>
                <a:gd name="connsiteX6" fmla="*/ 2753286 w 3128242"/>
                <a:gd name="connsiteY6" fmla="*/ 20878 h 3218011"/>
                <a:gd name="connsiteX7" fmla="*/ 2443320 w 3128242"/>
                <a:gd name="connsiteY7" fmla="*/ 129366 h 3218011"/>
                <a:gd name="connsiteX8" fmla="*/ 1187958 w 3128242"/>
                <a:gd name="connsiteY8" fmla="*/ 656309 h 3218011"/>
                <a:gd name="connsiteX9" fmla="*/ 422182 w 3128242"/>
                <a:gd name="connsiteY9" fmla="*/ 1221004 h 3218011"/>
                <a:gd name="connsiteX10" fmla="*/ 103076 w 3128242"/>
                <a:gd name="connsiteY10" fmla="*/ 1508715 h 3218011"/>
                <a:gd name="connsiteX0" fmla="*/ 103076 w 3128242"/>
                <a:gd name="connsiteY0" fmla="*/ 1501483 h 3210779"/>
                <a:gd name="connsiteX1" fmla="*/ 37573 w 3128242"/>
                <a:gd name="connsiteY1" fmla="*/ 2679487 h 3210779"/>
                <a:gd name="connsiteX2" fmla="*/ 2892771 w 3128242"/>
                <a:gd name="connsiteY2" fmla="*/ 3206297 h 3210779"/>
                <a:gd name="connsiteX3" fmla="*/ 2939266 w 3128242"/>
                <a:gd name="connsiteY3" fmla="*/ 2415883 h 3210779"/>
                <a:gd name="connsiteX4" fmla="*/ 2706791 w 3128242"/>
                <a:gd name="connsiteY4" fmla="*/ 1454988 h 3210779"/>
                <a:gd name="connsiteX5" fmla="*/ 2505313 w 3128242"/>
                <a:gd name="connsiteY5" fmla="*/ 447599 h 3210779"/>
                <a:gd name="connsiteX6" fmla="*/ 2753286 w 3128242"/>
                <a:gd name="connsiteY6" fmla="*/ 13646 h 3210779"/>
                <a:gd name="connsiteX7" fmla="*/ 2443320 w 3128242"/>
                <a:gd name="connsiteY7" fmla="*/ 122134 h 3210779"/>
                <a:gd name="connsiteX8" fmla="*/ 2053081 w 3128242"/>
                <a:gd name="connsiteY8" fmla="*/ 256387 h 3210779"/>
                <a:gd name="connsiteX9" fmla="*/ 1187958 w 3128242"/>
                <a:gd name="connsiteY9" fmla="*/ 649077 h 3210779"/>
                <a:gd name="connsiteX10" fmla="*/ 422182 w 3128242"/>
                <a:gd name="connsiteY10" fmla="*/ 1213772 h 3210779"/>
                <a:gd name="connsiteX11" fmla="*/ 103076 w 3128242"/>
                <a:gd name="connsiteY11" fmla="*/ 1501483 h 3210779"/>
                <a:gd name="connsiteX0" fmla="*/ 103076 w 3128242"/>
                <a:gd name="connsiteY0" fmla="*/ 1501483 h 3210779"/>
                <a:gd name="connsiteX1" fmla="*/ 37573 w 3128242"/>
                <a:gd name="connsiteY1" fmla="*/ 2679487 h 3210779"/>
                <a:gd name="connsiteX2" fmla="*/ 2892771 w 3128242"/>
                <a:gd name="connsiteY2" fmla="*/ 3206297 h 3210779"/>
                <a:gd name="connsiteX3" fmla="*/ 2939266 w 3128242"/>
                <a:gd name="connsiteY3" fmla="*/ 2415883 h 3210779"/>
                <a:gd name="connsiteX4" fmla="*/ 2706791 w 3128242"/>
                <a:gd name="connsiteY4" fmla="*/ 1454988 h 3210779"/>
                <a:gd name="connsiteX5" fmla="*/ 2505313 w 3128242"/>
                <a:gd name="connsiteY5" fmla="*/ 447599 h 3210779"/>
                <a:gd name="connsiteX6" fmla="*/ 2753286 w 3128242"/>
                <a:gd name="connsiteY6" fmla="*/ 13646 h 3210779"/>
                <a:gd name="connsiteX7" fmla="*/ 2443320 w 3128242"/>
                <a:gd name="connsiteY7" fmla="*/ 122134 h 3210779"/>
                <a:gd name="connsiteX8" fmla="*/ 2053081 w 3128242"/>
                <a:gd name="connsiteY8" fmla="*/ 256387 h 3210779"/>
                <a:gd name="connsiteX9" fmla="*/ 1133250 w 3128242"/>
                <a:gd name="connsiteY9" fmla="*/ 668615 h 3210779"/>
                <a:gd name="connsiteX10" fmla="*/ 422182 w 3128242"/>
                <a:gd name="connsiteY10" fmla="*/ 1213772 h 3210779"/>
                <a:gd name="connsiteX11" fmla="*/ 103076 w 3128242"/>
                <a:gd name="connsiteY11" fmla="*/ 1501483 h 3210779"/>
                <a:gd name="connsiteX0" fmla="*/ 103076 w 3128242"/>
                <a:gd name="connsiteY0" fmla="*/ 1501483 h 3210779"/>
                <a:gd name="connsiteX1" fmla="*/ 37573 w 3128242"/>
                <a:gd name="connsiteY1" fmla="*/ 2679487 h 3210779"/>
                <a:gd name="connsiteX2" fmla="*/ 2892771 w 3128242"/>
                <a:gd name="connsiteY2" fmla="*/ 3206297 h 3210779"/>
                <a:gd name="connsiteX3" fmla="*/ 2939266 w 3128242"/>
                <a:gd name="connsiteY3" fmla="*/ 2415883 h 3210779"/>
                <a:gd name="connsiteX4" fmla="*/ 2706791 w 3128242"/>
                <a:gd name="connsiteY4" fmla="*/ 1454988 h 3210779"/>
                <a:gd name="connsiteX5" fmla="*/ 2505313 w 3128242"/>
                <a:gd name="connsiteY5" fmla="*/ 447599 h 3210779"/>
                <a:gd name="connsiteX6" fmla="*/ 2753286 w 3128242"/>
                <a:gd name="connsiteY6" fmla="*/ 13646 h 3210779"/>
                <a:gd name="connsiteX7" fmla="*/ 2443320 w 3128242"/>
                <a:gd name="connsiteY7" fmla="*/ 122134 h 3210779"/>
                <a:gd name="connsiteX8" fmla="*/ 2053081 w 3128242"/>
                <a:gd name="connsiteY8" fmla="*/ 256387 h 3210779"/>
                <a:gd name="connsiteX9" fmla="*/ 1137158 w 3128242"/>
                <a:gd name="connsiteY9" fmla="*/ 645169 h 3210779"/>
                <a:gd name="connsiteX10" fmla="*/ 422182 w 3128242"/>
                <a:gd name="connsiteY10" fmla="*/ 1213772 h 3210779"/>
                <a:gd name="connsiteX11" fmla="*/ 103076 w 3128242"/>
                <a:gd name="connsiteY11" fmla="*/ 1501483 h 3210779"/>
                <a:gd name="connsiteX0" fmla="*/ 103076 w 3128242"/>
                <a:gd name="connsiteY0" fmla="*/ 1500998 h 3210294"/>
                <a:gd name="connsiteX1" fmla="*/ 37573 w 3128242"/>
                <a:gd name="connsiteY1" fmla="*/ 2679002 h 3210294"/>
                <a:gd name="connsiteX2" fmla="*/ 2892771 w 3128242"/>
                <a:gd name="connsiteY2" fmla="*/ 3205812 h 3210294"/>
                <a:gd name="connsiteX3" fmla="*/ 2939266 w 3128242"/>
                <a:gd name="connsiteY3" fmla="*/ 2415398 h 3210294"/>
                <a:gd name="connsiteX4" fmla="*/ 2706791 w 3128242"/>
                <a:gd name="connsiteY4" fmla="*/ 1454503 h 3210294"/>
                <a:gd name="connsiteX5" fmla="*/ 2505313 w 3128242"/>
                <a:gd name="connsiteY5" fmla="*/ 447114 h 3210294"/>
                <a:gd name="connsiteX6" fmla="*/ 2753286 w 3128242"/>
                <a:gd name="connsiteY6" fmla="*/ 13161 h 3210294"/>
                <a:gd name="connsiteX7" fmla="*/ 2443320 w 3128242"/>
                <a:gd name="connsiteY7" fmla="*/ 121649 h 3210294"/>
                <a:gd name="connsiteX8" fmla="*/ 2158589 w 3128242"/>
                <a:gd name="connsiteY8" fmla="*/ 216825 h 3210294"/>
                <a:gd name="connsiteX9" fmla="*/ 1137158 w 3128242"/>
                <a:gd name="connsiteY9" fmla="*/ 644684 h 3210294"/>
                <a:gd name="connsiteX10" fmla="*/ 422182 w 3128242"/>
                <a:gd name="connsiteY10" fmla="*/ 1213287 h 3210294"/>
                <a:gd name="connsiteX11" fmla="*/ 103076 w 3128242"/>
                <a:gd name="connsiteY11" fmla="*/ 1500998 h 3210294"/>
                <a:gd name="connsiteX0" fmla="*/ 103076 w 3128242"/>
                <a:gd name="connsiteY0" fmla="*/ 1503927 h 3213223"/>
                <a:gd name="connsiteX1" fmla="*/ 37573 w 3128242"/>
                <a:gd name="connsiteY1" fmla="*/ 2681931 h 3213223"/>
                <a:gd name="connsiteX2" fmla="*/ 2892771 w 3128242"/>
                <a:gd name="connsiteY2" fmla="*/ 3208741 h 3213223"/>
                <a:gd name="connsiteX3" fmla="*/ 2939266 w 3128242"/>
                <a:gd name="connsiteY3" fmla="*/ 2418327 h 3213223"/>
                <a:gd name="connsiteX4" fmla="*/ 2706791 w 3128242"/>
                <a:gd name="connsiteY4" fmla="*/ 1457432 h 3213223"/>
                <a:gd name="connsiteX5" fmla="*/ 2505313 w 3128242"/>
                <a:gd name="connsiteY5" fmla="*/ 450043 h 3213223"/>
                <a:gd name="connsiteX6" fmla="*/ 2753286 w 3128242"/>
                <a:gd name="connsiteY6" fmla="*/ 16090 h 3213223"/>
                <a:gd name="connsiteX7" fmla="*/ 2455043 w 3128242"/>
                <a:gd name="connsiteY7" fmla="*/ 105040 h 3213223"/>
                <a:gd name="connsiteX8" fmla="*/ 2158589 w 3128242"/>
                <a:gd name="connsiteY8" fmla="*/ 219754 h 3213223"/>
                <a:gd name="connsiteX9" fmla="*/ 1137158 w 3128242"/>
                <a:gd name="connsiteY9" fmla="*/ 647613 h 3213223"/>
                <a:gd name="connsiteX10" fmla="*/ 422182 w 3128242"/>
                <a:gd name="connsiteY10" fmla="*/ 1216216 h 3213223"/>
                <a:gd name="connsiteX11" fmla="*/ 103076 w 3128242"/>
                <a:gd name="connsiteY11" fmla="*/ 1503927 h 3213223"/>
                <a:gd name="connsiteX0" fmla="*/ 103076 w 3128242"/>
                <a:gd name="connsiteY0" fmla="*/ 1500363 h 3209659"/>
                <a:gd name="connsiteX1" fmla="*/ 37573 w 3128242"/>
                <a:gd name="connsiteY1" fmla="*/ 2678367 h 3209659"/>
                <a:gd name="connsiteX2" fmla="*/ 2892771 w 3128242"/>
                <a:gd name="connsiteY2" fmla="*/ 3205177 h 3209659"/>
                <a:gd name="connsiteX3" fmla="*/ 2939266 w 3128242"/>
                <a:gd name="connsiteY3" fmla="*/ 2414763 h 3209659"/>
                <a:gd name="connsiteX4" fmla="*/ 2706791 w 3128242"/>
                <a:gd name="connsiteY4" fmla="*/ 1453868 h 3209659"/>
                <a:gd name="connsiteX5" fmla="*/ 2505313 w 3128242"/>
                <a:gd name="connsiteY5" fmla="*/ 446479 h 3209659"/>
                <a:gd name="connsiteX6" fmla="*/ 2710302 w 3128242"/>
                <a:gd name="connsiteY6" fmla="*/ 16434 h 3209659"/>
                <a:gd name="connsiteX7" fmla="*/ 2455043 w 3128242"/>
                <a:gd name="connsiteY7" fmla="*/ 101476 h 3209659"/>
                <a:gd name="connsiteX8" fmla="*/ 2158589 w 3128242"/>
                <a:gd name="connsiteY8" fmla="*/ 216190 h 3209659"/>
                <a:gd name="connsiteX9" fmla="*/ 1137158 w 3128242"/>
                <a:gd name="connsiteY9" fmla="*/ 644049 h 3209659"/>
                <a:gd name="connsiteX10" fmla="*/ 422182 w 3128242"/>
                <a:gd name="connsiteY10" fmla="*/ 1212652 h 3209659"/>
                <a:gd name="connsiteX11" fmla="*/ 103076 w 3128242"/>
                <a:gd name="connsiteY11" fmla="*/ 1500363 h 3209659"/>
                <a:gd name="connsiteX0" fmla="*/ 103076 w 3128242"/>
                <a:gd name="connsiteY0" fmla="*/ 1500363 h 3209659"/>
                <a:gd name="connsiteX1" fmla="*/ 37573 w 3128242"/>
                <a:gd name="connsiteY1" fmla="*/ 2678367 h 3209659"/>
                <a:gd name="connsiteX2" fmla="*/ 2892771 w 3128242"/>
                <a:gd name="connsiteY2" fmla="*/ 3205177 h 3209659"/>
                <a:gd name="connsiteX3" fmla="*/ 2939266 w 3128242"/>
                <a:gd name="connsiteY3" fmla="*/ 2414763 h 3209659"/>
                <a:gd name="connsiteX4" fmla="*/ 2706791 w 3128242"/>
                <a:gd name="connsiteY4" fmla="*/ 1453868 h 3209659"/>
                <a:gd name="connsiteX5" fmla="*/ 2505313 w 3128242"/>
                <a:gd name="connsiteY5" fmla="*/ 446479 h 3209659"/>
                <a:gd name="connsiteX6" fmla="*/ 2710302 w 3128242"/>
                <a:gd name="connsiteY6" fmla="*/ 16434 h 3209659"/>
                <a:gd name="connsiteX7" fmla="*/ 2455043 w 3128242"/>
                <a:gd name="connsiteY7" fmla="*/ 101476 h 3209659"/>
                <a:gd name="connsiteX8" fmla="*/ 2158589 w 3128242"/>
                <a:gd name="connsiteY8" fmla="*/ 216190 h 3209659"/>
                <a:gd name="connsiteX9" fmla="*/ 1137158 w 3128242"/>
                <a:gd name="connsiteY9" fmla="*/ 644049 h 3209659"/>
                <a:gd name="connsiteX10" fmla="*/ 422182 w 3128242"/>
                <a:gd name="connsiteY10" fmla="*/ 1212652 h 3209659"/>
                <a:gd name="connsiteX11" fmla="*/ 103076 w 3128242"/>
                <a:gd name="connsiteY11" fmla="*/ 1500363 h 3209659"/>
                <a:gd name="connsiteX0" fmla="*/ 103076 w 3128242"/>
                <a:gd name="connsiteY0" fmla="*/ 1483929 h 3193225"/>
                <a:gd name="connsiteX1" fmla="*/ 37573 w 3128242"/>
                <a:gd name="connsiteY1" fmla="*/ 2661933 h 3193225"/>
                <a:gd name="connsiteX2" fmla="*/ 2892771 w 3128242"/>
                <a:gd name="connsiteY2" fmla="*/ 3188743 h 3193225"/>
                <a:gd name="connsiteX3" fmla="*/ 2939266 w 3128242"/>
                <a:gd name="connsiteY3" fmla="*/ 2398329 h 3193225"/>
                <a:gd name="connsiteX4" fmla="*/ 2706791 w 3128242"/>
                <a:gd name="connsiteY4" fmla="*/ 1437434 h 3193225"/>
                <a:gd name="connsiteX5" fmla="*/ 2505313 w 3128242"/>
                <a:gd name="connsiteY5" fmla="*/ 430045 h 3193225"/>
                <a:gd name="connsiteX6" fmla="*/ 2710302 w 3128242"/>
                <a:gd name="connsiteY6" fmla="*/ 0 h 3193225"/>
                <a:gd name="connsiteX7" fmla="*/ 2455043 w 3128242"/>
                <a:gd name="connsiteY7" fmla="*/ 85042 h 3193225"/>
                <a:gd name="connsiteX8" fmla="*/ 2158589 w 3128242"/>
                <a:gd name="connsiteY8" fmla="*/ 199756 h 3193225"/>
                <a:gd name="connsiteX9" fmla="*/ 1137158 w 3128242"/>
                <a:gd name="connsiteY9" fmla="*/ 627615 h 3193225"/>
                <a:gd name="connsiteX10" fmla="*/ 422182 w 3128242"/>
                <a:gd name="connsiteY10" fmla="*/ 1196218 h 3193225"/>
                <a:gd name="connsiteX11" fmla="*/ 103076 w 3128242"/>
                <a:gd name="connsiteY11" fmla="*/ 1483929 h 3193225"/>
                <a:gd name="connsiteX0" fmla="*/ 103076 w 3128242"/>
                <a:gd name="connsiteY0" fmla="*/ 1483929 h 3193225"/>
                <a:gd name="connsiteX1" fmla="*/ 37573 w 3128242"/>
                <a:gd name="connsiteY1" fmla="*/ 2661933 h 3193225"/>
                <a:gd name="connsiteX2" fmla="*/ 2892771 w 3128242"/>
                <a:gd name="connsiteY2" fmla="*/ 3188743 h 3193225"/>
                <a:gd name="connsiteX3" fmla="*/ 2939266 w 3128242"/>
                <a:gd name="connsiteY3" fmla="*/ 2398329 h 3193225"/>
                <a:gd name="connsiteX4" fmla="*/ 2706791 w 3128242"/>
                <a:gd name="connsiteY4" fmla="*/ 1437434 h 3193225"/>
                <a:gd name="connsiteX5" fmla="*/ 2517036 w 3128242"/>
                <a:gd name="connsiteY5" fmla="*/ 457398 h 3193225"/>
                <a:gd name="connsiteX6" fmla="*/ 2710302 w 3128242"/>
                <a:gd name="connsiteY6" fmla="*/ 0 h 3193225"/>
                <a:gd name="connsiteX7" fmla="*/ 2455043 w 3128242"/>
                <a:gd name="connsiteY7" fmla="*/ 85042 h 3193225"/>
                <a:gd name="connsiteX8" fmla="*/ 2158589 w 3128242"/>
                <a:gd name="connsiteY8" fmla="*/ 199756 h 3193225"/>
                <a:gd name="connsiteX9" fmla="*/ 1137158 w 3128242"/>
                <a:gd name="connsiteY9" fmla="*/ 627615 h 3193225"/>
                <a:gd name="connsiteX10" fmla="*/ 422182 w 3128242"/>
                <a:gd name="connsiteY10" fmla="*/ 1196218 h 3193225"/>
                <a:gd name="connsiteX11" fmla="*/ 103076 w 3128242"/>
                <a:gd name="connsiteY11" fmla="*/ 1483929 h 3193225"/>
                <a:gd name="connsiteX0" fmla="*/ 103076 w 2939266"/>
                <a:gd name="connsiteY0" fmla="*/ 1483929 h 3193225"/>
                <a:gd name="connsiteX1" fmla="*/ 37573 w 2939266"/>
                <a:gd name="connsiteY1" fmla="*/ 2661933 h 3193225"/>
                <a:gd name="connsiteX2" fmla="*/ 2892771 w 2939266"/>
                <a:gd name="connsiteY2" fmla="*/ 3188743 h 3193225"/>
                <a:gd name="connsiteX3" fmla="*/ 2939266 w 2939266"/>
                <a:gd name="connsiteY3" fmla="*/ 2398329 h 3193225"/>
                <a:gd name="connsiteX4" fmla="*/ 2706791 w 2939266"/>
                <a:gd name="connsiteY4" fmla="*/ 1437434 h 3193225"/>
                <a:gd name="connsiteX5" fmla="*/ 2517036 w 2939266"/>
                <a:gd name="connsiteY5" fmla="*/ 457398 h 3193225"/>
                <a:gd name="connsiteX6" fmla="*/ 2710302 w 2939266"/>
                <a:gd name="connsiteY6" fmla="*/ 0 h 3193225"/>
                <a:gd name="connsiteX7" fmla="*/ 2455043 w 2939266"/>
                <a:gd name="connsiteY7" fmla="*/ 85042 h 3193225"/>
                <a:gd name="connsiteX8" fmla="*/ 2158589 w 2939266"/>
                <a:gd name="connsiteY8" fmla="*/ 199756 h 3193225"/>
                <a:gd name="connsiteX9" fmla="*/ 1137158 w 2939266"/>
                <a:gd name="connsiteY9" fmla="*/ 627615 h 3193225"/>
                <a:gd name="connsiteX10" fmla="*/ 422182 w 2939266"/>
                <a:gd name="connsiteY10" fmla="*/ 1196218 h 3193225"/>
                <a:gd name="connsiteX11" fmla="*/ 103076 w 2939266"/>
                <a:gd name="connsiteY11" fmla="*/ 1483929 h 3193225"/>
                <a:gd name="connsiteX0" fmla="*/ 103076 w 3124421"/>
                <a:gd name="connsiteY0" fmla="*/ 1483929 h 3190613"/>
                <a:gd name="connsiteX1" fmla="*/ 37573 w 3124421"/>
                <a:gd name="connsiteY1" fmla="*/ 2661933 h 3190613"/>
                <a:gd name="connsiteX2" fmla="*/ 2892771 w 3124421"/>
                <a:gd name="connsiteY2" fmla="*/ 3188743 h 3190613"/>
                <a:gd name="connsiteX3" fmla="*/ 2966620 w 3124421"/>
                <a:gd name="connsiteY3" fmla="*/ 2499929 h 3190613"/>
                <a:gd name="connsiteX4" fmla="*/ 2706791 w 3124421"/>
                <a:gd name="connsiteY4" fmla="*/ 1437434 h 3190613"/>
                <a:gd name="connsiteX5" fmla="*/ 2517036 w 3124421"/>
                <a:gd name="connsiteY5" fmla="*/ 457398 h 3190613"/>
                <a:gd name="connsiteX6" fmla="*/ 2710302 w 3124421"/>
                <a:gd name="connsiteY6" fmla="*/ 0 h 3190613"/>
                <a:gd name="connsiteX7" fmla="*/ 2455043 w 3124421"/>
                <a:gd name="connsiteY7" fmla="*/ 85042 h 3190613"/>
                <a:gd name="connsiteX8" fmla="*/ 2158589 w 3124421"/>
                <a:gd name="connsiteY8" fmla="*/ 199756 h 3190613"/>
                <a:gd name="connsiteX9" fmla="*/ 1137158 w 3124421"/>
                <a:gd name="connsiteY9" fmla="*/ 627615 h 3190613"/>
                <a:gd name="connsiteX10" fmla="*/ 422182 w 3124421"/>
                <a:gd name="connsiteY10" fmla="*/ 1196218 h 3190613"/>
                <a:gd name="connsiteX11" fmla="*/ 103076 w 3124421"/>
                <a:gd name="connsiteY11" fmla="*/ 1483929 h 3190613"/>
                <a:gd name="connsiteX0" fmla="*/ 103076 w 2966620"/>
                <a:gd name="connsiteY0" fmla="*/ 1483929 h 3190613"/>
                <a:gd name="connsiteX1" fmla="*/ 37573 w 2966620"/>
                <a:gd name="connsiteY1" fmla="*/ 2661933 h 3190613"/>
                <a:gd name="connsiteX2" fmla="*/ 2892771 w 2966620"/>
                <a:gd name="connsiteY2" fmla="*/ 3188743 h 3190613"/>
                <a:gd name="connsiteX3" fmla="*/ 2966620 w 2966620"/>
                <a:gd name="connsiteY3" fmla="*/ 2499929 h 3190613"/>
                <a:gd name="connsiteX4" fmla="*/ 2706791 w 2966620"/>
                <a:gd name="connsiteY4" fmla="*/ 1437434 h 3190613"/>
                <a:gd name="connsiteX5" fmla="*/ 2517036 w 2966620"/>
                <a:gd name="connsiteY5" fmla="*/ 457398 h 3190613"/>
                <a:gd name="connsiteX6" fmla="*/ 2710302 w 2966620"/>
                <a:gd name="connsiteY6" fmla="*/ 0 h 3190613"/>
                <a:gd name="connsiteX7" fmla="*/ 2455043 w 2966620"/>
                <a:gd name="connsiteY7" fmla="*/ 85042 h 3190613"/>
                <a:gd name="connsiteX8" fmla="*/ 2158589 w 2966620"/>
                <a:gd name="connsiteY8" fmla="*/ 199756 h 3190613"/>
                <a:gd name="connsiteX9" fmla="*/ 1137158 w 2966620"/>
                <a:gd name="connsiteY9" fmla="*/ 627615 h 3190613"/>
                <a:gd name="connsiteX10" fmla="*/ 422182 w 2966620"/>
                <a:gd name="connsiteY10" fmla="*/ 1196218 h 3190613"/>
                <a:gd name="connsiteX11" fmla="*/ 103076 w 2966620"/>
                <a:gd name="connsiteY11" fmla="*/ 1483929 h 3190613"/>
                <a:gd name="connsiteX0" fmla="*/ 103076 w 3024208"/>
                <a:gd name="connsiteY0" fmla="*/ 1483929 h 3190418"/>
                <a:gd name="connsiteX1" fmla="*/ 37573 w 3024208"/>
                <a:gd name="connsiteY1" fmla="*/ 2661933 h 3190418"/>
                <a:gd name="connsiteX2" fmla="*/ 1404404 w 3024208"/>
                <a:gd name="connsiteY2" fmla="*/ 2692863 h 3190418"/>
                <a:gd name="connsiteX3" fmla="*/ 2892771 w 3024208"/>
                <a:gd name="connsiteY3" fmla="*/ 3188743 h 3190418"/>
                <a:gd name="connsiteX4" fmla="*/ 2966620 w 3024208"/>
                <a:gd name="connsiteY4" fmla="*/ 2499929 h 3190418"/>
                <a:gd name="connsiteX5" fmla="*/ 2706791 w 3024208"/>
                <a:gd name="connsiteY5" fmla="*/ 1437434 h 3190418"/>
                <a:gd name="connsiteX6" fmla="*/ 2517036 w 3024208"/>
                <a:gd name="connsiteY6" fmla="*/ 457398 h 3190418"/>
                <a:gd name="connsiteX7" fmla="*/ 2710302 w 3024208"/>
                <a:gd name="connsiteY7" fmla="*/ 0 h 3190418"/>
                <a:gd name="connsiteX8" fmla="*/ 2455043 w 3024208"/>
                <a:gd name="connsiteY8" fmla="*/ 85042 h 3190418"/>
                <a:gd name="connsiteX9" fmla="*/ 2158589 w 3024208"/>
                <a:gd name="connsiteY9" fmla="*/ 199756 h 3190418"/>
                <a:gd name="connsiteX10" fmla="*/ 1137158 w 3024208"/>
                <a:gd name="connsiteY10" fmla="*/ 627615 h 3190418"/>
                <a:gd name="connsiteX11" fmla="*/ 422182 w 3024208"/>
                <a:gd name="connsiteY11" fmla="*/ 1196218 h 3190418"/>
                <a:gd name="connsiteX12" fmla="*/ 103076 w 3024208"/>
                <a:gd name="connsiteY12" fmla="*/ 1483929 h 3190418"/>
                <a:gd name="connsiteX0" fmla="*/ 103076 w 3024208"/>
                <a:gd name="connsiteY0" fmla="*/ 1483929 h 3190358"/>
                <a:gd name="connsiteX1" fmla="*/ 37573 w 3024208"/>
                <a:gd name="connsiteY1" fmla="*/ 2661933 h 3190358"/>
                <a:gd name="connsiteX2" fmla="*/ 427481 w 3024208"/>
                <a:gd name="connsiteY2" fmla="*/ 2630340 h 3190358"/>
                <a:gd name="connsiteX3" fmla="*/ 1404404 w 3024208"/>
                <a:gd name="connsiteY3" fmla="*/ 2692863 h 3190358"/>
                <a:gd name="connsiteX4" fmla="*/ 2892771 w 3024208"/>
                <a:gd name="connsiteY4" fmla="*/ 3188743 h 3190358"/>
                <a:gd name="connsiteX5" fmla="*/ 2966620 w 3024208"/>
                <a:gd name="connsiteY5" fmla="*/ 2499929 h 3190358"/>
                <a:gd name="connsiteX6" fmla="*/ 2706791 w 3024208"/>
                <a:gd name="connsiteY6" fmla="*/ 1437434 h 3190358"/>
                <a:gd name="connsiteX7" fmla="*/ 2517036 w 3024208"/>
                <a:gd name="connsiteY7" fmla="*/ 457398 h 3190358"/>
                <a:gd name="connsiteX8" fmla="*/ 2710302 w 3024208"/>
                <a:gd name="connsiteY8" fmla="*/ 0 h 3190358"/>
                <a:gd name="connsiteX9" fmla="*/ 2455043 w 3024208"/>
                <a:gd name="connsiteY9" fmla="*/ 85042 h 3190358"/>
                <a:gd name="connsiteX10" fmla="*/ 2158589 w 3024208"/>
                <a:gd name="connsiteY10" fmla="*/ 199756 h 3190358"/>
                <a:gd name="connsiteX11" fmla="*/ 1137158 w 3024208"/>
                <a:gd name="connsiteY11" fmla="*/ 627615 h 3190358"/>
                <a:gd name="connsiteX12" fmla="*/ 422182 w 3024208"/>
                <a:gd name="connsiteY12" fmla="*/ 1196218 h 3190358"/>
                <a:gd name="connsiteX13" fmla="*/ 103076 w 3024208"/>
                <a:gd name="connsiteY13" fmla="*/ 1483929 h 3190358"/>
                <a:gd name="connsiteX0" fmla="*/ 103076 w 2966620"/>
                <a:gd name="connsiteY0" fmla="*/ 1483929 h 3212010"/>
                <a:gd name="connsiteX1" fmla="*/ 37573 w 2966620"/>
                <a:gd name="connsiteY1" fmla="*/ 2661933 h 3212010"/>
                <a:gd name="connsiteX2" fmla="*/ 427481 w 2966620"/>
                <a:gd name="connsiteY2" fmla="*/ 2630340 h 3212010"/>
                <a:gd name="connsiteX3" fmla="*/ 1404404 w 2966620"/>
                <a:gd name="connsiteY3" fmla="*/ 2692863 h 3212010"/>
                <a:gd name="connsiteX4" fmla="*/ 2416496 w 2966620"/>
                <a:gd name="connsiteY4" fmla="*/ 3017202 h 3212010"/>
                <a:gd name="connsiteX5" fmla="*/ 2892771 w 2966620"/>
                <a:gd name="connsiteY5" fmla="*/ 3188743 h 3212010"/>
                <a:gd name="connsiteX6" fmla="*/ 2966620 w 2966620"/>
                <a:gd name="connsiteY6" fmla="*/ 2499929 h 3212010"/>
                <a:gd name="connsiteX7" fmla="*/ 2706791 w 2966620"/>
                <a:gd name="connsiteY7" fmla="*/ 1437434 h 3212010"/>
                <a:gd name="connsiteX8" fmla="*/ 2517036 w 2966620"/>
                <a:gd name="connsiteY8" fmla="*/ 457398 h 3212010"/>
                <a:gd name="connsiteX9" fmla="*/ 2710302 w 2966620"/>
                <a:gd name="connsiteY9" fmla="*/ 0 h 3212010"/>
                <a:gd name="connsiteX10" fmla="*/ 2455043 w 2966620"/>
                <a:gd name="connsiteY10" fmla="*/ 85042 h 3212010"/>
                <a:gd name="connsiteX11" fmla="*/ 2158589 w 2966620"/>
                <a:gd name="connsiteY11" fmla="*/ 199756 h 3212010"/>
                <a:gd name="connsiteX12" fmla="*/ 1137158 w 2966620"/>
                <a:gd name="connsiteY12" fmla="*/ 627615 h 3212010"/>
                <a:gd name="connsiteX13" fmla="*/ 422182 w 2966620"/>
                <a:gd name="connsiteY13" fmla="*/ 1196218 h 3212010"/>
                <a:gd name="connsiteX14" fmla="*/ 103076 w 2966620"/>
                <a:gd name="connsiteY14" fmla="*/ 1483929 h 3212010"/>
                <a:gd name="connsiteX0" fmla="*/ 103076 w 2966620"/>
                <a:gd name="connsiteY0" fmla="*/ 1483929 h 3188743"/>
                <a:gd name="connsiteX1" fmla="*/ 37573 w 2966620"/>
                <a:gd name="connsiteY1" fmla="*/ 2661933 h 3188743"/>
                <a:gd name="connsiteX2" fmla="*/ 427481 w 2966620"/>
                <a:gd name="connsiteY2" fmla="*/ 2630340 h 3188743"/>
                <a:gd name="connsiteX3" fmla="*/ 1404404 w 2966620"/>
                <a:gd name="connsiteY3" fmla="*/ 2692863 h 3188743"/>
                <a:gd name="connsiteX4" fmla="*/ 2416496 w 2966620"/>
                <a:gd name="connsiteY4" fmla="*/ 3017202 h 3188743"/>
                <a:gd name="connsiteX5" fmla="*/ 2892771 w 2966620"/>
                <a:gd name="connsiteY5" fmla="*/ 3188743 h 3188743"/>
                <a:gd name="connsiteX6" fmla="*/ 2966620 w 2966620"/>
                <a:gd name="connsiteY6" fmla="*/ 2499929 h 3188743"/>
                <a:gd name="connsiteX7" fmla="*/ 2706791 w 2966620"/>
                <a:gd name="connsiteY7" fmla="*/ 1437434 h 3188743"/>
                <a:gd name="connsiteX8" fmla="*/ 2517036 w 2966620"/>
                <a:gd name="connsiteY8" fmla="*/ 457398 h 3188743"/>
                <a:gd name="connsiteX9" fmla="*/ 2710302 w 2966620"/>
                <a:gd name="connsiteY9" fmla="*/ 0 h 3188743"/>
                <a:gd name="connsiteX10" fmla="*/ 2455043 w 2966620"/>
                <a:gd name="connsiteY10" fmla="*/ 85042 h 3188743"/>
                <a:gd name="connsiteX11" fmla="*/ 2158589 w 2966620"/>
                <a:gd name="connsiteY11" fmla="*/ 199756 h 3188743"/>
                <a:gd name="connsiteX12" fmla="*/ 1137158 w 2966620"/>
                <a:gd name="connsiteY12" fmla="*/ 627615 h 3188743"/>
                <a:gd name="connsiteX13" fmla="*/ 422182 w 2966620"/>
                <a:gd name="connsiteY13" fmla="*/ 1196218 h 3188743"/>
                <a:gd name="connsiteX14" fmla="*/ 103076 w 2966620"/>
                <a:gd name="connsiteY14" fmla="*/ 1483929 h 3188743"/>
                <a:gd name="connsiteX0" fmla="*/ 103076 w 2966620"/>
                <a:gd name="connsiteY0" fmla="*/ 1483929 h 3188743"/>
                <a:gd name="connsiteX1" fmla="*/ 37573 w 2966620"/>
                <a:gd name="connsiteY1" fmla="*/ 2661933 h 3188743"/>
                <a:gd name="connsiteX2" fmla="*/ 427481 w 2966620"/>
                <a:gd name="connsiteY2" fmla="*/ 2630340 h 3188743"/>
                <a:gd name="connsiteX3" fmla="*/ 1404404 w 2966620"/>
                <a:gd name="connsiteY3" fmla="*/ 2692863 h 3188743"/>
                <a:gd name="connsiteX4" fmla="*/ 2416496 w 2966620"/>
                <a:gd name="connsiteY4" fmla="*/ 3017202 h 3188743"/>
                <a:gd name="connsiteX5" fmla="*/ 2892771 w 2966620"/>
                <a:gd name="connsiteY5" fmla="*/ 3188743 h 3188743"/>
                <a:gd name="connsiteX6" fmla="*/ 2966620 w 2966620"/>
                <a:gd name="connsiteY6" fmla="*/ 2499929 h 3188743"/>
                <a:gd name="connsiteX7" fmla="*/ 2706791 w 2966620"/>
                <a:gd name="connsiteY7" fmla="*/ 1437434 h 3188743"/>
                <a:gd name="connsiteX8" fmla="*/ 2517036 w 2966620"/>
                <a:gd name="connsiteY8" fmla="*/ 457398 h 3188743"/>
                <a:gd name="connsiteX9" fmla="*/ 2710302 w 2966620"/>
                <a:gd name="connsiteY9" fmla="*/ 0 h 3188743"/>
                <a:gd name="connsiteX10" fmla="*/ 2455043 w 2966620"/>
                <a:gd name="connsiteY10" fmla="*/ 85042 h 3188743"/>
                <a:gd name="connsiteX11" fmla="*/ 2158589 w 2966620"/>
                <a:gd name="connsiteY11" fmla="*/ 199756 h 3188743"/>
                <a:gd name="connsiteX12" fmla="*/ 1137158 w 2966620"/>
                <a:gd name="connsiteY12" fmla="*/ 627615 h 3188743"/>
                <a:gd name="connsiteX13" fmla="*/ 422182 w 2966620"/>
                <a:gd name="connsiteY13" fmla="*/ 1196218 h 3188743"/>
                <a:gd name="connsiteX14" fmla="*/ 103076 w 2966620"/>
                <a:gd name="connsiteY14" fmla="*/ 1483929 h 318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6620" h="3188743">
                  <a:moveTo>
                    <a:pt x="103076" y="1483929"/>
                  </a:moveTo>
                  <a:cubicBezTo>
                    <a:pt x="38975" y="1728215"/>
                    <a:pt x="-52238" y="2162874"/>
                    <a:pt x="37573" y="2661933"/>
                  </a:cubicBezTo>
                  <a:lnTo>
                    <a:pt x="427481" y="2630340"/>
                  </a:lnTo>
                  <a:cubicBezTo>
                    <a:pt x="655286" y="2635495"/>
                    <a:pt x="1076158" y="2620571"/>
                    <a:pt x="1404404" y="2692863"/>
                  </a:cubicBezTo>
                  <a:cubicBezTo>
                    <a:pt x="1732650" y="2765155"/>
                    <a:pt x="2168435" y="2934555"/>
                    <a:pt x="2416496" y="3017202"/>
                  </a:cubicBezTo>
                  <a:lnTo>
                    <a:pt x="2892771" y="3188743"/>
                  </a:lnTo>
                  <a:cubicBezTo>
                    <a:pt x="2984458" y="3102531"/>
                    <a:pt x="2942004" y="2729534"/>
                    <a:pt x="2966620" y="2499929"/>
                  </a:cubicBezTo>
                  <a:cubicBezTo>
                    <a:pt x="2935623" y="2208044"/>
                    <a:pt x="2781722" y="1777856"/>
                    <a:pt x="2706791" y="1437434"/>
                  </a:cubicBezTo>
                  <a:cubicBezTo>
                    <a:pt x="2631860" y="1097012"/>
                    <a:pt x="2516451" y="696970"/>
                    <a:pt x="2517036" y="457398"/>
                  </a:cubicBezTo>
                  <a:cubicBezTo>
                    <a:pt x="2517621" y="217826"/>
                    <a:pt x="2718680" y="57501"/>
                    <a:pt x="2710302" y="0"/>
                  </a:cubicBezTo>
                  <a:cubicBezTo>
                    <a:pt x="2537801" y="59730"/>
                    <a:pt x="2546995" y="51749"/>
                    <a:pt x="2455043" y="85042"/>
                  </a:cubicBezTo>
                  <a:cubicBezTo>
                    <a:pt x="2363091" y="118335"/>
                    <a:pt x="2367816" y="111932"/>
                    <a:pt x="2158589" y="199756"/>
                  </a:cubicBezTo>
                  <a:cubicBezTo>
                    <a:pt x="1949362" y="287580"/>
                    <a:pt x="1410277" y="470005"/>
                    <a:pt x="1137158" y="627615"/>
                  </a:cubicBezTo>
                  <a:cubicBezTo>
                    <a:pt x="864039" y="785225"/>
                    <a:pt x="594529" y="1053499"/>
                    <a:pt x="422182" y="1196218"/>
                  </a:cubicBezTo>
                  <a:cubicBezTo>
                    <a:pt x="249835" y="1338937"/>
                    <a:pt x="209445" y="1388025"/>
                    <a:pt x="103076" y="148392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Freeform 615"/>
            <p:cNvSpPr/>
            <p:nvPr/>
          </p:nvSpPr>
          <p:spPr>
            <a:xfrm>
              <a:off x="18633688" y="13035776"/>
              <a:ext cx="122663" cy="1962614"/>
            </a:xfrm>
            <a:custGeom>
              <a:avLst/>
              <a:gdLst>
                <a:gd name="connsiteX0" fmla="*/ 122663 w 122663"/>
                <a:gd name="connsiteY0" fmla="*/ 0 h 1962614"/>
                <a:gd name="connsiteX1" fmla="*/ 0 w 122663"/>
                <a:gd name="connsiteY1" fmla="*/ 1962614 h 196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663" h="1962614">
                  <a:moveTo>
                    <a:pt x="122663" y="0"/>
                  </a:moveTo>
                  <a:lnTo>
                    <a:pt x="0" y="1962614"/>
                  </a:lnTo>
                </a:path>
              </a:pathLst>
            </a:custGeom>
            <a:noFill/>
            <a:ln w="1270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Freeform 616"/>
            <p:cNvSpPr/>
            <p:nvPr/>
          </p:nvSpPr>
          <p:spPr>
            <a:xfrm>
              <a:off x="19235854" y="12712390"/>
              <a:ext cx="256478" cy="2352908"/>
            </a:xfrm>
            <a:custGeom>
              <a:avLst/>
              <a:gdLst>
                <a:gd name="connsiteX0" fmla="*/ 256478 w 256478"/>
                <a:gd name="connsiteY0" fmla="*/ 0 h 2352908"/>
                <a:gd name="connsiteX1" fmla="*/ 0 w 256478"/>
                <a:gd name="connsiteY1" fmla="*/ 2352908 h 235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6478" h="2352908">
                  <a:moveTo>
                    <a:pt x="256478" y="0"/>
                  </a:moveTo>
                  <a:lnTo>
                    <a:pt x="0" y="2352908"/>
                  </a:lnTo>
                </a:path>
              </a:pathLst>
            </a:custGeom>
            <a:noFill/>
            <a:ln w="1270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Freeform 617"/>
            <p:cNvSpPr/>
            <p:nvPr/>
          </p:nvSpPr>
          <p:spPr>
            <a:xfrm>
              <a:off x="19793415" y="12489366"/>
              <a:ext cx="256478" cy="2765502"/>
            </a:xfrm>
            <a:custGeom>
              <a:avLst/>
              <a:gdLst>
                <a:gd name="connsiteX0" fmla="*/ 256478 w 256478"/>
                <a:gd name="connsiteY0" fmla="*/ 0 h 2765502"/>
                <a:gd name="connsiteX1" fmla="*/ 0 w 256478"/>
                <a:gd name="connsiteY1" fmla="*/ 2765502 h 276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6478" h="2765502">
                  <a:moveTo>
                    <a:pt x="256478" y="0"/>
                  </a:moveTo>
                  <a:lnTo>
                    <a:pt x="0" y="2765502"/>
                  </a:lnTo>
                </a:path>
              </a:pathLst>
            </a:custGeom>
            <a:noFill/>
            <a:ln w="1270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Freeform 618"/>
            <p:cNvSpPr/>
            <p:nvPr/>
          </p:nvSpPr>
          <p:spPr>
            <a:xfrm>
              <a:off x="18629971" y="13043210"/>
              <a:ext cx="122663" cy="1962614"/>
            </a:xfrm>
            <a:custGeom>
              <a:avLst/>
              <a:gdLst>
                <a:gd name="connsiteX0" fmla="*/ 122663 w 122663"/>
                <a:gd name="connsiteY0" fmla="*/ 0 h 1962614"/>
                <a:gd name="connsiteX1" fmla="*/ 0 w 122663"/>
                <a:gd name="connsiteY1" fmla="*/ 1962614 h 196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663" h="1962614">
                  <a:moveTo>
                    <a:pt x="122663" y="0"/>
                  </a:moveTo>
                  <a:lnTo>
                    <a:pt x="0" y="1962614"/>
                  </a:lnTo>
                </a:path>
              </a:pathLst>
            </a:custGeom>
            <a:noFill/>
            <a:ln w="1524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Freeform 619"/>
            <p:cNvSpPr/>
            <p:nvPr/>
          </p:nvSpPr>
          <p:spPr>
            <a:xfrm>
              <a:off x="19232137" y="12719824"/>
              <a:ext cx="256478" cy="2352908"/>
            </a:xfrm>
            <a:custGeom>
              <a:avLst/>
              <a:gdLst>
                <a:gd name="connsiteX0" fmla="*/ 256478 w 256478"/>
                <a:gd name="connsiteY0" fmla="*/ 0 h 2352908"/>
                <a:gd name="connsiteX1" fmla="*/ 0 w 256478"/>
                <a:gd name="connsiteY1" fmla="*/ 2352908 h 235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6478" h="2352908">
                  <a:moveTo>
                    <a:pt x="256478" y="0"/>
                  </a:moveTo>
                  <a:lnTo>
                    <a:pt x="0" y="2352908"/>
                  </a:lnTo>
                </a:path>
              </a:pathLst>
            </a:custGeom>
            <a:noFill/>
            <a:ln w="1524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Freeform 620"/>
            <p:cNvSpPr/>
            <p:nvPr/>
          </p:nvSpPr>
          <p:spPr>
            <a:xfrm>
              <a:off x="19789698" y="12496800"/>
              <a:ext cx="256478" cy="2765502"/>
            </a:xfrm>
            <a:custGeom>
              <a:avLst/>
              <a:gdLst>
                <a:gd name="connsiteX0" fmla="*/ 256478 w 256478"/>
                <a:gd name="connsiteY0" fmla="*/ 0 h 2765502"/>
                <a:gd name="connsiteX1" fmla="*/ 0 w 256478"/>
                <a:gd name="connsiteY1" fmla="*/ 2765502 h 276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6478" h="2765502">
                  <a:moveTo>
                    <a:pt x="256478" y="0"/>
                  </a:moveTo>
                  <a:lnTo>
                    <a:pt x="0" y="2765502"/>
                  </a:lnTo>
                </a:path>
              </a:pathLst>
            </a:custGeom>
            <a:noFill/>
            <a:ln w="1524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Freeform 621"/>
            <p:cNvSpPr/>
            <p:nvPr/>
          </p:nvSpPr>
          <p:spPr>
            <a:xfrm>
              <a:off x="17752741" y="10370356"/>
              <a:ext cx="9166303" cy="3446005"/>
            </a:xfrm>
            <a:custGeom>
              <a:avLst/>
              <a:gdLst>
                <a:gd name="connsiteX0" fmla="*/ 0 w 9166303"/>
                <a:gd name="connsiteY0" fmla="*/ 3446005 h 3446005"/>
                <a:gd name="connsiteX1" fmla="*/ 769435 w 9166303"/>
                <a:gd name="connsiteY1" fmla="*/ 2832688 h 3446005"/>
                <a:gd name="connsiteX2" fmla="*/ 970157 w 9166303"/>
                <a:gd name="connsiteY2" fmla="*/ 2631966 h 3446005"/>
                <a:gd name="connsiteX3" fmla="*/ 1616927 w 9166303"/>
                <a:gd name="connsiteY3" fmla="*/ 2308580 h 3446005"/>
                <a:gd name="connsiteX4" fmla="*/ 2854713 w 9166303"/>
                <a:gd name="connsiteY4" fmla="*/ 1895985 h 3446005"/>
                <a:gd name="connsiteX5" fmla="*/ 4672361 w 9166303"/>
                <a:gd name="connsiteY5" fmla="*/ 1371878 h 3446005"/>
                <a:gd name="connsiteX6" fmla="*/ 6601522 w 9166303"/>
                <a:gd name="connsiteY6" fmla="*/ 279058 h 3446005"/>
                <a:gd name="connsiteX7" fmla="*/ 7125630 w 9166303"/>
                <a:gd name="connsiteY7" fmla="*/ 100639 h 3446005"/>
                <a:gd name="connsiteX8" fmla="*/ 7627435 w 9166303"/>
                <a:gd name="connsiteY8" fmla="*/ 22580 h 3446005"/>
                <a:gd name="connsiteX9" fmla="*/ 8006576 w 9166303"/>
                <a:gd name="connsiteY9" fmla="*/ 278 h 3446005"/>
                <a:gd name="connsiteX10" fmla="*/ 9166303 w 9166303"/>
                <a:gd name="connsiteY10" fmla="*/ 33732 h 3446005"/>
                <a:gd name="connsiteX0" fmla="*/ 0 w 9166303"/>
                <a:gd name="connsiteY0" fmla="*/ 3446005 h 3446005"/>
                <a:gd name="connsiteX1" fmla="*/ 591015 w 9166303"/>
                <a:gd name="connsiteY1" fmla="*/ 2899595 h 3446005"/>
                <a:gd name="connsiteX2" fmla="*/ 970157 w 9166303"/>
                <a:gd name="connsiteY2" fmla="*/ 2631966 h 3446005"/>
                <a:gd name="connsiteX3" fmla="*/ 1616927 w 9166303"/>
                <a:gd name="connsiteY3" fmla="*/ 2308580 h 3446005"/>
                <a:gd name="connsiteX4" fmla="*/ 2854713 w 9166303"/>
                <a:gd name="connsiteY4" fmla="*/ 1895985 h 3446005"/>
                <a:gd name="connsiteX5" fmla="*/ 4672361 w 9166303"/>
                <a:gd name="connsiteY5" fmla="*/ 1371878 h 3446005"/>
                <a:gd name="connsiteX6" fmla="*/ 6601522 w 9166303"/>
                <a:gd name="connsiteY6" fmla="*/ 279058 h 3446005"/>
                <a:gd name="connsiteX7" fmla="*/ 7125630 w 9166303"/>
                <a:gd name="connsiteY7" fmla="*/ 100639 h 3446005"/>
                <a:gd name="connsiteX8" fmla="*/ 7627435 w 9166303"/>
                <a:gd name="connsiteY8" fmla="*/ 22580 h 3446005"/>
                <a:gd name="connsiteX9" fmla="*/ 8006576 w 9166303"/>
                <a:gd name="connsiteY9" fmla="*/ 278 h 3446005"/>
                <a:gd name="connsiteX10" fmla="*/ 9166303 w 9166303"/>
                <a:gd name="connsiteY10" fmla="*/ 33732 h 3446005"/>
                <a:gd name="connsiteX0" fmla="*/ 0 w 9166303"/>
                <a:gd name="connsiteY0" fmla="*/ 3446005 h 3446005"/>
                <a:gd name="connsiteX1" fmla="*/ 568713 w 9166303"/>
                <a:gd name="connsiteY1" fmla="*/ 2933049 h 3446005"/>
                <a:gd name="connsiteX2" fmla="*/ 970157 w 9166303"/>
                <a:gd name="connsiteY2" fmla="*/ 2631966 h 3446005"/>
                <a:gd name="connsiteX3" fmla="*/ 1616927 w 9166303"/>
                <a:gd name="connsiteY3" fmla="*/ 2308580 h 3446005"/>
                <a:gd name="connsiteX4" fmla="*/ 2854713 w 9166303"/>
                <a:gd name="connsiteY4" fmla="*/ 1895985 h 3446005"/>
                <a:gd name="connsiteX5" fmla="*/ 4672361 w 9166303"/>
                <a:gd name="connsiteY5" fmla="*/ 1371878 h 3446005"/>
                <a:gd name="connsiteX6" fmla="*/ 6601522 w 9166303"/>
                <a:gd name="connsiteY6" fmla="*/ 279058 h 3446005"/>
                <a:gd name="connsiteX7" fmla="*/ 7125630 w 9166303"/>
                <a:gd name="connsiteY7" fmla="*/ 100639 h 3446005"/>
                <a:gd name="connsiteX8" fmla="*/ 7627435 w 9166303"/>
                <a:gd name="connsiteY8" fmla="*/ 22580 h 3446005"/>
                <a:gd name="connsiteX9" fmla="*/ 8006576 w 9166303"/>
                <a:gd name="connsiteY9" fmla="*/ 278 h 3446005"/>
                <a:gd name="connsiteX10" fmla="*/ 9166303 w 9166303"/>
                <a:gd name="connsiteY10" fmla="*/ 33732 h 34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66303" h="3446005">
                  <a:moveTo>
                    <a:pt x="0" y="3446005"/>
                  </a:moveTo>
                  <a:cubicBezTo>
                    <a:pt x="303871" y="3207183"/>
                    <a:pt x="407020" y="3068722"/>
                    <a:pt x="568713" y="2933049"/>
                  </a:cubicBezTo>
                  <a:cubicBezTo>
                    <a:pt x="730406" y="2797376"/>
                    <a:pt x="795455" y="2736044"/>
                    <a:pt x="970157" y="2631966"/>
                  </a:cubicBezTo>
                  <a:cubicBezTo>
                    <a:pt x="1144859" y="2527888"/>
                    <a:pt x="1302834" y="2431243"/>
                    <a:pt x="1616927" y="2308580"/>
                  </a:cubicBezTo>
                  <a:cubicBezTo>
                    <a:pt x="1931020" y="2185917"/>
                    <a:pt x="2345474" y="2052102"/>
                    <a:pt x="2854713" y="1895985"/>
                  </a:cubicBezTo>
                  <a:cubicBezTo>
                    <a:pt x="3363952" y="1739868"/>
                    <a:pt x="4047893" y="1641366"/>
                    <a:pt x="4672361" y="1371878"/>
                  </a:cubicBezTo>
                  <a:cubicBezTo>
                    <a:pt x="5296829" y="1102390"/>
                    <a:pt x="6192644" y="490931"/>
                    <a:pt x="6601522" y="279058"/>
                  </a:cubicBezTo>
                  <a:cubicBezTo>
                    <a:pt x="7010400" y="67185"/>
                    <a:pt x="6954645" y="143385"/>
                    <a:pt x="7125630" y="100639"/>
                  </a:cubicBezTo>
                  <a:cubicBezTo>
                    <a:pt x="7296615" y="57893"/>
                    <a:pt x="7480611" y="39307"/>
                    <a:pt x="7627435" y="22580"/>
                  </a:cubicBezTo>
                  <a:cubicBezTo>
                    <a:pt x="7774259" y="5853"/>
                    <a:pt x="7750098" y="-1581"/>
                    <a:pt x="8006576" y="278"/>
                  </a:cubicBezTo>
                  <a:cubicBezTo>
                    <a:pt x="8263054" y="2137"/>
                    <a:pt x="8714678" y="17934"/>
                    <a:pt x="9166303" y="33732"/>
                  </a:cubicBezTo>
                </a:path>
              </a:pathLst>
            </a:custGeom>
            <a:noFill/>
            <a:ln w="15240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Freeform 622"/>
            <p:cNvSpPr/>
            <p:nvPr/>
          </p:nvSpPr>
          <p:spPr>
            <a:xfrm>
              <a:off x="12566339" y="11103278"/>
              <a:ext cx="6032310" cy="1871194"/>
            </a:xfrm>
            <a:custGeom>
              <a:avLst/>
              <a:gdLst>
                <a:gd name="connsiteX0" fmla="*/ 6121319 w 6121319"/>
                <a:gd name="connsiteY0" fmla="*/ 1666477 h 2021866"/>
                <a:gd name="connsiteX1" fmla="*/ 5698239 w 6121319"/>
                <a:gd name="connsiteY1" fmla="*/ 1584591 h 2021866"/>
                <a:gd name="connsiteX2" fmla="*/ 4933964 w 6121319"/>
                <a:gd name="connsiteY2" fmla="*/ 1557295 h 2021866"/>
                <a:gd name="connsiteX3" fmla="*/ 4388054 w 6121319"/>
                <a:gd name="connsiteY3" fmla="*/ 1570943 h 2021866"/>
                <a:gd name="connsiteX4" fmla="*/ 3842143 w 6121319"/>
                <a:gd name="connsiteY4" fmla="*/ 1516352 h 2021866"/>
                <a:gd name="connsiteX5" fmla="*/ 3555540 w 6121319"/>
                <a:gd name="connsiteY5" fmla="*/ 1229749 h 2021866"/>
                <a:gd name="connsiteX6" fmla="*/ 3446358 w 6121319"/>
                <a:gd name="connsiteY6" fmla="*/ 806668 h 2021866"/>
                <a:gd name="connsiteX7" fmla="*/ 3227994 w 6121319"/>
                <a:gd name="connsiteY7" fmla="*/ 438179 h 2021866"/>
                <a:gd name="connsiteX8" fmla="*/ 3009630 w 6121319"/>
                <a:gd name="connsiteY8" fmla="*/ 192519 h 2021866"/>
                <a:gd name="connsiteX9" fmla="*/ 2422776 w 6121319"/>
                <a:gd name="connsiteY9" fmla="*/ 1450 h 2021866"/>
                <a:gd name="connsiteX10" fmla="*/ 1781331 w 6121319"/>
                <a:gd name="connsiteY10" fmla="*/ 124280 h 2021866"/>
                <a:gd name="connsiteX11" fmla="*/ 1290012 w 6121319"/>
                <a:gd name="connsiteY11" fmla="*/ 465474 h 2021866"/>
                <a:gd name="connsiteX12" fmla="*/ 1003409 w 6121319"/>
                <a:gd name="connsiteY12" fmla="*/ 806668 h 2021866"/>
                <a:gd name="connsiteX13" fmla="*/ 634919 w 6121319"/>
                <a:gd name="connsiteY13" fmla="*/ 1093271 h 2021866"/>
                <a:gd name="connsiteX14" fmla="*/ 89009 w 6121319"/>
                <a:gd name="connsiteY14" fmla="*/ 1871194 h 2021866"/>
                <a:gd name="connsiteX15" fmla="*/ 7122 w 6121319"/>
                <a:gd name="connsiteY15" fmla="*/ 2021319 h 2021866"/>
                <a:gd name="connsiteX0" fmla="*/ 6032310 w 6032310"/>
                <a:gd name="connsiteY0" fmla="*/ 1666477 h 1871194"/>
                <a:gd name="connsiteX1" fmla="*/ 5609230 w 6032310"/>
                <a:gd name="connsiteY1" fmla="*/ 1584591 h 1871194"/>
                <a:gd name="connsiteX2" fmla="*/ 4844955 w 6032310"/>
                <a:gd name="connsiteY2" fmla="*/ 1557295 h 1871194"/>
                <a:gd name="connsiteX3" fmla="*/ 4299045 w 6032310"/>
                <a:gd name="connsiteY3" fmla="*/ 1570943 h 1871194"/>
                <a:gd name="connsiteX4" fmla="*/ 3753134 w 6032310"/>
                <a:gd name="connsiteY4" fmla="*/ 1516352 h 1871194"/>
                <a:gd name="connsiteX5" fmla="*/ 3466531 w 6032310"/>
                <a:gd name="connsiteY5" fmla="*/ 1229749 h 1871194"/>
                <a:gd name="connsiteX6" fmla="*/ 3357349 w 6032310"/>
                <a:gd name="connsiteY6" fmla="*/ 806668 h 1871194"/>
                <a:gd name="connsiteX7" fmla="*/ 3138985 w 6032310"/>
                <a:gd name="connsiteY7" fmla="*/ 438179 h 1871194"/>
                <a:gd name="connsiteX8" fmla="*/ 2920621 w 6032310"/>
                <a:gd name="connsiteY8" fmla="*/ 192519 h 1871194"/>
                <a:gd name="connsiteX9" fmla="*/ 2333767 w 6032310"/>
                <a:gd name="connsiteY9" fmla="*/ 1450 h 1871194"/>
                <a:gd name="connsiteX10" fmla="*/ 1692322 w 6032310"/>
                <a:gd name="connsiteY10" fmla="*/ 124280 h 1871194"/>
                <a:gd name="connsiteX11" fmla="*/ 1201003 w 6032310"/>
                <a:gd name="connsiteY11" fmla="*/ 465474 h 1871194"/>
                <a:gd name="connsiteX12" fmla="*/ 914400 w 6032310"/>
                <a:gd name="connsiteY12" fmla="*/ 806668 h 1871194"/>
                <a:gd name="connsiteX13" fmla="*/ 545910 w 6032310"/>
                <a:gd name="connsiteY13" fmla="*/ 1093271 h 1871194"/>
                <a:gd name="connsiteX14" fmla="*/ 0 w 6032310"/>
                <a:gd name="connsiteY14" fmla="*/ 1871194 h 18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32310" h="1871194">
                  <a:moveTo>
                    <a:pt x="6032310" y="1666477"/>
                  </a:moveTo>
                  <a:cubicBezTo>
                    <a:pt x="5919716" y="1634632"/>
                    <a:pt x="5807122" y="1602788"/>
                    <a:pt x="5609230" y="1584591"/>
                  </a:cubicBezTo>
                  <a:cubicBezTo>
                    <a:pt x="5411338" y="1566394"/>
                    <a:pt x="5063319" y="1559570"/>
                    <a:pt x="4844955" y="1557295"/>
                  </a:cubicBezTo>
                  <a:cubicBezTo>
                    <a:pt x="4626591" y="1555020"/>
                    <a:pt x="4481015" y="1577767"/>
                    <a:pt x="4299045" y="1570943"/>
                  </a:cubicBezTo>
                  <a:cubicBezTo>
                    <a:pt x="4117075" y="1564119"/>
                    <a:pt x="3891886" y="1573218"/>
                    <a:pt x="3753134" y="1516352"/>
                  </a:cubicBezTo>
                  <a:cubicBezTo>
                    <a:pt x="3614382" y="1459486"/>
                    <a:pt x="3532495" y="1348030"/>
                    <a:pt x="3466531" y="1229749"/>
                  </a:cubicBezTo>
                  <a:cubicBezTo>
                    <a:pt x="3400567" y="1111468"/>
                    <a:pt x="3411940" y="938596"/>
                    <a:pt x="3357349" y="806668"/>
                  </a:cubicBezTo>
                  <a:cubicBezTo>
                    <a:pt x="3302758" y="674740"/>
                    <a:pt x="3211773" y="540537"/>
                    <a:pt x="3138985" y="438179"/>
                  </a:cubicBezTo>
                  <a:cubicBezTo>
                    <a:pt x="3066197" y="335821"/>
                    <a:pt x="3054824" y="265307"/>
                    <a:pt x="2920621" y="192519"/>
                  </a:cubicBezTo>
                  <a:cubicBezTo>
                    <a:pt x="2786418" y="119731"/>
                    <a:pt x="2538483" y="12823"/>
                    <a:pt x="2333767" y="1450"/>
                  </a:cubicBezTo>
                  <a:cubicBezTo>
                    <a:pt x="2129051" y="-9923"/>
                    <a:pt x="1881116" y="46943"/>
                    <a:pt x="1692322" y="124280"/>
                  </a:cubicBezTo>
                  <a:cubicBezTo>
                    <a:pt x="1503528" y="201617"/>
                    <a:pt x="1330657" y="351743"/>
                    <a:pt x="1201003" y="465474"/>
                  </a:cubicBezTo>
                  <a:cubicBezTo>
                    <a:pt x="1071349" y="579205"/>
                    <a:pt x="1023582" y="702035"/>
                    <a:pt x="914400" y="806668"/>
                  </a:cubicBezTo>
                  <a:cubicBezTo>
                    <a:pt x="805218" y="911301"/>
                    <a:pt x="698310" y="915850"/>
                    <a:pt x="545910" y="1093271"/>
                  </a:cubicBezTo>
                  <a:cubicBezTo>
                    <a:pt x="393510" y="1270692"/>
                    <a:pt x="104633" y="1716519"/>
                    <a:pt x="0" y="1871194"/>
                  </a:cubicBezTo>
                </a:path>
              </a:pathLst>
            </a:custGeom>
            <a:noFill/>
            <a:ln w="1016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Freeform 623"/>
            <p:cNvSpPr/>
            <p:nvPr/>
          </p:nvSpPr>
          <p:spPr>
            <a:xfrm>
              <a:off x="10996845" y="11695063"/>
              <a:ext cx="2811439" cy="4384275"/>
            </a:xfrm>
            <a:custGeom>
              <a:avLst/>
              <a:gdLst>
                <a:gd name="connsiteX0" fmla="*/ 0 w 2811439"/>
                <a:gd name="connsiteY0" fmla="*/ 57934 h 4384275"/>
                <a:gd name="connsiteX1" fmla="*/ 477671 w 2811439"/>
                <a:gd name="connsiteY1" fmla="*/ 71582 h 4384275"/>
                <a:gd name="connsiteX2" fmla="*/ 1323833 w 2811439"/>
                <a:gd name="connsiteY2" fmla="*/ 44287 h 4384275"/>
                <a:gd name="connsiteX3" fmla="*/ 1733265 w 2811439"/>
                <a:gd name="connsiteY3" fmla="*/ 3343 h 4384275"/>
                <a:gd name="connsiteX4" fmla="*/ 2101755 w 2811439"/>
                <a:gd name="connsiteY4" fmla="*/ 139821 h 4384275"/>
                <a:gd name="connsiteX5" fmla="*/ 2210937 w 2811439"/>
                <a:gd name="connsiteY5" fmla="*/ 262651 h 4384275"/>
                <a:gd name="connsiteX6" fmla="*/ 2210937 w 2811439"/>
                <a:gd name="connsiteY6" fmla="*/ 371833 h 4384275"/>
                <a:gd name="connsiteX7" fmla="*/ 2142698 w 2811439"/>
                <a:gd name="connsiteY7" fmla="*/ 481015 h 4384275"/>
                <a:gd name="connsiteX8" fmla="*/ 2006221 w 2811439"/>
                <a:gd name="connsiteY8" fmla="*/ 781266 h 4384275"/>
                <a:gd name="connsiteX9" fmla="*/ 1897039 w 2811439"/>
                <a:gd name="connsiteY9" fmla="*/ 1149755 h 4384275"/>
                <a:gd name="connsiteX10" fmla="*/ 1965277 w 2811439"/>
                <a:gd name="connsiteY10" fmla="*/ 1395415 h 4384275"/>
                <a:gd name="connsiteX11" fmla="*/ 1869743 w 2811439"/>
                <a:gd name="connsiteY11" fmla="*/ 1586484 h 4384275"/>
                <a:gd name="connsiteX12" fmla="*/ 1719618 w 2811439"/>
                <a:gd name="connsiteY12" fmla="*/ 1791200 h 4384275"/>
                <a:gd name="connsiteX13" fmla="*/ 1596788 w 2811439"/>
                <a:gd name="connsiteY13" fmla="*/ 2050508 h 4384275"/>
                <a:gd name="connsiteX14" fmla="*/ 1323833 w 2811439"/>
                <a:gd name="connsiteY14" fmla="*/ 2227928 h 4384275"/>
                <a:gd name="connsiteX15" fmla="*/ 1296537 w 2811439"/>
                <a:gd name="connsiteY15" fmla="*/ 2555475 h 4384275"/>
                <a:gd name="connsiteX16" fmla="*/ 1610436 w 2811439"/>
                <a:gd name="connsiteY16" fmla="*/ 2801134 h 4384275"/>
                <a:gd name="connsiteX17" fmla="*/ 2033516 w 2811439"/>
                <a:gd name="connsiteY17" fmla="*/ 2978555 h 4384275"/>
                <a:gd name="connsiteX18" fmla="*/ 2251880 w 2811439"/>
                <a:gd name="connsiteY18" fmla="*/ 3115033 h 4384275"/>
                <a:gd name="connsiteX19" fmla="*/ 2306471 w 2811439"/>
                <a:gd name="connsiteY19" fmla="*/ 3374340 h 4384275"/>
                <a:gd name="connsiteX20" fmla="*/ 2361062 w 2811439"/>
                <a:gd name="connsiteY20" fmla="*/ 3620000 h 4384275"/>
                <a:gd name="connsiteX21" fmla="*/ 2538483 w 2811439"/>
                <a:gd name="connsiteY21" fmla="*/ 3783773 h 4384275"/>
                <a:gd name="connsiteX22" fmla="*/ 2552131 w 2811439"/>
                <a:gd name="connsiteY22" fmla="*/ 4002137 h 4384275"/>
                <a:gd name="connsiteX23" fmla="*/ 2688609 w 2811439"/>
                <a:gd name="connsiteY23" fmla="*/ 4111319 h 4384275"/>
                <a:gd name="connsiteX24" fmla="*/ 2811439 w 2811439"/>
                <a:gd name="connsiteY24" fmla="*/ 4384275 h 43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11439" h="4384275">
                  <a:moveTo>
                    <a:pt x="0" y="57934"/>
                  </a:moveTo>
                  <a:cubicBezTo>
                    <a:pt x="128516" y="65895"/>
                    <a:pt x="257032" y="73856"/>
                    <a:pt x="477671" y="71582"/>
                  </a:cubicBezTo>
                  <a:cubicBezTo>
                    <a:pt x="698310" y="69308"/>
                    <a:pt x="1114567" y="55660"/>
                    <a:pt x="1323833" y="44287"/>
                  </a:cubicBezTo>
                  <a:cubicBezTo>
                    <a:pt x="1533099" y="32914"/>
                    <a:pt x="1603611" y="-12579"/>
                    <a:pt x="1733265" y="3343"/>
                  </a:cubicBezTo>
                  <a:cubicBezTo>
                    <a:pt x="1862919" y="19265"/>
                    <a:pt x="2022143" y="96603"/>
                    <a:pt x="2101755" y="139821"/>
                  </a:cubicBezTo>
                  <a:cubicBezTo>
                    <a:pt x="2181367" y="183039"/>
                    <a:pt x="2192740" y="223982"/>
                    <a:pt x="2210937" y="262651"/>
                  </a:cubicBezTo>
                  <a:cubicBezTo>
                    <a:pt x="2229134" y="301320"/>
                    <a:pt x="2222310" y="335439"/>
                    <a:pt x="2210937" y="371833"/>
                  </a:cubicBezTo>
                  <a:cubicBezTo>
                    <a:pt x="2199564" y="408227"/>
                    <a:pt x="2176817" y="412776"/>
                    <a:pt x="2142698" y="481015"/>
                  </a:cubicBezTo>
                  <a:cubicBezTo>
                    <a:pt x="2108579" y="549254"/>
                    <a:pt x="2047164" y="669809"/>
                    <a:pt x="2006221" y="781266"/>
                  </a:cubicBezTo>
                  <a:cubicBezTo>
                    <a:pt x="1965278" y="892723"/>
                    <a:pt x="1903863" y="1047397"/>
                    <a:pt x="1897039" y="1149755"/>
                  </a:cubicBezTo>
                  <a:cubicBezTo>
                    <a:pt x="1890215" y="1252113"/>
                    <a:pt x="1969826" y="1322627"/>
                    <a:pt x="1965277" y="1395415"/>
                  </a:cubicBezTo>
                  <a:cubicBezTo>
                    <a:pt x="1960728" y="1468203"/>
                    <a:pt x="1910686" y="1520520"/>
                    <a:pt x="1869743" y="1586484"/>
                  </a:cubicBezTo>
                  <a:cubicBezTo>
                    <a:pt x="1828800" y="1652448"/>
                    <a:pt x="1765111" y="1713863"/>
                    <a:pt x="1719618" y="1791200"/>
                  </a:cubicBezTo>
                  <a:cubicBezTo>
                    <a:pt x="1674126" y="1868537"/>
                    <a:pt x="1662752" y="1977720"/>
                    <a:pt x="1596788" y="2050508"/>
                  </a:cubicBezTo>
                  <a:cubicBezTo>
                    <a:pt x="1530824" y="2123296"/>
                    <a:pt x="1373875" y="2143767"/>
                    <a:pt x="1323833" y="2227928"/>
                  </a:cubicBezTo>
                  <a:cubicBezTo>
                    <a:pt x="1273791" y="2312089"/>
                    <a:pt x="1248770" y="2459941"/>
                    <a:pt x="1296537" y="2555475"/>
                  </a:cubicBezTo>
                  <a:cubicBezTo>
                    <a:pt x="1344304" y="2651009"/>
                    <a:pt x="1487606" y="2730621"/>
                    <a:pt x="1610436" y="2801134"/>
                  </a:cubicBezTo>
                  <a:cubicBezTo>
                    <a:pt x="1733266" y="2871647"/>
                    <a:pt x="1926609" y="2926239"/>
                    <a:pt x="2033516" y="2978555"/>
                  </a:cubicBezTo>
                  <a:cubicBezTo>
                    <a:pt x="2140423" y="3030871"/>
                    <a:pt x="2206388" y="3049069"/>
                    <a:pt x="2251880" y="3115033"/>
                  </a:cubicBezTo>
                  <a:cubicBezTo>
                    <a:pt x="2297372" y="3180997"/>
                    <a:pt x="2288274" y="3290179"/>
                    <a:pt x="2306471" y="3374340"/>
                  </a:cubicBezTo>
                  <a:cubicBezTo>
                    <a:pt x="2324668" y="3458501"/>
                    <a:pt x="2322393" y="3551761"/>
                    <a:pt x="2361062" y="3620000"/>
                  </a:cubicBezTo>
                  <a:cubicBezTo>
                    <a:pt x="2399731" y="3688239"/>
                    <a:pt x="2506638" y="3720084"/>
                    <a:pt x="2538483" y="3783773"/>
                  </a:cubicBezTo>
                  <a:cubicBezTo>
                    <a:pt x="2570328" y="3847463"/>
                    <a:pt x="2527110" y="3947546"/>
                    <a:pt x="2552131" y="4002137"/>
                  </a:cubicBezTo>
                  <a:cubicBezTo>
                    <a:pt x="2577152" y="4056728"/>
                    <a:pt x="2645391" y="4047629"/>
                    <a:pt x="2688609" y="4111319"/>
                  </a:cubicBezTo>
                  <a:cubicBezTo>
                    <a:pt x="2731827" y="4175009"/>
                    <a:pt x="2811439" y="4384275"/>
                    <a:pt x="2811439" y="4384275"/>
                  </a:cubicBezTo>
                </a:path>
              </a:pathLst>
            </a:custGeom>
            <a:noFill/>
            <a:ln w="1016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Freeform 624"/>
            <p:cNvSpPr/>
            <p:nvPr/>
          </p:nvSpPr>
          <p:spPr>
            <a:xfrm>
              <a:off x="22985104" y="11520985"/>
              <a:ext cx="1421894" cy="5268036"/>
            </a:xfrm>
            <a:custGeom>
              <a:avLst/>
              <a:gdLst>
                <a:gd name="connsiteX0" fmla="*/ 0 w 1421894"/>
                <a:gd name="connsiteY0" fmla="*/ 0 h 5268036"/>
                <a:gd name="connsiteX1" fmla="*/ 68239 w 1421894"/>
                <a:gd name="connsiteY1" fmla="*/ 491320 h 5268036"/>
                <a:gd name="connsiteX2" fmla="*/ 177421 w 1421894"/>
                <a:gd name="connsiteY2" fmla="*/ 1146412 h 5268036"/>
                <a:gd name="connsiteX3" fmla="*/ 341194 w 1421894"/>
                <a:gd name="connsiteY3" fmla="*/ 2129051 h 5268036"/>
                <a:gd name="connsiteX4" fmla="*/ 464024 w 1421894"/>
                <a:gd name="connsiteY4" fmla="*/ 2879678 h 5268036"/>
                <a:gd name="connsiteX5" fmla="*/ 777922 w 1421894"/>
                <a:gd name="connsiteY5" fmla="*/ 3507475 h 5268036"/>
                <a:gd name="connsiteX6" fmla="*/ 1187355 w 1421894"/>
                <a:gd name="connsiteY6" fmla="*/ 4230806 h 5268036"/>
                <a:gd name="connsiteX7" fmla="*/ 1310185 w 1421894"/>
                <a:gd name="connsiteY7" fmla="*/ 4326341 h 5268036"/>
                <a:gd name="connsiteX8" fmla="*/ 1405719 w 1421894"/>
                <a:gd name="connsiteY8" fmla="*/ 4544705 h 5268036"/>
                <a:gd name="connsiteX9" fmla="*/ 1419367 w 1421894"/>
                <a:gd name="connsiteY9" fmla="*/ 4749421 h 5268036"/>
                <a:gd name="connsiteX10" fmla="*/ 1378424 w 1421894"/>
                <a:gd name="connsiteY10" fmla="*/ 4940490 h 5268036"/>
                <a:gd name="connsiteX11" fmla="*/ 1037230 w 1421894"/>
                <a:gd name="connsiteY11" fmla="*/ 5268036 h 526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894" h="5268036">
                  <a:moveTo>
                    <a:pt x="0" y="0"/>
                  </a:moveTo>
                  <a:cubicBezTo>
                    <a:pt x="19334" y="150126"/>
                    <a:pt x="38669" y="300252"/>
                    <a:pt x="68239" y="491320"/>
                  </a:cubicBezTo>
                  <a:cubicBezTo>
                    <a:pt x="97809" y="682388"/>
                    <a:pt x="177421" y="1146412"/>
                    <a:pt x="177421" y="1146412"/>
                  </a:cubicBezTo>
                  <a:cubicBezTo>
                    <a:pt x="222914" y="1419367"/>
                    <a:pt x="293427" y="1840173"/>
                    <a:pt x="341194" y="2129051"/>
                  </a:cubicBezTo>
                  <a:cubicBezTo>
                    <a:pt x="388961" y="2417929"/>
                    <a:pt x="391236" y="2649941"/>
                    <a:pt x="464024" y="2879678"/>
                  </a:cubicBezTo>
                  <a:cubicBezTo>
                    <a:pt x="536812" y="3109415"/>
                    <a:pt x="657367" y="3282287"/>
                    <a:pt x="777922" y="3507475"/>
                  </a:cubicBezTo>
                  <a:cubicBezTo>
                    <a:pt x="898477" y="3732663"/>
                    <a:pt x="1098645" y="4094328"/>
                    <a:pt x="1187355" y="4230806"/>
                  </a:cubicBezTo>
                  <a:cubicBezTo>
                    <a:pt x="1276066" y="4367284"/>
                    <a:pt x="1273791" y="4274025"/>
                    <a:pt x="1310185" y="4326341"/>
                  </a:cubicBezTo>
                  <a:cubicBezTo>
                    <a:pt x="1346579" y="4378657"/>
                    <a:pt x="1387522" y="4474192"/>
                    <a:pt x="1405719" y="4544705"/>
                  </a:cubicBezTo>
                  <a:cubicBezTo>
                    <a:pt x="1423916" y="4615218"/>
                    <a:pt x="1423916" y="4683457"/>
                    <a:pt x="1419367" y="4749421"/>
                  </a:cubicBezTo>
                  <a:cubicBezTo>
                    <a:pt x="1414818" y="4815385"/>
                    <a:pt x="1442113" y="4854054"/>
                    <a:pt x="1378424" y="4940490"/>
                  </a:cubicBezTo>
                  <a:cubicBezTo>
                    <a:pt x="1314735" y="5026926"/>
                    <a:pt x="1175982" y="5147481"/>
                    <a:pt x="1037230" y="5268036"/>
                  </a:cubicBezTo>
                </a:path>
              </a:pathLst>
            </a:custGeom>
            <a:noFill/>
            <a:ln w="1016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Freeform 625"/>
            <p:cNvSpPr/>
            <p:nvPr/>
          </p:nvSpPr>
          <p:spPr>
            <a:xfrm>
              <a:off x="16011098" y="15451541"/>
              <a:ext cx="4538421" cy="972982"/>
            </a:xfrm>
            <a:custGeom>
              <a:avLst/>
              <a:gdLst>
                <a:gd name="connsiteX0" fmla="*/ 4517409 w 4538421"/>
                <a:gd name="connsiteY0" fmla="*/ 0 h 972982"/>
                <a:gd name="connsiteX1" fmla="*/ 4517409 w 4538421"/>
                <a:gd name="connsiteY1" fmla="*/ 354841 h 972982"/>
                <a:gd name="connsiteX2" fmla="*/ 4299044 w 4538421"/>
                <a:gd name="connsiteY2" fmla="*/ 696035 h 972982"/>
                <a:gd name="connsiteX3" fmla="*/ 3862316 w 4538421"/>
                <a:gd name="connsiteY3" fmla="*/ 805218 h 972982"/>
                <a:gd name="connsiteX4" fmla="*/ 3220871 w 4538421"/>
                <a:gd name="connsiteY4" fmla="*/ 832513 h 972982"/>
                <a:gd name="connsiteX5" fmla="*/ 2797791 w 4538421"/>
                <a:gd name="connsiteY5" fmla="*/ 818865 h 972982"/>
                <a:gd name="connsiteX6" fmla="*/ 2402006 w 4538421"/>
                <a:gd name="connsiteY6" fmla="*/ 736979 h 972982"/>
                <a:gd name="connsiteX7" fmla="*/ 1924334 w 4538421"/>
                <a:gd name="connsiteY7" fmla="*/ 900752 h 972982"/>
                <a:gd name="connsiteX8" fmla="*/ 1460310 w 4538421"/>
                <a:gd name="connsiteY8" fmla="*/ 764274 h 972982"/>
                <a:gd name="connsiteX9" fmla="*/ 1009934 w 4538421"/>
                <a:gd name="connsiteY9" fmla="*/ 709683 h 972982"/>
                <a:gd name="connsiteX10" fmla="*/ 518615 w 4538421"/>
                <a:gd name="connsiteY10" fmla="*/ 846161 h 972982"/>
                <a:gd name="connsiteX11" fmla="*/ 259307 w 4538421"/>
                <a:gd name="connsiteY11" fmla="*/ 968991 h 972982"/>
                <a:gd name="connsiteX12" fmla="*/ 0 w 4538421"/>
                <a:gd name="connsiteY12" fmla="*/ 941695 h 97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38421" h="972982">
                  <a:moveTo>
                    <a:pt x="4517409" y="0"/>
                  </a:moveTo>
                  <a:cubicBezTo>
                    <a:pt x="4535606" y="119417"/>
                    <a:pt x="4553803" y="238835"/>
                    <a:pt x="4517409" y="354841"/>
                  </a:cubicBezTo>
                  <a:cubicBezTo>
                    <a:pt x="4481015" y="470847"/>
                    <a:pt x="4408226" y="620972"/>
                    <a:pt x="4299044" y="696035"/>
                  </a:cubicBezTo>
                  <a:cubicBezTo>
                    <a:pt x="4189862" y="771098"/>
                    <a:pt x="4042011" y="782472"/>
                    <a:pt x="3862316" y="805218"/>
                  </a:cubicBezTo>
                  <a:cubicBezTo>
                    <a:pt x="3682620" y="827964"/>
                    <a:pt x="3398292" y="830239"/>
                    <a:pt x="3220871" y="832513"/>
                  </a:cubicBezTo>
                  <a:cubicBezTo>
                    <a:pt x="3043450" y="834787"/>
                    <a:pt x="2934268" y="834787"/>
                    <a:pt x="2797791" y="818865"/>
                  </a:cubicBezTo>
                  <a:cubicBezTo>
                    <a:pt x="2661314" y="802943"/>
                    <a:pt x="2547582" y="723331"/>
                    <a:pt x="2402006" y="736979"/>
                  </a:cubicBezTo>
                  <a:cubicBezTo>
                    <a:pt x="2256430" y="750627"/>
                    <a:pt x="2081283" y="896203"/>
                    <a:pt x="1924334" y="900752"/>
                  </a:cubicBezTo>
                  <a:cubicBezTo>
                    <a:pt x="1767385" y="905301"/>
                    <a:pt x="1612710" y="796119"/>
                    <a:pt x="1460310" y="764274"/>
                  </a:cubicBezTo>
                  <a:cubicBezTo>
                    <a:pt x="1307910" y="732429"/>
                    <a:pt x="1166883" y="696035"/>
                    <a:pt x="1009934" y="709683"/>
                  </a:cubicBezTo>
                  <a:cubicBezTo>
                    <a:pt x="852985" y="723331"/>
                    <a:pt x="643719" y="802943"/>
                    <a:pt x="518615" y="846161"/>
                  </a:cubicBezTo>
                  <a:cubicBezTo>
                    <a:pt x="393511" y="889379"/>
                    <a:pt x="345743" y="953069"/>
                    <a:pt x="259307" y="968991"/>
                  </a:cubicBezTo>
                  <a:cubicBezTo>
                    <a:pt x="172871" y="984913"/>
                    <a:pt x="45492" y="948519"/>
                    <a:pt x="0" y="941695"/>
                  </a:cubicBezTo>
                </a:path>
              </a:pathLst>
            </a:custGeom>
            <a:noFill/>
            <a:ln w="101600" cmpd="dbl">
              <a:solidFill>
                <a:schemeClr val="accent4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Freeform 626"/>
            <p:cNvSpPr/>
            <p:nvPr/>
          </p:nvSpPr>
          <p:spPr>
            <a:xfrm>
              <a:off x="6819673" y="8798011"/>
              <a:ext cx="1113365" cy="6796216"/>
            </a:xfrm>
            <a:custGeom>
              <a:avLst/>
              <a:gdLst>
                <a:gd name="connsiteX0" fmla="*/ 447184 w 1262730"/>
                <a:gd name="connsiteY0" fmla="*/ 0 h 6796216"/>
                <a:gd name="connsiteX1" fmla="*/ 274189 w 1262730"/>
                <a:gd name="connsiteY1" fmla="*/ 864973 h 6796216"/>
                <a:gd name="connsiteX2" fmla="*/ 27054 w 1262730"/>
                <a:gd name="connsiteY2" fmla="*/ 1779373 h 6796216"/>
                <a:gd name="connsiteX3" fmla="*/ 101195 w 1262730"/>
                <a:gd name="connsiteY3" fmla="*/ 2323070 h 6796216"/>
                <a:gd name="connsiteX4" fmla="*/ 867314 w 1262730"/>
                <a:gd name="connsiteY4" fmla="*/ 3015048 h 6796216"/>
                <a:gd name="connsiteX5" fmla="*/ 892027 w 1262730"/>
                <a:gd name="connsiteY5" fmla="*/ 3608173 h 6796216"/>
                <a:gd name="connsiteX6" fmla="*/ 892027 w 1262730"/>
                <a:gd name="connsiteY6" fmla="*/ 4324865 h 6796216"/>
                <a:gd name="connsiteX7" fmla="*/ 916741 w 1262730"/>
                <a:gd name="connsiteY7" fmla="*/ 5634681 h 6796216"/>
                <a:gd name="connsiteX8" fmla="*/ 1262730 w 1262730"/>
                <a:gd name="connsiteY8" fmla="*/ 6796216 h 6796216"/>
                <a:gd name="connsiteX0" fmla="*/ 371688 w 1187234"/>
                <a:gd name="connsiteY0" fmla="*/ 0 h 6796216"/>
                <a:gd name="connsiteX1" fmla="*/ 198693 w 1187234"/>
                <a:gd name="connsiteY1" fmla="*/ 864973 h 6796216"/>
                <a:gd name="connsiteX2" fmla="*/ 25699 w 1187234"/>
                <a:gd name="connsiteY2" fmla="*/ 2323070 h 6796216"/>
                <a:gd name="connsiteX3" fmla="*/ 791818 w 1187234"/>
                <a:gd name="connsiteY3" fmla="*/ 3015048 h 6796216"/>
                <a:gd name="connsiteX4" fmla="*/ 816531 w 1187234"/>
                <a:gd name="connsiteY4" fmla="*/ 3608173 h 6796216"/>
                <a:gd name="connsiteX5" fmla="*/ 816531 w 1187234"/>
                <a:gd name="connsiteY5" fmla="*/ 4324865 h 6796216"/>
                <a:gd name="connsiteX6" fmla="*/ 841245 w 1187234"/>
                <a:gd name="connsiteY6" fmla="*/ 5634681 h 6796216"/>
                <a:gd name="connsiteX7" fmla="*/ 1187234 w 1187234"/>
                <a:gd name="connsiteY7" fmla="*/ 6796216 h 6796216"/>
                <a:gd name="connsiteX0" fmla="*/ 373204 w 1188750"/>
                <a:gd name="connsiteY0" fmla="*/ 0 h 6796216"/>
                <a:gd name="connsiteX1" fmla="*/ 200209 w 1188750"/>
                <a:gd name="connsiteY1" fmla="*/ 864973 h 6796216"/>
                <a:gd name="connsiteX2" fmla="*/ 27215 w 1188750"/>
                <a:gd name="connsiteY2" fmla="*/ 2323070 h 6796216"/>
                <a:gd name="connsiteX3" fmla="*/ 818047 w 1188750"/>
                <a:gd name="connsiteY3" fmla="*/ 3608173 h 6796216"/>
                <a:gd name="connsiteX4" fmla="*/ 818047 w 1188750"/>
                <a:gd name="connsiteY4" fmla="*/ 4324865 h 6796216"/>
                <a:gd name="connsiteX5" fmla="*/ 842761 w 1188750"/>
                <a:gd name="connsiteY5" fmla="*/ 5634681 h 6796216"/>
                <a:gd name="connsiteX6" fmla="*/ 1188750 w 1188750"/>
                <a:gd name="connsiteY6" fmla="*/ 6796216 h 6796216"/>
                <a:gd name="connsiteX0" fmla="*/ 379404 w 1194950"/>
                <a:gd name="connsiteY0" fmla="*/ 0 h 6796216"/>
                <a:gd name="connsiteX1" fmla="*/ 206409 w 1194950"/>
                <a:gd name="connsiteY1" fmla="*/ 864973 h 6796216"/>
                <a:gd name="connsiteX2" fmla="*/ 33415 w 1194950"/>
                <a:gd name="connsiteY2" fmla="*/ 2323070 h 6796216"/>
                <a:gd name="connsiteX3" fmla="*/ 923101 w 1194950"/>
                <a:gd name="connsiteY3" fmla="*/ 3361038 h 6796216"/>
                <a:gd name="connsiteX4" fmla="*/ 824247 w 1194950"/>
                <a:gd name="connsiteY4" fmla="*/ 4324865 h 6796216"/>
                <a:gd name="connsiteX5" fmla="*/ 848961 w 1194950"/>
                <a:gd name="connsiteY5" fmla="*/ 5634681 h 6796216"/>
                <a:gd name="connsiteX6" fmla="*/ 1194950 w 1194950"/>
                <a:gd name="connsiteY6" fmla="*/ 6796216 h 6796216"/>
                <a:gd name="connsiteX0" fmla="*/ 365785 w 1181331"/>
                <a:gd name="connsiteY0" fmla="*/ 0 h 6796216"/>
                <a:gd name="connsiteX1" fmla="*/ 192790 w 1181331"/>
                <a:gd name="connsiteY1" fmla="*/ 864973 h 6796216"/>
                <a:gd name="connsiteX2" fmla="*/ 19796 w 1181331"/>
                <a:gd name="connsiteY2" fmla="*/ 2323070 h 6796216"/>
                <a:gd name="connsiteX3" fmla="*/ 687060 w 1181331"/>
                <a:gd name="connsiteY3" fmla="*/ 3039762 h 6796216"/>
                <a:gd name="connsiteX4" fmla="*/ 810628 w 1181331"/>
                <a:gd name="connsiteY4" fmla="*/ 4324865 h 6796216"/>
                <a:gd name="connsiteX5" fmla="*/ 835342 w 1181331"/>
                <a:gd name="connsiteY5" fmla="*/ 5634681 h 6796216"/>
                <a:gd name="connsiteX6" fmla="*/ 1181331 w 1181331"/>
                <a:gd name="connsiteY6" fmla="*/ 6796216 h 6796216"/>
                <a:gd name="connsiteX0" fmla="*/ 297819 w 1113365"/>
                <a:gd name="connsiteY0" fmla="*/ 0 h 6796216"/>
                <a:gd name="connsiteX1" fmla="*/ 124824 w 1113365"/>
                <a:gd name="connsiteY1" fmla="*/ 864973 h 6796216"/>
                <a:gd name="connsiteX2" fmla="*/ 25970 w 1113365"/>
                <a:gd name="connsiteY2" fmla="*/ 1804086 h 6796216"/>
                <a:gd name="connsiteX3" fmla="*/ 619094 w 1113365"/>
                <a:gd name="connsiteY3" fmla="*/ 3039762 h 6796216"/>
                <a:gd name="connsiteX4" fmla="*/ 742662 w 1113365"/>
                <a:gd name="connsiteY4" fmla="*/ 4324865 h 6796216"/>
                <a:gd name="connsiteX5" fmla="*/ 767376 w 1113365"/>
                <a:gd name="connsiteY5" fmla="*/ 5634681 h 6796216"/>
                <a:gd name="connsiteX6" fmla="*/ 1113365 w 1113365"/>
                <a:gd name="connsiteY6" fmla="*/ 6796216 h 679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65" h="6796216">
                  <a:moveTo>
                    <a:pt x="297819" y="0"/>
                  </a:moveTo>
                  <a:cubicBezTo>
                    <a:pt x="246332" y="284205"/>
                    <a:pt x="170132" y="564292"/>
                    <a:pt x="124824" y="864973"/>
                  </a:cubicBezTo>
                  <a:cubicBezTo>
                    <a:pt x="79516" y="1165654"/>
                    <a:pt x="-56408" y="1441621"/>
                    <a:pt x="25970" y="1804086"/>
                  </a:cubicBezTo>
                  <a:cubicBezTo>
                    <a:pt x="108348" y="2166551"/>
                    <a:pt x="499645" y="2619632"/>
                    <a:pt x="619094" y="3039762"/>
                  </a:cubicBezTo>
                  <a:cubicBezTo>
                    <a:pt x="738543" y="3459892"/>
                    <a:pt x="717948" y="3892378"/>
                    <a:pt x="742662" y="4324865"/>
                  </a:cubicBezTo>
                  <a:cubicBezTo>
                    <a:pt x="767376" y="4757352"/>
                    <a:pt x="705592" y="5222789"/>
                    <a:pt x="767376" y="5634681"/>
                  </a:cubicBezTo>
                  <a:cubicBezTo>
                    <a:pt x="829160" y="6046573"/>
                    <a:pt x="971262" y="6421394"/>
                    <a:pt x="1113365" y="679621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Freeform 627"/>
            <p:cNvSpPr/>
            <p:nvPr/>
          </p:nvSpPr>
          <p:spPr>
            <a:xfrm>
              <a:off x="5486399" y="5832389"/>
              <a:ext cx="283695" cy="4917989"/>
            </a:xfrm>
            <a:custGeom>
              <a:avLst/>
              <a:gdLst>
                <a:gd name="connsiteX0" fmla="*/ 0 w 346496"/>
                <a:gd name="connsiteY0" fmla="*/ 4917989 h 4917989"/>
                <a:gd name="connsiteX1" fmla="*/ 271849 w 346496"/>
                <a:gd name="connsiteY1" fmla="*/ 4349579 h 4917989"/>
                <a:gd name="connsiteX2" fmla="*/ 345989 w 346496"/>
                <a:gd name="connsiteY2" fmla="*/ 3756454 h 4917989"/>
                <a:gd name="connsiteX3" fmla="*/ 247135 w 346496"/>
                <a:gd name="connsiteY3" fmla="*/ 0 h 4917989"/>
                <a:gd name="connsiteX0" fmla="*/ 0 w 346910"/>
                <a:gd name="connsiteY0" fmla="*/ 4917989 h 4917989"/>
                <a:gd name="connsiteX1" fmla="*/ 192336 w 346910"/>
                <a:gd name="connsiteY1" fmla="*/ 4508605 h 4917989"/>
                <a:gd name="connsiteX2" fmla="*/ 345989 w 346910"/>
                <a:gd name="connsiteY2" fmla="*/ 3756454 h 4917989"/>
                <a:gd name="connsiteX3" fmla="*/ 247135 w 346910"/>
                <a:gd name="connsiteY3" fmla="*/ 0 h 4917989"/>
                <a:gd name="connsiteX0" fmla="*/ 0 w 283695"/>
                <a:gd name="connsiteY0" fmla="*/ 4917989 h 4917989"/>
                <a:gd name="connsiteX1" fmla="*/ 192336 w 283695"/>
                <a:gd name="connsiteY1" fmla="*/ 4508605 h 4917989"/>
                <a:gd name="connsiteX2" fmla="*/ 276415 w 283695"/>
                <a:gd name="connsiteY2" fmla="*/ 3885663 h 4917989"/>
                <a:gd name="connsiteX3" fmla="*/ 247135 w 283695"/>
                <a:gd name="connsiteY3" fmla="*/ 0 h 4917989"/>
                <a:gd name="connsiteX0" fmla="*/ 0 w 283695"/>
                <a:gd name="connsiteY0" fmla="*/ 4917989 h 4917989"/>
                <a:gd name="connsiteX1" fmla="*/ 276415 w 283695"/>
                <a:gd name="connsiteY1" fmla="*/ 3885663 h 4917989"/>
                <a:gd name="connsiteX2" fmla="*/ 247135 w 283695"/>
                <a:gd name="connsiteY2" fmla="*/ 0 h 49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695" h="4917989">
                  <a:moveTo>
                    <a:pt x="0" y="4917989"/>
                  </a:moveTo>
                  <a:cubicBezTo>
                    <a:pt x="57586" y="4702921"/>
                    <a:pt x="235226" y="4705328"/>
                    <a:pt x="276415" y="3885663"/>
                  </a:cubicBezTo>
                  <a:cubicBezTo>
                    <a:pt x="285548" y="3134229"/>
                    <a:pt x="294502" y="1515762"/>
                    <a:pt x="247135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Freeform 628"/>
            <p:cNvSpPr/>
            <p:nvPr/>
          </p:nvSpPr>
          <p:spPr>
            <a:xfrm>
              <a:off x="6619461" y="6589643"/>
              <a:ext cx="81503" cy="2777038"/>
            </a:xfrm>
            <a:custGeom>
              <a:avLst/>
              <a:gdLst>
                <a:gd name="connsiteX0" fmla="*/ 0 w 81503"/>
                <a:gd name="connsiteY0" fmla="*/ 2773018 h 2777038"/>
                <a:gd name="connsiteX1" fmla="*/ 79513 w 81503"/>
                <a:gd name="connsiteY1" fmla="*/ 2335696 h 2777038"/>
                <a:gd name="connsiteX2" fmla="*/ 49696 w 81503"/>
                <a:gd name="connsiteY2" fmla="*/ 0 h 277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503" h="2777038">
                  <a:moveTo>
                    <a:pt x="0" y="2773018"/>
                  </a:moveTo>
                  <a:cubicBezTo>
                    <a:pt x="35615" y="2785442"/>
                    <a:pt x="71230" y="2797866"/>
                    <a:pt x="79513" y="2335696"/>
                  </a:cubicBezTo>
                  <a:cubicBezTo>
                    <a:pt x="87796" y="1873526"/>
                    <a:pt x="68746" y="936763"/>
                    <a:pt x="49696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Freeform 629"/>
            <p:cNvSpPr/>
            <p:nvPr/>
          </p:nvSpPr>
          <p:spPr>
            <a:xfrm>
              <a:off x="7136296" y="3319670"/>
              <a:ext cx="2683565" cy="5227982"/>
            </a:xfrm>
            <a:custGeom>
              <a:avLst/>
              <a:gdLst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26774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76469 w 2683565"/>
                <a:gd name="connsiteY3" fmla="*/ 0 h 5227982"/>
                <a:gd name="connsiteX4" fmla="*/ 2683565 w 2683565"/>
                <a:gd name="connsiteY4" fmla="*/ 0 h 5227982"/>
                <a:gd name="connsiteX0" fmla="*/ 0 w 2683565"/>
                <a:gd name="connsiteY0" fmla="*/ 5227982 h 5227982"/>
                <a:gd name="connsiteX1" fmla="*/ 159026 w 2683565"/>
                <a:gd name="connsiteY1" fmla="*/ 4611756 h 5227982"/>
                <a:gd name="connsiteX2" fmla="*/ 129208 w 2683565"/>
                <a:gd name="connsiteY2" fmla="*/ 596347 h 5227982"/>
                <a:gd name="connsiteX3" fmla="*/ 576469 w 2683565"/>
                <a:gd name="connsiteY3" fmla="*/ 0 h 5227982"/>
                <a:gd name="connsiteX4" fmla="*/ 2683565 w 2683565"/>
                <a:gd name="connsiteY4" fmla="*/ 0 h 522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3565" h="5227982">
                  <a:moveTo>
                    <a:pt x="0" y="5227982"/>
                  </a:moveTo>
                  <a:cubicBezTo>
                    <a:pt x="53009" y="5022573"/>
                    <a:pt x="115956" y="5025886"/>
                    <a:pt x="159026" y="4611756"/>
                  </a:cubicBezTo>
                  <a:lnTo>
                    <a:pt x="129208" y="596347"/>
                  </a:lnTo>
                  <a:cubicBezTo>
                    <a:pt x="261730" y="188843"/>
                    <a:pt x="304799" y="178904"/>
                    <a:pt x="576469" y="0"/>
                  </a:cubicBezTo>
                  <a:lnTo>
                    <a:pt x="2683565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12095184" y="1510745"/>
              <a:ext cx="1657948" cy="466681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TextBox 631"/>
            <p:cNvSpPr txBox="1"/>
            <p:nvPr/>
          </p:nvSpPr>
          <p:spPr>
            <a:xfrm>
              <a:off x="12410588" y="1348772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12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633" name="TextBox 632"/>
            <p:cNvSpPr txBox="1"/>
            <p:nvPr/>
          </p:nvSpPr>
          <p:spPr>
            <a:xfrm>
              <a:off x="12575199" y="3574782"/>
              <a:ext cx="101237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</a:rPr>
                <a:t>5a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634" name="Freeform 633"/>
            <p:cNvSpPr/>
            <p:nvPr/>
          </p:nvSpPr>
          <p:spPr>
            <a:xfrm>
              <a:off x="10836067" y="2794474"/>
              <a:ext cx="3025212" cy="3016665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212" h="3016665">
                  <a:moveTo>
                    <a:pt x="2546647" y="0"/>
                  </a:moveTo>
                  <a:cubicBezTo>
                    <a:pt x="2624271" y="24213"/>
                    <a:pt x="2701896" y="48426"/>
                    <a:pt x="2760292" y="76912"/>
                  </a:cubicBezTo>
                  <a:cubicBezTo>
                    <a:pt x="2818688" y="105398"/>
                    <a:pt x="2858569" y="126763"/>
                    <a:pt x="2897025" y="170916"/>
                  </a:cubicBezTo>
                  <a:cubicBezTo>
                    <a:pt x="2935481" y="215069"/>
                    <a:pt x="2971088" y="294830"/>
                    <a:pt x="2991028" y="341832"/>
                  </a:cubicBezTo>
                  <a:cubicBezTo>
                    <a:pt x="3010968" y="388834"/>
                    <a:pt x="3010969" y="411622"/>
                    <a:pt x="3016666" y="452927"/>
                  </a:cubicBezTo>
                  <a:cubicBezTo>
                    <a:pt x="3022363" y="494232"/>
                    <a:pt x="3023788" y="415896"/>
                    <a:pt x="3025212" y="589660"/>
                  </a:cubicBezTo>
                  <a:cubicBezTo>
                    <a:pt x="3022363" y="1230594"/>
                    <a:pt x="3019515" y="1871529"/>
                    <a:pt x="3016666" y="2512463"/>
                  </a:cubicBezTo>
                  <a:cubicBezTo>
                    <a:pt x="3006696" y="2718986"/>
                    <a:pt x="2995301" y="2670561"/>
                    <a:pt x="2965391" y="2734654"/>
                  </a:cubicBezTo>
                  <a:cubicBezTo>
                    <a:pt x="2935481" y="2798748"/>
                    <a:pt x="2952572" y="2851446"/>
                    <a:pt x="2837204" y="2897024"/>
                  </a:cubicBezTo>
                  <a:cubicBezTo>
                    <a:pt x="2721836" y="2942602"/>
                    <a:pt x="2746048" y="2988180"/>
                    <a:pt x="2273181" y="3008120"/>
                  </a:cubicBezTo>
                  <a:lnTo>
                    <a:pt x="0" y="3016665"/>
                  </a:ln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Freeform 634"/>
            <p:cNvSpPr/>
            <p:nvPr/>
          </p:nvSpPr>
          <p:spPr>
            <a:xfrm>
              <a:off x="14914735" y="2738326"/>
              <a:ext cx="494607" cy="5544421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73466 w 752031"/>
                <a:gd name="connsiteY0" fmla="*/ 0 h 3008120"/>
                <a:gd name="connsiteX1" fmla="*/ 487111 w 752031"/>
                <a:gd name="connsiteY1" fmla="*/ 76912 h 3008120"/>
                <a:gd name="connsiteX2" fmla="*/ 623844 w 752031"/>
                <a:gd name="connsiteY2" fmla="*/ 170916 h 3008120"/>
                <a:gd name="connsiteX3" fmla="*/ 717847 w 752031"/>
                <a:gd name="connsiteY3" fmla="*/ 341832 h 3008120"/>
                <a:gd name="connsiteX4" fmla="*/ 743485 w 752031"/>
                <a:gd name="connsiteY4" fmla="*/ 452927 h 3008120"/>
                <a:gd name="connsiteX5" fmla="*/ 752031 w 752031"/>
                <a:gd name="connsiteY5" fmla="*/ 589660 h 3008120"/>
                <a:gd name="connsiteX6" fmla="*/ 743485 w 752031"/>
                <a:gd name="connsiteY6" fmla="*/ 2512463 h 3008120"/>
                <a:gd name="connsiteX7" fmla="*/ 692210 w 752031"/>
                <a:gd name="connsiteY7" fmla="*/ 2734654 h 3008120"/>
                <a:gd name="connsiteX8" fmla="*/ 564023 w 752031"/>
                <a:gd name="connsiteY8" fmla="*/ 2897024 h 3008120"/>
                <a:gd name="connsiteX9" fmla="*/ 0 w 752031"/>
                <a:gd name="connsiteY9" fmla="*/ 3008120 h 3008120"/>
                <a:gd name="connsiteX0" fmla="*/ 0 w 478565"/>
                <a:gd name="connsiteY0" fmla="*/ 0 h 2897024"/>
                <a:gd name="connsiteX1" fmla="*/ 213645 w 478565"/>
                <a:gd name="connsiteY1" fmla="*/ 76912 h 2897024"/>
                <a:gd name="connsiteX2" fmla="*/ 350378 w 478565"/>
                <a:gd name="connsiteY2" fmla="*/ 170916 h 2897024"/>
                <a:gd name="connsiteX3" fmla="*/ 444381 w 478565"/>
                <a:gd name="connsiteY3" fmla="*/ 341832 h 2897024"/>
                <a:gd name="connsiteX4" fmla="*/ 470019 w 478565"/>
                <a:gd name="connsiteY4" fmla="*/ 452927 h 2897024"/>
                <a:gd name="connsiteX5" fmla="*/ 478565 w 478565"/>
                <a:gd name="connsiteY5" fmla="*/ 589660 h 2897024"/>
                <a:gd name="connsiteX6" fmla="*/ 470019 w 478565"/>
                <a:gd name="connsiteY6" fmla="*/ 2512463 h 2897024"/>
                <a:gd name="connsiteX7" fmla="*/ 418744 w 478565"/>
                <a:gd name="connsiteY7" fmla="*/ 2734654 h 2897024"/>
                <a:gd name="connsiteX8" fmla="*/ 290557 w 478565"/>
                <a:gd name="connsiteY8" fmla="*/ 2897024 h 2897024"/>
                <a:gd name="connsiteX0" fmla="*/ 0 w 478565"/>
                <a:gd name="connsiteY0" fmla="*/ 0 h 2734654"/>
                <a:gd name="connsiteX1" fmla="*/ 213645 w 478565"/>
                <a:gd name="connsiteY1" fmla="*/ 76912 h 2734654"/>
                <a:gd name="connsiteX2" fmla="*/ 350378 w 478565"/>
                <a:gd name="connsiteY2" fmla="*/ 170916 h 2734654"/>
                <a:gd name="connsiteX3" fmla="*/ 444381 w 478565"/>
                <a:gd name="connsiteY3" fmla="*/ 341832 h 2734654"/>
                <a:gd name="connsiteX4" fmla="*/ 470019 w 478565"/>
                <a:gd name="connsiteY4" fmla="*/ 452927 h 2734654"/>
                <a:gd name="connsiteX5" fmla="*/ 478565 w 478565"/>
                <a:gd name="connsiteY5" fmla="*/ 589660 h 2734654"/>
                <a:gd name="connsiteX6" fmla="*/ 470019 w 478565"/>
                <a:gd name="connsiteY6" fmla="*/ 2512463 h 2734654"/>
                <a:gd name="connsiteX7" fmla="*/ 418744 w 478565"/>
                <a:gd name="connsiteY7" fmla="*/ 2734654 h 2734654"/>
                <a:gd name="connsiteX0" fmla="*/ 0 w 478565"/>
                <a:gd name="connsiteY0" fmla="*/ 0 h 2512463"/>
                <a:gd name="connsiteX1" fmla="*/ 213645 w 478565"/>
                <a:gd name="connsiteY1" fmla="*/ 76912 h 2512463"/>
                <a:gd name="connsiteX2" fmla="*/ 350378 w 478565"/>
                <a:gd name="connsiteY2" fmla="*/ 170916 h 2512463"/>
                <a:gd name="connsiteX3" fmla="*/ 444381 w 478565"/>
                <a:gd name="connsiteY3" fmla="*/ 341832 h 2512463"/>
                <a:gd name="connsiteX4" fmla="*/ 470019 w 478565"/>
                <a:gd name="connsiteY4" fmla="*/ 452927 h 2512463"/>
                <a:gd name="connsiteX5" fmla="*/ 478565 w 478565"/>
                <a:gd name="connsiteY5" fmla="*/ 589660 h 2512463"/>
                <a:gd name="connsiteX6" fmla="*/ 470019 w 478565"/>
                <a:gd name="connsiteY6" fmla="*/ 2512463 h 2512463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44381 w 480300"/>
                <a:gd name="connsiteY3" fmla="*/ 341832 h 5544421"/>
                <a:gd name="connsiteX4" fmla="*/ 470019 w 480300"/>
                <a:gd name="connsiteY4" fmla="*/ 452927 h 5544421"/>
                <a:gd name="connsiteX5" fmla="*/ 478565 w 480300"/>
                <a:gd name="connsiteY5" fmla="*/ 589660 h 5544421"/>
                <a:gd name="connsiteX6" fmla="*/ 437935 w 480300"/>
                <a:gd name="connsiteY6" fmla="*/ 5544421 h 5544421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70019 w 480300"/>
                <a:gd name="connsiteY3" fmla="*/ 452927 h 5544421"/>
                <a:gd name="connsiteX4" fmla="*/ 478565 w 480300"/>
                <a:gd name="connsiteY4" fmla="*/ 589660 h 5544421"/>
                <a:gd name="connsiteX5" fmla="*/ 437935 w 480300"/>
                <a:gd name="connsiteY5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350378 w 478565"/>
                <a:gd name="connsiteY2" fmla="*/ 170916 h 5544421"/>
                <a:gd name="connsiteX3" fmla="*/ 478565 w 478565"/>
                <a:gd name="connsiteY3" fmla="*/ 589660 h 5544421"/>
                <a:gd name="connsiteX4" fmla="*/ 437935 w 478565"/>
                <a:gd name="connsiteY4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478565 w 478565"/>
                <a:gd name="connsiteY2" fmla="*/ 589660 h 5544421"/>
                <a:gd name="connsiteX3" fmla="*/ 437935 w 478565"/>
                <a:gd name="connsiteY3" fmla="*/ 5544421 h 5544421"/>
                <a:gd name="connsiteX0" fmla="*/ 0 w 478565"/>
                <a:gd name="connsiteY0" fmla="*/ 7845 h 5552266"/>
                <a:gd name="connsiteX1" fmla="*/ 478565 w 478565"/>
                <a:gd name="connsiteY1" fmla="*/ 597505 h 5552266"/>
                <a:gd name="connsiteX2" fmla="*/ 437935 w 478565"/>
                <a:gd name="connsiteY2" fmla="*/ 5552266 h 5552266"/>
                <a:gd name="connsiteX0" fmla="*/ 0 w 494607"/>
                <a:gd name="connsiteY0" fmla="*/ 0 h 5544421"/>
                <a:gd name="connsiteX1" fmla="*/ 494607 w 494607"/>
                <a:gd name="connsiteY1" fmla="*/ 926544 h 5544421"/>
                <a:gd name="connsiteX2" fmla="*/ 437935 w 494607"/>
                <a:gd name="connsiteY2" fmla="*/ 5544421 h 554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607" h="5544421">
                  <a:moveTo>
                    <a:pt x="0" y="0"/>
                  </a:moveTo>
                  <a:cubicBezTo>
                    <a:pt x="99701" y="122846"/>
                    <a:pt x="421618" y="2474"/>
                    <a:pt x="494607" y="926544"/>
                  </a:cubicBezTo>
                  <a:cubicBezTo>
                    <a:pt x="489260" y="1775126"/>
                    <a:pt x="440784" y="4903487"/>
                    <a:pt x="437935" y="5544421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Freeform 635"/>
            <p:cNvSpPr/>
            <p:nvPr/>
          </p:nvSpPr>
          <p:spPr>
            <a:xfrm>
              <a:off x="15692777" y="2762389"/>
              <a:ext cx="494607" cy="3314568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73466 w 752031"/>
                <a:gd name="connsiteY0" fmla="*/ 0 h 3008120"/>
                <a:gd name="connsiteX1" fmla="*/ 487111 w 752031"/>
                <a:gd name="connsiteY1" fmla="*/ 76912 h 3008120"/>
                <a:gd name="connsiteX2" fmla="*/ 623844 w 752031"/>
                <a:gd name="connsiteY2" fmla="*/ 170916 h 3008120"/>
                <a:gd name="connsiteX3" fmla="*/ 717847 w 752031"/>
                <a:gd name="connsiteY3" fmla="*/ 341832 h 3008120"/>
                <a:gd name="connsiteX4" fmla="*/ 743485 w 752031"/>
                <a:gd name="connsiteY4" fmla="*/ 452927 h 3008120"/>
                <a:gd name="connsiteX5" fmla="*/ 752031 w 752031"/>
                <a:gd name="connsiteY5" fmla="*/ 589660 h 3008120"/>
                <a:gd name="connsiteX6" fmla="*/ 743485 w 752031"/>
                <a:gd name="connsiteY6" fmla="*/ 2512463 h 3008120"/>
                <a:gd name="connsiteX7" fmla="*/ 692210 w 752031"/>
                <a:gd name="connsiteY7" fmla="*/ 2734654 h 3008120"/>
                <a:gd name="connsiteX8" fmla="*/ 564023 w 752031"/>
                <a:gd name="connsiteY8" fmla="*/ 2897024 h 3008120"/>
                <a:gd name="connsiteX9" fmla="*/ 0 w 752031"/>
                <a:gd name="connsiteY9" fmla="*/ 3008120 h 3008120"/>
                <a:gd name="connsiteX0" fmla="*/ 0 w 478565"/>
                <a:gd name="connsiteY0" fmla="*/ 0 h 2897024"/>
                <a:gd name="connsiteX1" fmla="*/ 213645 w 478565"/>
                <a:gd name="connsiteY1" fmla="*/ 76912 h 2897024"/>
                <a:gd name="connsiteX2" fmla="*/ 350378 w 478565"/>
                <a:gd name="connsiteY2" fmla="*/ 170916 h 2897024"/>
                <a:gd name="connsiteX3" fmla="*/ 444381 w 478565"/>
                <a:gd name="connsiteY3" fmla="*/ 341832 h 2897024"/>
                <a:gd name="connsiteX4" fmla="*/ 470019 w 478565"/>
                <a:gd name="connsiteY4" fmla="*/ 452927 h 2897024"/>
                <a:gd name="connsiteX5" fmla="*/ 478565 w 478565"/>
                <a:gd name="connsiteY5" fmla="*/ 589660 h 2897024"/>
                <a:gd name="connsiteX6" fmla="*/ 470019 w 478565"/>
                <a:gd name="connsiteY6" fmla="*/ 2512463 h 2897024"/>
                <a:gd name="connsiteX7" fmla="*/ 418744 w 478565"/>
                <a:gd name="connsiteY7" fmla="*/ 2734654 h 2897024"/>
                <a:gd name="connsiteX8" fmla="*/ 290557 w 478565"/>
                <a:gd name="connsiteY8" fmla="*/ 2897024 h 2897024"/>
                <a:gd name="connsiteX0" fmla="*/ 0 w 478565"/>
                <a:gd name="connsiteY0" fmla="*/ 0 h 2734654"/>
                <a:gd name="connsiteX1" fmla="*/ 213645 w 478565"/>
                <a:gd name="connsiteY1" fmla="*/ 76912 h 2734654"/>
                <a:gd name="connsiteX2" fmla="*/ 350378 w 478565"/>
                <a:gd name="connsiteY2" fmla="*/ 170916 h 2734654"/>
                <a:gd name="connsiteX3" fmla="*/ 444381 w 478565"/>
                <a:gd name="connsiteY3" fmla="*/ 341832 h 2734654"/>
                <a:gd name="connsiteX4" fmla="*/ 470019 w 478565"/>
                <a:gd name="connsiteY4" fmla="*/ 452927 h 2734654"/>
                <a:gd name="connsiteX5" fmla="*/ 478565 w 478565"/>
                <a:gd name="connsiteY5" fmla="*/ 589660 h 2734654"/>
                <a:gd name="connsiteX6" fmla="*/ 470019 w 478565"/>
                <a:gd name="connsiteY6" fmla="*/ 2512463 h 2734654"/>
                <a:gd name="connsiteX7" fmla="*/ 418744 w 478565"/>
                <a:gd name="connsiteY7" fmla="*/ 2734654 h 2734654"/>
                <a:gd name="connsiteX0" fmla="*/ 0 w 478565"/>
                <a:gd name="connsiteY0" fmla="*/ 0 h 2512463"/>
                <a:gd name="connsiteX1" fmla="*/ 213645 w 478565"/>
                <a:gd name="connsiteY1" fmla="*/ 76912 h 2512463"/>
                <a:gd name="connsiteX2" fmla="*/ 350378 w 478565"/>
                <a:gd name="connsiteY2" fmla="*/ 170916 h 2512463"/>
                <a:gd name="connsiteX3" fmla="*/ 444381 w 478565"/>
                <a:gd name="connsiteY3" fmla="*/ 341832 h 2512463"/>
                <a:gd name="connsiteX4" fmla="*/ 470019 w 478565"/>
                <a:gd name="connsiteY4" fmla="*/ 452927 h 2512463"/>
                <a:gd name="connsiteX5" fmla="*/ 478565 w 478565"/>
                <a:gd name="connsiteY5" fmla="*/ 589660 h 2512463"/>
                <a:gd name="connsiteX6" fmla="*/ 470019 w 478565"/>
                <a:gd name="connsiteY6" fmla="*/ 2512463 h 2512463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44381 w 480300"/>
                <a:gd name="connsiteY3" fmla="*/ 341832 h 5544421"/>
                <a:gd name="connsiteX4" fmla="*/ 470019 w 480300"/>
                <a:gd name="connsiteY4" fmla="*/ 452927 h 5544421"/>
                <a:gd name="connsiteX5" fmla="*/ 478565 w 480300"/>
                <a:gd name="connsiteY5" fmla="*/ 589660 h 5544421"/>
                <a:gd name="connsiteX6" fmla="*/ 437935 w 480300"/>
                <a:gd name="connsiteY6" fmla="*/ 5544421 h 5544421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70019 w 480300"/>
                <a:gd name="connsiteY3" fmla="*/ 452927 h 5544421"/>
                <a:gd name="connsiteX4" fmla="*/ 478565 w 480300"/>
                <a:gd name="connsiteY4" fmla="*/ 589660 h 5544421"/>
                <a:gd name="connsiteX5" fmla="*/ 437935 w 480300"/>
                <a:gd name="connsiteY5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350378 w 478565"/>
                <a:gd name="connsiteY2" fmla="*/ 170916 h 5544421"/>
                <a:gd name="connsiteX3" fmla="*/ 478565 w 478565"/>
                <a:gd name="connsiteY3" fmla="*/ 589660 h 5544421"/>
                <a:gd name="connsiteX4" fmla="*/ 437935 w 478565"/>
                <a:gd name="connsiteY4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478565 w 478565"/>
                <a:gd name="connsiteY2" fmla="*/ 589660 h 5544421"/>
                <a:gd name="connsiteX3" fmla="*/ 437935 w 478565"/>
                <a:gd name="connsiteY3" fmla="*/ 5544421 h 5544421"/>
                <a:gd name="connsiteX0" fmla="*/ 0 w 478565"/>
                <a:gd name="connsiteY0" fmla="*/ 7845 h 5552266"/>
                <a:gd name="connsiteX1" fmla="*/ 478565 w 478565"/>
                <a:gd name="connsiteY1" fmla="*/ 597505 h 5552266"/>
                <a:gd name="connsiteX2" fmla="*/ 437935 w 478565"/>
                <a:gd name="connsiteY2" fmla="*/ 5552266 h 5552266"/>
                <a:gd name="connsiteX0" fmla="*/ 0 w 494607"/>
                <a:gd name="connsiteY0" fmla="*/ 0 h 5544421"/>
                <a:gd name="connsiteX1" fmla="*/ 494607 w 494607"/>
                <a:gd name="connsiteY1" fmla="*/ 926544 h 5544421"/>
                <a:gd name="connsiteX2" fmla="*/ 437935 w 494607"/>
                <a:gd name="connsiteY2" fmla="*/ 5544421 h 5544421"/>
                <a:gd name="connsiteX0" fmla="*/ 0 w 524497"/>
                <a:gd name="connsiteY0" fmla="*/ 0 h 3314568"/>
                <a:gd name="connsiteX1" fmla="*/ 494607 w 524497"/>
                <a:gd name="connsiteY1" fmla="*/ 926544 h 3314568"/>
                <a:gd name="connsiteX2" fmla="*/ 470019 w 524497"/>
                <a:gd name="connsiteY2" fmla="*/ 3314568 h 3314568"/>
                <a:gd name="connsiteX0" fmla="*/ 0 w 494607"/>
                <a:gd name="connsiteY0" fmla="*/ 0 h 3314568"/>
                <a:gd name="connsiteX1" fmla="*/ 494607 w 494607"/>
                <a:gd name="connsiteY1" fmla="*/ 926544 h 3314568"/>
                <a:gd name="connsiteX2" fmla="*/ 470019 w 494607"/>
                <a:gd name="connsiteY2" fmla="*/ 3314568 h 331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607" h="3314568">
                  <a:moveTo>
                    <a:pt x="0" y="0"/>
                  </a:moveTo>
                  <a:cubicBezTo>
                    <a:pt x="99701" y="122846"/>
                    <a:pt x="416271" y="374116"/>
                    <a:pt x="494607" y="926544"/>
                  </a:cubicBezTo>
                  <a:lnTo>
                    <a:pt x="470019" y="3314568"/>
                  </a:ln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Freeform 636"/>
            <p:cNvSpPr/>
            <p:nvPr/>
          </p:nvSpPr>
          <p:spPr>
            <a:xfrm>
              <a:off x="16663325" y="2738326"/>
              <a:ext cx="494607" cy="3325326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73466 w 752031"/>
                <a:gd name="connsiteY0" fmla="*/ 0 h 3008120"/>
                <a:gd name="connsiteX1" fmla="*/ 487111 w 752031"/>
                <a:gd name="connsiteY1" fmla="*/ 76912 h 3008120"/>
                <a:gd name="connsiteX2" fmla="*/ 623844 w 752031"/>
                <a:gd name="connsiteY2" fmla="*/ 170916 h 3008120"/>
                <a:gd name="connsiteX3" fmla="*/ 717847 w 752031"/>
                <a:gd name="connsiteY3" fmla="*/ 341832 h 3008120"/>
                <a:gd name="connsiteX4" fmla="*/ 743485 w 752031"/>
                <a:gd name="connsiteY4" fmla="*/ 452927 h 3008120"/>
                <a:gd name="connsiteX5" fmla="*/ 752031 w 752031"/>
                <a:gd name="connsiteY5" fmla="*/ 589660 h 3008120"/>
                <a:gd name="connsiteX6" fmla="*/ 743485 w 752031"/>
                <a:gd name="connsiteY6" fmla="*/ 2512463 h 3008120"/>
                <a:gd name="connsiteX7" fmla="*/ 692210 w 752031"/>
                <a:gd name="connsiteY7" fmla="*/ 2734654 h 3008120"/>
                <a:gd name="connsiteX8" fmla="*/ 564023 w 752031"/>
                <a:gd name="connsiteY8" fmla="*/ 2897024 h 3008120"/>
                <a:gd name="connsiteX9" fmla="*/ 0 w 752031"/>
                <a:gd name="connsiteY9" fmla="*/ 3008120 h 3008120"/>
                <a:gd name="connsiteX0" fmla="*/ 0 w 478565"/>
                <a:gd name="connsiteY0" fmla="*/ 0 h 2897024"/>
                <a:gd name="connsiteX1" fmla="*/ 213645 w 478565"/>
                <a:gd name="connsiteY1" fmla="*/ 76912 h 2897024"/>
                <a:gd name="connsiteX2" fmla="*/ 350378 w 478565"/>
                <a:gd name="connsiteY2" fmla="*/ 170916 h 2897024"/>
                <a:gd name="connsiteX3" fmla="*/ 444381 w 478565"/>
                <a:gd name="connsiteY3" fmla="*/ 341832 h 2897024"/>
                <a:gd name="connsiteX4" fmla="*/ 470019 w 478565"/>
                <a:gd name="connsiteY4" fmla="*/ 452927 h 2897024"/>
                <a:gd name="connsiteX5" fmla="*/ 478565 w 478565"/>
                <a:gd name="connsiteY5" fmla="*/ 589660 h 2897024"/>
                <a:gd name="connsiteX6" fmla="*/ 470019 w 478565"/>
                <a:gd name="connsiteY6" fmla="*/ 2512463 h 2897024"/>
                <a:gd name="connsiteX7" fmla="*/ 418744 w 478565"/>
                <a:gd name="connsiteY7" fmla="*/ 2734654 h 2897024"/>
                <a:gd name="connsiteX8" fmla="*/ 290557 w 478565"/>
                <a:gd name="connsiteY8" fmla="*/ 2897024 h 2897024"/>
                <a:gd name="connsiteX0" fmla="*/ 0 w 478565"/>
                <a:gd name="connsiteY0" fmla="*/ 0 h 2734654"/>
                <a:gd name="connsiteX1" fmla="*/ 213645 w 478565"/>
                <a:gd name="connsiteY1" fmla="*/ 76912 h 2734654"/>
                <a:gd name="connsiteX2" fmla="*/ 350378 w 478565"/>
                <a:gd name="connsiteY2" fmla="*/ 170916 h 2734654"/>
                <a:gd name="connsiteX3" fmla="*/ 444381 w 478565"/>
                <a:gd name="connsiteY3" fmla="*/ 341832 h 2734654"/>
                <a:gd name="connsiteX4" fmla="*/ 470019 w 478565"/>
                <a:gd name="connsiteY4" fmla="*/ 452927 h 2734654"/>
                <a:gd name="connsiteX5" fmla="*/ 478565 w 478565"/>
                <a:gd name="connsiteY5" fmla="*/ 589660 h 2734654"/>
                <a:gd name="connsiteX6" fmla="*/ 470019 w 478565"/>
                <a:gd name="connsiteY6" fmla="*/ 2512463 h 2734654"/>
                <a:gd name="connsiteX7" fmla="*/ 418744 w 478565"/>
                <a:gd name="connsiteY7" fmla="*/ 2734654 h 2734654"/>
                <a:gd name="connsiteX0" fmla="*/ 0 w 478565"/>
                <a:gd name="connsiteY0" fmla="*/ 0 h 2512463"/>
                <a:gd name="connsiteX1" fmla="*/ 213645 w 478565"/>
                <a:gd name="connsiteY1" fmla="*/ 76912 h 2512463"/>
                <a:gd name="connsiteX2" fmla="*/ 350378 w 478565"/>
                <a:gd name="connsiteY2" fmla="*/ 170916 h 2512463"/>
                <a:gd name="connsiteX3" fmla="*/ 444381 w 478565"/>
                <a:gd name="connsiteY3" fmla="*/ 341832 h 2512463"/>
                <a:gd name="connsiteX4" fmla="*/ 470019 w 478565"/>
                <a:gd name="connsiteY4" fmla="*/ 452927 h 2512463"/>
                <a:gd name="connsiteX5" fmla="*/ 478565 w 478565"/>
                <a:gd name="connsiteY5" fmla="*/ 589660 h 2512463"/>
                <a:gd name="connsiteX6" fmla="*/ 470019 w 478565"/>
                <a:gd name="connsiteY6" fmla="*/ 2512463 h 2512463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44381 w 480300"/>
                <a:gd name="connsiteY3" fmla="*/ 341832 h 5544421"/>
                <a:gd name="connsiteX4" fmla="*/ 470019 w 480300"/>
                <a:gd name="connsiteY4" fmla="*/ 452927 h 5544421"/>
                <a:gd name="connsiteX5" fmla="*/ 478565 w 480300"/>
                <a:gd name="connsiteY5" fmla="*/ 589660 h 5544421"/>
                <a:gd name="connsiteX6" fmla="*/ 437935 w 480300"/>
                <a:gd name="connsiteY6" fmla="*/ 5544421 h 5544421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70019 w 480300"/>
                <a:gd name="connsiteY3" fmla="*/ 452927 h 5544421"/>
                <a:gd name="connsiteX4" fmla="*/ 478565 w 480300"/>
                <a:gd name="connsiteY4" fmla="*/ 589660 h 5544421"/>
                <a:gd name="connsiteX5" fmla="*/ 437935 w 480300"/>
                <a:gd name="connsiteY5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350378 w 478565"/>
                <a:gd name="connsiteY2" fmla="*/ 170916 h 5544421"/>
                <a:gd name="connsiteX3" fmla="*/ 478565 w 478565"/>
                <a:gd name="connsiteY3" fmla="*/ 589660 h 5544421"/>
                <a:gd name="connsiteX4" fmla="*/ 437935 w 478565"/>
                <a:gd name="connsiteY4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478565 w 478565"/>
                <a:gd name="connsiteY2" fmla="*/ 589660 h 5544421"/>
                <a:gd name="connsiteX3" fmla="*/ 437935 w 478565"/>
                <a:gd name="connsiteY3" fmla="*/ 5544421 h 5544421"/>
                <a:gd name="connsiteX0" fmla="*/ 0 w 478565"/>
                <a:gd name="connsiteY0" fmla="*/ 7845 h 5552266"/>
                <a:gd name="connsiteX1" fmla="*/ 478565 w 478565"/>
                <a:gd name="connsiteY1" fmla="*/ 597505 h 5552266"/>
                <a:gd name="connsiteX2" fmla="*/ 437935 w 478565"/>
                <a:gd name="connsiteY2" fmla="*/ 5552266 h 5552266"/>
                <a:gd name="connsiteX0" fmla="*/ 0 w 494607"/>
                <a:gd name="connsiteY0" fmla="*/ 0 h 5544421"/>
                <a:gd name="connsiteX1" fmla="*/ 494607 w 494607"/>
                <a:gd name="connsiteY1" fmla="*/ 926544 h 5544421"/>
                <a:gd name="connsiteX2" fmla="*/ 437935 w 494607"/>
                <a:gd name="connsiteY2" fmla="*/ 5544421 h 5544421"/>
                <a:gd name="connsiteX0" fmla="*/ 0 w 524497"/>
                <a:gd name="connsiteY0" fmla="*/ 0 h 3314568"/>
                <a:gd name="connsiteX1" fmla="*/ 494607 w 524497"/>
                <a:gd name="connsiteY1" fmla="*/ 926544 h 3314568"/>
                <a:gd name="connsiteX2" fmla="*/ 470019 w 524497"/>
                <a:gd name="connsiteY2" fmla="*/ 3314568 h 3314568"/>
                <a:gd name="connsiteX0" fmla="*/ 0 w 494607"/>
                <a:gd name="connsiteY0" fmla="*/ 0 h 3314568"/>
                <a:gd name="connsiteX1" fmla="*/ 494607 w 494607"/>
                <a:gd name="connsiteY1" fmla="*/ 926544 h 3314568"/>
                <a:gd name="connsiteX2" fmla="*/ 470019 w 494607"/>
                <a:gd name="connsiteY2" fmla="*/ 3314568 h 3314568"/>
                <a:gd name="connsiteX0" fmla="*/ 0 w 527841"/>
                <a:gd name="connsiteY0" fmla="*/ 0 h 3325326"/>
                <a:gd name="connsiteX1" fmla="*/ 494607 w 527841"/>
                <a:gd name="connsiteY1" fmla="*/ 926544 h 3325326"/>
                <a:gd name="connsiteX2" fmla="*/ 480776 w 527841"/>
                <a:gd name="connsiteY2" fmla="*/ 3325326 h 3325326"/>
                <a:gd name="connsiteX0" fmla="*/ 0 w 494607"/>
                <a:gd name="connsiteY0" fmla="*/ 0 h 3325326"/>
                <a:gd name="connsiteX1" fmla="*/ 494607 w 494607"/>
                <a:gd name="connsiteY1" fmla="*/ 926544 h 3325326"/>
                <a:gd name="connsiteX2" fmla="*/ 480776 w 494607"/>
                <a:gd name="connsiteY2" fmla="*/ 3325326 h 33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607" h="3325326">
                  <a:moveTo>
                    <a:pt x="0" y="0"/>
                  </a:moveTo>
                  <a:cubicBezTo>
                    <a:pt x="99701" y="122846"/>
                    <a:pt x="414478" y="372323"/>
                    <a:pt x="494607" y="926544"/>
                  </a:cubicBezTo>
                  <a:cubicBezTo>
                    <a:pt x="489997" y="1726138"/>
                    <a:pt x="485386" y="2525732"/>
                    <a:pt x="480776" y="332532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Freeform 637"/>
            <p:cNvSpPr/>
            <p:nvPr/>
          </p:nvSpPr>
          <p:spPr>
            <a:xfrm>
              <a:off x="18096038" y="2682179"/>
              <a:ext cx="502103" cy="5271705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73466 w 752031"/>
                <a:gd name="connsiteY0" fmla="*/ 0 h 3008120"/>
                <a:gd name="connsiteX1" fmla="*/ 487111 w 752031"/>
                <a:gd name="connsiteY1" fmla="*/ 76912 h 3008120"/>
                <a:gd name="connsiteX2" fmla="*/ 623844 w 752031"/>
                <a:gd name="connsiteY2" fmla="*/ 170916 h 3008120"/>
                <a:gd name="connsiteX3" fmla="*/ 717847 w 752031"/>
                <a:gd name="connsiteY3" fmla="*/ 341832 h 3008120"/>
                <a:gd name="connsiteX4" fmla="*/ 743485 w 752031"/>
                <a:gd name="connsiteY4" fmla="*/ 452927 h 3008120"/>
                <a:gd name="connsiteX5" fmla="*/ 752031 w 752031"/>
                <a:gd name="connsiteY5" fmla="*/ 589660 h 3008120"/>
                <a:gd name="connsiteX6" fmla="*/ 743485 w 752031"/>
                <a:gd name="connsiteY6" fmla="*/ 2512463 h 3008120"/>
                <a:gd name="connsiteX7" fmla="*/ 692210 w 752031"/>
                <a:gd name="connsiteY7" fmla="*/ 2734654 h 3008120"/>
                <a:gd name="connsiteX8" fmla="*/ 564023 w 752031"/>
                <a:gd name="connsiteY8" fmla="*/ 2897024 h 3008120"/>
                <a:gd name="connsiteX9" fmla="*/ 0 w 752031"/>
                <a:gd name="connsiteY9" fmla="*/ 3008120 h 3008120"/>
                <a:gd name="connsiteX0" fmla="*/ 0 w 478565"/>
                <a:gd name="connsiteY0" fmla="*/ 0 h 2897024"/>
                <a:gd name="connsiteX1" fmla="*/ 213645 w 478565"/>
                <a:gd name="connsiteY1" fmla="*/ 76912 h 2897024"/>
                <a:gd name="connsiteX2" fmla="*/ 350378 w 478565"/>
                <a:gd name="connsiteY2" fmla="*/ 170916 h 2897024"/>
                <a:gd name="connsiteX3" fmla="*/ 444381 w 478565"/>
                <a:gd name="connsiteY3" fmla="*/ 341832 h 2897024"/>
                <a:gd name="connsiteX4" fmla="*/ 470019 w 478565"/>
                <a:gd name="connsiteY4" fmla="*/ 452927 h 2897024"/>
                <a:gd name="connsiteX5" fmla="*/ 478565 w 478565"/>
                <a:gd name="connsiteY5" fmla="*/ 589660 h 2897024"/>
                <a:gd name="connsiteX6" fmla="*/ 470019 w 478565"/>
                <a:gd name="connsiteY6" fmla="*/ 2512463 h 2897024"/>
                <a:gd name="connsiteX7" fmla="*/ 418744 w 478565"/>
                <a:gd name="connsiteY7" fmla="*/ 2734654 h 2897024"/>
                <a:gd name="connsiteX8" fmla="*/ 290557 w 478565"/>
                <a:gd name="connsiteY8" fmla="*/ 2897024 h 2897024"/>
                <a:gd name="connsiteX0" fmla="*/ 0 w 478565"/>
                <a:gd name="connsiteY0" fmla="*/ 0 h 2734654"/>
                <a:gd name="connsiteX1" fmla="*/ 213645 w 478565"/>
                <a:gd name="connsiteY1" fmla="*/ 76912 h 2734654"/>
                <a:gd name="connsiteX2" fmla="*/ 350378 w 478565"/>
                <a:gd name="connsiteY2" fmla="*/ 170916 h 2734654"/>
                <a:gd name="connsiteX3" fmla="*/ 444381 w 478565"/>
                <a:gd name="connsiteY3" fmla="*/ 341832 h 2734654"/>
                <a:gd name="connsiteX4" fmla="*/ 470019 w 478565"/>
                <a:gd name="connsiteY4" fmla="*/ 452927 h 2734654"/>
                <a:gd name="connsiteX5" fmla="*/ 478565 w 478565"/>
                <a:gd name="connsiteY5" fmla="*/ 589660 h 2734654"/>
                <a:gd name="connsiteX6" fmla="*/ 470019 w 478565"/>
                <a:gd name="connsiteY6" fmla="*/ 2512463 h 2734654"/>
                <a:gd name="connsiteX7" fmla="*/ 418744 w 478565"/>
                <a:gd name="connsiteY7" fmla="*/ 2734654 h 2734654"/>
                <a:gd name="connsiteX0" fmla="*/ 0 w 478565"/>
                <a:gd name="connsiteY0" fmla="*/ 0 h 2512463"/>
                <a:gd name="connsiteX1" fmla="*/ 213645 w 478565"/>
                <a:gd name="connsiteY1" fmla="*/ 76912 h 2512463"/>
                <a:gd name="connsiteX2" fmla="*/ 350378 w 478565"/>
                <a:gd name="connsiteY2" fmla="*/ 170916 h 2512463"/>
                <a:gd name="connsiteX3" fmla="*/ 444381 w 478565"/>
                <a:gd name="connsiteY3" fmla="*/ 341832 h 2512463"/>
                <a:gd name="connsiteX4" fmla="*/ 470019 w 478565"/>
                <a:gd name="connsiteY4" fmla="*/ 452927 h 2512463"/>
                <a:gd name="connsiteX5" fmla="*/ 478565 w 478565"/>
                <a:gd name="connsiteY5" fmla="*/ 589660 h 2512463"/>
                <a:gd name="connsiteX6" fmla="*/ 470019 w 478565"/>
                <a:gd name="connsiteY6" fmla="*/ 2512463 h 2512463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44381 w 480300"/>
                <a:gd name="connsiteY3" fmla="*/ 341832 h 5544421"/>
                <a:gd name="connsiteX4" fmla="*/ 470019 w 480300"/>
                <a:gd name="connsiteY4" fmla="*/ 452927 h 5544421"/>
                <a:gd name="connsiteX5" fmla="*/ 478565 w 480300"/>
                <a:gd name="connsiteY5" fmla="*/ 589660 h 5544421"/>
                <a:gd name="connsiteX6" fmla="*/ 437935 w 480300"/>
                <a:gd name="connsiteY6" fmla="*/ 5544421 h 5544421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70019 w 480300"/>
                <a:gd name="connsiteY3" fmla="*/ 452927 h 5544421"/>
                <a:gd name="connsiteX4" fmla="*/ 478565 w 480300"/>
                <a:gd name="connsiteY4" fmla="*/ 589660 h 5544421"/>
                <a:gd name="connsiteX5" fmla="*/ 437935 w 480300"/>
                <a:gd name="connsiteY5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350378 w 478565"/>
                <a:gd name="connsiteY2" fmla="*/ 170916 h 5544421"/>
                <a:gd name="connsiteX3" fmla="*/ 478565 w 478565"/>
                <a:gd name="connsiteY3" fmla="*/ 589660 h 5544421"/>
                <a:gd name="connsiteX4" fmla="*/ 437935 w 478565"/>
                <a:gd name="connsiteY4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478565 w 478565"/>
                <a:gd name="connsiteY2" fmla="*/ 589660 h 5544421"/>
                <a:gd name="connsiteX3" fmla="*/ 437935 w 478565"/>
                <a:gd name="connsiteY3" fmla="*/ 5544421 h 5544421"/>
                <a:gd name="connsiteX0" fmla="*/ 0 w 478565"/>
                <a:gd name="connsiteY0" fmla="*/ 7845 h 5552266"/>
                <a:gd name="connsiteX1" fmla="*/ 478565 w 478565"/>
                <a:gd name="connsiteY1" fmla="*/ 597505 h 5552266"/>
                <a:gd name="connsiteX2" fmla="*/ 437935 w 478565"/>
                <a:gd name="connsiteY2" fmla="*/ 5552266 h 5552266"/>
                <a:gd name="connsiteX0" fmla="*/ 0 w 494607"/>
                <a:gd name="connsiteY0" fmla="*/ 0 h 5544421"/>
                <a:gd name="connsiteX1" fmla="*/ 494607 w 494607"/>
                <a:gd name="connsiteY1" fmla="*/ 926544 h 5544421"/>
                <a:gd name="connsiteX2" fmla="*/ 437935 w 494607"/>
                <a:gd name="connsiteY2" fmla="*/ 5544421 h 5544421"/>
                <a:gd name="connsiteX0" fmla="*/ 0 w 524497"/>
                <a:gd name="connsiteY0" fmla="*/ 0 h 3314568"/>
                <a:gd name="connsiteX1" fmla="*/ 494607 w 524497"/>
                <a:gd name="connsiteY1" fmla="*/ 926544 h 3314568"/>
                <a:gd name="connsiteX2" fmla="*/ 470019 w 524497"/>
                <a:gd name="connsiteY2" fmla="*/ 3314568 h 3314568"/>
                <a:gd name="connsiteX0" fmla="*/ 0 w 494607"/>
                <a:gd name="connsiteY0" fmla="*/ 0 h 3314568"/>
                <a:gd name="connsiteX1" fmla="*/ 494607 w 494607"/>
                <a:gd name="connsiteY1" fmla="*/ 926544 h 3314568"/>
                <a:gd name="connsiteX2" fmla="*/ 470019 w 494607"/>
                <a:gd name="connsiteY2" fmla="*/ 3314568 h 3314568"/>
                <a:gd name="connsiteX0" fmla="*/ 0 w 533246"/>
                <a:gd name="connsiteY0" fmla="*/ 0 h 5271705"/>
                <a:gd name="connsiteX1" fmla="*/ 494607 w 533246"/>
                <a:gd name="connsiteY1" fmla="*/ 926544 h 5271705"/>
                <a:gd name="connsiteX2" fmla="*/ 502103 w 533246"/>
                <a:gd name="connsiteY2" fmla="*/ 5271705 h 5271705"/>
                <a:gd name="connsiteX0" fmla="*/ 0 w 502103"/>
                <a:gd name="connsiteY0" fmla="*/ 0 h 5271705"/>
                <a:gd name="connsiteX1" fmla="*/ 494607 w 502103"/>
                <a:gd name="connsiteY1" fmla="*/ 926544 h 5271705"/>
                <a:gd name="connsiteX2" fmla="*/ 502103 w 502103"/>
                <a:gd name="connsiteY2" fmla="*/ 5271705 h 527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103" h="5271705">
                  <a:moveTo>
                    <a:pt x="0" y="0"/>
                  </a:moveTo>
                  <a:cubicBezTo>
                    <a:pt x="99701" y="122846"/>
                    <a:pt x="410923" y="47927"/>
                    <a:pt x="494607" y="926544"/>
                  </a:cubicBezTo>
                  <a:cubicBezTo>
                    <a:pt x="497106" y="2374931"/>
                    <a:pt x="499604" y="3823318"/>
                    <a:pt x="502103" y="5271705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Freeform 638"/>
            <p:cNvSpPr/>
            <p:nvPr/>
          </p:nvSpPr>
          <p:spPr>
            <a:xfrm>
              <a:off x="17099621" y="2731069"/>
              <a:ext cx="494607" cy="3325326"/>
            </a:xfrm>
            <a:custGeom>
              <a:avLst/>
              <a:gdLst>
                <a:gd name="connsiteX0" fmla="*/ 2546647 w 3026280"/>
                <a:gd name="connsiteY0" fmla="*/ 0 h 3017400"/>
                <a:gd name="connsiteX1" fmla="*/ 2760292 w 3026280"/>
                <a:gd name="connsiteY1" fmla="*/ 76912 h 3017400"/>
                <a:gd name="connsiteX2" fmla="*/ 2897025 w 3026280"/>
                <a:gd name="connsiteY2" fmla="*/ 170916 h 3017400"/>
                <a:gd name="connsiteX3" fmla="*/ 2991028 w 3026280"/>
                <a:gd name="connsiteY3" fmla="*/ 341832 h 3017400"/>
                <a:gd name="connsiteX4" fmla="*/ 3016666 w 3026280"/>
                <a:gd name="connsiteY4" fmla="*/ 452927 h 3017400"/>
                <a:gd name="connsiteX5" fmla="*/ 3025212 w 3026280"/>
                <a:gd name="connsiteY5" fmla="*/ 589660 h 3017400"/>
                <a:gd name="connsiteX6" fmla="*/ 3025212 w 3026280"/>
                <a:gd name="connsiteY6" fmla="*/ 1495514 h 3017400"/>
                <a:gd name="connsiteX7" fmla="*/ 3016666 w 3026280"/>
                <a:gd name="connsiteY7" fmla="*/ 2512463 h 3017400"/>
                <a:gd name="connsiteX8" fmla="*/ 2965391 w 3026280"/>
                <a:gd name="connsiteY8" fmla="*/ 2734654 h 3017400"/>
                <a:gd name="connsiteX9" fmla="*/ 2837204 w 3026280"/>
                <a:gd name="connsiteY9" fmla="*/ 2897024 h 3017400"/>
                <a:gd name="connsiteX10" fmla="*/ 2623559 w 3026280"/>
                <a:gd name="connsiteY10" fmla="*/ 2999574 h 3017400"/>
                <a:gd name="connsiteX11" fmla="*/ 0 w 3026280"/>
                <a:gd name="connsiteY11" fmla="*/ 3016665 h 3017400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367185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20412"/>
                <a:gd name="connsiteX1" fmla="*/ 2760292 w 3026280"/>
                <a:gd name="connsiteY1" fmla="*/ 76912 h 3020412"/>
                <a:gd name="connsiteX2" fmla="*/ 2897025 w 3026280"/>
                <a:gd name="connsiteY2" fmla="*/ 170916 h 3020412"/>
                <a:gd name="connsiteX3" fmla="*/ 2991028 w 3026280"/>
                <a:gd name="connsiteY3" fmla="*/ 341832 h 3020412"/>
                <a:gd name="connsiteX4" fmla="*/ 3016666 w 3026280"/>
                <a:gd name="connsiteY4" fmla="*/ 452927 h 3020412"/>
                <a:gd name="connsiteX5" fmla="*/ 3025212 w 3026280"/>
                <a:gd name="connsiteY5" fmla="*/ 589660 h 3020412"/>
                <a:gd name="connsiteX6" fmla="*/ 3025212 w 3026280"/>
                <a:gd name="connsiteY6" fmla="*/ 1495514 h 3020412"/>
                <a:gd name="connsiteX7" fmla="*/ 3016666 w 3026280"/>
                <a:gd name="connsiteY7" fmla="*/ 2512463 h 3020412"/>
                <a:gd name="connsiteX8" fmla="*/ 2965391 w 3026280"/>
                <a:gd name="connsiteY8" fmla="*/ 2734654 h 3020412"/>
                <a:gd name="connsiteX9" fmla="*/ 2837204 w 3026280"/>
                <a:gd name="connsiteY9" fmla="*/ 2897024 h 3020412"/>
                <a:gd name="connsiteX10" fmla="*/ 2273181 w 3026280"/>
                <a:gd name="connsiteY10" fmla="*/ 3008120 h 3020412"/>
                <a:gd name="connsiteX11" fmla="*/ 0 w 3026280"/>
                <a:gd name="connsiteY11" fmla="*/ 3016665 h 3020412"/>
                <a:gd name="connsiteX0" fmla="*/ 2546647 w 3026280"/>
                <a:gd name="connsiteY0" fmla="*/ 0 h 3016665"/>
                <a:gd name="connsiteX1" fmla="*/ 2760292 w 3026280"/>
                <a:gd name="connsiteY1" fmla="*/ 76912 h 3016665"/>
                <a:gd name="connsiteX2" fmla="*/ 2897025 w 3026280"/>
                <a:gd name="connsiteY2" fmla="*/ 170916 h 3016665"/>
                <a:gd name="connsiteX3" fmla="*/ 2991028 w 3026280"/>
                <a:gd name="connsiteY3" fmla="*/ 341832 h 3016665"/>
                <a:gd name="connsiteX4" fmla="*/ 3016666 w 3026280"/>
                <a:gd name="connsiteY4" fmla="*/ 452927 h 3016665"/>
                <a:gd name="connsiteX5" fmla="*/ 3025212 w 3026280"/>
                <a:gd name="connsiteY5" fmla="*/ 589660 h 3016665"/>
                <a:gd name="connsiteX6" fmla="*/ 3025212 w 3026280"/>
                <a:gd name="connsiteY6" fmla="*/ 1495514 h 3016665"/>
                <a:gd name="connsiteX7" fmla="*/ 3016666 w 3026280"/>
                <a:gd name="connsiteY7" fmla="*/ 2512463 h 3016665"/>
                <a:gd name="connsiteX8" fmla="*/ 2965391 w 3026280"/>
                <a:gd name="connsiteY8" fmla="*/ 2734654 h 3016665"/>
                <a:gd name="connsiteX9" fmla="*/ 2837204 w 3026280"/>
                <a:gd name="connsiteY9" fmla="*/ 2897024 h 3016665"/>
                <a:gd name="connsiteX10" fmla="*/ 2273181 w 3026280"/>
                <a:gd name="connsiteY10" fmla="*/ 3008120 h 3016665"/>
                <a:gd name="connsiteX11" fmla="*/ 0 w 3026280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25212 w 3025212"/>
                <a:gd name="connsiteY6" fmla="*/ 1495514 h 3016665"/>
                <a:gd name="connsiteX7" fmla="*/ 3016666 w 3025212"/>
                <a:gd name="connsiteY7" fmla="*/ 2512463 h 3016665"/>
                <a:gd name="connsiteX8" fmla="*/ 2965391 w 3025212"/>
                <a:gd name="connsiteY8" fmla="*/ 2734654 h 3016665"/>
                <a:gd name="connsiteX9" fmla="*/ 2837204 w 3025212"/>
                <a:gd name="connsiteY9" fmla="*/ 2897024 h 3016665"/>
                <a:gd name="connsiteX10" fmla="*/ 2273181 w 3025212"/>
                <a:gd name="connsiteY10" fmla="*/ 3008120 h 3016665"/>
                <a:gd name="connsiteX11" fmla="*/ 0 w 3025212"/>
                <a:gd name="connsiteY11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546647 w 3025212"/>
                <a:gd name="connsiteY0" fmla="*/ 0 h 3016665"/>
                <a:gd name="connsiteX1" fmla="*/ 2760292 w 3025212"/>
                <a:gd name="connsiteY1" fmla="*/ 76912 h 3016665"/>
                <a:gd name="connsiteX2" fmla="*/ 2897025 w 3025212"/>
                <a:gd name="connsiteY2" fmla="*/ 170916 h 3016665"/>
                <a:gd name="connsiteX3" fmla="*/ 2991028 w 3025212"/>
                <a:gd name="connsiteY3" fmla="*/ 341832 h 3016665"/>
                <a:gd name="connsiteX4" fmla="*/ 3016666 w 3025212"/>
                <a:gd name="connsiteY4" fmla="*/ 452927 h 3016665"/>
                <a:gd name="connsiteX5" fmla="*/ 3025212 w 3025212"/>
                <a:gd name="connsiteY5" fmla="*/ 589660 h 3016665"/>
                <a:gd name="connsiteX6" fmla="*/ 3016666 w 3025212"/>
                <a:gd name="connsiteY6" fmla="*/ 2512463 h 3016665"/>
                <a:gd name="connsiteX7" fmla="*/ 2965391 w 3025212"/>
                <a:gd name="connsiteY7" fmla="*/ 2734654 h 3016665"/>
                <a:gd name="connsiteX8" fmla="*/ 2837204 w 3025212"/>
                <a:gd name="connsiteY8" fmla="*/ 2897024 h 3016665"/>
                <a:gd name="connsiteX9" fmla="*/ 2273181 w 3025212"/>
                <a:gd name="connsiteY9" fmla="*/ 3008120 h 3016665"/>
                <a:gd name="connsiteX10" fmla="*/ 0 w 3025212"/>
                <a:gd name="connsiteY10" fmla="*/ 3016665 h 3016665"/>
                <a:gd name="connsiteX0" fmla="*/ 273466 w 752031"/>
                <a:gd name="connsiteY0" fmla="*/ 0 h 3008120"/>
                <a:gd name="connsiteX1" fmla="*/ 487111 w 752031"/>
                <a:gd name="connsiteY1" fmla="*/ 76912 h 3008120"/>
                <a:gd name="connsiteX2" fmla="*/ 623844 w 752031"/>
                <a:gd name="connsiteY2" fmla="*/ 170916 h 3008120"/>
                <a:gd name="connsiteX3" fmla="*/ 717847 w 752031"/>
                <a:gd name="connsiteY3" fmla="*/ 341832 h 3008120"/>
                <a:gd name="connsiteX4" fmla="*/ 743485 w 752031"/>
                <a:gd name="connsiteY4" fmla="*/ 452927 h 3008120"/>
                <a:gd name="connsiteX5" fmla="*/ 752031 w 752031"/>
                <a:gd name="connsiteY5" fmla="*/ 589660 h 3008120"/>
                <a:gd name="connsiteX6" fmla="*/ 743485 w 752031"/>
                <a:gd name="connsiteY6" fmla="*/ 2512463 h 3008120"/>
                <a:gd name="connsiteX7" fmla="*/ 692210 w 752031"/>
                <a:gd name="connsiteY7" fmla="*/ 2734654 h 3008120"/>
                <a:gd name="connsiteX8" fmla="*/ 564023 w 752031"/>
                <a:gd name="connsiteY8" fmla="*/ 2897024 h 3008120"/>
                <a:gd name="connsiteX9" fmla="*/ 0 w 752031"/>
                <a:gd name="connsiteY9" fmla="*/ 3008120 h 3008120"/>
                <a:gd name="connsiteX0" fmla="*/ 0 w 478565"/>
                <a:gd name="connsiteY0" fmla="*/ 0 h 2897024"/>
                <a:gd name="connsiteX1" fmla="*/ 213645 w 478565"/>
                <a:gd name="connsiteY1" fmla="*/ 76912 h 2897024"/>
                <a:gd name="connsiteX2" fmla="*/ 350378 w 478565"/>
                <a:gd name="connsiteY2" fmla="*/ 170916 h 2897024"/>
                <a:gd name="connsiteX3" fmla="*/ 444381 w 478565"/>
                <a:gd name="connsiteY3" fmla="*/ 341832 h 2897024"/>
                <a:gd name="connsiteX4" fmla="*/ 470019 w 478565"/>
                <a:gd name="connsiteY4" fmla="*/ 452927 h 2897024"/>
                <a:gd name="connsiteX5" fmla="*/ 478565 w 478565"/>
                <a:gd name="connsiteY5" fmla="*/ 589660 h 2897024"/>
                <a:gd name="connsiteX6" fmla="*/ 470019 w 478565"/>
                <a:gd name="connsiteY6" fmla="*/ 2512463 h 2897024"/>
                <a:gd name="connsiteX7" fmla="*/ 418744 w 478565"/>
                <a:gd name="connsiteY7" fmla="*/ 2734654 h 2897024"/>
                <a:gd name="connsiteX8" fmla="*/ 290557 w 478565"/>
                <a:gd name="connsiteY8" fmla="*/ 2897024 h 2897024"/>
                <a:gd name="connsiteX0" fmla="*/ 0 w 478565"/>
                <a:gd name="connsiteY0" fmla="*/ 0 h 2734654"/>
                <a:gd name="connsiteX1" fmla="*/ 213645 w 478565"/>
                <a:gd name="connsiteY1" fmla="*/ 76912 h 2734654"/>
                <a:gd name="connsiteX2" fmla="*/ 350378 w 478565"/>
                <a:gd name="connsiteY2" fmla="*/ 170916 h 2734654"/>
                <a:gd name="connsiteX3" fmla="*/ 444381 w 478565"/>
                <a:gd name="connsiteY3" fmla="*/ 341832 h 2734654"/>
                <a:gd name="connsiteX4" fmla="*/ 470019 w 478565"/>
                <a:gd name="connsiteY4" fmla="*/ 452927 h 2734654"/>
                <a:gd name="connsiteX5" fmla="*/ 478565 w 478565"/>
                <a:gd name="connsiteY5" fmla="*/ 589660 h 2734654"/>
                <a:gd name="connsiteX6" fmla="*/ 470019 w 478565"/>
                <a:gd name="connsiteY6" fmla="*/ 2512463 h 2734654"/>
                <a:gd name="connsiteX7" fmla="*/ 418744 w 478565"/>
                <a:gd name="connsiteY7" fmla="*/ 2734654 h 2734654"/>
                <a:gd name="connsiteX0" fmla="*/ 0 w 478565"/>
                <a:gd name="connsiteY0" fmla="*/ 0 h 2512463"/>
                <a:gd name="connsiteX1" fmla="*/ 213645 w 478565"/>
                <a:gd name="connsiteY1" fmla="*/ 76912 h 2512463"/>
                <a:gd name="connsiteX2" fmla="*/ 350378 w 478565"/>
                <a:gd name="connsiteY2" fmla="*/ 170916 h 2512463"/>
                <a:gd name="connsiteX3" fmla="*/ 444381 w 478565"/>
                <a:gd name="connsiteY3" fmla="*/ 341832 h 2512463"/>
                <a:gd name="connsiteX4" fmla="*/ 470019 w 478565"/>
                <a:gd name="connsiteY4" fmla="*/ 452927 h 2512463"/>
                <a:gd name="connsiteX5" fmla="*/ 478565 w 478565"/>
                <a:gd name="connsiteY5" fmla="*/ 589660 h 2512463"/>
                <a:gd name="connsiteX6" fmla="*/ 470019 w 478565"/>
                <a:gd name="connsiteY6" fmla="*/ 2512463 h 2512463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44381 w 480300"/>
                <a:gd name="connsiteY3" fmla="*/ 341832 h 5544421"/>
                <a:gd name="connsiteX4" fmla="*/ 470019 w 480300"/>
                <a:gd name="connsiteY4" fmla="*/ 452927 h 5544421"/>
                <a:gd name="connsiteX5" fmla="*/ 478565 w 480300"/>
                <a:gd name="connsiteY5" fmla="*/ 589660 h 5544421"/>
                <a:gd name="connsiteX6" fmla="*/ 437935 w 480300"/>
                <a:gd name="connsiteY6" fmla="*/ 5544421 h 5544421"/>
                <a:gd name="connsiteX0" fmla="*/ 0 w 480300"/>
                <a:gd name="connsiteY0" fmla="*/ 0 h 5544421"/>
                <a:gd name="connsiteX1" fmla="*/ 213645 w 480300"/>
                <a:gd name="connsiteY1" fmla="*/ 76912 h 5544421"/>
                <a:gd name="connsiteX2" fmla="*/ 350378 w 480300"/>
                <a:gd name="connsiteY2" fmla="*/ 170916 h 5544421"/>
                <a:gd name="connsiteX3" fmla="*/ 470019 w 480300"/>
                <a:gd name="connsiteY3" fmla="*/ 452927 h 5544421"/>
                <a:gd name="connsiteX4" fmla="*/ 478565 w 480300"/>
                <a:gd name="connsiteY4" fmla="*/ 589660 h 5544421"/>
                <a:gd name="connsiteX5" fmla="*/ 437935 w 480300"/>
                <a:gd name="connsiteY5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350378 w 478565"/>
                <a:gd name="connsiteY2" fmla="*/ 170916 h 5544421"/>
                <a:gd name="connsiteX3" fmla="*/ 478565 w 478565"/>
                <a:gd name="connsiteY3" fmla="*/ 589660 h 5544421"/>
                <a:gd name="connsiteX4" fmla="*/ 437935 w 478565"/>
                <a:gd name="connsiteY4" fmla="*/ 5544421 h 5544421"/>
                <a:gd name="connsiteX0" fmla="*/ 0 w 478565"/>
                <a:gd name="connsiteY0" fmla="*/ 0 h 5544421"/>
                <a:gd name="connsiteX1" fmla="*/ 213645 w 478565"/>
                <a:gd name="connsiteY1" fmla="*/ 76912 h 5544421"/>
                <a:gd name="connsiteX2" fmla="*/ 478565 w 478565"/>
                <a:gd name="connsiteY2" fmla="*/ 589660 h 5544421"/>
                <a:gd name="connsiteX3" fmla="*/ 437935 w 478565"/>
                <a:gd name="connsiteY3" fmla="*/ 5544421 h 5544421"/>
                <a:gd name="connsiteX0" fmla="*/ 0 w 478565"/>
                <a:gd name="connsiteY0" fmla="*/ 7845 h 5552266"/>
                <a:gd name="connsiteX1" fmla="*/ 478565 w 478565"/>
                <a:gd name="connsiteY1" fmla="*/ 597505 h 5552266"/>
                <a:gd name="connsiteX2" fmla="*/ 437935 w 478565"/>
                <a:gd name="connsiteY2" fmla="*/ 5552266 h 5552266"/>
                <a:gd name="connsiteX0" fmla="*/ 0 w 494607"/>
                <a:gd name="connsiteY0" fmla="*/ 0 h 5544421"/>
                <a:gd name="connsiteX1" fmla="*/ 494607 w 494607"/>
                <a:gd name="connsiteY1" fmla="*/ 926544 h 5544421"/>
                <a:gd name="connsiteX2" fmla="*/ 437935 w 494607"/>
                <a:gd name="connsiteY2" fmla="*/ 5544421 h 5544421"/>
                <a:gd name="connsiteX0" fmla="*/ 0 w 524497"/>
                <a:gd name="connsiteY0" fmla="*/ 0 h 3314568"/>
                <a:gd name="connsiteX1" fmla="*/ 494607 w 524497"/>
                <a:gd name="connsiteY1" fmla="*/ 926544 h 3314568"/>
                <a:gd name="connsiteX2" fmla="*/ 470019 w 524497"/>
                <a:gd name="connsiteY2" fmla="*/ 3314568 h 3314568"/>
                <a:gd name="connsiteX0" fmla="*/ 0 w 494607"/>
                <a:gd name="connsiteY0" fmla="*/ 0 h 3314568"/>
                <a:gd name="connsiteX1" fmla="*/ 494607 w 494607"/>
                <a:gd name="connsiteY1" fmla="*/ 926544 h 3314568"/>
                <a:gd name="connsiteX2" fmla="*/ 470019 w 494607"/>
                <a:gd name="connsiteY2" fmla="*/ 3314568 h 3314568"/>
                <a:gd name="connsiteX0" fmla="*/ 0 w 527841"/>
                <a:gd name="connsiteY0" fmla="*/ 0 h 3325326"/>
                <a:gd name="connsiteX1" fmla="*/ 494607 w 527841"/>
                <a:gd name="connsiteY1" fmla="*/ 926544 h 3325326"/>
                <a:gd name="connsiteX2" fmla="*/ 480776 w 527841"/>
                <a:gd name="connsiteY2" fmla="*/ 3325326 h 3325326"/>
                <a:gd name="connsiteX0" fmla="*/ 0 w 494607"/>
                <a:gd name="connsiteY0" fmla="*/ 0 h 3325326"/>
                <a:gd name="connsiteX1" fmla="*/ 494607 w 494607"/>
                <a:gd name="connsiteY1" fmla="*/ 926544 h 3325326"/>
                <a:gd name="connsiteX2" fmla="*/ 480776 w 494607"/>
                <a:gd name="connsiteY2" fmla="*/ 3325326 h 33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4607" h="3325326">
                  <a:moveTo>
                    <a:pt x="0" y="0"/>
                  </a:moveTo>
                  <a:cubicBezTo>
                    <a:pt x="99701" y="122846"/>
                    <a:pt x="414478" y="372323"/>
                    <a:pt x="494607" y="926544"/>
                  </a:cubicBezTo>
                  <a:cubicBezTo>
                    <a:pt x="489997" y="1726138"/>
                    <a:pt x="485386" y="2525732"/>
                    <a:pt x="480776" y="332532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0" name="Group 639"/>
            <p:cNvGrpSpPr/>
            <p:nvPr/>
          </p:nvGrpSpPr>
          <p:grpSpPr>
            <a:xfrm>
              <a:off x="473241" y="2670467"/>
              <a:ext cx="19802999" cy="9759388"/>
              <a:chOff x="473241" y="2670467"/>
              <a:chExt cx="19802999" cy="9759388"/>
            </a:xfrm>
          </p:grpSpPr>
          <p:sp>
            <p:nvSpPr>
              <p:cNvPr id="659" name="Freeform 658"/>
              <p:cNvSpPr/>
              <p:nvPr/>
            </p:nvSpPr>
            <p:spPr>
              <a:xfrm>
                <a:off x="473242" y="2670467"/>
                <a:ext cx="19802995" cy="9744767"/>
              </a:xfrm>
              <a:custGeom>
                <a:avLst/>
                <a:gdLst>
                  <a:gd name="connsiteX0" fmla="*/ 0 w 16893540"/>
                  <a:gd name="connsiteY0" fmla="*/ 9669780 h 9786331"/>
                  <a:gd name="connsiteX1" fmla="*/ 1348740 w 16893540"/>
                  <a:gd name="connsiteY1" fmla="*/ 9784080 h 9786331"/>
                  <a:gd name="connsiteX2" fmla="*/ 2720340 w 16893540"/>
                  <a:gd name="connsiteY2" fmla="*/ 9578340 h 9786331"/>
                  <a:gd name="connsiteX3" fmla="*/ 4183380 w 16893540"/>
                  <a:gd name="connsiteY3" fmla="*/ 8869680 h 9786331"/>
                  <a:gd name="connsiteX4" fmla="*/ 5166360 w 16893540"/>
                  <a:gd name="connsiteY4" fmla="*/ 8046720 h 9786331"/>
                  <a:gd name="connsiteX5" fmla="*/ 5966460 w 16893540"/>
                  <a:gd name="connsiteY5" fmla="*/ 7063740 h 9786331"/>
                  <a:gd name="connsiteX6" fmla="*/ 7109460 w 16893540"/>
                  <a:gd name="connsiteY6" fmla="*/ 5372100 h 9786331"/>
                  <a:gd name="connsiteX7" fmla="*/ 8686800 w 16893540"/>
                  <a:gd name="connsiteY7" fmla="*/ 2651760 h 9786331"/>
                  <a:gd name="connsiteX8" fmla="*/ 9486900 w 16893540"/>
                  <a:gd name="connsiteY8" fmla="*/ 1371600 h 9786331"/>
                  <a:gd name="connsiteX9" fmla="*/ 10309860 w 16893540"/>
                  <a:gd name="connsiteY9" fmla="*/ 708660 h 9786331"/>
                  <a:gd name="connsiteX10" fmla="*/ 11201400 w 16893540"/>
                  <a:gd name="connsiteY10" fmla="*/ 411480 h 9786331"/>
                  <a:gd name="connsiteX11" fmla="*/ 12573000 w 16893540"/>
                  <a:gd name="connsiteY11" fmla="*/ 182880 h 9786331"/>
                  <a:gd name="connsiteX12" fmla="*/ 14173200 w 16893540"/>
                  <a:gd name="connsiteY12" fmla="*/ 68580 h 9786331"/>
                  <a:gd name="connsiteX13" fmla="*/ 15476220 w 16893540"/>
                  <a:gd name="connsiteY13" fmla="*/ 22860 h 9786331"/>
                  <a:gd name="connsiteX14" fmla="*/ 16893540 w 16893540"/>
                  <a:gd name="connsiteY14" fmla="*/ 0 h 9786331"/>
                  <a:gd name="connsiteX0" fmla="*/ 0 w 19802995"/>
                  <a:gd name="connsiteY0" fmla="*/ 9648043 h 9764594"/>
                  <a:gd name="connsiteX1" fmla="*/ 1348740 w 19802995"/>
                  <a:gd name="connsiteY1" fmla="*/ 9762343 h 9764594"/>
                  <a:gd name="connsiteX2" fmla="*/ 2720340 w 19802995"/>
                  <a:gd name="connsiteY2" fmla="*/ 9556603 h 9764594"/>
                  <a:gd name="connsiteX3" fmla="*/ 4183380 w 19802995"/>
                  <a:gd name="connsiteY3" fmla="*/ 8847943 h 9764594"/>
                  <a:gd name="connsiteX4" fmla="*/ 5166360 w 19802995"/>
                  <a:gd name="connsiteY4" fmla="*/ 8024983 h 9764594"/>
                  <a:gd name="connsiteX5" fmla="*/ 5966460 w 19802995"/>
                  <a:gd name="connsiteY5" fmla="*/ 7042003 h 9764594"/>
                  <a:gd name="connsiteX6" fmla="*/ 7109460 w 19802995"/>
                  <a:gd name="connsiteY6" fmla="*/ 5350363 h 9764594"/>
                  <a:gd name="connsiteX7" fmla="*/ 8686800 w 19802995"/>
                  <a:gd name="connsiteY7" fmla="*/ 2630023 h 9764594"/>
                  <a:gd name="connsiteX8" fmla="*/ 9486900 w 19802995"/>
                  <a:gd name="connsiteY8" fmla="*/ 1349863 h 9764594"/>
                  <a:gd name="connsiteX9" fmla="*/ 10309860 w 19802995"/>
                  <a:gd name="connsiteY9" fmla="*/ 686923 h 9764594"/>
                  <a:gd name="connsiteX10" fmla="*/ 11201400 w 19802995"/>
                  <a:gd name="connsiteY10" fmla="*/ 389743 h 9764594"/>
                  <a:gd name="connsiteX11" fmla="*/ 12573000 w 19802995"/>
                  <a:gd name="connsiteY11" fmla="*/ 161143 h 9764594"/>
                  <a:gd name="connsiteX12" fmla="*/ 14173200 w 19802995"/>
                  <a:gd name="connsiteY12" fmla="*/ 46843 h 9764594"/>
                  <a:gd name="connsiteX13" fmla="*/ 15476220 w 19802995"/>
                  <a:gd name="connsiteY13" fmla="*/ 1123 h 9764594"/>
                  <a:gd name="connsiteX14" fmla="*/ 19802995 w 19802995"/>
                  <a:gd name="connsiteY14" fmla="*/ 19827 h 9764594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4173200 w 19802995"/>
                  <a:gd name="connsiteY12" fmla="*/ 27016 h 9744767"/>
                  <a:gd name="connsiteX13" fmla="*/ 19802995 w 19802995"/>
                  <a:gd name="connsiteY13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9802995 w 19802995"/>
                  <a:gd name="connsiteY12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874506 w 19802995"/>
                  <a:gd name="connsiteY9" fmla="*/ 341661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67836 w 19802995"/>
                  <a:gd name="connsiteY8" fmla="*/ 795015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775559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910536 w 19802995"/>
                  <a:gd name="connsiteY7" fmla="*/ 2250273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02995" h="9744767">
                    <a:moveTo>
                      <a:pt x="0" y="9628216"/>
                    </a:moveTo>
                    <a:cubicBezTo>
                      <a:pt x="447675" y="9692986"/>
                      <a:pt x="895350" y="9757756"/>
                      <a:pt x="1348740" y="9742516"/>
                    </a:cubicBezTo>
                    <a:cubicBezTo>
                      <a:pt x="1802130" y="9727276"/>
                      <a:pt x="2247900" y="9689176"/>
                      <a:pt x="2720340" y="9536776"/>
                    </a:cubicBezTo>
                    <a:cubicBezTo>
                      <a:pt x="3192780" y="9384376"/>
                      <a:pt x="3775710" y="9083386"/>
                      <a:pt x="4183380" y="8828116"/>
                    </a:cubicBezTo>
                    <a:cubicBezTo>
                      <a:pt x="4591050" y="8572846"/>
                      <a:pt x="4869180" y="8306146"/>
                      <a:pt x="5166360" y="8005156"/>
                    </a:cubicBezTo>
                    <a:cubicBezTo>
                      <a:pt x="5463540" y="7704166"/>
                      <a:pt x="5642610" y="7467946"/>
                      <a:pt x="5966460" y="7022176"/>
                    </a:cubicBezTo>
                    <a:cubicBezTo>
                      <a:pt x="6290310" y="6576406"/>
                      <a:pt x="6618781" y="6125853"/>
                      <a:pt x="7109460" y="5330536"/>
                    </a:cubicBezTo>
                    <a:cubicBezTo>
                      <a:pt x="7600139" y="4535219"/>
                      <a:pt x="8368381" y="3045104"/>
                      <a:pt x="8910536" y="2250273"/>
                    </a:cubicBezTo>
                    <a:cubicBezTo>
                      <a:pt x="9452691" y="1455442"/>
                      <a:pt x="9826778" y="919749"/>
                      <a:pt x="10362389" y="561550"/>
                    </a:cubicBezTo>
                    <a:cubicBezTo>
                      <a:pt x="10898000" y="203351"/>
                      <a:pt x="11922367" y="118472"/>
                      <a:pt x="12124201" y="101080"/>
                    </a:cubicBezTo>
                    <a:cubicBezTo>
                      <a:pt x="14498973" y="28477"/>
                      <a:pt x="17243397" y="33693"/>
                      <a:pt x="19802995" y="0"/>
                    </a:cubicBezTo>
                  </a:path>
                </a:pathLst>
              </a:custGeom>
              <a:noFill/>
              <a:ln w="101600" cmpd="sng">
                <a:solidFill>
                  <a:schemeClr val="bg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" name="Freeform 659"/>
              <p:cNvSpPr/>
              <p:nvPr/>
            </p:nvSpPr>
            <p:spPr>
              <a:xfrm>
                <a:off x="473245" y="2670470"/>
                <a:ext cx="19802995" cy="9744767"/>
              </a:xfrm>
              <a:custGeom>
                <a:avLst/>
                <a:gdLst>
                  <a:gd name="connsiteX0" fmla="*/ 0 w 16893540"/>
                  <a:gd name="connsiteY0" fmla="*/ 9669780 h 9786331"/>
                  <a:gd name="connsiteX1" fmla="*/ 1348740 w 16893540"/>
                  <a:gd name="connsiteY1" fmla="*/ 9784080 h 9786331"/>
                  <a:gd name="connsiteX2" fmla="*/ 2720340 w 16893540"/>
                  <a:gd name="connsiteY2" fmla="*/ 9578340 h 9786331"/>
                  <a:gd name="connsiteX3" fmla="*/ 4183380 w 16893540"/>
                  <a:gd name="connsiteY3" fmla="*/ 8869680 h 9786331"/>
                  <a:gd name="connsiteX4" fmla="*/ 5166360 w 16893540"/>
                  <a:gd name="connsiteY4" fmla="*/ 8046720 h 9786331"/>
                  <a:gd name="connsiteX5" fmla="*/ 5966460 w 16893540"/>
                  <a:gd name="connsiteY5" fmla="*/ 7063740 h 9786331"/>
                  <a:gd name="connsiteX6" fmla="*/ 7109460 w 16893540"/>
                  <a:gd name="connsiteY6" fmla="*/ 5372100 h 9786331"/>
                  <a:gd name="connsiteX7" fmla="*/ 8686800 w 16893540"/>
                  <a:gd name="connsiteY7" fmla="*/ 2651760 h 9786331"/>
                  <a:gd name="connsiteX8" fmla="*/ 9486900 w 16893540"/>
                  <a:gd name="connsiteY8" fmla="*/ 1371600 h 9786331"/>
                  <a:gd name="connsiteX9" fmla="*/ 10309860 w 16893540"/>
                  <a:gd name="connsiteY9" fmla="*/ 708660 h 9786331"/>
                  <a:gd name="connsiteX10" fmla="*/ 11201400 w 16893540"/>
                  <a:gd name="connsiteY10" fmla="*/ 411480 h 9786331"/>
                  <a:gd name="connsiteX11" fmla="*/ 12573000 w 16893540"/>
                  <a:gd name="connsiteY11" fmla="*/ 182880 h 9786331"/>
                  <a:gd name="connsiteX12" fmla="*/ 14173200 w 16893540"/>
                  <a:gd name="connsiteY12" fmla="*/ 68580 h 9786331"/>
                  <a:gd name="connsiteX13" fmla="*/ 15476220 w 16893540"/>
                  <a:gd name="connsiteY13" fmla="*/ 22860 h 9786331"/>
                  <a:gd name="connsiteX14" fmla="*/ 16893540 w 16893540"/>
                  <a:gd name="connsiteY14" fmla="*/ 0 h 9786331"/>
                  <a:gd name="connsiteX0" fmla="*/ 0 w 19802995"/>
                  <a:gd name="connsiteY0" fmla="*/ 9648043 h 9764594"/>
                  <a:gd name="connsiteX1" fmla="*/ 1348740 w 19802995"/>
                  <a:gd name="connsiteY1" fmla="*/ 9762343 h 9764594"/>
                  <a:gd name="connsiteX2" fmla="*/ 2720340 w 19802995"/>
                  <a:gd name="connsiteY2" fmla="*/ 9556603 h 9764594"/>
                  <a:gd name="connsiteX3" fmla="*/ 4183380 w 19802995"/>
                  <a:gd name="connsiteY3" fmla="*/ 8847943 h 9764594"/>
                  <a:gd name="connsiteX4" fmla="*/ 5166360 w 19802995"/>
                  <a:gd name="connsiteY4" fmla="*/ 8024983 h 9764594"/>
                  <a:gd name="connsiteX5" fmla="*/ 5966460 w 19802995"/>
                  <a:gd name="connsiteY5" fmla="*/ 7042003 h 9764594"/>
                  <a:gd name="connsiteX6" fmla="*/ 7109460 w 19802995"/>
                  <a:gd name="connsiteY6" fmla="*/ 5350363 h 9764594"/>
                  <a:gd name="connsiteX7" fmla="*/ 8686800 w 19802995"/>
                  <a:gd name="connsiteY7" fmla="*/ 2630023 h 9764594"/>
                  <a:gd name="connsiteX8" fmla="*/ 9486900 w 19802995"/>
                  <a:gd name="connsiteY8" fmla="*/ 1349863 h 9764594"/>
                  <a:gd name="connsiteX9" fmla="*/ 10309860 w 19802995"/>
                  <a:gd name="connsiteY9" fmla="*/ 686923 h 9764594"/>
                  <a:gd name="connsiteX10" fmla="*/ 11201400 w 19802995"/>
                  <a:gd name="connsiteY10" fmla="*/ 389743 h 9764594"/>
                  <a:gd name="connsiteX11" fmla="*/ 12573000 w 19802995"/>
                  <a:gd name="connsiteY11" fmla="*/ 161143 h 9764594"/>
                  <a:gd name="connsiteX12" fmla="*/ 14173200 w 19802995"/>
                  <a:gd name="connsiteY12" fmla="*/ 46843 h 9764594"/>
                  <a:gd name="connsiteX13" fmla="*/ 15476220 w 19802995"/>
                  <a:gd name="connsiteY13" fmla="*/ 1123 h 9764594"/>
                  <a:gd name="connsiteX14" fmla="*/ 19802995 w 19802995"/>
                  <a:gd name="connsiteY14" fmla="*/ 19827 h 9764594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4173200 w 19802995"/>
                  <a:gd name="connsiteY12" fmla="*/ 27016 h 9744767"/>
                  <a:gd name="connsiteX13" fmla="*/ 19802995 w 19802995"/>
                  <a:gd name="connsiteY13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9802995 w 19802995"/>
                  <a:gd name="connsiteY12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874506 w 19802995"/>
                  <a:gd name="connsiteY9" fmla="*/ 341661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67836 w 19802995"/>
                  <a:gd name="connsiteY8" fmla="*/ 795015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775559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910536 w 19802995"/>
                  <a:gd name="connsiteY7" fmla="*/ 2250273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02995" h="9744767">
                    <a:moveTo>
                      <a:pt x="0" y="9628216"/>
                    </a:moveTo>
                    <a:cubicBezTo>
                      <a:pt x="447675" y="9692986"/>
                      <a:pt x="895350" y="9757756"/>
                      <a:pt x="1348740" y="9742516"/>
                    </a:cubicBezTo>
                    <a:cubicBezTo>
                      <a:pt x="1802130" y="9727276"/>
                      <a:pt x="2247900" y="9689176"/>
                      <a:pt x="2720340" y="9536776"/>
                    </a:cubicBezTo>
                    <a:cubicBezTo>
                      <a:pt x="3192780" y="9384376"/>
                      <a:pt x="3775710" y="9083386"/>
                      <a:pt x="4183380" y="8828116"/>
                    </a:cubicBezTo>
                    <a:cubicBezTo>
                      <a:pt x="4591050" y="8572846"/>
                      <a:pt x="4869180" y="8306146"/>
                      <a:pt x="5166360" y="8005156"/>
                    </a:cubicBezTo>
                    <a:cubicBezTo>
                      <a:pt x="5463540" y="7704166"/>
                      <a:pt x="5642610" y="7467946"/>
                      <a:pt x="5966460" y="7022176"/>
                    </a:cubicBezTo>
                    <a:cubicBezTo>
                      <a:pt x="6290310" y="6576406"/>
                      <a:pt x="6618781" y="6125853"/>
                      <a:pt x="7109460" y="5330536"/>
                    </a:cubicBezTo>
                    <a:cubicBezTo>
                      <a:pt x="7600139" y="4535219"/>
                      <a:pt x="8368381" y="3045104"/>
                      <a:pt x="8910536" y="2250273"/>
                    </a:cubicBezTo>
                    <a:cubicBezTo>
                      <a:pt x="9452691" y="1455442"/>
                      <a:pt x="9826778" y="919749"/>
                      <a:pt x="10362389" y="561550"/>
                    </a:cubicBezTo>
                    <a:cubicBezTo>
                      <a:pt x="10898000" y="203351"/>
                      <a:pt x="11922367" y="118472"/>
                      <a:pt x="12124201" y="101080"/>
                    </a:cubicBezTo>
                    <a:cubicBezTo>
                      <a:pt x="14498973" y="28477"/>
                      <a:pt x="17243397" y="33693"/>
                      <a:pt x="19802995" y="0"/>
                    </a:cubicBezTo>
                  </a:path>
                </a:pathLst>
              </a:custGeom>
              <a:noFill/>
              <a:ln w="101600" cmpd="sng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Freeform 660"/>
              <p:cNvSpPr/>
              <p:nvPr/>
            </p:nvSpPr>
            <p:spPr>
              <a:xfrm>
                <a:off x="473241" y="2685088"/>
                <a:ext cx="19802995" cy="9744767"/>
              </a:xfrm>
              <a:custGeom>
                <a:avLst/>
                <a:gdLst>
                  <a:gd name="connsiteX0" fmla="*/ 0 w 16893540"/>
                  <a:gd name="connsiteY0" fmla="*/ 9669780 h 9786331"/>
                  <a:gd name="connsiteX1" fmla="*/ 1348740 w 16893540"/>
                  <a:gd name="connsiteY1" fmla="*/ 9784080 h 9786331"/>
                  <a:gd name="connsiteX2" fmla="*/ 2720340 w 16893540"/>
                  <a:gd name="connsiteY2" fmla="*/ 9578340 h 9786331"/>
                  <a:gd name="connsiteX3" fmla="*/ 4183380 w 16893540"/>
                  <a:gd name="connsiteY3" fmla="*/ 8869680 h 9786331"/>
                  <a:gd name="connsiteX4" fmla="*/ 5166360 w 16893540"/>
                  <a:gd name="connsiteY4" fmla="*/ 8046720 h 9786331"/>
                  <a:gd name="connsiteX5" fmla="*/ 5966460 w 16893540"/>
                  <a:gd name="connsiteY5" fmla="*/ 7063740 h 9786331"/>
                  <a:gd name="connsiteX6" fmla="*/ 7109460 w 16893540"/>
                  <a:gd name="connsiteY6" fmla="*/ 5372100 h 9786331"/>
                  <a:gd name="connsiteX7" fmla="*/ 8686800 w 16893540"/>
                  <a:gd name="connsiteY7" fmla="*/ 2651760 h 9786331"/>
                  <a:gd name="connsiteX8" fmla="*/ 9486900 w 16893540"/>
                  <a:gd name="connsiteY8" fmla="*/ 1371600 h 9786331"/>
                  <a:gd name="connsiteX9" fmla="*/ 10309860 w 16893540"/>
                  <a:gd name="connsiteY9" fmla="*/ 708660 h 9786331"/>
                  <a:gd name="connsiteX10" fmla="*/ 11201400 w 16893540"/>
                  <a:gd name="connsiteY10" fmla="*/ 411480 h 9786331"/>
                  <a:gd name="connsiteX11" fmla="*/ 12573000 w 16893540"/>
                  <a:gd name="connsiteY11" fmla="*/ 182880 h 9786331"/>
                  <a:gd name="connsiteX12" fmla="*/ 14173200 w 16893540"/>
                  <a:gd name="connsiteY12" fmla="*/ 68580 h 9786331"/>
                  <a:gd name="connsiteX13" fmla="*/ 15476220 w 16893540"/>
                  <a:gd name="connsiteY13" fmla="*/ 22860 h 9786331"/>
                  <a:gd name="connsiteX14" fmla="*/ 16893540 w 16893540"/>
                  <a:gd name="connsiteY14" fmla="*/ 0 h 9786331"/>
                  <a:gd name="connsiteX0" fmla="*/ 0 w 19802995"/>
                  <a:gd name="connsiteY0" fmla="*/ 9648043 h 9764594"/>
                  <a:gd name="connsiteX1" fmla="*/ 1348740 w 19802995"/>
                  <a:gd name="connsiteY1" fmla="*/ 9762343 h 9764594"/>
                  <a:gd name="connsiteX2" fmla="*/ 2720340 w 19802995"/>
                  <a:gd name="connsiteY2" fmla="*/ 9556603 h 9764594"/>
                  <a:gd name="connsiteX3" fmla="*/ 4183380 w 19802995"/>
                  <a:gd name="connsiteY3" fmla="*/ 8847943 h 9764594"/>
                  <a:gd name="connsiteX4" fmla="*/ 5166360 w 19802995"/>
                  <a:gd name="connsiteY4" fmla="*/ 8024983 h 9764594"/>
                  <a:gd name="connsiteX5" fmla="*/ 5966460 w 19802995"/>
                  <a:gd name="connsiteY5" fmla="*/ 7042003 h 9764594"/>
                  <a:gd name="connsiteX6" fmla="*/ 7109460 w 19802995"/>
                  <a:gd name="connsiteY6" fmla="*/ 5350363 h 9764594"/>
                  <a:gd name="connsiteX7" fmla="*/ 8686800 w 19802995"/>
                  <a:gd name="connsiteY7" fmla="*/ 2630023 h 9764594"/>
                  <a:gd name="connsiteX8" fmla="*/ 9486900 w 19802995"/>
                  <a:gd name="connsiteY8" fmla="*/ 1349863 h 9764594"/>
                  <a:gd name="connsiteX9" fmla="*/ 10309860 w 19802995"/>
                  <a:gd name="connsiteY9" fmla="*/ 686923 h 9764594"/>
                  <a:gd name="connsiteX10" fmla="*/ 11201400 w 19802995"/>
                  <a:gd name="connsiteY10" fmla="*/ 389743 h 9764594"/>
                  <a:gd name="connsiteX11" fmla="*/ 12573000 w 19802995"/>
                  <a:gd name="connsiteY11" fmla="*/ 161143 h 9764594"/>
                  <a:gd name="connsiteX12" fmla="*/ 14173200 w 19802995"/>
                  <a:gd name="connsiteY12" fmla="*/ 46843 h 9764594"/>
                  <a:gd name="connsiteX13" fmla="*/ 15476220 w 19802995"/>
                  <a:gd name="connsiteY13" fmla="*/ 1123 h 9764594"/>
                  <a:gd name="connsiteX14" fmla="*/ 19802995 w 19802995"/>
                  <a:gd name="connsiteY14" fmla="*/ 19827 h 9764594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4173200 w 19802995"/>
                  <a:gd name="connsiteY12" fmla="*/ 27016 h 9744767"/>
                  <a:gd name="connsiteX13" fmla="*/ 19802995 w 19802995"/>
                  <a:gd name="connsiteY13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2573000 w 19802995"/>
                  <a:gd name="connsiteY11" fmla="*/ 141316 h 9744767"/>
                  <a:gd name="connsiteX12" fmla="*/ 19802995 w 19802995"/>
                  <a:gd name="connsiteY12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201400 w 19802995"/>
                  <a:gd name="connsiteY10" fmla="*/ 369916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309860 w 19802995"/>
                  <a:gd name="connsiteY9" fmla="*/ 667096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1637818 w 19802995"/>
                  <a:gd name="connsiteY10" fmla="*/ 120535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164387 w 19802995"/>
                  <a:gd name="connsiteY9" fmla="*/ 750223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0874506 w 19802995"/>
                  <a:gd name="connsiteY9" fmla="*/ 341661 h 9744767"/>
                  <a:gd name="connsiteX10" fmla="*/ 12124201 w 19802995"/>
                  <a:gd name="connsiteY10" fmla="*/ 101080 h 9744767"/>
                  <a:gd name="connsiteX11" fmla="*/ 19802995 w 19802995"/>
                  <a:gd name="connsiteY11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9486900 w 19802995"/>
                  <a:gd name="connsiteY8" fmla="*/ 1330036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67836 w 19802995"/>
                  <a:gd name="connsiteY8" fmla="*/ 795015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81447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38653 w 19802995"/>
                  <a:gd name="connsiteY8" fmla="*/ 775559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109470 w 19802995"/>
                  <a:gd name="connsiteY8" fmla="*/ 678282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686800 w 19802995"/>
                  <a:gd name="connsiteY7" fmla="*/ 2610196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  <a:gd name="connsiteX0" fmla="*/ 0 w 19802995"/>
                  <a:gd name="connsiteY0" fmla="*/ 9628216 h 9744767"/>
                  <a:gd name="connsiteX1" fmla="*/ 1348740 w 19802995"/>
                  <a:gd name="connsiteY1" fmla="*/ 9742516 h 9744767"/>
                  <a:gd name="connsiteX2" fmla="*/ 2720340 w 19802995"/>
                  <a:gd name="connsiteY2" fmla="*/ 9536776 h 9744767"/>
                  <a:gd name="connsiteX3" fmla="*/ 4183380 w 19802995"/>
                  <a:gd name="connsiteY3" fmla="*/ 8828116 h 9744767"/>
                  <a:gd name="connsiteX4" fmla="*/ 5166360 w 19802995"/>
                  <a:gd name="connsiteY4" fmla="*/ 8005156 h 9744767"/>
                  <a:gd name="connsiteX5" fmla="*/ 5966460 w 19802995"/>
                  <a:gd name="connsiteY5" fmla="*/ 7022176 h 9744767"/>
                  <a:gd name="connsiteX6" fmla="*/ 7109460 w 19802995"/>
                  <a:gd name="connsiteY6" fmla="*/ 5330536 h 9744767"/>
                  <a:gd name="connsiteX7" fmla="*/ 8910536 w 19802995"/>
                  <a:gd name="connsiteY7" fmla="*/ 2250273 h 9744767"/>
                  <a:gd name="connsiteX8" fmla="*/ 10362389 w 19802995"/>
                  <a:gd name="connsiteY8" fmla="*/ 561550 h 9744767"/>
                  <a:gd name="connsiteX9" fmla="*/ 12124201 w 19802995"/>
                  <a:gd name="connsiteY9" fmla="*/ 101080 h 9744767"/>
                  <a:gd name="connsiteX10" fmla="*/ 19802995 w 19802995"/>
                  <a:gd name="connsiteY10" fmla="*/ 0 h 97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02995" h="9744767">
                    <a:moveTo>
                      <a:pt x="0" y="9628216"/>
                    </a:moveTo>
                    <a:cubicBezTo>
                      <a:pt x="447675" y="9692986"/>
                      <a:pt x="895350" y="9757756"/>
                      <a:pt x="1348740" y="9742516"/>
                    </a:cubicBezTo>
                    <a:cubicBezTo>
                      <a:pt x="1802130" y="9727276"/>
                      <a:pt x="2247900" y="9689176"/>
                      <a:pt x="2720340" y="9536776"/>
                    </a:cubicBezTo>
                    <a:cubicBezTo>
                      <a:pt x="3192780" y="9384376"/>
                      <a:pt x="3775710" y="9083386"/>
                      <a:pt x="4183380" y="8828116"/>
                    </a:cubicBezTo>
                    <a:cubicBezTo>
                      <a:pt x="4591050" y="8572846"/>
                      <a:pt x="4869180" y="8306146"/>
                      <a:pt x="5166360" y="8005156"/>
                    </a:cubicBezTo>
                    <a:cubicBezTo>
                      <a:pt x="5463540" y="7704166"/>
                      <a:pt x="5642610" y="7467946"/>
                      <a:pt x="5966460" y="7022176"/>
                    </a:cubicBezTo>
                    <a:cubicBezTo>
                      <a:pt x="6290310" y="6576406"/>
                      <a:pt x="6618781" y="6125853"/>
                      <a:pt x="7109460" y="5330536"/>
                    </a:cubicBezTo>
                    <a:cubicBezTo>
                      <a:pt x="7600139" y="4535219"/>
                      <a:pt x="8368381" y="3045104"/>
                      <a:pt x="8910536" y="2250273"/>
                    </a:cubicBezTo>
                    <a:cubicBezTo>
                      <a:pt x="9452691" y="1455442"/>
                      <a:pt x="9826778" y="919749"/>
                      <a:pt x="10362389" y="561550"/>
                    </a:cubicBezTo>
                    <a:cubicBezTo>
                      <a:pt x="10898000" y="203351"/>
                      <a:pt x="11922367" y="118472"/>
                      <a:pt x="12124201" y="101080"/>
                    </a:cubicBezTo>
                    <a:cubicBezTo>
                      <a:pt x="14498973" y="28477"/>
                      <a:pt x="17243397" y="33693"/>
                      <a:pt x="19802995" y="0"/>
                    </a:cubicBezTo>
                  </a:path>
                </a:pathLst>
              </a:custGeom>
              <a:noFill/>
              <a:ln w="127000" cmpd="dbl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1" name="Freeform 640"/>
            <p:cNvSpPr/>
            <p:nvPr/>
          </p:nvSpPr>
          <p:spPr>
            <a:xfrm>
              <a:off x="17590070" y="3683726"/>
              <a:ext cx="992777" cy="175415"/>
            </a:xfrm>
            <a:custGeom>
              <a:avLst/>
              <a:gdLst>
                <a:gd name="connsiteX0" fmla="*/ 0 w 992777"/>
                <a:gd name="connsiteY0" fmla="*/ 171683 h 175415"/>
                <a:gd name="connsiteX1" fmla="*/ 74645 w 992777"/>
                <a:gd name="connsiteY1" fmla="*/ 29858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1865 w 992777"/>
                <a:gd name="connsiteY4" fmla="*/ 48519 h 175415"/>
                <a:gd name="connsiteX5" fmla="*/ 992777 w 992777"/>
                <a:gd name="connsiteY5" fmla="*/ 175415 h 175415"/>
                <a:gd name="connsiteX0" fmla="*/ 0 w 992777"/>
                <a:gd name="connsiteY0" fmla="*/ 172989 h 176721"/>
                <a:gd name="connsiteX1" fmla="*/ 59716 w 992777"/>
                <a:gd name="connsiteY1" fmla="*/ 49825 h 176721"/>
                <a:gd name="connsiteX2" fmla="*/ 160487 w 992777"/>
                <a:gd name="connsiteY2" fmla="*/ 1306 h 176721"/>
                <a:gd name="connsiteX3" fmla="*/ 832291 w 992777"/>
                <a:gd name="connsiteY3" fmla="*/ 5038 h 176721"/>
                <a:gd name="connsiteX4" fmla="*/ 925598 w 992777"/>
                <a:gd name="connsiteY4" fmla="*/ 27432 h 176721"/>
                <a:gd name="connsiteX5" fmla="*/ 992777 w 992777"/>
                <a:gd name="connsiteY5" fmla="*/ 176721 h 176721"/>
                <a:gd name="connsiteX0" fmla="*/ 0 w 992777"/>
                <a:gd name="connsiteY0" fmla="*/ 171683 h 175415"/>
                <a:gd name="connsiteX1" fmla="*/ 59716 w 992777"/>
                <a:gd name="connsiteY1" fmla="*/ 48519 h 175415"/>
                <a:gd name="connsiteX2" fmla="*/ 160487 w 992777"/>
                <a:gd name="connsiteY2" fmla="*/ 0 h 175415"/>
                <a:gd name="connsiteX3" fmla="*/ 832291 w 992777"/>
                <a:gd name="connsiteY3" fmla="*/ 3732 h 175415"/>
                <a:gd name="connsiteX4" fmla="*/ 929330 w 992777"/>
                <a:gd name="connsiteY4" fmla="*/ 41055 h 175415"/>
                <a:gd name="connsiteX5" fmla="*/ 992777 w 992777"/>
                <a:gd name="connsiteY5" fmla="*/ 175415 h 17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2777" h="175415">
                  <a:moveTo>
                    <a:pt x="0" y="171683"/>
                  </a:moveTo>
                  <a:cubicBezTo>
                    <a:pt x="19905" y="130628"/>
                    <a:pt x="21150" y="85841"/>
                    <a:pt x="59716" y="48519"/>
                  </a:cubicBezTo>
                  <a:cubicBezTo>
                    <a:pt x="93306" y="6221"/>
                    <a:pt x="108236" y="1244"/>
                    <a:pt x="160487" y="0"/>
                  </a:cubicBezTo>
                  <a:lnTo>
                    <a:pt x="832291" y="3732"/>
                  </a:lnTo>
                  <a:cubicBezTo>
                    <a:pt x="895739" y="-7465"/>
                    <a:pt x="903204" y="14929"/>
                    <a:pt x="929330" y="41055"/>
                  </a:cubicBezTo>
                  <a:cubicBezTo>
                    <a:pt x="975361" y="79622"/>
                    <a:pt x="987801" y="88329"/>
                    <a:pt x="992777" y="175415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2" name="Group 641"/>
            <p:cNvGrpSpPr/>
            <p:nvPr/>
          </p:nvGrpSpPr>
          <p:grpSpPr>
            <a:xfrm rot="4270110">
              <a:off x="8374033" y="15148532"/>
              <a:ext cx="387673" cy="981215"/>
              <a:chOff x="4122307" y="13757148"/>
              <a:chExt cx="159565" cy="293565"/>
            </a:xfrm>
          </p:grpSpPr>
          <p:sp>
            <p:nvSpPr>
              <p:cNvPr id="656" name="Rectangle 655"/>
              <p:cNvSpPr/>
              <p:nvPr/>
            </p:nvSpPr>
            <p:spPr>
              <a:xfrm rot="21490741">
                <a:off x="4164866" y="13813151"/>
                <a:ext cx="75269" cy="210462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7" name="Freeform 656"/>
              <p:cNvSpPr/>
              <p:nvPr/>
            </p:nvSpPr>
            <p:spPr>
              <a:xfrm rot="21490741">
                <a:off x="4244341" y="13757148"/>
                <a:ext cx="37531" cy="287804"/>
              </a:xfrm>
              <a:custGeom>
                <a:avLst/>
                <a:gdLst>
                  <a:gd name="connsiteX0" fmla="*/ 29028 w 31447"/>
                  <a:gd name="connsiteY0" fmla="*/ 0 h 333828"/>
                  <a:gd name="connsiteX1" fmla="*/ 0 w 31447"/>
                  <a:gd name="connsiteY1" fmla="*/ 74990 h 333828"/>
                  <a:gd name="connsiteX2" fmla="*/ 0 w 31447"/>
                  <a:gd name="connsiteY2" fmla="*/ 273352 h 333828"/>
                  <a:gd name="connsiteX3" fmla="*/ 31447 w 31447"/>
                  <a:gd name="connsiteY3" fmla="*/ 333828 h 33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47" h="333828">
                    <a:moveTo>
                      <a:pt x="29028" y="0"/>
                    </a:moveTo>
                    <a:lnTo>
                      <a:pt x="0" y="74990"/>
                    </a:lnTo>
                    <a:lnTo>
                      <a:pt x="0" y="273352"/>
                    </a:lnTo>
                    <a:lnTo>
                      <a:pt x="31447" y="333828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8" name="Freeform 657"/>
              <p:cNvSpPr/>
              <p:nvPr/>
            </p:nvSpPr>
            <p:spPr>
              <a:xfrm rot="21490741" flipH="1">
                <a:off x="4122307" y="13762909"/>
                <a:ext cx="37531" cy="287804"/>
              </a:xfrm>
              <a:custGeom>
                <a:avLst/>
                <a:gdLst>
                  <a:gd name="connsiteX0" fmla="*/ 29028 w 31447"/>
                  <a:gd name="connsiteY0" fmla="*/ 0 h 333828"/>
                  <a:gd name="connsiteX1" fmla="*/ 0 w 31447"/>
                  <a:gd name="connsiteY1" fmla="*/ 74990 h 333828"/>
                  <a:gd name="connsiteX2" fmla="*/ 0 w 31447"/>
                  <a:gd name="connsiteY2" fmla="*/ 273352 h 333828"/>
                  <a:gd name="connsiteX3" fmla="*/ 31447 w 31447"/>
                  <a:gd name="connsiteY3" fmla="*/ 333828 h 33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47" h="333828">
                    <a:moveTo>
                      <a:pt x="29028" y="0"/>
                    </a:moveTo>
                    <a:lnTo>
                      <a:pt x="0" y="74990"/>
                    </a:lnTo>
                    <a:lnTo>
                      <a:pt x="0" y="273352"/>
                    </a:lnTo>
                    <a:lnTo>
                      <a:pt x="31447" y="333828"/>
                    </a:lnTo>
                  </a:path>
                </a:pathLst>
              </a:cu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10972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21945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32918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438912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548640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658368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768096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8778240" algn="l" defTabSz="2194560" rtl="0" eaLnBrk="1" latinLnBrk="0" hangingPunct="1">
                  <a:defRPr sz="432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sp>
          <p:nvSpPr>
            <p:cNvPr id="643" name="Freeform 642"/>
            <p:cNvSpPr/>
            <p:nvPr/>
          </p:nvSpPr>
          <p:spPr>
            <a:xfrm rot="1695029">
              <a:off x="23199632" y="11834949"/>
              <a:ext cx="705395" cy="809897"/>
            </a:xfrm>
            <a:custGeom>
              <a:avLst/>
              <a:gdLst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166148 w 4703475"/>
                <a:gd name="connsiteY12" fmla="*/ 817056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413976 w 4703475"/>
                <a:gd name="connsiteY12" fmla="*/ 902514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413976 w 4703475"/>
                <a:gd name="connsiteY12" fmla="*/ 902514 h 5182615"/>
                <a:gd name="connsiteX13" fmla="*/ 3356648 w 4703475"/>
                <a:gd name="connsiteY13" fmla="*/ 855156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356648 w 4703475"/>
                <a:gd name="connsiteY12" fmla="*/ 855156 h 51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03475" h="5182615">
                  <a:moveTo>
                    <a:pt x="3356648" y="855156"/>
                  </a:moveTo>
                  <a:cubicBezTo>
                    <a:pt x="3026448" y="620206"/>
                    <a:pt x="2461298" y="175706"/>
                    <a:pt x="2099348" y="55056"/>
                  </a:cubicBezTo>
                  <a:cubicBezTo>
                    <a:pt x="1737398" y="-65594"/>
                    <a:pt x="1464348" y="36006"/>
                    <a:pt x="1184948" y="131256"/>
                  </a:cubicBezTo>
                  <a:cubicBezTo>
                    <a:pt x="905548" y="226506"/>
                    <a:pt x="619798" y="429706"/>
                    <a:pt x="422948" y="626556"/>
                  </a:cubicBezTo>
                  <a:cubicBezTo>
                    <a:pt x="226098" y="823406"/>
                    <a:pt x="29248" y="975806"/>
                    <a:pt x="3848" y="1312356"/>
                  </a:cubicBezTo>
                  <a:cubicBezTo>
                    <a:pt x="-21552" y="1648906"/>
                    <a:pt x="80048" y="2163256"/>
                    <a:pt x="270548" y="2645856"/>
                  </a:cubicBezTo>
                  <a:cubicBezTo>
                    <a:pt x="461048" y="3128456"/>
                    <a:pt x="759498" y="3833306"/>
                    <a:pt x="1146848" y="4207956"/>
                  </a:cubicBezTo>
                  <a:cubicBezTo>
                    <a:pt x="1534198" y="4582606"/>
                    <a:pt x="2143798" y="4735006"/>
                    <a:pt x="2594648" y="4893756"/>
                  </a:cubicBezTo>
                  <a:cubicBezTo>
                    <a:pt x="3045498" y="5052506"/>
                    <a:pt x="3502698" y="5249356"/>
                    <a:pt x="3851948" y="5160456"/>
                  </a:cubicBezTo>
                  <a:cubicBezTo>
                    <a:pt x="4201198" y="5071556"/>
                    <a:pt x="4607598" y="4760406"/>
                    <a:pt x="4690148" y="4360356"/>
                  </a:cubicBezTo>
                  <a:cubicBezTo>
                    <a:pt x="4772698" y="3960306"/>
                    <a:pt x="4448848" y="3242756"/>
                    <a:pt x="4347248" y="2760156"/>
                  </a:cubicBezTo>
                  <a:cubicBezTo>
                    <a:pt x="4245648" y="2277556"/>
                    <a:pt x="4236093" y="1774363"/>
                    <a:pt x="4080548" y="1464756"/>
                  </a:cubicBezTo>
                  <a:cubicBezTo>
                    <a:pt x="3915448" y="1147256"/>
                    <a:pt x="3686848" y="1090106"/>
                    <a:pt x="3356648" y="855156"/>
                  </a:cubicBezTo>
                  <a:close/>
                </a:path>
              </a:pathLst>
            </a:custGeom>
            <a:pattFill prst="shingle">
              <a:fgClr>
                <a:schemeClr val="tx1"/>
              </a:fgClr>
              <a:bgClr>
                <a:schemeClr val="tx1">
                  <a:lumMod val="65000"/>
                  <a:lumOff val="35000"/>
                </a:schemeClr>
              </a:bgClr>
            </a:patt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Rectangle 643"/>
            <p:cNvSpPr/>
            <p:nvPr/>
          </p:nvSpPr>
          <p:spPr>
            <a:xfrm rot="381750">
              <a:off x="15555064" y="15790194"/>
              <a:ext cx="1289803" cy="22238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Freeform 644"/>
            <p:cNvSpPr/>
            <p:nvPr/>
          </p:nvSpPr>
          <p:spPr>
            <a:xfrm rot="15890335">
              <a:off x="17670645" y="11800969"/>
              <a:ext cx="558574" cy="809897"/>
            </a:xfrm>
            <a:custGeom>
              <a:avLst/>
              <a:gdLst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166148 w 4703475"/>
                <a:gd name="connsiteY12" fmla="*/ 817056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413976 w 4703475"/>
                <a:gd name="connsiteY12" fmla="*/ 902514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413976 w 4703475"/>
                <a:gd name="connsiteY12" fmla="*/ 902514 h 5182615"/>
                <a:gd name="connsiteX13" fmla="*/ 3356648 w 4703475"/>
                <a:gd name="connsiteY13" fmla="*/ 855156 h 5182615"/>
                <a:gd name="connsiteX0" fmla="*/ 3356648 w 4703475"/>
                <a:gd name="connsiteY0" fmla="*/ 855156 h 5182615"/>
                <a:gd name="connsiteX1" fmla="*/ 2099348 w 4703475"/>
                <a:gd name="connsiteY1" fmla="*/ 55056 h 5182615"/>
                <a:gd name="connsiteX2" fmla="*/ 1184948 w 4703475"/>
                <a:gd name="connsiteY2" fmla="*/ 131256 h 5182615"/>
                <a:gd name="connsiteX3" fmla="*/ 422948 w 4703475"/>
                <a:gd name="connsiteY3" fmla="*/ 626556 h 5182615"/>
                <a:gd name="connsiteX4" fmla="*/ 3848 w 4703475"/>
                <a:gd name="connsiteY4" fmla="*/ 1312356 h 5182615"/>
                <a:gd name="connsiteX5" fmla="*/ 270548 w 4703475"/>
                <a:gd name="connsiteY5" fmla="*/ 2645856 h 5182615"/>
                <a:gd name="connsiteX6" fmla="*/ 1146848 w 4703475"/>
                <a:gd name="connsiteY6" fmla="*/ 4207956 h 5182615"/>
                <a:gd name="connsiteX7" fmla="*/ 2594648 w 4703475"/>
                <a:gd name="connsiteY7" fmla="*/ 4893756 h 5182615"/>
                <a:gd name="connsiteX8" fmla="*/ 3851948 w 4703475"/>
                <a:gd name="connsiteY8" fmla="*/ 5160456 h 5182615"/>
                <a:gd name="connsiteX9" fmla="*/ 4690148 w 4703475"/>
                <a:gd name="connsiteY9" fmla="*/ 4360356 h 5182615"/>
                <a:gd name="connsiteX10" fmla="*/ 4347248 w 4703475"/>
                <a:gd name="connsiteY10" fmla="*/ 2760156 h 5182615"/>
                <a:gd name="connsiteX11" fmla="*/ 4080548 w 4703475"/>
                <a:gd name="connsiteY11" fmla="*/ 1464756 h 5182615"/>
                <a:gd name="connsiteX12" fmla="*/ 3356648 w 4703475"/>
                <a:gd name="connsiteY12" fmla="*/ 855156 h 518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03475" h="5182615">
                  <a:moveTo>
                    <a:pt x="3356648" y="855156"/>
                  </a:moveTo>
                  <a:cubicBezTo>
                    <a:pt x="3026448" y="620206"/>
                    <a:pt x="2461298" y="175706"/>
                    <a:pt x="2099348" y="55056"/>
                  </a:cubicBezTo>
                  <a:cubicBezTo>
                    <a:pt x="1737398" y="-65594"/>
                    <a:pt x="1464348" y="36006"/>
                    <a:pt x="1184948" y="131256"/>
                  </a:cubicBezTo>
                  <a:cubicBezTo>
                    <a:pt x="905548" y="226506"/>
                    <a:pt x="619798" y="429706"/>
                    <a:pt x="422948" y="626556"/>
                  </a:cubicBezTo>
                  <a:cubicBezTo>
                    <a:pt x="226098" y="823406"/>
                    <a:pt x="29248" y="975806"/>
                    <a:pt x="3848" y="1312356"/>
                  </a:cubicBezTo>
                  <a:cubicBezTo>
                    <a:pt x="-21552" y="1648906"/>
                    <a:pt x="80048" y="2163256"/>
                    <a:pt x="270548" y="2645856"/>
                  </a:cubicBezTo>
                  <a:cubicBezTo>
                    <a:pt x="461048" y="3128456"/>
                    <a:pt x="759498" y="3833306"/>
                    <a:pt x="1146848" y="4207956"/>
                  </a:cubicBezTo>
                  <a:cubicBezTo>
                    <a:pt x="1534198" y="4582606"/>
                    <a:pt x="2143798" y="4735006"/>
                    <a:pt x="2594648" y="4893756"/>
                  </a:cubicBezTo>
                  <a:cubicBezTo>
                    <a:pt x="3045498" y="5052506"/>
                    <a:pt x="3502698" y="5249356"/>
                    <a:pt x="3851948" y="5160456"/>
                  </a:cubicBezTo>
                  <a:cubicBezTo>
                    <a:pt x="4201198" y="5071556"/>
                    <a:pt x="4607598" y="4760406"/>
                    <a:pt x="4690148" y="4360356"/>
                  </a:cubicBezTo>
                  <a:cubicBezTo>
                    <a:pt x="4772698" y="3960306"/>
                    <a:pt x="4448848" y="3242756"/>
                    <a:pt x="4347248" y="2760156"/>
                  </a:cubicBezTo>
                  <a:cubicBezTo>
                    <a:pt x="4245648" y="2277556"/>
                    <a:pt x="4236093" y="1774363"/>
                    <a:pt x="4080548" y="1464756"/>
                  </a:cubicBezTo>
                  <a:cubicBezTo>
                    <a:pt x="3915448" y="1147256"/>
                    <a:pt x="3686848" y="1090106"/>
                    <a:pt x="3356648" y="855156"/>
                  </a:cubicBezTo>
                  <a:close/>
                </a:path>
              </a:pathLst>
            </a:custGeom>
            <a:pattFill prst="shingle">
              <a:fgClr>
                <a:schemeClr val="tx1"/>
              </a:fgClr>
              <a:bgClr>
                <a:schemeClr val="tx1">
                  <a:lumMod val="65000"/>
                  <a:lumOff val="35000"/>
                </a:schemeClr>
              </a:bgClr>
            </a:patt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Rectangle 645"/>
            <p:cNvSpPr/>
            <p:nvPr/>
          </p:nvSpPr>
          <p:spPr>
            <a:xfrm rot="16200000">
              <a:off x="9614546" y="1242305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Rectangle 646"/>
            <p:cNvSpPr/>
            <p:nvPr/>
          </p:nvSpPr>
          <p:spPr>
            <a:xfrm rot="16200000">
              <a:off x="9614546" y="11922314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Rectangle 647"/>
            <p:cNvSpPr/>
            <p:nvPr/>
          </p:nvSpPr>
          <p:spPr>
            <a:xfrm rot="16200000">
              <a:off x="8939628" y="1288025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Rectangle 648"/>
            <p:cNvSpPr/>
            <p:nvPr/>
          </p:nvSpPr>
          <p:spPr>
            <a:xfrm rot="16200000">
              <a:off x="8935274" y="1339841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Rectangle 649"/>
            <p:cNvSpPr/>
            <p:nvPr/>
          </p:nvSpPr>
          <p:spPr>
            <a:xfrm rot="16200000">
              <a:off x="8939628" y="1242305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Rectangle 650"/>
            <p:cNvSpPr/>
            <p:nvPr/>
          </p:nvSpPr>
          <p:spPr>
            <a:xfrm rot="16200000">
              <a:off x="8939628" y="11922314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Rectangle 651"/>
            <p:cNvSpPr/>
            <p:nvPr/>
          </p:nvSpPr>
          <p:spPr>
            <a:xfrm rot="16200000">
              <a:off x="8242944" y="12423057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Rectangle 652"/>
            <p:cNvSpPr/>
            <p:nvPr/>
          </p:nvSpPr>
          <p:spPr>
            <a:xfrm rot="16200000">
              <a:off x="8242944" y="11922314"/>
              <a:ext cx="256904" cy="49147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25453788" y="6717554"/>
              <a:ext cx="1428377" cy="1219200"/>
            </a:xfrm>
            <a:prstGeom prst="rect">
              <a:avLst/>
            </a:prstGeom>
            <a:pattFill prst="lgConfetti">
              <a:fgClr>
                <a:schemeClr val="accent6">
                  <a:lumMod val="75000"/>
                </a:schemeClr>
              </a:fgClr>
              <a:bgClr>
                <a:schemeClr val="accent4">
                  <a:lumMod val="20000"/>
                  <a:lumOff val="80000"/>
                </a:schemeClr>
              </a:bgClr>
            </a:pattFill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Rectangle 654"/>
            <p:cNvSpPr/>
            <p:nvPr/>
          </p:nvSpPr>
          <p:spPr>
            <a:xfrm rot="5400000">
              <a:off x="8793599" y="1788672"/>
              <a:ext cx="676482" cy="25542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5" name="Rectangle 424"/>
          <p:cNvSpPr/>
          <p:nvPr/>
        </p:nvSpPr>
        <p:spPr>
          <a:xfrm>
            <a:off x="457200" y="492579"/>
            <a:ext cx="26460450" cy="17145000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Rectangle 425"/>
          <p:cNvSpPr/>
          <p:nvPr/>
        </p:nvSpPr>
        <p:spPr>
          <a:xfrm>
            <a:off x="18686837" y="13899220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7" name="Picture 42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1845" y="14948985"/>
            <a:ext cx="1208971" cy="1373634"/>
          </a:xfrm>
          <a:prstGeom prst="rect">
            <a:avLst/>
          </a:prstGeom>
        </p:spPr>
      </p:pic>
      <p:sp>
        <p:nvSpPr>
          <p:cNvPr id="428" name="TextBox 427"/>
          <p:cNvSpPr txBox="1"/>
          <p:nvPr/>
        </p:nvSpPr>
        <p:spPr>
          <a:xfrm>
            <a:off x="19501103" y="16784351"/>
            <a:ext cx="64447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0                        100                       200                      300</a:t>
            </a:r>
          </a:p>
          <a:p>
            <a:pPr algn="ctr"/>
            <a:r>
              <a:rPr lang="en-US" sz="2400" b="1" dirty="0" smtClean="0"/>
              <a:t>Meters</a:t>
            </a:r>
            <a:endParaRPr lang="en-US" sz="2400" b="1" dirty="0"/>
          </a:p>
        </p:txBody>
      </p:sp>
      <p:grpSp>
        <p:nvGrpSpPr>
          <p:cNvPr id="429" name="Group 428"/>
          <p:cNvGrpSpPr/>
          <p:nvPr/>
        </p:nvGrpSpPr>
        <p:grpSpPr>
          <a:xfrm rot="3307580">
            <a:off x="25496818" y="14923068"/>
            <a:ext cx="634646" cy="1708022"/>
            <a:chOff x="16799904" y="23202900"/>
            <a:chExt cx="597031" cy="1750437"/>
          </a:xfrm>
        </p:grpSpPr>
        <p:sp>
          <p:nvSpPr>
            <p:cNvPr id="430" name="Down Arrow 429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432" name="TextBox 431"/>
          <p:cNvSpPr txBox="1"/>
          <p:nvPr/>
        </p:nvSpPr>
        <p:spPr>
          <a:xfrm>
            <a:off x="18932429" y="14008345"/>
            <a:ext cx="7709354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 on Red October Factory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23 October 1942</a:t>
            </a:r>
          </a:p>
          <a:p>
            <a:pPr algn="ctr"/>
            <a:endParaRPr lang="en-US" sz="3600" b="1" dirty="0">
              <a:latin typeface="Georgia" panose="02040502050405020303" pitchFamily="18" charset="0"/>
            </a:endParaRPr>
          </a:p>
        </p:txBody>
      </p:sp>
      <p:grpSp>
        <p:nvGrpSpPr>
          <p:cNvPr id="433" name="Group 432"/>
          <p:cNvGrpSpPr/>
          <p:nvPr/>
        </p:nvGrpSpPr>
        <p:grpSpPr>
          <a:xfrm rot="16200000">
            <a:off x="22494390" y="13668027"/>
            <a:ext cx="272360" cy="5933138"/>
            <a:chOff x="18720395" y="3847345"/>
            <a:chExt cx="586537" cy="5060268"/>
          </a:xfrm>
        </p:grpSpPr>
        <p:grpSp>
          <p:nvGrpSpPr>
            <p:cNvPr id="434" name="Group 433"/>
            <p:cNvGrpSpPr/>
            <p:nvPr/>
          </p:nvGrpSpPr>
          <p:grpSpPr>
            <a:xfrm rot="5400000">
              <a:off x="17328253" y="5239487"/>
              <a:ext cx="3370735" cy="586451"/>
              <a:chOff x="10564080" y="25156205"/>
              <a:chExt cx="6735106" cy="207510"/>
            </a:xfrm>
          </p:grpSpPr>
          <p:sp>
            <p:nvSpPr>
              <p:cNvPr id="436" name="Rectangle 435"/>
              <p:cNvSpPr/>
              <p:nvPr/>
            </p:nvSpPr>
            <p:spPr>
              <a:xfrm>
                <a:off x="13931634" y="25156701"/>
                <a:ext cx="3367552" cy="207014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Rectangle 436"/>
              <p:cNvSpPr/>
              <p:nvPr/>
            </p:nvSpPr>
            <p:spPr>
              <a:xfrm>
                <a:off x="10564080" y="25156205"/>
                <a:ext cx="3367553" cy="206603"/>
              </a:xfrm>
              <a:prstGeom prst="rect">
                <a:avLst/>
              </a:prstGeom>
              <a:solidFill>
                <a:srgbClr val="C00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5" name="Rectangle 434"/>
            <p:cNvSpPr/>
            <p:nvPr/>
          </p:nvSpPr>
          <p:spPr>
            <a:xfrm rot="5400000">
              <a:off x="18172304" y="7772986"/>
              <a:ext cx="1685367" cy="583888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8" name="Rectangular Callout 437"/>
          <p:cNvSpPr/>
          <p:nvPr/>
        </p:nvSpPr>
        <p:spPr>
          <a:xfrm>
            <a:off x="6232358" y="1482332"/>
            <a:ext cx="1996248" cy="563036"/>
          </a:xfrm>
          <a:prstGeom prst="wedgeRectCallout">
            <a:avLst>
              <a:gd name="adj1" fmla="val 172239"/>
              <a:gd name="adj2" fmla="val -178558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“Green Belt”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440" name="Rectangular Callout 439"/>
          <p:cNvSpPr/>
          <p:nvPr/>
        </p:nvSpPr>
        <p:spPr>
          <a:xfrm>
            <a:off x="4251156" y="5083784"/>
            <a:ext cx="1548065" cy="426679"/>
          </a:xfrm>
          <a:prstGeom prst="wedgeRectCallout">
            <a:avLst>
              <a:gd name="adj1" fmla="val -158853"/>
              <a:gd name="adj2" fmla="val -656992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439" name="Rectangular Callout 438"/>
          <p:cNvSpPr/>
          <p:nvPr/>
        </p:nvSpPr>
        <p:spPr>
          <a:xfrm>
            <a:off x="4098756" y="4931384"/>
            <a:ext cx="2302043" cy="723458"/>
          </a:xfrm>
          <a:prstGeom prst="wedgeRectCallout">
            <a:avLst>
              <a:gd name="adj1" fmla="val -88905"/>
              <a:gd name="adj2" fmla="val 234071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Worker’s Village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441" name="Rectangular Callout 440"/>
          <p:cNvSpPr/>
          <p:nvPr/>
        </p:nvSpPr>
        <p:spPr>
          <a:xfrm>
            <a:off x="657726" y="15037911"/>
            <a:ext cx="1996248" cy="563036"/>
          </a:xfrm>
          <a:prstGeom prst="wedgeRectCallout">
            <a:avLst>
              <a:gd name="adj1" fmla="val 172239"/>
              <a:gd name="adj2" fmla="val -178558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Fuel Depot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442" name="Rectangular Callout 441"/>
          <p:cNvSpPr/>
          <p:nvPr/>
        </p:nvSpPr>
        <p:spPr>
          <a:xfrm>
            <a:off x="21410376" y="9945636"/>
            <a:ext cx="1957137" cy="859816"/>
          </a:xfrm>
          <a:prstGeom prst="wedgeRectCallout">
            <a:avLst>
              <a:gd name="adj1" fmla="val 184341"/>
              <a:gd name="adj2" fmla="val 17886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To Barrikady Factory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874" name="Rectangular Callout 873"/>
          <p:cNvSpPr/>
          <p:nvPr/>
        </p:nvSpPr>
        <p:spPr>
          <a:xfrm>
            <a:off x="2318085" y="1442226"/>
            <a:ext cx="1996248" cy="563036"/>
          </a:xfrm>
          <a:prstGeom prst="wedgeRectCallout">
            <a:avLst>
              <a:gd name="adj1" fmla="val 66162"/>
              <a:gd name="adj2" fmla="val 308658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School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875" name="Rectangular Callout 874"/>
          <p:cNvSpPr/>
          <p:nvPr/>
        </p:nvSpPr>
        <p:spPr>
          <a:xfrm>
            <a:off x="19934139" y="11391929"/>
            <a:ext cx="1620252" cy="491992"/>
          </a:xfrm>
          <a:prstGeom prst="wedgeRectCallout">
            <a:avLst>
              <a:gd name="adj1" fmla="val -153536"/>
              <a:gd name="adj2" fmla="val 78213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876" name="Rectangular Callout 875"/>
          <p:cNvSpPr/>
          <p:nvPr/>
        </p:nvSpPr>
        <p:spPr>
          <a:xfrm>
            <a:off x="19870282" y="11318280"/>
            <a:ext cx="1789842" cy="599703"/>
          </a:xfrm>
          <a:prstGeom prst="wedgeRectCallout">
            <a:avLst>
              <a:gd name="adj1" fmla="val 147814"/>
              <a:gd name="adj2" fmla="val 87186"/>
            </a:avLst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solidFill>
                  <a:schemeClr val="tx1"/>
                </a:solidFill>
              </a:rPr>
              <a:t>Slag Heaps</a:t>
            </a:r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483359" y="2152650"/>
            <a:ext cx="2842491" cy="13296900"/>
          </a:xfrm>
          <a:custGeom>
            <a:avLst/>
            <a:gdLst>
              <a:gd name="connsiteX0" fmla="*/ 743990 w 2991890"/>
              <a:gd name="connsiteY0" fmla="*/ 171450 h 13107595"/>
              <a:gd name="connsiteX1" fmla="*/ 343940 w 2991890"/>
              <a:gd name="connsiteY1" fmla="*/ 1123950 h 13107595"/>
              <a:gd name="connsiteX2" fmla="*/ 172490 w 2991890"/>
              <a:gd name="connsiteY2" fmla="*/ 1047750 h 13107595"/>
              <a:gd name="connsiteX3" fmla="*/ 20090 w 2991890"/>
              <a:gd name="connsiteY3" fmla="*/ 1790700 h 13107595"/>
              <a:gd name="connsiteX4" fmla="*/ 648740 w 2991890"/>
              <a:gd name="connsiteY4" fmla="*/ 1371600 h 13107595"/>
              <a:gd name="connsiteX5" fmla="*/ 572540 w 2991890"/>
              <a:gd name="connsiteY5" fmla="*/ 1295400 h 13107595"/>
              <a:gd name="connsiteX6" fmla="*/ 1182140 w 2991890"/>
              <a:gd name="connsiteY6" fmla="*/ 685800 h 13107595"/>
              <a:gd name="connsiteX7" fmla="*/ 439190 w 2991890"/>
              <a:gd name="connsiteY7" fmla="*/ 3810000 h 13107595"/>
              <a:gd name="connsiteX8" fmla="*/ 267740 w 2991890"/>
              <a:gd name="connsiteY8" fmla="*/ 3714750 h 13107595"/>
              <a:gd name="connsiteX9" fmla="*/ 305840 w 2991890"/>
              <a:gd name="connsiteY9" fmla="*/ 4457700 h 13107595"/>
              <a:gd name="connsiteX10" fmla="*/ 782090 w 2991890"/>
              <a:gd name="connsiteY10" fmla="*/ 3886200 h 13107595"/>
              <a:gd name="connsiteX11" fmla="*/ 686840 w 2991890"/>
              <a:gd name="connsiteY11" fmla="*/ 3848100 h 13107595"/>
              <a:gd name="connsiteX12" fmla="*/ 1067840 w 2991890"/>
              <a:gd name="connsiteY12" fmla="*/ 3086100 h 13107595"/>
              <a:gd name="connsiteX13" fmla="*/ 648740 w 2991890"/>
              <a:gd name="connsiteY13" fmla="*/ 5772150 h 13107595"/>
              <a:gd name="connsiteX14" fmla="*/ 477290 w 2991890"/>
              <a:gd name="connsiteY14" fmla="*/ 5734050 h 13107595"/>
              <a:gd name="connsiteX15" fmla="*/ 648740 w 2991890"/>
              <a:gd name="connsiteY15" fmla="*/ 6477000 h 13107595"/>
              <a:gd name="connsiteX16" fmla="*/ 1067840 w 2991890"/>
              <a:gd name="connsiteY16" fmla="*/ 5867400 h 13107595"/>
              <a:gd name="connsiteX17" fmla="*/ 953540 w 2991890"/>
              <a:gd name="connsiteY17" fmla="*/ 5753100 h 13107595"/>
              <a:gd name="connsiteX18" fmla="*/ 1505990 w 2991890"/>
              <a:gd name="connsiteY18" fmla="*/ 4343400 h 13107595"/>
              <a:gd name="connsiteX19" fmla="*/ 1410740 w 2991890"/>
              <a:gd name="connsiteY19" fmla="*/ 6553200 h 13107595"/>
              <a:gd name="connsiteX20" fmla="*/ 362990 w 2991890"/>
              <a:gd name="connsiteY20" fmla="*/ 12420600 h 13107595"/>
              <a:gd name="connsiteX21" fmla="*/ 134390 w 2991890"/>
              <a:gd name="connsiteY21" fmla="*/ 12363450 h 13107595"/>
              <a:gd name="connsiteX22" fmla="*/ 248690 w 2991890"/>
              <a:gd name="connsiteY22" fmla="*/ 13106400 h 13107595"/>
              <a:gd name="connsiteX23" fmla="*/ 743990 w 2991890"/>
              <a:gd name="connsiteY23" fmla="*/ 12534900 h 13107595"/>
              <a:gd name="connsiteX24" fmla="*/ 553490 w 2991890"/>
              <a:gd name="connsiteY24" fmla="*/ 12458700 h 13107595"/>
              <a:gd name="connsiteX25" fmla="*/ 1982240 w 2991890"/>
              <a:gd name="connsiteY25" fmla="*/ 4895850 h 13107595"/>
              <a:gd name="connsiteX26" fmla="*/ 2325140 w 2991890"/>
              <a:gd name="connsiteY26" fmla="*/ 5981700 h 13107595"/>
              <a:gd name="connsiteX27" fmla="*/ 2172740 w 2991890"/>
              <a:gd name="connsiteY27" fmla="*/ 5981700 h 13107595"/>
              <a:gd name="connsiteX28" fmla="*/ 2591840 w 2991890"/>
              <a:gd name="connsiteY28" fmla="*/ 6572250 h 13107595"/>
              <a:gd name="connsiteX29" fmla="*/ 2763290 w 2991890"/>
              <a:gd name="connsiteY29" fmla="*/ 5810250 h 13107595"/>
              <a:gd name="connsiteX30" fmla="*/ 2629940 w 2991890"/>
              <a:gd name="connsiteY30" fmla="*/ 5848350 h 13107595"/>
              <a:gd name="connsiteX31" fmla="*/ 2210840 w 2991890"/>
              <a:gd name="connsiteY31" fmla="*/ 2514600 h 13107595"/>
              <a:gd name="connsiteX32" fmla="*/ 2991890 w 2991890"/>
              <a:gd name="connsiteY32" fmla="*/ 0 h 13107595"/>
              <a:gd name="connsiteX0" fmla="*/ 4010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477290 w 2991890"/>
              <a:gd name="connsiteY14" fmla="*/ 5924550 h 13298095"/>
              <a:gd name="connsiteX15" fmla="*/ 648740 w 2991890"/>
              <a:gd name="connsiteY15" fmla="*/ 6667500 h 13298095"/>
              <a:gd name="connsiteX16" fmla="*/ 1067840 w 2991890"/>
              <a:gd name="connsiteY16" fmla="*/ 6057900 h 13298095"/>
              <a:gd name="connsiteX17" fmla="*/ 953540 w 2991890"/>
              <a:gd name="connsiteY17" fmla="*/ 5943600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4010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477290 w 2991890"/>
              <a:gd name="connsiteY14" fmla="*/ 5924550 h 13298095"/>
              <a:gd name="connsiteX15" fmla="*/ 648740 w 2991890"/>
              <a:gd name="connsiteY15" fmla="*/ 6667500 h 13298095"/>
              <a:gd name="connsiteX16" fmla="*/ 1067840 w 2991890"/>
              <a:gd name="connsiteY16" fmla="*/ 6057900 h 13298095"/>
              <a:gd name="connsiteX17" fmla="*/ 953540 w 2991890"/>
              <a:gd name="connsiteY17" fmla="*/ 5943600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477290 w 2991890"/>
              <a:gd name="connsiteY14" fmla="*/ 5924550 h 13298095"/>
              <a:gd name="connsiteX15" fmla="*/ 648740 w 2991890"/>
              <a:gd name="connsiteY15" fmla="*/ 6667500 h 13298095"/>
              <a:gd name="connsiteX16" fmla="*/ 1067840 w 2991890"/>
              <a:gd name="connsiteY16" fmla="*/ 6057900 h 13298095"/>
              <a:gd name="connsiteX17" fmla="*/ 953540 w 2991890"/>
              <a:gd name="connsiteY17" fmla="*/ 5943600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48740 w 2991890"/>
              <a:gd name="connsiteY15" fmla="*/ 6667500 h 13298095"/>
              <a:gd name="connsiteX16" fmla="*/ 1067840 w 2991890"/>
              <a:gd name="connsiteY16" fmla="*/ 6057900 h 13298095"/>
              <a:gd name="connsiteX17" fmla="*/ 953540 w 2991890"/>
              <a:gd name="connsiteY17" fmla="*/ 5943600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53540 w 2991890"/>
              <a:gd name="connsiteY17" fmla="*/ 5943600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8740 w 2991890"/>
              <a:gd name="connsiteY13" fmla="*/ 5962650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39190 w 2991890"/>
              <a:gd name="connsiteY7" fmla="*/ 4000500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782090 w 2991890"/>
              <a:gd name="connsiteY10" fmla="*/ 407670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05840 w 2991890"/>
              <a:gd name="connsiteY9" fmla="*/ 4648200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5140 w 2991890"/>
              <a:gd name="connsiteY26" fmla="*/ 6172200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72740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29940 w 2991890"/>
              <a:gd name="connsiteY30" fmla="*/ 6038850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591840 w 2991890"/>
              <a:gd name="connsiteY28" fmla="*/ 6762750 h 13298095"/>
              <a:gd name="connsiteX29" fmla="*/ 2763290 w 2991890"/>
              <a:gd name="connsiteY29" fmla="*/ 6000750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591840 w 2991890"/>
              <a:gd name="connsiteY28" fmla="*/ 6762750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82240 w 2991890"/>
              <a:gd name="connsiteY25" fmla="*/ 5086350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36931 w 2991890"/>
              <a:gd name="connsiteY25" fmla="*/ 5090469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36931 w 2991890"/>
              <a:gd name="connsiteY25" fmla="*/ 5090469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1936931 w 2991890"/>
              <a:gd name="connsiteY25" fmla="*/ 5090469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2011072 w 2991890"/>
              <a:gd name="connsiteY25" fmla="*/ 4629151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2048142 w 2991890"/>
              <a:gd name="connsiteY25" fmla="*/ 5218156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8095"/>
              <a:gd name="connsiteX1" fmla="*/ 343940 w 2991890"/>
              <a:gd name="connsiteY1" fmla="*/ 1314450 h 13298095"/>
              <a:gd name="connsiteX2" fmla="*/ 172490 w 2991890"/>
              <a:gd name="connsiteY2" fmla="*/ 1238250 h 13298095"/>
              <a:gd name="connsiteX3" fmla="*/ 20090 w 2991890"/>
              <a:gd name="connsiteY3" fmla="*/ 1981200 h 13298095"/>
              <a:gd name="connsiteX4" fmla="*/ 648740 w 2991890"/>
              <a:gd name="connsiteY4" fmla="*/ 1562100 h 13298095"/>
              <a:gd name="connsiteX5" fmla="*/ 572540 w 2991890"/>
              <a:gd name="connsiteY5" fmla="*/ 1485900 h 13298095"/>
              <a:gd name="connsiteX6" fmla="*/ 1182140 w 2991890"/>
              <a:gd name="connsiteY6" fmla="*/ 876300 h 13298095"/>
              <a:gd name="connsiteX7" fmla="*/ 426833 w 2991890"/>
              <a:gd name="connsiteY7" fmla="*/ 3955192 h 13298095"/>
              <a:gd name="connsiteX8" fmla="*/ 267740 w 2991890"/>
              <a:gd name="connsiteY8" fmla="*/ 3905250 h 13298095"/>
              <a:gd name="connsiteX9" fmla="*/ 330553 w 2991890"/>
              <a:gd name="connsiteY9" fmla="*/ 4639962 h 13298095"/>
              <a:gd name="connsiteX10" fmla="*/ 819160 w 2991890"/>
              <a:gd name="connsiteY10" fmla="*/ 4113770 h 13298095"/>
              <a:gd name="connsiteX11" fmla="*/ 686840 w 2991890"/>
              <a:gd name="connsiteY11" fmla="*/ 4038600 h 13298095"/>
              <a:gd name="connsiteX12" fmla="*/ 1067840 w 2991890"/>
              <a:gd name="connsiteY12" fmla="*/ 3276600 h 13298095"/>
              <a:gd name="connsiteX13" fmla="*/ 644621 w 2991890"/>
              <a:gd name="connsiteY13" fmla="*/ 5987363 h 13298095"/>
              <a:gd name="connsiteX14" fmla="*/ 510241 w 2991890"/>
              <a:gd name="connsiteY14" fmla="*/ 5953383 h 13298095"/>
              <a:gd name="connsiteX15" fmla="*/ 661096 w 2991890"/>
              <a:gd name="connsiteY15" fmla="*/ 6667500 h 13298095"/>
              <a:gd name="connsiteX16" fmla="*/ 1067840 w 2991890"/>
              <a:gd name="connsiteY16" fmla="*/ 6057900 h 13298095"/>
              <a:gd name="connsiteX17" fmla="*/ 937064 w 2991890"/>
              <a:gd name="connsiteY17" fmla="*/ 6034216 h 13298095"/>
              <a:gd name="connsiteX18" fmla="*/ 1505990 w 2991890"/>
              <a:gd name="connsiteY18" fmla="*/ 4533900 h 13298095"/>
              <a:gd name="connsiteX19" fmla="*/ 1410740 w 2991890"/>
              <a:gd name="connsiteY19" fmla="*/ 6743700 h 13298095"/>
              <a:gd name="connsiteX20" fmla="*/ 362990 w 2991890"/>
              <a:gd name="connsiteY20" fmla="*/ 12611100 h 13298095"/>
              <a:gd name="connsiteX21" fmla="*/ 134390 w 2991890"/>
              <a:gd name="connsiteY21" fmla="*/ 12553950 h 13298095"/>
              <a:gd name="connsiteX22" fmla="*/ 248690 w 2991890"/>
              <a:gd name="connsiteY22" fmla="*/ 13296900 h 13298095"/>
              <a:gd name="connsiteX23" fmla="*/ 743990 w 2991890"/>
              <a:gd name="connsiteY23" fmla="*/ 12725400 h 13298095"/>
              <a:gd name="connsiteX24" fmla="*/ 553490 w 2991890"/>
              <a:gd name="connsiteY24" fmla="*/ 12649200 h 13298095"/>
              <a:gd name="connsiteX25" fmla="*/ 2048142 w 2991890"/>
              <a:gd name="connsiteY25" fmla="*/ 5218156 h 13298095"/>
              <a:gd name="connsiteX26" fmla="*/ 2321021 w 2991890"/>
              <a:gd name="connsiteY26" fmla="*/ 6143368 h 13298095"/>
              <a:gd name="connsiteX27" fmla="*/ 2185096 w 2991890"/>
              <a:gd name="connsiteY27" fmla="*/ 6172200 h 13298095"/>
              <a:gd name="connsiteX28" fmla="*/ 2616553 w 2991890"/>
              <a:gd name="connsiteY28" fmla="*/ 6758631 h 13298095"/>
              <a:gd name="connsiteX29" fmla="*/ 2746815 w 2991890"/>
              <a:gd name="connsiteY29" fmla="*/ 6041939 h 13298095"/>
              <a:gd name="connsiteX30" fmla="*/ 2609345 w 2991890"/>
              <a:gd name="connsiteY30" fmla="*/ 6063563 h 13298095"/>
              <a:gd name="connsiteX31" fmla="*/ 2210840 w 2991890"/>
              <a:gd name="connsiteY31" fmla="*/ 2705100 h 13298095"/>
              <a:gd name="connsiteX32" fmla="*/ 2991890 w 2991890"/>
              <a:gd name="connsiteY32" fmla="*/ 190500 h 13298095"/>
              <a:gd name="connsiteX0" fmla="*/ 324890 w 2991890"/>
              <a:gd name="connsiteY0" fmla="*/ 0 h 13297988"/>
              <a:gd name="connsiteX1" fmla="*/ 343940 w 2991890"/>
              <a:gd name="connsiteY1" fmla="*/ 1314450 h 13297988"/>
              <a:gd name="connsiteX2" fmla="*/ 172490 w 2991890"/>
              <a:gd name="connsiteY2" fmla="*/ 1238250 h 13297988"/>
              <a:gd name="connsiteX3" fmla="*/ 20090 w 2991890"/>
              <a:gd name="connsiteY3" fmla="*/ 1981200 h 13297988"/>
              <a:gd name="connsiteX4" fmla="*/ 648740 w 2991890"/>
              <a:gd name="connsiteY4" fmla="*/ 1562100 h 13297988"/>
              <a:gd name="connsiteX5" fmla="*/ 572540 w 2991890"/>
              <a:gd name="connsiteY5" fmla="*/ 1485900 h 13297988"/>
              <a:gd name="connsiteX6" fmla="*/ 1182140 w 2991890"/>
              <a:gd name="connsiteY6" fmla="*/ 876300 h 13297988"/>
              <a:gd name="connsiteX7" fmla="*/ 426833 w 2991890"/>
              <a:gd name="connsiteY7" fmla="*/ 3955192 h 13297988"/>
              <a:gd name="connsiteX8" fmla="*/ 267740 w 2991890"/>
              <a:gd name="connsiteY8" fmla="*/ 3905250 h 13297988"/>
              <a:gd name="connsiteX9" fmla="*/ 330553 w 2991890"/>
              <a:gd name="connsiteY9" fmla="*/ 4639962 h 13297988"/>
              <a:gd name="connsiteX10" fmla="*/ 819160 w 2991890"/>
              <a:gd name="connsiteY10" fmla="*/ 4113770 h 13297988"/>
              <a:gd name="connsiteX11" fmla="*/ 686840 w 2991890"/>
              <a:gd name="connsiteY11" fmla="*/ 4038600 h 13297988"/>
              <a:gd name="connsiteX12" fmla="*/ 1067840 w 2991890"/>
              <a:gd name="connsiteY12" fmla="*/ 3276600 h 13297988"/>
              <a:gd name="connsiteX13" fmla="*/ 644621 w 2991890"/>
              <a:gd name="connsiteY13" fmla="*/ 5987363 h 13297988"/>
              <a:gd name="connsiteX14" fmla="*/ 510241 w 2991890"/>
              <a:gd name="connsiteY14" fmla="*/ 5953383 h 13297988"/>
              <a:gd name="connsiteX15" fmla="*/ 661096 w 2991890"/>
              <a:gd name="connsiteY15" fmla="*/ 6667500 h 13297988"/>
              <a:gd name="connsiteX16" fmla="*/ 1067840 w 2991890"/>
              <a:gd name="connsiteY16" fmla="*/ 6057900 h 13297988"/>
              <a:gd name="connsiteX17" fmla="*/ 937064 w 2991890"/>
              <a:gd name="connsiteY17" fmla="*/ 6034216 h 13297988"/>
              <a:gd name="connsiteX18" fmla="*/ 1505990 w 2991890"/>
              <a:gd name="connsiteY18" fmla="*/ 4533900 h 13297988"/>
              <a:gd name="connsiteX19" fmla="*/ 1410740 w 2991890"/>
              <a:gd name="connsiteY19" fmla="*/ 6743700 h 13297988"/>
              <a:gd name="connsiteX20" fmla="*/ 362990 w 2991890"/>
              <a:gd name="connsiteY20" fmla="*/ 12611100 h 13297988"/>
              <a:gd name="connsiteX21" fmla="*/ 183817 w 2991890"/>
              <a:gd name="connsiteY21" fmla="*/ 12562187 h 13297988"/>
              <a:gd name="connsiteX22" fmla="*/ 248690 w 2991890"/>
              <a:gd name="connsiteY22" fmla="*/ 13296900 h 13297988"/>
              <a:gd name="connsiteX23" fmla="*/ 743990 w 2991890"/>
              <a:gd name="connsiteY23" fmla="*/ 12725400 h 13297988"/>
              <a:gd name="connsiteX24" fmla="*/ 553490 w 2991890"/>
              <a:gd name="connsiteY24" fmla="*/ 12649200 h 13297988"/>
              <a:gd name="connsiteX25" fmla="*/ 2048142 w 2991890"/>
              <a:gd name="connsiteY25" fmla="*/ 5218156 h 13297988"/>
              <a:gd name="connsiteX26" fmla="*/ 2321021 w 2991890"/>
              <a:gd name="connsiteY26" fmla="*/ 6143368 h 13297988"/>
              <a:gd name="connsiteX27" fmla="*/ 2185096 w 2991890"/>
              <a:gd name="connsiteY27" fmla="*/ 6172200 h 13297988"/>
              <a:gd name="connsiteX28" fmla="*/ 2616553 w 2991890"/>
              <a:gd name="connsiteY28" fmla="*/ 6758631 h 13297988"/>
              <a:gd name="connsiteX29" fmla="*/ 2746815 w 2991890"/>
              <a:gd name="connsiteY29" fmla="*/ 6041939 h 13297988"/>
              <a:gd name="connsiteX30" fmla="*/ 2609345 w 2991890"/>
              <a:gd name="connsiteY30" fmla="*/ 6063563 h 13297988"/>
              <a:gd name="connsiteX31" fmla="*/ 2210840 w 2991890"/>
              <a:gd name="connsiteY31" fmla="*/ 2705100 h 13297988"/>
              <a:gd name="connsiteX32" fmla="*/ 2991890 w 2991890"/>
              <a:gd name="connsiteY32" fmla="*/ 190500 h 13297988"/>
              <a:gd name="connsiteX0" fmla="*/ 324890 w 2991890"/>
              <a:gd name="connsiteY0" fmla="*/ 0 h 13285653"/>
              <a:gd name="connsiteX1" fmla="*/ 343940 w 2991890"/>
              <a:gd name="connsiteY1" fmla="*/ 1314450 h 13285653"/>
              <a:gd name="connsiteX2" fmla="*/ 172490 w 2991890"/>
              <a:gd name="connsiteY2" fmla="*/ 1238250 h 13285653"/>
              <a:gd name="connsiteX3" fmla="*/ 20090 w 2991890"/>
              <a:gd name="connsiteY3" fmla="*/ 1981200 h 13285653"/>
              <a:gd name="connsiteX4" fmla="*/ 648740 w 2991890"/>
              <a:gd name="connsiteY4" fmla="*/ 1562100 h 13285653"/>
              <a:gd name="connsiteX5" fmla="*/ 572540 w 2991890"/>
              <a:gd name="connsiteY5" fmla="*/ 1485900 h 13285653"/>
              <a:gd name="connsiteX6" fmla="*/ 1182140 w 2991890"/>
              <a:gd name="connsiteY6" fmla="*/ 876300 h 13285653"/>
              <a:gd name="connsiteX7" fmla="*/ 426833 w 2991890"/>
              <a:gd name="connsiteY7" fmla="*/ 3955192 h 13285653"/>
              <a:gd name="connsiteX8" fmla="*/ 267740 w 2991890"/>
              <a:gd name="connsiteY8" fmla="*/ 3905250 h 13285653"/>
              <a:gd name="connsiteX9" fmla="*/ 330553 w 2991890"/>
              <a:gd name="connsiteY9" fmla="*/ 4639962 h 13285653"/>
              <a:gd name="connsiteX10" fmla="*/ 819160 w 2991890"/>
              <a:gd name="connsiteY10" fmla="*/ 4113770 h 13285653"/>
              <a:gd name="connsiteX11" fmla="*/ 686840 w 2991890"/>
              <a:gd name="connsiteY11" fmla="*/ 4038600 h 13285653"/>
              <a:gd name="connsiteX12" fmla="*/ 1067840 w 2991890"/>
              <a:gd name="connsiteY12" fmla="*/ 3276600 h 13285653"/>
              <a:gd name="connsiteX13" fmla="*/ 644621 w 2991890"/>
              <a:gd name="connsiteY13" fmla="*/ 5987363 h 13285653"/>
              <a:gd name="connsiteX14" fmla="*/ 510241 w 2991890"/>
              <a:gd name="connsiteY14" fmla="*/ 5953383 h 13285653"/>
              <a:gd name="connsiteX15" fmla="*/ 661096 w 2991890"/>
              <a:gd name="connsiteY15" fmla="*/ 6667500 h 13285653"/>
              <a:gd name="connsiteX16" fmla="*/ 1067840 w 2991890"/>
              <a:gd name="connsiteY16" fmla="*/ 6057900 h 13285653"/>
              <a:gd name="connsiteX17" fmla="*/ 937064 w 2991890"/>
              <a:gd name="connsiteY17" fmla="*/ 6034216 h 13285653"/>
              <a:gd name="connsiteX18" fmla="*/ 1505990 w 2991890"/>
              <a:gd name="connsiteY18" fmla="*/ 4533900 h 13285653"/>
              <a:gd name="connsiteX19" fmla="*/ 1410740 w 2991890"/>
              <a:gd name="connsiteY19" fmla="*/ 6743700 h 13285653"/>
              <a:gd name="connsiteX20" fmla="*/ 362990 w 2991890"/>
              <a:gd name="connsiteY20" fmla="*/ 12611100 h 13285653"/>
              <a:gd name="connsiteX21" fmla="*/ 183817 w 2991890"/>
              <a:gd name="connsiteY21" fmla="*/ 12562187 h 13285653"/>
              <a:gd name="connsiteX22" fmla="*/ 256927 w 2991890"/>
              <a:gd name="connsiteY22" fmla="*/ 13284543 h 13285653"/>
              <a:gd name="connsiteX23" fmla="*/ 743990 w 2991890"/>
              <a:gd name="connsiteY23" fmla="*/ 12725400 h 13285653"/>
              <a:gd name="connsiteX24" fmla="*/ 553490 w 2991890"/>
              <a:gd name="connsiteY24" fmla="*/ 12649200 h 13285653"/>
              <a:gd name="connsiteX25" fmla="*/ 2048142 w 2991890"/>
              <a:gd name="connsiteY25" fmla="*/ 5218156 h 13285653"/>
              <a:gd name="connsiteX26" fmla="*/ 2321021 w 2991890"/>
              <a:gd name="connsiteY26" fmla="*/ 6143368 h 13285653"/>
              <a:gd name="connsiteX27" fmla="*/ 2185096 w 2991890"/>
              <a:gd name="connsiteY27" fmla="*/ 6172200 h 13285653"/>
              <a:gd name="connsiteX28" fmla="*/ 2616553 w 2991890"/>
              <a:gd name="connsiteY28" fmla="*/ 6758631 h 13285653"/>
              <a:gd name="connsiteX29" fmla="*/ 2746815 w 2991890"/>
              <a:gd name="connsiteY29" fmla="*/ 6041939 h 13285653"/>
              <a:gd name="connsiteX30" fmla="*/ 2609345 w 2991890"/>
              <a:gd name="connsiteY30" fmla="*/ 6063563 h 13285653"/>
              <a:gd name="connsiteX31" fmla="*/ 2210840 w 2991890"/>
              <a:gd name="connsiteY31" fmla="*/ 2705100 h 13285653"/>
              <a:gd name="connsiteX32" fmla="*/ 2991890 w 2991890"/>
              <a:gd name="connsiteY32" fmla="*/ 190500 h 13285653"/>
              <a:gd name="connsiteX0" fmla="*/ 324890 w 2991890"/>
              <a:gd name="connsiteY0" fmla="*/ 0 h 13285717"/>
              <a:gd name="connsiteX1" fmla="*/ 343940 w 2991890"/>
              <a:gd name="connsiteY1" fmla="*/ 1314450 h 13285717"/>
              <a:gd name="connsiteX2" fmla="*/ 172490 w 2991890"/>
              <a:gd name="connsiteY2" fmla="*/ 1238250 h 13285717"/>
              <a:gd name="connsiteX3" fmla="*/ 20090 w 2991890"/>
              <a:gd name="connsiteY3" fmla="*/ 1981200 h 13285717"/>
              <a:gd name="connsiteX4" fmla="*/ 648740 w 2991890"/>
              <a:gd name="connsiteY4" fmla="*/ 1562100 h 13285717"/>
              <a:gd name="connsiteX5" fmla="*/ 572540 w 2991890"/>
              <a:gd name="connsiteY5" fmla="*/ 1485900 h 13285717"/>
              <a:gd name="connsiteX6" fmla="*/ 1182140 w 2991890"/>
              <a:gd name="connsiteY6" fmla="*/ 876300 h 13285717"/>
              <a:gd name="connsiteX7" fmla="*/ 426833 w 2991890"/>
              <a:gd name="connsiteY7" fmla="*/ 3955192 h 13285717"/>
              <a:gd name="connsiteX8" fmla="*/ 267740 w 2991890"/>
              <a:gd name="connsiteY8" fmla="*/ 3905250 h 13285717"/>
              <a:gd name="connsiteX9" fmla="*/ 330553 w 2991890"/>
              <a:gd name="connsiteY9" fmla="*/ 4639962 h 13285717"/>
              <a:gd name="connsiteX10" fmla="*/ 819160 w 2991890"/>
              <a:gd name="connsiteY10" fmla="*/ 4113770 h 13285717"/>
              <a:gd name="connsiteX11" fmla="*/ 686840 w 2991890"/>
              <a:gd name="connsiteY11" fmla="*/ 4038600 h 13285717"/>
              <a:gd name="connsiteX12" fmla="*/ 1067840 w 2991890"/>
              <a:gd name="connsiteY12" fmla="*/ 3276600 h 13285717"/>
              <a:gd name="connsiteX13" fmla="*/ 644621 w 2991890"/>
              <a:gd name="connsiteY13" fmla="*/ 5987363 h 13285717"/>
              <a:gd name="connsiteX14" fmla="*/ 510241 w 2991890"/>
              <a:gd name="connsiteY14" fmla="*/ 5953383 h 13285717"/>
              <a:gd name="connsiteX15" fmla="*/ 661096 w 2991890"/>
              <a:gd name="connsiteY15" fmla="*/ 6667500 h 13285717"/>
              <a:gd name="connsiteX16" fmla="*/ 1067840 w 2991890"/>
              <a:gd name="connsiteY16" fmla="*/ 6057900 h 13285717"/>
              <a:gd name="connsiteX17" fmla="*/ 937064 w 2991890"/>
              <a:gd name="connsiteY17" fmla="*/ 6034216 h 13285717"/>
              <a:gd name="connsiteX18" fmla="*/ 1505990 w 2991890"/>
              <a:gd name="connsiteY18" fmla="*/ 4533900 h 13285717"/>
              <a:gd name="connsiteX19" fmla="*/ 1410740 w 2991890"/>
              <a:gd name="connsiteY19" fmla="*/ 6743700 h 13285717"/>
              <a:gd name="connsiteX20" fmla="*/ 362990 w 2991890"/>
              <a:gd name="connsiteY20" fmla="*/ 12611100 h 13285717"/>
              <a:gd name="connsiteX21" fmla="*/ 183817 w 2991890"/>
              <a:gd name="connsiteY21" fmla="*/ 12562187 h 13285717"/>
              <a:gd name="connsiteX22" fmla="*/ 256927 w 2991890"/>
              <a:gd name="connsiteY22" fmla="*/ 13284543 h 13285717"/>
              <a:gd name="connsiteX23" fmla="*/ 719276 w 2991890"/>
              <a:gd name="connsiteY23" fmla="*/ 12729519 h 13285717"/>
              <a:gd name="connsiteX24" fmla="*/ 553490 w 2991890"/>
              <a:gd name="connsiteY24" fmla="*/ 12649200 h 13285717"/>
              <a:gd name="connsiteX25" fmla="*/ 2048142 w 2991890"/>
              <a:gd name="connsiteY25" fmla="*/ 5218156 h 13285717"/>
              <a:gd name="connsiteX26" fmla="*/ 2321021 w 2991890"/>
              <a:gd name="connsiteY26" fmla="*/ 6143368 h 13285717"/>
              <a:gd name="connsiteX27" fmla="*/ 2185096 w 2991890"/>
              <a:gd name="connsiteY27" fmla="*/ 6172200 h 13285717"/>
              <a:gd name="connsiteX28" fmla="*/ 2616553 w 2991890"/>
              <a:gd name="connsiteY28" fmla="*/ 6758631 h 13285717"/>
              <a:gd name="connsiteX29" fmla="*/ 2746815 w 2991890"/>
              <a:gd name="connsiteY29" fmla="*/ 6041939 h 13285717"/>
              <a:gd name="connsiteX30" fmla="*/ 2609345 w 2991890"/>
              <a:gd name="connsiteY30" fmla="*/ 6063563 h 13285717"/>
              <a:gd name="connsiteX31" fmla="*/ 2210840 w 2991890"/>
              <a:gd name="connsiteY31" fmla="*/ 2705100 h 13285717"/>
              <a:gd name="connsiteX32" fmla="*/ 2991890 w 2991890"/>
              <a:gd name="connsiteY32" fmla="*/ 190500 h 13285717"/>
              <a:gd name="connsiteX0" fmla="*/ 324890 w 2991890"/>
              <a:gd name="connsiteY0" fmla="*/ 0 h 13285711"/>
              <a:gd name="connsiteX1" fmla="*/ 343940 w 2991890"/>
              <a:gd name="connsiteY1" fmla="*/ 1314450 h 13285711"/>
              <a:gd name="connsiteX2" fmla="*/ 172490 w 2991890"/>
              <a:gd name="connsiteY2" fmla="*/ 1238250 h 13285711"/>
              <a:gd name="connsiteX3" fmla="*/ 20090 w 2991890"/>
              <a:gd name="connsiteY3" fmla="*/ 1981200 h 13285711"/>
              <a:gd name="connsiteX4" fmla="*/ 648740 w 2991890"/>
              <a:gd name="connsiteY4" fmla="*/ 1562100 h 13285711"/>
              <a:gd name="connsiteX5" fmla="*/ 572540 w 2991890"/>
              <a:gd name="connsiteY5" fmla="*/ 1485900 h 13285711"/>
              <a:gd name="connsiteX6" fmla="*/ 1182140 w 2991890"/>
              <a:gd name="connsiteY6" fmla="*/ 876300 h 13285711"/>
              <a:gd name="connsiteX7" fmla="*/ 426833 w 2991890"/>
              <a:gd name="connsiteY7" fmla="*/ 3955192 h 13285711"/>
              <a:gd name="connsiteX8" fmla="*/ 267740 w 2991890"/>
              <a:gd name="connsiteY8" fmla="*/ 3905250 h 13285711"/>
              <a:gd name="connsiteX9" fmla="*/ 330553 w 2991890"/>
              <a:gd name="connsiteY9" fmla="*/ 4639962 h 13285711"/>
              <a:gd name="connsiteX10" fmla="*/ 819160 w 2991890"/>
              <a:gd name="connsiteY10" fmla="*/ 4113770 h 13285711"/>
              <a:gd name="connsiteX11" fmla="*/ 686840 w 2991890"/>
              <a:gd name="connsiteY11" fmla="*/ 4038600 h 13285711"/>
              <a:gd name="connsiteX12" fmla="*/ 1067840 w 2991890"/>
              <a:gd name="connsiteY12" fmla="*/ 3276600 h 13285711"/>
              <a:gd name="connsiteX13" fmla="*/ 644621 w 2991890"/>
              <a:gd name="connsiteY13" fmla="*/ 5987363 h 13285711"/>
              <a:gd name="connsiteX14" fmla="*/ 510241 w 2991890"/>
              <a:gd name="connsiteY14" fmla="*/ 5953383 h 13285711"/>
              <a:gd name="connsiteX15" fmla="*/ 661096 w 2991890"/>
              <a:gd name="connsiteY15" fmla="*/ 6667500 h 13285711"/>
              <a:gd name="connsiteX16" fmla="*/ 1067840 w 2991890"/>
              <a:gd name="connsiteY16" fmla="*/ 6057900 h 13285711"/>
              <a:gd name="connsiteX17" fmla="*/ 937064 w 2991890"/>
              <a:gd name="connsiteY17" fmla="*/ 6034216 h 13285711"/>
              <a:gd name="connsiteX18" fmla="*/ 1505990 w 2991890"/>
              <a:gd name="connsiteY18" fmla="*/ 4533900 h 13285711"/>
              <a:gd name="connsiteX19" fmla="*/ 1410740 w 2991890"/>
              <a:gd name="connsiteY19" fmla="*/ 6743700 h 13285711"/>
              <a:gd name="connsiteX20" fmla="*/ 362990 w 2991890"/>
              <a:gd name="connsiteY20" fmla="*/ 12611100 h 13285711"/>
              <a:gd name="connsiteX21" fmla="*/ 183817 w 2991890"/>
              <a:gd name="connsiteY21" fmla="*/ 12562187 h 13285711"/>
              <a:gd name="connsiteX22" fmla="*/ 256927 w 2991890"/>
              <a:gd name="connsiteY22" fmla="*/ 13284543 h 13285711"/>
              <a:gd name="connsiteX23" fmla="*/ 719276 w 2991890"/>
              <a:gd name="connsiteY23" fmla="*/ 12729519 h 13285711"/>
              <a:gd name="connsiteX24" fmla="*/ 594679 w 2991890"/>
              <a:gd name="connsiteY24" fmla="*/ 12665675 h 13285711"/>
              <a:gd name="connsiteX25" fmla="*/ 2048142 w 2991890"/>
              <a:gd name="connsiteY25" fmla="*/ 5218156 h 13285711"/>
              <a:gd name="connsiteX26" fmla="*/ 2321021 w 2991890"/>
              <a:gd name="connsiteY26" fmla="*/ 6143368 h 13285711"/>
              <a:gd name="connsiteX27" fmla="*/ 2185096 w 2991890"/>
              <a:gd name="connsiteY27" fmla="*/ 6172200 h 13285711"/>
              <a:gd name="connsiteX28" fmla="*/ 2616553 w 2991890"/>
              <a:gd name="connsiteY28" fmla="*/ 6758631 h 13285711"/>
              <a:gd name="connsiteX29" fmla="*/ 2746815 w 2991890"/>
              <a:gd name="connsiteY29" fmla="*/ 6041939 h 13285711"/>
              <a:gd name="connsiteX30" fmla="*/ 2609345 w 2991890"/>
              <a:gd name="connsiteY30" fmla="*/ 6063563 h 13285711"/>
              <a:gd name="connsiteX31" fmla="*/ 2210840 w 2991890"/>
              <a:gd name="connsiteY31" fmla="*/ 2705100 h 13285711"/>
              <a:gd name="connsiteX32" fmla="*/ 2991890 w 2991890"/>
              <a:gd name="connsiteY32" fmla="*/ 190500 h 13285711"/>
              <a:gd name="connsiteX0" fmla="*/ 324890 w 2991890"/>
              <a:gd name="connsiteY0" fmla="*/ 0 h 13285711"/>
              <a:gd name="connsiteX1" fmla="*/ 343940 w 2991890"/>
              <a:gd name="connsiteY1" fmla="*/ 1314450 h 13285711"/>
              <a:gd name="connsiteX2" fmla="*/ 172490 w 2991890"/>
              <a:gd name="connsiteY2" fmla="*/ 1238250 h 13285711"/>
              <a:gd name="connsiteX3" fmla="*/ 20090 w 2991890"/>
              <a:gd name="connsiteY3" fmla="*/ 1981200 h 13285711"/>
              <a:gd name="connsiteX4" fmla="*/ 648740 w 2991890"/>
              <a:gd name="connsiteY4" fmla="*/ 1562100 h 13285711"/>
              <a:gd name="connsiteX5" fmla="*/ 572540 w 2991890"/>
              <a:gd name="connsiteY5" fmla="*/ 1485900 h 13285711"/>
              <a:gd name="connsiteX6" fmla="*/ 1182140 w 2991890"/>
              <a:gd name="connsiteY6" fmla="*/ 876300 h 13285711"/>
              <a:gd name="connsiteX7" fmla="*/ 426833 w 2991890"/>
              <a:gd name="connsiteY7" fmla="*/ 3955192 h 13285711"/>
              <a:gd name="connsiteX8" fmla="*/ 267740 w 2991890"/>
              <a:gd name="connsiteY8" fmla="*/ 3905250 h 13285711"/>
              <a:gd name="connsiteX9" fmla="*/ 330553 w 2991890"/>
              <a:gd name="connsiteY9" fmla="*/ 4639962 h 13285711"/>
              <a:gd name="connsiteX10" fmla="*/ 819160 w 2991890"/>
              <a:gd name="connsiteY10" fmla="*/ 4113770 h 13285711"/>
              <a:gd name="connsiteX11" fmla="*/ 686840 w 2991890"/>
              <a:gd name="connsiteY11" fmla="*/ 4038600 h 13285711"/>
              <a:gd name="connsiteX12" fmla="*/ 1067840 w 2991890"/>
              <a:gd name="connsiteY12" fmla="*/ 3276600 h 13285711"/>
              <a:gd name="connsiteX13" fmla="*/ 644621 w 2991890"/>
              <a:gd name="connsiteY13" fmla="*/ 5987363 h 13285711"/>
              <a:gd name="connsiteX14" fmla="*/ 510241 w 2991890"/>
              <a:gd name="connsiteY14" fmla="*/ 5953383 h 13285711"/>
              <a:gd name="connsiteX15" fmla="*/ 661096 w 2991890"/>
              <a:gd name="connsiteY15" fmla="*/ 6667500 h 13285711"/>
              <a:gd name="connsiteX16" fmla="*/ 1067840 w 2991890"/>
              <a:gd name="connsiteY16" fmla="*/ 6057900 h 13285711"/>
              <a:gd name="connsiteX17" fmla="*/ 937064 w 2991890"/>
              <a:gd name="connsiteY17" fmla="*/ 6034216 h 13285711"/>
              <a:gd name="connsiteX18" fmla="*/ 1505990 w 2991890"/>
              <a:gd name="connsiteY18" fmla="*/ 4533900 h 13285711"/>
              <a:gd name="connsiteX19" fmla="*/ 1410740 w 2991890"/>
              <a:gd name="connsiteY19" fmla="*/ 6743700 h 13285711"/>
              <a:gd name="connsiteX20" fmla="*/ 362990 w 2991890"/>
              <a:gd name="connsiteY20" fmla="*/ 12611100 h 13285711"/>
              <a:gd name="connsiteX21" fmla="*/ 183817 w 2991890"/>
              <a:gd name="connsiteY21" fmla="*/ 12562187 h 13285711"/>
              <a:gd name="connsiteX22" fmla="*/ 256927 w 2991890"/>
              <a:gd name="connsiteY22" fmla="*/ 13284543 h 13285711"/>
              <a:gd name="connsiteX23" fmla="*/ 719276 w 2991890"/>
              <a:gd name="connsiteY23" fmla="*/ 12729519 h 13285711"/>
              <a:gd name="connsiteX24" fmla="*/ 594679 w 2991890"/>
              <a:gd name="connsiteY24" fmla="*/ 12665675 h 13285711"/>
              <a:gd name="connsiteX25" fmla="*/ 2048142 w 2991890"/>
              <a:gd name="connsiteY25" fmla="*/ 5218156 h 13285711"/>
              <a:gd name="connsiteX26" fmla="*/ 2321021 w 2991890"/>
              <a:gd name="connsiteY26" fmla="*/ 6143368 h 13285711"/>
              <a:gd name="connsiteX27" fmla="*/ 2185096 w 2991890"/>
              <a:gd name="connsiteY27" fmla="*/ 6172200 h 13285711"/>
              <a:gd name="connsiteX28" fmla="*/ 2616553 w 2991890"/>
              <a:gd name="connsiteY28" fmla="*/ 6758631 h 13285711"/>
              <a:gd name="connsiteX29" fmla="*/ 2746815 w 2991890"/>
              <a:gd name="connsiteY29" fmla="*/ 6041939 h 13285711"/>
              <a:gd name="connsiteX30" fmla="*/ 2609345 w 2991890"/>
              <a:gd name="connsiteY30" fmla="*/ 6063563 h 13285711"/>
              <a:gd name="connsiteX31" fmla="*/ 2210840 w 2991890"/>
              <a:gd name="connsiteY31" fmla="*/ 2705100 h 13285711"/>
              <a:gd name="connsiteX32" fmla="*/ 2991890 w 2991890"/>
              <a:gd name="connsiteY32" fmla="*/ 190500 h 13285711"/>
              <a:gd name="connsiteX0" fmla="*/ 324890 w 2991890"/>
              <a:gd name="connsiteY0" fmla="*/ 0 h 13285711"/>
              <a:gd name="connsiteX1" fmla="*/ 343940 w 2991890"/>
              <a:gd name="connsiteY1" fmla="*/ 1314450 h 13285711"/>
              <a:gd name="connsiteX2" fmla="*/ 172490 w 2991890"/>
              <a:gd name="connsiteY2" fmla="*/ 1238250 h 13285711"/>
              <a:gd name="connsiteX3" fmla="*/ 20090 w 2991890"/>
              <a:gd name="connsiteY3" fmla="*/ 1981200 h 13285711"/>
              <a:gd name="connsiteX4" fmla="*/ 648740 w 2991890"/>
              <a:gd name="connsiteY4" fmla="*/ 1562100 h 13285711"/>
              <a:gd name="connsiteX5" fmla="*/ 572540 w 2991890"/>
              <a:gd name="connsiteY5" fmla="*/ 1485900 h 13285711"/>
              <a:gd name="connsiteX6" fmla="*/ 1182140 w 2991890"/>
              <a:gd name="connsiteY6" fmla="*/ 876300 h 13285711"/>
              <a:gd name="connsiteX7" fmla="*/ 426833 w 2991890"/>
              <a:gd name="connsiteY7" fmla="*/ 3955192 h 13285711"/>
              <a:gd name="connsiteX8" fmla="*/ 267740 w 2991890"/>
              <a:gd name="connsiteY8" fmla="*/ 3905250 h 13285711"/>
              <a:gd name="connsiteX9" fmla="*/ 330553 w 2991890"/>
              <a:gd name="connsiteY9" fmla="*/ 4639962 h 13285711"/>
              <a:gd name="connsiteX10" fmla="*/ 819160 w 2991890"/>
              <a:gd name="connsiteY10" fmla="*/ 4113770 h 13285711"/>
              <a:gd name="connsiteX11" fmla="*/ 686840 w 2991890"/>
              <a:gd name="connsiteY11" fmla="*/ 4038600 h 13285711"/>
              <a:gd name="connsiteX12" fmla="*/ 1067840 w 2991890"/>
              <a:gd name="connsiteY12" fmla="*/ 3276600 h 13285711"/>
              <a:gd name="connsiteX13" fmla="*/ 644621 w 2991890"/>
              <a:gd name="connsiteY13" fmla="*/ 5987363 h 13285711"/>
              <a:gd name="connsiteX14" fmla="*/ 510241 w 2991890"/>
              <a:gd name="connsiteY14" fmla="*/ 5953383 h 13285711"/>
              <a:gd name="connsiteX15" fmla="*/ 661096 w 2991890"/>
              <a:gd name="connsiteY15" fmla="*/ 6667500 h 13285711"/>
              <a:gd name="connsiteX16" fmla="*/ 1067840 w 2991890"/>
              <a:gd name="connsiteY16" fmla="*/ 6057900 h 13285711"/>
              <a:gd name="connsiteX17" fmla="*/ 937064 w 2991890"/>
              <a:gd name="connsiteY17" fmla="*/ 6034216 h 13285711"/>
              <a:gd name="connsiteX18" fmla="*/ 1505990 w 2991890"/>
              <a:gd name="connsiteY18" fmla="*/ 4533900 h 13285711"/>
              <a:gd name="connsiteX19" fmla="*/ 1410740 w 2991890"/>
              <a:gd name="connsiteY19" fmla="*/ 6743700 h 13285711"/>
              <a:gd name="connsiteX20" fmla="*/ 313563 w 2991890"/>
              <a:gd name="connsiteY20" fmla="*/ 12586387 h 13285711"/>
              <a:gd name="connsiteX21" fmla="*/ 183817 w 2991890"/>
              <a:gd name="connsiteY21" fmla="*/ 12562187 h 13285711"/>
              <a:gd name="connsiteX22" fmla="*/ 256927 w 2991890"/>
              <a:gd name="connsiteY22" fmla="*/ 13284543 h 13285711"/>
              <a:gd name="connsiteX23" fmla="*/ 719276 w 2991890"/>
              <a:gd name="connsiteY23" fmla="*/ 12729519 h 13285711"/>
              <a:gd name="connsiteX24" fmla="*/ 594679 w 2991890"/>
              <a:gd name="connsiteY24" fmla="*/ 12665675 h 13285711"/>
              <a:gd name="connsiteX25" fmla="*/ 2048142 w 2991890"/>
              <a:gd name="connsiteY25" fmla="*/ 5218156 h 13285711"/>
              <a:gd name="connsiteX26" fmla="*/ 2321021 w 2991890"/>
              <a:gd name="connsiteY26" fmla="*/ 6143368 h 13285711"/>
              <a:gd name="connsiteX27" fmla="*/ 2185096 w 2991890"/>
              <a:gd name="connsiteY27" fmla="*/ 6172200 h 13285711"/>
              <a:gd name="connsiteX28" fmla="*/ 2616553 w 2991890"/>
              <a:gd name="connsiteY28" fmla="*/ 6758631 h 13285711"/>
              <a:gd name="connsiteX29" fmla="*/ 2746815 w 2991890"/>
              <a:gd name="connsiteY29" fmla="*/ 6041939 h 13285711"/>
              <a:gd name="connsiteX30" fmla="*/ 2609345 w 2991890"/>
              <a:gd name="connsiteY30" fmla="*/ 6063563 h 13285711"/>
              <a:gd name="connsiteX31" fmla="*/ 2210840 w 2991890"/>
              <a:gd name="connsiteY31" fmla="*/ 2705100 h 13285711"/>
              <a:gd name="connsiteX32" fmla="*/ 2991890 w 2991890"/>
              <a:gd name="connsiteY32" fmla="*/ 190500 h 13285711"/>
              <a:gd name="connsiteX0" fmla="*/ 324890 w 2991890"/>
              <a:gd name="connsiteY0" fmla="*/ 0 h 13285310"/>
              <a:gd name="connsiteX1" fmla="*/ 343940 w 2991890"/>
              <a:gd name="connsiteY1" fmla="*/ 1314450 h 13285310"/>
              <a:gd name="connsiteX2" fmla="*/ 172490 w 2991890"/>
              <a:gd name="connsiteY2" fmla="*/ 1238250 h 13285310"/>
              <a:gd name="connsiteX3" fmla="*/ 20090 w 2991890"/>
              <a:gd name="connsiteY3" fmla="*/ 1981200 h 13285310"/>
              <a:gd name="connsiteX4" fmla="*/ 648740 w 2991890"/>
              <a:gd name="connsiteY4" fmla="*/ 1562100 h 13285310"/>
              <a:gd name="connsiteX5" fmla="*/ 572540 w 2991890"/>
              <a:gd name="connsiteY5" fmla="*/ 1485900 h 13285310"/>
              <a:gd name="connsiteX6" fmla="*/ 1182140 w 2991890"/>
              <a:gd name="connsiteY6" fmla="*/ 876300 h 13285310"/>
              <a:gd name="connsiteX7" fmla="*/ 426833 w 2991890"/>
              <a:gd name="connsiteY7" fmla="*/ 3955192 h 13285310"/>
              <a:gd name="connsiteX8" fmla="*/ 267740 w 2991890"/>
              <a:gd name="connsiteY8" fmla="*/ 3905250 h 13285310"/>
              <a:gd name="connsiteX9" fmla="*/ 330553 w 2991890"/>
              <a:gd name="connsiteY9" fmla="*/ 4639962 h 13285310"/>
              <a:gd name="connsiteX10" fmla="*/ 819160 w 2991890"/>
              <a:gd name="connsiteY10" fmla="*/ 4113770 h 13285310"/>
              <a:gd name="connsiteX11" fmla="*/ 686840 w 2991890"/>
              <a:gd name="connsiteY11" fmla="*/ 4038600 h 13285310"/>
              <a:gd name="connsiteX12" fmla="*/ 1067840 w 2991890"/>
              <a:gd name="connsiteY12" fmla="*/ 3276600 h 13285310"/>
              <a:gd name="connsiteX13" fmla="*/ 644621 w 2991890"/>
              <a:gd name="connsiteY13" fmla="*/ 5987363 h 13285310"/>
              <a:gd name="connsiteX14" fmla="*/ 510241 w 2991890"/>
              <a:gd name="connsiteY14" fmla="*/ 5953383 h 13285310"/>
              <a:gd name="connsiteX15" fmla="*/ 661096 w 2991890"/>
              <a:gd name="connsiteY15" fmla="*/ 6667500 h 13285310"/>
              <a:gd name="connsiteX16" fmla="*/ 1067840 w 2991890"/>
              <a:gd name="connsiteY16" fmla="*/ 6057900 h 13285310"/>
              <a:gd name="connsiteX17" fmla="*/ 937064 w 2991890"/>
              <a:gd name="connsiteY17" fmla="*/ 6034216 h 13285310"/>
              <a:gd name="connsiteX18" fmla="*/ 1505990 w 2991890"/>
              <a:gd name="connsiteY18" fmla="*/ 4533900 h 13285310"/>
              <a:gd name="connsiteX19" fmla="*/ 1410740 w 2991890"/>
              <a:gd name="connsiteY19" fmla="*/ 6743700 h 13285310"/>
              <a:gd name="connsiteX20" fmla="*/ 313563 w 2991890"/>
              <a:gd name="connsiteY20" fmla="*/ 12586387 h 13285310"/>
              <a:gd name="connsiteX21" fmla="*/ 163222 w 2991890"/>
              <a:gd name="connsiteY21" fmla="*/ 12595138 h 13285310"/>
              <a:gd name="connsiteX22" fmla="*/ 256927 w 2991890"/>
              <a:gd name="connsiteY22" fmla="*/ 13284543 h 13285310"/>
              <a:gd name="connsiteX23" fmla="*/ 719276 w 2991890"/>
              <a:gd name="connsiteY23" fmla="*/ 12729519 h 13285310"/>
              <a:gd name="connsiteX24" fmla="*/ 594679 w 2991890"/>
              <a:gd name="connsiteY24" fmla="*/ 12665675 h 13285310"/>
              <a:gd name="connsiteX25" fmla="*/ 2048142 w 2991890"/>
              <a:gd name="connsiteY25" fmla="*/ 5218156 h 13285310"/>
              <a:gd name="connsiteX26" fmla="*/ 2321021 w 2991890"/>
              <a:gd name="connsiteY26" fmla="*/ 6143368 h 13285310"/>
              <a:gd name="connsiteX27" fmla="*/ 2185096 w 2991890"/>
              <a:gd name="connsiteY27" fmla="*/ 6172200 h 13285310"/>
              <a:gd name="connsiteX28" fmla="*/ 2616553 w 2991890"/>
              <a:gd name="connsiteY28" fmla="*/ 6758631 h 13285310"/>
              <a:gd name="connsiteX29" fmla="*/ 2746815 w 2991890"/>
              <a:gd name="connsiteY29" fmla="*/ 6041939 h 13285310"/>
              <a:gd name="connsiteX30" fmla="*/ 2609345 w 2991890"/>
              <a:gd name="connsiteY30" fmla="*/ 6063563 h 13285310"/>
              <a:gd name="connsiteX31" fmla="*/ 2210840 w 2991890"/>
              <a:gd name="connsiteY31" fmla="*/ 2705100 h 13285310"/>
              <a:gd name="connsiteX32" fmla="*/ 2991890 w 2991890"/>
              <a:gd name="connsiteY32" fmla="*/ 190500 h 13285310"/>
              <a:gd name="connsiteX0" fmla="*/ 324890 w 2991890"/>
              <a:gd name="connsiteY0" fmla="*/ 0 h 13285310"/>
              <a:gd name="connsiteX1" fmla="*/ 343940 w 2991890"/>
              <a:gd name="connsiteY1" fmla="*/ 1314450 h 13285310"/>
              <a:gd name="connsiteX2" fmla="*/ 172490 w 2991890"/>
              <a:gd name="connsiteY2" fmla="*/ 1238250 h 13285310"/>
              <a:gd name="connsiteX3" fmla="*/ 20090 w 2991890"/>
              <a:gd name="connsiteY3" fmla="*/ 1981200 h 13285310"/>
              <a:gd name="connsiteX4" fmla="*/ 648740 w 2991890"/>
              <a:gd name="connsiteY4" fmla="*/ 1562100 h 13285310"/>
              <a:gd name="connsiteX5" fmla="*/ 572540 w 2991890"/>
              <a:gd name="connsiteY5" fmla="*/ 1485900 h 13285310"/>
              <a:gd name="connsiteX6" fmla="*/ 1182140 w 2991890"/>
              <a:gd name="connsiteY6" fmla="*/ 876300 h 13285310"/>
              <a:gd name="connsiteX7" fmla="*/ 426833 w 2991890"/>
              <a:gd name="connsiteY7" fmla="*/ 3955192 h 13285310"/>
              <a:gd name="connsiteX8" fmla="*/ 267740 w 2991890"/>
              <a:gd name="connsiteY8" fmla="*/ 3905250 h 13285310"/>
              <a:gd name="connsiteX9" fmla="*/ 330553 w 2991890"/>
              <a:gd name="connsiteY9" fmla="*/ 4639962 h 13285310"/>
              <a:gd name="connsiteX10" fmla="*/ 819160 w 2991890"/>
              <a:gd name="connsiteY10" fmla="*/ 4113770 h 13285310"/>
              <a:gd name="connsiteX11" fmla="*/ 686840 w 2991890"/>
              <a:gd name="connsiteY11" fmla="*/ 4038600 h 13285310"/>
              <a:gd name="connsiteX12" fmla="*/ 1067840 w 2991890"/>
              <a:gd name="connsiteY12" fmla="*/ 3276600 h 13285310"/>
              <a:gd name="connsiteX13" fmla="*/ 644621 w 2991890"/>
              <a:gd name="connsiteY13" fmla="*/ 5987363 h 13285310"/>
              <a:gd name="connsiteX14" fmla="*/ 510241 w 2991890"/>
              <a:gd name="connsiteY14" fmla="*/ 5953383 h 13285310"/>
              <a:gd name="connsiteX15" fmla="*/ 661096 w 2991890"/>
              <a:gd name="connsiteY15" fmla="*/ 6667500 h 13285310"/>
              <a:gd name="connsiteX16" fmla="*/ 1067840 w 2991890"/>
              <a:gd name="connsiteY16" fmla="*/ 6057900 h 13285310"/>
              <a:gd name="connsiteX17" fmla="*/ 937064 w 2991890"/>
              <a:gd name="connsiteY17" fmla="*/ 6034216 h 13285310"/>
              <a:gd name="connsiteX18" fmla="*/ 1505990 w 2991890"/>
              <a:gd name="connsiteY18" fmla="*/ 4533900 h 13285310"/>
              <a:gd name="connsiteX19" fmla="*/ 1410740 w 2991890"/>
              <a:gd name="connsiteY19" fmla="*/ 6743700 h 13285310"/>
              <a:gd name="connsiteX20" fmla="*/ 305325 w 2991890"/>
              <a:gd name="connsiteY20" fmla="*/ 12606982 h 13285310"/>
              <a:gd name="connsiteX21" fmla="*/ 163222 w 2991890"/>
              <a:gd name="connsiteY21" fmla="*/ 12595138 h 13285310"/>
              <a:gd name="connsiteX22" fmla="*/ 256927 w 2991890"/>
              <a:gd name="connsiteY22" fmla="*/ 13284543 h 13285310"/>
              <a:gd name="connsiteX23" fmla="*/ 719276 w 2991890"/>
              <a:gd name="connsiteY23" fmla="*/ 12729519 h 13285310"/>
              <a:gd name="connsiteX24" fmla="*/ 594679 w 2991890"/>
              <a:gd name="connsiteY24" fmla="*/ 12665675 h 13285310"/>
              <a:gd name="connsiteX25" fmla="*/ 2048142 w 2991890"/>
              <a:gd name="connsiteY25" fmla="*/ 5218156 h 13285310"/>
              <a:gd name="connsiteX26" fmla="*/ 2321021 w 2991890"/>
              <a:gd name="connsiteY26" fmla="*/ 6143368 h 13285310"/>
              <a:gd name="connsiteX27" fmla="*/ 2185096 w 2991890"/>
              <a:gd name="connsiteY27" fmla="*/ 6172200 h 13285310"/>
              <a:gd name="connsiteX28" fmla="*/ 2616553 w 2991890"/>
              <a:gd name="connsiteY28" fmla="*/ 6758631 h 13285310"/>
              <a:gd name="connsiteX29" fmla="*/ 2746815 w 2991890"/>
              <a:gd name="connsiteY29" fmla="*/ 6041939 h 13285310"/>
              <a:gd name="connsiteX30" fmla="*/ 2609345 w 2991890"/>
              <a:gd name="connsiteY30" fmla="*/ 6063563 h 13285310"/>
              <a:gd name="connsiteX31" fmla="*/ 2210840 w 2991890"/>
              <a:gd name="connsiteY31" fmla="*/ 2705100 h 13285310"/>
              <a:gd name="connsiteX32" fmla="*/ 2991890 w 2991890"/>
              <a:gd name="connsiteY32" fmla="*/ 190500 h 13285310"/>
              <a:gd name="connsiteX0" fmla="*/ 324890 w 2991890"/>
              <a:gd name="connsiteY0" fmla="*/ 0 h 13297651"/>
              <a:gd name="connsiteX1" fmla="*/ 343940 w 2991890"/>
              <a:gd name="connsiteY1" fmla="*/ 1314450 h 13297651"/>
              <a:gd name="connsiteX2" fmla="*/ 172490 w 2991890"/>
              <a:gd name="connsiteY2" fmla="*/ 1238250 h 13297651"/>
              <a:gd name="connsiteX3" fmla="*/ 20090 w 2991890"/>
              <a:gd name="connsiteY3" fmla="*/ 1981200 h 13297651"/>
              <a:gd name="connsiteX4" fmla="*/ 648740 w 2991890"/>
              <a:gd name="connsiteY4" fmla="*/ 1562100 h 13297651"/>
              <a:gd name="connsiteX5" fmla="*/ 572540 w 2991890"/>
              <a:gd name="connsiteY5" fmla="*/ 1485900 h 13297651"/>
              <a:gd name="connsiteX6" fmla="*/ 1182140 w 2991890"/>
              <a:gd name="connsiteY6" fmla="*/ 876300 h 13297651"/>
              <a:gd name="connsiteX7" fmla="*/ 426833 w 2991890"/>
              <a:gd name="connsiteY7" fmla="*/ 3955192 h 13297651"/>
              <a:gd name="connsiteX8" fmla="*/ 267740 w 2991890"/>
              <a:gd name="connsiteY8" fmla="*/ 3905250 h 13297651"/>
              <a:gd name="connsiteX9" fmla="*/ 330553 w 2991890"/>
              <a:gd name="connsiteY9" fmla="*/ 4639962 h 13297651"/>
              <a:gd name="connsiteX10" fmla="*/ 819160 w 2991890"/>
              <a:gd name="connsiteY10" fmla="*/ 4113770 h 13297651"/>
              <a:gd name="connsiteX11" fmla="*/ 686840 w 2991890"/>
              <a:gd name="connsiteY11" fmla="*/ 4038600 h 13297651"/>
              <a:gd name="connsiteX12" fmla="*/ 1067840 w 2991890"/>
              <a:gd name="connsiteY12" fmla="*/ 3276600 h 13297651"/>
              <a:gd name="connsiteX13" fmla="*/ 644621 w 2991890"/>
              <a:gd name="connsiteY13" fmla="*/ 5987363 h 13297651"/>
              <a:gd name="connsiteX14" fmla="*/ 510241 w 2991890"/>
              <a:gd name="connsiteY14" fmla="*/ 5953383 h 13297651"/>
              <a:gd name="connsiteX15" fmla="*/ 661096 w 2991890"/>
              <a:gd name="connsiteY15" fmla="*/ 6667500 h 13297651"/>
              <a:gd name="connsiteX16" fmla="*/ 1067840 w 2991890"/>
              <a:gd name="connsiteY16" fmla="*/ 6057900 h 13297651"/>
              <a:gd name="connsiteX17" fmla="*/ 937064 w 2991890"/>
              <a:gd name="connsiteY17" fmla="*/ 6034216 h 13297651"/>
              <a:gd name="connsiteX18" fmla="*/ 1505990 w 2991890"/>
              <a:gd name="connsiteY18" fmla="*/ 4533900 h 13297651"/>
              <a:gd name="connsiteX19" fmla="*/ 1410740 w 2991890"/>
              <a:gd name="connsiteY19" fmla="*/ 6743700 h 13297651"/>
              <a:gd name="connsiteX20" fmla="*/ 305325 w 2991890"/>
              <a:gd name="connsiteY20" fmla="*/ 12606982 h 13297651"/>
              <a:gd name="connsiteX21" fmla="*/ 163222 w 2991890"/>
              <a:gd name="connsiteY21" fmla="*/ 12595138 h 13297651"/>
              <a:gd name="connsiteX22" fmla="*/ 318711 w 2991890"/>
              <a:gd name="connsiteY22" fmla="*/ 13296900 h 13297651"/>
              <a:gd name="connsiteX23" fmla="*/ 719276 w 2991890"/>
              <a:gd name="connsiteY23" fmla="*/ 12729519 h 13297651"/>
              <a:gd name="connsiteX24" fmla="*/ 594679 w 2991890"/>
              <a:gd name="connsiteY24" fmla="*/ 12665675 h 13297651"/>
              <a:gd name="connsiteX25" fmla="*/ 2048142 w 2991890"/>
              <a:gd name="connsiteY25" fmla="*/ 5218156 h 13297651"/>
              <a:gd name="connsiteX26" fmla="*/ 2321021 w 2991890"/>
              <a:gd name="connsiteY26" fmla="*/ 6143368 h 13297651"/>
              <a:gd name="connsiteX27" fmla="*/ 2185096 w 2991890"/>
              <a:gd name="connsiteY27" fmla="*/ 6172200 h 13297651"/>
              <a:gd name="connsiteX28" fmla="*/ 2616553 w 2991890"/>
              <a:gd name="connsiteY28" fmla="*/ 6758631 h 13297651"/>
              <a:gd name="connsiteX29" fmla="*/ 2746815 w 2991890"/>
              <a:gd name="connsiteY29" fmla="*/ 6041939 h 13297651"/>
              <a:gd name="connsiteX30" fmla="*/ 2609345 w 2991890"/>
              <a:gd name="connsiteY30" fmla="*/ 6063563 h 13297651"/>
              <a:gd name="connsiteX31" fmla="*/ 2210840 w 2991890"/>
              <a:gd name="connsiteY31" fmla="*/ 2705100 h 13297651"/>
              <a:gd name="connsiteX32" fmla="*/ 2991890 w 2991890"/>
              <a:gd name="connsiteY32" fmla="*/ 190500 h 13297651"/>
              <a:gd name="connsiteX0" fmla="*/ 324890 w 2991890"/>
              <a:gd name="connsiteY0" fmla="*/ 0 h 13297101"/>
              <a:gd name="connsiteX1" fmla="*/ 343940 w 2991890"/>
              <a:gd name="connsiteY1" fmla="*/ 1314450 h 13297101"/>
              <a:gd name="connsiteX2" fmla="*/ 172490 w 2991890"/>
              <a:gd name="connsiteY2" fmla="*/ 1238250 h 13297101"/>
              <a:gd name="connsiteX3" fmla="*/ 20090 w 2991890"/>
              <a:gd name="connsiteY3" fmla="*/ 1981200 h 13297101"/>
              <a:gd name="connsiteX4" fmla="*/ 648740 w 2991890"/>
              <a:gd name="connsiteY4" fmla="*/ 1562100 h 13297101"/>
              <a:gd name="connsiteX5" fmla="*/ 572540 w 2991890"/>
              <a:gd name="connsiteY5" fmla="*/ 1485900 h 13297101"/>
              <a:gd name="connsiteX6" fmla="*/ 1182140 w 2991890"/>
              <a:gd name="connsiteY6" fmla="*/ 876300 h 13297101"/>
              <a:gd name="connsiteX7" fmla="*/ 426833 w 2991890"/>
              <a:gd name="connsiteY7" fmla="*/ 3955192 h 13297101"/>
              <a:gd name="connsiteX8" fmla="*/ 267740 w 2991890"/>
              <a:gd name="connsiteY8" fmla="*/ 3905250 h 13297101"/>
              <a:gd name="connsiteX9" fmla="*/ 330553 w 2991890"/>
              <a:gd name="connsiteY9" fmla="*/ 4639962 h 13297101"/>
              <a:gd name="connsiteX10" fmla="*/ 819160 w 2991890"/>
              <a:gd name="connsiteY10" fmla="*/ 4113770 h 13297101"/>
              <a:gd name="connsiteX11" fmla="*/ 686840 w 2991890"/>
              <a:gd name="connsiteY11" fmla="*/ 4038600 h 13297101"/>
              <a:gd name="connsiteX12" fmla="*/ 1067840 w 2991890"/>
              <a:gd name="connsiteY12" fmla="*/ 3276600 h 13297101"/>
              <a:gd name="connsiteX13" fmla="*/ 644621 w 2991890"/>
              <a:gd name="connsiteY13" fmla="*/ 5987363 h 13297101"/>
              <a:gd name="connsiteX14" fmla="*/ 510241 w 2991890"/>
              <a:gd name="connsiteY14" fmla="*/ 5953383 h 13297101"/>
              <a:gd name="connsiteX15" fmla="*/ 661096 w 2991890"/>
              <a:gd name="connsiteY15" fmla="*/ 6667500 h 13297101"/>
              <a:gd name="connsiteX16" fmla="*/ 1067840 w 2991890"/>
              <a:gd name="connsiteY16" fmla="*/ 6057900 h 13297101"/>
              <a:gd name="connsiteX17" fmla="*/ 937064 w 2991890"/>
              <a:gd name="connsiteY17" fmla="*/ 6034216 h 13297101"/>
              <a:gd name="connsiteX18" fmla="*/ 1505990 w 2991890"/>
              <a:gd name="connsiteY18" fmla="*/ 4533900 h 13297101"/>
              <a:gd name="connsiteX19" fmla="*/ 1410740 w 2991890"/>
              <a:gd name="connsiteY19" fmla="*/ 6743700 h 13297101"/>
              <a:gd name="connsiteX20" fmla="*/ 305325 w 2991890"/>
              <a:gd name="connsiteY20" fmla="*/ 12606982 h 13297101"/>
              <a:gd name="connsiteX21" fmla="*/ 163222 w 2991890"/>
              <a:gd name="connsiteY21" fmla="*/ 12595138 h 13297101"/>
              <a:gd name="connsiteX22" fmla="*/ 318711 w 2991890"/>
              <a:gd name="connsiteY22" fmla="*/ 13296900 h 13297101"/>
              <a:gd name="connsiteX23" fmla="*/ 723395 w 2991890"/>
              <a:gd name="connsiteY23" fmla="*/ 12667735 h 13297101"/>
              <a:gd name="connsiteX24" fmla="*/ 594679 w 2991890"/>
              <a:gd name="connsiteY24" fmla="*/ 12665675 h 13297101"/>
              <a:gd name="connsiteX25" fmla="*/ 2048142 w 2991890"/>
              <a:gd name="connsiteY25" fmla="*/ 5218156 h 13297101"/>
              <a:gd name="connsiteX26" fmla="*/ 2321021 w 2991890"/>
              <a:gd name="connsiteY26" fmla="*/ 6143368 h 13297101"/>
              <a:gd name="connsiteX27" fmla="*/ 2185096 w 2991890"/>
              <a:gd name="connsiteY27" fmla="*/ 6172200 h 13297101"/>
              <a:gd name="connsiteX28" fmla="*/ 2616553 w 2991890"/>
              <a:gd name="connsiteY28" fmla="*/ 6758631 h 13297101"/>
              <a:gd name="connsiteX29" fmla="*/ 2746815 w 2991890"/>
              <a:gd name="connsiteY29" fmla="*/ 6041939 h 13297101"/>
              <a:gd name="connsiteX30" fmla="*/ 2609345 w 2991890"/>
              <a:gd name="connsiteY30" fmla="*/ 6063563 h 13297101"/>
              <a:gd name="connsiteX31" fmla="*/ 2210840 w 2991890"/>
              <a:gd name="connsiteY31" fmla="*/ 2705100 h 13297101"/>
              <a:gd name="connsiteX32" fmla="*/ 2991890 w 2991890"/>
              <a:gd name="connsiteY32" fmla="*/ 190500 h 13297101"/>
              <a:gd name="connsiteX0" fmla="*/ 324890 w 2991890"/>
              <a:gd name="connsiteY0" fmla="*/ 0 h 13297101"/>
              <a:gd name="connsiteX1" fmla="*/ 343940 w 2991890"/>
              <a:gd name="connsiteY1" fmla="*/ 1314450 h 13297101"/>
              <a:gd name="connsiteX2" fmla="*/ 172490 w 2991890"/>
              <a:gd name="connsiteY2" fmla="*/ 1238250 h 13297101"/>
              <a:gd name="connsiteX3" fmla="*/ 20090 w 2991890"/>
              <a:gd name="connsiteY3" fmla="*/ 1981200 h 13297101"/>
              <a:gd name="connsiteX4" fmla="*/ 648740 w 2991890"/>
              <a:gd name="connsiteY4" fmla="*/ 1562100 h 13297101"/>
              <a:gd name="connsiteX5" fmla="*/ 572540 w 2991890"/>
              <a:gd name="connsiteY5" fmla="*/ 1485900 h 13297101"/>
              <a:gd name="connsiteX6" fmla="*/ 1182140 w 2991890"/>
              <a:gd name="connsiteY6" fmla="*/ 876300 h 13297101"/>
              <a:gd name="connsiteX7" fmla="*/ 426833 w 2991890"/>
              <a:gd name="connsiteY7" fmla="*/ 3955192 h 13297101"/>
              <a:gd name="connsiteX8" fmla="*/ 267740 w 2991890"/>
              <a:gd name="connsiteY8" fmla="*/ 3905250 h 13297101"/>
              <a:gd name="connsiteX9" fmla="*/ 330553 w 2991890"/>
              <a:gd name="connsiteY9" fmla="*/ 4639962 h 13297101"/>
              <a:gd name="connsiteX10" fmla="*/ 819160 w 2991890"/>
              <a:gd name="connsiteY10" fmla="*/ 4113770 h 13297101"/>
              <a:gd name="connsiteX11" fmla="*/ 686840 w 2991890"/>
              <a:gd name="connsiteY11" fmla="*/ 4038600 h 13297101"/>
              <a:gd name="connsiteX12" fmla="*/ 1067840 w 2991890"/>
              <a:gd name="connsiteY12" fmla="*/ 3276600 h 13297101"/>
              <a:gd name="connsiteX13" fmla="*/ 644621 w 2991890"/>
              <a:gd name="connsiteY13" fmla="*/ 5987363 h 13297101"/>
              <a:gd name="connsiteX14" fmla="*/ 510241 w 2991890"/>
              <a:gd name="connsiteY14" fmla="*/ 5953383 h 13297101"/>
              <a:gd name="connsiteX15" fmla="*/ 661096 w 2991890"/>
              <a:gd name="connsiteY15" fmla="*/ 6667500 h 13297101"/>
              <a:gd name="connsiteX16" fmla="*/ 1067840 w 2991890"/>
              <a:gd name="connsiteY16" fmla="*/ 6057900 h 13297101"/>
              <a:gd name="connsiteX17" fmla="*/ 937064 w 2991890"/>
              <a:gd name="connsiteY17" fmla="*/ 6034216 h 13297101"/>
              <a:gd name="connsiteX18" fmla="*/ 1505990 w 2991890"/>
              <a:gd name="connsiteY18" fmla="*/ 4533900 h 13297101"/>
              <a:gd name="connsiteX19" fmla="*/ 1410740 w 2991890"/>
              <a:gd name="connsiteY19" fmla="*/ 6743700 h 13297101"/>
              <a:gd name="connsiteX20" fmla="*/ 305325 w 2991890"/>
              <a:gd name="connsiteY20" fmla="*/ 12606982 h 13297101"/>
              <a:gd name="connsiteX21" fmla="*/ 163222 w 2991890"/>
              <a:gd name="connsiteY21" fmla="*/ 12595138 h 13297101"/>
              <a:gd name="connsiteX22" fmla="*/ 318711 w 2991890"/>
              <a:gd name="connsiteY22" fmla="*/ 13296900 h 13297101"/>
              <a:gd name="connsiteX23" fmla="*/ 723395 w 2991890"/>
              <a:gd name="connsiteY23" fmla="*/ 12667735 h 13297101"/>
              <a:gd name="connsiteX24" fmla="*/ 594679 w 2991890"/>
              <a:gd name="connsiteY24" fmla="*/ 12665675 h 13297101"/>
              <a:gd name="connsiteX25" fmla="*/ 2048142 w 2991890"/>
              <a:gd name="connsiteY25" fmla="*/ 5218156 h 13297101"/>
              <a:gd name="connsiteX26" fmla="*/ 2321021 w 2991890"/>
              <a:gd name="connsiteY26" fmla="*/ 6143368 h 13297101"/>
              <a:gd name="connsiteX27" fmla="*/ 2185096 w 2991890"/>
              <a:gd name="connsiteY27" fmla="*/ 6172200 h 13297101"/>
              <a:gd name="connsiteX28" fmla="*/ 2616553 w 2991890"/>
              <a:gd name="connsiteY28" fmla="*/ 6758631 h 13297101"/>
              <a:gd name="connsiteX29" fmla="*/ 2746815 w 2991890"/>
              <a:gd name="connsiteY29" fmla="*/ 6041939 h 13297101"/>
              <a:gd name="connsiteX30" fmla="*/ 2609345 w 2991890"/>
              <a:gd name="connsiteY30" fmla="*/ 6063563 h 13297101"/>
              <a:gd name="connsiteX31" fmla="*/ 2210840 w 2991890"/>
              <a:gd name="connsiteY31" fmla="*/ 2705100 h 13297101"/>
              <a:gd name="connsiteX32" fmla="*/ 2991890 w 2991890"/>
              <a:gd name="connsiteY32" fmla="*/ 190500 h 13297101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95138 h 13296900"/>
              <a:gd name="connsiteX22" fmla="*/ 318711 w 2991890"/>
              <a:gd name="connsiteY22" fmla="*/ 13296900 h 13296900"/>
              <a:gd name="connsiteX23" fmla="*/ 723395 w 2991890"/>
              <a:gd name="connsiteY23" fmla="*/ 12667735 h 13296900"/>
              <a:gd name="connsiteX24" fmla="*/ 594679 w 2991890"/>
              <a:gd name="connsiteY24" fmla="*/ 12665675 h 13296900"/>
              <a:gd name="connsiteX25" fmla="*/ 2048142 w 2991890"/>
              <a:gd name="connsiteY25" fmla="*/ 5218156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95138 h 13296900"/>
              <a:gd name="connsiteX22" fmla="*/ 318711 w 2991890"/>
              <a:gd name="connsiteY22" fmla="*/ 13296900 h 13296900"/>
              <a:gd name="connsiteX23" fmla="*/ 723395 w 2991890"/>
              <a:gd name="connsiteY23" fmla="*/ 12667735 h 13296900"/>
              <a:gd name="connsiteX24" fmla="*/ 594679 w 2991890"/>
              <a:gd name="connsiteY24" fmla="*/ 12665675 h 13296900"/>
              <a:gd name="connsiteX25" fmla="*/ 2048142 w 2991890"/>
              <a:gd name="connsiteY25" fmla="*/ 5218156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95138 h 13296900"/>
              <a:gd name="connsiteX22" fmla="*/ 318711 w 2991890"/>
              <a:gd name="connsiteY22" fmla="*/ 13296900 h 13296900"/>
              <a:gd name="connsiteX23" fmla="*/ 723395 w 2991890"/>
              <a:gd name="connsiteY23" fmla="*/ 12667735 h 13296900"/>
              <a:gd name="connsiteX24" fmla="*/ 594679 w 2991890"/>
              <a:gd name="connsiteY24" fmla="*/ 12665675 h 13296900"/>
              <a:gd name="connsiteX25" fmla="*/ 2048142 w 2991890"/>
              <a:gd name="connsiteY25" fmla="*/ 5218156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7305"/>
              <a:gd name="connsiteX1" fmla="*/ 343940 w 2991890"/>
              <a:gd name="connsiteY1" fmla="*/ 1314450 h 13297305"/>
              <a:gd name="connsiteX2" fmla="*/ 172490 w 2991890"/>
              <a:gd name="connsiteY2" fmla="*/ 1238250 h 13297305"/>
              <a:gd name="connsiteX3" fmla="*/ 20090 w 2991890"/>
              <a:gd name="connsiteY3" fmla="*/ 1981200 h 13297305"/>
              <a:gd name="connsiteX4" fmla="*/ 648740 w 2991890"/>
              <a:gd name="connsiteY4" fmla="*/ 1562100 h 13297305"/>
              <a:gd name="connsiteX5" fmla="*/ 572540 w 2991890"/>
              <a:gd name="connsiteY5" fmla="*/ 1485900 h 13297305"/>
              <a:gd name="connsiteX6" fmla="*/ 1182140 w 2991890"/>
              <a:gd name="connsiteY6" fmla="*/ 876300 h 13297305"/>
              <a:gd name="connsiteX7" fmla="*/ 426833 w 2991890"/>
              <a:gd name="connsiteY7" fmla="*/ 3955192 h 13297305"/>
              <a:gd name="connsiteX8" fmla="*/ 267740 w 2991890"/>
              <a:gd name="connsiteY8" fmla="*/ 3905250 h 13297305"/>
              <a:gd name="connsiteX9" fmla="*/ 330553 w 2991890"/>
              <a:gd name="connsiteY9" fmla="*/ 4639962 h 13297305"/>
              <a:gd name="connsiteX10" fmla="*/ 819160 w 2991890"/>
              <a:gd name="connsiteY10" fmla="*/ 4113770 h 13297305"/>
              <a:gd name="connsiteX11" fmla="*/ 686840 w 2991890"/>
              <a:gd name="connsiteY11" fmla="*/ 4038600 h 13297305"/>
              <a:gd name="connsiteX12" fmla="*/ 1067840 w 2991890"/>
              <a:gd name="connsiteY12" fmla="*/ 3276600 h 13297305"/>
              <a:gd name="connsiteX13" fmla="*/ 644621 w 2991890"/>
              <a:gd name="connsiteY13" fmla="*/ 5987363 h 13297305"/>
              <a:gd name="connsiteX14" fmla="*/ 510241 w 2991890"/>
              <a:gd name="connsiteY14" fmla="*/ 5953383 h 13297305"/>
              <a:gd name="connsiteX15" fmla="*/ 661096 w 2991890"/>
              <a:gd name="connsiteY15" fmla="*/ 6667500 h 13297305"/>
              <a:gd name="connsiteX16" fmla="*/ 1067840 w 2991890"/>
              <a:gd name="connsiteY16" fmla="*/ 6057900 h 13297305"/>
              <a:gd name="connsiteX17" fmla="*/ 937064 w 2991890"/>
              <a:gd name="connsiteY17" fmla="*/ 6034216 h 13297305"/>
              <a:gd name="connsiteX18" fmla="*/ 1505990 w 2991890"/>
              <a:gd name="connsiteY18" fmla="*/ 4533900 h 13297305"/>
              <a:gd name="connsiteX19" fmla="*/ 1410740 w 2991890"/>
              <a:gd name="connsiteY19" fmla="*/ 6743700 h 13297305"/>
              <a:gd name="connsiteX20" fmla="*/ 305325 w 2991890"/>
              <a:gd name="connsiteY20" fmla="*/ 12606982 h 13297305"/>
              <a:gd name="connsiteX21" fmla="*/ 163222 w 2991890"/>
              <a:gd name="connsiteY21" fmla="*/ 12574543 h 13297305"/>
              <a:gd name="connsiteX22" fmla="*/ 318711 w 2991890"/>
              <a:gd name="connsiteY22" fmla="*/ 13296900 h 13297305"/>
              <a:gd name="connsiteX23" fmla="*/ 723395 w 2991890"/>
              <a:gd name="connsiteY23" fmla="*/ 12667735 h 13297305"/>
              <a:gd name="connsiteX24" fmla="*/ 594679 w 2991890"/>
              <a:gd name="connsiteY24" fmla="*/ 12665675 h 13297305"/>
              <a:gd name="connsiteX25" fmla="*/ 2048142 w 2991890"/>
              <a:gd name="connsiteY25" fmla="*/ 5218156 h 13297305"/>
              <a:gd name="connsiteX26" fmla="*/ 2321021 w 2991890"/>
              <a:gd name="connsiteY26" fmla="*/ 6143368 h 13297305"/>
              <a:gd name="connsiteX27" fmla="*/ 2185096 w 2991890"/>
              <a:gd name="connsiteY27" fmla="*/ 6172200 h 13297305"/>
              <a:gd name="connsiteX28" fmla="*/ 2616553 w 2991890"/>
              <a:gd name="connsiteY28" fmla="*/ 6758631 h 13297305"/>
              <a:gd name="connsiteX29" fmla="*/ 2746815 w 2991890"/>
              <a:gd name="connsiteY29" fmla="*/ 6041939 h 13297305"/>
              <a:gd name="connsiteX30" fmla="*/ 2609345 w 2991890"/>
              <a:gd name="connsiteY30" fmla="*/ 6063563 h 13297305"/>
              <a:gd name="connsiteX31" fmla="*/ 2210840 w 2991890"/>
              <a:gd name="connsiteY31" fmla="*/ 2705100 h 13297305"/>
              <a:gd name="connsiteX32" fmla="*/ 2991890 w 2991890"/>
              <a:gd name="connsiteY32" fmla="*/ 190500 h 13297305"/>
              <a:gd name="connsiteX0" fmla="*/ 324890 w 2991890"/>
              <a:gd name="connsiteY0" fmla="*/ 0 h 13297574"/>
              <a:gd name="connsiteX1" fmla="*/ 343940 w 2991890"/>
              <a:gd name="connsiteY1" fmla="*/ 1314450 h 13297574"/>
              <a:gd name="connsiteX2" fmla="*/ 172490 w 2991890"/>
              <a:gd name="connsiteY2" fmla="*/ 1238250 h 13297574"/>
              <a:gd name="connsiteX3" fmla="*/ 20090 w 2991890"/>
              <a:gd name="connsiteY3" fmla="*/ 1981200 h 13297574"/>
              <a:gd name="connsiteX4" fmla="*/ 648740 w 2991890"/>
              <a:gd name="connsiteY4" fmla="*/ 1562100 h 13297574"/>
              <a:gd name="connsiteX5" fmla="*/ 572540 w 2991890"/>
              <a:gd name="connsiteY5" fmla="*/ 1485900 h 13297574"/>
              <a:gd name="connsiteX6" fmla="*/ 1182140 w 2991890"/>
              <a:gd name="connsiteY6" fmla="*/ 876300 h 13297574"/>
              <a:gd name="connsiteX7" fmla="*/ 426833 w 2991890"/>
              <a:gd name="connsiteY7" fmla="*/ 3955192 h 13297574"/>
              <a:gd name="connsiteX8" fmla="*/ 267740 w 2991890"/>
              <a:gd name="connsiteY8" fmla="*/ 3905250 h 13297574"/>
              <a:gd name="connsiteX9" fmla="*/ 330553 w 2991890"/>
              <a:gd name="connsiteY9" fmla="*/ 4639962 h 13297574"/>
              <a:gd name="connsiteX10" fmla="*/ 819160 w 2991890"/>
              <a:gd name="connsiteY10" fmla="*/ 4113770 h 13297574"/>
              <a:gd name="connsiteX11" fmla="*/ 686840 w 2991890"/>
              <a:gd name="connsiteY11" fmla="*/ 4038600 h 13297574"/>
              <a:gd name="connsiteX12" fmla="*/ 1067840 w 2991890"/>
              <a:gd name="connsiteY12" fmla="*/ 3276600 h 13297574"/>
              <a:gd name="connsiteX13" fmla="*/ 644621 w 2991890"/>
              <a:gd name="connsiteY13" fmla="*/ 5987363 h 13297574"/>
              <a:gd name="connsiteX14" fmla="*/ 510241 w 2991890"/>
              <a:gd name="connsiteY14" fmla="*/ 5953383 h 13297574"/>
              <a:gd name="connsiteX15" fmla="*/ 661096 w 2991890"/>
              <a:gd name="connsiteY15" fmla="*/ 6667500 h 13297574"/>
              <a:gd name="connsiteX16" fmla="*/ 1067840 w 2991890"/>
              <a:gd name="connsiteY16" fmla="*/ 6057900 h 13297574"/>
              <a:gd name="connsiteX17" fmla="*/ 937064 w 2991890"/>
              <a:gd name="connsiteY17" fmla="*/ 6034216 h 13297574"/>
              <a:gd name="connsiteX18" fmla="*/ 1505990 w 2991890"/>
              <a:gd name="connsiteY18" fmla="*/ 4533900 h 13297574"/>
              <a:gd name="connsiteX19" fmla="*/ 1410740 w 2991890"/>
              <a:gd name="connsiteY19" fmla="*/ 6743700 h 13297574"/>
              <a:gd name="connsiteX20" fmla="*/ 305325 w 2991890"/>
              <a:gd name="connsiteY20" fmla="*/ 12606982 h 13297574"/>
              <a:gd name="connsiteX21" fmla="*/ 163222 w 2991890"/>
              <a:gd name="connsiteY21" fmla="*/ 12574543 h 13297574"/>
              <a:gd name="connsiteX22" fmla="*/ 318711 w 2991890"/>
              <a:gd name="connsiteY22" fmla="*/ 13296900 h 13297574"/>
              <a:gd name="connsiteX23" fmla="*/ 723395 w 2991890"/>
              <a:gd name="connsiteY23" fmla="*/ 12692449 h 13297574"/>
              <a:gd name="connsiteX24" fmla="*/ 594679 w 2991890"/>
              <a:gd name="connsiteY24" fmla="*/ 12665675 h 13297574"/>
              <a:gd name="connsiteX25" fmla="*/ 2048142 w 2991890"/>
              <a:gd name="connsiteY25" fmla="*/ 5218156 h 13297574"/>
              <a:gd name="connsiteX26" fmla="*/ 2321021 w 2991890"/>
              <a:gd name="connsiteY26" fmla="*/ 6143368 h 13297574"/>
              <a:gd name="connsiteX27" fmla="*/ 2185096 w 2991890"/>
              <a:gd name="connsiteY27" fmla="*/ 6172200 h 13297574"/>
              <a:gd name="connsiteX28" fmla="*/ 2616553 w 2991890"/>
              <a:gd name="connsiteY28" fmla="*/ 6758631 h 13297574"/>
              <a:gd name="connsiteX29" fmla="*/ 2746815 w 2991890"/>
              <a:gd name="connsiteY29" fmla="*/ 6041939 h 13297574"/>
              <a:gd name="connsiteX30" fmla="*/ 2609345 w 2991890"/>
              <a:gd name="connsiteY30" fmla="*/ 6063563 h 13297574"/>
              <a:gd name="connsiteX31" fmla="*/ 2210840 w 2991890"/>
              <a:gd name="connsiteY31" fmla="*/ 2705100 h 13297574"/>
              <a:gd name="connsiteX32" fmla="*/ 2991890 w 2991890"/>
              <a:gd name="connsiteY32" fmla="*/ 190500 h 13297574"/>
              <a:gd name="connsiteX0" fmla="*/ 324890 w 2991890"/>
              <a:gd name="connsiteY0" fmla="*/ 0 h 13297574"/>
              <a:gd name="connsiteX1" fmla="*/ 343940 w 2991890"/>
              <a:gd name="connsiteY1" fmla="*/ 1314450 h 13297574"/>
              <a:gd name="connsiteX2" fmla="*/ 172490 w 2991890"/>
              <a:gd name="connsiteY2" fmla="*/ 1238250 h 13297574"/>
              <a:gd name="connsiteX3" fmla="*/ 20090 w 2991890"/>
              <a:gd name="connsiteY3" fmla="*/ 1981200 h 13297574"/>
              <a:gd name="connsiteX4" fmla="*/ 648740 w 2991890"/>
              <a:gd name="connsiteY4" fmla="*/ 1562100 h 13297574"/>
              <a:gd name="connsiteX5" fmla="*/ 572540 w 2991890"/>
              <a:gd name="connsiteY5" fmla="*/ 1485900 h 13297574"/>
              <a:gd name="connsiteX6" fmla="*/ 1182140 w 2991890"/>
              <a:gd name="connsiteY6" fmla="*/ 876300 h 13297574"/>
              <a:gd name="connsiteX7" fmla="*/ 426833 w 2991890"/>
              <a:gd name="connsiteY7" fmla="*/ 3955192 h 13297574"/>
              <a:gd name="connsiteX8" fmla="*/ 267740 w 2991890"/>
              <a:gd name="connsiteY8" fmla="*/ 3905250 h 13297574"/>
              <a:gd name="connsiteX9" fmla="*/ 330553 w 2991890"/>
              <a:gd name="connsiteY9" fmla="*/ 4639962 h 13297574"/>
              <a:gd name="connsiteX10" fmla="*/ 819160 w 2991890"/>
              <a:gd name="connsiteY10" fmla="*/ 4113770 h 13297574"/>
              <a:gd name="connsiteX11" fmla="*/ 686840 w 2991890"/>
              <a:gd name="connsiteY11" fmla="*/ 4038600 h 13297574"/>
              <a:gd name="connsiteX12" fmla="*/ 1067840 w 2991890"/>
              <a:gd name="connsiteY12" fmla="*/ 3276600 h 13297574"/>
              <a:gd name="connsiteX13" fmla="*/ 644621 w 2991890"/>
              <a:gd name="connsiteY13" fmla="*/ 5987363 h 13297574"/>
              <a:gd name="connsiteX14" fmla="*/ 510241 w 2991890"/>
              <a:gd name="connsiteY14" fmla="*/ 5953383 h 13297574"/>
              <a:gd name="connsiteX15" fmla="*/ 661096 w 2991890"/>
              <a:gd name="connsiteY15" fmla="*/ 6667500 h 13297574"/>
              <a:gd name="connsiteX16" fmla="*/ 1067840 w 2991890"/>
              <a:gd name="connsiteY16" fmla="*/ 6057900 h 13297574"/>
              <a:gd name="connsiteX17" fmla="*/ 937064 w 2991890"/>
              <a:gd name="connsiteY17" fmla="*/ 6034216 h 13297574"/>
              <a:gd name="connsiteX18" fmla="*/ 1505990 w 2991890"/>
              <a:gd name="connsiteY18" fmla="*/ 4533900 h 13297574"/>
              <a:gd name="connsiteX19" fmla="*/ 1410740 w 2991890"/>
              <a:gd name="connsiteY19" fmla="*/ 6743700 h 13297574"/>
              <a:gd name="connsiteX20" fmla="*/ 305325 w 2991890"/>
              <a:gd name="connsiteY20" fmla="*/ 12606982 h 13297574"/>
              <a:gd name="connsiteX21" fmla="*/ 163222 w 2991890"/>
              <a:gd name="connsiteY21" fmla="*/ 12574543 h 13297574"/>
              <a:gd name="connsiteX22" fmla="*/ 318711 w 2991890"/>
              <a:gd name="connsiteY22" fmla="*/ 13296900 h 13297574"/>
              <a:gd name="connsiteX23" fmla="*/ 723395 w 2991890"/>
              <a:gd name="connsiteY23" fmla="*/ 12692449 h 13297574"/>
              <a:gd name="connsiteX24" fmla="*/ 594679 w 2991890"/>
              <a:gd name="connsiteY24" fmla="*/ 12665675 h 13297574"/>
              <a:gd name="connsiteX25" fmla="*/ 2048142 w 2991890"/>
              <a:gd name="connsiteY25" fmla="*/ 5218156 h 13297574"/>
              <a:gd name="connsiteX26" fmla="*/ 2321021 w 2991890"/>
              <a:gd name="connsiteY26" fmla="*/ 6143368 h 13297574"/>
              <a:gd name="connsiteX27" fmla="*/ 2185096 w 2991890"/>
              <a:gd name="connsiteY27" fmla="*/ 6172200 h 13297574"/>
              <a:gd name="connsiteX28" fmla="*/ 2616553 w 2991890"/>
              <a:gd name="connsiteY28" fmla="*/ 6758631 h 13297574"/>
              <a:gd name="connsiteX29" fmla="*/ 2746815 w 2991890"/>
              <a:gd name="connsiteY29" fmla="*/ 6041939 h 13297574"/>
              <a:gd name="connsiteX30" fmla="*/ 2609345 w 2991890"/>
              <a:gd name="connsiteY30" fmla="*/ 6063563 h 13297574"/>
              <a:gd name="connsiteX31" fmla="*/ 2210840 w 2991890"/>
              <a:gd name="connsiteY31" fmla="*/ 2705100 h 13297574"/>
              <a:gd name="connsiteX32" fmla="*/ 2991890 w 2991890"/>
              <a:gd name="connsiteY32" fmla="*/ 190500 h 13297574"/>
              <a:gd name="connsiteX0" fmla="*/ 324890 w 2991890"/>
              <a:gd name="connsiteY0" fmla="*/ 0 h 13297574"/>
              <a:gd name="connsiteX1" fmla="*/ 343940 w 2991890"/>
              <a:gd name="connsiteY1" fmla="*/ 1314450 h 13297574"/>
              <a:gd name="connsiteX2" fmla="*/ 172490 w 2991890"/>
              <a:gd name="connsiteY2" fmla="*/ 1238250 h 13297574"/>
              <a:gd name="connsiteX3" fmla="*/ 20090 w 2991890"/>
              <a:gd name="connsiteY3" fmla="*/ 1981200 h 13297574"/>
              <a:gd name="connsiteX4" fmla="*/ 648740 w 2991890"/>
              <a:gd name="connsiteY4" fmla="*/ 1562100 h 13297574"/>
              <a:gd name="connsiteX5" fmla="*/ 572540 w 2991890"/>
              <a:gd name="connsiteY5" fmla="*/ 1485900 h 13297574"/>
              <a:gd name="connsiteX6" fmla="*/ 1182140 w 2991890"/>
              <a:gd name="connsiteY6" fmla="*/ 876300 h 13297574"/>
              <a:gd name="connsiteX7" fmla="*/ 426833 w 2991890"/>
              <a:gd name="connsiteY7" fmla="*/ 3955192 h 13297574"/>
              <a:gd name="connsiteX8" fmla="*/ 267740 w 2991890"/>
              <a:gd name="connsiteY8" fmla="*/ 3905250 h 13297574"/>
              <a:gd name="connsiteX9" fmla="*/ 330553 w 2991890"/>
              <a:gd name="connsiteY9" fmla="*/ 4639962 h 13297574"/>
              <a:gd name="connsiteX10" fmla="*/ 819160 w 2991890"/>
              <a:gd name="connsiteY10" fmla="*/ 4113770 h 13297574"/>
              <a:gd name="connsiteX11" fmla="*/ 686840 w 2991890"/>
              <a:gd name="connsiteY11" fmla="*/ 4038600 h 13297574"/>
              <a:gd name="connsiteX12" fmla="*/ 1067840 w 2991890"/>
              <a:gd name="connsiteY12" fmla="*/ 3276600 h 13297574"/>
              <a:gd name="connsiteX13" fmla="*/ 644621 w 2991890"/>
              <a:gd name="connsiteY13" fmla="*/ 5987363 h 13297574"/>
              <a:gd name="connsiteX14" fmla="*/ 510241 w 2991890"/>
              <a:gd name="connsiteY14" fmla="*/ 5953383 h 13297574"/>
              <a:gd name="connsiteX15" fmla="*/ 661096 w 2991890"/>
              <a:gd name="connsiteY15" fmla="*/ 6667500 h 13297574"/>
              <a:gd name="connsiteX16" fmla="*/ 1067840 w 2991890"/>
              <a:gd name="connsiteY16" fmla="*/ 6057900 h 13297574"/>
              <a:gd name="connsiteX17" fmla="*/ 937064 w 2991890"/>
              <a:gd name="connsiteY17" fmla="*/ 6034216 h 13297574"/>
              <a:gd name="connsiteX18" fmla="*/ 1505990 w 2991890"/>
              <a:gd name="connsiteY18" fmla="*/ 4533900 h 13297574"/>
              <a:gd name="connsiteX19" fmla="*/ 1410740 w 2991890"/>
              <a:gd name="connsiteY19" fmla="*/ 6743700 h 13297574"/>
              <a:gd name="connsiteX20" fmla="*/ 305325 w 2991890"/>
              <a:gd name="connsiteY20" fmla="*/ 12606982 h 13297574"/>
              <a:gd name="connsiteX21" fmla="*/ 163222 w 2991890"/>
              <a:gd name="connsiteY21" fmla="*/ 12574543 h 13297574"/>
              <a:gd name="connsiteX22" fmla="*/ 318711 w 2991890"/>
              <a:gd name="connsiteY22" fmla="*/ 13296900 h 13297574"/>
              <a:gd name="connsiteX23" fmla="*/ 723395 w 2991890"/>
              <a:gd name="connsiteY23" fmla="*/ 12692449 h 13297574"/>
              <a:gd name="connsiteX24" fmla="*/ 594679 w 2991890"/>
              <a:gd name="connsiteY24" fmla="*/ 12665675 h 13297574"/>
              <a:gd name="connsiteX25" fmla="*/ 2048142 w 2991890"/>
              <a:gd name="connsiteY25" fmla="*/ 5218156 h 13297574"/>
              <a:gd name="connsiteX26" fmla="*/ 2321021 w 2991890"/>
              <a:gd name="connsiteY26" fmla="*/ 6143368 h 13297574"/>
              <a:gd name="connsiteX27" fmla="*/ 2185096 w 2991890"/>
              <a:gd name="connsiteY27" fmla="*/ 6172200 h 13297574"/>
              <a:gd name="connsiteX28" fmla="*/ 2616553 w 2991890"/>
              <a:gd name="connsiteY28" fmla="*/ 6758631 h 13297574"/>
              <a:gd name="connsiteX29" fmla="*/ 2746815 w 2991890"/>
              <a:gd name="connsiteY29" fmla="*/ 6041939 h 13297574"/>
              <a:gd name="connsiteX30" fmla="*/ 2609345 w 2991890"/>
              <a:gd name="connsiteY30" fmla="*/ 6063563 h 13297574"/>
              <a:gd name="connsiteX31" fmla="*/ 2210840 w 2991890"/>
              <a:gd name="connsiteY31" fmla="*/ 2705100 h 13297574"/>
              <a:gd name="connsiteX32" fmla="*/ 2991890 w 2991890"/>
              <a:gd name="connsiteY32" fmla="*/ 190500 h 13297574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74543 h 13296900"/>
              <a:gd name="connsiteX22" fmla="*/ 318711 w 2991890"/>
              <a:gd name="connsiteY22" fmla="*/ 13296900 h 13296900"/>
              <a:gd name="connsiteX23" fmla="*/ 723395 w 2991890"/>
              <a:gd name="connsiteY23" fmla="*/ 12692449 h 13296900"/>
              <a:gd name="connsiteX24" fmla="*/ 594679 w 2991890"/>
              <a:gd name="connsiteY24" fmla="*/ 12665675 h 13296900"/>
              <a:gd name="connsiteX25" fmla="*/ 2048142 w 2991890"/>
              <a:gd name="connsiteY25" fmla="*/ 5218156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74543 h 13296900"/>
              <a:gd name="connsiteX22" fmla="*/ 318711 w 2991890"/>
              <a:gd name="connsiteY22" fmla="*/ 13296900 h 13296900"/>
              <a:gd name="connsiteX23" fmla="*/ 723395 w 2991890"/>
              <a:gd name="connsiteY23" fmla="*/ 12692449 h 13296900"/>
              <a:gd name="connsiteX24" fmla="*/ 594679 w 2991890"/>
              <a:gd name="connsiteY24" fmla="*/ 12665675 h 13296900"/>
              <a:gd name="connsiteX25" fmla="*/ 2048142 w 2991890"/>
              <a:gd name="connsiteY25" fmla="*/ 5218156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74543 h 13296900"/>
              <a:gd name="connsiteX22" fmla="*/ 318711 w 2991890"/>
              <a:gd name="connsiteY22" fmla="*/ 13296900 h 13296900"/>
              <a:gd name="connsiteX23" fmla="*/ 723395 w 2991890"/>
              <a:gd name="connsiteY23" fmla="*/ 12692449 h 13296900"/>
              <a:gd name="connsiteX24" fmla="*/ 594679 w 2991890"/>
              <a:gd name="connsiteY24" fmla="*/ 12665675 h 13296900"/>
              <a:gd name="connsiteX25" fmla="*/ 1899861 w 2991890"/>
              <a:gd name="connsiteY25" fmla="*/ 5885421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72540 w 2991890"/>
              <a:gd name="connsiteY5" fmla="*/ 1485900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74543 h 13296900"/>
              <a:gd name="connsiteX22" fmla="*/ 318711 w 2991890"/>
              <a:gd name="connsiteY22" fmla="*/ 13296900 h 13296900"/>
              <a:gd name="connsiteX23" fmla="*/ 723395 w 2991890"/>
              <a:gd name="connsiteY23" fmla="*/ 12692449 h 13296900"/>
              <a:gd name="connsiteX24" fmla="*/ 594679 w 2991890"/>
              <a:gd name="connsiteY24" fmla="*/ 12665675 h 13296900"/>
              <a:gd name="connsiteX25" fmla="*/ 1899861 w 2991890"/>
              <a:gd name="connsiteY25" fmla="*/ 5885421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4890 w 2991890"/>
              <a:gd name="connsiteY0" fmla="*/ 0 h 13296900"/>
              <a:gd name="connsiteX1" fmla="*/ 343940 w 2991890"/>
              <a:gd name="connsiteY1" fmla="*/ 1314450 h 13296900"/>
              <a:gd name="connsiteX2" fmla="*/ 172490 w 2991890"/>
              <a:gd name="connsiteY2" fmla="*/ 1238250 h 13296900"/>
              <a:gd name="connsiteX3" fmla="*/ 20090 w 2991890"/>
              <a:gd name="connsiteY3" fmla="*/ 1981200 h 13296900"/>
              <a:gd name="connsiteX4" fmla="*/ 648740 w 2991890"/>
              <a:gd name="connsiteY4" fmla="*/ 1562100 h 13296900"/>
              <a:gd name="connsiteX5" fmla="*/ 557146 w 2991890"/>
              <a:gd name="connsiteY5" fmla="*/ 1458191 h 13296900"/>
              <a:gd name="connsiteX6" fmla="*/ 1182140 w 2991890"/>
              <a:gd name="connsiteY6" fmla="*/ 876300 h 13296900"/>
              <a:gd name="connsiteX7" fmla="*/ 426833 w 2991890"/>
              <a:gd name="connsiteY7" fmla="*/ 3955192 h 13296900"/>
              <a:gd name="connsiteX8" fmla="*/ 267740 w 2991890"/>
              <a:gd name="connsiteY8" fmla="*/ 3905250 h 13296900"/>
              <a:gd name="connsiteX9" fmla="*/ 330553 w 2991890"/>
              <a:gd name="connsiteY9" fmla="*/ 4639962 h 13296900"/>
              <a:gd name="connsiteX10" fmla="*/ 819160 w 2991890"/>
              <a:gd name="connsiteY10" fmla="*/ 4113770 h 13296900"/>
              <a:gd name="connsiteX11" fmla="*/ 686840 w 2991890"/>
              <a:gd name="connsiteY11" fmla="*/ 4038600 h 13296900"/>
              <a:gd name="connsiteX12" fmla="*/ 1067840 w 2991890"/>
              <a:gd name="connsiteY12" fmla="*/ 3276600 h 13296900"/>
              <a:gd name="connsiteX13" fmla="*/ 644621 w 2991890"/>
              <a:gd name="connsiteY13" fmla="*/ 5987363 h 13296900"/>
              <a:gd name="connsiteX14" fmla="*/ 510241 w 2991890"/>
              <a:gd name="connsiteY14" fmla="*/ 5953383 h 13296900"/>
              <a:gd name="connsiteX15" fmla="*/ 661096 w 2991890"/>
              <a:gd name="connsiteY15" fmla="*/ 6667500 h 13296900"/>
              <a:gd name="connsiteX16" fmla="*/ 1067840 w 2991890"/>
              <a:gd name="connsiteY16" fmla="*/ 6057900 h 13296900"/>
              <a:gd name="connsiteX17" fmla="*/ 937064 w 2991890"/>
              <a:gd name="connsiteY17" fmla="*/ 6034216 h 13296900"/>
              <a:gd name="connsiteX18" fmla="*/ 1505990 w 2991890"/>
              <a:gd name="connsiteY18" fmla="*/ 4533900 h 13296900"/>
              <a:gd name="connsiteX19" fmla="*/ 1410740 w 2991890"/>
              <a:gd name="connsiteY19" fmla="*/ 6743700 h 13296900"/>
              <a:gd name="connsiteX20" fmla="*/ 305325 w 2991890"/>
              <a:gd name="connsiteY20" fmla="*/ 12606982 h 13296900"/>
              <a:gd name="connsiteX21" fmla="*/ 163222 w 2991890"/>
              <a:gd name="connsiteY21" fmla="*/ 12574543 h 13296900"/>
              <a:gd name="connsiteX22" fmla="*/ 318711 w 2991890"/>
              <a:gd name="connsiteY22" fmla="*/ 13296900 h 13296900"/>
              <a:gd name="connsiteX23" fmla="*/ 723395 w 2991890"/>
              <a:gd name="connsiteY23" fmla="*/ 12692449 h 13296900"/>
              <a:gd name="connsiteX24" fmla="*/ 594679 w 2991890"/>
              <a:gd name="connsiteY24" fmla="*/ 12665675 h 13296900"/>
              <a:gd name="connsiteX25" fmla="*/ 1899861 w 2991890"/>
              <a:gd name="connsiteY25" fmla="*/ 5885421 h 13296900"/>
              <a:gd name="connsiteX26" fmla="*/ 2321021 w 2991890"/>
              <a:gd name="connsiteY26" fmla="*/ 6143368 h 13296900"/>
              <a:gd name="connsiteX27" fmla="*/ 2185096 w 2991890"/>
              <a:gd name="connsiteY27" fmla="*/ 6172200 h 13296900"/>
              <a:gd name="connsiteX28" fmla="*/ 2616553 w 2991890"/>
              <a:gd name="connsiteY28" fmla="*/ 6758631 h 13296900"/>
              <a:gd name="connsiteX29" fmla="*/ 2746815 w 2991890"/>
              <a:gd name="connsiteY29" fmla="*/ 6041939 h 13296900"/>
              <a:gd name="connsiteX30" fmla="*/ 2609345 w 2991890"/>
              <a:gd name="connsiteY30" fmla="*/ 6063563 h 13296900"/>
              <a:gd name="connsiteX31" fmla="*/ 2210840 w 2991890"/>
              <a:gd name="connsiteY31" fmla="*/ 2705100 h 13296900"/>
              <a:gd name="connsiteX32" fmla="*/ 2991890 w 2991890"/>
              <a:gd name="connsiteY32" fmla="*/ 190500 h 13296900"/>
              <a:gd name="connsiteX0" fmla="*/ 326754 w 2993754"/>
              <a:gd name="connsiteY0" fmla="*/ 0 h 13296900"/>
              <a:gd name="connsiteX1" fmla="*/ 345804 w 2993754"/>
              <a:gd name="connsiteY1" fmla="*/ 1314450 h 13296900"/>
              <a:gd name="connsiteX2" fmla="*/ 174354 w 2993754"/>
              <a:gd name="connsiteY2" fmla="*/ 1238250 h 13296900"/>
              <a:gd name="connsiteX3" fmla="*/ 21954 w 2993754"/>
              <a:gd name="connsiteY3" fmla="*/ 1981200 h 13296900"/>
              <a:gd name="connsiteX4" fmla="*/ 681391 w 2993754"/>
              <a:gd name="connsiteY4" fmla="*/ 1522076 h 13296900"/>
              <a:gd name="connsiteX5" fmla="*/ 559010 w 2993754"/>
              <a:gd name="connsiteY5" fmla="*/ 1458191 h 13296900"/>
              <a:gd name="connsiteX6" fmla="*/ 1184004 w 2993754"/>
              <a:gd name="connsiteY6" fmla="*/ 876300 h 13296900"/>
              <a:gd name="connsiteX7" fmla="*/ 428697 w 2993754"/>
              <a:gd name="connsiteY7" fmla="*/ 3955192 h 13296900"/>
              <a:gd name="connsiteX8" fmla="*/ 269604 w 2993754"/>
              <a:gd name="connsiteY8" fmla="*/ 3905250 h 13296900"/>
              <a:gd name="connsiteX9" fmla="*/ 332417 w 2993754"/>
              <a:gd name="connsiteY9" fmla="*/ 4639962 h 13296900"/>
              <a:gd name="connsiteX10" fmla="*/ 821024 w 2993754"/>
              <a:gd name="connsiteY10" fmla="*/ 4113770 h 13296900"/>
              <a:gd name="connsiteX11" fmla="*/ 688704 w 2993754"/>
              <a:gd name="connsiteY11" fmla="*/ 4038600 h 13296900"/>
              <a:gd name="connsiteX12" fmla="*/ 1069704 w 2993754"/>
              <a:gd name="connsiteY12" fmla="*/ 3276600 h 13296900"/>
              <a:gd name="connsiteX13" fmla="*/ 646485 w 2993754"/>
              <a:gd name="connsiteY13" fmla="*/ 5987363 h 13296900"/>
              <a:gd name="connsiteX14" fmla="*/ 512105 w 2993754"/>
              <a:gd name="connsiteY14" fmla="*/ 5953383 h 13296900"/>
              <a:gd name="connsiteX15" fmla="*/ 662960 w 2993754"/>
              <a:gd name="connsiteY15" fmla="*/ 6667500 h 13296900"/>
              <a:gd name="connsiteX16" fmla="*/ 1069704 w 2993754"/>
              <a:gd name="connsiteY16" fmla="*/ 6057900 h 13296900"/>
              <a:gd name="connsiteX17" fmla="*/ 938928 w 2993754"/>
              <a:gd name="connsiteY17" fmla="*/ 6034216 h 13296900"/>
              <a:gd name="connsiteX18" fmla="*/ 1507854 w 2993754"/>
              <a:gd name="connsiteY18" fmla="*/ 4533900 h 13296900"/>
              <a:gd name="connsiteX19" fmla="*/ 1412604 w 2993754"/>
              <a:gd name="connsiteY19" fmla="*/ 6743700 h 13296900"/>
              <a:gd name="connsiteX20" fmla="*/ 307189 w 2993754"/>
              <a:gd name="connsiteY20" fmla="*/ 12606982 h 13296900"/>
              <a:gd name="connsiteX21" fmla="*/ 165086 w 2993754"/>
              <a:gd name="connsiteY21" fmla="*/ 12574543 h 13296900"/>
              <a:gd name="connsiteX22" fmla="*/ 320575 w 2993754"/>
              <a:gd name="connsiteY22" fmla="*/ 13296900 h 13296900"/>
              <a:gd name="connsiteX23" fmla="*/ 725259 w 2993754"/>
              <a:gd name="connsiteY23" fmla="*/ 12692449 h 13296900"/>
              <a:gd name="connsiteX24" fmla="*/ 596543 w 2993754"/>
              <a:gd name="connsiteY24" fmla="*/ 12665675 h 13296900"/>
              <a:gd name="connsiteX25" fmla="*/ 1901725 w 2993754"/>
              <a:gd name="connsiteY25" fmla="*/ 5885421 h 13296900"/>
              <a:gd name="connsiteX26" fmla="*/ 2322885 w 2993754"/>
              <a:gd name="connsiteY26" fmla="*/ 6143368 h 13296900"/>
              <a:gd name="connsiteX27" fmla="*/ 2186960 w 2993754"/>
              <a:gd name="connsiteY27" fmla="*/ 6172200 h 13296900"/>
              <a:gd name="connsiteX28" fmla="*/ 2618417 w 2993754"/>
              <a:gd name="connsiteY28" fmla="*/ 6758631 h 13296900"/>
              <a:gd name="connsiteX29" fmla="*/ 2748679 w 2993754"/>
              <a:gd name="connsiteY29" fmla="*/ 6041939 h 13296900"/>
              <a:gd name="connsiteX30" fmla="*/ 2611209 w 2993754"/>
              <a:gd name="connsiteY30" fmla="*/ 6063563 h 13296900"/>
              <a:gd name="connsiteX31" fmla="*/ 2212704 w 2993754"/>
              <a:gd name="connsiteY31" fmla="*/ 2705100 h 13296900"/>
              <a:gd name="connsiteX32" fmla="*/ 2993754 w 2993754"/>
              <a:gd name="connsiteY32" fmla="*/ 190500 h 13296900"/>
              <a:gd name="connsiteX0" fmla="*/ 326021 w 2993021"/>
              <a:gd name="connsiteY0" fmla="*/ 0 h 13296900"/>
              <a:gd name="connsiteX1" fmla="*/ 289653 w 2993021"/>
              <a:gd name="connsiteY1" fmla="*/ 1348316 h 13296900"/>
              <a:gd name="connsiteX2" fmla="*/ 173621 w 2993021"/>
              <a:gd name="connsiteY2" fmla="*/ 1238250 h 13296900"/>
              <a:gd name="connsiteX3" fmla="*/ 21221 w 2993021"/>
              <a:gd name="connsiteY3" fmla="*/ 1981200 h 13296900"/>
              <a:gd name="connsiteX4" fmla="*/ 680658 w 2993021"/>
              <a:gd name="connsiteY4" fmla="*/ 1522076 h 13296900"/>
              <a:gd name="connsiteX5" fmla="*/ 558277 w 2993021"/>
              <a:gd name="connsiteY5" fmla="*/ 1458191 h 13296900"/>
              <a:gd name="connsiteX6" fmla="*/ 1183271 w 2993021"/>
              <a:gd name="connsiteY6" fmla="*/ 876300 h 13296900"/>
              <a:gd name="connsiteX7" fmla="*/ 427964 w 2993021"/>
              <a:gd name="connsiteY7" fmla="*/ 3955192 h 13296900"/>
              <a:gd name="connsiteX8" fmla="*/ 268871 w 2993021"/>
              <a:gd name="connsiteY8" fmla="*/ 3905250 h 13296900"/>
              <a:gd name="connsiteX9" fmla="*/ 331684 w 2993021"/>
              <a:gd name="connsiteY9" fmla="*/ 4639962 h 13296900"/>
              <a:gd name="connsiteX10" fmla="*/ 820291 w 2993021"/>
              <a:gd name="connsiteY10" fmla="*/ 4113770 h 13296900"/>
              <a:gd name="connsiteX11" fmla="*/ 687971 w 2993021"/>
              <a:gd name="connsiteY11" fmla="*/ 4038600 h 13296900"/>
              <a:gd name="connsiteX12" fmla="*/ 1068971 w 2993021"/>
              <a:gd name="connsiteY12" fmla="*/ 3276600 h 13296900"/>
              <a:gd name="connsiteX13" fmla="*/ 645752 w 2993021"/>
              <a:gd name="connsiteY13" fmla="*/ 5987363 h 13296900"/>
              <a:gd name="connsiteX14" fmla="*/ 511372 w 2993021"/>
              <a:gd name="connsiteY14" fmla="*/ 5953383 h 13296900"/>
              <a:gd name="connsiteX15" fmla="*/ 662227 w 2993021"/>
              <a:gd name="connsiteY15" fmla="*/ 6667500 h 13296900"/>
              <a:gd name="connsiteX16" fmla="*/ 1068971 w 2993021"/>
              <a:gd name="connsiteY16" fmla="*/ 6057900 h 13296900"/>
              <a:gd name="connsiteX17" fmla="*/ 938195 w 2993021"/>
              <a:gd name="connsiteY17" fmla="*/ 6034216 h 13296900"/>
              <a:gd name="connsiteX18" fmla="*/ 1507121 w 2993021"/>
              <a:gd name="connsiteY18" fmla="*/ 4533900 h 13296900"/>
              <a:gd name="connsiteX19" fmla="*/ 1411871 w 2993021"/>
              <a:gd name="connsiteY19" fmla="*/ 6743700 h 13296900"/>
              <a:gd name="connsiteX20" fmla="*/ 306456 w 2993021"/>
              <a:gd name="connsiteY20" fmla="*/ 12606982 h 13296900"/>
              <a:gd name="connsiteX21" fmla="*/ 164353 w 2993021"/>
              <a:gd name="connsiteY21" fmla="*/ 12574543 h 13296900"/>
              <a:gd name="connsiteX22" fmla="*/ 319842 w 2993021"/>
              <a:gd name="connsiteY22" fmla="*/ 13296900 h 13296900"/>
              <a:gd name="connsiteX23" fmla="*/ 724526 w 2993021"/>
              <a:gd name="connsiteY23" fmla="*/ 12692449 h 13296900"/>
              <a:gd name="connsiteX24" fmla="*/ 595810 w 2993021"/>
              <a:gd name="connsiteY24" fmla="*/ 12665675 h 13296900"/>
              <a:gd name="connsiteX25" fmla="*/ 1900992 w 2993021"/>
              <a:gd name="connsiteY25" fmla="*/ 5885421 h 13296900"/>
              <a:gd name="connsiteX26" fmla="*/ 2322152 w 2993021"/>
              <a:gd name="connsiteY26" fmla="*/ 6143368 h 13296900"/>
              <a:gd name="connsiteX27" fmla="*/ 2186227 w 2993021"/>
              <a:gd name="connsiteY27" fmla="*/ 6172200 h 13296900"/>
              <a:gd name="connsiteX28" fmla="*/ 2617684 w 2993021"/>
              <a:gd name="connsiteY28" fmla="*/ 6758631 h 13296900"/>
              <a:gd name="connsiteX29" fmla="*/ 2747946 w 2993021"/>
              <a:gd name="connsiteY29" fmla="*/ 6041939 h 13296900"/>
              <a:gd name="connsiteX30" fmla="*/ 2610476 w 2993021"/>
              <a:gd name="connsiteY30" fmla="*/ 6063563 h 13296900"/>
              <a:gd name="connsiteX31" fmla="*/ 2211971 w 2993021"/>
              <a:gd name="connsiteY31" fmla="*/ 2705100 h 13296900"/>
              <a:gd name="connsiteX32" fmla="*/ 2993021 w 2993021"/>
              <a:gd name="connsiteY32" fmla="*/ 190500 h 13296900"/>
              <a:gd name="connsiteX0" fmla="*/ 326463 w 2993463"/>
              <a:gd name="connsiteY0" fmla="*/ 0 h 13296900"/>
              <a:gd name="connsiteX1" fmla="*/ 290095 w 2993463"/>
              <a:gd name="connsiteY1" fmla="*/ 1348316 h 13296900"/>
              <a:gd name="connsiteX2" fmla="*/ 170984 w 2993463"/>
              <a:gd name="connsiteY2" fmla="*/ 1287510 h 13296900"/>
              <a:gd name="connsiteX3" fmla="*/ 21663 w 2993463"/>
              <a:gd name="connsiteY3" fmla="*/ 1981200 h 13296900"/>
              <a:gd name="connsiteX4" fmla="*/ 681100 w 2993463"/>
              <a:gd name="connsiteY4" fmla="*/ 1522076 h 13296900"/>
              <a:gd name="connsiteX5" fmla="*/ 558719 w 2993463"/>
              <a:gd name="connsiteY5" fmla="*/ 1458191 h 13296900"/>
              <a:gd name="connsiteX6" fmla="*/ 1183713 w 2993463"/>
              <a:gd name="connsiteY6" fmla="*/ 876300 h 13296900"/>
              <a:gd name="connsiteX7" fmla="*/ 428406 w 2993463"/>
              <a:gd name="connsiteY7" fmla="*/ 3955192 h 13296900"/>
              <a:gd name="connsiteX8" fmla="*/ 269313 w 2993463"/>
              <a:gd name="connsiteY8" fmla="*/ 3905250 h 13296900"/>
              <a:gd name="connsiteX9" fmla="*/ 332126 w 2993463"/>
              <a:gd name="connsiteY9" fmla="*/ 4639962 h 13296900"/>
              <a:gd name="connsiteX10" fmla="*/ 820733 w 2993463"/>
              <a:gd name="connsiteY10" fmla="*/ 4113770 h 13296900"/>
              <a:gd name="connsiteX11" fmla="*/ 688413 w 2993463"/>
              <a:gd name="connsiteY11" fmla="*/ 4038600 h 13296900"/>
              <a:gd name="connsiteX12" fmla="*/ 1069413 w 2993463"/>
              <a:gd name="connsiteY12" fmla="*/ 3276600 h 13296900"/>
              <a:gd name="connsiteX13" fmla="*/ 646194 w 2993463"/>
              <a:gd name="connsiteY13" fmla="*/ 5987363 h 13296900"/>
              <a:gd name="connsiteX14" fmla="*/ 511814 w 2993463"/>
              <a:gd name="connsiteY14" fmla="*/ 5953383 h 13296900"/>
              <a:gd name="connsiteX15" fmla="*/ 662669 w 2993463"/>
              <a:gd name="connsiteY15" fmla="*/ 6667500 h 13296900"/>
              <a:gd name="connsiteX16" fmla="*/ 1069413 w 2993463"/>
              <a:gd name="connsiteY16" fmla="*/ 6057900 h 13296900"/>
              <a:gd name="connsiteX17" fmla="*/ 938637 w 2993463"/>
              <a:gd name="connsiteY17" fmla="*/ 6034216 h 13296900"/>
              <a:gd name="connsiteX18" fmla="*/ 1507563 w 2993463"/>
              <a:gd name="connsiteY18" fmla="*/ 4533900 h 13296900"/>
              <a:gd name="connsiteX19" fmla="*/ 1412313 w 2993463"/>
              <a:gd name="connsiteY19" fmla="*/ 6743700 h 13296900"/>
              <a:gd name="connsiteX20" fmla="*/ 306898 w 2993463"/>
              <a:gd name="connsiteY20" fmla="*/ 12606982 h 13296900"/>
              <a:gd name="connsiteX21" fmla="*/ 164795 w 2993463"/>
              <a:gd name="connsiteY21" fmla="*/ 12574543 h 13296900"/>
              <a:gd name="connsiteX22" fmla="*/ 320284 w 2993463"/>
              <a:gd name="connsiteY22" fmla="*/ 13296900 h 13296900"/>
              <a:gd name="connsiteX23" fmla="*/ 724968 w 2993463"/>
              <a:gd name="connsiteY23" fmla="*/ 12692449 h 13296900"/>
              <a:gd name="connsiteX24" fmla="*/ 596252 w 2993463"/>
              <a:gd name="connsiteY24" fmla="*/ 12665675 h 13296900"/>
              <a:gd name="connsiteX25" fmla="*/ 1901434 w 2993463"/>
              <a:gd name="connsiteY25" fmla="*/ 5885421 h 13296900"/>
              <a:gd name="connsiteX26" fmla="*/ 2322594 w 2993463"/>
              <a:gd name="connsiteY26" fmla="*/ 6143368 h 13296900"/>
              <a:gd name="connsiteX27" fmla="*/ 2186669 w 2993463"/>
              <a:gd name="connsiteY27" fmla="*/ 6172200 h 13296900"/>
              <a:gd name="connsiteX28" fmla="*/ 2618126 w 2993463"/>
              <a:gd name="connsiteY28" fmla="*/ 6758631 h 13296900"/>
              <a:gd name="connsiteX29" fmla="*/ 2748388 w 2993463"/>
              <a:gd name="connsiteY29" fmla="*/ 6041939 h 13296900"/>
              <a:gd name="connsiteX30" fmla="*/ 2610918 w 2993463"/>
              <a:gd name="connsiteY30" fmla="*/ 6063563 h 13296900"/>
              <a:gd name="connsiteX31" fmla="*/ 2212413 w 2993463"/>
              <a:gd name="connsiteY31" fmla="*/ 2705100 h 13296900"/>
              <a:gd name="connsiteX32" fmla="*/ 2993463 w 2993463"/>
              <a:gd name="connsiteY32" fmla="*/ 190500 h 13296900"/>
              <a:gd name="connsiteX0" fmla="*/ 213253 w 2880253"/>
              <a:gd name="connsiteY0" fmla="*/ 0 h 13296900"/>
              <a:gd name="connsiteX1" fmla="*/ 176885 w 2880253"/>
              <a:gd name="connsiteY1" fmla="*/ 1348316 h 13296900"/>
              <a:gd name="connsiteX2" fmla="*/ 57774 w 2880253"/>
              <a:gd name="connsiteY2" fmla="*/ 1287510 h 13296900"/>
              <a:gd name="connsiteX3" fmla="*/ 37762 w 2880253"/>
              <a:gd name="connsiteY3" fmla="*/ 1981200 h 13296900"/>
              <a:gd name="connsiteX4" fmla="*/ 567890 w 2880253"/>
              <a:gd name="connsiteY4" fmla="*/ 1522076 h 13296900"/>
              <a:gd name="connsiteX5" fmla="*/ 445509 w 2880253"/>
              <a:gd name="connsiteY5" fmla="*/ 1458191 h 13296900"/>
              <a:gd name="connsiteX6" fmla="*/ 1070503 w 2880253"/>
              <a:gd name="connsiteY6" fmla="*/ 876300 h 13296900"/>
              <a:gd name="connsiteX7" fmla="*/ 315196 w 2880253"/>
              <a:gd name="connsiteY7" fmla="*/ 3955192 h 13296900"/>
              <a:gd name="connsiteX8" fmla="*/ 156103 w 2880253"/>
              <a:gd name="connsiteY8" fmla="*/ 3905250 h 13296900"/>
              <a:gd name="connsiteX9" fmla="*/ 218916 w 2880253"/>
              <a:gd name="connsiteY9" fmla="*/ 4639962 h 13296900"/>
              <a:gd name="connsiteX10" fmla="*/ 707523 w 2880253"/>
              <a:gd name="connsiteY10" fmla="*/ 4113770 h 13296900"/>
              <a:gd name="connsiteX11" fmla="*/ 575203 w 2880253"/>
              <a:gd name="connsiteY11" fmla="*/ 4038600 h 13296900"/>
              <a:gd name="connsiteX12" fmla="*/ 956203 w 2880253"/>
              <a:gd name="connsiteY12" fmla="*/ 3276600 h 13296900"/>
              <a:gd name="connsiteX13" fmla="*/ 532984 w 2880253"/>
              <a:gd name="connsiteY13" fmla="*/ 5987363 h 13296900"/>
              <a:gd name="connsiteX14" fmla="*/ 398604 w 2880253"/>
              <a:gd name="connsiteY14" fmla="*/ 5953383 h 13296900"/>
              <a:gd name="connsiteX15" fmla="*/ 549459 w 2880253"/>
              <a:gd name="connsiteY15" fmla="*/ 6667500 h 13296900"/>
              <a:gd name="connsiteX16" fmla="*/ 956203 w 2880253"/>
              <a:gd name="connsiteY16" fmla="*/ 6057900 h 13296900"/>
              <a:gd name="connsiteX17" fmla="*/ 825427 w 2880253"/>
              <a:gd name="connsiteY17" fmla="*/ 6034216 h 13296900"/>
              <a:gd name="connsiteX18" fmla="*/ 1394353 w 2880253"/>
              <a:gd name="connsiteY18" fmla="*/ 4533900 h 13296900"/>
              <a:gd name="connsiteX19" fmla="*/ 1299103 w 2880253"/>
              <a:gd name="connsiteY19" fmla="*/ 6743700 h 13296900"/>
              <a:gd name="connsiteX20" fmla="*/ 193688 w 2880253"/>
              <a:gd name="connsiteY20" fmla="*/ 12606982 h 13296900"/>
              <a:gd name="connsiteX21" fmla="*/ 51585 w 2880253"/>
              <a:gd name="connsiteY21" fmla="*/ 12574543 h 13296900"/>
              <a:gd name="connsiteX22" fmla="*/ 207074 w 2880253"/>
              <a:gd name="connsiteY22" fmla="*/ 13296900 h 13296900"/>
              <a:gd name="connsiteX23" fmla="*/ 611758 w 2880253"/>
              <a:gd name="connsiteY23" fmla="*/ 12692449 h 13296900"/>
              <a:gd name="connsiteX24" fmla="*/ 483042 w 2880253"/>
              <a:gd name="connsiteY24" fmla="*/ 12665675 h 13296900"/>
              <a:gd name="connsiteX25" fmla="*/ 1788224 w 2880253"/>
              <a:gd name="connsiteY25" fmla="*/ 5885421 h 13296900"/>
              <a:gd name="connsiteX26" fmla="*/ 2209384 w 2880253"/>
              <a:gd name="connsiteY26" fmla="*/ 6143368 h 13296900"/>
              <a:gd name="connsiteX27" fmla="*/ 2073459 w 2880253"/>
              <a:gd name="connsiteY27" fmla="*/ 6172200 h 13296900"/>
              <a:gd name="connsiteX28" fmla="*/ 2504916 w 2880253"/>
              <a:gd name="connsiteY28" fmla="*/ 6758631 h 13296900"/>
              <a:gd name="connsiteX29" fmla="*/ 2635178 w 2880253"/>
              <a:gd name="connsiteY29" fmla="*/ 6041939 h 13296900"/>
              <a:gd name="connsiteX30" fmla="*/ 2497708 w 2880253"/>
              <a:gd name="connsiteY30" fmla="*/ 6063563 h 13296900"/>
              <a:gd name="connsiteX31" fmla="*/ 2099203 w 2880253"/>
              <a:gd name="connsiteY31" fmla="*/ 2705100 h 13296900"/>
              <a:gd name="connsiteX32" fmla="*/ 2880253 w 2880253"/>
              <a:gd name="connsiteY32" fmla="*/ 190500 h 13296900"/>
              <a:gd name="connsiteX0" fmla="*/ 213253 w 2880253"/>
              <a:gd name="connsiteY0" fmla="*/ 0 h 13296900"/>
              <a:gd name="connsiteX1" fmla="*/ 176885 w 2880253"/>
              <a:gd name="connsiteY1" fmla="*/ 1348316 h 13296900"/>
              <a:gd name="connsiteX2" fmla="*/ 57774 w 2880253"/>
              <a:gd name="connsiteY2" fmla="*/ 1287510 h 13296900"/>
              <a:gd name="connsiteX3" fmla="*/ 37762 w 2880253"/>
              <a:gd name="connsiteY3" fmla="*/ 1981200 h 13296900"/>
              <a:gd name="connsiteX4" fmla="*/ 567890 w 2880253"/>
              <a:gd name="connsiteY4" fmla="*/ 1522076 h 13296900"/>
              <a:gd name="connsiteX5" fmla="*/ 445509 w 2880253"/>
              <a:gd name="connsiteY5" fmla="*/ 1458191 h 13296900"/>
              <a:gd name="connsiteX6" fmla="*/ 1070503 w 2880253"/>
              <a:gd name="connsiteY6" fmla="*/ 876300 h 13296900"/>
              <a:gd name="connsiteX7" fmla="*/ 315196 w 2880253"/>
              <a:gd name="connsiteY7" fmla="*/ 3955192 h 13296900"/>
              <a:gd name="connsiteX8" fmla="*/ 156103 w 2880253"/>
              <a:gd name="connsiteY8" fmla="*/ 3905250 h 13296900"/>
              <a:gd name="connsiteX9" fmla="*/ 218916 w 2880253"/>
              <a:gd name="connsiteY9" fmla="*/ 4639962 h 13296900"/>
              <a:gd name="connsiteX10" fmla="*/ 707523 w 2880253"/>
              <a:gd name="connsiteY10" fmla="*/ 4113770 h 13296900"/>
              <a:gd name="connsiteX11" fmla="*/ 575203 w 2880253"/>
              <a:gd name="connsiteY11" fmla="*/ 4038600 h 13296900"/>
              <a:gd name="connsiteX12" fmla="*/ 956203 w 2880253"/>
              <a:gd name="connsiteY12" fmla="*/ 3276600 h 13296900"/>
              <a:gd name="connsiteX13" fmla="*/ 532984 w 2880253"/>
              <a:gd name="connsiteY13" fmla="*/ 5987363 h 13296900"/>
              <a:gd name="connsiteX14" fmla="*/ 398604 w 2880253"/>
              <a:gd name="connsiteY14" fmla="*/ 5953383 h 13296900"/>
              <a:gd name="connsiteX15" fmla="*/ 549459 w 2880253"/>
              <a:gd name="connsiteY15" fmla="*/ 6667500 h 13296900"/>
              <a:gd name="connsiteX16" fmla="*/ 956203 w 2880253"/>
              <a:gd name="connsiteY16" fmla="*/ 6057900 h 13296900"/>
              <a:gd name="connsiteX17" fmla="*/ 825427 w 2880253"/>
              <a:gd name="connsiteY17" fmla="*/ 6034216 h 13296900"/>
              <a:gd name="connsiteX18" fmla="*/ 1394353 w 2880253"/>
              <a:gd name="connsiteY18" fmla="*/ 4533900 h 13296900"/>
              <a:gd name="connsiteX19" fmla="*/ 1299103 w 2880253"/>
              <a:gd name="connsiteY19" fmla="*/ 6743700 h 13296900"/>
              <a:gd name="connsiteX20" fmla="*/ 193688 w 2880253"/>
              <a:gd name="connsiteY20" fmla="*/ 12606982 h 13296900"/>
              <a:gd name="connsiteX21" fmla="*/ 51585 w 2880253"/>
              <a:gd name="connsiteY21" fmla="*/ 12574543 h 13296900"/>
              <a:gd name="connsiteX22" fmla="*/ 207074 w 2880253"/>
              <a:gd name="connsiteY22" fmla="*/ 13296900 h 13296900"/>
              <a:gd name="connsiteX23" fmla="*/ 611758 w 2880253"/>
              <a:gd name="connsiteY23" fmla="*/ 12692449 h 13296900"/>
              <a:gd name="connsiteX24" fmla="*/ 483042 w 2880253"/>
              <a:gd name="connsiteY24" fmla="*/ 12665675 h 13296900"/>
              <a:gd name="connsiteX25" fmla="*/ 1788224 w 2880253"/>
              <a:gd name="connsiteY25" fmla="*/ 5885421 h 13296900"/>
              <a:gd name="connsiteX26" fmla="*/ 2209384 w 2880253"/>
              <a:gd name="connsiteY26" fmla="*/ 6143368 h 13296900"/>
              <a:gd name="connsiteX27" fmla="*/ 2073459 w 2880253"/>
              <a:gd name="connsiteY27" fmla="*/ 6172200 h 13296900"/>
              <a:gd name="connsiteX28" fmla="*/ 2504916 w 2880253"/>
              <a:gd name="connsiteY28" fmla="*/ 6758631 h 13296900"/>
              <a:gd name="connsiteX29" fmla="*/ 2635178 w 2880253"/>
              <a:gd name="connsiteY29" fmla="*/ 6041939 h 13296900"/>
              <a:gd name="connsiteX30" fmla="*/ 2497708 w 2880253"/>
              <a:gd name="connsiteY30" fmla="*/ 6063563 h 13296900"/>
              <a:gd name="connsiteX31" fmla="*/ 2099203 w 2880253"/>
              <a:gd name="connsiteY31" fmla="*/ 2705100 h 13296900"/>
              <a:gd name="connsiteX32" fmla="*/ 2880253 w 2880253"/>
              <a:gd name="connsiteY32" fmla="*/ 190500 h 13296900"/>
              <a:gd name="connsiteX0" fmla="*/ 213253 w 2880253"/>
              <a:gd name="connsiteY0" fmla="*/ 0 h 13296900"/>
              <a:gd name="connsiteX1" fmla="*/ 176885 w 2880253"/>
              <a:gd name="connsiteY1" fmla="*/ 1348316 h 13296900"/>
              <a:gd name="connsiteX2" fmla="*/ 57774 w 2880253"/>
              <a:gd name="connsiteY2" fmla="*/ 1287510 h 13296900"/>
              <a:gd name="connsiteX3" fmla="*/ 37762 w 2880253"/>
              <a:gd name="connsiteY3" fmla="*/ 1981200 h 13296900"/>
              <a:gd name="connsiteX4" fmla="*/ 567890 w 2880253"/>
              <a:gd name="connsiteY4" fmla="*/ 1522076 h 13296900"/>
              <a:gd name="connsiteX5" fmla="*/ 445509 w 2880253"/>
              <a:gd name="connsiteY5" fmla="*/ 1458191 h 13296900"/>
              <a:gd name="connsiteX6" fmla="*/ 1070503 w 2880253"/>
              <a:gd name="connsiteY6" fmla="*/ 876300 h 13296900"/>
              <a:gd name="connsiteX7" fmla="*/ 315196 w 2880253"/>
              <a:gd name="connsiteY7" fmla="*/ 3955192 h 13296900"/>
              <a:gd name="connsiteX8" fmla="*/ 156103 w 2880253"/>
              <a:gd name="connsiteY8" fmla="*/ 3905250 h 13296900"/>
              <a:gd name="connsiteX9" fmla="*/ 218916 w 2880253"/>
              <a:gd name="connsiteY9" fmla="*/ 4639962 h 13296900"/>
              <a:gd name="connsiteX10" fmla="*/ 707523 w 2880253"/>
              <a:gd name="connsiteY10" fmla="*/ 4113770 h 13296900"/>
              <a:gd name="connsiteX11" fmla="*/ 575203 w 2880253"/>
              <a:gd name="connsiteY11" fmla="*/ 4038600 h 13296900"/>
              <a:gd name="connsiteX12" fmla="*/ 956203 w 2880253"/>
              <a:gd name="connsiteY12" fmla="*/ 3276600 h 13296900"/>
              <a:gd name="connsiteX13" fmla="*/ 532984 w 2880253"/>
              <a:gd name="connsiteY13" fmla="*/ 5987363 h 13296900"/>
              <a:gd name="connsiteX14" fmla="*/ 398604 w 2880253"/>
              <a:gd name="connsiteY14" fmla="*/ 5953383 h 13296900"/>
              <a:gd name="connsiteX15" fmla="*/ 549459 w 2880253"/>
              <a:gd name="connsiteY15" fmla="*/ 6667500 h 13296900"/>
              <a:gd name="connsiteX16" fmla="*/ 956203 w 2880253"/>
              <a:gd name="connsiteY16" fmla="*/ 6057900 h 13296900"/>
              <a:gd name="connsiteX17" fmla="*/ 825427 w 2880253"/>
              <a:gd name="connsiteY17" fmla="*/ 6034216 h 13296900"/>
              <a:gd name="connsiteX18" fmla="*/ 1394353 w 2880253"/>
              <a:gd name="connsiteY18" fmla="*/ 4533900 h 13296900"/>
              <a:gd name="connsiteX19" fmla="*/ 1299103 w 2880253"/>
              <a:gd name="connsiteY19" fmla="*/ 6743700 h 13296900"/>
              <a:gd name="connsiteX20" fmla="*/ 193688 w 2880253"/>
              <a:gd name="connsiteY20" fmla="*/ 12606982 h 13296900"/>
              <a:gd name="connsiteX21" fmla="*/ 51585 w 2880253"/>
              <a:gd name="connsiteY21" fmla="*/ 12574543 h 13296900"/>
              <a:gd name="connsiteX22" fmla="*/ 207074 w 2880253"/>
              <a:gd name="connsiteY22" fmla="*/ 13296900 h 13296900"/>
              <a:gd name="connsiteX23" fmla="*/ 611758 w 2880253"/>
              <a:gd name="connsiteY23" fmla="*/ 12692449 h 13296900"/>
              <a:gd name="connsiteX24" fmla="*/ 483042 w 2880253"/>
              <a:gd name="connsiteY24" fmla="*/ 12665675 h 13296900"/>
              <a:gd name="connsiteX25" fmla="*/ 1788224 w 2880253"/>
              <a:gd name="connsiteY25" fmla="*/ 5885421 h 13296900"/>
              <a:gd name="connsiteX26" fmla="*/ 2209384 w 2880253"/>
              <a:gd name="connsiteY26" fmla="*/ 6143368 h 13296900"/>
              <a:gd name="connsiteX27" fmla="*/ 2073459 w 2880253"/>
              <a:gd name="connsiteY27" fmla="*/ 6172200 h 13296900"/>
              <a:gd name="connsiteX28" fmla="*/ 2504916 w 2880253"/>
              <a:gd name="connsiteY28" fmla="*/ 6758631 h 13296900"/>
              <a:gd name="connsiteX29" fmla="*/ 2635178 w 2880253"/>
              <a:gd name="connsiteY29" fmla="*/ 6041939 h 13296900"/>
              <a:gd name="connsiteX30" fmla="*/ 2497708 w 2880253"/>
              <a:gd name="connsiteY30" fmla="*/ 6063563 h 13296900"/>
              <a:gd name="connsiteX31" fmla="*/ 2099203 w 2880253"/>
              <a:gd name="connsiteY31" fmla="*/ 2705100 h 13296900"/>
              <a:gd name="connsiteX32" fmla="*/ 2880253 w 2880253"/>
              <a:gd name="connsiteY32" fmla="*/ 190500 h 13296900"/>
              <a:gd name="connsiteX0" fmla="*/ 213253 w 2880253"/>
              <a:gd name="connsiteY0" fmla="*/ 0 h 13296900"/>
              <a:gd name="connsiteX1" fmla="*/ 176885 w 2880253"/>
              <a:gd name="connsiteY1" fmla="*/ 1348316 h 13296900"/>
              <a:gd name="connsiteX2" fmla="*/ 57774 w 2880253"/>
              <a:gd name="connsiteY2" fmla="*/ 1287510 h 13296900"/>
              <a:gd name="connsiteX3" fmla="*/ 37762 w 2880253"/>
              <a:gd name="connsiteY3" fmla="*/ 1981200 h 13296900"/>
              <a:gd name="connsiteX4" fmla="*/ 567890 w 2880253"/>
              <a:gd name="connsiteY4" fmla="*/ 1522076 h 13296900"/>
              <a:gd name="connsiteX5" fmla="*/ 445509 w 2880253"/>
              <a:gd name="connsiteY5" fmla="*/ 1458191 h 13296900"/>
              <a:gd name="connsiteX6" fmla="*/ 1070503 w 2880253"/>
              <a:gd name="connsiteY6" fmla="*/ 876300 h 13296900"/>
              <a:gd name="connsiteX7" fmla="*/ 315196 w 2880253"/>
              <a:gd name="connsiteY7" fmla="*/ 3955192 h 13296900"/>
              <a:gd name="connsiteX8" fmla="*/ 156103 w 2880253"/>
              <a:gd name="connsiteY8" fmla="*/ 3905250 h 13296900"/>
              <a:gd name="connsiteX9" fmla="*/ 218916 w 2880253"/>
              <a:gd name="connsiteY9" fmla="*/ 4639962 h 13296900"/>
              <a:gd name="connsiteX10" fmla="*/ 707523 w 2880253"/>
              <a:gd name="connsiteY10" fmla="*/ 4113770 h 13296900"/>
              <a:gd name="connsiteX11" fmla="*/ 575203 w 2880253"/>
              <a:gd name="connsiteY11" fmla="*/ 4038600 h 13296900"/>
              <a:gd name="connsiteX12" fmla="*/ 956203 w 2880253"/>
              <a:gd name="connsiteY12" fmla="*/ 3276600 h 13296900"/>
              <a:gd name="connsiteX13" fmla="*/ 532984 w 2880253"/>
              <a:gd name="connsiteY13" fmla="*/ 5987363 h 13296900"/>
              <a:gd name="connsiteX14" fmla="*/ 398604 w 2880253"/>
              <a:gd name="connsiteY14" fmla="*/ 5953383 h 13296900"/>
              <a:gd name="connsiteX15" fmla="*/ 549459 w 2880253"/>
              <a:gd name="connsiteY15" fmla="*/ 6667500 h 13296900"/>
              <a:gd name="connsiteX16" fmla="*/ 956203 w 2880253"/>
              <a:gd name="connsiteY16" fmla="*/ 6057900 h 13296900"/>
              <a:gd name="connsiteX17" fmla="*/ 825427 w 2880253"/>
              <a:gd name="connsiteY17" fmla="*/ 6034216 h 13296900"/>
              <a:gd name="connsiteX18" fmla="*/ 1394353 w 2880253"/>
              <a:gd name="connsiteY18" fmla="*/ 4533900 h 13296900"/>
              <a:gd name="connsiteX19" fmla="*/ 1299103 w 2880253"/>
              <a:gd name="connsiteY19" fmla="*/ 6743700 h 13296900"/>
              <a:gd name="connsiteX20" fmla="*/ 193688 w 2880253"/>
              <a:gd name="connsiteY20" fmla="*/ 12606982 h 13296900"/>
              <a:gd name="connsiteX21" fmla="*/ 51585 w 2880253"/>
              <a:gd name="connsiteY21" fmla="*/ 12574543 h 13296900"/>
              <a:gd name="connsiteX22" fmla="*/ 207074 w 2880253"/>
              <a:gd name="connsiteY22" fmla="*/ 13296900 h 13296900"/>
              <a:gd name="connsiteX23" fmla="*/ 611758 w 2880253"/>
              <a:gd name="connsiteY23" fmla="*/ 12692449 h 13296900"/>
              <a:gd name="connsiteX24" fmla="*/ 483042 w 2880253"/>
              <a:gd name="connsiteY24" fmla="*/ 12665675 h 13296900"/>
              <a:gd name="connsiteX25" fmla="*/ 1788224 w 2880253"/>
              <a:gd name="connsiteY25" fmla="*/ 5885421 h 13296900"/>
              <a:gd name="connsiteX26" fmla="*/ 2209384 w 2880253"/>
              <a:gd name="connsiteY26" fmla="*/ 6143368 h 13296900"/>
              <a:gd name="connsiteX27" fmla="*/ 2073459 w 2880253"/>
              <a:gd name="connsiteY27" fmla="*/ 6172200 h 13296900"/>
              <a:gd name="connsiteX28" fmla="*/ 2504916 w 2880253"/>
              <a:gd name="connsiteY28" fmla="*/ 6758631 h 13296900"/>
              <a:gd name="connsiteX29" fmla="*/ 2635178 w 2880253"/>
              <a:gd name="connsiteY29" fmla="*/ 6041939 h 13296900"/>
              <a:gd name="connsiteX30" fmla="*/ 2497708 w 2880253"/>
              <a:gd name="connsiteY30" fmla="*/ 6063563 h 13296900"/>
              <a:gd name="connsiteX31" fmla="*/ 2099203 w 2880253"/>
              <a:gd name="connsiteY31" fmla="*/ 2705100 h 13296900"/>
              <a:gd name="connsiteX32" fmla="*/ 2880253 w 2880253"/>
              <a:gd name="connsiteY32" fmla="*/ 190500 h 13296900"/>
              <a:gd name="connsiteX0" fmla="*/ 175491 w 2842491"/>
              <a:gd name="connsiteY0" fmla="*/ 0 h 13296900"/>
              <a:gd name="connsiteX1" fmla="*/ 139123 w 2842491"/>
              <a:gd name="connsiteY1" fmla="*/ 1348316 h 13296900"/>
              <a:gd name="connsiteX2" fmla="*/ 20012 w 2842491"/>
              <a:gd name="connsiteY2" fmla="*/ 1287510 h 13296900"/>
              <a:gd name="connsiteX3" fmla="*/ 0 w 2842491"/>
              <a:gd name="connsiteY3" fmla="*/ 1981200 h 13296900"/>
              <a:gd name="connsiteX4" fmla="*/ 530128 w 2842491"/>
              <a:gd name="connsiteY4" fmla="*/ 1522076 h 13296900"/>
              <a:gd name="connsiteX5" fmla="*/ 407747 w 2842491"/>
              <a:gd name="connsiteY5" fmla="*/ 1458191 h 13296900"/>
              <a:gd name="connsiteX6" fmla="*/ 1032741 w 2842491"/>
              <a:gd name="connsiteY6" fmla="*/ 876300 h 13296900"/>
              <a:gd name="connsiteX7" fmla="*/ 277434 w 2842491"/>
              <a:gd name="connsiteY7" fmla="*/ 3955192 h 13296900"/>
              <a:gd name="connsiteX8" fmla="*/ 118341 w 2842491"/>
              <a:gd name="connsiteY8" fmla="*/ 3905250 h 13296900"/>
              <a:gd name="connsiteX9" fmla="*/ 181154 w 2842491"/>
              <a:gd name="connsiteY9" fmla="*/ 4639962 h 13296900"/>
              <a:gd name="connsiteX10" fmla="*/ 669761 w 2842491"/>
              <a:gd name="connsiteY10" fmla="*/ 4113770 h 13296900"/>
              <a:gd name="connsiteX11" fmla="*/ 537441 w 2842491"/>
              <a:gd name="connsiteY11" fmla="*/ 4038600 h 13296900"/>
              <a:gd name="connsiteX12" fmla="*/ 918441 w 2842491"/>
              <a:gd name="connsiteY12" fmla="*/ 3276600 h 13296900"/>
              <a:gd name="connsiteX13" fmla="*/ 495222 w 2842491"/>
              <a:gd name="connsiteY13" fmla="*/ 5987363 h 13296900"/>
              <a:gd name="connsiteX14" fmla="*/ 360842 w 2842491"/>
              <a:gd name="connsiteY14" fmla="*/ 5953383 h 13296900"/>
              <a:gd name="connsiteX15" fmla="*/ 511697 w 2842491"/>
              <a:gd name="connsiteY15" fmla="*/ 6667500 h 13296900"/>
              <a:gd name="connsiteX16" fmla="*/ 918441 w 2842491"/>
              <a:gd name="connsiteY16" fmla="*/ 6057900 h 13296900"/>
              <a:gd name="connsiteX17" fmla="*/ 787665 w 2842491"/>
              <a:gd name="connsiteY17" fmla="*/ 6034216 h 13296900"/>
              <a:gd name="connsiteX18" fmla="*/ 1356591 w 2842491"/>
              <a:gd name="connsiteY18" fmla="*/ 4533900 h 13296900"/>
              <a:gd name="connsiteX19" fmla="*/ 1261341 w 2842491"/>
              <a:gd name="connsiteY19" fmla="*/ 6743700 h 13296900"/>
              <a:gd name="connsiteX20" fmla="*/ 155926 w 2842491"/>
              <a:gd name="connsiteY20" fmla="*/ 12606982 h 13296900"/>
              <a:gd name="connsiteX21" fmla="*/ 13823 w 2842491"/>
              <a:gd name="connsiteY21" fmla="*/ 12574543 h 13296900"/>
              <a:gd name="connsiteX22" fmla="*/ 169312 w 2842491"/>
              <a:gd name="connsiteY22" fmla="*/ 13296900 h 13296900"/>
              <a:gd name="connsiteX23" fmla="*/ 573996 w 2842491"/>
              <a:gd name="connsiteY23" fmla="*/ 12692449 h 13296900"/>
              <a:gd name="connsiteX24" fmla="*/ 445280 w 2842491"/>
              <a:gd name="connsiteY24" fmla="*/ 12665675 h 13296900"/>
              <a:gd name="connsiteX25" fmla="*/ 1750462 w 2842491"/>
              <a:gd name="connsiteY25" fmla="*/ 5885421 h 13296900"/>
              <a:gd name="connsiteX26" fmla="*/ 2171622 w 2842491"/>
              <a:gd name="connsiteY26" fmla="*/ 6143368 h 13296900"/>
              <a:gd name="connsiteX27" fmla="*/ 2035697 w 2842491"/>
              <a:gd name="connsiteY27" fmla="*/ 6172200 h 13296900"/>
              <a:gd name="connsiteX28" fmla="*/ 2467154 w 2842491"/>
              <a:gd name="connsiteY28" fmla="*/ 6758631 h 13296900"/>
              <a:gd name="connsiteX29" fmla="*/ 2597416 w 2842491"/>
              <a:gd name="connsiteY29" fmla="*/ 6041939 h 13296900"/>
              <a:gd name="connsiteX30" fmla="*/ 2459946 w 2842491"/>
              <a:gd name="connsiteY30" fmla="*/ 6063563 h 13296900"/>
              <a:gd name="connsiteX31" fmla="*/ 2061441 w 2842491"/>
              <a:gd name="connsiteY31" fmla="*/ 2705100 h 13296900"/>
              <a:gd name="connsiteX32" fmla="*/ 2842491 w 2842491"/>
              <a:gd name="connsiteY32" fmla="*/ 190500 h 132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42491" h="13296900">
                <a:moveTo>
                  <a:pt x="175491" y="0"/>
                </a:moveTo>
                <a:cubicBezTo>
                  <a:pt x="289791" y="574675"/>
                  <a:pt x="165036" y="1133731"/>
                  <a:pt x="139123" y="1348316"/>
                </a:cubicBezTo>
                <a:lnTo>
                  <a:pt x="20012" y="1287510"/>
                </a:lnTo>
                <a:lnTo>
                  <a:pt x="0" y="1981200"/>
                </a:lnTo>
                <a:lnTo>
                  <a:pt x="530128" y="1522076"/>
                </a:lnTo>
                <a:lnTo>
                  <a:pt x="407747" y="1458191"/>
                </a:lnTo>
                <a:cubicBezTo>
                  <a:pt x="491516" y="1350562"/>
                  <a:pt x="1054460" y="460133"/>
                  <a:pt x="1032741" y="876300"/>
                </a:cubicBezTo>
                <a:cubicBezTo>
                  <a:pt x="1011022" y="1292467"/>
                  <a:pt x="429834" y="3450367"/>
                  <a:pt x="277434" y="3955192"/>
                </a:cubicBezTo>
                <a:lnTo>
                  <a:pt x="118341" y="3905250"/>
                </a:lnTo>
                <a:lnTo>
                  <a:pt x="181154" y="4639962"/>
                </a:lnTo>
                <a:lnTo>
                  <a:pt x="669761" y="4113770"/>
                </a:lnTo>
                <a:lnTo>
                  <a:pt x="537441" y="4038600"/>
                </a:lnTo>
                <a:cubicBezTo>
                  <a:pt x="578888" y="3899072"/>
                  <a:pt x="925477" y="2951806"/>
                  <a:pt x="918441" y="3276600"/>
                </a:cubicBezTo>
                <a:cubicBezTo>
                  <a:pt x="911405" y="3601394"/>
                  <a:pt x="588155" y="5541233"/>
                  <a:pt x="495222" y="5987363"/>
                </a:cubicBezTo>
                <a:lnTo>
                  <a:pt x="360842" y="5953383"/>
                </a:lnTo>
                <a:lnTo>
                  <a:pt x="511697" y="6667500"/>
                </a:lnTo>
                <a:lnTo>
                  <a:pt x="918441" y="6057900"/>
                </a:lnTo>
                <a:lnTo>
                  <a:pt x="787665" y="6034216"/>
                </a:lnTo>
                <a:cubicBezTo>
                  <a:pt x="860690" y="5780216"/>
                  <a:pt x="1277645" y="4415653"/>
                  <a:pt x="1356591" y="4533900"/>
                </a:cubicBezTo>
                <a:cubicBezTo>
                  <a:pt x="1435537" y="4652147"/>
                  <a:pt x="1461452" y="5398186"/>
                  <a:pt x="1261341" y="6743700"/>
                </a:cubicBezTo>
                <a:cubicBezTo>
                  <a:pt x="1061230" y="8089214"/>
                  <a:pt x="363846" y="11635175"/>
                  <a:pt x="155926" y="12606982"/>
                </a:cubicBezTo>
                <a:lnTo>
                  <a:pt x="13823" y="12574543"/>
                </a:lnTo>
                <a:lnTo>
                  <a:pt x="169312" y="13296900"/>
                </a:lnTo>
                <a:lnTo>
                  <a:pt x="573996" y="12692449"/>
                </a:lnTo>
                <a:lnTo>
                  <a:pt x="445280" y="12665675"/>
                </a:lnTo>
                <a:cubicBezTo>
                  <a:pt x="641358" y="11531170"/>
                  <a:pt x="1462738" y="6972472"/>
                  <a:pt x="1750462" y="5885421"/>
                </a:cubicBezTo>
                <a:cubicBezTo>
                  <a:pt x="2038186" y="4798370"/>
                  <a:pt x="2124083" y="6095572"/>
                  <a:pt x="2171622" y="6143368"/>
                </a:cubicBezTo>
                <a:cubicBezTo>
                  <a:pt x="2219161" y="6191164"/>
                  <a:pt x="2081005" y="6162589"/>
                  <a:pt x="2035697" y="6172200"/>
                </a:cubicBezTo>
                <a:lnTo>
                  <a:pt x="2467154" y="6758631"/>
                </a:lnTo>
                <a:lnTo>
                  <a:pt x="2597416" y="6041939"/>
                </a:lnTo>
                <a:lnTo>
                  <a:pt x="2459946" y="6063563"/>
                </a:lnTo>
                <a:cubicBezTo>
                  <a:pt x="2370617" y="5507423"/>
                  <a:pt x="1997684" y="3683944"/>
                  <a:pt x="2061441" y="2705100"/>
                </a:cubicBezTo>
                <a:cubicBezTo>
                  <a:pt x="2125199" y="1726256"/>
                  <a:pt x="2482128" y="960437"/>
                  <a:pt x="2842491" y="190500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6953249" y="2209800"/>
            <a:ext cx="5760427" cy="13087350"/>
          </a:xfrm>
          <a:custGeom>
            <a:avLst/>
            <a:gdLst>
              <a:gd name="connsiteX0" fmla="*/ 0 w 5790981"/>
              <a:gd name="connsiteY0" fmla="*/ 0 h 13092294"/>
              <a:gd name="connsiteX1" fmla="*/ 990600 w 5790981"/>
              <a:gd name="connsiteY1" fmla="*/ 742950 h 13092294"/>
              <a:gd name="connsiteX2" fmla="*/ 990600 w 5790981"/>
              <a:gd name="connsiteY2" fmla="*/ 1524000 h 13092294"/>
              <a:gd name="connsiteX3" fmla="*/ 781050 w 5790981"/>
              <a:gd name="connsiteY3" fmla="*/ 1466850 h 13092294"/>
              <a:gd name="connsiteX4" fmla="*/ 971550 w 5790981"/>
              <a:gd name="connsiteY4" fmla="*/ 2133600 h 13092294"/>
              <a:gd name="connsiteX5" fmla="*/ 1447800 w 5790981"/>
              <a:gd name="connsiteY5" fmla="*/ 1638300 h 13092294"/>
              <a:gd name="connsiteX6" fmla="*/ 1333500 w 5790981"/>
              <a:gd name="connsiteY6" fmla="*/ 1600200 h 13092294"/>
              <a:gd name="connsiteX7" fmla="*/ 1524000 w 5790981"/>
              <a:gd name="connsiteY7" fmla="*/ 1200150 h 13092294"/>
              <a:gd name="connsiteX8" fmla="*/ 2038350 w 5790981"/>
              <a:gd name="connsiteY8" fmla="*/ 895350 h 13092294"/>
              <a:gd name="connsiteX9" fmla="*/ 2647950 w 5790981"/>
              <a:gd name="connsiteY9" fmla="*/ 2628900 h 13092294"/>
              <a:gd name="connsiteX10" fmla="*/ 2438400 w 5790981"/>
              <a:gd name="connsiteY10" fmla="*/ 6229350 h 13092294"/>
              <a:gd name="connsiteX11" fmla="*/ 2209800 w 5790981"/>
              <a:gd name="connsiteY11" fmla="*/ 6153150 h 13092294"/>
              <a:gd name="connsiteX12" fmla="*/ 2495550 w 5790981"/>
              <a:gd name="connsiteY12" fmla="*/ 6781800 h 13092294"/>
              <a:gd name="connsiteX13" fmla="*/ 2857500 w 5790981"/>
              <a:gd name="connsiteY13" fmla="*/ 6248400 h 13092294"/>
              <a:gd name="connsiteX14" fmla="*/ 2686050 w 5790981"/>
              <a:gd name="connsiteY14" fmla="*/ 6210300 h 13092294"/>
              <a:gd name="connsiteX15" fmla="*/ 2952750 w 5790981"/>
              <a:gd name="connsiteY15" fmla="*/ 4743450 h 13092294"/>
              <a:gd name="connsiteX16" fmla="*/ 4133850 w 5790981"/>
              <a:gd name="connsiteY16" fmla="*/ 9982200 h 13092294"/>
              <a:gd name="connsiteX17" fmla="*/ 5334000 w 5790981"/>
              <a:gd name="connsiteY17" fmla="*/ 12630150 h 13092294"/>
              <a:gd name="connsiteX18" fmla="*/ 5162550 w 5790981"/>
              <a:gd name="connsiteY18" fmla="*/ 12706350 h 13092294"/>
              <a:gd name="connsiteX19" fmla="*/ 5715000 w 5790981"/>
              <a:gd name="connsiteY19" fmla="*/ 13087350 h 13092294"/>
              <a:gd name="connsiteX20" fmla="*/ 5772150 w 5790981"/>
              <a:gd name="connsiteY20" fmla="*/ 12401550 h 13092294"/>
              <a:gd name="connsiteX21" fmla="*/ 5581650 w 5790981"/>
              <a:gd name="connsiteY21" fmla="*/ 12477750 h 13092294"/>
              <a:gd name="connsiteX22" fmla="*/ 5448300 w 5790981"/>
              <a:gd name="connsiteY22" fmla="*/ 12020550 h 13092294"/>
              <a:gd name="connsiteX23" fmla="*/ 4248150 w 5790981"/>
              <a:gd name="connsiteY23" fmla="*/ 8382000 h 13092294"/>
              <a:gd name="connsiteX24" fmla="*/ 3162300 w 5790981"/>
              <a:gd name="connsiteY24" fmla="*/ 514350 h 13092294"/>
              <a:gd name="connsiteX0" fmla="*/ 0 w 5790182"/>
              <a:gd name="connsiteY0" fmla="*/ 0 h 13091252"/>
              <a:gd name="connsiteX1" fmla="*/ 990600 w 5790182"/>
              <a:gd name="connsiteY1" fmla="*/ 742950 h 13091252"/>
              <a:gd name="connsiteX2" fmla="*/ 990600 w 5790182"/>
              <a:gd name="connsiteY2" fmla="*/ 1524000 h 13091252"/>
              <a:gd name="connsiteX3" fmla="*/ 781050 w 5790182"/>
              <a:gd name="connsiteY3" fmla="*/ 1466850 h 13091252"/>
              <a:gd name="connsiteX4" fmla="*/ 971550 w 5790182"/>
              <a:gd name="connsiteY4" fmla="*/ 2133600 h 13091252"/>
              <a:gd name="connsiteX5" fmla="*/ 1447800 w 5790182"/>
              <a:gd name="connsiteY5" fmla="*/ 1638300 h 13091252"/>
              <a:gd name="connsiteX6" fmla="*/ 1333500 w 5790182"/>
              <a:gd name="connsiteY6" fmla="*/ 1600200 h 13091252"/>
              <a:gd name="connsiteX7" fmla="*/ 1524000 w 5790182"/>
              <a:gd name="connsiteY7" fmla="*/ 1200150 h 13091252"/>
              <a:gd name="connsiteX8" fmla="*/ 2038350 w 5790182"/>
              <a:gd name="connsiteY8" fmla="*/ 895350 h 13091252"/>
              <a:gd name="connsiteX9" fmla="*/ 2647950 w 5790182"/>
              <a:gd name="connsiteY9" fmla="*/ 2628900 h 13091252"/>
              <a:gd name="connsiteX10" fmla="*/ 2438400 w 5790182"/>
              <a:gd name="connsiteY10" fmla="*/ 6229350 h 13091252"/>
              <a:gd name="connsiteX11" fmla="*/ 2209800 w 5790182"/>
              <a:gd name="connsiteY11" fmla="*/ 6153150 h 13091252"/>
              <a:gd name="connsiteX12" fmla="*/ 2495550 w 5790182"/>
              <a:gd name="connsiteY12" fmla="*/ 6781800 h 13091252"/>
              <a:gd name="connsiteX13" fmla="*/ 2857500 w 5790182"/>
              <a:gd name="connsiteY13" fmla="*/ 6248400 h 13091252"/>
              <a:gd name="connsiteX14" fmla="*/ 2686050 w 5790182"/>
              <a:gd name="connsiteY14" fmla="*/ 6210300 h 13091252"/>
              <a:gd name="connsiteX15" fmla="*/ 2952750 w 5790182"/>
              <a:gd name="connsiteY15" fmla="*/ 4743450 h 13091252"/>
              <a:gd name="connsiteX16" fmla="*/ 4133850 w 5790182"/>
              <a:gd name="connsiteY16" fmla="*/ 9982200 h 13091252"/>
              <a:gd name="connsiteX17" fmla="*/ 5334000 w 5790182"/>
              <a:gd name="connsiteY17" fmla="*/ 12630150 h 13091252"/>
              <a:gd name="connsiteX18" fmla="*/ 5178181 w 5790182"/>
              <a:gd name="connsiteY18" fmla="*/ 12678996 h 13091252"/>
              <a:gd name="connsiteX19" fmla="*/ 5715000 w 5790182"/>
              <a:gd name="connsiteY19" fmla="*/ 13087350 h 13091252"/>
              <a:gd name="connsiteX20" fmla="*/ 5772150 w 5790182"/>
              <a:gd name="connsiteY20" fmla="*/ 12401550 h 13091252"/>
              <a:gd name="connsiteX21" fmla="*/ 5581650 w 5790182"/>
              <a:gd name="connsiteY21" fmla="*/ 12477750 h 13091252"/>
              <a:gd name="connsiteX22" fmla="*/ 5448300 w 5790182"/>
              <a:gd name="connsiteY22" fmla="*/ 12020550 h 13091252"/>
              <a:gd name="connsiteX23" fmla="*/ 4248150 w 5790182"/>
              <a:gd name="connsiteY23" fmla="*/ 8382000 h 13091252"/>
              <a:gd name="connsiteX24" fmla="*/ 3162300 w 5790182"/>
              <a:gd name="connsiteY24" fmla="*/ 514350 h 13091252"/>
              <a:gd name="connsiteX0" fmla="*/ 0 w 5782645"/>
              <a:gd name="connsiteY0" fmla="*/ 0 h 13090400"/>
              <a:gd name="connsiteX1" fmla="*/ 990600 w 5782645"/>
              <a:gd name="connsiteY1" fmla="*/ 742950 h 13090400"/>
              <a:gd name="connsiteX2" fmla="*/ 990600 w 5782645"/>
              <a:gd name="connsiteY2" fmla="*/ 1524000 h 13090400"/>
              <a:gd name="connsiteX3" fmla="*/ 781050 w 5782645"/>
              <a:gd name="connsiteY3" fmla="*/ 1466850 h 13090400"/>
              <a:gd name="connsiteX4" fmla="*/ 971550 w 5782645"/>
              <a:gd name="connsiteY4" fmla="*/ 2133600 h 13090400"/>
              <a:gd name="connsiteX5" fmla="*/ 1447800 w 5782645"/>
              <a:gd name="connsiteY5" fmla="*/ 1638300 h 13090400"/>
              <a:gd name="connsiteX6" fmla="*/ 1333500 w 5782645"/>
              <a:gd name="connsiteY6" fmla="*/ 1600200 h 13090400"/>
              <a:gd name="connsiteX7" fmla="*/ 1524000 w 5782645"/>
              <a:gd name="connsiteY7" fmla="*/ 1200150 h 13090400"/>
              <a:gd name="connsiteX8" fmla="*/ 2038350 w 5782645"/>
              <a:gd name="connsiteY8" fmla="*/ 895350 h 13090400"/>
              <a:gd name="connsiteX9" fmla="*/ 2647950 w 5782645"/>
              <a:gd name="connsiteY9" fmla="*/ 2628900 h 13090400"/>
              <a:gd name="connsiteX10" fmla="*/ 2438400 w 5782645"/>
              <a:gd name="connsiteY10" fmla="*/ 6229350 h 13090400"/>
              <a:gd name="connsiteX11" fmla="*/ 2209800 w 5782645"/>
              <a:gd name="connsiteY11" fmla="*/ 6153150 h 13090400"/>
              <a:gd name="connsiteX12" fmla="*/ 2495550 w 5782645"/>
              <a:gd name="connsiteY12" fmla="*/ 6781800 h 13090400"/>
              <a:gd name="connsiteX13" fmla="*/ 2857500 w 5782645"/>
              <a:gd name="connsiteY13" fmla="*/ 6248400 h 13090400"/>
              <a:gd name="connsiteX14" fmla="*/ 2686050 w 5782645"/>
              <a:gd name="connsiteY14" fmla="*/ 6210300 h 13090400"/>
              <a:gd name="connsiteX15" fmla="*/ 2952750 w 5782645"/>
              <a:gd name="connsiteY15" fmla="*/ 4743450 h 13090400"/>
              <a:gd name="connsiteX16" fmla="*/ 4133850 w 5782645"/>
              <a:gd name="connsiteY16" fmla="*/ 9982200 h 13090400"/>
              <a:gd name="connsiteX17" fmla="*/ 5334000 w 5782645"/>
              <a:gd name="connsiteY17" fmla="*/ 12630150 h 13090400"/>
              <a:gd name="connsiteX18" fmla="*/ 5178181 w 5782645"/>
              <a:gd name="connsiteY18" fmla="*/ 12678996 h 13090400"/>
              <a:gd name="connsiteX19" fmla="*/ 5715000 w 5782645"/>
              <a:gd name="connsiteY19" fmla="*/ 13087350 h 13090400"/>
              <a:gd name="connsiteX20" fmla="*/ 5760427 w 5782645"/>
              <a:gd name="connsiteY20" fmla="*/ 12436719 h 13090400"/>
              <a:gd name="connsiteX21" fmla="*/ 5581650 w 5782645"/>
              <a:gd name="connsiteY21" fmla="*/ 12477750 h 13090400"/>
              <a:gd name="connsiteX22" fmla="*/ 5448300 w 5782645"/>
              <a:gd name="connsiteY22" fmla="*/ 12020550 h 13090400"/>
              <a:gd name="connsiteX23" fmla="*/ 4248150 w 5782645"/>
              <a:gd name="connsiteY23" fmla="*/ 8382000 h 13090400"/>
              <a:gd name="connsiteX24" fmla="*/ 3162300 w 5782645"/>
              <a:gd name="connsiteY24" fmla="*/ 514350 h 13090400"/>
              <a:gd name="connsiteX0" fmla="*/ 0 w 5780327"/>
              <a:gd name="connsiteY0" fmla="*/ 0 h 13090400"/>
              <a:gd name="connsiteX1" fmla="*/ 990600 w 5780327"/>
              <a:gd name="connsiteY1" fmla="*/ 742950 h 13090400"/>
              <a:gd name="connsiteX2" fmla="*/ 990600 w 5780327"/>
              <a:gd name="connsiteY2" fmla="*/ 1524000 h 13090400"/>
              <a:gd name="connsiteX3" fmla="*/ 781050 w 5780327"/>
              <a:gd name="connsiteY3" fmla="*/ 1466850 h 13090400"/>
              <a:gd name="connsiteX4" fmla="*/ 971550 w 5780327"/>
              <a:gd name="connsiteY4" fmla="*/ 2133600 h 13090400"/>
              <a:gd name="connsiteX5" fmla="*/ 1447800 w 5780327"/>
              <a:gd name="connsiteY5" fmla="*/ 1638300 h 13090400"/>
              <a:gd name="connsiteX6" fmla="*/ 1333500 w 5780327"/>
              <a:gd name="connsiteY6" fmla="*/ 1600200 h 13090400"/>
              <a:gd name="connsiteX7" fmla="*/ 1524000 w 5780327"/>
              <a:gd name="connsiteY7" fmla="*/ 1200150 h 13090400"/>
              <a:gd name="connsiteX8" fmla="*/ 2038350 w 5780327"/>
              <a:gd name="connsiteY8" fmla="*/ 895350 h 13090400"/>
              <a:gd name="connsiteX9" fmla="*/ 2647950 w 5780327"/>
              <a:gd name="connsiteY9" fmla="*/ 2628900 h 13090400"/>
              <a:gd name="connsiteX10" fmla="*/ 2438400 w 5780327"/>
              <a:gd name="connsiteY10" fmla="*/ 6229350 h 13090400"/>
              <a:gd name="connsiteX11" fmla="*/ 2209800 w 5780327"/>
              <a:gd name="connsiteY11" fmla="*/ 6153150 h 13090400"/>
              <a:gd name="connsiteX12" fmla="*/ 2495550 w 5780327"/>
              <a:gd name="connsiteY12" fmla="*/ 6781800 h 13090400"/>
              <a:gd name="connsiteX13" fmla="*/ 2857500 w 5780327"/>
              <a:gd name="connsiteY13" fmla="*/ 6248400 h 13090400"/>
              <a:gd name="connsiteX14" fmla="*/ 2686050 w 5780327"/>
              <a:gd name="connsiteY14" fmla="*/ 6210300 h 13090400"/>
              <a:gd name="connsiteX15" fmla="*/ 2952750 w 5780327"/>
              <a:gd name="connsiteY15" fmla="*/ 4743450 h 13090400"/>
              <a:gd name="connsiteX16" fmla="*/ 4133850 w 5780327"/>
              <a:gd name="connsiteY16" fmla="*/ 9982200 h 13090400"/>
              <a:gd name="connsiteX17" fmla="*/ 5334000 w 5780327"/>
              <a:gd name="connsiteY17" fmla="*/ 12630150 h 13090400"/>
              <a:gd name="connsiteX18" fmla="*/ 5178181 w 5780327"/>
              <a:gd name="connsiteY18" fmla="*/ 12678996 h 13090400"/>
              <a:gd name="connsiteX19" fmla="*/ 5715000 w 5780327"/>
              <a:gd name="connsiteY19" fmla="*/ 13087350 h 13090400"/>
              <a:gd name="connsiteX20" fmla="*/ 5760427 w 5780327"/>
              <a:gd name="connsiteY20" fmla="*/ 12436719 h 13090400"/>
              <a:gd name="connsiteX21" fmla="*/ 5616819 w 5780327"/>
              <a:gd name="connsiteY21" fmla="*/ 12489473 h 13090400"/>
              <a:gd name="connsiteX22" fmla="*/ 5448300 w 5780327"/>
              <a:gd name="connsiteY22" fmla="*/ 12020550 h 13090400"/>
              <a:gd name="connsiteX23" fmla="*/ 4248150 w 5780327"/>
              <a:gd name="connsiteY23" fmla="*/ 8382000 h 13090400"/>
              <a:gd name="connsiteX24" fmla="*/ 3162300 w 5780327"/>
              <a:gd name="connsiteY24" fmla="*/ 514350 h 13090400"/>
              <a:gd name="connsiteX0" fmla="*/ 0 w 5760427"/>
              <a:gd name="connsiteY0" fmla="*/ 0 h 13090400"/>
              <a:gd name="connsiteX1" fmla="*/ 990600 w 5760427"/>
              <a:gd name="connsiteY1" fmla="*/ 742950 h 13090400"/>
              <a:gd name="connsiteX2" fmla="*/ 990600 w 5760427"/>
              <a:gd name="connsiteY2" fmla="*/ 1524000 h 13090400"/>
              <a:gd name="connsiteX3" fmla="*/ 781050 w 5760427"/>
              <a:gd name="connsiteY3" fmla="*/ 1466850 h 13090400"/>
              <a:gd name="connsiteX4" fmla="*/ 971550 w 5760427"/>
              <a:gd name="connsiteY4" fmla="*/ 2133600 h 13090400"/>
              <a:gd name="connsiteX5" fmla="*/ 1447800 w 5760427"/>
              <a:gd name="connsiteY5" fmla="*/ 1638300 h 13090400"/>
              <a:gd name="connsiteX6" fmla="*/ 1333500 w 5760427"/>
              <a:gd name="connsiteY6" fmla="*/ 1600200 h 13090400"/>
              <a:gd name="connsiteX7" fmla="*/ 1524000 w 5760427"/>
              <a:gd name="connsiteY7" fmla="*/ 1200150 h 13090400"/>
              <a:gd name="connsiteX8" fmla="*/ 2038350 w 5760427"/>
              <a:gd name="connsiteY8" fmla="*/ 895350 h 13090400"/>
              <a:gd name="connsiteX9" fmla="*/ 2647950 w 5760427"/>
              <a:gd name="connsiteY9" fmla="*/ 2628900 h 13090400"/>
              <a:gd name="connsiteX10" fmla="*/ 2438400 w 5760427"/>
              <a:gd name="connsiteY10" fmla="*/ 6229350 h 13090400"/>
              <a:gd name="connsiteX11" fmla="*/ 2209800 w 5760427"/>
              <a:gd name="connsiteY11" fmla="*/ 6153150 h 13090400"/>
              <a:gd name="connsiteX12" fmla="*/ 2495550 w 5760427"/>
              <a:gd name="connsiteY12" fmla="*/ 6781800 h 13090400"/>
              <a:gd name="connsiteX13" fmla="*/ 2857500 w 5760427"/>
              <a:gd name="connsiteY13" fmla="*/ 6248400 h 13090400"/>
              <a:gd name="connsiteX14" fmla="*/ 2686050 w 5760427"/>
              <a:gd name="connsiteY14" fmla="*/ 6210300 h 13090400"/>
              <a:gd name="connsiteX15" fmla="*/ 2952750 w 5760427"/>
              <a:gd name="connsiteY15" fmla="*/ 4743450 h 13090400"/>
              <a:gd name="connsiteX16" fmla="*/ 4133850 w 5760427"/>
              <a:gd name="connsiteY16" fmla="*/ 9982200 h 13090400"/>
              <a:gd name="connsiteX17" fmla="*/ 5334000 w 5760427"/>
              <a:gd name="connsiteY17" fmla="*/ 12630150 h 13090400"/>
              <a:gd name="connsiteX18" fmla="*/ 5178181 w 5760427"/>
              <a:gd name="connsiteY18" fmla="*/ 12678996 h 13090400"/>
              <a:gd name="connsiteX19" fmla="*/ 5715000 w 5760427"/>
              <a:gd name="connsiteY19" fmla="*/ 13087350 h 13090400"/>
              <a:gd name="connsiteX20" fmla="*/ 5760427 w 5760427"/>
              <a:gd name="connsiteY20" fmla="*/ 12436719 h 13090400"/>
              <a:gd name="connsiteX21" fmla="*/ 5616819 w 5760427"/>
              <a:gd name="connsiteY21" fmla="*/ 12489473 h 13090400"/>
              <a:gd name="connsiteX22" fmla="*/ 5448300 w 5760427"/>
              <a:gd name="connsiteY22" fmla="*/ 12020550 h 13090400"/>
              <a:gd name="connsiteX23" fmla="*/ 4248150 w 5760427"/>
              <a:gd name="connsiteY23" fmla="*/ 8382000 h 13090400"/>
              <a:gd name="connsiteX24" fmla="*/ 3162300 w 5760427"/>
              <a:gd name="connsiteY24" fmla="*/ 514350 h 1309040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38400 w 5760427"/>
              <a:gd name="connsiteY10" fmla="*/ 6229350 h 13087350"/>
              <a:gd name="connsiteX11" fmla="*/ 2209800 w 5760427"/>
              <a:gd name="connsiteY11" fmla="*/ 6153150 h 13087350"/>
              <a:gd name="connsiteX12" fmla="*/ 2495550 w 5760427"/>
              <a:gd name="connsiteY12" fmla="*/ 6781800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38400 w 5760427"/>
              <a:gd name="connsiteY10" fmla="*/ 6229350 h 13087350"/>
              <a:gd name="connsiteX11" fmla="*/ 2209800 w 5760427"/>
              <a:gd name="connsiteY11" fmla="*/ 6153150 h 13087350"/>
              <a:gd name="connsiteX12" fmla="*/ 2495550 w 5760427"/>
              <a:gd name="connsiteY12" fmla="*/ 6781800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38400 w 5760427"/>
              <a:gd name="connsiteY10" fmla="*/ 6229350 h 13087350"/>
              <a:gd name="connsiteX11" fmla="*/ 2209800 w 5760427"/>
              <a:gd name="connsiteY11" fmla="*/ 6153150 h 13087350"/>
              <a:gd name="connsiteX12" fmla="*/ 2495550 w 5760427"/>
              <a:gd name="connsiteY12" fmla="*/ 6781800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38400 w 5760427"/>
              <a:gd name="connsiteY10" fmla="*/ 6229350 h 13087350"/>
              <a:gd name="connsiteX11" fmla="*/ 2264508 w 5760427"/>
              <a:gd name="connsiteY11" fmla="*/ 6164873 h 13087350"/>
              <a:gd name="connsiteX12" fmla="*/ 2495550 w 5760427"/>
              <a:gd name="connsiteY12" fmla="*/ 6781800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95550 w 5760427"/>
              <a:gd name="connsiteY12" fmla="*/ 6781800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57500 w 5760427"/>
              <a:gd name="connsiteY13" fmla="*/ 6248400 h 13087350"/>
              <a:gd name="connsiteX14" fmla="*/ 2686050 w 5760427"/>
              <a:gd name="connsiteY14" fmla="*/ 6210300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57500 w 5760427"/>
              <a:gd name="connsiteY13" fmla="*/ 6248400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2952750 w 5760427"/>
              <a:gd name="connsiteY15" fmla="*/ 4743450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062165 w 5760427"/>
              <a:gd name="connsiteY15" fmla="*/ 4837234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333500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71550 w 5760427"/>
              <a:gd name="connsiteY4" fmla="*/ 2133600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781050 w 5760427"/>
              <a:gd name="connsiteY3" fmla="*/ 1466850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90600 w 5760427"/>
              <a:gd name="connsiteY2" fmla="*/ 1524000 h 13087350"/>
              <a:gd name="connsiteX3" fmla="*/ 839665 w 5760427"/>
              <a:gd name="connsiteY3" fmla="*/ 1482481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82785 w 5760427"/>
              <a:gd name="connsiteY2" fmla="*/ 1488830 h 13087350"/>
              <a:gd name="connsiteX3" fmla="*/ 839665 w 5760427"/>
              <a:gd name="connsiteY3" fmla="*/ 1482481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82481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24000 w 5760427"/>
              <a:gd name="connsiteY7" fmla="*/ 1200150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35723 w 5760427"/>
              <a:gd name="connsiteY7" fmla="*/ 1051658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  <a:gd name="connsiteX0" fmla="*/ 0 w 5760427"/>
              <a:gd name="connsiteY0" fmla="*/ 0 h 13087350"/>
              <a:gd name="connsiteX1" fmla="*/ 990600 w 5760427"/>
              <a:gd name="connsiteY1" fmla="*/ 742950 h 13087350"/>
              <a:gd name="connsiteX2" fmla="*/ 974969 w 5760427"/>
              <a:gd name="connsiteY2" fmla="*/ 1500553 h 13087350"/>
              <a:gd name="connsiteX3" fmla="*/ 839665 w 5760427"/>
              <a:gd name="connsiteY3" fmla="*/ 1478573 h 13087350"/>
              <a:gd name="connsiteX4" fmla="*/ 987180 w 5760427"/>
              <a:gd name="connsiteY4" fmla="*/ 2094523 h 13087350"/>
              <a:gd name="connsiteX5" fmla="*/ 1447800 w 5760427"/>
              <a:gd name="connsiteY5" fmla="*/ 1638300 h 13087350"/>
              <a:gd name="connsiteX6" fmla="*/ 1274884 w 5760427"/>
              <a:gd name="connsiteY6" fmla="*/ 1600200 h 13087350"/>
              <a:gd name="connsiteX7" fmla="*/ 1535723 w 5760427"/>
              <a:gd name="connsiteY7" fmla="*/ 1051658 h 13087350"/>
              <a:gd name="connsiteX8" fmla="*/ 2038350 w 5760427"/>
              <a:gd name="connsiteY8" fmla="*/ 895350 h 13087350"/>
              <a:gd name="connsiteX9" fmla="*/ 2647950 w 5760427"/>
              <a:gd name="connsiteY9" fmla="*/ 2628900 h 13087350"/>
              <a:gd name="connsiteX10" fmla="*/ 2414954 w 5760427"/>
              <a:gd name="connsiteY10" fmla="*/ 6174642 h 13087350"/>
              <a:gd name="connsiteX11" fmla="*/ 2264508 w 5760427"/>
              <a:gd name="connsiteY11" fmla="*/ 6164873 h 13087350"/>
              <a:gd name="connsiteX12" fmla="*/ 2487735 w 5760427"/>
              <a:gd name="connsiteY12" fmla="*/ 6793523 h 13087350"/>
              <a:gd name="connsiteX13" fmla="*/ 2892669 w 5760427"/>
              <a:gd name="connsiteY13" fmla="*/ 6256215 h 13087350"/>
              <a:gd name="connsiteX14" fmla="*/ 2736850 w 5760427"/>
              <a:gd name="connsiteY14" fmla="*/ 6233746 h 13087350"/>
              <a:gd name="connsiteX15" fmla="*/ 3163765 w 5760427"/>
              <a:gd name="connsiteY15" fmla="*/ 5337419 h 13087350"/>
              <a:gd name="connsiteX16" fmla="*/ 4133850 w 5760427"/>
              <a:gd name="connsiteY16" fmla="*/ 9982200 h 13087350"/>
              <a:gd name="connsiteX17" fmla="*/ 5334000 w 5760427"/>
              <a:gd name="connsiteY17" fmla="*/ 12630150 h 13087350"/>
              <a:gd name="connsiteX18" fmla="*/ 5178181 w 5760427"/>
              <a:gd name="connsiteY18" fmla="*/ 12678996 h 13087350"/>
              <a:gd name="connsiteX19" fmla="*/ 5715000 w 5760427"/>
              <a:gd name="connsiteY19" fmla="*/ 13087350 h 13087350"/>
              <a:gd name="connsiteX20" fmla="*/ 5760427 w 5760427"/>
              <a:gd name="connsiteY20" fmla="*/ 12436719 h 13087350"/>
              <a:gd name="connsiteX21" fmla="*/ 5616819 w 5760427"/>
              <a:gd name="connsiteY21" fmla="*/ 12489473 h 13087350"/>
              <a:gd name="connsiteX22" fmla="*/ 5448300 w 5760427"/>
              <a:gd name="connsiteY22" fmla="*/ 12020550 h 13087350"/>
              <a:gd name="connsiteX23" fmla="*/ 4248150 w 5760427"/>
              <a:gd name="connsiteY23" fmla="*/ 8382000 h 13087350"/>
              <a:gd name="connsiteX24" fmla="*/ 3162300 w 5760427"/>
              <a:gd name="connsiteY24" fmla="*/ 514350 h 130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60427" h="13087350">
                <a:moveTo>
                  <a:pt x="0" y="0"/>
                </a:moveTo>
                <a:cubicBezTo>
                  <a:pt x="412750" y="244475"/>
                  <a:pt x="828105" y="492858"/>
                  <a:pt x="990600" y="742950"/>
                </a:cubicBezTo>
                <a:cubicBezTo>
                  <a:pt x="1153095" y="993042"/>
                  <a:pt x="1000125" y="1377949"/>
                  <a:pt x="974969" y="1500553"/>
                </a:cubicBezTo>
                <a:lnTo>
                  <a:pt x="839665" y="1478573"/>
                </a:lnTo>
                <a:lnTo>
                  <a:pt x="987180" y="2094523"/>
                </a:lnTo>
                <a:lnTo>
                  <a:pt x="1447800" y="1638300"/>
                </a:lnTo>
                <a:lnTo>
                  <a:pt x="1274884" y="1600200"/>
                </a:lnTo>
                <a:cubicBezTo>
                  <a:pt x="1289538" y="1502426"/>
                  <a:pt x="1412387" y="1212118"/>
                  <a:pt x="1535723" y="1051658"/>
                </a:cubicBezTo>
                <a:cubicBezTo>
                  <a:pt x="1659059" y="891198"/>
                  <a:pt x="1852979" y="632476"/>
                  <a:pt x="2038350" y="895350"/>
                </a:cubicBezTo>
                <a:cubicBezTo>
                  <a:pt x="2223721" y="1158224"/>
                  <a:pt x="2585183" y="1749018"/>
                  <a:pt x="2647950" y="2628900"/>
                </a:cubicBezTo>
                <a:cubicBezTo>
                  <a:pt x="2710717" y="3508782"/>
                  <a:pt x="2478861" y="5585313"/>
                  <a:pt x="2414954" y="6174642"/>
                </a:cubicBezTo>
                <a:lnTo>
                  <a:pt x="2264508" y="6164873"/>
                </a:lnTo>
                <a:lnTo>
                  <a:pt x="2487735" y="6793523"/>
                </a:lnTo>
                <a:lnTo>
                  <a:pt x="2892669" y="6256215"/>
                </a:lnTo>
                <a:lnTo>
                  <a:pt x="2736850" y="6233746"/>
                </a:lnTo>
                <a:cubicBezTo>
                  <a:pt x="2782033" y="6080613"/>
                  <a:pt x="2930932" y="4712677"/>
                  <a:pt x="3163765" y="5337419"/>
                </a:cubicBezTo>
                <a:cubicBezTo>
                  <a:pt x="3396598" y="5962161"/>
                  <a:pt x="3772144" y="8766745"/>
                  <a:pt x="4133850" y="9982200"/>
                </a:cubicBezTo>
                <a:cubicBezTo>
                  <a:pt x="4495556" y="11197655"/>
                  <a:pt x="5159945" y="12180684"/>
                  <a:pt x="5334000" y="12630150"/>
                </a:cubicBezTo>
                <a:lnTo>
                  <a:pt x="5178181" y="12678996"/>
                </a:lnTo>
                <a:lnTo>
                  <a:pt x="5715000" y="13087350"/>
                </a:lnTo>
                <a:lnTo>
                  <a:pt x="5760427" y="12436719"/>
                </a:lnTo>
                <a:lnTo>
                  <a:pt x="5616819" y="12489473"/>
                </a:lnTo>
                <a:cubicBezTo>
                  <a:pt x="5564798" y="12420112"/>
                  <a:pt x="5676411" y="12705129"/>
                  <a:pt x="5448300" y="12020550"/>
                </a:cubicBezTo>
                <a:cubicBezTo>
                  <a:pt x="5220189" y="11335971"/>
                  <a:pt x="4629150" y="10299700"/>
                  <a:pt x="4248150" y="8382000"/>
                </a:cubicBezTo>
                <a:cubicBezTo>
                  <a:pt x="3867150" y="6464300"/>
                  <a:pt x="3514725" y="3489325"/>
                  <a:pt x="3162300" y="514350"/>
                </a:cubicBezTo>
              </a:path>
            </a:pathLst>
          </a:custGeom>
          <a:solidFill>
            <a:srgbClr val="FFFFFF">
              <a:alpha val="69804"/>
            </a:srgbClr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7" name="Group 876"/>
          <p:cNvGrpSpPr/>
          <p:nvPr/>
        </p:nvGrpSpPr>
        <p:grpSpPr>
          <a:xfrm>
            <a:off x="13702156" y="1388787"/>
            <a:ext cx="2574593" cy="1216314"/>
            <a:chOff x="913079" y="-1263472"/>
            <a:chExt cx="2574593" cy="1216314"/>
          </a:xfrm>
        </p:grpSpPr>
        <p:grpSp>
          <p:nvGrpSpPr>
            <p:cNvPr id="878" name="Group 877"/>
            <p:cNvGrpSpPr/>
            <p:nvPr/>
          </p:nvGrpSpPr>
          <p:grpSpPr>
            <a:xfrm>
              <a:off x="971192" y="-543865"/>
              <a:ext cx="2330901" cy="363081"/>
              <a:chOff x="1495514" y="3596355"/>
              <a:chExt cx="774376" cy="420168"/>
            </a:xfrm>
          </p:grpSpPr>
          <p:sp>
            <p:nvSpPr>
              <p:cNvPr id="890" name="Rectangle 889"/>
              <p:cNvSpPr/>
              <p:nvPr/>
            </p:nvSpPr>
            <p:spPr>
              <a:xfrm>
                <a:off x="1495514" y="3597780"/>
                <a:ext cx="774376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1" name="Rectangle 890"/>
              <p:cNvSpPr/>
              <p:nvPr/>
            </p:nvSpPr>
            <p:spPr>
              <a:xfrm>
                <a:off x="1496512" y="3596355"/>
                <a:ext cx="772477" cy="418743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9" name="Group 878"/>
            <p:cNvGrpSpPr/>
            <p:nvPr/>
          </p:nvGrpSpPr>
          <p:grpSpPr>
            <a:xfrm>
              <a:off x="2012460" y="-1159464"/>
              <a:ext cx="451735" cy="420261"/>
              <a:chOff x="735866" y="3030815"/>
              <a:chExt cx="451735" cy="420261"/>
            </a:xfrm>
          </p:grpSpPr>
          <p:sp>
            <p:nvSpPr>
              <p:cNvPr id="888" name="Rectangle 887"/>
              <p:cNvSpPr/>
              <p:nvPr/>
            </p:nvSpPr>
            <p:spPr>
              <a:xfrm>
                <a:off x="743152" y="3032332"/>
                <a:ext cx="44080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Rectangle 888"/>
              <p:cNvSpPr/>
              <p:nvPr/>
            </p:nvSpPr>
            <p:spPr>
              <a:xfrm>
                <a:off x="735866" y="3030815"/>
                <a:ext cx="451735" cy="418744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0" name="Group 879"/>
            <p:cNvGrpSpPr/>
            <p:nvPr/>
          </p:nvGrpSpPr>
          <p:grpSpPr>
            <a:xfrm>
              <a:off x="913079" y="-1263472"/>
              <a:ext cx="2574593" cy="1216314"/>
              <a:chOff x="2849699" y="6099429"/>
              <a:chExt cx="1638358" cy="803774"/>
            </a:xfrm>
          </p:grpSpPr>
          <p:grpSp>
            <p:nvGrpSpPr>
              <p:cNvPr id="88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84" name="Rectangle 8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885" name="Straight Connector 884"/>
                <p:cNvCxnSpPr>
                  <a:stCxn id="884" idx="0"/>
                  <a:endCxn id="8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86" name="Freeform 8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87" name="Freeform 8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82" name="TextBox 881"/>
              <p:cNvSpPr txBox="1"/>
              <p:nvPr/>
            </p:nvSpPr>
            <p:spPr>
              <a:xfrm>
                <a:off x="3396708" y="6099429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83" name="TextBox 882"/>
              <p:cNvSpPr txBox="1"/>
              <p:nvPr/>
            </p:nvSpPr>
            <p:spPr>
              <a:xfrm>
                <a:off x="2849699" y="6488803"/>
                <a:ext cx="1638358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208             79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892" name="Group 891"/>
          <p:cNvGrpSpPr/>
          <p:nvPr/>
        </p:nvGrpSpPr>
        <p:grpSpPr>
          <a:xfrm>
            <a:off x="7491856" y="1750737"/>
            <a:ext cx="2574593" cy="1216314"/>
            <a:chOff x="913079" y="-1263472"/>
            <a:chExt cx="2574593" cy="1216314"/>
          </a:xfrm>
        </p:grpSpPr>
        <p:grpSp>
          <p:nvGrpSpPr>
            <p:cNvPr id="893" name="Group 892"/>
            <p:cNvGrpSpPr/>
            <p:nvPr/>
          </p:nvGrpSpPr>
          <p:grpSpPr>
            <a:xfrm>
              <a:off x="971192" y="-543865"/>
              <a:ext cx="2330901" cy="363081"/>
              <a:chOff x="1495514" y="3596355"/>
              <a:chExt cx="774376" cy="420168"/>
            </a:xfrm>
          </p:grpSpPr>
          <p:sp>
            <p:nvSpPr>
              <p:cNvPr id="905" name="Rectangle 904"/>
              <p:cNvSpPr/>
              <p:nvPr/>
            </p:nvSpPr>
            <p:spPr>
              <a:xfrm>
                <a:off x="1495514" y="3597780"/>
                <a:ext cx="774376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6" name="Rectangle 905"/>
              <p:cNvSpPr/>
              <p:nvPr/>
            </p:nvSpPr>
            <p:spPr>
              <a:xfrm>
                <a:off x="1496512" y="3596355"/>
                <a:ext cx="772477" cy="418743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4" name="Group 893"/>
            <p:cNvGrpSpPr/>
            <p:nvPr/>
          </p:nvGrpSpPr>
          <p:grpSpPr>
            <a:xfrm>
              <a:off x="2012460" y="-1159464"/>
              <a:ext cx="451735" cy="420261"/>
              <a:chOff x="735866" y="3030815"/>
              <a:chExt cx="451735" cy="420261"/>
            </a:xfrm>
          </p:grpSpPr>
          <p:sp>
            <p:nvSpPr>
              <p:cNvPr id="903" name="Rectangle 902"/>
              <p:cNvSpPr/>
              <p:nvPr/>
            </p:nvSpPr>
            <p:spPr>
              <a:xfrm>
                <a:off x="743152" y="3032332"/>
                <a:ext cx="44080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Rectangle 903"/>
              <p:cNvSpPr/>
              <p:nvPr/>
            </p:nvSpPr>
            <p:spPr>
              <a:xfrm>
                <a:off x="735866" y="3030815"/>
                <a:ext cx="451735" cy="418744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5" name="Group 894"/>
            <p:cNvGrpSpPr/>
            <p:nvPr/>
          </p:nvGrpSpPr>
          <p:grpSpPr>
            <a:xfrm>
              <a:off x="913079" y="-1263472"/>
              <a:ext cx="2574593" cy="1216314"/>
              <a:chOff x="2849699" y="6099429"/>
              <a:chExt cx="1638358" cy="803774"/>
            </a:xfrm>
          </p:grpSpPr>
          <p:grpSp>
            <p:nvGrpSpPr>
              <p:cNvPr id="89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899" name="Rectangle 89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00" name="Straight Connector 899"/>
                <p:cNvCxnSpPr>
                  <a:stCxn id="899" idx="0"/>
                  <a:endCxn id="89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01" name="Freeform 90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02" name="Freeform 90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97" name="TextBox 896"/>
              <p:cNvSpPr txBox="1"/>
              <p:nvPr/>
            </p:nvSpPr>
            <p:spPr>
              <a:xfrm>
                <a:off x="3396708" y="6099429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98" name="TextBox 897"/>
              <p:cNvSpPr txBox="1"/>
              <p:nvPr/>
            </p:nvSpPr>
            <p:spPr>
              <a:xfrm>
                <a:off x="2849699" y="6488803"/>
                <a:ext cx="1638358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212             79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913" name="Freeform 912"/>
          <p:cNvSpPr/>
          <p:nvPr/>
        </p:nvSpPr>
        <p:spPr>
          <a:xfrm rot="9473208">
            <a:off x="11462629" y="12095623"/>
            <a:ext cx="168714" cy="1322183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383050"/>
              <a:gd name="connsiteX1" fmla="*/ 116230 w 227044"/>
              <a:gd name="connsiteY1" fmla="*/ 198334 h 1383050"/>
              <a:gd name="connsiteX2" fmla="*/ 188352 w 227044"/>
              <a:gd name="connsiteY2" fmla="*/ 226668 h 1383050"/>
              <a:gd name="connsiteX3" fmla="*/ 221837 w 227044"/>
              <a:gd name="connsiteY3" fmla="*/ 306031 h 1383050"/>
              <a:gd name="connsiteX4" fmla="*/ 190928 w 227044"/>
              <a:gd name="connsiteY4" fmla="*/ 394093 h 1383050"/>
              <a:gd name="connsiteX5" fmla="*/ 113655 w 227044"/>
              <a:gd name="connsiteY5" fmla="*/ 427578 h 1383050"/>
              <a:gd name="connsiteX6" fmla="*/ 31230 w 227044"/>
              <a:gd name="connsiteY6" fmla="*/ 468791 h 1383050"/>
              <a:gd name="connsiteX7" fmla="*/ 320 w 227044"/>
              <a:gd name="connsiteY7" fmla="*/ 548640 h 1383050"/>
              <a:gd name="connsiteX8" fmla="*/ 41533 w 227044"/>
              <a:gd name="connsiteY8" fmla="*/ 628489 h 1383050"/>
              <a:gd name="connsiteX9" fmla="*/ 116230 w 227044"/>
              <a:gd name="connsiteY9" fmla="*/ 661974 h 1383050"/>
              <a:gd name="connsiteX10" fmla="*/ 188352 w 227044"/>
              <a:gd name="connsiteY10" fmla="*/ 698035 h 1383050"/>
              <a:gd name="connsiteX11" fmla="*/ 226989 w 227044"/>
              <a:gd name="connsiteY11" fmla="*/ 780459 h 1383050"/>
              <a:gd name="connsiteX12" fmla="*/ 180625 w 227044"/>
              <a:gd name="connsiteY12" fmla="*/ 870612 h 1383050"/>
              <a:gd name="connsiteX13" fmla="*/ 105927 w 227044"/>
              <a:gd name="connsiteY13" fmla="*/ 896127 h 1383050"/>
              <a:gd name="connsiteX14" fmla="*/ 28654 w 227044"/>
              <a:gd name="connsiteY14" fmla="*/ 942733 h 1383050"/>
              <a:gd name="connsiteX15" fmla="*/ 320 w 227044"/>
              <a:gd name="connsiteY15" fmla="*/ 1025158 h 1383050"/>
              <a:gd name="connsiteX16" fmla="*/ 44109 w 227044"/>
              <a:gd name="connsiteY16" fmla="*/ 1099856 h 1383050"/>
              <a:gd name="connsiteX17" fmla="*/ 105927 w 227044"/>
              <a:gd name="connsiteY17" fmla="*/ 1125613 h 1383050"/>
              <a:gd name="connsiteX18" fmla="*/ 112862 w 227044"/>
              <a:gd name="connsiteY18" fmla="*/ 1383050 h 1383050"/>
              <a:gd name="connsiteX0" fmla="*/ 113655 w 227044"/>
              <a:gd name="connsiteY0" fmla="*/ 0 h 1462130"/>
              <a:gd name="connsiteX1" fmla="*/ 116230 w 227044"/>
              <a:gd name="connsiteY1" fmla="*/ 198334 h 1462130"/>
              <a:gd name="connsiteX2" fmla="*/ 188352 w 227044"/>
              <a:gd name="connsiteY2" fmla="*/ 226668 h 1462130"/>
              <a:gd name="connsiteX3" fmla="*/ 221837 w 227044"/>
              <a:gd name="connsiteY3" fmla="*/ 306031 h 1462130"/>
              <a:gd name="connsiteX4" fmla="*/ 190928 w 227044"/>
              <a:gd name="connsiteY4" fmla="*/ 394093 h 1462130"/>
              <a:gd name="connsiteX5" fmla="*/ 113655 w 227044"/>
              <a:gd name="connsiteY5" fmla="*/ 427578 h 1462130"/>
              <a:gd name="connsiteX6" fmla="*/ 31230 w 227044"/>
              <a:gd name="connsiteY6" fmla="*/ 468791 h 1462130"/>
              <a:gd name="connsiteX7" fmla="*/ 320 w 227044"/>
              <a:gd name="connsiteY7" fmla="*/ 548640 h 1462130"/>
              <a:gd name="connsiteX8" fmla="*/ 41533 w 227044"/>
              <a:gd name="connsiteY8" fmla="*/ 628489 h 1462130"/>
              <a:gd name="connsiteX9" fmla="*/ 116230 w 227044"/>
              <a:gd name="connsiteY9" fmla="*/ 661974 h 1462130"/>
              <a:gd name="connsiteX10" fmla="*/ 188352 w 227044"/>
              <a:gd name="connsiteY10" fmla="*/ 698035 h 1462130"/>
              <a:gd name="connsiteX11" fmla="*/ 226989 w 227044"/>
              <a:gd name="connsiteY11" fmla="*/ 780459 h 1462130"/>
              <a:gd name="connsiteX12" fmla="*/ 180625 w 227044"/>
              <a:gd name="connsiteY12" fmla="*/ 870612 h 1462130"/>
              <a:gd name="connsiteX13" fmla="*/ 105927 w 227044"/>
              <a:gd name="connsiteY13" fmla="*/ 896127 h 1462130"/>
              <a:gd name="connsiteX14" fmla="*/ 28654 w 227044"/>
              <a:gd name="connsiteY14" fmla="*/ 942733 h 1462130"/>
              <a:gd name="connsiteX15" fmla="*/ 320 w 227044"/>
              <a:gd name="connsiteY15" fmla="*/ 1025158 h 1462130"/>
              <a:gd name="connsiteX16" fmla="*/ 44109 w 227044"/>
              <a:gd name="connsiteY16" fmla="*/ 1099856 h 1462130"/>
              <a:gd name="connsiteX17" fmla="*/ 105927 w 227044"/>
              <a:gd name="connsiteY17" fmla="*/ 1125613 h 1462130"/>
              <a:gd name="connsiteX18" fmla="*/ 100872 w 227044"/>
              <a:gd name="connsiteY18" fmla="*/ 1462130 h 1462130"/>
              <a:gd name="connsiteX0" fmla="*/ 113655 w 227044"/>
              <a:gd name="connsiteY0" fmla="*/ 0 h 1462315"/>
              <a:gd name="connsiteX1" fmla="*/ 116230 w 227044"/>
              <a:gd name="connsiteY1" fmla="*/ 198334 h 1462315"/>
              <a:gd name="connsiteX2" fmla="*/ 188352 w 227044"/>
              <a:gd name="connsiteY2" fmla="*/ 226668 h 1462315"/>
              <a:gd name="connsiteX3" fmla="*/ 221837 w 227044"/>
              <a:gd name="connsiteY3" fmla="*/ 306031 h 1462315"/>
              <a:gd name="connsiteX4" fmla="*/ 190928 w 227044"/>
              <a:gd name="connsiteY4" fmla="*/ 394093 h 1462315"/>
              <a:gd name="connsiteX5" fmla="*/ 113655 w 227044"/>
              <a:gd name="connsiteY5" fmla="*/ 427578 h 1462315"/>
              <a:gd name="connsiteX6" fmla="*/ 31230 w 227044"/>
              <a:gd name="connsiteY6" fmla="*/ 468791 h 1462315"/>
              <a:gd name="connsiteX7" fmla="*/ 320 w 227044"/>
              <a:gd name="connsiteY7" fmla="*/ 548640 h 1462315"/>
              <a:gd name="connsiteX8" fmla="*/ 41533 w 227044"/>
              <a:gd name="connsiteY8" fmla="*/ 628489 h 1462315"/>
              <a:gd name="connsiteX9" fmla="*/ 116230 w 227044"/>
              <a:gd name="connsiteY9" fmla="*/ 661974 h 1462315"/>
              <a:gd name="connsiteX10" fmla="*/ 188352 w 227044"/>
              <a:gd name="connsiteY10" fmla="*/ 698035 h 1462315"/>
              <a:gd name="connsiteX11" fmla="*/ 226989 w 227044"/>
              <a:gd name="connsiteY11" fmla="*/ 780459 h 1462315"/>
              <a:gd name="connsiteX12" fmla="*/ 180625 w 227044"/>
              <a:gd name="connsiteY12" fmla="*/ 870612 h 1462315"/>
              <a:gd name="connsiteX13" fmla="*/ 105927 w 227044"/>
              <a:gd name="connsiteY13" fmla="*/ 896127 h 1462315"/>
              <a:gd name="connsiteX14" fmla="*/ 28654 w 227044"/>
              <a:gd name="connsiteY14" fmla="*/ 942733 h 1462315"/>
              <a:gd name="connsiteX15" fmla="*/ 320 w 227044"/>
              <a:gd name="connsiteY15" fmla="*/ 1025158 h 1462315"/>
              <a:gd name="connsiteX16" fmla="*/ 44109 w 227044"/>
              <a:gd name="connsiteY16" fmla="*/ 1099856 h 1462315"/>
              <a:gd name="connsiteX17" fmla="*/ 105927 w 227044"/>
              <a:gd name="connsiteY17" fmla="*/ 1125613 h 1462315"/>
              <a:gd name="connsiteX18" fmla="*/ 104114 w 227044"/>
              <a:gd name="connsiteY18" fmla="*/ 1462315 h 146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462315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55" y="1398779"/>
                  <a:pt x="104114" y="1462315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4" name="Freeform 913"/>
          <p:cNvSpPr/>
          <p:nvPr/>
        </p:nvSpPr>
        <p:spPr>
          <a:xfrm rot="11420411">
            <a:off x="14061697" y="12174525"/>
            <a:ext cx="168714" cy="1322183"/>
          </a:xfrm>
          <a:custGeom>
            <a:avLst/>
            <a:gdLst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7025 w 227080"/>
              <a:gd name="connsiteY3" fmla="*/ 311668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91 w 227080"/>
              <a:gd name="connsiteY0" fmla="*/ 0 h 1316221"/>
              <a:gd name="connsiteX1" fmla="*/ 116266 w 227080"/>
              <a:gd name="connsiteY1" fmla="*/ 198334 h 1316221"/>
              <a:gd name="connsiteX2" fmla="*/ 188388 w 227080"/>
              <a:gd name="connsiteY2" fmla="*/ 226668 h 1316221"/>
              <a:gd name="connsiteX3" fmla="*/ 221873 w 227080"/>
              <a:gd name="connsiteY3" fmla="*/ 306031 h 1316221"/>
              <a:gd name="connsiteX4" fmla="*/ 190964 w 227080"/>
              <a:gd name="connsiteY4" fmla="*/ 394093 h 1316221"/>
              <a:gd name="connsiteX5" fmla="*/ 113691 w 227080"/>
              <a:gd name="connsiteY5" fmla="*/ 427578 h 1316221"/>
              <a:gd name="connsiteX6" fmla="*/ 31266 w 227080"/>
              <a:gd name="connsiteY6" fmla="*/ 468791 h 1316221"/>
              <a:gd name="connsiteX7" fmla="*/ 356 w 227080"/>
              <a:gd name="connsiteY7" fmla="*/ 548640 h 1316221"/>
              <a:gd name="connsiteX8" fmla="*/ 41569 w 227080"/>
              <a:gd name="connsiteY8" fmla="*/ 628489 h 1316221"/>
              <a:gd name="connsiteX9" fmla="*/ 116266 w 227080"/>
              <a:gd name="connsiteY9" fmla="*/ 661974 h 1316221"/>
              <a:gd name="connsiteX10" fmla="*/ 188388 w 227080"/>
              <a:gd name="connsiteY10" fmla="*/ 698035 h 1316221"/>
              <a:gd name="connsiteX11" fmla="*/ 227025 w 227080"/>
              <a:gd name="connsiteY11" fmla="*/ 780459 h 1316221"/>
              <a:gd name="connsiteX12" fmla="*/ 180661 w 227080"/>
              <a:gd name="connsiteY12" fmla="*/ 870612 h 1316221"/>
              <a:gd name="connsiteX13" fmla="*/ 116266 w 227080"/>
              <a:gd name="connsiteY13" fmla="*/ 898945 h 1316221"/>
              <a:gd name="connsiteX14" fmla="*/ 28690 w 227080"/>
              <a:gd name="connsiteY14" fmla="*/ 942733 h 1316221"/>
              <a:gd name="connsiteX15" fmla="*/ 356 w 227080"/>
              <a:gd name="connsiteY15" fmla="*/ 1025158 h 1316221"/>
              <a:gd name="connsiteX16" fmla="*/ 44145 w 227080"/>
              <a:gd name="connsiteY16" fmla="*/ 1099856 h 1316221"/>
              <a:gd name="connsiteX17" fmla="*/ 105963 w 227080"/>
              <a:gd name="connsiteY17" fmla="*/ 1125613 h 1316221"/>
              <a:gd name="connsiteX18" fmla="*/ 108539 w 227080"/>
              <a:gd name="connsiteY18" fmla="*/ 1316221 h 1316221"/>
              <a:gd name="connsiteX0" fmla="*/ 113655 w 227044"/>
              <a:gd name="connsiteY0" fmla="*/ 0 h 1316221"/>
              <a:gd name="connsiteX1" fmla="*/ 116230 w 227044"/>
              <a:gd name="connsiteY1" fmla="*/ 198334 h 1316221"/>
              <a:gd name="connsiteX2" fmla="*/ 188352 w 227044"/>
              <a:gd name="connsiteY2" fmla="*/ 226668 h 1316221"/>
              <a:gd name="connsiteX3" fmla="*/ 221837 w 227044"/>
              <a:gd name="connsiteY3" fmla="*/ 306031 h 1316221"/>
              <a:gd name="connsiteX4" fmla="*/ 190928 w 227044"/>
              <a:gd name="connsiteY4" fmla="*/ 394093 h 1316221"/>
              <a:gd name="connsiteX5" fmla="*/ 113655 w 227044"/>
              <a:gd name="connsiteY5" fmla="*/ 427578 h 1316221"/>
              <a:gd name="connsiteX6" fmla="*/ 31230 w 227044"/>
              <a:gd name="connsiteY6" fmla="*/ 468791 h 1316221"/>
              <a:gd name="connsiteX7" fmla="*/ 320 w 227044"/>
              <a:gd name="connsiteY7" fmla="*/ 548640 h 1316221"/>
              <a:gd name="connsiteX8" fmla="*/ 41533 w 227044"/>
              <a:gd name="connsiteY8" fmla="*/ 628489 h 1316221"/>
              <a:gd name="connsiteX9" fmla="*/ 116230 w 227044"/>
              <a:gd name="connsiteY9" fmla="*/ 661974 h 1316221"/>
              <a:gd name="connsiteX10" fmla="*/ 188352 w 227044"/>
              <a:gd name="connsiteY10" fmla="*/ 698035 h 1316221"/>
              <a:gd name="connsiteX11" fmla="*/ 226989 w 227044"/>
              <a:gd name="connsiteY11" fmla="*/ 780459 h 1316221"/>
              <a:gd name="connsiteX12" fmla="*/ 180625 w 227044"/>
              <a:gd name="connsiteY12" fmla="*/ 870612 h 1316221"/>
              <a:gd name="connsiteX13" fmla="*/ 105927 w 227044"/>
              <a:gd name="connsiteY13" fmla="*/ 896127 h 1316221"/>
              <a:gd name="connsiteX14" fmla="*/ 28654 w 227044"/>
              <a:gd name="connsiteY14" fmla="*/ 942733 h 1316221"/>
              <a:gd name="connsiteX15" fmla="*/ 320 w 227044"/>
              <a:gd name="connsiteY15" fmla="*/ 1025158 h 1316221"/>
              <a:gd name="connsiteX16" fmla="*/ 44109 w 227044"/>
              <a:gd name="connsiteY16" fmla="*/ 1099856 h 1316221"/>
              <a:gd name="connsiteX17" fmla="*/ 105927 w 227044"/>
              <a:gd name="connsiteY17" fmla="*/ 1125613 h 1316221"/>
              <a:gd name="connsiteX18" fmla="*/ 108503 w 227044"/>
              <a:gd name="connsiteY18" fmla="*/ 1316221 h 1316221"/>
              <a:gd name="connsiteX0" fmla="*/ 113655 w 227044"/>
              <a:gd name="connsiteY0" fmla="*/ 0 h 1383050"/>
              <a:gd name="connsiteX1" fmla="*/ 116230 w 227044"/>
              <a:gd name="connsiteY1" fmla="*/ 198334 h 1383050"/>
              <a:gd name="connsiteX2" fmla="*/ 188352 w 227044"/>
              <a:gd name="connsiteY2" fmla="*/ 226668 h 1383050"/>
              <a:gd name="connsiteX3" fmla="*/ 221837 w 227044"/>
              <a:gd name="connsiteY3" fmla="*/ 306031 h 1383050"/>
              <a:gd name="connsiteX4" fmla="*/ 190928 w 227044"/>
              <a:gd name="connsiteY4" fmla="*/ 394093 h 1383050"/>
              <a:gd name="connsiteX5" fmla="*/ 113655 w 227044"/>
              <a:gd name="connsiteY5" fmla="*/ 427578 h 1383050"/>
              <a:gd name="connsiteX6" fmla="*/ 31230 w 227044"/>
              <a:gd name="connsiteY6" fmla="*/ 468791 h 1383050"/>
              <a:gd name="connsiteX7" fmla="*/ 320 w 227044"/>
              <a:gd name="connsiteY7" fmla="*/ 548640 h 1383050"/>
              <a:gd name="connsiteX8" fmla="*/ 41533 w 227044"/>
              <a:gd name="connsiteY8" fmla="*/ 628489 h 1383050"/>
              <a:gd name="connsiteX9" fmla="*/ 116230 w 227044"/>
              <a:gd name="connsiteY9" fmla="*/ 661974 h 1383050"/>
              <a:gd name="connsiteX10" fmla="*/ 188352 w 227044"/>
              <a:gd name="connsiteY10" fmla="*/ 698035 h 1383050"/>
              <a:gd name="connsiteX11" fmla="*/ 226989 w 227044"/>
              <a:gd name="connsiteY11" fmla="*/ 780459 h 1383050"/>
              <a:gd name="connsiteX12" fmla="*/ 180625 w 227044"/>
              <a:gd name="connsiteY12" fmla="*/ 870612 h 1383050"/>
              <a:gd name="connsiteX13" fmla="*/ 105927 w 227044"/>
              <a:gd name="connsiteY13" fmla="*/ 896127 h 1383050"/>
              <a:gd name="connsiteX14" fmla="*/ 28654 w 227044"/>
              <a:gd name="connsiteY14" fmla="*/ 942733 h 1383050"/>
              <a:gd name="connsiteX15" fmla="*/ 320 w 227044"/>
              <a:gd name="connsiteY15" fmla="*/ 1025158 h 1383050"/>
              <a:gd name="connsiteX16" fmla="*/ 44109 w 227044"/>
              <a:gd name="connsiteY16" fmla="*/ 1099856 h 1383050"/>
              <a:gd name="connsiteX17" fmla="*/ 105927 w 227044"/>
              <a:gd name="connsiteY17" fmla="*/ 1125613 h 1383050"/>
              <a:gd name="connsiteX18" fmla="*/ 112862 w 227044"/>
              <a:gd name="connsiteY18" fmla="*/ 1383050 h 1383050"/>
              <a:gd name="connsiteX0" fmla="*/ 113655 w 227044"/>
              <a:gd name="connsiteY0" fmla="*/ 0 h 1462130"/>
              <a:gd name="connsiteX1" fmla="*/ 116230 w 227044"/>
              <a:gd name="connsiteY1" fmla="*/ 198334 h 1462130"/>
              <a:gd name="connsiteX2" fmla="*/ 188352 w 227044"/>
              <a:gd name="connsiteY2" fmla="*/ 226668 h 1462130"/>
              <a:gd name="connsiteX3" fmla="*/ 221837 w 227044"/>
              <a:gd name="connsiteY3" fmla="*/ 306031 h 1462130"/>
              <a:gd name="connsiteX4" fmla="*/ 190928 w 227044"/>
              <a:gd name="connsiteY4" fmla="*/ 394093 h 1462130"/>
              <a:gd name="connsiteX5" fmla="*/ 113655 w 227044"/>
              <a:gd name="connsiteY5" fmla="*/ 427578 h 1462130"/>
              <a:gd name="connsiteX6" fmla="*/ 31230 w 227044"/>
              <a:gd name="connsiteY6" fmla="*/ 468791 h 1462130"/>
              <a:gd name="connsiteX7" fmla="*/ 320 w 227044"/>
              <a:gd name="connsiteY7" fmla="*/ 548640 h 1462130"/>
              <a:gd name="connsiteX8" fmla="*/ 41533 w 227044"/>
              <a:gd name="connsiteY8" fmla="*/ 628489 h 1462130"/>
              <a:gd name="connsiteX9" fmla="*/ 116230 w 227044"/>
              <a:gd name="connsiteY9" fmla="*/ 661974 h 1462130"/>
              <a:gd name="connsiteX10" fmla="*/ 188352 w 227044"/>
              <a:gd name="connsiteY10" fmla="*/ 698035 h 1462130"/>
              <a:gd name="connsiteX11" fmla="*/ 226989 w 227044"/>
              <a:gd name="connsiteY11" fmla="*/ 780459 h 1462130"/>
              <a:gd name="connsiteX12" fmla="*/ 180625 w 227044"/>
              <a:gd name="connsiteY12" fmla="*/ 870612 h 1462130"/>
              <a:gd name="connsiteX13" fmla="*/ 105927 w 227044"/>
              <a:gd name="connsiteY13" fmla="*/ 896127 h 1462130"/>
              <a:gd name="connsiteX14" fmla="*/ 28654 w 227044"/>
              <a:gd name="connsiteY14" fmla="*/ 942733 h 1462130"/>
              <a:gd name="connsiteX15" fmla="*/ 320 w 227044"/>
              <a:gd name="connsiteY15" fmla="*/ 1025158 h 1462130"/>
              <a:gd name="connsiteX16" fmla="*/ 44109 w 227044"/>
              <a:gd name="connsiteY16" fmla="*/ 1099856 h 1462130"/>
              <a:gd name="connsiteX17" fmla="*/ 105927 w 227044"/>
              <a:gd name="connsiteY17" fmla="*/ 1125613 h 1462130"/>
              <a:gd name="connsiteX18" fmla="*/ 100872 w 227044"/>
              <a:gd name="connsiteY18" fmla="*/ 1462130 h 1462130"/>
              <a:gd name="connsiteX0" fmla="*/ 113655 w 227044"/>
              <a:gd name="connsiteY0" fmla="*/ 0 h 1462315"/>
              <a:gd name="connsiteX1" fmla="*/ 116230 w 227044"/>
              <a:gd name="connsiteY1" fmla="*/ 198334 h 1462315"/>
              <a:gd name="connsiteX2" fmla="*/ 188352 w 227044"/>
              <a:gd name="connsiteY2" fmla="*/ 226668 h 1462315"/>
              <a:gd name="connsiteX3" fmla="*/ 221837 w 227044"/>
              <a:gd name="connsiteY3" fmla="*/ 306031 h 1462315"/>
              <a:gd name="connsiteX4" fmla="*/ 190928 w 227044"/>
              <a:gd name="connsiteY4" fmla="*/ 394093 h 1462315"/>
              <a:gd name="connsiteX5" fmla="*/ 113655 w 227044"/>
              <a:gd name="connsiteY5" fmla="*/ 427578 h 1462315"/>
              <a:gd name="connsiteX6" fmla="*/ 31230 w 227044"/>
              <a:gd name="connsiteY6" fmla="*/ 468791 h 1462315"/>
              <a:gd name="connsiteX7" fmla="*/ 320 w 227044"/>
              <a:gd name="connsiteY7" fmla="*/ 548640 h 1462315"/>
              <a:gd name="connsiteX8" fmla="*/ 41533 w 227044"/>
              <a:gd name="connsiteY8" fmla="*/ 628489 h 1462315"/>
              <a:gd name="connsiteX9" fmla="*/ 116230 w 227044"/>
              <a:gd name="connsiteY9" fmla="*/ 661974 h 1462315"/>
              <a:gd name="connsiteX10" fmla="*/ 188352 w 227044"/>
              <a:gd name="connsiteY10" fmla="*/ 698035 h 1462315"/>
              <a:gd name="connsiteX11" fmla="*/ 226989 w 227044"/>
              <a:gd name="connsiteY11" fmla="*/ 780459 h 1462315"/>
              <a:gd name="connsiteX12" fmla="*/ 180625 w 227044"/>
              <a:gd name="connsiteY12" fmla="*/ 870612 h 1462315"/>
              <a:gd name="connsiteX13" fmla="*/ 105927 w 227044"/>
              <a:gd name="connsiteY13" fmla="*/ 896127 h 1462315"/>
              <a:gd name="connsiteX14" fmla="*/ 28654 w 227044"/>
              <a:gd name="connsiteY14" fmla="*/ 942733 h 1462315"/>
              <a:gd name="connsiteX15" fmla="*/ 320 w 227044"/>
              <a:gd name="connsiteY15" fmla="*/ 1025158 h 1462315"/>
              <a:gd name="connsiteX16" fmla="*/ 44109 w 227044"/>
              <a:gd name="connsiteY16" fmla="*/ 1099856 h 1462315"/>
              <a:gd name="connsiteX17" fmla="*/ 105927 w 227044"/>
              <a:gd name="connsiteY17" fmla="*/ 1125613 h 1462315"/>
              <a:gd name="connsiteX18" fmla="*/ 104114 w 227044"/>
              <a:gd name="connsiteY18" fmla="*/ 1462315 h 146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7044" h="1462315">
                <a:moveTo>
                  <a:pt x="113655" y="0"/>
                </a:moveTo>
                <a:cubicBezTo>
                  <a:pt x="114513" y="66111"/>
                  <a:pt x="114942" y="99167"/>
                  <a:pt x="116230" y="198334"/>
                </a:cubicBezTo>
                <a:cubicBezTo>
                  <a:pt x="157014" y="205203"/>
                  <a:pt x="170751" y="208719"/>
                  <a:pt x="188352" y="226668"/>
                </a:cubicBezTo>
                <a:cubicBezTo>
                  <a:pt x="205953" y="244617"/>
                  <a:pt x="223983" y="266853"/>
                  <a:pt x="221837" y="306031"/>
                </a:cubicBezTo>
                <a:cubicBezTo>
                  <a:pt x="219691" y="345209"/>
                  <a:pt x="208958" y="373835"/>
                  <a:pt x="190928" y="394093"/>
                </a:cubicBezTo>
                <a:cubicBezTo>
                  <a:pt x="172898" y="414351"/>
                  <a:pt x="140271" y="415128"/>
                  <a:pt x="113655" y="427578"/>
                </a:cubicBezTo>
                <a:cubicBezTo>
                  <a:pt x="87039" y="440028"/>
                  <a:pt x="50119" y="448614"/>
                  <a:pt x="31230" y="468791"/>
                </a:cubicBezTo>
                <a:cubicBezTo>
                  <a:pt x="12341" y="488968"/>
                  <a:pt x="1178" y="519205"/>
                  <a:pt x="320" y="548640"/>
                </a:cubicBezTo>
                <a:cubicBezTo>
                  <a:pt x="-538" y="578075"/>
                  <a:pt x="22215" y="609600"/>
                  <a:pt x="41533" y="628489"/>
                </a:cubicBezTo>
                <a:cubicBezTo>
                  <a:pt x="60851" y="647378"/>
                  <a:pt x="91760" y="650383"/>
                  <a:pt x="116230" y="661974"/>
                </a:cubicBezTo>
                <a:cubicBezTo>
                  <a:pt x="140700" y="673565"/>
                  <a:pt x="169892" y="678288"/>
                  <a:pt x="188352" y="698035"/>
                </a:cubicBezTo>
                <a:cubicBezTo>
                  <a:pt x="206812" y="717783"/>
                  <a:pt x="228277" y="734786"/>
                  <a:pt x="226989" y="780459"/>
                </a:cubicBezTo>
                <a:cubicBezTo>
                  <a:pt x="225701" y="826132"/>
                  <a:pt x="200802" y="851334"/>
                  <a:pt x="180625" y="870612"/>
                </a:cubicBezTo>
                <a:cubicBezTo>
                  <a:pt x="160448" y="889890"/>
                  <a:pt x="131255" y="884107"/>
                  <a:pt x="105927" y="896127"/>
                </a:cubicBezTo>
                <a:cubicBezTo>
                  <a:pt x="80599" y="908147"/>
                  <a:pt x="46255" y="921228"/>
                  <a:pt x="28654" y="942733"/>
                </a:cubicBezTo>
                <a:cubicBezTo>
                  <a:pt x="11053" y="964238"/>
                  <a:pt x="-2256" y="998971"/>
                  <a:pt x="320" y="1025158"/>
                </a:cubicBezTo>
                <a:cubicBezTo>
                  <a:pt x="2896" y="1051345"/>
                  <a:pt x="26508" y="1083114"/>
                  <a:pt x="44109" y="1099856"/>
                </a:cubicBezTo>
                <a:cubicBezTo>
                  <a:pt x="61710" y="1116598"/>
                  <a:pt x="82316" y="1120461"/>
                  <a:pt x="105927" y="1125613"/>
                </a:cubicBezTo>
                <a:cubicBezTo>
                  <a:pt x="106786" y="1189149"/>
                  <a:pt x="103255" y="1398779"/>
                  <a:pt x="104114" y="1462315"/>
                </a:cubicBez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15" name="Group 914"/>
          <p:cNvGrpSpPr/>
          <p:nvPr/>
        </p:nvGrpSpPr>
        <p:grpSpPr>
          <a:xfrm>
            <a:off x="2860183" y="8584387"/>
            <a:ext cx="2914678" cy="1186058"/>
            <a:chOff x="912284" y="-1233230"/>
            <a:chExt cx="2914678" cy="1186058"/>
          </a:xfrm>
        </p:grpSpPr>
        <p:sp>
          <p:nvSpPr>
            <p:cNvPr id="916" name="Rectangle 915"/>
            <p:cNvSpPr/>
            <p:nvPr/>
          </p:nvSpPr>
          <p:spPr>
            <a:xfrm>
              <a:off x="985168" y="-554883"/>
              <a:ext cx="2520870" cy="361849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Rectangle 916"/>
            <p:cNvSpPr/>
            <p:nvPr/>
          </p:nvSpPr>
          <p:spPr>
            <a:xfrm>
              <a:off x="2029191" y="-1148488"/>
              <a:ext cx="429658" cy="418744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8" name="Group 917"/>
            <p:cNvGrpSpPr/>
            <p:nvPr/>
          </p:nvGrpSpPr>
          <p:grpSpPr>
            <a:xfrm>
              <a:off x="912284" y="-1233230"/>
              <a:ext cx="2914678" cy="1186058"/>
              <a:chOff x="2849193" y="6119422"/>
              <a:chExt cx="1854773" cy="783781"/>
            </a:xfrm>
          </p:grpSpPr>
          <p:grpSp>
            <p:nvGrpSpPr>
              <p:cNvPr id="919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22" name="Rectangle 921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23" name="Straight Connector 922"/>
                <p:cNvCxnSpPr>
                  <a:stCxn id="922" idx="0"/>
                  <a:endCxn id="922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24" name="Freeform 923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25" name="Freeform 924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20" name="TextBox 919"/>
              <p:cNvSpPr txBox="1"/>
              <p:nvPr/>
            </p:nvSpPr>
            <p:spPr>
              <a:xfrm>
                <a:off x="3514706" y="6119422"/>
                <a:ext cx="367727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21" name="TextBox 920"/>
              <p:cNvSpPr txBox="1"/>
              <p:nvPr/>
            </p:nvSpPr>
            <p:spPr>
              <a:xfrm>
                <a:off x="2849193" y="649794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112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926" name="Group 925"/>
          <p:cNvGrpSpPr/>
          <p:nvPr/>
        </p:nvGrpSpPr>
        <p:grpSpPr>
          <a:xfrm>
            <a:off x="16457649" y="9363320"/>
            <a:ext cx="2914678" cy="1186058"/>
            <a:chOff x="912284" y="-1233230"/>
            <a:chExt cx="2914678" cy="1186058"/>
          </a:xfrm>
        </p:grpSpPr>
        <p:sp>
          <p:nvSpPr>
            <p:cNvPr id="927" name="Rectangle 926"/>
            <p:cNvSpPr/>
            <p:nvPr/>
          </p:nvSpPr>
          <p:spPr>
            <a:xfrm>
              <a:off x="985168" y="-554883"/>
              <a:ext cx="2520870" cy="361849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Rectangle 927"/>
            <p:cNvSpPr/>
            <p:nvPr/>
          </p:nvSpPr>
          <p:spPr>
            <a:xfrm>
              <a:off x="2029191" y="-1148488"/>
              <a:ext cx="429658" cy="418744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9" name="Group 928"/>
            <p:cNvGrpSpPr/>
            <p:nvPr/>
          </p:nvGrpSpPr>
          <p:grpSpPr>
            <a:xfrm>
              <a:off x="912284" y="-1233230"/>
              <a:ext cx="2914678" cy="1186058"/>
              <a:chOff x="2849193" y="6119422"/>
              <a:chExt cx="1854773" cy="783781"/>
            </a:xfrm>
          </p:grpSpPr>
          <p:grpSp>
            <p:nvGrpSpPr>
              <p:cNvPr id="930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33" name="Rectangle 932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34" name="Straight Connector 933"/>
                <p:cNvCxnSpPr>
                  <a:stCxn id="933" idx="0"/>
                  <a:endCxn id="933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35" name="Freeform 934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36" name="Freeform 935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31" name="TextBox 930"/>
              <p:cNvSpPr txBox="1"/>
              <p:nvPr/>
            </p:nvSpPr>
            <p:spPr>
              <a:xfrm>
                <a:off x="3514706" y="6119422"/>
                <a:ext cx="367727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32" name="TextBox 931"/>
              <p:cNvSpPr txBox="1"/>
              <p:nvPr/>
            </p:nvSpPr>
            <p:spPr>
              <a:xfrm>
                <a:off x="2849193" y="649794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120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937" name="Group 936"/>
          <p:cNvGrpSpPr/>
          <p:nvPr/>
        </p:nvGrpSpPr>
        <p:grpSpPr>
          <a:xfrm>
            <a:off x="19048450" y="12495987"/>
            <a:ext cx="2914678" cy="1186058"/>
            <a:chOff x="912284" y="-1233230"/>
            <a:chExt cx="2914678" cy="1186058"/>
          </a:xfrm>
        </p:grpSpPr>
        <p:sp>
          <p:nvSpPr>
            <p:cNvPr id="938" name="Rectangle 937"/>
            <p:cNvSpPr/>
            <p:nvPr/>
          </p:nvSpPr>
          <p:spPr>
            <a:xfrm>
              <a:off x="985168" y="-554883"/>
              <a:ext cx="2520870" cy="361849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Rectangle 938"/>
            <p:cNvSpPr/>
            <p:nvPr/>
          </p:nvSpPr>
          <p:spPr>
            <a:xfrm>
              <a:off x="2029191" y="-1148488"/>
              <a:ext cx="429658" cy="418744"/>
            </a:xfrm>
            <a:prstGeom prst="rect">
              <a:avLst/>
            </a:prstGeom>
            <a:solidFill>
              <a:srgbClr val="E2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0" name="Group 939"/>
            <p:cNvGrpSpPr/>
            <p:nvPr/>
          </p:nvGrpSpPr>
          <p:grpSpPr>
            <a:xfrm>
              <a:off x="912284" y="-1233230"/>
              <a:ext cx="2914678" cy="1186058"/>
              <a:chOff x="2849193" y="6119422"/>
              <a:chExt cx="1854773" cy="783781"/>
            </a:xfrm>
          </p:grpSpPr>
          <p:grpSp>
            <p:nvGrpSpPr>
              <p:cNvPr id="941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944" name="Rectangle 94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945" name="Straight Connector 944"/>
                <p:cNvCxnSpPr>
                  <a:stCxn id="944" idx="0"/>
                  <a:endCxn id="94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6" name="Freeform 94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947" name="Freeform 94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942" name="TextBox 941"/>
              <p:cNvSpPr txBox="1"/>
              <p:nvPr/>
            </p:nvSpPr>
            <p:spPr>
              <a:xfrm>
                <a:off x="3514706" y="6119422"/>
                <a:ext cx="367727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943" name="TextBox 942"/>
              <p:cNvSpPr txBox="1"/>
              <p:nvPr/>
            </p:nvSpPr>
            <p:spPr>
              <a:xfrm>
                <a:off x="2849193" y="649794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117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907" name="Group 906"/>
          <p:cNvGrpSpPr/>
          <p:nvPr/>
        </p:nvGrpSpPr>
        <p:grpSpPr>
          <a:xfrm>
            <a:off x="522514" y="805544"/>
            <a:ext cx="1023257" cy="740229"/>
            <a:chOff x="27932743" y="3570514"/>
            <a:chExt cx="1023257" cy="740229"/>
          </a:xfrm>
        </p:grpSpPr>
        <p:sp>
          <p:nvSpPr>
            <p:cNvPr id="908" name="Oval 907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909" name="TextBox 908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12-6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02903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8837113" y="14143449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 on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Situation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2100, 23 October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sp>
        <p:nvSpPr>
          <p:cNvPr id="24" name="Freeform 23"/>
          <p:cNvSpPr>
            <a:spLocks noChangeAspect="1"/>
          </p:cNvSpPr>
          <p:nvPr/>
        </p:nvSpPr>
        <p:spPr>
          <a:xfrm>
            <a:off x="378188" y="2800015"/>
            <a:ext cx="19382038" cy="14151451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526530 w 12620156"/>
              <a:gd name="connsiteY14" fmla="*/ 2823124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96257 h 9296257"/>
              <a:gd name="connsiteX1" fmla="*/ 2967265 w 12620156"/>
              <a:gd name="connsiteY1" fmla="*/ 8626105 h 9296257"/>
              <a:gd name="connsiteX2" fmla="*/ 3727840 w 12620156"/>
              <a:gd name="connsiteY2" fmla="*/ 8762837 h 9296257"/>
              <a:gd name="connsiteX3" fmla="*/ 4662444 w 12620156"/>
              <a:gd name="connsiteY3" fmla="*/ 9139105 h 9296257"/>
              <a:gd name="connsiteX4" fmla="*/ 5127478 w 12620156"/>
              <a:gd name="connsiteY4" fmla="*/ 8653850 h 9296257"/>
              <a:gd name="connsiteX5" fmla="*/ 5243128 w 12620156"/>
              <a:gd name="connsiteY5" fmla="*/ 7551022 h 9296257"/>
              <a:gd name="connsiteX6" fmla="*/ 4958436 w 12620156"/>
              <a:gd name="connsiteY6" fmla="*/ 6899855 h 9296257"/>
              <a:gd name="connsiteX7" fmla="*/ 4334592 w 12620156"/>
              <a:gd name="connsiteY7" fmla="*/ 6011092 h 9296257"/>
              <a:gd name="connsiteX8" fmla="*/ 3773551 w 12620156"/>
              <a:gd name="connsiteY8" fmla="*/ 4864563 h 9296257"/>
              <a:gd name="connsiteX9" fmla="*/ 4054830 w 12620156"/>
              <a:gd name="connsiteY9" fmla="*/ 4008921 h 9296257"/>
              <a:gd name="connsiteX10" fmla="*/ 5231900 w 12620156"/>
              <a:gd name="connsiteY10" fmla="*/ 4028467 h 9296257"/>
              <a:gd name="connsiteX11" fmla="*/ 5992268 w 12620156"/>
              <a:gd name="connsiteY11" fmla="*/ 3636017 h 9296257"/>
              <a:gd name="connsiteX12" fmla="*/ 6482112 w 12620156"/>
              <a:gd name="connsiteY12" fmla="*/ 3383128 h 9296257"/>
              <a:gd name="connsiteX13" fmla="*/ 7064587 w 12620156"/>
              <a:gd name="connsiteY13" fmla="*/ 3180519 h 9296257"/>
              <a:gd name="connsiteX14" fmla="*/ 8526530 w 12620156"/>
              <a:gd name="connsiteY14" fmla="*/ 2844500 h 9296257"/>
              <a:gd name="connsiteX15" fmla="*/ 9554487 w 12620156"/>
              <a:gd name="connsiteY15" fmla="*/ 2250335 h 9296257"/>
              <a:gd name="connsiteX16" fmla="*/ 9037960 w 12620156"/>
              <a:gd name="connsiteY16" fmla="*/ 1636465 h 9296257"/>
              <a:gd name="connsiteX17" fmla="*/ 10134483 w 12620156"/>
              <a:gd name="connsiteY17" fmla="*/ 633425 h 9296257"/>
              <a:gd name="connsiteX18" fmla="*/ 11071021 w 12620156"/>
              <a:gd name="connsiteY18" fmla="*/ 530359 h 9296257"/>
              <a:gd name="connsiteX19" fmla="*/ 12078506 w 12620156"/>
              <a:gd name="connsiteY19" fmla="*/ 167322 h 9296257"/>
              <a:gd name="connsiteX20" fmla="*/ 12620156 w 12620156"/>
              <a:gd name="connsiteY20" fmla="*/ 21376 h 9296257"/>
              <a:gd name="connsiteX0" fmla="*/ 0 w 12562647"/>
              <a:gd name="connsiteY0" fmla="*/ 9234769 h 9234769"/>
              <a:gd name="connsiteX1" fmla="*/ 2967265 w 12562647"/>
              <a:gd name="connsiteY1" fmla="*/ 8564617 h 9234769"/>
              <a:gd name="connsiteX2" fmla="*/ 3727840 w 12562647"/>
              <a:gd name="connsiteY2" fmla="*/ 8701349 h 9234769"/>
              <a:gd name="connsiteX3" fmla="*/ 4662444 w 12562647"/>
              <a:gd name="connsiteY3" fmla="*/ 9077617 h 9234769"/>
              <a:gd name="connsiteX4" fmla="*/ 5127478 w 12562647"/>
              <a:gd name="connsiteY4" fmla="*/ 8592362 h 9234769"/>
              <a:gd name="connsiteX5" fmla="*/ 5243128 w 12562647"/>
              <a:gd name="connsiteY5" fmla="*/ 7489534 h 9234769"/>
              <a:gd name="connsiteX6" fmla="*/ 4958436 w 12562647"/>
              <a:gd name="connsiteY6" fmla="*/ 6838367 h 9234769"/>
              <a:gd name="connsiteX7" fmla="*/ 4334592 w 12562647"/>
              <a:gd name="connsiteY7" fmla="*/ 5949604 h 9234769"/>
              <a:gd name="connsiteX8" fmla="*/ 3773551 w 12562647"/>
              <a:gd name="connsiteY8" fmla="*/ 4803075 h 9234769"/>
              <a:gd name="connsiteX9" fmla="*/ 4054830 w 12562647"/>
              <a:gd name="connsiteY9" fmla="*/ 3947433 h 9234769"/>
              <a:gd name="connsiteX10" fmla="*/ 5231900 w 12562647"/>
              <a:gd name="connsiteY10" fmla="*/ 3966979 h 9234769"/>
              <a:gd name="connsiteX11" fmla="*/ 5992268 w 12562647"/>
              <a:gd name="connsiteY11" fmla="*/ 3574529 h 9234769"/>
              <a:gd name="connsiteX12" fmla="*/ 6482112 w 12562647"/>
              <a:gd name="connsiteY12" fmla="*/ 3321640 h 9234769"/>
              <a:gd name="connsiteX13" fmla="*/ 7064587 w 12562647"/>
              <a:gd name="connsiteY13" fmla="*/ 3119031 h 9234769"/>
              <a:gd name="connsiteX14" fmla="*/ 8526530 w 12562647"/>
              <a:gd name="connsiteY14" fmla="*/ 2783012 h 9234769"/>
              <a:gd name="connsiteX15" fmla="*/ 9554487 w 12562647"/>
              <a:gd name="connsiteY15" fmla="*/ 2188847 h 9234769"/>
              <a:gd name="connsiteX16" fmla="*/ 9037960 w 12562647"/>
              <a:gd name="connsiteY16" fmla="*/ 1574977 h 9234769"/>
              <a:gd name="connsiteX17" fmla="*/ 10134483 w 12562647"/>
              <a:gd name="connsiteY17" fmla="*/ 571937 h 9234769"/>
              <a:gd name="connsiteX18" fmla="*/ 11071021 w 12562647"/>
              <a:gd name="connsiteY18" fmla="*/ 468871 h 9234769"/>
              <a:gd name="connsiteX19" fmla="*/ 12078506 w 12562647"/>
              <a:gd name="connsiteY19" fmla="*/ 105834 h 9234769"/>
              <a:gd name="connsiteX20" fmla="*/ 12562647 w 12562647"/>
              <a:gd name="connsiteY20" fmla="*/ 28899 h 9234769"/>
              <a:gd name="connsiteX0" fmla="*/ 0 w 12562647"/>
              <a:gd name="connsiteY0" fmla="*/ 9261725 h 9261725"/>
              <a:gd name="connsiteX1" fmla="*/ 2967265 w 12562647"/>
              <a:gd name="connsiteY1" fmla="*/ 8591573 h 9261725"/>
              <a:gd name="connsiteX2" fmla="*/ 3727840 w 12562647"/>
              <a:gd name="connsiteY2" fmla="*/ 8728305 h 9261725"/>
              <a:gd name="connsiteX3" fmla="*/ 4662444 w 12562647"/>
              <a:gd name="connsiteY3" fmla="*/ 9104573 h 9261725"/>
              <a:gd name="connsiteX4" fmla="*/ 5127478 w 12562647"/>
              <a:gd name="connsiteY4" fmla="*/ 8619318 h 9261725"/>
              <a:gd name="connsiteX5" fmla="*/ 5243128 w 12562647"/>
              <a:gd name="connsiteY5" fmla="*/ 7516490 h 9261725"/>
              <a:gd name="connsiteX6" fmla="*/ 4958436 w 12562647"/>
              <a:gd name="connsiteY6" fmla="*/ 6865323 h 9261725"/>
              <a:gd name="connsiteX7" fmla="*/ 4334592 w 12562647"/>
              <a:gd name="connsiteY7" fmla="*/ 5976560 h 9261725"/>
              <a:gd name="connsiteX8" fmla="*/ 3773551 w 12562647"/>
              <a:gd name="connsiteY8" fmla="*/ 4830031 h 9261725"/>
              <a:gd name="connsiteX9" fmla="*/ 4054830 w 12562647"/>
              <a:gd name="connsiteY9" fmla="*/ 3974389 h 9261725"/>
              <a:gd name="connsiteX10" fmla="*/ 5231900 w 12562647"/>
              <a:gd name="connsiteY10" fmla="*/ 3993935 h 9261725"/>
              <a:gd name="connsiteX11" fmla="*/ 5992268 w 12562647"/>
              <a:gd name="connsiteY11" fmla="*/ 3601485 h 9261725"/>
              <a:gd name="connsiteX12" fmla="*/ 6482112 w 12562647"/>
              <a:gd name="connsiteY12" fmla="*/ 3348596 h 9261725"/>
              <a:gd name="connsiteX13" fmla="*/ 7064587 w 12562647"/>
              <a:gd name="connsiteY13" fmla="*/ 3145987 h 9261725"/>
              <a:gd name="connsiteX14" fmla="*/ 8526530 w 12562647"/>
              <a:gd name="connsiteY14" fmla="*/ 2809968 h 9261725"/>
              <a:gd name="connsiteX15" fmla="*/ 9554487 w 12562647"/>
              <a:gd name="connsiteY15" fmla="*/ 2215803 h 9261725"/>
              <a:gd name="connsiteX16" fmla="*/ 9037960 w 12562647"/>
              <a:gd name="connsiteY16" fmla="*/ 1601933 h 9261725"/>
              <a:gd name="connsiteX17" fmla="*/ 10134483 w 12562647"/>
              <a:gd name="connsiteY17" fmla="*/ 598893 h 9261725"/>
              <a:gd name="connsiteX18" fmla="*/ 11071021 w 12562647"/>
              <a:gd name="connsiteY18" fmla="*/ 495827 h 9261725"/>
              <a:gd name="connsiteX19" fmla="*/ 12078506 w 12562647"/>
              <a:gd name="connsiteY19" fmla="*/ 132790 h 9261725"/>
              <a:gd name="connsiteX20" fmla="*/ 12562647 w 12562647"/>
              <a:gd name="connsiteY20" fmla="*/ 55855 h 9261725"/>
              <a:gd name="connsiteX0" fmla="*/ 0 w 12602903"/>
              <a:gd name="connsiteY0" fmla="*/ 9261725 h 9261725"/>
              <a:gd name="connsiteX1" fmla="*/ 2967265 w 12602903"/>
              <a:gd name="connsiteY1" fmla="*/ 8591573 h 9261725"/>
              <a:gd name="connsiteX2" fmla="*/ 3727840 w 12602903"/>
              <a:gd name="connsiteY2" fmla="*/ 8728305 h 9261725"/>
              <a:gd name="connsiteX3" fmla="*/ 4662444 w 12602903"/>
              <a:gd name="connsiteY3" fmla="*/ 9104573 h 9261725"/>
              <a:gd name="connsiteX4" fmla="*/ 5127478 w 12602903"/>
              <a:gd name="connsiteY4" fmla="*/ 8619318 h 9261725"/>
              <a:gd name="connsiteX5" fmla="*/ 5243128 w 12602903"/>
              <a:gd name="connsiteY5" fmla="*/ 7516490 h 9261725"/>
              <a:gd name="connsiteX6" fmla="*/ 4958436 w 12602903"/>
              <a:gd name="connsiteY6" fmla="*/ 6865323 h 9261725"/>
              <a:gd name="connsiteX7" fmla="*/ 4334592 w 12602903"/>
              <a:gd name="connsiteY7" fmla="*/ 5976560 h 9261725"/>
              <a:gd name="connsiteX8" fmla="*/ 3773551 w 12602903"/>
              <a:gd name="connsiteY8" fmla="*/ 4830031 h 9261725"/>
              <a:gd name="connsiteX9" fmla="*/ 4054830 w 12602903"/>
              <a:gd name="connsiteY9" fmla="*/ 3974389 h 9261725"/>
              <a:gd name="connsiteX10" fmla="*/ 5231900 w 12602903"/>
              <a:gd name="connsiteY10" fmla="*/ 3993935 h 9261725"/>
              <a:gd name="connsiteX11" fmla="*/ 5992268 w 12602903"/>
              <a:gd name="connsiteY11" fmla="*/ 3601485 h 9261725"/>
              <a:gd name="connsiteX12" fmla="*/ 6482112 w 12602903"/>
              <a:gd name="connsiteY12" fmla="*/ 3348596 h 9261725"/>
              <a:gd name="connsiteX13" fmla="*/ 7064587 w 12602903"/>
              <a:gd name="connsiteY13" fmla="*/ 3145987 h 9261725"/>
              <a:gd name="connsiteX14" fmla="*/ 8526530 w 12602903"/>
              <a:gd name="connsiteY14" fmla="*/ 2809968 h 9261725"/>
              <a:gd name="connsiteX15" fmla="*/ 9554487 w 12602903"/>
              <a:gd name="connsiteY15" fmla="*/ 2215803 h 9261725"/>
              <a:gd name="connsiteX16" fmla="*/ 9037960 w 12602903"/>
              <a:gd name="connsiteY16" fmla="*/ 1601933 h 9261725"/>
              <a:gd name="connsiteX17" fmla="*/ 10134483 w 12602903"/>
              <a:gd name="connsiteY17" fmla="*/ 598893 h 9261725"/>
              <a:gd name="connsiteX18" fmla="*/ 11071021 w 12602903"/>
              <a:gd name="connsiteY18" fmla="*/ 495827 h 9261725"/>
              <a:gd name="connsiteX19" fmla="*/ 12078506 w 12602903"/>
              <a:gd name="connsiteY19" fmla="*/ 132790 h 9261725"/>
              <a:gd name="connsiteX20" fmla="*/ 12602903 w 12602903"/>
              <a:gd name="connsiteY20" fmla="*/ 55855 h 9261725"/>
              <a:gd name="connsiteX0" fmla="*/ 0 w 12634274"/>
              <a:gd name="connsiteY0" fmla="*/ 9224691 h 9224691"/>
              <a:gd name="connsiteX1" fmla="*/ 2967265 w 12634274"/>
              <a:gd name="connsiteY1" fmla="*/ 8554539 h 9224691"/>
              <a:gd name="connsiteX2" fmla="*/ 3727840 w 12634274"/>
              <a:gd name="connsiteY2" fmla="*/ 8691271 h 9224691"/>
              <a:gd name="connsiteX3" fmla="*/ 4662444 w 12634274"/>
              <a:gd name="connsiteY3" fmla="*/ 9067539 h 9224691"/>
              <a:gd name="connsiteX4" fmla="*/ 5127478 w 12634274"/>
              <a:gd name="connsiteY4" fmla="*/ 8582284 h 9224691"/>
              <a:gd name="connsiteX5" fmla="*/ 5243128 w 12634274"/>
              <a:gd name="connsiteY5" fmla="*/ 7479456 h 9224691"/>
              <a:gd name="connsiteX6" fmla="*/ 4958436 w 12634274"/>
              <a:gd name="connsiteY6" fmla="*/ 6828289 h 9224691"/>
              <a:gd name="connsiteX7" fmla="*/ 4334592 w 12634274"/>
              <a:gd name="connsiteY7" fmla="*/ 5939526 h 9224691"/>
              <a:gd name="connsiteX8" fmla="*/ 3773551 w 12634274"/>
              <a:gd name="connsiteY8" fmla="*/ 4792997 h 9224691"/>
              <a:gd name="connsiteX9" fmla="*/ 4054830 w 12634274"/>
              <a:gd name="connsiteY9" fmla="*/ 3937355 h 9224691"/>
              <a:gd name="connsiteX10" fmla="*/ 5231900 w 12634274"/>
              <a:gd name="connsiteY10" fmla="*/ 3956901 h 9224691"/>
              <a:gd name="connsiteX11" fmla="*/ 5992268 w 12634274"/>
              <a:gd name="connsiteY11" fmla="*/ 3564451 h 9224691"/>
              <a:gd name="connsiteX12" fmla="*/ 6482112 w 12634274"/>
              <a:gd name="connsiteY12" fmla="*/ 3311562 h 9224691"/>
              <a:gd name="connsiteX13" fmla="*/ 7064587 w 12634274"/>
              <a:gd name="connsiteY13" fmla="*/ 3108953 h 9224691"/>
              <a:gd name="connsiteX14" fmla="*/ 8526530 w 12634274"/>
              <a:gd name="connsiteY14" fmla="*/ 2772934 h 9224691"/>
              <a:gd name="connsiteX15" fmla="*/ 9554487 w 12634274"/>
              <a:gd name="connsiteY15" fmla="*/ 2178769 h 9224691"/>
              <a:gd name="connsiteX16" fmla="*/ 9037960 w 12634274"/>
              <a:gd name="connsiteY16" fmla="*/ 1564899 h 9224691"/>
              <a:gd name="connsiteX17" fmla="*/ 10134483 w 12634274"/>
              <a:gd name="connsiteY17" fmla="*/ 561859 h 9224691"/>
              <a:gd name="connsiteX18" fmla="*/ 11071021 w 12634274"/>
              <a:gd name="connsiteY18" fmla="*/ 458793 h 9224691"/>
              <a:gd name="connsiteX19" fmla="*/ 12078506 w 12634274"/>
              <a:gd name="connsiteY19" fmla="*/ 95756 h 9224691"/>
              <a:gd name="connsiteX20" fmla="*/ 12634274 w 12634274"/>
              <a:gd name="connsiteY20" fmla="*/ 65878 h 92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634274" h="9224691">
                <a:moveTo>
                  <a:pt x="0" y="9224691"/>
                </a:moveTo>
                <a:cubicBezTo>
                  <a:pt x="510211" y="9177092"/>
                  <a:pt x="2358777" y="8610683"/>
                  <a:pt x="2967265" y="8554539"/>
                </a:cubicBezTo>
                <a:cubicBezTo>
                  <a:pt x="3575753" y="8498395"/>
                  <a:pt x="3473503" y="8615253"/>
                  <a:pt x="3727840" y="8691271"/>
                </a:cubicBezTo>
                <a:cubicBezTo>
                  <a:pt x="3888173" y="8792926"/>
                  <a:pt x="4429171" y="9085703"/>
                  <a:pt x="4662444" y="9067539"/>
                </a:cubicBezTo>
                <a:cubicBezTo>
                  <a:pt x="4895717" y="9049375"/>
                  <a:pt x="5053779" y="8794753"/>
                  <a:pt x="5127478" y="8582284"/>
                </a:cubicBezTo>
                <a:cubicBezTo>
                  <a:pt x="5201177" y="8369815"/>
                  <a:pt x="5271302" y="7771788"/>
                  <a:pt x="5243128" y="7479456"/>
                </a:cubicBezTo>
                <a:cubicBezTo>
                  <a:pt x="5214954" y="7187124"/>
                  <a:pt x="5051462" y="7027972"/>
                  <a:pt x="4958436" y="6828289"/>
                </a:cubicBezTo>
                <a:cubicBezTo>
                  <a:pt x="4865410" y="6628606"/>
                  <a:pt x="4539194" y="6304379"/>
                  <a:pt x="4334592" y="5939526"/>
                </a:cubicBezTo>
                <a:cubicBezTo>
                  <a:pt x="4129990" y="5574673"/>
                  <a:pt x="3820178" y="5126692"/>
                  <a:pt x="3773551" y="4792997"/>
                </a:cubicBezTo>
                <a:cubicBezTo>
                  <a:pt x="3726924" y="4459302"/>
                  <a:pt x="3811772" y="4076704"/>
                  <a:pt x="4054830" y="3937355"/>
                </a:cubicBezTo>
                <a:cubicBezTo>
                  <a:pt x="4297888" y="3798006"/>
                  <a:pt x="4957420" y="4041840"/>
                  <a:pt x="5231900" y="3956901"/>
                </a:cubicBezTo>
                <a:cubicBezTo>
                  <a:pt x="5506380" y="3871962"/>
                  <a:pt x="5783899" y="3672008"/>
                  <a:pt x="5992268" y="3564451"/>
                </a:cubicBezTo>
                <a:cubicBezTo>
                  <a:pt x="6200637" y="3456895"/>
                  <a:pt x="6300146" y="3391961"/>
                  <a:pt x="6482112" y="3311562"/>
                </a:cubicBezTo>
                <a:cubicBezTo>
                  <a:pt x="6664078" y="3231163"/>
                  <a:pt x="6723851" y="3198724"/>
                  <a:pt x="7064587" y="3108953"/>
                </a:cubicBezTo>
                <a:cubicBezTo>
                  <a:pt x="7405323" y="3019182"/>
                  <a:pt x="8098003" y="2905700"/>
                  <a:pt x="8526530" y="2772934"/>
                </a:cubicBezTo>
                <a:cubicBezTo>
                  <a:pt x="8955057" y="2640168"/>
                  <a:pt x="9469249" y="2380108"/>
                  <a:pt x="9554487" y="2178769"/>
                </a:cubicBezTo>
                <a:cubicBezTo>
                  <a:pt x="9639725" y="1977430"/>
                  <a:pt x="8941294" y="1834384"/>
                  <a:pt x="9037960" y="1564899"/>
                </a:cubicBezTo>
                <a:cubicBezTo>
                  <a:pt x="9134626" y="1295414"/>
                  <a:pt x="9795640" y="746210"/>
                  <a:pt x="10134483" y="561859"/>
                </a:cubicBezTo>
                <a:cubicBezTo>
                  <a:pt x="10473326" y="377508"/>
                  <a:pt x="10747017" y="536477"/>
                  <a:pt x="11071021" y="458793"/>
                </a:cubicBezTo>
                <a:cubicBezTo>
                  <a:pt x="11395025" y="381109"/>
                  <a:pt x="11861592" y="128273"/>
                  <a:pt x="12078506" y="95756"/>
                </a:cubicBezTo>
                <a:cubicBezTo>
                  <a:pt x="12295420" y="63239"/>
                  <a:pt x="12432323" y="-83454"/>
                  <a:pt x="12634274" y="65878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>
            <a:spLocks noChangeAspect="1"/>
          </p:cNvSpPr>
          <p:nvPr/>
        </p:nvSpPr>
        <p:spPr>
          <a:xfrm>
            <a:off x="386727" y="345797"/>
            <a:ext cx="21533618" cy="16349116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226393 w 17191693"/>
              <a:gd name="connsiteY12" fmla="*/ 7093204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5133320 w 15133320"/>
              <a:gd name="connsiteY0" fmla="*/ 0 h 11521440"/>
              <a:gd name="connsiteX1" fmla="*/ 14168313 w 15133320"/>
              <a:gd name="connsiteY1" fmla="*/ 845291 h 11521440"/>
              <a:gd name="connsiteX2" fmla="*/ 12997318 w 15133320"/>
              <a:gd name="connsiteY2" fmla="*/ 1910058 h 11521440"/>
              <a:gd name="connsiteX3" fmla="*/ 12782350 w 15133320"/>
              <a:gd name="connsiteY3" fmla="*/ 2249905 h 11521440"/>
              <a:gd name="connsiteX4" fmla="*/ 12519661 w 15133320"/>
              <a:gd name="connsiteY4" fmla="*/ 2264945 h 11521440"/>
              <a:gd name="connsiteX5" fmla="*/ 12139141 w 15133320"/>
              <a:gd name="connsiteY5" fmla="*/ 2363725 h 11521440"/>
              <a:gd name="connsiteX6" fmla="*/ 11511615 w 15133320"/>
              <a:gd name="connsiteY6" fmla="*/ 2646570 h 11521440"/>
              <a:gd name="connsiteX7" fmla="*/ 10123324 w 15133320"/>
              <a:gd name="connsiteY7" fmla="*/ 2902724 h 11521440"/>
              <a:gd name="connsiteX8" fmla="*/ 9410427 w 15133320"/>
              <a:gd name="connsiteY8" fmla="*/ 3323008 h 11521440"/>
              <a:gd name="connsiteX9" fmla="*/ 8811078 w 15133320"/>
              <a:gd name="connsiteY9" fmla="*/ 4115036 h 11521440"/>
              <a:gd name="connsiteX10" fmla="*/ 9265120 w 15133320"/>
              <a:gd name="connsiteY10" fmla="*/ 4704348 h 11521440"/>
              <a:gd name="connsiteX11" fmla="*/ 8226393 w 15133320"/>
              <a:gd name="connsiteY11" fmla="*/ 5185610 h 11521440"/>
              <a:gd name="connsiteX12" fmla="*/ 7793257 w 15133320"/>
              <a:gd name="connsiteY12" fmla="*/ 5378116 h 11521440"/>
              <a:gd name="connsiteX13" fmla="*/ 6923524 w 15133320"/>
              <a:gd name="connsiteY13" fmla="*/ 5444377 h 11521440"/>
              <a:gd name="connsiteX14" fmla="*/ 6052989 w 15133320"/>
              <a:gd name="connsiteY14" fmla="*/ 5819902 h 11521440"/>
              <a:gd name="connsiteX15" fmla="*/ 5253955 w 15133320"/>
              <a:gd name="connsiteY15" fmla="*/ 6244839 h 11521440"/>
              <a:gd name="connsiteX16" fmla="*/ 4066645 w 15133320"/>
              <a:gd name="connsiteY16" fmla="*/ 6248096 h 11521440"/>
              <a:gd name="connsiteX17" fmla="*/ 3681529 w 15133320"/>
              <a:gd name="connsiteY17" fmla="*/ 6595217 h 11521440"/>
              <a:gd name="connsiteX18" fmla="*/ 3587525 w 15133320"/>
              <a:gd name="connsiteY18" fmla="*/ 7304518 h 11521440"/>
              <a:gd name="connsiteX19" fmla="*/ 4177185 w 15133320"/>
              <a:gd name="connsiteY19" fmla="*/ 8629116 h 11521440"/>
              <a:gd name="connsiteX20" fmla="*/ 4971944 w 15133320"/>
              <a:gd name="connsiteY20" fmla="*/ 9757161 h 11521440"/>
              <a:gd name="connsiteX21" fmla="*/ 5059728 w 15133320"/>
              <a:gd name="connsiteY21" fmla="*/ 10926613 h 11521440"/>
              <a:gd name="connsiteX22" fmla="*/ 4799975 w 15133320"/>
              <a:gd name="connsiteY22" fmla="*/ 11326660 h 11521440"/>
              <a:gd name="connsiteX23" fmla="*/ 4510471 w 15133320"/>
              <a:gd name="connsiteY23" fmla="*/ 11269766 h 11521440"/>
              <a:gd name="connsiteX24" fmla="*/ 3835353 w 15133320"/>
              <a:gd name="connsiteY24" fmla="*/ 10953572 h 11521440"/>
              <a:gd name="connsiteX25" fmla="*/ 2844042 w 15133320"/>
              <a:gd name="connsiteY25" fmla="*/ 10825385 h 11521440"/>
              <a:gd name="connsiteX26" fmla="*/ 0 w 15133320"/>
              <a:gd name="connsiteY26" fmla="*/ 11521440 h 11521440"/>
              <a:gd name="connsiteX0" fmla="*/ 14168313 w 14168313"/>
              <a:gd name="connsiteY0" fmla="*/ 0 h 10676149"/>
              <a:gd name="connsiteX1" fmla="*/ 12997318 w 14168313"/>
              <a:gd name="connsiteY1" fmla="*/ 1064767 h 10676149"/>
              <a:gd name="connsiteX2" fmla="*/ 12782350 w 14168313"/>
              <a:gd name="connsiteY2" fmla="*/ 1404614 h 10676149"/>
              <a:gd name="connsiteX3" fmla="*/ 12519661 w 14168313"/>
              <a:gd name="connsiteY3" fmla="*/ 1419654 h 10676149"/>
              <a:gd name="connsiteX4" fmla="*/ 12139141 w 14168313"/>
              <a:gd name="connsiteY4" fmla="*/ 1518434 h 10676149"/>
              <a:gd name="connsiteX5" fmla="*/ 11511615 w 14168313"/>
              <a:gd name="connsiteY5" fmla="*/ 1801279 h 10676149"/>
              <a:gd name="connsiteX6" fmla="*/ 10123324 w 14168313"/>
              <a:gd name="connsiteY6" fmla="*/ 2057433 h 10676149"/>
              <a:gd name="connsiteX7" fmla="*/ 9410427 w 14168313"/>
              <a:gd name="connsiteY7" fmla="*/ 2477717 h 10676149"/>
              <a:gd name="connsiteX8" fmla="*/ 8811078 w 14168313"/>
              <a:gd name="connsiteY8" fmla="*/ 3269745 h 10676149"/>
              <a:gd name="connsiteX9" fmla="*/ 9265120 w 14168313"/>
              <a:gd name="connsiteY9" fmla="*/ 3859057 h 10676149"/>
              <a:gd name="connsiteX10" fmla="*/ 8226393 w 14168313"/>
              <a:gd name="connsiteY10" fmla="*/ 4340319 h 10676149"/>
              <a:gd name="connsiteX11" fmla="*/ 7793257 w 14168313"/>
              <a:gd name="connsiteY11" fmla="*/ 4532825 h 10676149"/>
              <a:gd name="connsiteX12" fmla="*/ 6923524 w 14168313"/>
              <a:gd name="connsiteY12" fmla="*/ 4599086 h 10676149"/>
              <a:gd name="connsiteX13" fmla="*/ 6052989 w 14168313"/>
              <a:gd name="connsiteY13" fmla="*/ 4974611 h 10676149"/>
              <a:gd name="connsiteX14" fmla="*/ 5253955 w 14168313"/>
              <a:gd name="connsiteY14" fmla="*/ 5399548 h 10676149"/>
              <a:gd name="connsiteX15" fmla="*/ 4066645 w 14168313"/>
              <a:gd name="connsiteY15" fmla="*/ 5402805 h 10676149"/>
              <a:gd name="connsiteX16" fmla="*/ 3681529 w 14168313"/>
              <a:gd name="connsiteY16" fmla="*/ 5749926 h 10676149"/>
              <a:gd name="connsiteX17" fmla="*/ 3587525 w 14168313"/>
              <a:gd name="connsiteY17" fmla="*/ 6459227 h 10676149"/>
              <a:gd name="connsiteX18" fmla="*/ 4177185 w 14168313"/>
              <a:gd name="connsiteY18" fmla="*/ 7783825 h 10676149"/>
              <a:gd name="connsiteX19" fmla="*/ 4971944 w 14168313"/>
              <a:gd name="connsiteY19" fmla="*/ 8911870 h 10676149"/>
              <a:gd name="connsiteX20" fmla="*/ 5059728 w 14168313"/>
              <a:gd name="connsiteY20" fmla="*/ 10081322 h 10676149"/>
              <a:gd name="connsiteX21" fmla="*/ 4799975 w 14168313"/>
              <a:gd name="connsiteY21" fmla="*/ 10481369 h 10676149"/>
              <a:gd name="connsiteX22" fmla="*/ 4510471 w 14168313"/>
              <a:gd name="connsiteY22" fmla="*/ 10424475 h 10676149"/>
              <a:gd name="connsiteX23" fmla="*/ 3835353 w 14168313"/>
              <a:gd name="connsiteY23" fmla="*/ 10108281 h 10676149"/>
              <a:gd name="connsiteX24" fmla="*/ 2844042 w 14168313"/>
              <a:gd name="connsiteY24" fmla="*/ 9980094 h 10676149"/>
              <a:gd name="connsiteX25" fmla="*/ 0 w 14168313"/>
              <a:gd name="connsiteY25" fmla="*/ 10676149 h 10676149"/>
              <a:gd name="connsiteX0" fmla="*/ 14168313 w 14168313"/>
              <a:gd name="connsiteY0" fmla="*/ 0 h 10676149"/>
              <a:gd name="connsiteX1" fmla="*/ 13125271 w 14168313"/>
              <a:gd name="connsiteY1" fmla="*/ 1043441 h 10676149"/>
              <a:gd name="connsiteX2" fmla="*/ 12782350 w 14168313"/>
              <a:gd name="connsiteY2" fmla="*/ 1404614 h 10676149"/>
              <a:gd name="connsiteX3" fmla="*/ 12519661 w 14168313"/>
              <a:gd name="connsiteY3" fmla="*/ 1419654 h 10676149"/>
              <a:gd name="connsiteX4" fmla="*/ 12139141 w 14168313"/>
              <a:gd name="connsiteY4" fmla="*/ 1518434 h 10676149"/>
              <a:gd name="connsiteX5" fmla="*/ 11511615 w 14168313"/>
              <a:gd name="connsiteY5" fmla="*/ 1801279 h 10676149"/>
              <a:gd name="connsiteX6" fmla="*/ 10123324 w 14168313"/>
              <a:gd name="connsiteY6" fmla="*/ 2057433 h 10676149"/>
              <a:gd name="connsiteX7" fmla="*/ 9410427 w 14168313"/>
              <a:gd name="connsiteY7" fmla="*/ 2477717 h 10676149"/>
              <a:gd name="connsiteX8" fmla="*/ 8811078 w 14168313"/>
              <a:gd name="connsiteY8" fmla="*/ 3269745 h 10676149"/>
              <a:gd name="connsiteX9" fmla="*/ 9265120 w 14168313"/>
              <a:gd name="connsiteY9" fmla="*/ 3859057 h 10676149"/>
              <a:gd name="connsiteX10" fmla="*/ 8226393 w 14168313"/>
              <a:gd name="connsiteY10" fmla="*/ 4340319 h 10676149"/>
              <a:gd name="connsiteX11" fmla="*/ 7793257 w 14168313"/>
              <a:gd name="connsiteY11" fmla="*/ 4532825 h 10676149"/>
              <a:gd name="connsiteX12" fmla="*/ 6923524 w 14168313"/>
              <a:gd name="connsiteY12" fmla="*/ 4599086 h 10676149"/>
              <a:gd name="connsiteX13" fmla="*/ 6052989 w 14168313"/>
              <a:gd name="connsiteY13" fmla="*/ 4974611 h 10676149"/>
              <a:gd name="connsiteX14" fmla="*/ 5253955 w 14168313"/>
              <a:gd name="connsiteY14" fmla="*/ 5399548 h 10676149"/>
              <a:gd name="connsiteX15" fmla="*/ 4066645 w 14168313"/>
              <a:gd name="connsiteY15" fmla="*/ 5402805 h 10676149"/>
              <a:gd name="connsiteX16" fmla="*/ 3681529 w 14168313"/>
              <a:gd name="connsiteY16" fmla="*/ 5749926 h 10676149"/>
              <a:gd name="connsiteX17" fmla="*/ 3587525 w 14168313"/>
              <a:gd name="connsiteY17" fmla="*/ 6459227 h 10676149"/>
              <a:gd name="connsiteX18" fmla="*/ 4177185 w 14168313"/>
              <a:gd name="connsiteY18" fmla="*/ 7783825 h 10676149"/>
              <a:gd name="connsiteX19" fmla="*/ 4971944 w 14168313"/>
              <a:gd name="connsiteY19" fmla="*/ 8911870 h 10676149"/>
              <a:gd name="connsiteX20" fmla="*/ 5059728 w 14168313"/>
              <a:gd name="connsiteY20" fmla="*/ 10081322 h 10676149"/>
              <a:gd name="connsiteX21" fmla="*/ 4799975 w 14168313"/>
              <a:gd name="connsiteY21" fmla="*/ 10481369 h 10676149"/>
              <a:gd name="connsiteX22" fmla="*/ 4510471 w 14168313"/>
              <a:gd name="connsiteY22" fmla="*/ 10424475 h 10676149"/>
              <a:gd name="connsiteX23" fmla="*/ 3835353 w 14168313"/>
              <a:gd name="connsiteY23" fmla="*/ 10108281 h 10676149"/>
              <a:gd name="connsiteX24" fmla="*/ 2844042 w 14168313"/>
              <a:gd name="connsiteY24" fmla="*/ 9980094 h 10676149"/>
              <a:gd name="connsiteX25" fmla="*/ 0 w 14168313"/>
              <a:gd name="connsiteY25" fmla="*/ 10676149 h 10676149"/>
              <a:gd name="connsiteX0" fmla="*/ 14061685 w 14061685"/>
              <a:gd name="connsiteY0" fmla="*/ 0 h 10676149"/>
              <a:gd name="connsiteX1" fmla="*/ 13125271 w 14061685"/>
              <a:gd name="connsiteY1" fmla="*/ 1043441 h 10676149"/>
              <a:gd name="connsiteX2" fmla="*/ 12782350 w 14061685"/>
              <a:gd name="connsiteY2" fmla="*/ 1404614 h 10676149"/>
              <a:gd name="connsiteX3" fmla="*/ 12519661 w 14061685"/>
              <a:gd name="connsiteY3" fmla="*/ 1419654 h 10676149"/>
              <a:gd name="connsiteX4" fmla="*/ 12139141 w 14061685"/>
              <a:gd name="connsiteY4" fmla="*/ 1518434 h 10676149"/>
              <a:gd name="connsiteX5" fmla="*/ 11511615 w 14061685"/>
              <a:gd name="connsiteY5" fmla="*/ 1801279 h 10676149"/>
              <a:gd name="connsiteX6" fmla="*/ 10123324 w 14061685"/>
              <a:gd name="connsiteY6" fmla="*/ 2057433 h 10676149"/>
              <a:gd name="connsiteX7" fmla="*/ 9410427 w 14061685"/>
              <a:gd name="connsiteY7" fmla="*/ 2477717 h 10676149"/>
              <a:gd name="connsiteX8" fmla="*/ 8811078 w 14061685"/>
              <a:gd name="connsiteY8" fmla="*/ 3269745 h 10676149"/>
              <a:gd name="connsiteX9" fmla="*/ 9265120 w 14061685"/>
              <a:gd name="connsiteY9" fmla="*/ 3859057 h 10676149"/>
              <a:gd name="connsiteX10" fmla="*/ 8226393 w 14061685"/>
              <a:gd name="connsiteY10" fmla="*/ 4340319 h 10676149"/>
              <a:gd name="connsiteX11" fmla="*/ 7793257 w 14061685"/>
              <a:gd name="connsiteY11" fmla="*/ 4532825 h 10676149"/>
              <a:gd name="connsiteX12" fmla="*/ 6923524 w 14061685"/>
              <a:gd name="connsiteY12" fmla="*/ 4599086 h 10676149"/>
              <a:gd name="connsiteX13" fmla="*/ 6052989 w 14061685"/>
              <a:gd name="connsiteY13" fmla="*/ 4974611 h 10676149"/>
              <a:gd name="connsiteX14" fmla="*/ 5253955 w 14061685"/>
              <a:gd name="connsiteY14" fmla="*/ 5399548 h 10676149"/>
              <a:gd name="connsiteX15" fmla="*/ 4066645 w 14061685"/>
              <a:gd name="connsiteY15" fmla="*/ 5402805 h 10676149"/>
              <a:gd name="connsiteX16" fmla="*/ 3681529 w 14061685"/>
              <a:gd name="connsiteY16" fmla="*/ 5749926 h 10676149"/>
              <a:gd name="connsiteX17" fmla="*/ 3587525 w 14061685"/>
              <a:gd name="connsiteY17" fmla="*/ 6459227 h 10676149"/>
              <a:gd name="connsiteX18" fmla="*/ 4177185 w 14061685"/>
              <a:gd name="connsiteY18" fmla="*/ 7783825 h 10676149"/>
              <a:gd name="connsiteX19" fmla="*/ 4971944 w 14061685"/>
              <a:gd name="connsiteY19" fmla="*/ 8911870 h 10676149"/>
              <a:gd name="connsiteX20" fmla="*/ 5059728 w 14061685"/>
              <a:gd name="connsiteY20" fmla="*/ 10081322 h 10676149"/>
              <a:gd name="connsiteX21" fmla="*/ 4799975 w 14061685"/>
              <a:gd name="connsiteY21" fmla="*/ 10481369 h 10676149"/>
              <a:gd name="connsiteX22" fmla="*/ 4510471 w 14061685"/>
              <a:gd name="connsiteY22" fmla="*/ 10424475 h 10676149"/>
              <a:gd name="connsiteX23" fmla="*/ 3835353 w 14061685"/>
              <a:gd name="connsiteY23" fmla="*/ 10108281 h 10676149"/>
              <a:gd name="connsiteX24" fmla="*/ 2844042 w 14061685"/>
              <a:gd name="connsiteY24" fmla="*/ 9980094 h 10676149"/>
              <a:gd name="connsiteX25" fmla="*/ 0 w 14061685"/>
              <a:gd name="connsiteY25" fmla="*/ 10676149 h 10676149"/>
              <a:gd name="connsiteX0" fmla="*/ 14061685 w 14061685"/>
              <a:gd name="connsiteY0" fmla="*/ 0 h 10676149"/>
              <a:gd name="connsiteX1" fmla="*/ 13125271 w 14061685"/>
              <a:gd name="connsiteY1" fmla="*/ 1043441 h 10676149"/>
              <a:gd name="connsiteX2" fmla="*/ 12782350 w 14061685"/>
              <a:gd name="connsiteY2" fmla="*/ 1404614 h 10676149"/>
              <a:gd name="connsiteX3" fmla="*/ 12519661 w 14061685"/>
              <a:gd name="connsiteY3" fmla="*/ 1419654 h 10676149"/>
              <a:gd name="connsiteX4" fmla="*/ 12139141 w 14061685"/>
              <a:gd name="connsiteY4" fmla="*/ 1518434 h 10676149"/>
              <a:gd name="connsiteX5" fmla="*/ 11511615 w 14061685"/>
              <a:gd name="connsiteY5" fmla="*/ 1801279 h 10676149"/>
              <a:gd name="connsiteX6" fmla="*/ 10123324 w 14061685"/>
              <a:gd name="connsiteY6" fmla="*/ 2057433 h 10676149"/>
              <a:gd name="connsiteX7" fmla="*/ 9410427 w 14061685"/>
              <a:gd name="connsiteY7" fmla="*/ 2477717 h 10676149"/>
              <a:gd name="connsiteX8" fmla="*/ 8811078 w 14061685"/>
              <a:gd name="connsiteY8" fmla="*/ 3269745 h 10676149"/>
              <a:gd name="connsiteX9" fmla="*/ 9265120 w 14061685"/>
              <a:gd name="connsiteY9" fmla="*/ 3859057 h 10676149"/>
              <a:gd name="connsiteX10" fmla="*/ 8226393 w 14061685"/>
              <a:gd name="connsiteY10" fmla="*/ 4340319 h 10676149"/>
              <a:gd name="connsiteX11" fmla="*/ 7793257 w 14061685"/>
              <a:gd name="connsiteY11" fmla="*/ 4447523 h 10676149"/>
              <a:gd name="connsiteX12" fmla="*/ 6923524 w 14061685"/>
              <a:gd name="connsiteY12" fmla="*/ 4599086 h 10676149"/>
              <a:gd name="connsiteX13" fmla="*/ 6052989 w 14061685"/>
              <a:gd name="connsiteY13" fmla="*/ 4974611 h 10676149"/>
              <a:gd name="connsiteX14" fmla="*/ 5253955 w 14061685"/>
              <a:gd name="connsiteY14" fmla="*/ 5399548 h 10676149"/>
              <a:gd name="connsiteX15" fmla="*/ 4066645 w 14061685"/>
              <a:gd name="connsiteY15" fmla="*/ 5402805 h 10676149"/>
              <a:gd name="connsiteX16" fmla="*/ 3681529 w 14061685"/>
              <a:gd name="connsiteY16" fmla="*/ 5749926 h 10676149"/>
              <a:gd name="connsiteX17" fmla="*/ 3587525 w 14061685"/>
              <a:gd name="connsiteY17" fmla="*/ 6459227 h 10676149"/>
              <a:gd name="connsiteX18" fmla="*/ 4177185 w 14061685"/>
              <a:gd name="connsiteY18" fmla="*/ 7783825 h 10676149"/>
              <a:gd name="connsiteX19" fmla="*/ 4971944 w 14061685"/>
              <a:gd name="connsiteY19" fmla="*/ 8911870 h 10676149"/>
              <a:gd name="connsiteX20" fmla="*/ 5059728 w 14061685"/>
              <a:gd name="connsiteY20" fmla="*/ 10081322 h 10676149"/>
              <a:gd name="connsiteX21" fmla="*/ 4799975 w 14061685"/>
              <a:gd name="connsiteY21" fmla="*/ 10481369 h 10676149"/>
              <a:gd name="connsiteX22" fmla="*/ 4510471 w 14061685"/>
              <a:gd name="connsiteY22" fmla="*/ 10424475 h 10676149"/>
              <a:gd name="connsiteX23" fmla="*/ 3835353 w 14061685"/>
              <a:gd name="connsiteY23" fmla="*/ 10108281 h 10676149"/>
              <a:gd name="connsiteX24" fmla="*/ 2844042 w 14061685"/>
              <a:gd name="connsiteY24" fmla="*/ 9980094 h 10676149"/>
              <a:gd name="connsiteX25" fmla="*/ 0 w 14061685"/>
              <a:gd name="connsiteY25" fmla="*/ 10676149 h 1067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061685" h="10676149">
                <a:moveTo>
                  <a:pt x="14061685" y="0"/>
                </a:moveTo>
                <a:cubicBezTo>
                  <a:pt x="13705685" y="318343"/>
                  <a:pt x="13338493" y="809339"/>
                  <a:pt x="13125271" y="1043441"/>
                </a:cubicBezTo>
                <a:cubicBezTo>
                  <a:pt x="12912049" y="1277543"/>
                  <a:pt x="12883285" y="1341912"/>
                  <a:pt x="12782350" y="1404614"/>
                </a:cubicBezTo>
                <a:cubicBezTo>
                  <a:pt x="12681415" y="1467316"/>
                  <a:pt x="12626027" y="1399514"/>
                  <a:pt x="12519661" y="1419654"/>
                </a:cubicBezTo>
                <a:cubicBezTo>
                  <a:pt x="12413295" y="1439794"/>
                  <a:pt x="12307149" y="1454830"/>
                  <a:pt x="12139141" y="1518434"/>
                </a:cubicBezTo>
                <a:cubicBezTo>
                  <a:pt x="11971133" y="1582038"/>
                  <a:pt x="11847584" y="1711446"/>
                  <a:pt x="11511615" y="1801279"/>
                </a:cubicBezTo>
                <a:cubicBezTo>
                  <a:pt x="11175646" y="1891112"/>
                  <a:pt x="10473522" y="1944693"/>
                  <a:pt x="10123324" y="2057433"/>
                </a:cubicBezTo>
                <a:cubicBezTo>
                  <a:pt x="9773126" y="2170173"/>
                  <a:pt x="9629135" y="2275665"/>
                  <a:pt x="9410427" y="2477717"/>
                </a:cubicBezTo>
                <a:cubicBezTo>
                  <a:pt x="9191719" y="2679769"/>
                  <a:pt x="8835296" y="3039522"/>
                  <a:pt x="8811078" y="3269745"/>
                </a:cubicBezTo>
                <a:cubicBezTo>
                  <a:pt x="8786860" y="3499968"/>
                  <a:pt x="9362567" y="3680628"/>
                  <a:pt x="9265120" y="3859057"/>
                </a:cubicBezTo>
                <a:cubicBezTo>
                  <a:pt x="9167673" y="4037486"/>
                  <a:pt x="8471703" y="4242241"/>
                  <a:pt x="8226393" y="4340319"/>
                </a:cubicBezTo>
                <a:cubicBezTo>
                  <a:pt x="7981083" y="4438397"/>
                  <a:pt x="8010402" y="4404395"/>
                  <a:pt x="7793257" y="4447523"/>
                </a:cubicBezTo>
                <a:cubicBezTo>
                  <a:pt x="7576112" y="4490651"/>
                  <a:pt x="7213569" y="4511238"/>
                  <a:pt x="6923524" y="4599086"/>
                </a:cubicBezTo>
                <a:cubicBezTo>
                  <a:pt x="6633479" y="4686934"/>
                  <a:pt x="6331250" y="4841201"/>
                  <a:pt x="6052989" y="4974611"/>
                </a:cubicBezTo>
                <a:cubicBezTo>
                  <a:pt x="5774728" y="5108021"/>
                  <a:pt x="5569345" y="5319637"/>
                  <a:pt x="5253955" y="5399548"/>
                </a:cubicBezTo>
                <a:cubicBezTo>
                  <a:pt x="4938565" y="5479459"/>
                  <a:pt x="4311624" y="5297407"/>
                  <a:pt x="4066645" y="5402805"/>
                </a:cubicBezTo>
                <a:cubicBezTo>
                  <a:pt x="3821666" y="5508203"/>
                  <a:pt x="3761382" y="5573856"/>
                  <a:pt x="3681529" y="5749926"/>
                </a:cubicBezTo>
                <a:cubicBezTo>
                  <a:pt x="3601676" y="5925996"/>
                  <a:pt x="3520583" y="6125941"/>
                  <a:pt x="3587525" y="6459227"/>
                </a:cubicBezTo>
                <a:cubicBezTo>
                  <a:pt x="3654467" y="6792513"/>
                  <a:pt x="3946449" y="7375051"/>
                  <a:pt x="4177185" y="7783825"/>
                </a:cubicBezTo>
                <a:cubicBezTo>
                  <a:pt x="4407922" y="8192599"/>
                  <a:pt x="4890625" y="8570610"/>
                  <a:pt x="4971944" y="8911870"/>
                </a:cubicBezTo>
                <a:cubicBezTo>
                  <a:pt x="5053263" y="9253130"/>
                  <a:pt x="5103003" y="9844791"/>
                  <a:pt x="5059728" y="10081322"/>
                </a:cubicBezTo>
                <a:cubicBezTo>
                  <a:pt x="5016453" y="10317853"/>
                  <a:pt x="4883167" y="10422089"/>
                  <a:pt x="4799975" y="10481369"/>
                </a:cubicBezTo>
                <a:cubicBezTo>
                  <a:pt x="4716783" y="10540649"/>
                  <a:pt x="4656628" y="10461604"/>
                  <a:pt x="4510471" y="10424475"/>
                </a:cubicBezTo>
                <a:cubicBezTo>
                  <a:pt x="4364314" y="10387346"/>
                  <a:pt x="4044725" y="10131070"/>
                  <a:pt x="3835353" y="10108281"/>
                </a:cubicBezTo>
                <a:cubicBezTo>
                  <a:pt x="3625981" y="10085492"/>
                  <a:pt x="3487541" y="9849842"/>
                  <a:pt x="2844042" y="9980094"/>
                </a:cubicBezTo>
                <a:cubicBezTo>
                  <a:pt x="2073647" y="10123736"/>
                  <a:pt x="560889" y="10564413"/>
                  <a:pt x="0" y="10676149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12005015" y="3486233"/>
            <a:ext cx="2680030" cy="1170948"/>
            <a:chOff x="14493468" y="7426522"/>
            <a:chExt cx="2680030" cy="1170948"/>
          </a:xfrm>
        </p:grpSpPr>
        <p:grpSp>
          <p:nvGrpSpPr>
            <p:cNvPr id="42" name="Group 41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54" name="Rectangle 53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52" name="Rectangle 51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45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" name="Straight Connector 48"/>
                <p:cNvCxnSpPr>
                  <a:stCxn id="48" idx="0"/>
                  <a:endCxn id="4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" name="Freeform 4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" name="Freeform 5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" name="TextBox 45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8384370" y="6015144"/>
            <a:ext cx="2593256" cy="1213602"/>
            <a:chOff x="3915829" y="7798919"/>
            <a:chExt cx="2593256" cy="1213602"/>
          </a:xfrm>
        </p:grpSpPr>
        <p:grpSp>
          <p:nvGrpSpPr>
            <p:cNvPr id="57" name="Group 56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67" name="Rectangle 66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60" name="Group 59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62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65" name="Rectangle 64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6" name="Straight Connector 65"/>
                  <p:cNvCxnSpPr>
                    <a:stCxn id="65" idx="0"/>
                    <a:endCxn id="65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3" name="TextBox 62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61" name="Rounded Rectangle 60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16160432" y="1656669"/>
            <a:ext cx="2593256" cy="1213602"/>
            <a:chOff x="3915829" y="7798919"/>
            <a:chExt cx="2593256" cy="1213602"/>
          </a:xfrm>
        </p:grpSpPr>
        <p:grpSp>
          <p:nvGrpSpPr>
            <p:cNvPr id="72" name="Group 71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82" name="Rectangle 8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77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80" name="Rectangle 79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81" name="Straight Connector 80"/>
                  <p:cNvCxnSpPr>
                    <a:stCxn id="80" idx="0"/>
                    <a:endCxn id="80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8" name="TextBox 77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79" name="TextBox 78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76" name="Rounded Rectangle 75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17319441" y="3141454"/>
            <a:ext cx="2914678" cy="1213602"/>
            <a:chOff x="931564" y="-1260763"/>
            <a:chExt cx="2914678" cy="1213602"/>
          </a:xfrm>
        </p:grpSpPr>
        <p:grpSp>
          <p:nvGrpSpPr>
            <p:cNvPr id="110" name="Group 109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1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17" name="Straight Connector 116"/>
                <p:cNvCxnSpPr>
                  <a:stCxn id="116" idx="0"/>
                  <a:endCxn id="11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8" name="Freeform 11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14" name="TextBox 113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24" name="Group 123"/>
          <p:cNvGrpSpPr/>
          <p:nvPr/>
        </p:nvGrpSpPr>
        <p:grpSpPr>
          <a:xfrm>
            <a:off x="8047333" y="14491064"/>
            <a:ext cx="2606642" cy="1195795"/>
            <a:chOff x="1203359" y="15038019"/>
            <a:chExt cx="2606642" cy="1195795"/>
          </a:xfrm>
        </p:grpSpPr>
        <p:grpSp>
          <p:nvGrpSpPr>
            <p:cNvPr id="125" name="Group 12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28" name="TextBox 12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3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2" name="Straight Connector 131"/>
                <p:cNvCxnSpPr>
                  <a:stCxn id="131" idx="0"/>
                  <a:endCxn id="13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3" name="Freeform 13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39" name="Group 138"/>
          <p:cNvGrpSpPr/>
          <p:nvPr/>
        </p:nvGrpSpPr>
        <p:grpSpPr>
          <a:xfrm>
            <a:off x="8174658" y="9765754"/>
            <a:ext cx="2435129" cy="1195795"/>
            <a:chOff x="1241461" y="15038019"/>
            <a:chExt cx="2435129" cy="1195795"/>
          </a:xfrm>
        </p:grpSpPr>
        <p:grpSp>
          <p:nvGrpSpPr>
            <p:cNvPr id="140" name="Group 13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43" name="TextBox 14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4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7" name="Straight Connector 146"/>
                <p:cNvCxnSpPr>
                  <a:stCxn id="146" idx="0"/>
                  <a:endCxn id="14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8" name="Freeform 14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" name="Freeform 14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54" name="Group 153"/>
          <p:cNvGrpSpPr/>
          <p:nvPr/>
        </p:nvGrpSpPr>
        <p:grpSpPr>
          <a:xfrm>
            <a:off x="15095108" y="4787544"/>
            <a:ext cx="2435129" cy="1195795"/>
            <a:chOff x="1241461" y="15038019"/>
            <a:chExt cx="2435129" cy="1195795"/>
          </a:xfrm>
        </p:grpSpPr>
        <p:grpSp>
          <p:nvGrpSpPr>
            <p:cNvPr id="155" name="Group 15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58" name="TextBox 15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59" name="TextBox 15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6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2" name="Straight Connector 161"/>
                <p:cNvCxnSpPr>
                  <a:stCxn id="161" idx="0"/>
                  <a:endCxn id="1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Freeform 16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Freeform 16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69" name="Group 168"/>
          <p:cNvGrpSpPr/>
          <p:nvPr/>
        </p:nvGrpSpPr>
        <p:grpSpPr>
          <a:xfrm>
            <a:off x="12895999" y="7194941"/>
            <a:ext cx="2435129" cy="1195795"/>
            <a:chOff x="1241461" y="15038019"/>
            <a:chExt cx="2435129" cy="1195795"/>
          </a:xfrm>
        </p:grpSpPr>
        <p:grpSp>
          <p:nvGrpSpPr>
            <p:cNvPr id="170" name="Group 16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82" name="Rectangle 18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1" name="Group 17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308             62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7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76" name="Rectangle 17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77" name="Straight Connector 176"/>
                <p:cNvCxnSpPr>
                  <a:stCxn id="176" idx="0"/>
                  <a:endCxn id="17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8" name="Freeform 17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9" name="Freeform 17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84" name="Group 183"/>
          <p:cNvGrpSpPr/>
          <p:nvPr/>
        </p:nvGrpSpPr>
        <p:grpSpPr>
          <a:xfrm>
            <a:off x="3978229" y="7963563"/>
            <a:ext cx="2914678" cy="1213602"/>
            <a:chOff x="1124688" y="-1260763"/>
            <a:chExt cx="2914678" cy="1213602"/>
          </a:xfrm>
        </p:grpSpPr>
        <p:grpSp>
          <p:nvGrpSpPr>
            <p:cNvPr id="185" name="Group 184"/>
            <p:cNvGrpSpPr/>
            <p:nvPr/>
          </p:nvGrpSpPr>
          <p:grpSpPr>
            <a:xfrm>
              <a:off x="1128120" y="-543865"/>
              <a:ext cx="2523567" cy="363081"/>
              <a:chOff x="1547649" y="3596355"/>
              <a:chExt cx="838384" cy="420168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1547649" y="3597780"/>
                <a:ext cx="837488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1548545" y="3596355"/>
                <a:ext cx="837488" cy="41874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" name="Group 185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1124688" y="-1260763"/>
              <a:ext cx="2914678" cy="1213602"/>
              <a:chOff x="2984360" y="6101221"/>
              <a:chExt cx="1854773" cy="801982"/>
            </a:xfrm>
          </p:grpSpPr>
          <p:grpSp>
            <p:nvGrpSpPr>
              <p:cNvPr id="18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91" name="Rectangle 19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/>
                <p:cNvCxnSpPr>
                  <a:stCxn id="191" idx="0"/>
                  <a:endCxn id="19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3" name="Freeform 19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9" name="TextBox 188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90" name="TextBox 189"/>
              <p:cNvSpPr txBox="1"/>
              <p:nvPr/>
            </p:nvSpPr>
            <p:spPr>
              <a:xfrm>
                <a:off x="2984360" y="6494474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54             100J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14" name="Group 213"/>
          <p:cNvGrpSpPr/>
          <p:nvPr/>
        </p:nvGrpSpPr>
        <p:grpSpPr>
          <a:xfrm>
            <a:off x="635192" y="14876576"/>
            <a:ext cx="2680030" cy="1170948"/>
            <a:chOff x="40199" y="5669003"/>
            <a:chExt cx="2680030" cy="1170948"/>
          </a:xfrm>
        </p:grpSpPr>
        <p:grpSp>
          <p:nvGrpSpPr>
            <p:cNvPr id="215" name="Group 214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Rectangle 227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" name="Group 215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1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21" name="Rectangle 22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2" name="Straight Connector 221"/>
                <p:cNvCxnSpPr>
                  <a:stCxn id="221" idx="0"/>
                  <a:endCxn id="22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3" name="Freeform 22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4" name="Freeform 22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9" name="TextBox 218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29" name="Group 228"/>
          <p:cNvGrpSpPr/>
          <p:nvPr/>
        </p:nvGrpSpPr>
        <p:grpSpPr>
          <a:xfrm>
            <a:off x="3558883" y="12815615"/>
            <a:ext cx="2680030" cy="1170948"/>
            <a:chOff x="15051765" y="7426522"/>
            <a:chExt cx="2680030" cy="1170948"/>
          </a:xfrm>
        </p:grpSpPr>
        <p:grpSp>
          <p:nvGrpSpPr>
            <p:cNvPr id="230" name="Group 229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42" name="Rectangle 241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Rectangle 242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40" name="Rectangle 239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Rectangle 240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2" name="Group 231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33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36" name="Rectangle 23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37" name="Straight Connector 236"/>
                <p:cNvCxnSpPr>
                  <a:stCxn id="236" idx="0"/>
                  <a:endCxn id="23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8" name="Freeform 23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9" name="Freeform 23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34" name="TextBox 233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5" name="TextBox 234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9" name="Group 198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200" name="Group 199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02" name="Oval 201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Freeform 202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Freeform 203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1" name="Freeform 200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6" name="Group 205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207" name="Oval 206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Freeform 207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 208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 209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210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212" name="Group 211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244" name="Oval 243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Freeform 244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Freeform 245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Freeform 246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3" name="Freeform 212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249" name="Rectangle 248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413657" y="522516"/>
            <a:ext cx="1023257" cy="740229"/>
            <a:chOff x="27932743" y="3570514"/>
            <a:chExt cx="1023257" cy="740229"/>
          </a:xfrm>
        </p:grpSpPr>
        <p:sp>
          <p:nvSpPr>
            <p:cNvPr id="253" name="Oval 252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12-7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5371029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7" t="28569" r="1247" b="28055"/>
          <a:stretch/>
        </p:blipFill>
        <p:spPr>
          <a:xfrm>
            <a:off x="359228" y="326571"/>
            <a:ext cx="26669461" cy="17569543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06580" y="14160478"/>
            <a:ext cx="8218358" cy="3741949"/>
          </a:xfrm>
          <a:prstGeom prst="rect">
            <a:avLst/>
          </a:prstGeom>
          <a:solidFill>
            <a:schemeClr val="bg1"/>
          </a:solidFill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18822" y="15542988"/>
            <a:ext cx="1004612" cy="1141441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0060096" y="16965301"/>
            <a:ext cx="57259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0                                   1/2                                   1</a:t>
            </a:r>
          </a:p>
          <a:p>
            <a:pPr algn="ctr"/>
            <a:r>
              <a:rPr lang="en-US" sz="2400" b="1" dirty="0" smtClean="0"/>
              <a:t>Kilometer</a:t>
            </a:r>
            <a:endParaRPr lang="en-US" sz="2400" b="1" dirty="0"/>
          </a:p>
        </p:txBody>
      </p:sp>
      <p:grpSp>
        <p:nvGrpSpPr>
          <p:cNvPr id="18" name="Group 17"/>
          <p:cNvGrpSpPr/>
          <p:nvPr/>
        </p:nvGrpSpPr>
        <p:grpSpPr>
          <a:xfrm>
            <a:off x="20248564" y="16769896"/>
            <a:ext cx="5324775" cy="216597"/>
            <a:chOff x="10564080" y="25156205"/>
            <a:chExt cx="6735106" cy="207099"/>
          </a:xfrm>
        </p:grpSpPr>
        <p:sp>
          <p:nvSpPr>
            <p:cNvPr id="19" name="Rectangle 18"/>
            <p:cNvSpPr/>
            <p:nvPr/>
          </p:nvSpPr>
          <p:spPr>
            <a:xfrm>
              <a:off x="13931633" y="25156701"/>
              <a:ext cx="3367553" cy="20660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564080" y="25156205"/>
              <a:ext cx="3367553" cy="206603"/>
            </a:xfrm>
            <a:prstGeom prst="rect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6052402" y="15653423"/>
            <a:ext cx="449296" cy="1204511"/>
            <a:chOff x="16799904" y="23202900"/>
            <a:chExt cx="597031" cy="1750437"/>
          </a:xfrm>
        </p:grpSpPr>
        <p:sp>
          <p:nvSpPr>
            <p:cNvPr id="22" name="Down Arrow 21"/>
            <p:cNvSpPr/>
            <p:nvPr/>
          </p:nvSpPr>
          <p:spPr>
            <a:xfrm rot="10800000">
              <a:off x="16824960" y="23202900"/>
              <a:ext cx="525780" cy="1028700"/>
            </a:xfrm>
            <a:prstGeom prst="downArrow">
              <a:avLst>
                <a:gd name="adj1" fmla="val 50000"/>
                <a:gd name="adj2" fmla="val 110959"/>
              </a:avLst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99904" y="24192976"/>
              <a:ext cx="597031" cy="760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>
                  <a:solidFill>
                    <a:srgbClr val="002060"/>
                  </a:solidFill>
                </a:rPr>
                <a:t>N</a:t>
              </a:r>
              <a:endParaRPr lang="en-US" sz="2800" b="1" dirty="0">
                <a:solidFill>
                  <a:srgbClr val="002060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8849488" y="14210826"/>
            <a:ext cx="8154650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latin typeface="Georgia" panose="02040502050405020303" pitchFamily="18" charset="0"/>
              </a:rPr>
              <a:t>Stalingrad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 on the Red October 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and </a:t>
            </a:r>
            <a:r>
              <a:rPr lang="en-US" sz="2800" b="1" dirty="0" err="1" smtClean="0">
                <a:latin typeface="Georgia" panose="02040502050405020303" pitchFamily="18" charset="0"/>
              </a:rPr>
              <a:t>Barrikady</a:t>
            </a:r>
            <a:r>
              <a:rPr lang="en-US" sz="2800" b="1" dirty="0" smtClean="0">
                <a:latin typeface="Georgia" panose="02040502050405020303" pitchFamily="18" charset="0"/>
              </a:rPr>
              <a:t> Factories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Attack</a:t>
            </a:r>
          </a:p>
          <a:p>
            <a:pPr algn="ctr"/>
            <a:r>
              <a:rPr lang="en-US" sz="2800" b="1" dirty="0" smtClean="0">
                <a:latin typeface="Georgia" panose="02040502050405020303" pitchFamily="18" charset="0"/>
              </a:rPr>
              <a:t>24 October 1942</a:t>
            </a:r>
            <a:endParaRPr lang="en-US" sz="2800" b="1" dirty="0">
              <a:latin typeface="Georgia" panose="02040502050405020303" pitchFamily="18" charset="0"/>
            </a:endParaRPr>
          </a:p>
        </p:txBody>
      </p:sp>
      <p:sp>
        <p:nvSpPr>
          <p:cNvPr id="24" name="Freeform 23"/>
          <p:cNvSpPr>
            <a:spLocks noChangeAspect="1"/>
          </p:cNvSpPr>
          <p:nvPr/>
        </p:nvSpPr>
        <p:spPr>
          <a:xfrm>
            <a:off x="391885" y="290086"/>
            <a:ext cx="21674298" cy="16532166"/>
          </a:xfrm>
          <a:custGeom>
            <a:avLst/>
            <a:gdLst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761720 w 17327880"/>
              <a:gd name="connsiteY3" fmla="*/ 2743200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27480 w 17327880"/>
              <a:gd name="connsiteY2" fmla="*/ 269748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3040 w 17327880"/>
              <a:gd name="connsiteY4" fmla="*/ 2697480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887200 w 17327880"/>
              <a:gd name="connsiteY5" fmla="*/ 242316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515600 w 17327880"/>
              <a:gd name="connsiteY7" fmla="*/ 2423160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875520 w 17327880"/>
              <a:gd name="connsiteY8" fmla="*/ 3017520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372600 w 17327880"/>
              <a:gd name="connsiteY9" fmla="*/ 3337560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732520 w 17327880"/>
              <a:gd name="connsiteY10" fmla="*/ 3611880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258893 w 17327880"/>
              <a:gd name="connsiteY9" fmla="*/ 3200163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018520 w 17327880"/>
              <a:gd name="connsiteY6" fmla="*/ 21945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929841 w 17327880"/>
              <a:gd name="connsiteY5" fmla="*/ 2356830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1768755 w 17327880"/>
              <a:gd name="connsiteY5" fmla="*/ 2645837 h 13487400"/>
              <a:gd name="connsiteX6" fmla="*/ 11122752 w 17327880"/>
              <a:gd name="connsiteY6" fmla="*/ 2369860 h 13487400"/>
              <a:gd name="connsiteX7" fmla="*/ 10416106 w 17327880"/>
              <a:gd name="connsiteY7" fmla="*/ 2323666 h 13487400"/>
              <a:gd name="connsiteX8" fmla="*/ 9780764 w 17327880"/>
              <a:gd name="connsiteY8" fmla="*/ 2927501 h 13487400"/>
              <a:gd name="connsiteX9" fmla="*/ 9173612 w 17327880"/>
              <a:gd name="connsiteY9" fmla="*/ 3166998 h 13487400"/>
              <a:gd name="connsiteX10" fmla="*/ 8585648 w 17327880"/>
              <a:gd name="connsiteY10" fmla="*/ 3441319 h 13487400"/>
              <a:gd name="connsiteX11" fmla="*/ 8046720 w 17327880"/>
              <a:gd name="connsiteY11" fmla="*/ 3566160 h 13487400"/>
              <a:gd name="connsiteX12" fmla="*/ 6858000 w 17327880"/>
              <a:gd name="connsiteY12" fmla="*/ 3657600 h 13487400"/>
              <a:gd name="connsiteX13" fmla="*/ 6309360 w 17327880"/>
              <a:gd name="connsiteY13" fmla="*/ 4480560 h 13487400"/>
              <a:gd name="connsiteX14" fmla="*/ 5029200 w 17327880"/>
              <a:gd name="connsiteY14" fmla="*/ 5623560 h 13487400"/>
              <a:gd name="connsiteX15" fmla="*/ 2971800 w 17327880"/>
              <a:gd name="connsiteY15" fmla="*/ 8823960 h 13487400"/>
              <a:gd name="connsiteX16" fmla="*/ 1783080 w 17327880"/>
              <a:gd name="connsiteY16" fmla="*/ 10652760 h 13487400"/>
              <a:gd name="connsiteX17" fmla="*/ 0 w 17327880"/>
              <a:gd name="connsiteY17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2897777 w 17327880"/>
              <a:gd name="connsiteY4" fmla="*/ 2650102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46720 w 17327880"/>
              <a:gd name="connsiteY12" fmla="*/ 3566160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585648 w 17327880"/>
              <a:gd name="connsiteY11" fmla="*/ 3441319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8004080 w 17327880"/>
              <a:gd name="connsiteY12" fmla="*/ 335769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69241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6858000 w 17327880"/>
              <a:gd name="connsiteY13" fmla="*/ 3657600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29287 w 17327880"/>
              <a:gd name="connsiteY12" fmla="*/ 3400336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309360 w 17327880"/>
              <a:gd name="connsiteY14" fmla="*/ 4480560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84237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19812 w 17327880"/>
              <a:gd name="connsiteY12" fmla="*/ 3376647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38037 w 17327880"/>
              <a:gd name="connsiteY13" fmla="*/ 3790756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265115 w 17327880"/>
              <a:gd name="connsiteY14" fmla="*/ 4428941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29200 w 17327880"/>
              <a:gd name="connsiteY15" fmla="*/ 5623560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778418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2971800 w 17327880"/>
              <a:gd name="connsiteY16" fmla="*/ 8823960 h 13487400"/>
              <a:gd name="connsiteX17" fmla="*/ 1783080 w 17327880"/>
              <a:gd name="connsiteY17" fmla="*/ 10652760 h 13487400"/>
              <a:gd name="connsiteX18" fmla="*/ 0 w 17327880"/>
              <a:gd name="connsiteY18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3853239 w 17327880"/>
              <a:gd name="connsiteY16" fmla="*/ 7255658 h 13487400"/>
              <a:gd name="connsiteX17" fmla="*/ 2971800 w 17327880"/>
              <a:gd name="connsiteY17" fmla="*/ 8823960 h 13487400"/>
              <a:gd name="connsiteX18" fmla="*/ 1783080 w 17327880"/>
              <a:gd name="connsiteY18" fmla="*/ 10652760 h 13487400"/>
              <a:gd name="connsiteX19" fmla="*/ 0 w 17327880"/>
              <a:gd name="connsiteY19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033993 w 17327880"/>
              <a:gd name="connsiteY16" fmla="*/ 715996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2971800 w 17327880"/>
              <a:gd name="connsiteY18" fmla="*/ 8823960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83080 w 17327880"/>
              <a:gd name="connsiteY19" fmla="*/ 10652760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878773 w 17327880"/>
              <a:gd name="connsiteY19" fmla="*/ 10535802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184451 w 17327880"/>
              <a:gd name="connsiteY18" fmla="*/ 8536881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853239 w 17327880"/>
              <a:gd name="connsiteY17" fmla="*/ 7255658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327880 w 17327880"/>
              <a:gd name="connsiteY0" fmla="*/ 0 h 13487400"/>
              <a:gd name="connsiteX1" fmla="*/ 15133320 w 17327880"/>
              <a:gd name="connsiteY1" fmla="*/ 1965960 h 13487400"/>
              <a:gd name="connsiteX2" fmla="*/ 14132218 w 17327880"/>
              <a:gd name="connsiteY2" fmla="*/ 2654840 h 13487400"/>
              <a:gd name="connsiteX3" fmla="*/ 13681177 w 17327880"/>
              <a:gd name="connsiteY3" fmla="*/ 2771627 h 13487400"/>
              <a:gd name="connsiteX4" fmla="*/ 13054125 w 17327880"/>
              <a:gd name="connsiteY4" fmla="*/ 2654840 h 13487400"/>
              <a:gd name="connsiteX5" fmla="*/ 12598821 w 17327880"/>
              <a:gd name="connsiteY5" fmla="*/ 2540421 h 13487400"/>
              <a:gd name="connsiteX6" fmla="*/ 11768755 w 17327880"/>
              <a:gd name="connsiteY6" fmla="*/ 2645837 h 13487400"/>
              <a:gd name="connsiteX7" fmla="*/ 11122752 w 17327880"/>
              <a:gd name="connsiteY7" fmla="*/ 2369860 h 13487400"/>
              <a:gd name="connsiteX8" fmla="*/ 10416106 w 17327880"/>
              <a:gd name="connsiteY8" fmla="*/ 2323666 h 13487400"/>
              <a:gd name="connsiteX9" fmla="*/ 9780764 w 17327880"/>
              <a:gd name="connsiteY9" fmla="*/ 2927501 h 13487400"/>
              <a:gd name="connsiteX10" fmla="*/ 9173612 w 17327880"/>
              <a:gd name="connsiteY10" fmla="*/ 3166998 h 13487400"/>
              <a:gd name="connsiteX11" fmla="*/ 8486154 w 17327880"/>
              <a:gd name="connsiteY11" fmla="*/ 3531338 h 13487400"/>
              <a:gd name="connsiteX12" fmla="*/ 7705064 w 17327880"/>
              <a:gd name="connsiteY12" fmla="*/ 3310279 h 13487400"/>
              <a:gd name="connsiteX13" fmla="*/ 7023289 w 17327880"/>
              <a:gd name="connsiteY13" fmla="*/ 3753885 h 13487400"/>
              <a:gd name="connsiteX14" fmla="*/ 6191373 w 17327880"/>
              <a:gd name="connsiteY14" fmla="*/ 4613296 h 13487400"/>
              <a:gd name="connsiteX15" fmla="*/ 5036575 w 17327880"/>
              <a:gd name="connsiteY15" fmla="*/ 5916641 h 13487400"/>
              <a:gd name="connsiteX16" fmla="*/ 4129686 w 17327880"/>
              <a:gd name="connsiteY16" fmla="*/ 7117435 h 13487400"/>
              <a:gd name="connsiteX17" fmla="*/ 3778811 w 17327880"/>
              <a:gd name="connsiteY17" fmla="*/ 7266291 h 13487400"/>
              <a:gd name="connsiteX18" fmla="*/ 3056860 w 17327880"/>
              <a:gd name="connsiteY18" fmla="*/ 8483718 h 13487400"/>
              <a:gd name="connsiteX19" fmla="*/ 1793713 w 17327880"/>
              <a:gd name="connsiteY19" fmla="*/ 10472007 h 13487400"/>
              <a:gd name="connsiteX20" fmla="*/ 0 w 17327880"/>
              <a:gd name="connsiteY20" fmla="*/ 13487400 h 13487400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10416106 w 17191693"/>
              <a:gd name="connsiteY8" fmla="*/ 2265300 h 13429034"/>
              <a:gd name="connsiteX9" fmla="*/ 9780764 w 17191693"/>
              <a:gd name="connsiteY9" fmla="*/ 2869135 h 13429034"/>
              <a:gd name="connsiteX10" fmla="*/ 9173612 w 17191693"/>
              <a:gd name="connsiteY10" fmla="*/ 3108632 h 13429034"/>
              <a:gd name="connsiteX11" fmla="*/ 8486154 w 17191693"/>
              <a:gd name="connsiteY11" fmla="*/ 3472972 h 13429034"/>
              <a:gd name="connsiteX12" fmla="*/ 7705064 w 17191693"/>
              <a:gd name="connsiteY12" fmla="*/ 3251913 h 13429034"/>
              <a:gd name="connsiteX13" fmla="*/ 7023289 w 17191693"/>
              <a:gd name="connsiteY13" fmla="*/ 3695519 h 13429034"/>
              <a:gd name="connsiteX14" fmla="*/ 6191373 w 17191693"/>
              <a:gd name="connsiteY14" fmla="*/ 4554930 h 13429034"/>
              <a:gd name="connsiteX15" fmla="*/ 5036575 w 17191693"/>
              <a:gd name="connsiteY15" fmla="*/ 5858275 h 13429034"/>
              <a:gd name="connsiteX16" fmla="*/ 4129686 w 17191693"/>
              <a:gd name="connsiteY16" fmla="*/ 7059069 h 13429034"/>
              <a:gd name="connsiteX17" fmla="*/ 3778811 w 17191693"/>
              <a:gd name="connsiteY17" fmla="*/ 7207925 h 13429034"/>
              <a:gd name="connsiteX18" fmla="*/ 3056860 w 17191693"/>
              <a:gd name="connsiteY18" fmla="*/ 8425352 h 13429034"/>
              <a:gd name="connsiteX19" fmla="*/ 1793713 w 17191693"/>
              <a:gd name="connsiteY19" fmla="*/ 10413641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11122752 w 17191693"/>
              <a:gd name="connsiteY7" fmla="*/ 2311494 h 13429034"/>
              <a:gd name="connsiteX8" fmla="*/ 9780764 w 17191693"/>
              <a:gd name="connsiteY8" fmla="*/ 2869135 h 13429034"/>
              <a:gd name="connsiteX9" fmla="*/ 9173612 w 17191693"/>
              <a:gd name="connsiteY9" fmla="*/ 3108632 h 13429034"/>
              <a:gd name="connsiteX10" fmla="*/ 8486154 w 17191693"/>
              <a:gd name="connsiteY10" fmla="*/ 3472972 h 13429034"/>
              <a:gd name="connsiteX11" fmla="*/ 7705064 w 17191693"/>
              <a:gd name="connsiteY11" fmla="*/ 3251913 h 13429034"/>
              <a:gd name="connsiteX12" fmla="*/ 7023289 w 17191693"/>
              <a:gd name="connsiteY12" fmla="*/ 3695519 h 13429034"/>
              <a:gd name="connsiteX13" fmla="*/ 6191373 w 17191693"/>
              <a:gd name="connsiteY13" fmla="*/ 4554930 h 13429034"/>
              <a:gd name="connsiteX14" fmla="*/ 5036575 w 17191693"/>
              <a:gd name="connsiteY14" fmla="*/ 5858275 h 13429034"/>
              <a:gd name="connsiteX15" fmla="*/ 4129686 w 17191693"/>
              <a:gd name="connsiteY15" fmla="*/ 7059069 h 13429034"/>
              <a:gd name="connsiteX16" fmla="*/ 3778811 w 17191693"/>
              <a:gd name="connsiteY16" fmla="*/ 7207925 h 13429034"/>
              <a:gd name="connsiteX17" fmla="*/ 3056860 w 17191693"/>
              <a:gd name="connsiteY17" fmla="*/ 8425352 h 13429034"/>
              <a:gd name="connsiteX18" fmla="*/ 1793713 w 17191693"/>
              <a:gd name="connsiteY18" fmla="*/ 1041364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486154 w 17191693"/>
              <a:gd name="connsiteY9" fmla="*/ 3472972 h 13429034"/>
              <a:gd name="connsiteX10" fmla="*/ 7705064 w 17191693"/>
              <a:gd name="connsiteY10" fmla="*/ 3251913 h 13429034"/>
              <a:gd name="connsiteX11" fmla="*/ 7023289 w 17191693"/>
              <a:gd name="connsiteY11" fmla="*/ 3695519 h 13429034"/>
              <a:gd name="connsiteX12" fmla="*/ 6191373 w 17191693"/>
              <a:gd name="connsiteY12" fmla="*/ 4554930 h 13429034"/>
              <a:gd name="connsiteX13" fmla="*/ 5036575 w 17191693"/>
              <a:gd name="connsiteY13" fmla="*/ 5858275 h 13429034"/>
              <a:gd name="connsiteX14" fmla="*/ 4129686 w 17191693"/>
              <a:gd name="connsiteY14" fmla="*/ 7059069 h 13429034"/>
              <a:gd name="connsiteX15" fmla="*/ 3778811 w 17191693"/>
              <a:gd name="connsiteY15" fmla="*/ 720792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6191373 w 17191693"/>
              <a:gd name="connsiteY11" fmla="*/ 4554930 h 13429034"/>
              <a:gd name="connsiteX12" fmla="*/ 5036575 w 17191693"/>
              <a:gd name="connsiteY12" fmla="*/ 5858275 h 13429034"/>
              <a:gd name="connsiteX13" fmla="*/ 4129686 w 17191693"/>
              <a:gd name="connsiteY13" fmla="*/ 7059069 h 13429034"/>
              <a:gd name="connsiteX14" fmla="*/ 3778811 w 17191693"/>
              <a:gd name="connsiteY14" fmla="*/ 7207925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5036575 w 17191693"/>
              <a:gd name="connsiteY11" fmla="*/ 5858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023289 w 17191693"/>
              <a:gd name="connsiteY10" fmla="*/ 36955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7705064 w 17191693"/>
              <a:gd name="connsiteY9" fmla="*/ 32519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9173612 w 17191693"/>
              <a:gd name="connsiteY8" fmla="*/ 31086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681177 w 17191693"/>
              <a:gd name="connsiteY3" fmla="*/ 2713261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2598821 w 17191693"/>
              <a:gd name="connsiteY5" fmla="*/ 2482055 h 13429034"/>
              <a:gd name="connsiteX6" fmla="*/ 11768755 w 17191693"/>
              <a:gd name="connsiteY6" fmla="*/ 2587471 h 13429034"/>
              <a:gd name="connsiteX7" fmla="*/ 9780764 w 17191693"/>
              <a:gd name="connsiteY7" fmla="*/ 2869135 h 13429034"/>
              <a:gd name="connsiteX8" fmla="*/ 8936546 w 17191693"/>
              <a:gd name="connsiteY8" fmla="*/ 5039032 h 13429034"/>
              <a:gd name="connsiteX9" fmla="*/ 8314664 w 17191693"/>
              <a:gd name="connsiteY9" fmla="*/ 5842713 h 13429034"/>
              <a:gd name="connsiteX10" fmla="*/ 7141823 w 17191693"/>
              <a:gd name="connsiteY10" fmla="*/ 6692719 h 13429034"/>
              <a:gd name="connsiteX11" fmla="*/ 4359242 w 17191693"/>
              <a:gd name="connsiteY11" fmla="*/ 6874275 h 13429034"/>
              <a:gd name="connsiteX12" fmla="*/ 4129686 w 17191693"/>
              <a:gd name="connsiteY12" fmla="*/ 7059069 h 13429034"/>
              <a:gd name="connsiteX13" fmla="*/ 3778811 w 17191693"/>
              <a:gd name="connsiteY13" fmla="*/ 7207925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11768755 w 17191693"/>
              <a:gd name="connsiteY5" fmla="*/ 2587471 h 13429034"/>
              <a:gd name="connsiteX6" fmla="*/ 9780764 w 17191693"/>
              <a:gd name="connsiteY6" fmla="*/ 2869135 h 13429034"/>
              <a:gd name="connsiteX7" fmla="*/ 8936546 w 17191693"/>
              <a:gd name="connsiteY7" fmla="*/ 5039032 h 13429034"/>
              <a:gd name="connsiteX8" fmla="*/ 8314664 w 17191693"/>
              <a:gd name="connsiteY8" fmla="*/ 5842713 h 13429034"/>
              <a:gd name="connsiteX9" fmla="*/ 7141823 w 17191693"/>
              <a:gd name="connsiteY9" fmla="*/ 6692719 h 13429034"/>
              <a:gd name="connsiteX10" fmla="*/ 4359242 w 17191693"/>
              <a:gd name="connsiteY10" fmla="*/ 6874275 h 13429034"/>
              <a:gd name="connsiteX11" fmla="*/ 4129686 w 17191693"/>
              <a:gd name="connsiteY11" fmla="*/ 7059069 h 13429034"/>
              <a:gd name="connsiteX12" fmla="*/ 3778811 w 17191693"/>
              <a:gd name="connsiteY12" fmla="*/ 7207925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3054125 w 17191693"/>
              <a:gd name="connsiteY4" fmla="*/ 2596474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9780764 w 17191693"/>
              <a:gd name="connsiteY5" fmla="*/ 2869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8936546 w 17191693"/>
              <a:gd name="connsiteY6" fmla="*/ 5039032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314664 w 17191693"/>
              <a:gd name="connsiteY7" fmla="*/ 5842713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000898 w 17191693"/>
              <a:gd name="connsiteY5" fmla="*/ 4901135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136364 w 17191693"/>
              <a:gd name="connsiteY5" fmla="*/ 48672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1547058 w 17191693"/>
              <a:gd name="connsiteY4" fmla="*/ 4594608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23977 w 17191693"/>
              <a:gd name="connsiteY3" fmla="*/ 3661528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10254897 w 17191693"/>
              <a:gd name="connsiteY5" fmla="*/ 4901134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0971325 w 17191693"/>
              <a:gd name="connsiteY4" fmla="*/ 5034874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242258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4129686 w 17191693"/>
              <a:gd name="connsiteY10" fmla="*/ 7059069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4359242 w 17191693"/>
              <a:gd name="connsiteY9" fmla="*/ 6874275 h 13429034"/>
              <a:gd name="connsiteX10" fmla="*/ 3778811 w 17191693"/>
              <a:gd name="connsiteY10" fmla="*/ 7207925 h 13429034"/>
              <a:gd name="connsiteX11" fmla="*/ 3056860 w 17191693"/>
              <a:gd name="connsiteY11" fmla="*/ 8425352 h 13429034"/>
              <a:gd name="connsiteX12" fmla="*/ 1793713 w 17191693"/>
              <a:gd name="connsiteY12" fmla="*/ 10413641 h 13429034"/>
              <a:gd name="connsiteX13" fmla="*/ 0 w 17191693"/>
              <a:gd name="connsiteY1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778811 w 17191693"/>
              <a:gd name="connsiteY11" fmla="*/ 7207925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3592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089228 w 17191693"/>
              <a:gd name="connsiteY9" fmla="*/ 6962194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072925 w 17191693"/>
              <a:gd name="connsiteY4" fmla="*/ 496714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672280 w 17191693"/>
              <a:gd name="connsiteY4" fmla="*/ 5374395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572388 w 17191693"/>
              <a:gd name="connsiteY4" fmla="*/ 5497340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207043 w 17191693"/>
              <a:gd name="connsiteY3" fmla="*/ 3593795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53457 w 17191693"/>
              <a:gd name="connsiteY4" fmla="*/ 4899811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98312 w 17191693"/>
              <a:gd name="connsiteY4" fmla="*/ 4718742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785770 w 17191693"/>
              <a:gd name="connsiteY4" fmla="*/ 5168908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55344 w 17191693"/>
              <a:gd name="connsiteY4" fmla="*/ 495024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79883 w 17191693"/>
              <a:gd name="connsiteY3" fmla="*/ 3503261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835466 w 17191693"/>
              <a:gd name="connsiteY4" fmla="*/ 4811099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1726135 w 17191693"/>
              <a:gd name="connsiteY4" fmla="*/ 4830977 h 13429034"/>
              <a:gd name="connsiteX5" fmla="*/ 9899297 w 17191693"/>
              <a:gd name="connsiteY5" fmla="*/ 4918068 h 13429034"/>
              <a:gd name="connsiteX6" fmla="*/ 9122813 w 17191693"/>
              <a:gd name="connsiteY6" fmla="*/ 5072899 h 13429034"/>
              <a:gd name="connsiteX7" fmla="*/ 8297731 w 17191693"/>
              <a:gd name="connsiteY7" fmla="*/ 5774980 h 13429034"/>
              <a:gd name="connsiteX8" fmla="*/ 7141823 w 17191693"/>
              <a:gd name="connsiteY8" fmla="*/ 6692719 h 13429034"/>
              <a:gd name="connsiteX9" fmla="*/ 6123094 w 17191693"/>
              <a:gd name="connsiteY9" fmla="*/ 7046860 h 13429034"/>
              <a:gd name="connsiteX10" fmla="*/ 4562442 w 17191693"/>
              <a:gd name="connsiteY10" fmla="*/ 6874275 h 13429034"/>
              <a:gd name="connsiteX11" fmla="*/ 3965078 w 17191693"/>
              <a:gd name="connsiteY11" fmla="*/ 7174059 h 13429034"/>
              <a:gd name="connsiteX12" fmla="*/ 3056860 w 17191693"/>
              <a:gd name="connsiteY12" fmla="*/ 8425352 h 13429034"/>
              <a:gd name="connsiteX13" fmla="*/ 1793713 w 17191693"/>
              <a:gd name="connsiteY13" fmla="*/ 10413641 h 13429034"/>
              <a:gd name="connsiteX14" fmla="*/ 0 w 17191693"/>
              <a:gd name="connsiteY1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726135 w 17191693"/>
              <a:gd name="connsiteY5" fmla="*/ 4830977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141823 w 17191693"/>
              <a:gd name="connsiteY9" fmla="*/ 6692719 h 13429034"/>
              <a:gd name="connsiteX10" fmla="*/ 6123094 w 17191693"/>
              <a:gd name="connsiteY10" fmla="*/ 7046860 h 13429034"/>
              <a:gd name="connsiteX11" fmla="*/ 4562442 w 17191693"/>
              <a:gd name="connsiteY11" fmla="*/ 6874275 h 13429034"/>
              <a:gd name="connsiteX12" fmla="*/ 3965078 w 17191693"/>
              <a:gd name="connsiteY12" fmla="*/ 7174059 h 13429034"/>
              <a:gd name="connsiteX13" fmla="*/ 3056860 w 17191693"/>
              <a:gd name="connsiteY13" fmla="*/ 8425352 h 13429034"/>
              <a:gd name="connsiteX14" fmla="*/ 1793713 w 17191693"/>
              <a:gd name="connsiteY14" fmla="*/ 10413641 h 13429034"/>
              <a:gd name="connsiteX15" fmla="*/ 0 w 17191693"/>
              <a:gd name="connsiteY1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97731 w 17191693"/>
              <a:gd name="connsiteY8" fmla="*/ 5774980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7141823 w 17191693"/>
              <a:gd name="connsiteY10" fmla="*/ 6692719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606865 w 17191693"/>
              <a:gd name="connsiteY5" fmla="*/ 4840916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899297 w 17191693"/>
              <a:gd name="connsiteY6" fmla="*/ 4918068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312596 w 17191693"/>
              <a:gd name="connsiteY4" fmla="*/ 436255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3189823 w 17191693"/>
              <a:gd name="connsiteY3" fmla="*/ 3552957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120091 w 17191693"/>
              <a:gd name="connsiteY4" fmla="*/ 4061769 h 13429034"/>
              <a:gd name="connsiteX5" fmla="*/ 11378265 w 17191693"/>
              <a:gd name="connsiteY5" fmla="*/ 4287464 h 13429034"/>
              <a:gd name="connsiteX6" fmla="*/ 9947423 w 17191693"/>
              <a:gd name="connsiteY6" fmla="*/ 4809784 h 13429034"/>
              <a:gd name="connsiteX7" fmla="*/ 9122813 w 17191693"/>
              <a:gd name="connsiteY7" fmla="*/ 5072899 h 13429034"/>
              <a:gd name="connsiteX8" fmla="*/ 8273668 w 17191693"/>
              <a:gd name="connsiteY8" fmla="*/ 5618569 h 13429034"/>
              <a:gd name="connsiteX9" fmla="*/ 7608772 w 17191693"/>
              <a:gd name="connsiteY9" fmla="*/ 5950205 h 13429034"/>
              <a:gd name="connsiteX10" fmla="*/ 6925255 w 17191693"/>
              <a:gd name="connsiteY10" fmla="*/ 6825066 h 13429034"/>
              <a:gd name="connsiteX11" fmla="*/ 6123094 w 17191693"/>
              <a:gd name="connsiteY11" fmla="*/ 7046860 h 13429034"/>
              <a:gd name="connsiteX12" fmla="*/ 4562442 w 17191693"/>
              <a:gd name="connsiteY12" fmla="*/ 6874275 h 13429034"/>
              <a:gd name="connsiteX13" fmla="*/ 3965078 w 17191693"/>
              <a:gd name="connsiteY13" fmla="*/ 7174059 h 13429034"/>
              <a:gd name="connsiteX14" fmla="*/ 3056860 w 17191693"/>
              <a:gd name="connsiteY14" fmla="*/ 8425352 h 13429034"/>
              <a:gd name="connsiteX15" fmla="*/ 1793713 w 17191693"/>
              <a:gd name="connsiteY15" fmla="*/ 10413641 h 13429034"/>
              <a:gd name="connsiteX16" fmla="*/ 0 w 17191693"/>
              <a:gd name="connsiteY1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481561 w 17191693"/>
              <a:gd name="connsiteY4" fmla="*/ 4001089 h 13429034"/>
              <a:gd name="connsiteX5" fmla="*/ 12120091 w 17191693"/>
              <a:gd name="connsiteY5" fmla="*/ 4061769 h 13429034"/>
              <a:gd name="connsiteX6" fmla="*/ 11378265 w 17191693"/>
              <a:gd name="connsiteY6" fmla="*/ 4287464 h 13429034"/>
              <a:gd name="connsiteX7" fmla="*/ 9947423 w 17191693"/>
              <a:gd name="connsiteY7" fmla="*/ 4809784 h 13429034"/>
              <a:gd name="connsiteX8" fmla="*/ 9122813 w 17191693"/>
              <a:gd name="connsiteY8" fmla="*/ 5072899 h 13429034"/>
              <a:gd name="connsiteX9" fmla="*/ 8273668 w 17191693"/>
              <a:gd name="connsiteY9" fmla="*/ 5618569 h 13429034"/>
              <a:gd name="connsiteX10" fmla="*/ 7608772 w 17191693"/>
              <a:gd name="connsiteY10" fmla="*/ 5950205 h 13429034"/>
              <a:gd name="connsiteX11" fmla="*/ 6925255 w 17191693"/>
              <a:gd name="connsiteY11" fmla="*/ 6825066 h 13429034"/>
              <a:gd name="connsiteX12" fmla="*/ 6123094 w 17191693"/>
              <a:gd name="connsiteY12" fmla="*/ 7046860 h 13429034"/>
              <a:gd name="connsiteX13" fmla="*/ 4562442 w 17191693"/>
              <a:gd name="connsiteY13" fmla="*/ 6874275 h 13429034"/>
              <a:gd name="connsiteX14" fmla="*/ 3965078 w 17191693"/>
              <a:gd name="connsiteY14" fmla="*/ 7174059 h 13429034"/>
              <a:gd name="connsiteX15" fmla="*/ 3056860 w 17191693"/>
              <a:gd name="connsiteY15" fmla="*/ 8425352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32218 w 17191693"/>
              <a:gd name="connsiteY2" fmla="*/ 2596474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7608772 w 17191693"/>
              <a:gd name="connsiteY11" fmla="*/ 59502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25255 w 17191693"/>
              <a:gd name="connsiteY12" fmla="*/ 68250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273668 w 17191693"/>
              <a:gd name="connsiteY10" fmla="*/ 561856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122813 w 17191693"/>
              <a:gd name="connsiteY9" fmla="*/ 50728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9947423 w 17191693"/>
              <a:gd name="connsiteY8" fmla="*/ 480978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378265 w 17191693"/>
              <a:gd name="connsiteY7" fmla="*/ 42874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20091 w 17191693"/>
              <a:gd name="connsiteY6" fmla="*/ 406176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481561 w 17191693"/>
              <a:gd name="connsiteY5" fmla="*/ 400108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23094 w 17191693"/>
              <a:gd name="connsiteY13" fmla="*/ 7046860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6906205 w 17191693"/>
              <a:gd name="connsiteY12" fmla="*/ 6901266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163554 w 17191693"/>
              <a:gd name="connsiteY13" fmla="*/ 770231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3965078 w 17191693"/>
              <a:gd name="connsiteY15" fmla="*/ 717405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562442 w 17191693"/>
              <a:gd name="connsiteY14" fmla="*/ 6874275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224023 w 17191693"/>
              <a:gd name="connsiteY15" fmla="*/ 7562477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91655 w 17191693"/>
              <a:gd name="connsiteY15" fmla="*/ 7594845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4975136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9806 w 17191693"/>
              <a:gd name="connsiteY13" fmla="*/ 762139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34082 w 17191693"/>
              <a:gd name="connsiteY13" fmla="*/ 7702314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072241 w 17191693"/>
              <a:gd name="connsiteY14" fmla="*/ 7974792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056860 w 17191693"/>
              <a:gd name="connsiteY16" fmla="*/ 8425352 h 13429034"/>
              <a:gd name="connsiteX17" fmla="*/ 1793713 w 17191693"/>
              <a:gd name="connsiteY17" fmla="*/ 1041364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1793713 w 17191693"/>
              <a:gd name="connsiteY16" fmla="*/ 1041364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4622371 w 17191693"/>
              <a:gd name="connsiteY16" fmla="*/ 12567181 h 13429034"/>
              <a:gd name="connsiteX17" fmla="*/ 0 w 17191693"/>
              <a:gd name="connsiteY1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35011 w 17191693"/>
              <a:gd name="connsiteY15" fmla="*/ 765148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117920 w 17191693"/>
              <a:gd name="connsiteY15" fmla="*/ 8138599 h 13429034"/>
              <a:gd name="connsiteX16" fmla="*/ 3587525 w 17191693"/>
              <a:gd name="connsiteY16" fmla="*/ 9212112 h 13429034"/>
              <a:gd name="connsiteX17" fmla="*/ 4622371 w 17191693"/>
              <a:gd name="connsiteY17" fmla="*/ 12567181 h 13429034"/>
              <a:gd name="connsiteX18" fmla="*/ 0 w 17191693"/>
              <a:gd name="connsiteY1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117920 w 17191693"/>
              <a:gd name="connsiteY16" fmla="*/ 8138599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0 w 17191693"/>
              <a:gd name="connsiteY1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622371 w 17191693"/>
              <a:gd name="connsiteY18" fmla="*/ 12567181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759104 w 17191693"/>
              <a:gd name="connsiteY18" fmla="*/ 12558635 h 13429034"/>
              <a:gd name="connsiteX19" fmla="*/ 3211511 w 17191693"/>
              <a:gd name="connsiteY19" fmla="*/ 12741525 h 13429034"/>
              <a:gd name="connsiteX20" fmla="*/ 0 w 17191693"/>
              <a:gd name="connsiteY2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971944 w 17191693"/>
              <a:gd name="connsiteY18" fmla="*/ 11664755 h 13429034"/>
              <a:gd name="connsiteX19" fmla="*/ 4759104 w 17191693"/>
              <a:gd name="connsiteY19" fmla="*/ 12558635 h 13429034"/>
              <a:gd name="connsiteX20" fmla="*/ 3211511 w 17191693"/>
              <a:gd name="connsiteY20" fmla="*/ 12741525 h 13429034"/>
              <a:gd name="connsiteX21" fmla="*/ 0 w 17191693"/>
              <a:gd name="connsiteY2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211511 w 17191693"/>
              <a:gd name="connsiteY21" fmla="*/ 12741525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126053 w 17191693"/>
              <a:gd name="connsiteY21" fmla="*/ 12698796 h 13429034"/>
              <a:gd name="connsiteX22" fmla="*/ 0 w 17191693"/>
              <a:gd name="connsiteY2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3852445 w 17191693"/>
              <a:gd name="connsiteY21" fmla="*/ 13117540 h 13429034"/>
              <a:gd name="connsiteX22" fmla="*/ 3126053 w 17191693"/>
              <a:gd name="connsiteY22" fmla="*/ 12698796 h 13429034"/>
              <a:gd name="connsiteX23" fmla="*/ 0 w 17191693"/>
              <a:gd name="connsiteY2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3126053 w 17191693"/>
              <a:gd name="connsiteY23" fmla="*/ 12698796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587525 w 17191693"/>
              <a:gd name="connsiteY17" fmla="*/ 9212112 h 13429034"/>
              <a:gd name="connsiteX18" fmla="*/ 4177185 w 17191693"/>
              <a:gd name="connsiteY18" fmla="*/ 10536710 h 13429034"/>
              <a:gd name="connsiteX19" fmla="*/ 4971944 w 17191693"/>
              <a:gd name="connsiteY19" fmla="*/ 11664755 h 13429034"/>
              <a:gd name="connsiteX20" fmla="*/ 4759104 w 17191693"/>
              <a:gd name="connsiteY20" fmla="*/ 12558635 h 13429034"/>
              <a:gd name="connsiteX21" fmla="*/ 4510471 w 17191693"/>
              <a:gd name="connsiteY21" fmla="*/ 13177360 h 13429034"/>
              <a:gd name="connsiteX22" fmla="*/ 3852445 w 17191693"/>
              <a:gd name="connsiteY22" fmla="*/ 13117540 h 13429034"/>
              <a:gd name="connsiteX23" fmla="*/ 2844042 w 17191693"/>
              <a:gd name="connsiteY23" fmla="*/ 12732979 h 13429034"/>
              <a:gd name="connsiteX24" fmla="*/ 0 w 17191693"/>
              <a:gd name="connsiteY2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519017 w 17191693"/>
              <a:gd name="connsiteY15" fmla="*/ 8015701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83336 w 17191693"/>
              <a:gd name="connsiteY14" fmla="*/ 8154254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01714 w 17191693"/>
              <a:gd name="connsiteY13" fmla="*/ 7710406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22094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613021 w 17191693"/>
              <a:gd name="connsiteY15" fmla="*/ 7314945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87384 w 17191693"/>
              <a:gd name="connsiteY15" fmla="*/ 7426040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52445 w 17191693"/>
              <a:gd name="connsiteY23" fmla="*/ 13117540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16256 w 17191693"/>
              <a:gd name="connsiteY13" fmla="*/ 7565127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6027351 w 17191693"/>
              <a:gd name="connsiteY13" fmla="*/ 7701860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328423 w 17191693"/>
              <a:gd name="connsiteY8" fmla="*/ 4981234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541913 w 17191693"/>
              <a:gd name="connsiteY9" fmla="*/ 5339599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51861 w 17191693"/>
              <a:gd name="connsiteY12" fmla="*/ 7152119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003735 w 17191693"/>
              <a:gd name="connsiteY12" fmla="*/ 7200245 h 13429034"/>
              <a:gd name="connsiteX13" fmla="*/ 5958985 w 17191693"/>
              <a:gd name="connsiteY13" fmla="*/ 7676222 h 13429034"/>
              <a:gd name="connsiteX14" fmla="*/ 5140607 w 17191693"/>
              <a:gd name="connsiteY14" fmla="*/ 7197125 h 13429034"/>
              <a:gd name="connsiteX15" fmla="*/ 4578839 w 17191693"/>
              <a:gd name="connsiteY15" fmla="*/ 7366219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8142172 w 17191693"/>
              <a:gd name="connsiteY11" fmla="*/ 6483605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5942419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730868 w 17191693"/>
              <a:gd name="connsiteY10" fmla="*/ 6086798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90638 w 17191693"/>
              <a:gd name="connsiteY9" fmla="*/ 5262687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7921593 w 17191693"/>
              <a:gd name="connsiteY12" fmla="*/ 7269668 h 13429034"/>
              <a:gd name="connsiteX13" fmla="*/ 7003735 w 17191693"/>
              <a:gd name="connsiteY13" fmla="*/ 7200245 h 13429034"/>
              <a:gd name="connsiteX14" fmla="*/ 5958985 w 17191693"/>
              <a:gd name="connsiteY14" fmla="*/ 7676222 h 13429034"/>
              <a:gd name="connsiteX15" fmla="*/ 5140607 w 17191693"/>
              <a:gd name="connsiteY15" fmla="*/ 7197125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921593 w 17191693"/>
              <a:gd name="connsiteY13" fmla="*/ 7269668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7003735 w 17191693"/>
              <a:gd name="connsiteY14" fmla="*/ 7200245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140607 w 17191693"/>
              <a:gd name="connsiteY16" fmla="*/ 7197125 h 13429034"/>
              <a:gd name="connsiteX17" fmla="*/ 4578839 w 17191693"/>
              <a:gd name="connsiteY17" fmla="*/ 7366219 h 13429034"/>
              <a:gd name="connsiteX18" fmla="*/ 4066645 w 17191693"/>
              <a:gd name="connsiteY18" fmla="*/ 8155690 h 13429034"/>
              <a:gd name="connsiteX19" fmla="*/ 3681529 w 17191693"/>
              <a:gd name="connsiteY19" fmla="*/ 8502811 h 13429034"/>
              <a:gd name="connsiteX20" fmla="*/ 3587525 w 17191693"/>
              <a:gd name="connsiteY20" fmla="*/ 9212112 h 13429034"/>
              <a:gd name="connsiteX21" fmla="*/ 4177185 w 17191693"/>
              <a:gd name="connsiteY21" fmla="*/ 10536710 h 13429034"/>
              <a:gd name="connsiteX22" fmla="*/ 4971944 w 17191693"/>
              <a:gd name="connsiteY22" fmla="*/ 11664755 h 13429034"/>
              <a:gd name="connsiteX23" fmla="*/ 4759104 w 17191693"/>
              <a:gd name="connsiteY23" fmla="*/ 12558635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578839 w 17191693"/>
              <a:gd name="connsiteY16" fmla="*/ 7366219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4066645 w 17191693"/>
              <a:gd name="connsiteY16" fmla="*/ 8155690 h 13429034"/>
              <a:gd name="connsiteX17" fmla="*/ 3681529 w 17191693"/>
              <a:gd name="connsiteY17" fmla="*/ 8502811 h 13429034"/>
              <a:gd name="connsiteX18" fmla="*/ 3587525 w 17191693"/>
              <a:gd name="connsiteY18" fmla="*/ 9212112 h 13429034"/>
              <a:gd name="connsiteX19" fmla="*/ 4177185 w 17191693"/>
              <a:gd name="connsiteY19" fmla="*/ 10536710 h 13429034"/>
              <a:gd name="connsiteX20" fmla="*/ 4971944 w 17191693"/>
              <a:gd name="connsiteY20" fmla="*/ 11664755 h 13429034"/>
              <a:gd name="connsiteX21" fmla="*/ 4759104 w 17191693"/>
              <a:gd name="connsiteY21" fmla="*/ 12558635 h 13429034"/>
              <a:gd name="connsiteX22" fmla="*/ 4510471 w 17191693"/>
              <a:gd name="connsiteY22" fmla="*/ 13177360 h 13429034"/>
              <a:gd name="connsiteX23" fmla="*/ 3835353 w 17191693"/>
              <a:gd name="connsiteY23" fmla="*/ 12861166 h 13429034"/>
              <a:gd name="connsiteX24" fmla="*/ 2844042 w 17191693"/>
              <a:gd name="connsiteY24" fmla="*/ 12732979 h 13429034"/>
              <a:gd name="connsiteX25" fmla="*/ 0 w 17191693"/>
              <a:gd name="connsiteY2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232330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5958985 w 17191693"/>
              <a:gd name="connsiteY15" fmla="*/ 7676222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889341 w 17191693"/>
              <a:gd name="connsiteY14" fmla="*/ 7300696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94700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61535 w 17191693"/>
              <a:gd name="connsiteY15" fmla="*/ 7761680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4759104 w 17191693"/>
              <a:gd name="connsiteY22" fmla="*/ 12558635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510471 w 17191693"/>
              <a:gd name="connsiteY23" fmla="*/ 13177360 h 13429034"/>
              <a:gd name="connsiteX24" fmla="*/ 3835353 w 17191693"/>
              <a:gd name="connsiteY24" fmla="*/ 12861166 h 13429034"/>
              <a:gd name="connsiteX25" fmla="*/ 2844042 w 17191693"/>
              <a:gd name="connsiteY25" fmla="*/ 12732979 h 13429034"/>
              <a:gd name="connsiteX26" fmla="*/ 0 w 17191693"/>
              <a:gd name="connsiteY26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09624 w 17191693"/>
              <a:gd name="connsiteY22" fmla="*/ 12821681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81529 w 17191693"/>
              <a:gd name="connsiteY18" fmla="*/ 8502811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87525 w 17191693"/>
              <a:gd name="connsiteY19" fmla="*/ 9212112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71944 w 17191693"/>
              <a:gd name="connsiteY21" fmla="*/ 11664755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5594942 w 17191693"/>
              <a:gd name="connsiteY21" fmla="*/ 12006399 h 13429034"/>
              <a:gd name="connsiteX22" fmla="*/ 5059728 w 17191693"/>
              <a:gd name="connsiteY22" fmla="*/ 12834207 h 13429034"/>
              <a:gd name="connsiteX23" fmla="*/ 4799975 w 17191693"/>
              <a:gd name="connsiteY23" fmla="*/ 13234254 h 13429034"/>
              <a:gd name="connsiteX24" fmla="*/ 4510471 w 17191693"/>
              <a:gd name="connsiteY24" fmla="*/ 13177360 h 13429034"/>
              <a:gd name="connsiteX25" fmla="*/ 3835353 w 17191693"/>
              <a:gd name="connsiteY25" fmla="*/ 12861166 h 13429034"/>
              <a:gd name="connsiteX26" fmla="*/ 2844042 w 17191693"/>
              <a:gd name="connsiteY26" fmla="*/ 12732979 h 13429034"/>
              <a:gd name="connsiteX27" fmla="*/ 0 w 17191693"/>
              <a:gd name="connsiteY27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594942 w 17191693"/>
              <a:gd name="connsiteY22" fmla="*/ 12006399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77185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850424 w 17191693"/>
              <a:gd name="connsiteY20" fmla="*/ 10536710 h 13429034"/>
              <a:gd name="connsiteX21" fmla="*/ 4957858 w 17191693"/>
              <a:gd name="connsiteY21" fmla="*/ 11440968 h 13429034"/>
              <a:gd name="connsiteX22" fmla="*/ 5645184 w 17191693"/>
              <a:gd name="connsiteY22" fmla="*/ 11915964 h 13429034"/>
              <a:gd name="connsiteX23" fmla="*/ 5059728 w 17191693"/>
              <a:gd name="connsiteY23" fmla="*/ 12834207 h 13429034"/>
              <a:gd name="connsiteX24" fmla="*/ 4799975 w 17191693"/>
              <a:gd name="connsiteY24" fmla="*/ 13234254 h 13429034"/>
              <a:gd name="connsiteX25" fmla="*/ 4510471 w 17191693"/>
              <a:gd name="connsiteY25" fmla="*/ 13177360 h 13429034"/>
              <a:gd name="connsiteX26" fmla="*/ 3835353 w 17191693"/>
              <a:gd name="connsiteY26" fmla="*/ 12861166 h 13429034"/>
              <a:gd name="connsiteX27" fmla="*/ 2844042 w 17191693"/>
              <a:gd name="connsiteY27" fmla="*/ 12732979 h 13429034"/>
              <a:gd name="connsiteX28" fmla="*/ 0 w 17191693"/>
              <a:gd name="connsiteY28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519286 w 17191693"/>
              <a:gd name="connsiteY19" fmla="*/ 9218936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4850424 w 17191693"/>
              <a:gd name="connsiteY21" fmla="*/ 10536710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4957858 w 17191693"/>
              <a:gd name="connsiteY22" fmla="*/ 11440968 h 13429034"/>
              <a:gd name="connsiteX23" fmla="*/ 5645184 w 17191693"/>
              <a:gd name="connsiteY23" fmla="*/ 11915964 h 13429034"/>
              <a:gd name="connsiteX24" fmla="*/ 5059728 w 17191693"/>
              <a:gd name="connsiteY24" fmla="*/ 12834207 h 13429034"/>
              <a:gd name="connsiteX25" fmla="*/ 4799975 w 17191693"/>
              <a:gd name="connsiteY25" fmla="*/ 13234254 h 13429034"/>
              <a:gd name="connsiteX26" fmla="*/ 4510471 w 17191693"/>
              <a:gd name="connsiteY26" fmla="*/ 13177360 h 13429034"/>
              <a:gd name="connsiteX27" fmla="*/ 3835353 w 17191693"/>
              <a:gd name="connsiteY27" fmla="*/ 12861166 h 13429034"/>
              <a:gd name="connsiteX28" fmla="*/ 2844042 w 17191693"/>
              <a:gd name="connsiteY28" fmla="*/ 12732979 h 13429034"/>
              <a:gd name="connsiteX29" fmla="*/ 0 w 17191693"/>
              <a:gd name="connsiteY29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72455 w 17191693"/>
              <a:gd name="connsiteY21" fmla="*/ 10496517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302600 w 17191693"/>
              <a:gd name="connsiteY21" fmla="*/ 10426178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07921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4957858 w 17191693"/>
              <a:gd name="connsiteY23" fmla="*/ 11440968 h 13429034"/>
              <a:gd name="connsiteX24" fmla="*/ 5645184 w 17191693"/>
              <a:gd name="connsiteY24" fmla="*/ 11915964 h 13429034"/>
              <a:gd name="connsiteX25" fmla="*/ 5059728 w 17191693"/>
              <a:gd name="connsiteY25" fmla="*/ 12834207 h 13429034"/>
              <a:gd name="connsiteX26" fmla="*/ 4799975 w 17191693"/>
              <a:gd name="connsiteY26" fmla="*/ 13234254 h 13429034"/>
              <a:gd name="connsiteX27" fmla="*/ 4510471 w 17191693"/>
              <a:gd name="connsiteY27" fmla="*/ 13177360 h 13429034"/>
              <a:gd name="connsiteX28" fmla="*/ 3835353 w 17191693"/>
              <a:gd name="connsiteY28" fmla="*/ 12861166 h 13429034"/>
              <a:gd name="connsiteX29" fmla="*/ 2844042 w 17191693"/>
              <a:gd name="connsiteY29" fmla="*/ 12732979 h 13429034"/>
              <a:gd name="connsiteX30" fmla="*/ 0 w 17191693"/>
              <a:gd name="connsiteY30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199018 w 17191693"/>
              <a:gd name="connsiteY23" fmla="*/ 11089275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4957858 w 17191693"/>
              <a:gd name="connsiteY24" fmla="*/ 11440968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38245 w 17191693"/>
              <a:gd name="connsiteY24" fmla="*/ 11360581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645184 w 17191693"/>
              <a:gd name="connsiteY25" fmla="*/ 11915964 h 13429034"/>
              <a:gd name="connsiteX26" fmla="*/ 5059728 w 17191693"/>
              <a:gd name="connsiteY26" fmla="*/ 12834207 h 13429034"/>
              <a:gd name="connsiteX27" fmla="*/ 4799975 w 17191693"/>
              <a:gd name="connsiteY27" fmla="*/ 13234254 h 13429034"/>
              <a:gd name="connsiteX28" fmla="*/ 4510471 w 17191693"/>
              <a:gd name="connsiteY28" fmla="*/ 13177360 h 13429034"/>
              <a:gd name="connsiteX29" fmla="*/ 3835353 w 17191693"/>
              <a:gd name="connsiteY29" fmla="*/ 12861166 h 13429034"/>
              <a:gd name="connsiteX30" fmla="*/ 2844042 w 17191693"/>
              <a:gd name="connsiteY30" fmla="*/ 12732979 h 13429034"/>
              <a:gd name="connsiteX31" fmla="*/ 0 w 17191693"/>
              <a:gd name="connsiteY31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08100 w 17191693"/>
              <a:gd name="connsiteY24" fmla="*/ 11400775 h 13429034"/>
              <a:gd name="connsiteX25" fmla="*/ 5359792 w 17191693"/>
              <a:gd name="connsiteY25" fmla="*/ 11651983 h 13429034"/>
              <a:gd name="connsiteX26" fmla="*/ 5645184 w 17191693"/>
              <a:gd name="connsiteY26" fmla="*/ 11915964 h 13429034"/>
              <a:gd name="connsiteX27" fmla="*/ 5059728 w 17191693"/>
              <a:gd name="connsiteY27" fmla="*/ 12834207 h 13429034"/>
              <a:gd name="connsiteX28" fmla="*/ 4799975 w 17191693"/>
              <a:gd name="connsiteY28" fmla="*/ 13234254 h 13429034"/>
              <a:gd name="connsiteX29" fmla="*/ 4510471 w 17191693"/>
              <a:gd name="connsiteY29" fmla="*/ 13177360 h 13429034"/>
              <a:gd name="connsiteX30" fmla="*/ 3835353 w 17191693"/>
              <a:gd name="connsiteY30" fmla="*/ 12861166 h 13429034"/>
              <a:gd name="connsiteX31" fmla="*/ 2844042 w 17191693"/>
              <a:gd name="connsiteY31" fmla="*/ 12732979 h 13429034"/>
              <a:gd name="connsiteX32" fmla="*/ 0 w 17191693"/>
              <a:gd name="connsiteY32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59308 w 17191693"/>
              <a:gd name="connsiteY23" fmla="*/ 11109372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835353 w 17191693"/>
              <a:gd name="connsiteY31" fmla="*/ 12861166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54966 w 17191693"/>
              <a:gd name="connsiteY31" fmla="*/ 1330329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510471 w 17191693"/>
              <a:gd name="connsiteY30" fmla="*/ 13177360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844042 w 17191693"/>
              <a:gd name="connsiteY32" fmla="*/ 12732979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542592 w 17191693"/>
              <a:gd name="connsiteY32" fmla="*/ 12763124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8811078 w 17191693"/>
              <a:gd name="connsiteY10" fmla="*/ 6022630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9410427 w 17191693"/>
              <a:gd name="connsiteY9" fmla="*/ 523060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123324 w 17191693"/>
              <a:gd name="connsiteY8" fmla="*/ 4810318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035860 w 17191693"/>
              <a:gd name="connsiteY8" fmla="*/ 4842123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9980201 w 17191693"/>
              <a:gd name="connsiteY8" fmla="*/ 4881880 h 13429034"/>
              <a:gd name="connsiteX9" fmla="*/ 10181704 w 17191693"/>
              <a:gd name="connsiteY9" fmla="*/ 5286262 h 13429034"/>
              <a:gd name="connsiteX10" fmla="*/ 9717526 w 17191693"/>
              <a:gd name="connsiteY10" fmla="*/ 6030581 h 13429034"/>
              <a:gd name="connsiteX11" fmla="*/ 9265120 w 17191693"/>
              <a:gd name="connsiteY11" fmla="*/ 6611942 h 13429034"/>
              <a:gd name="connsiteX12" fmla="*/ 8499108 w 17191693"/>
              <a:gd name="connsiteY12" fmla="*/ 7221541 h 13429034"/>
              <a:gd name="connsiteX13" fmla="*/ 7793257 w 17191693"/>
              <a:gd name="connsiteY13" fmla="*/ 7285710 h 13429034"/>
              <a:gd name="connsiteX14" fmla="*/ 6923524 w 17191693"/>
              <a:gd name="connsiteY14" fmla="*/ 7351971 h 13429034"/>
              <a:gd name="connsiteX15" fmla="*/ 6052989 w 17191693"/>
              <a:gd name="connsiteY15" fmla="*/ 7727496 h 13429034"/>
              <a:gd name="connsiteX16" fmla="*/ 5253955 w 17191693"/>
              <a:gd name="connsiteY16" fmla="*/ 8152433 h 13429034"/>
              <a:gd name="connsiteX17" fmla="*/ 4066645 w 17191693"/>
              <a:gd name="connsiteY17" fmla="*/ 8155690 h 13429034"/>
              <a:gd name="connsiteX18" fmla="*/ 3609878 w 17191693"/>
              <a:gd name="connsiteY18" fmla="*/ 8629053 h 13429034"/>
              <a:gd name="connsiteX19" fmla="*/ 3639866 w 17191693"/>
              <a:gd name="connsiteY19" fmla="*/ 9299322 h 13429034"/>
              <a:gd name="connsiteX20" fmla="*/ 4113796 w 17191693"/>
              <a:gd name="connsiteY20" fmla="*/ 9883473 h 13429034"/>
              <a:gd name="connsiteX21" fmla="*/ 5242310 w 17191693"/>
              <a:gd name="connsiteY21" fmla="*/ 10486469 h 13429034"/>
              <a:gd name="connsiteX22" fmla="*/ 6002886 w 17191693"/>
              <a:gd name="connsiteY22" fmla="*/ 10848115 h 13429034"/>
              <a:gd name="connsiteX23" fmla="*/ 5299501 w 17191693"/>
              <a:gd name="connsiteY23" fmla="*/ 11059130 h 13429034"/>
              <a:gd name="connsiteX24" fmla="*/ 5098535 w 17191693"/>
              <a:gd name="connsiteY24" fmla="*/ 11149565 h 13429034"/>
              <a:gd name="connsiteX25" fmla="*/ 5008100 w 17191693"/>
              <a:gd name="connsiteY25" fmla="*/ 11400775 h 13429034"/>
              <a:gd name="connsiteX26" fmla="*/ 5359792 w 17191693"/>
              <a:gd name="connsiteY26" fmla="*/ 11651983 h 13429034"/>
              <a:gd name="connsiteX27" fmla="*/ 5645184 w 17191693"/>
              <a:gd name="connsiteY27" fmla="*/ 11915964 h 13429034"/>
              <a:gd name="connsiteX28" fmla="*/ 5059728 w 17191693"/>
              <a:gd name="connsiteY28" fmla="*/ 12834207 h 13429034"/>
              <a:gd name="connsiteX29" fmla="*/ 4799975 w 17191693"/>
              <a:gd name="connsiteY29" fmla="*/ 13234254 h 13429034"/>
              <a:gd name="connsiteX30" fmla="*/ 4319552 w 17191693"/>
              <a:gd name="connsiteY30" fmla="*/ 13287892 h 13429034"/>
              <a:gd name="connsiteX31" fmla="*/ 3704724 w 17191693"/>
              <a:gd name="connsiteY31" fmla="*/ 13182713 h 13429034"/>
              <a:gd name="connsiteX32" fmla="*/ 2643076 w 17191693"/>
              <a:gd name="connsiteY32" fmla="*/ 12863608 h 13429034"/>
              <a:gd name="connsiteX33" fmla="*/ 0 w 17191693"/>
              <a:gd name="connsiteY33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181704 w 17191693"/>
              <a:gd name="connsiteY10" fmla="*/ 5286262 h 13429034"/>
              <a:gd name="connsiteX11" fmla="*/ 9717526 w 17191693"/>
              <a:gd name="connsiteY11" fmla="*/ 6030581 h 13429034"/>
              <a:gd name="connsiteX12" fmla="*/ 9265120 w 17191693"/>
              <a:gd name="connsiteY12" fmla="*/ 6611942 h 13429034"/>
              <a:gd name="connsiteX13" fmla="*/ 8499108 w 17191693"/>
              <a:gd name="connsiteY13" fmla="*/ 7221541 h 13429034"/>
              <a:gd name="connsiteX14" fmla="*/ 7793257 w 17191693"/>
              <a:gd name="connsiteY14" fmla="*/ 7285710 h 13429034"/>
              <a:gd name="connsiteX15" fmla="*/ 6923524 w 17191693"/>
              <a:gd name="connsiteY15" fmla="*/ 7351971 h 13429034"/>
              <a:gd name="connsiteX16" fmla="*/ 6052989 w 17191693"/>
              <a:gd name="connsiteY16" fmla="*/ 7727496 h 13429034"/>
              <a:gd name="connsiteX17" fmla="*/ 5253955 w 17191693"/>
              <a:gd name="connsiteY17" fmla="*/ 8152433 h 13429034"/>
              <a:gd name="connsiteX18" fmla="*/ 4066645 w 17191693"/>
              <a:gd name="connsiteY18" fmla="*/ 8155690 h 13429034"/>
              <a:gd name="connsiteX19" fmla="*/ 3609878 w 17191693"/>
              <a:gd name="connsiteY19" fmla="*/ 8629053 h 13429034"/>
              <a:gd name="connsiteX20" fmla="*/ 3639866 w 17191693"/>
              <a:gd name="connsiteY20" fmla="*/ 9299322 h 13429034"/>
              <a:gd name="connsiteX21" fmla="*/ 4113796 w 17191693"/>
              <a:gd name="connsiteY21" fmla="*/ 9883473 h 13429034"/>
              <a:gd name="connsiteX22" fmla="*/ 5242310 w 17191693"/>
              <a:gd name="connsiteY22" fmla="*/ 10486469 h 13429034"/>
              <a:gd name="connsiteX23" fmla="*/ 6002886 w 17191693"/>
              <a:gd name="connsiteY23" fmla="*/ 10848115 h 13429034"/>
              <a:gd name="connsiteX24" fmla="*/ 5299501 w 17191693"/>
              <a:gd name="connsiteY24" fmla="*/ 11059130 h 13429034"/>
              <a:gd name="connsiteX25" fmla="*/ 5098535 w 17191693"/>
              <a:gd name="connsiteY25" fmla="*/ 11149565 h 13429034"/>
              <a:gd name="connsiteX26" fmla="*/ 5008100 w 17191693"/>
              <a:gd name="connsiteY26" fmla="*/ 11400775 h 13429034"/>
              <a:gd name="connsiteX27" fmla="*/ 5359792 w 17191693"/>
              <a:gd name="connsiteY27" fmla="*/ 11651983 h 13429034"/>
              <a:gd name="connsiteX28" fmla="*/ 5645184 w 17191693"/>
              <a:gd name="connsiteY28" fmla="*/ 11915964 h 13429034"/>
              <a:gd name="connsiteX29" fmla="*/ 5059728 w 17191693"/>
              <a:gd name="connsiteY29" fmla="*/ 12834207 h 13429034"/>
              <a:gd name="connsiteX30" fmla="*/ 4799975 w 17191693"/>
              <a:gd name="connsiteY30" fmla="*/ 13234254 h 13429034"/>
              <a:gd name="connsiteX31" fmla="*/ 4319552 w 17191693"/>
              <a:gd name="connsiteY31" fmla="*/ 13287892 h 13429034"/>
              <a:gd name="connsiteX32" fmla="*/ 3704724 w 17191693"/>
              <a:gd name="connsiteY32" fmla="*/ 13182713 h 13429034"/>
              <a:gd name="connsiteX33" fmla="*/ 2643076 w 17191693"/>
              <a:gd name="connsiteY33" fmla="*/ 12863608 h 13429034"/>
              <a:gd name="connsiteX34" fmla="*/ 0 w 17191693"/>
              <a:gd name="connsiteY34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1704 w 17191693"/>
              <a:gd name="connsiteY11" fmla="*/ 5286262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54323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8644 w 17191693"/>
              <a:gd name="connsiteY10" fmla="*/ 5078177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117934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9980201 w 17191693"/>
              <a:gd name="connsiteY9" fmla="*/ 4881880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499108 w 17191693"/>
              <a:gd name="connsiteY14" fmla="*/ 7221541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645184 w 17191693"/>
              <a:gd name="connsiteY29" fmla="*/ 119159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359792 w 17191693"/>
              <a:gd name="connsiteY28" fmla="*/ 11651983 h 13429034"/>
              <a:gd name="connsiteX29" fmla="*/ 5532890 w 17191693"/>
              <a:gd name="connsiteY29" fmla="*/ 12060343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5008100 w 17191693"/>
              <a:gd name="connsiteY27" fmla="*/ 11400775 h 13429034"/>
              <a:gd name="connsiteX28" fmla="*/ 5231455 w 17191693"/>
              <a:gd name="connsiteY28" fmla="*/ 11876572 h 13429034"/>
              <a:gd name="connsiteX29" fmla="*/ 5532890 w 17191693"/>
              <a:gd name="connsiteY29" fmla="*/ 12060343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4911848 w 17191693"/>
              <a:gd name="connsiteY27" fmla="*/ 11577238 h 13429034"/>
              <a:gd name="connsiteX28" fmla="*/ 5231455 w 17191693"/>
              <a:gd name="connsiteY28" fmla="*/ 11876572 h 13429034"/>
              <a:gd name="connsiteX29" fmla="*/ 5532890 w 17191693"/>
              <a:gd name="connsiteY29" fmla="*/ 12060343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32890 w 17191693"/>
              <a:gd name="connsiteY29" fmla="*/ 12060343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98535 w 17191693"/>
              <a:gd name="connsiteY26" fmla="*/ 11149565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5066451 w 17191693"/>
              <a:gd name="connsiteY26" fmla="*/ 11149565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4857903 w 17191693"/>
              <a:gd name="connsiteY26" fmla="*/ 11037270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1059130 h 13429034"/>
              <a:gd name="connsiteX26" fmla="*/ 4713524 w 17191693"/>
              <a:gd name="connsiteY26" fmla="*/ 11021228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0978919 h 13429034"/>
              <a:gd name="connsiteX26" fmla="*/ 4713524 w 17191693"/>
              <a:gd name="connsiteY26" fmla="*/ 11021228 h 13429034"/>
              <a:gd name="connsiteX27" fmla="*/ 4911848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299501 w 17191693"/>
              <a:gd name="connsiteY25" fmla="*/ 10978919 h 13429034"/>
              <a:gd name="connsiteX26" fmla="*/ 4713524 w 17191693"/>
              <a:gd name="connsiteY26" fmla="*/ 11021228 h 13429034"/>
              <a:gd name="connsiteX27" fmla="*/ 4815595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7191693 w 17191693"/>
              <a:gd name="connsiteY0" fmla="*/ 0 h 13429034"/>
              <a:gd name="connsiteX1" fmla="*/ 15133320 w 17191693"/>
              <a:gd name="connsiteY1" fmla="*/ 1907594 h 13429034"/>
              <a:gd name="connsiteX2" fmla="*/ 14168313 w 17191693"/>
              <a:gd name="connsiteY2" fmla="*/ 2752885 h 13429034"/>
              <a:gd name="connsiteX3" fmla="*/ 12997318 w 17191693"/>
              <a:gd name="connsiteY3" fmla="*/ 3817652 h 13429034"/>
              <a:gd name="connsiteX4" fmla="*/ 12782350 w 17191693"/>
              <a:gd name="connsiteY4" fmla="*/ 4157499 h 13429034"/>
              <a:gd name="connsiteX5" fmla="*/ 12519661 w 17191693"/>
              <a:gd name="connsiteY5" fmla="*/ 4172539 h 13429034"/>
              <a:gd name="connsiteX6" fmla="*/ 12139141 w 17191693"/>
              <a:gd name="connsiteY6" fmla="*/ 4271319 h 13429034"/>
              <a:gd name="connsiteX7" fmla="*/ 11511615 w 17191693"/>
              <a:gd name="connsiteY7" fmla="*/ 4554164 h 13429034"/>
              <a:gd name="connsiteX8" fmla="*/ 10209476 w 17191693"/>
              <a:gd name="connsiteY8" fmla="*/ 4768076 h 13429034"/>
              <a:gd name="connsiteX9" fmla="*/ 10004055 w 17191693"/>
              <a:gd name="connsiteY9" fmla="*/ 4921637 h 13429034"/>
              <a:gd name="connsiteX10" fmla="*/ 10010692 w 17191693"/>
              <a:gd name="connsiteY10" fmla="*/ 5094081 h 13429034"/>
              <a:gd name="connsiteX11" fmla="*/ 10189655 w 17191693"/>
              <a:gd name="connsiteY11" fmla="*/ 5254456 h 13429034"/>
              <a:gd name="connsiteX12" fmla="*/ 9717526 w 17191693"/>
              <a:gd name="connsiteY12" fmla="*/ 6030581 h 13429034"/>
              <a:gd name="connsiteX13" fmla="*/ 9265120 w 17191693"/>
              <a:gd name="connsiteY13" fmla="*/ 6611942 h 13429034"/>
              <a:gd name="connsiteX14" fmla="*/ 8322645 w 17191693"/>
              <a:gd name="connsiteY14" fmla="*/ 7125289 h 13429034"/>
              <a:gd name="connsiteX15" fmla="*/ 7793257 w 17191693"/>
              <a:gd name="connsiteY15" fmla="*/ 7285710 h 13429034"/>
              <a:gd name="connsiteX16" fmla="*/ 6923524 w 17191693"/>
              <a:gd name="connsiteY16" fmla="*/ 7351971 h 13429034"/>
              <a:gd name="connsiteX17" fmla="*/ 6052989 w 17191693"/>
              <a:gd name="connsiteY17" fmla="*/ 7727496 h 13429034"/>
              <a:gd name="connsiteX18" fmla="*/ 5253955 w 17191693"/>
              <a:gd name="connsiteY18" fmla="*/ 8152433 h 13429034"/>
              <a:gd name="connsiteX19" fmla="*/ 4066645 w 17191693"/>
              <a:gd name="connsiteY19" fmla="*/ 8155690 h 13429034"/>
              <a:gd name="connsiteX20" fmla="*/ 3609878 w 17191693"/>
              <a:gd name="connsiteY20" fmla="*/ 8629053 h 13429034"/>
              <a:gd name="connsiteX21" fmla="*/ 3639866 w 17191693"/>
              <a:gd name="connsiteY21" fmla="*/ 9299322 h 13429034"/>
              <a:gd name="connsiteX22" fmla="*/ 4113796 w 17191693"/>
              <a:gd name="connsiteY22" fmla="*/ 9883473 h 13429034"/>
              <a:gd name="connsiteX23" fmla="*/ 5242310 w 17191693"/>
              <a:gd name="connsiteY23" fmla="*/ 10486469 h 13429034"/>
              <a:gd name="connsiteX24" fmla="*/ 6002886 w 17191693"/>
              <a:gd name="connsiteY24" fmla="*/ 10848115 h 13429034"/>
              <a:gd name="connsiteX25" fmla="*/ 5315543 w 17191693"/>
              <a:gd name="connsiteY25" fmla="*/ 10914750 h 13429034"/>
              <a:gd name="connsiteX26" fmla="*/ 4713524 w 17191693"/>
              <a:gd name="connsiteY26" fmla="*/ 11021228 h 13429034"/>
              <a:gd name="connsiteX27" fmla="*/ 4815595 w 17191693"/>
              <a:gd name="connsiteY27" fmla="*/ 11577238 h 13429034"/>
              <a:gd name="connsiteX28" fmla="*/ 5183329 w 17191693"/>
              <a:gd name="connsiteY28" fmla="*/ 11940740 h 13429034"/>
              <a:gd name="connsiteX29" fmla="*/ 5548932 w 17191693"/>
              <a:gd name="connsiteY29" fmla="*/ 12220764 h 13429034"/>
              <a:gd name="connsiteX30" fmla="*/ 5059728 w 17191693"/>
              <a:gd name="connsiteY30" fmla="*/ 12834207 h 13429034"/>
              <a:gd name="connsiteX31" fmla="*/ 4799975 w 17191693"/>
              <a:gd name="connsiteY31" fmla="*/ 13234254 h 13429034"/>
              <a:gd name="connsiteX32" fmla="*/ 4319552 w 17191693"/>
              <a:gd name="connsiteY32" fmla="*/ 13287892 h 13429034"/>
              <a:gd name="connsiteX33" fmla="*/ 3704724 w 17191693"/>
              <a:gd name="connsiteY33" fmla="*/ 13182713 h 13429034"/>
              <a:gd name="connsiteX34" fmla="*/ 2643076 w 17191693"/>
              <a:gd name="connsiteY34" fmla="*/ 12863608 h 13429034"/>
              <a:gd name="connsiteX35" fmla="*/ 0 w 17191693"/>
              <a:gd name="connsiteY35" fmla="*/ 13429034 h 13429034"/>
              <a:gd name="connsiteX0" fmla="*/ 15133320 w 15133320"/>
              <a:gd name="connsiteY0" fmla="*/ 0 h 11521440"/>
              <a:gd name="connsiteX1" fmla="*/ 14168313 w 15133320"/>
              <a:gd name="connsiteY1" fmla="*/ 845291 h 11521440"/>
              <a:gd name="connsiteX2" fmla="*/ 12997318 w 15133320"/>
              <a:gd name="connsiteY2" fmla="*/ 1910058 h 11521440"/>
              <a:gd name="connsiteX3" fmla="*/ 12782350 w 15133320"/>
              <a:gd name="connsiteY3" fmla="*/ 2249905 h 11521440"/>
              <a:gd name="connsiteX4" fmla="*/ 12519661 w 15133320"/>
              <a:gd name="connsiteY4" fmla="*/ 2264945 h 11521440"/>
              <a:gd name="connsiteX5" fmla="*/ 12139141 w 15133320"/>
              <a:gd name="connsiteY5" fmla="*/ 2363725 h 11521440"/>
              <a:gd name="connsiteX6" fmla="*/ 11511615 w 15133320"/>
              <a:gd name="connsiteY6" fmla="*/ 2646570 h 11521440"/>
              <a:gd name="connsiteX7" fmla="*/ 10209476 w 15133320"/>
              <a:gd name="connsiteY7" fmla="*/ 2860482 h 11521440"/>
              <a:gd name="connsiteX8" fmla="*/ 10004055 w 15133320"/>
              <a:gd name="connsiteY8" fmla="*/ 3014043 h 11521440"/>
              <a:gd name="connsiteX9" fmla="*/ 10010692 w 15133320"/>
              <a:gd name="connsiteY9" fmla="*/ 3186487 h 11521440"/>
              <a:gd name="connsiteX10" fmla="*/ 10189655 w 15133320"/>
              <a:gd name="connsiteY10" fmla="*/ 3346862 h 11521440"/>
              <a:gd name="connsiteX11" fmla="*/ 9717526 w 15133320"/>
              <a:gd name="connsiteY11" fmla="*/ 4122987 h 11521440"/>
              <a:gd name="connsiteX12" fmla="*/ 9265120 w 15133320"/>
              <a:gd name="connsiteY12" fmla="*/ 4704348 h 11521440"/>
              <a:gd name="connsiteX13" fmla="*/ 8322645 w 15133320"/>
              <a:gd name="connsiteY13" fmla="*/ 5217695 h 11521440"/>
              <a:gd name="connsiteX14" fmla="*/ 7793257 w 15133320"/>
              <a:gd name="connsiteY14" fmla="*/ 5378116 h 11521440"/>
              <a:gd name="connsiteX15" fmla="*/ 6923524 w 15133320"/>
              <a:gd name="connsiteY15" fmla="*/ 5444377 h 11521440"/>
              <a:gd name="connsiteX16" fmla="*/ 6052989 w 15133320"/>
              <a:gd name="connsiteY16" fmla="*/ 5819902 h 11521440"/>
              <a:gd name="connsiteX17" fmla="*/ 5253955 w 15133320"/>
              <a:gd name="connsiteY17" fmla="*/ 6244839 h 11521440"/>
              <a:gd name="connsiteX18" fmla="*/ 4066645 w 15133320"/>
              <a:gd name="connsiteY18" fmla="*/ 6248096 h 11521440"/>
              <a:gd name="connsiteX19" fmla="*/ 3609878 w 15133320"/>
              <a:gd name="connsiteY19" fmla="*/ 6721459 h 11521440"/>
              <a:gd name="connsiteX20" fmla="*/ 3639866 w 15133320"/>
              <a:gd name="connsiteY20" fmla="*/ 7391728 h 11521440"/>
              <a:gd name="connsiteX21" fmla="*/ 4113796 w 15133320"/>
              <a:gd name="connsiteY21" fmla="*/ 7975879 h 11521440"/>
              <a:gd name="connsiteX22" fmla="*/ 5242310 w 15133320"/>
              <a:gd name="connsiteY22" fmla="*/ 8578875 h 11521440"/>
              <a:gd name="connsiteX23" fmla="*/ 6002886 w 15133320"/>
              <a:gd name="connsiteY23" fmla="*/ 8940521 h 11521440"/>
              <a:gd name="connsiteX24" fmla="*/ 5315543 w 15133320"/>
              <a:gd name="connsiteY24" fmla="*/ 9007156 h 11521440"/>
              <a:gd name="connsiteX25" fmla="*/ 4713524 w 15133320"/>
              <a:gd name="connsiteY25" fmla="*/ 9113634 h 11521440"/>
              <a:gd name="connsiteX26" fmla="*/ 4815595 w 15133320"/>
              <a:gd name="connsiteY26" fmla="*/ 9669644 h 11521440"/>
              <a:gd name="connsiteX27" fmla="*/ 5183329 w 15133320"/>
              <a:gd name="connsiteY27" fmla="*/ 10033146 h 11521440"/>
              <a:gd name="connsiteX28" fmla="*/ 5548932 w 15133320"/>
              <a:gd name="connsiteY28" fmla="*/ 10313170 h 11521440"/>
              <a:gd name="connsiteX29" fmla="*/ 5059728 w 15133320"/>
              <a:gd name="connsiteY29" fmla="*/ 10926613 h 11521440"/>
              <a:gd name="connsiteX30" fmla="*/ 4799975 w 15133320"/>
              <a:gd name="connsiteY30" fmla="*/ 11326660 h 11521440"/>
              <a:gd name="connsiteX31" fmla="*/ 4319552 w 15133320"/>
              <a:gd name="connsiteY31" fmla="*/ 11380298 h 11521440"/>
              <a:gd name="connsiteX32" fmla="*/ 3704724 w 15133320"/>
              <a:gd name="connsiteY32" fmla="*/ 11275119 h 11521440"/>
              <a:gd name="connsiteX33" fmla="*/ 2643076 w 15133320"/>
              <a:gd name="connsiteY33" fmla="*/ 10956014 h 11521440"/>
              <a:gd name="connsiteX34" fmla="*/ 0 w 15133320"/>
              <a:gd name="connsiteY34" fmla="*/ 11521440 h 11521440"/>
              <a:gd name="connsiteX0" fmla="*/ 14168313 w 14168313"/>
              <a:gd name="connsiteY0" fmla="*/ 0 h 10676149"/>
              <a:gd name="connsiteX1" fmla="*/ 12997318 w 14168313"/>
              <a:gd name="connsiteY1" fmla="*/ 1064767 h 10676149"/>
              <a:gd name="connsiteX2" fmla="*/ 12782350 w 14168313"/>
              <a:gd name="connsiteY2" fmla="*/ 1404614 h 10676149"/>
              <a:gd name="connsiteX3" fmla="*/ 12519661 w 14168313"/>
              <a:gd name="connsiteY3" fmla="*/ 1419654 h 10676149"/>
              <a:gd name="connsiteX4" fmla="*/ 12139141 w 14168313"/>
              <a:gd name="connsiteY4" fmla="*/ 1518434 h 10676149"/>
              <a:gd name="connsiteX5" fmla="*/ 11511615 w 14168313"/>
              <a:gd name="connsiteY5" fmla="*/ 1801279 h 10676149"/>
              <a:gd name="connsiteX6" fmla="*/ 10209476 w 14168313"/>
              <a:gd name="connsiteY6" fmla="*/ 2015191 h 10676149"/>
              <a:gd name="connsiteX7" fmla="*/ 10004055 w 14168313"/>
              <a:gd name="connsiteY7" fmla="*/ 2168752 h 10676149"/>
              <a:gd name="connsiteX8" fmla="*/ 10010692 w 14168313"/>
              <a:gd name="connsiteY8" fmla="*/ 2341196 h 10676149"/>
              <a:gd name="connsiteX9" fmla="*/ 10189655 w 14168313"/>
              <a:gd name="connsiteY9" fmla="*/ 2501571 h 10676149"/>
              <a:gd name="connsiteX10" fmla="*/ 9717526 w 14168313"/>
              <a:gd name="connsiteY10" fmla="*/ 3277696 h 10676149"/>
              <a:gd name="connsiteX11" fmla="*/ 9265120 w 14168313"/>
              <a:gd name="connsiteY11" fmla="*/ 3859057 h 10676149"/>
              <a:gd name="connsiteX12" fmla="*/ 8322645 w 14168313"/>
              <a:gd name="connsiteY12" fmla="*/ 4372404 h 10676149"/>
              <a:gd name="connsiteX13" fmla="*/ 7793257 w 14168313"/>
              <a:gd name="connsiteY13" fmla="*/ 4532825 h 10676149"/>
              <a:gd name="connsiteX14" fmla="*/ 6923524 w 14168313"/>
              <a:gd name="connsiteY14" fmla="*/ 4599086 h 10676149"/>
              <a:gd name="connsiteX15" fmla="*/ 6052989 w 14168313"/>
              <a:gd name="connsiteY15" fmla="*/ 4974611 h 10676149"/>
              <a:gd name="connsiteX16" fmla="*/ 5253955 w 14168313"/>
              <a:gd name="connsiteY16" fmla="*/ 5399548 h 10676149"/>
              <a:gd name="connsiteX17" fmla="*/ 4066645 w 14168313"/>
              <a:gd name="connsiteY17" fmla="*/ 5402805 h 10676149"/>
              <a:gd name="connsiteX18" fmla="*/ 3609878 w 14168313"/>
              <a:gd name="connsiteY18" fmla="*/ 5876168 h 10676149"/>
              <a:gd name="connsiteX19" fmla="*/ 3639866 w 14168313"/>
              <a:gd name="connsiteY19" fmla="*/ 6546437 h 10676149"/>
              <a:gd name="connsiteX20" fmla="*/ 4113796 w 14168313"/>
              <a:gd name="connsiteY20" fmla="*/ 7130588 h 10676149"/>
              <a:gd name="connsiteX21" fmla="*/ 5242310 w 14168313"/>
              <a:gd name="connsiteY21" fmla="*/ 7733584 h 10676149"/>
              <a:gd name="connsiteX22" fmla="*/ 6002886 w 14168313"/>
              <a:gd name="connsiteY22" fmla="*/ 8095230 h 10676149"/>
              <a:gd name="connsiteX23" fmla="*/ 5315543 w 14168313"/>
              <a:gd name="connsiteY23" fmla="*/ 8161865 h 10676149"/>
              <a:gd name="connsiteX24" fmla="*/ 4713524 w 14168313"/>
              <a:gd name="connsiteY24" fmla="*/ 8268343 h 10676149"/>
              <a:gd name="connsiteX25" fmla="*/ 4815595 w 14168313"/>
              <a:gd name="connsiteY25" fmla="*/ 8824353 h 10676149"/>
              <a:gd name="connsiteX26" fmla="*/ 5183329 w 14168313"/>
              <a:gd name="connsiteY26" fmla="*/ 9187855 h 10676149"/>
              <a:gd name="connsiteX27" fmla="*/ 5548932 w 14168313"/>
              <a:gd name="connsiteY27" fmla="*/ 9467879 h 10676149"/>
              <a:gd name="connsiteX28" fmla="*/ 5059728 w 14168313"/>
              <a:gd name="connsiteY28" fmla="*/ 10081322 h 10676149"/>
              <a:gd name="connsiteX29" fmla="*/ 4799975 w 14168313"/>
              <a:gd name="connsiteY29" fmla="*/ 10481369 h 10676149"/>
              <a:gd name="connsiteX30" fmla="*/ 4319552 w 14168313"/>
              <a:gd name="connsiteY30" fmla="*/ 10535007 h 10676149"/>
              <a:gd name="connsiteX31" fmla="*/ 3704724 w 14168313"/>
              <a:gd name="connsiteY31" fmla="*/ 10429828 h 10676149"/>
              <a:gd name="connsiteX32" fmla="*/ 2643076 w 14168313"/>
              <a:gd name="connsiteY32" fmla="*/ 10110723 h 10676149"/>
              <a:gd name="connsiteX33" fmla="*/ 0 w 14168313"/>
              <a:gd name="connsiteY33" fmla="*/ 10676149 h 10676149"/>
              <a:gd name="connsiteX0" fmla="*/ 13722827 w 13722827"/>
              <a:gd name="connsiteY0" fmla="*/ 0 h 10291412"/>
              <a:gd name="connsiteX1" fmla="*/ 12997318 w 13722827"/>
              <a:gd name="connsiteY1" fmla="*/ 680030 h 10291412"/>
              <a:gd name="connsiteX2" fmla="*/ 12782350 w 13722827"/>
              <a:gd name="connsiteY2" fmla="*/ 1019877 h 10291412"/>
              <a:gd name="connsiteX3" fmla="*/ 12519661 w 13722827"/>
              <a:gd name="connsiteY3" fmla="*/ 1034917 h 10291412"/>
              <a:gd name="connsiteX4" fmla="*/ 12139141 w 13722827"/>
              <a:gd name="connsiteY4" fmla="*/ 1133697 h 10291412"/>
              <a:gd name="connsiteX5" fmla="*/ 11511615 w 13722827"/>
              <a:gd name="connsiteY5" fmla="*/ 1416542 h 10291412"/>
              <a:gd name="connsiteX6" fmla="*/ 10209476 w 13722827"/>
              <a:gd name="connsiteY6" fmla="*/ 1630454 h 10291412"/>
              <a:gd name="connsiteX7" fmla="*/ 10004055 w 13722827"/>
              <a:gd name="connsiteY7" fmla="*/ 1784015 h 10291412"/>
              <a:gd name="connsiteX8" fmla="*/ 10010692 w 13722827"/>
              <a:gd name="connsiteY8" fmla="*/ 1956459 h 10291412"/>
              <a:gd name="connsiteX9" fmla="*/ 10189655 w 13722827"/>
              <a:gd name="connsiteY9" fmla="*/ 2116834 h 10291412"/>
              <a:gd name="connsiteX10" fmla="*/ 9717526 w 13722827"/>
              <a:gd name="connsiteY10" fmla="*/ 2892959 h 10291412"/>
              <a:gd name="connsiteX11" fmla="*/ 9265120 w 13722827"/>
              <a:gd name="connsiteY11" fmla="*/ 3474320 h 10291412"/>
              <a:gd name="connsiteX12" fmla="*/ 8322645 w 13722827"/>
              <a:gd name="connsiteY12" fmla="*/ 3987667 h 10291412"/>
              <a:gd name="connsiteX13" fmla="*/ 7793257 w 13722827"/>
              <a:gd name="connsiteY13" fmla="*/ 4148088 h 10291412"/>
              <a:gd name="connsiteX14" fmla="*/ 6923524 w 13722827"/>
              <a:gd name="connsiteY14" fmla="*/ 4214349 h 10291412"/>
              <a:gd name="connsiteX15" fmla="*/ 6052989 w 13722827"/>
              <a:gd name="connsiteY15" fmla="*/ 4589874 h 10291412"/>
              <a:gd name="connsiteX16" fmla="*/ 5253955 w 13722827"/>
              <a:gd name="connsiteY16" fmla="*/ 5014811 h 10291412"/>
              <a:gd name="connsiteX17" fmla="*/ 4066645 w 13722827"/>
              <a:gd name="connsiteY17" fmla="*/ 5018068 h 10291412"/>
              <a:gd name="connsiteX18" fmla="*/ 3609878 w 13722827"/>
              <a:gd name="connsiteY18" fmla="*/ 5491431 h 10291412"/>
              <a:gd name="connsiteX19" fmla="*/ 3639866 w 13722827"/>
              <a:gd name="connsiteY19" fmla="*/ 6161700 h 10291412"/>
              <a:gd name="connsiteX20" fmla="*/ 4113796 w 13722827"/>
              <a:gd name="connsiteY20" fmla="*/ 6745851 h 10291412"/>
              <a:gd name="connsiteX21" fmla="*/ 5242310 w 13722827"/>
              <a:gd name="connsiteY21" fmla="*/ 7348847 h 10291412"/>
              <a:gd name="connsiteX22" fmla="*/ 6002886 w 13722827"/>
              <a:gd name="connsiteY22" fmla="*/ 7710493 h 10291412"/>
              <a:gd name="connsiteX23" fmla="*/ 5315543 w 13722827"/>
              <a:gd name="connsiteY23" fmla="*/ 7777128 h 10291412"/>
              <a:gd name="connsiteX24" fmla="*/ 4713524 w 13722827"/>
              <a:gd name="connsiteY24" fmla="*/ 7883606 h 10291412"/>
              <a:gd name="connsiteX25" fmla="*/ 4815595 w 13722827"/>
              <a:gd name="connsiteY25" fmla="*/ 8439616 h 10291412"/>
              <a:gd name="connsiteX26" fmla="*/ 5183329 w 13722827"/>
              <a:gd name="connsiteY26" fmla="*/ 8803118 h 10291412"/>
              <a:gd name="connsiteX27" fmla="*/ 5548932 w 13722827"/>
              <a:gd name="connsiteY27" fmla="*/ 9083142 h 10291412"/>
              <a:gd name="connsiteX28" fmla="*/ 5059728 w 13722827"/>
              <a:gd name="connsiteY28" fmla="*/ 9696585 h 10291412"/>
              <a:gd name="connsiteX29" fmla="*/ 4799975 w 13722827"/>
              <a:gd name="connsiteY29" fmla="*/ 10096632 h 10291412"/>
              <a:gd name="connsiteX30" fmla="*/ 4319552 w 13722827"/>
              <a:gd name="connsiteY30" fmla="*/ 10150270 h 10291412"/>
              <a:gd name="connsiteX31" fmla="*/ 3704724 w 13722827"/>
              <a:gd name="connsiteY31" fmla="*/ 10045091 h 10291412"/>
              <a:gd name="connsiteX32" fmla="*/ 2643076 w 13722827"/>
              <a:gd name="connsiteY32" fmla="*/ 9725986 h 10291412"/>
              <a:gd name="connsiteX33" fmla="*/ 0 w 13722827"/>
              <a:gd name="connsiteY33" fmla="*/ 10291412 h 10291412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769498 w 13439336"/>
              <a:gd name="connsiteY15" fmla="*/ 4589874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032052 w 13439336"/>
              <a:gd name="connsiteY23" fmla="*/ 7777128 h 10250913"/>
              <a:gd name="connsiteX24" fmla="*/ 4430033 w 13439336"/>
              <a:gd name="connsiteY24" fmla="*/ 7883606 h 10250913"/>
              <a:gd name="connsiteX25" fmla="*/ 4532104 w 13439336"/>
              <a:gd name="connsiteY25" fmla="*/ 8439616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769498 w 13439336"/>
              <a:gd name="connsiteY15" fmla="*/ 4589874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032052 w 13439336"/>
              <a:gd name="connsiteY23" fmla="*/ 7777128 h 10250913"/>
              <a:gd name="connsiteX24" fmla="*/ 4784397 w 13439336"/>
              <a:gd name="connsiteY24" fmla="*/ 8167097 h 10250913"/>
              <a:gd name="connsiteX25" fmla="*/ 4532104 w 13439336"/>
              <a:gd name="connsiteY25" fmla="*/ 8439616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769498 w 13439336"/>
              <a:gd name="connsiteY15" fmla="*/ 4589874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532104 w 13439336"/>
              <a:gd name="connsiteY25" fmla="*/ 8439616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769498 w 13439336"/>
              <a:gd name="connsiteY15" fmla="*/ 4589874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709286 w 13439336"/>
              <a:gd name="connsiteY25" fmla="*/ 8463240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911244 w 13439336"/>
              <a:gd name="connsiteY15" fmla="*/ 4684371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709286 w 13439336"/>
              <a:gd name="connsiteY25" fmla="*/ 8463240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911244 w 13439336"/>
              <a:gd name="connsiteY15" fmla="*/ 4613498 h 10250913"/>
              <a:gd name="connsiteX16" fmla="*/ 4970464 w 13439336"/>
              <a:gd name="connsiteY16" fmla="*/ 5014811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709286 w 13439336"/>
              <a:gd name="connsiteY25" fmla="*/ 8463240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640033 w 13439336"/>
              <a:gd name="connsiteY14" fmla="*/ 4214349 h 10250913"/>
              <a:gd name="connsiteX15" fmla="*/ 5911244 w 13439336"/>
              <a:gd name="connsiteY15" fmla="*/ 4613498 h 10250913"/>
              <a:gd name="connsiteX16" fmla="*/ 4935028 w 13439336"/>
              <a:gd name="connsiteY16" fmla="*/ 5062060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709286 w 13439336"/>
              <a:gd name="connsiteY25" fmla="*/ 8463240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  <a:gd name="connsiteX0" fmla="*/ 13439336 w 13439336"/>
              <a:gd name="connsiteY0" fmla="*/ 0 h 10250913"/>
              <a:gd name="connsiteX1" fmla="*/ 12713827 w 13439336"/>
              <a:gd name="connsiteY1" fmla="*/ 680030 h 10250913"/>
              <a:gd name="connsiteX2" fmla="*/ 12498859 w 13439336"/>
              <a:gd name="connsiteY2" fmla="*/ 1019877 h 10250913"/>
              <a:gd name="connsiteX3" fmla="*/ 12236170 w 13439336"/>
              <a:gd name="connsiteY3" fmla="*/ 1034917 h 10250913"/>
              <a:gd name="connsiteX4" fmla="*/ 11855650 w 13439336"/>
              <a:gd name="connsiteY4" fmla="*/ 1133697 h 10250913"/>
              <a:gd name="connsiteX5" fmla="*/ 11228124 w 13439336"/>
              <a:gd name="connsiteY5" fmla="*/ 1416542 h 10250913"/>
              <a:gd name="connsiteX6" fmla="*/ 9925985 w 13439336"/>
              <a:gd name="connsiteY6" fmla="*/ 1630454 h 10250913"/>
              <a:gd name="connsiteX7" fmla="*/ 9720564 w 13439336"/>
              <a:gd name="connsiteY7" fmla="*/ 1784015 h 10250913"/>
              <a:gd name="connsiteX8" fmla="*/ 9727201 w 13439336"/>
              <a:gd name="connsiteY8" fmla="*/ 1956459 h 10250913"/>
              <a:gd name="connsiteX9" fmla="*/ 9906164 w 13439336"/>
              <a:gd name="connsiteY9" fmla="*/ 2116834 h 10250913"/>
              <a:gd name="connsiteX10" fmla="*/ 9434035 w 13439336"/>
              <a:gd name="connsiteY10" fmla="*/ 2892959 h 10250913"/>
              <a:gd name="connsiteX11" fmla="*/ 8981629 w 13439336"/>
              <a:gd name="connsiteY11" fmla="*/ 3474320 h 10250913"/>
              <a:gd name="connsiteX12" fmla="*/ 8039154 w 13439336"/>
              <a:gd name="connsiteY12" fmla="*/ 3987667 h 10250913"/>
              <a:gd name="connsiteX13" fmla="*/ 7509766 w 13439336"/>
              <a:gd name="connsiteY13" fmla="*/ 4148088 h 10250913"/>
              <a:gd name="connsiteX14" fmla="*/ 6793591 w 13439336"/>
              <a:gd name="connsiteY14" fmla="*/ 4344282 h 10250913"/>
              <a:gd name="connsiteX15" fmla="*/ 5911244 w 13439336"/>
              <a:gd name="connsiteY15" fmla="*/ 4613498 h 10250913"/>
              <a:gd name="connsiteX16" fmla="*/ 4935028 w 13439336"/>
              <a:gd name="connsiteY16" fmla="*/ 5062060 h 10250913"/>
              <a:gd name="connsiteX17" fmla="*/ 3783154 w 13439336"/>
              <a:gd name="connsiteY17" fmla="*/ 5018068 h 10250913"/>
              <a:gd name="connsiteX18" fmla="*/ 3326387 w 13439336"/>
              <a:gd name="connsiteY18" fmla="*/ 5491431 h 10250913"/>
              <a:gd name="connsiteX19" fmla="*/ 3356375 w 13439336"/>
              <a:gd name="connsiteY19" fmla="*/ 6161700 h 10250913"/>
              <a:gd name="connsiteX20" fmla="*/ 3830305 w 13439336"/>
              <a:gd name="connsiteY20" fmla="*/ 6745851 h 10250913"/>
              <a:gd name="connsiteX21" fmla="*/ 4958819 w 13439336"/>
              <a:gd name="connsiteY21" fmla="*/ 7348847 h 10250913"/>
              <a:gd name="connsiteX22" fmla="*/ 5719395 w 13439336"/>
              <a:gd name="connsiteY22" fmla="*/ 7710493 h 10250913"/>
              <a:gd name="connsiteX23" fmla="*/ 5126549 w 13439336"/>
              <a:gd name="connsiteY23" fmla="*/ 7883437 h 10250913"/>
              <a:gd name="connsiteX24" fmla="*/ 4784397 w 13439336"/>
              <a:gd name="connsiteY24" fmla="*/ 8167097 h 10250913"/>
              <a:gd name="connsiteX25" fmla="*/ 4709286 w 13439336"/>
              <a:gd name="connsiteY25" fmla="*/ 8463240 h 10250913"/>
              <a:gd name="connsiteX26" fmla="*/ 4899838 w 13439336"/>
              <a:gd name="connsiteY26" fmla="*/ 8803118 h 10250913"/>
              <a:gd name="connsiteX27" fmla="*/ 5265441 w 13439336"/>
              <a:gd name="connsiteY27" fmla="*/ 9083142 h 10250913"/>
              <a:gd name="connsiteX28" fmla="*/ 4776237 w 13439336"/>
              <a:gd name="connsiteY28" fmla="*/ 9696585 h 10250913"/>
              <a:gd name="connsiteX29" fmla="*/ 4516484 w 13439336"/>
              <a:gd name="connsiteY29" fmla="*/ 10096632 h 10250913"/>
              <a:gd name="connsiteX30" fmla="*/ 4036061 w 13439336"/>
              <a:gd name="connsiteY30" fmla="*/ 10150270 h 10250913"/>
              <a:gd name="connsiteX31" fmla="*/ 3421233 w 13439336"/>
              <a:gd name="connsiteY31" fmla="*/ 10045091 h 10250913"/>
              <a:gd name="connsiteX32" fmla="*/ 2359585 w 13439336"/>
              <a:gd name="connsiteY32" fmla="*/ 9725986 h 10250913"/>
              <a:gd name="connsiteX33" fmla="*/ 0 w 13439336"/>
              <a:gd name="connsiteY33" fmla="*/ 10250913 h 10250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439336" h="10250913">
                <a:moveTo>
                  <a:pt x="13439336" y="0"/>
                </a:moveTo>
                <a:cubicBezTo>
                  <a:pt x="13083336" y="318343"/>
                  <a:pt x="12870573" y="510051"/>
                  <a:pt x="12713827" y="680030"/>
                </a:cubicBezTo>
                <a:cubicBezTo>
                  <a:pt x="12557081" y="850009"/>
                  <a:pt x="12584818" y="989304"/>
                  <a:pt x="12498859" y="1019877"/>
                </a:cubicBezTo>
                <a:cubicBezTo>
                  <a:pt x="12412900" y="1050450"/>
                  <a:pt x="12342536" y="1014777"/>
                  <a:pt x="12236170" y="1034917"/>
                </a:cubicBezTo>
                <a:cubicBezTo>
                  <a:pt x="12129804" y="1055057"/>
                  <a:pt x="12023658" y="1070093"/>
                  <a:pt x="11855650" y="1133697"/>
                </a:cubicBezTo>
                <a:cubicBezTo>
                  <a:pt x="11687642" y="1197301"/>
                  <a:pt x="11549735" y="1333749"/>
                  <a:pt x="11228124" y="1416542"/>
                </a:cubicBezTo>
                <a:cubicBezTo>
                  <a:pt x="10906513" y="1499335"/>
                  <a:pt x="10181221" y="1575835"/>
                  <a:pt x="9925985" y="1630454"/>
                </a:cubicBezTo>
                <a:cubicBezTo>
                  <a:pt x="9670749" y="1685073"/>
                  <a:pt x="9753695" y="1729681"/>
                  <a:pt x="9720564" y="1784015"/>
                </a:cubicBezTo>
                <a:cubicBezTo>
                  <a:pt x="9687433" y="1838349"/>
                  <a:pt x="9693617" y="1889062"/>
                  <a:pt x="9727201" y="1956459"/>
                </a:cubicBezTo>
                <a:cubicBezTo>
                  <a:pt x="9760785" y="2023856"/>
                  <a:pt x="9789372" y="1946173"/>
                  <a:pt x="9906164" y="2116834"/>
                </a:cubicBezTo>
                <a:cubicBezTo>
                  <a:pt x="9784417" y="2311349"/>
                  <a:pt x="9588124" y="2666711"/>
                  <a:pt x="9434035" y="2892959"/>
                </a:cubicBezTo>
                <a:cubicBezTo>
                  <a:pt x="9279946" y="3119207"/>
                  <a:pt x="9214109" y="3291869"/>
                  <a:pt x="8981629" y="3474320"/>
                </a:cubicBezTo>
                <a:cubicBezTo>
                  <a:pt x="8749149" y="3656771"/>
                  <a:pt x="8263075" y="3878046"/>
                  <a:pt x="8039154" y="3987667"/>
                </a:cubicBezTo>
                <a:cubicBezTo>
                  <a:pt x="7815233" y="4097288"/>
                  <a:pt x="7717360" y="4088652"/>
                  <a:pt x="7509766" y="4148088"/>
                </a:cubicBezTo>
                <a:cubicBezTo>
                  <a:pt x="7302172" y="4207524"/>
                  <a:pt x="7060011" y="4266714"/>
                  <a:pt x="6793591" y="4344282"/>
                </a:cubicBezTo>
                <a:cubicBezTo>
                  <a:pt x="6527171" y="4421850"/>
                  <a:pt x="6221004" y="4493868"/>
                  <a:pt x="5911244" y="4613498"/>
                </a:cubicBezTo>
                <a:cubicBezTo>
                  <a:pt x="5601484" y="4733128"/>
                  <a:pt x="5289710" y="4994632"/>
                  <a:pt x="4935028" y="5062060"/>
                </a:cubicBezTo>
                <a:cubicBezTo>
                  <a:pt x="4580346" y="5129488"/>
                  <a:pt x="4051261" y="4946506"/>
                  <a:pt x="3783154" y="5018068"/>
                </a:cubicBezTo>
                <a:cubicBezTo>
                  <a:pt x="3515047" y="5089630"/>
                  <a:pt x="3397517" y="5300826"/>
                  <a:pt x="3326387" y="5491431"/>
                </a:cubicBezTo>
                <a:cubicBezTo>
                  <a:pt x="3255257" y="5682036"/>
                  <a:pt x="3272389" y="5952630"/>
                  <a:pt x="3356375" y="6161700"/>
                </a:cubicBezTo>
                <a:cubicBezTo>
                  <a:pt x="3440361" y="6370770"/>
                  <a:pt x="3608449" y="6526222"/>
                  <a:pt x="3830305" y="6745851"/>
                </a:cubicBezTo>
                <a:cubicBezTo>
                  <a:pt x="4052161" y="6965480"/>
                  <a:pt x="4643971" y="7188073"/>
                  <a:pt x="4958819" y="7348847"/>
                </a:cubicBezTo>
                <a:cubicBezTo>
                  <a:pt x="5273667" y="7509621"/>
                  <a:pt x="5691440" y="7621395"/>
                  <a:pt x="5719395" y="7710493"/>
                </a:cubicBezTo>
                <a:cubicBezTo>
                  <a:pt x="5747350" y="7799591"/>
                  <a:pt x="5282382" y="7807336"/>
                  <a:pt x="5126549" y="7883437"/>
                </a:cubicBezTo>
                <a:cubicBezTo>
                  <a:pt x="4970716" y="7959538"/>
                  <a:pt x="4853941" y="8070463"/>
                  <a:pt x="4784397" y="8167097"/>
                </a:cubicBezTo>
                <a:cubicBezTo>
                  <a:pt x="4714853" y="8263731"/>
                  <a:pt x="4690046" y="8357236"/>
                  <a:pt x="4709286" y="8463240"/>
                </a:cubicBezTo>
                <a:cubicBezTo>
                  <a:pt x="4728526" y="8569244"/>
                  <a:pt x="4807146" y="8699801"/>
                  <a:pt x="4899838" y="8803118"/>
                </a:cubicBezTo>
                <a:cubicBezTo>
                  <a:pt x="4992530" y="8906435"/>
                  <a:pt x="5286041" y="8934231"/>
                  <a:pt x="5265441" y="9083142"/>
                </a:cubicBezTo>
                <a:cubicBezTo>
                  <a:pt x="5244841" y="9232053"/>
                  <a:pt x="4901063" y="9527670"/>
                  <a:pt x="4776237" y="9696585"/>
                </a:cubicBezTo>
                <a:cubicBezTo>
                  <a:pt x="4651411" y="9865500"/>
                  <a:pt x="4639847" y="10021018"/>
                  <a:pt x="4516484" y="10096632"/>
                </a:cubicBezTo>
                <a:cubicBezTo>
                  <a:pt x="4393121" y="10172246"/>
                  <a:pt x="4218603" y="10158860"/>
                  <a:pt x="4036061" y="10150270"/>
                </a:cubicBezTo>
                <a:cubicBezTo>
                  <a:pt x="3853519" y="10141680"/>
                  <a:pt x="3700646" y="10115805"/>
                  <a:pt x="3421233" y="10045091"/>
                </a:cubicBezTo>
                <a:cubicBezTo>
                  <a:pt x="3141820" y="9974377"/>
                  <a:pt x="3003084" y="9595734"/>
                  <a:pt x="2359585" y="9725986"/>
                </a:cubicBezTo>
                <a:cubicBezTo>
                  <a:pt x="1589190" y="9869628"/>
                  <a:pt x="560889" y="10139177"/>
                  <a:pt x="0" y="10250913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>
            <a:spLocks noChangeAspect="1"/>
          </p:cNvSpPr>
          <p:nvPr/>
        </p:nvSpPr>
        <p:spPr>
          <a:xfrm>
            <a:off x="343090" y="2269183"/>
            <a:ext cx="19961281" cy="14836975"/>
          </a:xfrm>
          <a:custGeom>
            <a:avLst/>
            <a:gdLst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50075 w 6783859"/>
              <a:gd name="connsiteY4" fmla="*/ 1005330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507524 w 6783859"/>
              <a:gd name="connsiteY3" fmla="*/ 1141255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99751 w 6783859"/>
              <a:gd name="connsiteY2" fmla="*/ 1400746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26357 h 2426357"/>
              <a:gd name="connsiteX1" fmla="*/ 531340 w 6783859"/>
              <a:gd name="connsiteY1" fmla="*/ 1944444 h 2426357"/>
              <a:gd name="connsiteX2" fmla="*/ 1031512 w 6783859"/>
              <a:gd name="connsiteY2" fmla="*/ 1387098 h 2426357"/>
              <a:gd name="connsiteX3" fmla="*/ 1405166 w 6783859"/>
              <a:gd name="connsiteY3" fmla="*/ 1154903 h 2426357"/>
              <a:gd name="connsiteX4" fmla="*/ 2129603 w 6783859"/>
              <a:gd name="connsiteY4" fmla="*/ 978035 h 2426357"/>
              <a:gd name="connsiteX5" fmla="*/ 2730843 w 6783859"/>
              <a:gd name="connsiteY5" fmla="*/ 782909 h 2426357"/>
              <a:gd name="connsiteX6" fmla="*/ 3138616 w 6783859"/>
              <a:gd name="connsiteY6" fmla="*/ 523417 h 2426357"/>
              <a:gd name="connsiteX7" fmla="*/ 3361038 w 6783859"/>
              <a:gd name="connsiteY7" fmla="*/ 177428 h 2426357"/>
              <a:gd name="connsiteX8" fmla="*/ 3744097 w 6783859"/>
              <a:gd name="connsiteY8" fmla="*/ 4433 h 2426357"/>
              <a:gd name="connsiteX9" fmla="*/ 4287794 w 6783859"/>
              <a:gd name="connsiteY9" fmla="*/ 66217 h 2426357"/>
              <a:gd name="connsiteX10" fmla="*/ 5041556 w 6783859"/>
              <a:gd name="connsiteY10" fmla="*/ 226855 h 2426357"/>
              <a:gd name="connsiteX11" fmla="*/ 5535827 w 6783859"/>
              <a:gd name="connsiteY11" fmla="*/ 313352 h 2426357"/>
              <a:gd name="connsiteX12" fmla="*/ 6005383 w 6783859"/>
              <a:gd name="connsiteY12" fmla="*/ 473990 h 2426357"/>
              <a:gd name="connsiteX13" fmla="*/ 6783859 w 6783859"/>
              <a:gd name="connsiteY13" fmla="*/ 622271 h 2426357"/>
              <a:gd name="connsiteX0" fmla="*/ 0 w 6783859"/>
              <a:gd name="connsiteY0" fmla="*/ 2407598 h 2407598"/>
              <a:gd name="connsiteX1" fmla="*/ 531340 w 6783859"/>
              <a:gd name="connsiteY1" fmla="*/ 1925685 h 2407598"/>
              <a:gd name="connsiteX2" fmla="*/ 1031512 w 6783859"/>
              <a:gd name="connsiteY2" fmla="*/ 1368339 h 2407598"/>
              <a:gd name="connsiteX3" fmla="*/ 1405166 w 6783859"/>
              <a:gd name="connsiteY3" fmla="*/ 1136144 h 2407598"/>
              <a:gd name="connsiteX4" fmla="*/ 2129603 w 6783859"/>
              <a:gd name="connsiteY4" fmla="*/ 959276 h 2407598"/>
              <a:gd name="connsiteX5" fmla="*/ 2730843 w 6783859"/>
              <a:gd name="connsiteY5" fmla="*/ 764150 h 2407598"/>
              <a:gd name="connsiteX6" fmla="*/ 3138616 w 6783859"/>
              <a:gd name="connsiteY6" fmla="*/ 504658 h 2407598"/>
              <a:gd name="connsiteX7" fmla="*/ 3361038 w 6783859"/>
              <a:gd name="connsiteY7" fmla="*/ 158669 h 2407598"/>
              <a:gd name="connsiteX8" fmla="*/ 3764569 w 6783859"/>
              <a:gd name="connsiteY8" fmla="*/ 6145 h 2407598"/>
              <a:gd name="connsiteX9" fmla="*/ 4287794 w 6783859"/>
              <a:gd name="connsiteY9" fmla="*/ 47458 h 2407598"/>
              <a:gd name="connsiteX10" fmla="*/ 5041556 w 6783859"/>
              <a:gd name="connsiteY10" fmla="*/ 208096 h 2407598"/>
              <a:gd name="connsiteX11" fmla="*/ 5535827 w 6783859"/>
              <a:gd name="connsiteY11" fmla="*/ 294593 h 2407598"/>
              <a:gd name="connsiteX12" fmla="*/ 6005383 w 6783859"/>
              <a:gd name="connsiteY12" fmla="*/ 455231 h 2407598"/>
              <a:gd name="connsiteX13" fmla="*/ 6783859 w 6783859"/>
              <a:gd name="connsiteY13" fmla="*/ 603512 h 2407598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35827 w 6783859"/>
              <a:gd name="connsiteY11" fmla="*/ 29742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1031512 w 6783859"/>
              <a:gd name="connsiteY2" fmla="*/ 1371171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405166 w 6783859"/>
              <a:gd name="connsiteY3" fmla="*/ 1138976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0 w 6783859"/>
              <a:gd name="connsiteY0" fmla="*/ 2410430 h 2410430"/>
              <a:gd name="connsiteX1" fmla="*/ 531340 w 6783859"/>
              <a:gd name="connsiteY1" fmla="*/ 1928517 h 2410430"/>
              <a:gd name="connsiteX2" fmla="*/ 566291 w 6783859"/>
              <a:gd name="connsiteY2" fmla="*/ 809698 h 2410430"/>
              <a:gd name="connsiteX3" fmla="*/ 1373082 w 6783859"/>
              <a:gd name="connsiteY3" fmla="*/ 1283355 h 2410430"/>
              <a:gd name="connsiteX4" fmla="*/ 2129603 w 6783859"/>
              <a:gd name="connsiteY4" fmla="*/ 962108 h 2410430"/>
              <a:gd name="connsiteX5" fmla="*/ 2730843 w 6783859"/>
              <a:gd name="connsiteY5" fmla="*/ 766982 h 2410430"/>
              <a:gd name="connsiteX6" fmla="*/ 3138616 w 6783859"/>
              <a:gd name="connsiteY6" fmla="*/ 507490 h 2410430"/>
              <a:gd name="connsiteX7" fmla="*/ 3422453 w 6783859"/>
              <a:gd name="connsiteY7" fmla="*/ 202444 h 2410430"/>
              <a:gd name="connsiteX8" fmla="*/ 3764569 w 6783859"/>
              <a:gd name="connsiteY8" fmla="*/ 8977 h 2410430"/>
              <a:gd name="connsiteX9" fmla="*/ 4287794 w 6783859"/>
              <a:gd name="connsiteY9" fmla="*/ 50290 h 2410430"/>
              <a:gd name="connsiteX10" fmla="*/ 5041556 w 6783859"/>
              <a:gd name="connsiteY10" fmla="*/ 210928 h 2410430"/>
              <a:gd name="connsiteX11" fmla="*/ 5529003 w 6783859"/>
              <a:gd name="connsiteY11" fmla="*/ 331545 h 2410430"/>
              <a:gd name="connsiteX12" fmla="*/ 6005383 w 6783859"/>
              <a:gd name="connsiteY12" fmla="*/ 458063 h 2410430"/>
              <a:gd name="connsiteX13" fmla="*/ 6783859 w 6783859"/>
              <a:gd name="connsiteY13" fmla="*/ 606344 h 2410430"/>
              <a:gd name="connsiteX0" fmla="*/ 1974130 w 8757989"/>
              <a:gd name="connsiteY0" fmla="*/ 2410430 h 3125621"/>
              <a:gd name="connsiteX1" fmla="*/ 2902 w 8757989"/>
              <a:gd name="connsiteY1" fmla="*/ 3083549 h 3125621"/>
              <a:gd name="connsiteX2" fmla="*/ 2540421 w 8757989"/>
              <a:gd name="connsiteY2" fmla="*/ 809698 h 3125621"/>
              <a:gd name="connsiteX3" fmla="*/ 3347212 w 8757989"/>
              <a:gd name="connsiteY3" fmla="*/ 1283355 h 3125621"/>
              <a:gd name="connsiteX4" fmla="*/ 4103733 w 8757989"/>
              <a:gd name="connsiteY4" fmla="*/ 962108 h 3125621"/>
              <a:gd name="connsiteX5" fmla="*/ 4704973 w 8757989"/>
              <a:gd name="connsiteY5" fmla="*/ 766982 h 3125621"/>
              <a:gd name="connsiteX6" fmla="*/ 5112746 w 8757989"/>
              <a:gd name="connsiteY6" fmla="*/ 507490 h 3125621"/>
              <a:gd name="connsiteX7" fmla="*/ 5396583 w 8757989"/>
              <a:gd name="connsiteY7" fmla="*/ 202444 h 3125621"/>
              <a:gd name="connsiteX8" fmla="*/ 5738699 w 8757989"/>
              <a:gd name="connsiteY8" fmla="*/ 8977 h 3125621"/>
              <a:gd name="connsiteX9" fmla="*/ 6261924 w 8757989"/>
              <a:gd name="connsiteY9" fmla="*/ 50290 h 3125621"/>
              <a:gd name="connsiteX10" fmla="*/ 7015686 w 8757989"/>
              <a:gd name="connsiteY10" fmla="*/ 210928 h 3125621"/>
              <a:gd name="connsiteX11" fmla="*/ 7503133 w 8757989"/>
              <a:gd name="connsiteY11" fmla="*/ 331545 h 3125621"/>
              <a:gd name="connsiteX12" fmla="*/ 7979513 w 8757989"/>
              <a:gd name="connsiteY12" fmla="*/ 458063 h 3125621"/>
              <a:gd name="connsiteX13" fmla="*/ 8757989 w 8757989"/>
              <a:gd name="connsiteY13" fmla="*/ 606344 h 3125621"/>
              <a:gd name="connsiteX0" fmla="*/ 0 w 12398596"/>
              <a:gd name="connsiteY0" fmla="*/ 8153504 h 8153504"/>
              <a:gd name="connsiteX1" fmla="*/ 3643509 w 12398596"/>
              <a:gd name="connsiteY1" fmla="*/ 3083549 h 8153504"/>
              <a:gd name="connsiteX2" fmla="*/ 6181028 w 12398596"/>
              <a:gd name="connsiteY2" fmla="*/ 809698 h 8153504"/>
              <a:gd name="connsiteX3" fmla="*/ 6987819 w 12398596"/>
              <a:gd name="connsiteY3" fmla="*/ 1283355 h 8153504"/>
              <a:gd name="connsiteX4" fmla="*/ 7744340 w 12398596"/>
              <a:gd name="connsiteY4" fmla="*/ 962108 h 8153504"/>
              <a:gd name="connsiteX5" fmla="*/ 8345580 w 12398596"/>
              <a:gd name="connsiteY5" fmla="*/ 766982 h 8153504"/>
              <a:gd name="connsiteX6" fmla="*/ 8753353 w 12398596"/>
              <a:gd name="connsiteY6" fmla="*/ 507490 h 8153504"/>
              <a:gd name="connsiteX7" fmla="*/ 9037190 w 12398596"/>
              <a:gd name="connsiteY7" fmla="*/ 202444 h 8153504"/>
              <a:gd name="connsiteX8" fmla="*/ 9379306 w 12398596"/>
              <a:gd name="connsiteY8" fmla="*/ 8977 h 8153504"/>
              <a:gd name="connsiteX9" fmla="*/ 9902531 w 12398596"/>
              <a:gd name="connsiteY9" fmla="*/ 50290 h 8153504"/>
              <a:gd name="connsiteX10" fmla="*/ 10656293 w 12398596"/>
              <a:gd name="connsiteY10" fmla="*/ 210928 h 8153504"/>
              <a:gd name="connsiteX11" fmla="*/ 11143740 w 12398596"/>
              <a:gd name="connsiteY11" fmla="*/ 331545 h 8153504"/>
              <a:gd name="connsiteX12" fmla="*/ 11620120 w 12398596"/>
              <a:gd name="connsiteY12" fmla="*/ 458063 h 8153504"/>
              <a:gd name="connsiteX13" fmla="*/ 12398596 w 12398596"/>
              <a:gd name="connsiteY13" fmla="*/ 606344 h 8153504"/>
              <a:gd name="connsiteX0" fmla="*/ 0 w 13794259"/>
              <a:gd name="connsiteY0" fmla="*/ 10206894 h 10206894"/>
              <a:gd name="connsiteX1" fmla="*/ 5039172 w 13794259"/>
              <a:gd name="connsiteY1" fmla="*/ 3083549 h 10206894"/>
              <a:gd name="connsiteX2" fmla="*/ 7576691 w 13794259"/>
              <a:gd name="connsiteY2" fmla="*/ 809698 h 10206894"/>
              <a:gd name="connsiteX3" fmla="*/ 8383482 w 13794259"/>
              <a:gd name="connsiteY3" fmla="*/ 1283355 h 10206894"/>
              <a:gd name="connsiteX4" fmla="*/ 9140003 w 13794259"/>
              <a:gd name="connsiteY4" fmla="*/ 962108 h 10206894"/>
              <a:gd name="connsiteX5" fmla="*/ 9741243 w 13794259"/>
              <a:gd name="connsiteY5" fmla="*/ 766982 h 10206894"/>
              <a:gd name="connsiteX6" fmla="*/ 10149016 w 13794259"/>
              <a:gd name="connsiteY6" fmla="*/ 507490 h 10206894"/>
              <a:gd name="connsiteX7" fmla="*/ 10432853 w 13794259"/>
              <a:gd name="connsiteY7" fmla="*/ 202444 h 10206894"/>
              <a:gd name="connsiteX8" fmla="*/ 10774969 w 13794259"/>
              <a:gd name="connsiteY8" fmla="*/ 8977 h 10206894"/>
              <a:gd name="connsiteX9" fmla="*/ 11298194 w 13794259"/>
              <a:gd name="connsiteY9" fmla="*/ 50290 h 10206894"/>
              <a:gd name="connsiteX10" fmla="*/ 12051956 w 13794259"/>
              <a:gd name="connsiteY10" fmla="*/ 210928 h 10206894"/>
              <a:gd name="connsiteX11" fmla="*/ 12539403 w 13794259"/>
              <a:gd name="connsiteY11" fmla="*/ 331545 h 10206894"/>
              <a:gd name="connsiteX12" fmla="*/ 13015783 w 13794259"/>
              <a:gd name="connsiteY12" fmla="*/ 458063 h 10206894"/>
              <a:gd name="connsiteX13" fmla="*/ 13794259 w 13794259"/>
              <a:gd name="connsiteY13" fmla="*/ 606344 h 10206894"/>
              <a:gd name="connsiteX0" fmla="*/ 0 w 13345080"/>
              <a:gd name="connsiteY0" fmla="*/ 11329842 h 11329842"/>
              <a:gd name="connsiteX1" fmla="*/ 4589993 w 13345080"/>
              <a:gd name="connsiteY1" fmla="*/ 3083549 h 11329842"/>
              <a:gd name="connsiteX2" fmla="*/ 7127512 w 13345080"/>
              <a:gd name="connsiteY2" fmla="*/ 809698 h 11329842"/>
              <a:gd name="connsiteX3" fmla="*/ 7934303 w 13345080"/>
              <a:gd name="connsiteY3" fmla="*/ 1283355 h 11329842"/>
              <a:gd name="connsiteX4" fmla="*/ 8690824 w 13345080"/>
              <a:gd name="connsiteY4" fmla="*/ 962108 h 11329842"/>
              <a:gd name="connsiteX5" fmla="*/ 9292064 w 13345080"/>
              <a:gd name="connsiteY5" fmla="*/ 766982 h 11329842"/>
              <a:gd name="connsiteX6" fmla="*/ 9699837 w 13345080"/>
              <a:gd name="connsiteY6" fmla="*/ 507490 h 11329842"/>
              <a:gd name="connsiteX7" fmla="*/ 9983674 w 13345080"/>
              <a:gd name="connsiteY7" fmla="*/ 202444 h 11329842"/>
              <a:gd name="connsiteX8" fmla="*/ 10325790 w 13345080"/>
              <a:gd name="connsiteY8" fmla="*/ 8977 h 11329842"/>
              <a:gd name="connsiteX9" fmla="*/ 10849015 w 13345080"/>
              <a:gd name="connsiteY9" fmla="*/ 50290 h 11329842"/>
              <a:gd name="connsiteX10" fmla="*/ 11602777 w 13345080"/>
              <a:gd name="connsiteY10" fmla="*/ 210928 h 11329842"/>
              <a:gd name="connsiteX11" fmla="*/ 12090224 w 13345080"/>
              <a:gd name="connsiteY11" fmla="*/ 331545 h 11329842"/>
              <a:gd name="connsiteX12" fmla="*/ 12566604 w 13345080"/>
              <a:gd name="connsiteY12" fmla="*/ 458063 h 11329842"/>
              <a:gd name="connsiteX13" fmla="*/ 13345080 w 13345080"/>
              <a:gd name="connsiteY13" fmla="*/ 606344 h 11329842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99175 w 13216743"/>
              <a:gd name="connsiteY2" fmla="*/ 809698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805966 w 13216743"/>
              <a:gd name="connsiteY3" fmla="*/ 1283355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967091 w 13216743"/>
              <a:gd name="connsiteY2" fmla="*/ 1018245 h 11265673"/>
              <a:gd name="connsiteX3" fmla="*/ 7918260 w 13216743"/>
              <a:gd name="connsiteY3" fmla="*/ 1315439 h 11265673"/>
              <a:gd name="connsiteX4" fmla="*/ 8562487 w 13216743"/>
              <a:gd name="connsiteY4" fmla="*/ 962108 h 11265673"/>
              <a:gd name="connsiteX5" fmla="*/ 9163727 w 13216743"/>
              <a:gd name="connsiteY5" fmla="*/ 766982 h 11265673"/>
              <a:gd name="connsiteX6" fmla="*/ 9571500 w 13216743"/>
              <a:gd name="connsiteY6" fmla="*/ 507490 h 11265673"/>
              <a:gd name="connsiteX7" fmla="*/ 9855337 w 13216743"/>
              <a:gd name="connsiteY7" fmla="*/ 202444 h 11265673"/>
              <a:gd name="connsiteX8" fmla="*/ 10197453 w 13216743"/>
              <a:gd name="connsiteY8" fmla="*/ 8977 h 11265673"/>
              <a:gd name="connsiteX9" fmla="*/ 10720678 w 13216743"/>
              <a:gd name="connsiteY9" fmla="*/ 50290 h 11265673"/>
              <a:gd name="connsiteX10" fmla="*/ 11474440 w 13216743"/>
              <a:gd name="connsiteY10" fmla="*/ 210928 h 11265673"/>
              <a:gd name="connsiteX11" fmla="*/ 11961887 w 13216743"/>
              <a:gd name="connsiteY11" fmla="*/ 331545 h 11265673"/>
              <a:gd name="connsiteX12" fmla="*/ 12438267 w 13216743"/>
              <a:gd name="connsiteY12" fmla="*/ 458063 h 11265673"/>
              <a:gd name="connsiteX13" fmla="*/ 13216743 w 13216743"/>
              <a:gd name="connsiteY13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6967091 w 13216743"/>
              <a:gd name="connsiteY3" fmla="*/ 1018245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461656 w 13216743"/>
              <a:gd name="connsiteY1" fmla="*/ 3083549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65673 h 11265673"/>
              <a:gd name="connsiteX1" fmla="*/ 4541867 w 13216743"/>
              <a:gd name="connsiteY1" fmla="*/ 3901696 h 11265673"/>
              <a:gd name="connsiteX2" fmla="*/ 6181947 w 13216743"/>
              <a:gd name="connsiteY2" fmla="*/ 1966820 h 11265673"/>
              <a:gd name="connsiteX3" fmla="*/ 7079386 w 13216743"/>
              <a:gd name="connsiteY3" fmla="*/ 1194708 h 11265673"/>
              <a:gd name="connsiteX4" fmla="*/ 7918260 w 13216743"/>
              <a:gd name="connsiteY4" fmla="*/ 1315439 h 11265673"/>
              <a:gd name="connsiteX5" fmla="*/ 8562487 w 13216743"/>
              <a:gd name="connsiteY5" fmla="*/ 962108 h 11265673"/>
              <a:gd name="connsiteX6" fmla="*/ 9163727 w 13216743"/>
              <a:gd name="connsiteY6" fmla="*/ 766982 h 11265673"/>
              <a:gd name="connsiteX7" fmla="*/ 9571500 w 13216743"/>
              <a:gd name="connsiteY7" fmla="*/ 507490 h 11265673"/>
              <a:gd name="connsiteX8" fmla="*/ 9855337 w 13216743"/>
              <a:gd name="connsiteY8" fmla="*/ 202444 h 11265673"/>
              <a:gd name="connsiteX9" fmla="*/ 10197453 w 13216743"/>
              <a:gd name="connsiteY9" fmla="*/ 8977 h 11265673"/>
              <a:gd name="connsiteX10" fmla="*/ 10720678 w 13216743"/>
              <a:gd name="connsiteY10" fmla="*/ 50290 h 11265673"/>
              <a:gd name="connsiteX11" fmla="*/ 11474440 w 13216743"/>
              <a:gd name="connsiteY11" fmla="*/ 210928 h 11265673"/>
              <a:gd name="connsiteX12" fmla="*/ 11961887 w 13216743"/>
              <a:gd name="connsiteY12" fmla="*/ 331545 h 11265673"/>
              <a:gd name="connsiteX13" fmla="*/ 12438267 w 13216743"/>
              <a:gd name="connsiteY13" fmla="*/ 458063 h 11265673"/>
              <a:gd name="connsiteX14" fmla="*/ 13216743 w 13216743"/>
              <a:gd name="connsiteY14" fmla="*/ 606344 h 11265673"/>
              <a:gd name="connsiteX0" fmla="*/ 0 w 13216743"/>
              <a:gd name="connsiteY0" fmla="*/ 11256936 h 11256936"/>
              <a:gd name="connsiteX1" fmla="*/ 4541867 w 13216743"/>
              <a:gd name="connsiteY1" fmla="*/ 3892959 h 11256936"/>
              <a:gd name="connsiteX2" fmla="*/ 6181947 w 13216743"/>
              <a:gd name="connsiteY2" fmla="*/ 1958083 h 11256936"/>
              <a:gd name="connsiteX3" fmla="*/ 7079386 w 13216743"/>
              <a:gd name="connsiteY3" fmla="*/ 1185971 h 11256936"/>
              <a:gd name="connsiteX4" fmla="*/ 7918260 w 13216743"/>
              <a:gd name="connsiteY4" fmla="*/ 1306702 h 11256936"/>
              <a:gd name="connsiteX5" fmla="*/ 8562487 w 13216743"/>
              <a:gd name="connsiteY5" fmla="*/ 953371 h 11256936"/>
              <a:gd name="connsiteX6" fmla="*/ 9163727 w 13216743"/>
              <a:gd name="connsiteY6" fmla="*/ 758245 h 11256936"/>
              <a:gd name="connsiteX7" fmla="*/ 9571500 w 13216743"/>
              <a:gd name="connsiteY7" fmla="*/ 498753 h 11256936"/>
              <a:gd name="connsiteX8" fmla="*/ 9855337 w 13216743"/>
              <a:gd name="connsiteY8" fmla="*/ 193707 h 11256936"/>
              <a:gd name="connsiteX9" fmla="*/ 10197453 w 13216743"/>
              <a:gd name="connsiteY9" fmla="*/ 240 h 11256936"/>
              <a:gd name="connsiteX10" fmla="*/ 10730153 w 13216743"/>
              <a:gd name="connsiteY10" fmla="*/ 231066 h 11256936"/>
              <a:gd name="connsiteX11" fmla="*/ 11474440 w 13216743"/>
              <a:gd name="connsiteY11" fmla="*/ 202191 h 11256936"/>
              <a:gd name="connsiteX12" fmla="*/ 11961887 w 13216743"/>
              <a:gd name="connsiteY12" fmla="*/ 322808 h 11256936"/>
              <a:gd name="connsiteX13" fmla="*/ 12438267 w 13216743"/>
              <a:gd name="connsiteY13" fmla="*/ 449326 h 11256936"/>
              <a:gd name="connsiteX14" fmla="*/ 13216743 w 13216743"/>
              <a:gd name="connsiteY14" fmla="*/ 597607 h 11256936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474440 w 13216743"/>
              <a:gd name="connsiteY11" fmla="*/ 93883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628 h 11148628"/>
              <a:gd name="connsiteX1" fmla="*/ 4541867 w 13216743"/>
              <a:gd name="connsiteY1" fmla="*/ 3784651 h 11148628"/>
              <a:gd name="connsiteX2" fmla="*/ 6181947 w 13216743"/>
              <a:gd name="connsiteY2" fmla="*/ 1849775 h 11148628"/>
              <a:gd name="connsiteX3" fmla="*/ 7079386 w 13216743"/>
              <a:gd name="connsiteY3" fmla="*/ 1077663 h 11148628"/>
              <a:gd name="connsiteX4" fmla="*/ 7918260 w 13216743"/>
              <a:gd name="connsiteY4" fmla="*/ 1198394 h 11148628"/>
              <a:gd name="connsiteX5" fmla="*/ 8562487 w 13216743"/>
              <a:gd name="connsiteY5" fmla="*/ 845063 h 11148628"/>
              <a:gd name="connsiteX6" fmla="*/ 9163727 w 13216743"/>
              <a:gd name="connsiteY6" fmla="*/ 649937 h 11148628"/>
              <a:gd name="connsiteX7" fmla="*/ 9571500 w 13216743"/>
              <a:gd name="connsiteY7" fmla="*/ 390445 h 11148628"/>
              <a:gd name="connsiteX8" fmla="*/ 9855337 w 13216743"/>
              <a:gd name="connsiteY8" fmla="*/ 85399 h 11148628"/>
              <a:gd name="connsiteX9" fmla="*/ 10216405 w 13216743"/>
              <a:gd name="connsiteY9" fmla="*/ 902 h 11148628"/>
              <a:gd name="connsiteX10" fmla="*/ 10730153 w 13216743"/>
              <a:gd name="connsiteY10" fmla="*/ 122758 h 11148628"/>
              <a:gd name="connsiteX11" fmla="*/ 11223336 w 13216743"/>
              <a:gd name="connsiteY11" fmla="*/ 382890 h 11148628"/>
              <a:gd name="connsiteX12" fmla="*/ 11961887 w 13216743"/>
              <a:gd name="connsiteY12" fmla="*/ 214500 h 11148628"/>
              <a:gd name="connsiteX13" fmla="*/ 12438267 w 13216743"/>
              <a:gd name="connsiteY13" fmla="*/ 341018 h 11148628"/>
              <a:gd name="connsiteX14" fmla="*/ 13216743 w 13216743"/>
              <a:gd name="connsiteY14" fmla="*/ 489299 h 11148628"/>
              <a:gd name="connsiteX0" fmla="*/ 0 w 13216743"/>
              <a:gd name="connsiteY0" fmla="*/ 11148448 h 11148448"/>
              <a:gd name="connsiteX1" fmla="*/ 4541867 w 13216743"/>
              <a:gd name="connsiteY1" fmla="*/ 3784471 h 11148448"/>
              <a:gd name="connsiteX2" fmla="*/ 6181947 w 13216743"/>
              <a:gd name="connsiteY2" fmla="*/ 1849595 h 11148448"/>
              <a:gd name="connsiteX3" fmla="*/ 7079386 w 13216743"/>
              <a:gd name="connsiteY3" fmla="*/ 1077483 h 11148448"/>
              <a:gd name="connsiteX4" fmla="*/ 7918260 w 13216743"/>
              <a:gd name="connsiteY4" fmla="*/ 1198214 h 11148448"/>
              <a:gd name="connsiteX5" fmla="*/ 8562487 w 13216743"/>
              <a:gd name="connsiteY5" fmla="*/ 844883 h 11148448"/>
              <a:gd name="connsiteX6" fmla="*/ 9163727 w 13216743"/>
              <a:gd name="connsiteY6" fmla="*/ 649757 h 11148448"/>
              <a:gd name="connsiteX7" fmla="*/ 9571500 w 13216743"/>
              <a:gd name="connsiteY7" fmla="*/ 390265 h 11148448"/>
              <a:gd name="connsiteX8" fmla="*/ 9855337 w 13216743"/>
              <a:gd name="connsiteY8" fmla="*/ 85219 h 11148448"/>
              <a:gd name="connsiteX9" fmla="*/ 10216405 w 13216743"/>
              <a:gd name="connsiteY9" fmla="*/ 722 h 11148448"/>
              <a:gd name="connsiteX10" fmla="*/ 10621183 w 13216743"/>
              <a:gd name="connsiteY10" fmla="*/ 117840 h 11148448"/>
              <a:gd name="connsiteX11" fmla="*/ 11223336 w 13216743"/>
              <a:gd name="connsiteY11" fmla="*/ 382710 h 11148448"/>
              <a:gd name="connsiteX12" fmla="*/ 11961887 w 13216743"/>
              <a:gd name="connsiteY12" fmla="*/ 214320 h 11148448"/>
              <a:gd name="connsiteX13" fmla="*/ 12438267 w 13216743"/>
              <a:gd name="connsiteY13" fmla="*/ 340838 h 11148448"/>
              <a:gd name="connsiteX14" fmla="*/ 13216743 w 13216743"/>
              <a:gd name="connsiteY14" fmla="*/ 489119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30957"/>
              <a:gd name="connsiteY0" fmla="*/ 11148448 h 11148448"/>
              <a:gd name="connsiteX1" fmla="*/ 4541867 w 13230957"/>
              <a:gd name="connsiteY1" fmla="*/ 3784471 h 11148448"/>
              <a:gd name="connsiteX2" fmla="*/ 6181947 w 13230957"/>
              <a:gd name="connsiteY2" fmla="*/ 1849595 h 11148448"/>
              <a:gd name="connsiteX3" fmla="*/ 7079386 w 13230957"/>
              <a:gd name="connsiteY3" fmla="*/ 1077483 h 11148448"/>
              <a:gd name="connsiteX4" fmla="*/ 7918260 w 13230957"/>
              <a:gd name="connsiteY4" fmla="*/ 1198214 h 11148448"/>
              <a:gd name="connsiteX5" fmla="*/ 8562487 w 13230957"/>
              <a:gd name="connsiteY5" fmla="*/ 844883 h 11148448"/>
              <a:gd name="connsiteX6" fmla="*/ 9163727 w 13230957"/>
              <a:gd name="connsiteY6" fmla="*/ 649757 h 11148448"/>
              <a:gd name="connsiteX7" fmla="*/ 9571500 w 13230957"/>
              <a:gd name="connsiteY7" fmla="*/ 390265 h 11148448"/>
              <a:gd name="connsiteX8" fmla="*/ 9855337 w 13230957"/>
              <a:gd name="connsiteY8" fmla="*/ 85219 h 11148448"/>
              <a:gd name="connsiteX9" fmla="*/ 10216405 w 13230957"/>
              <a:gd name="connsiteY9" fmla="*/ 722 h 11148448"/>
              <a:gd name="connsiteX10" fmla="*/ 10621183 w 13230957"/>
              <a:gd name="connsiteY10" fmla="*/ 117840 h 11148448"/>
              <a:gd name="connsiteX11" fmla="*/ 11223336 w 13230957"/>
              <a:gd name="connsiteY11" fmla="*/ 382710 h 11148448"/>
              <a:gd name="connsiteX12" fmla="*/ 11961887 w 13230957"/>
              <a:gd name="connsiteY12" fmla="*/ 214320 h 11148448"/>
              <a:gd name="connsiteX13" fmla="*/ 12438267 w 13230957"/>
              <a:gd name="connsiteY13" fmla="*/ 340838 h 11148448"/>
              <a:gd name="connsiteX14" fmla="*/ 13230957 w 13230957"/>
              <a:gd name="connsiteY14" fmla="*/ 498594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259384"/>
              <a:gd name="connsiteY0" fmla="*/ 11148448 h 11148448"/>
              <a:gd name="connsiteX1" fmla="*/ 4541867 w 13259384"/>
              <a:gd name="connsiteY1" fmla="*/ 3784471 h 11148448"/>
              <a:gd name="connsiteX2" fmla="*/ 6181947 w 13259384"/>
              <a:gd name="connsiteY2" fmla="*/ 1849595 h 11148448"/>
              <a:gd name="connsiteX3" fmla="*/ 7079386 w 13259384"/>
              <a:gd name="connsiteY3" fmla="*/ 1077483 h 11148448"/>
              <a:gd name="connsiteX4" fmla="*/ 7918260 w 13259384"/>
              <a:gd name="connsiteY4" fmla="*/ 1198214 h 11148448"/>
              <a:gd name="connsiteX5" fmla="*/ 8562487 w 13259384"/>
              <a:gd name="connsiteY5" fmla="*/ 844883 h 11148448"/>
              <a:gd name="connsiteX6" fmla="*/ 9163727 w 13259384"/>
              <a:gd name="connsiteY6" fmla="*/ 649757 h 11148448"/>
              <a:gd name="connsiteX7" fmla="*/ 9571500 w 13259384"/>
              <a:gd name="connsiteY7" fmla="*/ 390265 h 11148448"/>
              <a:gd name="connsiteX8" fmla="*/ 9855337 w 13259384"/>
              <a:gd name="connsiteY8" fmla="*/ 85219 h 11148448"/>
              <a:gd name="connsiteX9" fmla="*/ 10216405 w 13259384"/>
              <a:gd name="connsiteY9" fmla="*/ 722 h 11148448"/>
              <a:gd name="connsiteX10" fmla="*/ 10621183 w 13259384"/>
              <a:gd name="connsiteY10" fmla="*/ 117840 h 11148448"/>
              <a:gd name="connsiteX11" fmla="*/ 11223336 w 13259384"/>
              <a:gd name="connsiteY11" fmla="*/ 382710 h 11148448"/>
              <a:gd name="connsiteX12" fmla="*/ 11961887 w 13259384"/>
              <a:gd name="connsiteY12" fmla="*/ 214320 h 11148448"/>
              <a:gd name="connsiteX13" fmla="*/ 12438267 w 13259384"/>
              <a:gd name="connsiteY13" fmla="*/ 340838 h 11148448"/>
              <a:gd name="connsiteX14" fmla="*/ 13259384 w 13259384"/>
              <a:gd name="connsiteY14" fmla="*/ 621778 h 11148448"/>
              <a:gd name="connsiteX0" fmla="*/ 0 w 13780379"/>
              <a:gd name="connsiteY0" fmla="*/ 11137815 h 11137815"/>
              <a:gd name="connsiteX1" fmla="*/ 5062862 w 13780379"/>
              <a:gd name="connsiteY1" fmla="*/ 3784471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5094759 w 13780379"/>
              <a:gd name="connsiteY1" fmla="*/ 3646248 h 11137815"/>
              <a:gd name="connsiteX2" fmla="*/ 6702942 w 13780379"/>
              <a:gd name="connsiteY2" fmla="*/ 1849595 h 11137815"/>
              <a:gd name="connsiteX3" fmla="*/ 7600381 w 13780379"/>
              <a:gd name="connsiteY3" fmla="*/ 1077483 h 11137815"/>
              <a:gd name="connsiteX4" fmla="*/ 8439255 w 13780379"/>
              <a:gd name="connsiteY4" fmla="*/ 1198214 h 11137815"/>
              <a:gd name="connsiteX5" fmla="*/ 9083482 w 13780379"/>
              <a:gd name="connsiteY5" fmla="*/ 844883 h 11137815"/>
              <a:gd name="connsiteX6" fmla="*/ 9684722 w 13780379"/>
              <a:gd name="connsiteY6" fmla="*/ 649757 h 11137815"/>
              <a:gd name="connsiteX7" fmla="*/ 10092495 w 13780379"/>
              <a:gd name="connsiteY7" fmla="*/ 390265 h 11137815"/>
              <a:gd name="connsiteX8" fmla="*/ 10376332 w 13780379"/>
              <a:gd name="connsiteY8" fmla="*/ 85219 h 11137815"/>
              <a:gd name="connsiteX9" fmla="*/ 10737400 w 13780379"/>
              <a:gd name="connsiteY9" fmla="*/ 722 h 11137815"/>
              <a:gd name="connsiteX10" fmla="*/ 11142178 w 13780379"/>
              <a:gd name="connsiteY10" fmla="*/ 117840 h 11137815"/>
              <a:gd name="connsiteX11" fmla="*/ 11744331 w 13780379"/>
              <a:gd name="connsiteY11" fmla="*/ 382710 h 11137815"/>
              <a:gd name="connsiteX12" fmla="*/ 12482882 w 13780379"/>
              <a:gd name="connsiteY12" fmla="*/ 214320 h 11137815"/>
              <a:gd name="connsiteX13" fmla="*/ 12959262 w 13780379"/>
              <a:gd name="connsiteY13" fmla="*/ 340838 h 11137815"/>
              <a:gd name="connsiteX14" fmla="*/ 13780379 w 13780379"/>
              <a:gd name="connsiteY14" fmla="*/ 621778 h 11137815"/>
              <a:gd name="connsiteX0" fmla="*/ 0 w 13780379"/>
              <a:gd name="connsiteY0" fmla="*/ 11137815 h 11137815"/>
              <a:gd name="connsiteX1" fmla="*/ 4044802 w 13780379"/>
              <a:gd name="connsiteY1" fmla="*/ 5218064 h 11137815"/>
              <a:gd name="connsiteX2" fmla="*/ 5094759 w 13780379"/>
              <a:gd name="connsiteY2" fmla="*/ 3646248 h 11137815"/>
              <a:gd name="connsiteX3" fmla="*/ 6702942 w 13780379"/>
              <a:gd name="connsiteY3" fmla="*/ 1849595 h 11137815"/>
              <a:gd name="connsiteX4" fmla="*/ 7600381 w 13780379"/>
              <a:gd name="connsiteY4" fmla="*/ 1077483 h 11137815"/>
              <a:gd name="connsiteX5" fmla="*/ 8439255 w 13780379"/>
              <a:gd name="connsiteY5" fmla="*/ 1198214 h 11137815"/>
              <a:gd name="connsiteX6" fmla="*/ 9083482 w 13780379"/>
              <a:gd name="connsiteY6" fmla="*/ 844883 h 11137815"/>
              <a:gd name="connsiteX7" fmla="*/ 9684722 w 13780379"/>
              <a:gd name="connsiteY7" fmla="*/ 649757 h 11137815"/>
              <a:gd name="connsiteX8" fmla="*/ 10092495 w 13780379"/>
              <a:gd name="connsiteY8" fmla="*/ 390265 h 11137815"/>
              <a:gd name="connsiteX9" fmla="*/ 10376332 w 13780379"/>
              <a:gd name="connsiteY9" fmla="*/ 85219 h 11137815"/>
              <a:gd name="connsiteX10" fmla="*/ 10737400 w 13780379"/>
              <a:gd name="connsiteY10" fmla="*/ 722 h 11137815"/>
              <a:gd name="connsiteX11" fmla="*/ 11142178 w 13780379"/>
              <a:gd name="connsiteY11" fmla="*/ 117840 h 11137815"/>
              <a:gd name="connsiteX12" fmla="*/ 11744331 w 13780379"/>
              <a:gd name="connsiteY12" fmla="*/ 382710 h 11137815"/>
              <a:gd name="connsiteX13" fmla="*/ 12482882 w 13780379"/>
              <a:gd name="connsiteY13" fmla="*/ 214320 h 11137815"/>
              <a:gd name="connsiteX14" fmla="*/ 12959262 w 13780379"/>
              <a:gd name="connsiteY14" fmla="*/ 340838 h 11137815"/>
              <a:gd name="connsiteX15" fmla="*/ 13780379 w 13780379"/>
              <a:gd name="connsiteY15" fmla="*/ 621778 h 11137815"/>
              <a:gd name="connsiteX0" fmla="*/ 0 w 13780379"/>
              <a:gd name="connsiteY0" fmla="*/ 11137815 h 11137815"/>
              <a:gd name="connsiteX1" fmla="*/ 3321789 w 13780379"/>
              <a:gd name="connsiteY1" fmla="*/ 6366381 h 11137815"/>
              <a:gd name="connsiteX2" fmla="*/ 4044802 w 13780379"/>
              <a:gd name="connsiteY2" fmla="*/ 5218064 h 11137815"/>
              <a:gd name="connsiteX3" fmla="*/ 5094759 w 13780379"/>
              <a:gd name="connsiteY3" fmla="*/ 3646248 h 11137815"/>
              <a:gd name="connsiteX4" fmla="*/ 6702942 w 13780379"/>
              <a:gd name="connsiteY4" fmla="*/ 1849595 h 11137815"/>
              <a:gd name="connsiteX5" fmla="*/ 7600381 w 13780379"/>
              <a:gd name="connsiteY5" fmla="*/ 1077483 h 11137815"/>
              <a:gd name="connsiteX6" fmla="*/ 8439255 w 13780379"/>
              <a:gd name="connsiteY6" fmla="*/ 1198214 h 11137815"/>
              <a:gd name="connsiteX7" fmla="*/ 9083482 w 13780379"/>
              <a:gd name="connsiteY7" fmla="*/ 844883 h 11137815"/>
              <a:gd name="connsiteX8" fmla="*/ 9684722 w 13780379"/>
              <a:gd name="connsiteY8" fmla="*/ 649757 h 11137815"/>
              <a:gd name="connsiteX9" fmla="*/ 10092495 w 13780379"/>
              <a:gd name="connsiteY9" fmla="*/ 390265 h 11137815"/>
              <a:gd name="connsiteX10" fmla="*/ 10376332 w 13780379"/>
              <a:gd name="connsiteY10" fmla="*/ 85219 h 11137815"/>
              <a:gd name="connsiteX11" fmla="*/ 10737400 w 13780379"/>
              <a:gd name="connsiteY11" fmla="*/ 722 h 11137815"/>
              <a:gd name="connsiteX12" fmla="*/ 11142178 w 13780379"/>
              <a:gd name="connsiteY12" fmla="*/ 117840 h 11137815"/>
              <a:gd name="connsiteX13" fmla="*/ 11744331 w 13780379"/>
              <a:gd name="connsiteY13" fmla="*/ 382710 h 11137815"/>
              <a:gd name="connsiteX14" fmla="*/ 12482882 w 13780379"/>
              <a:gd name="connsiteY14" fmla="*/ 214320 h 11137815"/>
              <a:gd name="connsiteX15" fmla="*/ 12959262 w 13780379"/>
              <a:gd name="connsiteY15" fmla="*/ 340838 h 11137815"/>
              <a:gd name="connsiteX16" fmla="*/ 13780379 w 13780379"/>
              <a:gd name="connsiteY16" fmla="*/ 621778 h 11137815"/>
              <a:gd name="connsiteX0" fmla="*/ 0 w 13780379"/>
              <a:gd name="connsiteY0" fmla="*/ 11137815 h 11137815"/>
              <a:gd name="connsiteX1" fmla="*/ 2311695 w 13780379"/>
              <a:gd name="connsiteY1" fmla="*/ 7631655 h 11137815"/>
              <a:gd name="connsiteX2" fmla="*/ 3321789 w 13780379"/>
              <a:gd name="connsiteY2" fmla="*/ 6366381 h 11137815"/>
              <a:gd name="connsiteX3" fmla="*/ 4044802 w 13780379"/>
              <a:gd name="connsiteY3" fmla="*/ 5218064 h 11137815"/>
              <a:gd name="connsiteX4" fmla="*/ 5094759 w 13780379"/>
              <a:gd name="connsiteY4" fmla="*/ 3646248 h 11137815"/>
              <a:gd name="connsiteX5" fmla="*/ 6702942 w 13780379"/>
              <a:gd name="connsiteY5" fmla="*/ 1849595 h 11137815"/>
              <a:gd name="connsiteX6" fmla="*/ 7600381 w 13780379"/>
              <a:gd name="connsiteY6" fmla="*/ 1077483 h 11137815"/>
              <a:gd name="connsiteX7" fmla="*/ 8439255 w 13780379"/>
              <a:gd name="connsiteY7" fmla="*/ 1198214 h 11137815"/>
              <a:gd name="connsiteX8" fmla="*/ 9083482 w 13780379"/>
              <a:gd name="connsiteY8" fmla="*/ 844883 h 11137815"/>
              <a:gd name="connsiteX9" fmla="*/ 9684722 w 13780379"/>
              <a:gd name="connsiteY9" fmla="*/ 649757 h 11137815"/>
              <a:gd name="connsiteX10" fmla="*/ 10092495 w 13780379"/>
              <a:gd name="connsiteY10" fmla="*/ 390265 h 11137815"/>
              <a:gd name="connsiteX11" fmla="*/ 10376332 w 13780379"/>
              <a:gd name="connsiteY11" fmla="*/ 85219 h 11137815"/>
              <a:gd name="connsiteX12" fmla="*/ 10737400 w 13780379"/>
              <a:gd name="connsiteY12" fmla="*/ 722 h 11137815"/>
              <a:gd name="connsiteX13" fmla="*/ 11142178 w 13780379"/>
              <a:gd name="connsiteY13" fmla="*/ 117840 h 11137815"/>
              <a:gd name="connsiteX14" fmla="*/ 11744331 w 13780379"/>
              <a:gd name="connsiteY14" fmla="*/ 382710 h 11137815"/>
              <a:gd name="connsiteX15" fmla="*/ 12482882 w 13780379"/>
              <a:gd name="connsiteY15" fmla="*/ 214320 h 11137815"/>
              <a:gd name="connsiteX16" fmla="*/ 12959262 w 13780379"/>
              <a:gd name="connsiteY16" fmla="*/ 340838 h 11137815"/>
              <a:gd name="connsiteX17" fmla="*/ 13780379 w 13780379"/>
              <a:gd name="connsiteY17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311695 w 13780379"/>
              <a:gd name="connsiteY2" fmla="*/ 7631655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37815 h 11137815"/>
              <a:gd name="connsiteX1" fmla="*/ 1546151 w 13780379"/>
              <a:gd name="connsiteY1" fmla="*/ 9045785 h 11137815"/>
              <a:gd name="connsiteX2" fmla="*/ 2013984 w 13780379"/>
              <a:gd name="connsiteY2" fmla="*/ 7993162 h 11137815"/>
              <a:gd name="connsiteX3" fmla="*/ 3321789 w 13780379"/>
              <a:gd name="connsiteY3" fmla="*/ 6366381 h 11137815"/>
              <a:gd name="connsiteX4" fmla="*/ 4044802 w 13780379"/>
              <a:gd name="connsiteY4" fmla="*/ 5218064 h 11137815"/>
              <a:gd name="connsiteX5" fmla="*/ 5094759 w 13780379"/>
              <a:gd name="connsiteY5" fmla="*/ 3646248 h 11137815"/>
              <a:gd name="connsiteX6" fmla="*/ 6702942 w 13780379"/>
              <a:gd name="connsiteY6" fmla="*/ 1849595 h 11137815"/>
              <a:gd name="connsiteX7" fmla="*/ 7600381 w 13780379"/>
              <a:gd name="connsiteY7" fmla="*/ 1077483 h 11137815"/>
              <a:gd name="connsiteX8" fmla="*/ 8439255 w 13780379"/>
              <a:gd name="connsiteY8" fmla="*/ 1198214 h 11137815"/>
              <a:gd name="connsiteX9" fmla="*/ 9083482 w 13780379"/>
              <a:gd name="connsiteY9" fmla="*/ 844883 h 11137815"/>
              <a:gd name="connsiteX10" fmla="*/ 9684722 w 13780379"/>
              <a:gd name="connsiteY10" fmla="*/ 649757 h 11137815"/>
              <a:gd name="connsiteX11" fmla="*/ 10092495 w 13780379"/>
              <a:gd name="connsiteY11" fmla="*/ 390265 h 11137815"/>
              <a:gd name="connsiteX12" fmla="*/ 10376332 w 13780379"/>
              <a:gd name="connsiteY12" fmla="*/ 85219 h 11137815"/>
              <a:gd name="connsiteX13" fmla="*/ 10737400 w 13780379"/>
              <a:gd name="connsiteY13" fmla="*/ 722 h 11137815"/>
              <a:gd name="connsiteX14" fmla="*/ 11142178 w 13780379"/>
              <a:gd name="connsiteY14" fmla="*/ 117840 h 11137815"/>
              <a:gd name="connsiteX15" fmla="*/ 11744331 w 13780379"/>
              <a:gd name="connsiteY15" fmla="*/ 382710 h 11137815"/>
              <a:gd name="connsiteX16" fmla="*/ 12482882 w 13780379"/>
              <a:gd name="connsiteY16" fmla="*/ 214320 h 11137815"/>
              <a:gd name="connsiteX17" fmla="*/ 12959262 w 13780379"/>
              <a:gd name="connsiteY17" fmla="*/ 340838 h 11137815"/>
              <a:gd name="connsiteX18" fmla="*/ 13780379 w 13780379"/>
              <a:gd name="connsiteY18" fmla="*/ 621778 h 11137815"/>
              <a:gd name="connsiteX0" fmla="*/ 0 w 13780379"/>
              <a:gd name="connsiteY0" fmla="*/ 11148934 h 11148934"/>
              <a:gd name="connsiteX1" fmla="*/ 1546151 w 13780379"/>
              <a:gd name="connsiteY1" fmla="*/ 9056904 h 11148934"/>
              <a:gd name="connsiteX2" fmla="*/ 2013984 w 13780379"/>
              <a:gd name="connsiteY2" fmla="*/ 8004281 h 11148934"/>
              <a:gd name="connsiteX3" fmla="*/ 3321789 w 13780379"/>
              <a:gd name="connsiteY3" fmla="*/ 6377500 h 11148934"/>
              <a:gd name="connsiteX4" fmla="*/ 4044802 w 13780379"/>
              <a:gd name="connsiteY4" fmla="*/ 5229183 h 11148934"/>
              <a:gd name="connsiteX5" fmla="*/ 5094759 w 13780379"/>
              <a:gd name="connsiteY5" fmla="*/ 3657367 h 11148934"/>
              <a:gd name="connsiteX6" fmla="*/ 6702942 w 13780379"/>
              <a:gd name="connsiteY6" fmla="*/ 1860714 h 11148934"/>
              <a:gd name="connsiteX7" fmla="*/ 7600381 w 13780379"/>
              <a:gd name="connsiteY7" fmla="*/ 1088602 h 11148934"/>
              <a:gd name="connsiteX8" fmla="*/ 8439255 w 13780379"/>
              <a:gd name="connsiteY8" fmla="*/ 1209333 h 11148934"/>
              <a:gd name="connsiteX9" fmla="*/ 9083482 w 13780379"/>
              <a:gd name="connsiteY9" fmla="*/ 856002 h 11148934"/>
              <a:gd name="connsiteX10" fmla="*/ 9684722 w 13780379"/>
              <a:gd name="connsiteY10" fmla="*/ 660876 h 11148934"/>
              <a:gd name="connsiteX11" fmla="*/ 10092495 w 13780379"/>
              <a:gd name="connsiteY11" fmla="*/ 401384 h 11148934"/>
              <a:gd name="connsiteX12" fmla="*/ 10500318 w 13780379"/>
              <a:gd name="connsiteY12" fmla="*/ 406304 h 11148934"/>
              <a:gd name="connsiteX13" fmla="*/ 10737400 w 13780379"/>
              <a:gd name="connsiteY13" fmla="*/ 11841 h 11148934"/>
              <a:gd name="connsiteX14" fmla="*/ 11142178 w 13780379"/>
              <a:gd name="connsiteY14" fmla="*/ 128959 h 11148934"/>
              <a:gd name="connsiteX15" fmla="*/ 11744331 w 13780379"/>
              <a:gd name="connsiteY15" fmla="*/ 393829 h 11148934"/>
              <a:gd name="connsiteX16" fmla="*/ 12482882 w 13780379"/>
              <a:gd name="connsiteY16" fmla="*/ 225439 h 11148934"/>
              <a:gd name="connsiteX17" fmla="*/ 12959262 w 13780379"/>
              <a:gd name="connsiteY17" fmla="*/ 351957 h 11148934"/>
              <a:gd name="connsiteX18" fmla="*/ 13780379 w 13780379"/>
              <a:gd name="connsiteY18" fmla="*/ 632897 h 11148934"/>
              <a:gd name="connsiteX0" fmla="*/ 0 w 13780379"/>
              <a:gd name="connsiteY0" fmla="*/ 11032090 h 11032090"/>
              <a:gd name="connsiteX1" fmla="*/ 1546151 w 13780379"/>
              <a:gd name="connsiteY1" fmla="*/ 8940060 h 11032090"/>
              <a:gd name="connsiteX2" fmla="*/ 2013984 w 13780379"/>
              <a:gd name="connsiteY2" fmla="*/ 7887437 h 11032090"/>
              <a:gd name="connsiteX3" fmla="*/ 3321789 w 13780379"/>
              <a:gd name="connsiteY3" fmla="*/ 6260656 h 11032090"/>
              <a:gd name="connsiteX4" fmla="*/ 4044802 w 13780379"/>
              <a:gd name="connsiteY4" fmla="*/ 5112339 h 11032090"/>
              <a:gd name="connsiteX5" fmla="*/ 5094759 w 13780379"/>
              <a:gd name="connsiteY5" fmla="*/ 3540523 h 11032090"/>
              <a:gd name="connsiteX6" fmla="*/ 6702942 w 13780379"/>
              <a:gd name="connsiteY6" fmla="*/ 1743870 h 11032090"/>
              <a:gd name="connsiteX7" fmla="*/ 7600381 w 13780379"/>
              <a:gd name="connsiteY7" fmla="*/ 971758 h 11032090"/>
              <a:gd name="connsiteX8" fmla="*/ 8439255 w 13780379"/>
              <a:gd name="connsiteY8" fmla="*/ 1092489 h 11032090"/>
              <a:gd name="connsiteX9" fmla="*/ 9083482 w 13780379"/>
              <a:gd name="connsiteY9" fmla="*/ 739158 h 11032090"/>
              <a:gd name="connsiteX10" fmla="*/ 9684722 w 13780379"/>
              <a:gd name="connsiteY10" fmla="*/ 544032 h 11032090"/>
              <a:gd name="connsiteX11" fmla="*/ 10092495 w 13780379"/>
              <a:gd name="connsiteY11" fmla="*/ 284540 h 11032090"/>
              <a:gd name="connsiteX12" fmla="*/ 10500318 w 13780379"/>
              <a:gd name="connsiteY12" fmla="*/ 289460 h 11032090"/>
              <a:gd name="connsiteX13" fmla="*/ 11031868 w 13780379"/>
              <a:gd name="connsiteY13" fmla="*/ 747403 h 11032090"/>
              <a:gd name="connsiteX14" fmla="*/ 11142178 w 13780379"/>
              <a:gd name="connsiteY14" fmla="*/ 12115 h 11032090"/>
              <a:gd name="connsiteX15" fmla="*/ 11744331 w 13780379"/>
              <a:gd name="connsiteY15" fmla="*/ 276985 h 11032090"/>
              <a:gd name="connsiteX16" fmla="*/ 12482882 w 13780379"/>
              <a:gd name="connsiteY16" fmla="*/ 108595 h 11032090"/>
              <a:gd name="connsiteX17" fmla="*/ 12959262 w 13780379"/>
              <a:gd name="connsiteY17" fmla="*/ 235113 h 11032090"/>
              <a:gd name="connsiteX18" fmla="*/ 13780379 w 13780379"/>
              <a:gd name="connsiteY18" fmla="*/ 516053 h 11032090"/>
              <a:gd name="connsiteX0" fmla="*/ 0 w 13780379"/>
              <a:gd name="connsiteY0" fmla="*/ 10923888 h 10923888"/>
              <a:gd name="connsiteX1" fmla="*/ 1546151 w 13780379"/>
              <a:gd name="connsiteY1" fmla="*/ 8831858 h 10923888"/>
              <a:gd name="connsiteX2" fmla="*/ 2013984 w 13780379"/>
              <a:gd name="connsiteY2" fmla="*/ 7779235 h 10923888"/>
              <a:gd name="connsiteX3" fmla="*/ 3321789 w 13780379"/>
              <a:gd name="connsiteY3" fmla="*/ 6152454 h 10923888"/>
              <a:gd name="connsiteX4" fmla="*/ 4044802 w 13780379"/>
              <a:gd name="connsiteY4" fmla="*/ 5004137 h 10923888"/>
              <a:gd name="connsiteX5" fmla="*/ 5094759 w 13780379"/>
              <a:gd name="connsiteY5" fmla="*/ 3432321 h 10923888"/>
              <a:gd name="connsiteX6" fmla="*/ 6702942 w 13780379"/>
              <a:gd name="connsiteY6" fmla="*/ 1635668 h 10923888"/>
              <a:gd name="connsiteX7" fmla="*/ 7600381 w 13780379"/>
              <a:gd name="connsiteY7" fmla="*/ 863556 h 10923888"/>
              <a:gd name="connsiteX8" fmla="*/ 8439255 w 13780379"/>
              <a:gd name="connsiteY8" fmla="*/ 984287 h 10923888"/>
              <a:gd name="connsiteX9" fmla="*/ 9083482 w 13780379"/>
              <a:gd name="connsiteY9" fmla="*/ 630956 h 10923888"/>
              <a:gd name="connsiteX10" fmla="*/ 9684722 w 13780379"/>
              <a:gd name="connsiteY10" fmla="*/ 435830 h 10923888"/>
              <a:gd name="connsiteX11" fmla="*/ 10092495 w 13780379"/>
              <a:gd name="connsiteY11" fmla="*/ 176338 h 10923888"/>
              <a:gd name="connsiteX12" fmla="*/ 10500318 w 13780379"/>
              <a:gd name="connsiteY12" fmla="*/ 181258 h 10923888"/>
              <a:gd name="connsiteX13" fmla="*/ 11031868 w 13780379"/>
              <a:gd name="connsiteY13" fmla="*/ 639201 h 10923888"/>
              <a:gd name="connsiteX14" fmla="*/ 11514137 w 13780379"/>
              <a:gd name="connsiteY14" fmla="*/ 1035289 h 10923888"/>
              <a:gd name="connsiteX15" fmla="*/ 11744331 w 13780379"/>
              <a:gd name="connsiteY15" fmla="*/ 168783 h 10923888"/>
              <a:gd name="connsiteX16" fmla="*/ 12482882 w 13780379"/>
              <a:gd name="connsiteY16" fmla="*/ 393 h 10923888"/>
              <a:gd name="connsiteX17" fmla="*/ 12959262 w 13780379"/>
              <a:gd name="connsiteY17" fmla="*/ 126911 h 10923888"/>
              <a:gd name="connsiteX18" fmla="*/ 13780379 w 13780379"/>
              <a:gd name="connsiteY18" fmla="*/ 407851 h 10923888"/>
              <a:gd name="connsiteX0" fmla="*/ 0 w 13780379"/>
              <a:gd name="connsiteY0" fmla="*/ 11003720 h 11003720"/>
              <a:gd name="connsiteX1" fmla="*/ 1546151 w 13780379"/>
              <a:gd name="connsiteY1" fmla="*/ 8911690 h 11003720"/>
              <a:gd name="connsiteX2" fmla="*/ 2013984 w 13780379"/>
              <a:gd name="connsiteY2" fmla="*/ 7859067 h 11003720"/>
              <a:gd name="connsiteX3" fmla="*/ 3321789 w 13780379"/>
              <a:gd name="connsiteY3" fmla="*/ 6232286 h 11003720"/>
              <a:gd name="connsiteX4" fmla="*/ 4044802 w 13780379"/>
              <a:gd name="connsiteY4" fmla="*/ 5083969 h 11003720"/>
              <a:gd name="connsiteX5" fmla="*/ 5094759 w 13780379"/>
              <a:gd name="connsiteY5" fmla="*/ 3512153 h 11003720"/>
              <a:gd name="connsiteX6" fmla="*/ 6702942 w 13780379"/>
              <a:gd name="connsiteY6" fmla="*/ 1715500 h 11003720"/>
              <a:gd name="connsiteX7" fmla="*/ 7600381 w 13780379"/>
              <a:gd name="connsiteY7" fmla="*/ 943388 h 11003720"/>
              <a:gd name="connsiteX8" fmla="*/ 8439255 w 13780379"/>
              <a:gd name="connsiteY8" fmla="*/ 1064119 h 11003720"/>
              <a:gd name="connsiteX9" fmla="*/ 9083482 w 13780379"/>
              <a:gd name="connsiteY9" fmla="*/ 710788 h 11003720"/>
              <a:gd name="connsiteX10" fmla="*/ 9684722 w 13780379"/>
              <a:gd name="connsiteY10" fmla="*/ 515662 h 11003720"/>
              <a:gd name="connsiteX11" fmla="*/ 10092495 w 13780379"/>
              <a:gd name="connsiteY11" fmla="*/ 256170 h 11003720"/>
              <a:gd name="connsiteX12" fmla="*/ 10500318 w 13780379"/>
              <a:gd name="connsiteY12" fmla="*/ 261090 h 11003720"/>
              <a:gd name="connsiteX13" fmla="*/ 11031868 w 13780379"/>
              <a:gd name="connsiteY13" fmla="*/ 719033 h 11003720"/>
              <a:gd name="connsiteX14" fmla="*/ 11514137 w 13780379"/>
              <a:gd name="connsiteY14" fmla="*/ 1115121 h 11003720"/>
              <a:gd name="connsiteX15" fmla="*/ 12069796 w 13780379"/>
              <a:gd name="connsiteY15" fmla="*/ 1534974 h 11003720"/>
              <a:gd name="connsiteX16" fmla="*/ 12482882 w 13780379"/>
              <a:gd name="connsiteY16" fmla="*/ 80225 h 11003720"/>
              <a:gd name="connsiteX17" fmla="*/ 12959262 w 13780379"/>
              <a:gd name="connsiteY17" fmla="*/ 206743 h 11003720"/>
              <a:gd name="connsiteX18" fmla="*/ 13780379 w 13780379"/>
              <a:gd name="connsiteY18" fmla="*/ 487683 h 11003720"/>
              <a:gd name="connsiteX0" fmla="*/ 0 w 13780379"/>
              <a:gd name="connsiteY0" fmla="*/ 10798124 h 10798124"/>
              <a:gd name="connsiteX1" fmla="*/ 1546151 w 13780379"/>
              <a:gd name="connsiteY1" fmla="*/ 8706094 h 10798124"/>
              <a:gd name="connsiteX2" fmla="*/ 2013984 w 13780379"/>
              <a:gd name="connsiteY2" fmla="*/ 7653471 h 10798124"/>
              <a:gd name="connsiteX3" fmla="*/ 3321789 w 13780379"/>
              <a:gd name="connsiteY3" fmla="*/ 6026690 h 10798124"/>
              <a:gd name="connsiteX4" fmla="*/ 4044802 w 13780379"/>
              <a:gd name="connsiteY4" fmla="*/ 4878373 h 10798124"/>
              <a:gd name="connsiteX5" fmla="*/ 5094759 w 13780379"/>
              <a:gd name="connsiteY5" fmla="*/ 3306557 h 10798124"/>
              <a:gd name="connsiteX6" fmla="*/ 6702942 w 13780379"/>
              <a:gd name="connsiteY6" fmla="*/ 1509904 h 10798124"/>
              <a:gd name="connsiteX7" fmla="*/ 7600381 w 13780379"/>
              <a:gd name="connsiteY7" fmla="*/ 737792 h 10798124"/>
              <a:gd name="connsiteX8" fmla="*/ 8439255 w 13780379"/>
              <a:gd name="connsiteY8" fmla="*/ 858523 h 10798124"/>
              <a:gd name="connsiteX9" fmla="*/ 9083482 w 13780379"/>
              <a:gd name="connsiteY9" fmla="*/ 505192 h 10798124"/>
              <a:gd name="connsiteX10" fmla="*/ 9684722 w 13780379"/>
              <a:gd name="connsiteY10" fmla="*/ 310066 h 10798124"/>
              <a:gd name="connsiteX11" fmla="*/ 10092495 w 13780379"/>
              <a:gd name="connsiteY11" fmla="*/ 50574 h 10798124"/>
              <a:gd name="connsiteX12" fmla="*/ 10500318 w 13780379"/>
              <a:gd name="connsiteY12" fmla="*/ 55494 h 10798124"/>
              <a:gd name="connsiteX13" fmla="*/ 11031868 w 13780379"/>
              <a:gd name="connsiteY13" fmla="*/ 513437 h 10798124"/>
              <a:gd name="connsiteX14" fmla="*/ 11514137 w 13780379"/>
              <a:gd name="connsiteY14" fmla="*/ 909525 h 10798124"/>
              <a:gd name="connsiteX15" fmla="*/ 12069796 w 13780379"/>
              <a:gd name="connsiteY15" fmla="*/ 1329378 h 10798124"/>
              <a:gd name="connsiteX16" fmla="*/ 12916835 w 13780379"/>
              <a:gd name="connsiteY16" fmla="*/ 1517449 h 10798124"/>
              <a:gd name="connsiteX17" fmla="*/ 12959262 w 13780379"/>
              <a:gd name="connsiteY17" fmla="*/ 1147 h 10798124"/>
              <a:gd name="connsiteX18" fmla="*/ 13780379 w 13780379"/>
              <a:gd name="connsiteY18" fmla="*/ 282087 h 10798124"/>
              <a:gd name="connsiteX0" fmla="*/ 0 w 13780379"/>
              <a:gd name="connsiteY0" fmla="*/ 10790403 h 10790403"/>
              <a:gd name="connsiteX1" fmla="*/ 1546151 w 13780379"/>
              <a:gd name="connsiteY1" fmla="*/ 8698373 h 10790403"/>
              <a:gd name="connsiteX2" fmla="*/ 2013984 w 13780379"/>
              <a:gd name="connsiteY2" fmla="*/ 7645750 h 10790403"/>
              <a:gd name="connsiteX3" fmla="*/ 3321789 w 13780379"/>
              <a:gd name="connsiteY3" fmla="*/ 6018969 h 10790403"/>
              <a:gd name="connsiteX4" fmla="*/ 4044802 w 13780379"/>
              <a:gd name="connsiteY4" fmla="*/ 4870652 h 10790403"/>
              <a:gd name="connsiteX5" fmla="*/ 5094759 w 13780379"/>
              <a:gd name="connsiteY5" fmla="*/ 3298836 h 10790403"/>
              <a:gd name="connsiteX6" fmla="*/ 6702942 w 13780379"/>
              <a:gd name="connsiteY6" fmla="*/ 1502183 h 10790403"/>
              <a:gd name="connsiteX7" fmla="*/ 7600381 w 13780379"/>
              <a:gd name="connsiteY7" fmla="*/ 730071 h 10790403"/>
              <a:gd name="connsiteX8" fmla="*/ 8439255 w 13780379"/>
              <a:gd name="connsiteY8" fmla="*/ 850802 h 10790403"/>
              <a:gd name="connsiteX9" fmla="*/ 9083482 w 13780379"/>
              <a:gd name="connsiteY9" fmla="*/ 497471 h 10790403"/>
              <a:gd name="connsiteX10" fmla="*/ 9684722 w 13780379"/>
              <a:gd name="connsiteY10" fmla="*/ 302345 h 10790403"/>
              <a:gd name="connsiteX11" fmla="*/ 10092495 w 13780379"/>
              <a:gd name="connsiteY11" fmla="*/ 42853 h 10790403"/>
              <a:gd name="connsiteX12" fmla="*/ 10500318 w 13780379"/>
              <a:gd name="connsiteY12" fmla="*/ 47773 h 10790403"/>
              <a:gd name="connsiteX13" fmla="*/ 11031868 w 13780379"/>
              <a:gd name="connsiteY13" fmla="*/ 505716 h 10790403"/>
              <a:gd name="connsiteX14" fmla="*/ 11514137 w 13780379"/>
              <a:gd name="connsiteY14" fmla="*/ 901804 h 10790403"/>
              <a:gd name="connsiteX15" fmla="*/ 12069796 w 13780379"/>
              <a:gd name="connsiteY15" fmla="*/ 1321657 h 10790403"/>
              <a:gd name="connsiteX16" fmla="*/ 12916835 w 13780379"/>
              <a:gd name="connsiteY16" fmla="*/ 1509728 h 10790403"/>
              <a:gd name="connsiteX17" fmla="*/ 13780379 w 13780379"/>
              <a:gd name="connsiteY17" fmla="*/ 274366 h 10790403"/>
              <a:gd name="connsiteX0" fmla="*/ 0 w 12916835"/>
              <a:gd name="connsiteY0" fmla="*/ 10790403 h 10790403"/>
              <a:gd name="connsiteX1" fmla="*/ 1546151 w 12916835"/>
              <a:gd name="connsiteY1" fmla="*/ 8698373 h 10790403"/>
              <a:gd name="connsiteX2" fmla="*/ 2013984 w 12916835"/>
              <a:gd name="connsiteY2" fmla="*/ 7645750 h 10790403"/>
              <a:gd name="connsiteX3" fmla="*/ 3321789 w 12916835"/>
              <a:gd name="connsiteY3" fmla="*/ 6018969 h 10790403"/>
              <a:gd name="connsiteX4" fmla="*/ 4044802 w 12916835"/>
              <a:gd name="connsiteY4" fmla="*/ 4870652 h 10790403"/>
              <a:gd name="connsiteX5" fmla="*/ 5094759 w 12916835"/>
              <a:gd name="connsiteY5" fmla="*/ 3298836 h 10790403"/>
              <a:gd name="connsiteX6" fmla="*/ 6702942 w 12916835"/>
              <a:gd name="connsiteY6" fmla="*/ 1502183 h 10790403"/>
              <a:gd name="connsiteX7" fmla="*/ 7600381 w 12916835"/>
              <a:gd name="connsiteY7" fmla="*/ 730071 h 10790403"/>
              <a:gd name="connsiteX8" fmla="*/ 8439255 w 12916835"/>
              <a:gd name="connsiteY8" fmla="*/ 850802 h 10790403"/>
              <a:gd name="connsiteX9" fmla="*/ 9083482 w 12916835"/>
              <a:gd name="connsiteY9" fmla="*/ 497471 h 10790403"/>
              <a:gd name="connsiteX10" fmla="*/ 9684722 w 12916835"/>
              <a:gd name="connsiteY10" fmla="*/ 302345 h 10790403"/>
              <a:gd name="connsiteX11" fmla="*/ 10092495 w 12916835"/>
              <a:gd name="connsiteY11" fmla="*/ 42853 h 10790403"/>
              <a:gd name="connsiteX12" fmla="*/ 10500318 w 12916835"/>
              <a:gd name="connsiteY12" fmla="*/ 47773 h 10790403"/>
              <a:gd name="connsiteX13" fmla="*/ 11031868 w 12916835"/>
              <a:gd name="connsiteY13" fmla="*/ 505716 h 10790403"/>
              <a:gd name="connsiteX14" fmla="*/ 11514137 w 12916835"/>
              <a:gd name="connsiteY14" fmla="*/ 901804 h 10790403"/>
              <a:gd name="connsiteX15" fmla="*/ 12069796 w 12916835"/>
              <a:gd name="connsiteY15" fmla="*/ 1321657 h 10790403"/>
              <a:gd name="connsiteX16" fmla="*/ 12916835 w 12916835"/>
              <a:gd name="connsiteY16" fmla="*/ 1509728 h 10790403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69796 w 12916835"/>
              <a:gd name="connsiteY15" fmla="*/ 1322075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16835"/>
              <a:gd name="connsiteY0" fmla="*/ 10790821 h 10790821"/>
              <a:gd name="connsiteX1" fmla="*/ 1546151 w 12916835"/>
              <a:gd name="connsiteY1" fmla="*/ 8698791 h 10790821"/>
              <a:gd name="connsiteX2" fmla="*/ 2013984 w 12916835"/>
              <a:gd name="connsiteY2" fmla="*/ 7646168 h 10790821"/>
              <a:gd name="connsiteX3" fmla="*/ 3321789 w 12916835"/>
              <a:gd name="connsiteY3" fmla="*/ 6019387 h 10790821"/>
              <a:gd name="connsiteX4" fmla="*/ 4044802 w 12916835"/>
              <a:gd name="connsiteY4" fmla="*/ 4871070 h 10790821"/>
              <a:gd name="connsiteX5" fmla="*/ 5094759 w 12916835"/>
              <a:gd name="connsiteY5" fmla="*/ 3299254 h 10790821"/>
              <a:gd name="connsiteX6" fmla="*/ 6702942 w 12916835"/>
              <a:gd name="connsiteY6" fmla="*/ 1502601 h 10790821"/>
              <a:gd name="connsiteX7" fmla="*/ 7600381 w 12916835"/>
              <a:gd name="connsiteY7" fmla="*/ 730489 h 10790821"/>
              <a:gd name="connsiteX8" fmla="*/ 8439255 w 12916835"/>
              <a:gd name="connsiteY8" fmla="*/ 851220 h 10790821"/>
              <a:gd name="connsiteX9" fmla="*/ 9083482 w 12916835"/>
              <a:gd name="connsiteY9" fmla="*/ 497889 h 10790821"/>
              <a:gd name="connsiteX10" fmla="*/ 9684722 w 12916835"/>
              <a:gd name="connsiteY10" fmla="*/ 302763 h 10790821"/>
              <a:gd name="connsiteX11" fmla="*/ 10092495 w 12916835"/>
              <a:gd name="connsiteY11" fmla="*/ 43271 h 10790821"/>
              <a:gd name="connsiteX12" fmla="*/ 10500318 w 12916835"/>
              <a:gd name="connsiteY12" fmla="*/ 48191 h 10790821"/>
              <a:gd name="connsiteX13" fmla="*/ 11062655 w 12916835"/>
              <a:gd name="connsiteY13" fmla="*/ 512292 h 10790821"/>
              <a:gd name="connsiteX14" fmla="*/ 11514137 w 12916835"/>
              <a:gd name="connsiteY14" fmla="*/ 902222 h 10790821"/>
              <a:gd name="connsiteX15" fmla="*/ 12005141 w 12916835"/>
              <a:gd name="connsiteY15" fmla="*/ 1306681 h 10790821"/>
              <a:gd name="connsiteX16" fmla="*/ 12916835 w 12916835"/>
              <a:gd name="connsiteY16" fmla="*/ 1510146 h 10790821"/>
              <a:gd name="connsiteX0" fmla="*/ 0 w 12944544"/>
              <a:gd name="connsiteY0" fmla="*/ 10790821 h 10790821"/>
              <a:gd name="connsiteX1" fmla="*/ 1546151 w 12944544"/>
              <a:gd name="connsiteY1" fmla="*/ 8698791 h 10790821"/>
              <a:gd name="connsiteX2" fmla="*/ 2013984 w 12944544"/>
              <a:gd name="connsiteY2" fmla="*/ 7646168 h 10790821"/>
              <a:gd name="connsiteX3" fmla="*/ 3321789 w 12944544"/>
              <a:gd name="connsiteY3" fmla="*/ 6019387 h 10790821"/>
              <a:gd name="connsiteX4" fmla="*/ 4044802 w 12944544"/>
              <a:gd name="connsiteY4" fmla="*/ 4871070 h 10790821"/>
              <a:gd name="connsiteX5" fmla="*/ 5094759 w 12944544"/>
              <a:gd name="connsiteY5" fmla="*/ 3299254 h 10790821"/>
              <a:gd name="connsiteX6" fmla="*/ 6702942 w 12944544"/>
              <a:gd name="connsiteY6" fmla="*/ 1502601 h 10790821"/>
              <a:gd name="connsiteX7" fmla="*/ 7600381 w 12944544"/>
              <a:gd name="connsiteY7" fmla="*/ 730489 h 10790821"/>
              <a:gd name="connsiteX8" fmla="*/ 8439255 w 12944544"/>
              <a:gd name="connsiteY8" fmla="*/ 851220 h 10790821"/>
              <a:gd name="connsiteX9" fmla="*/ 9083482 w 12944544"/>
              <a:gd name="connsiteY9" fmla="*/ 497889 h 10790821"/>
              <a:gd name="connsiteX10" fmla="*/ 9684722 w 12944544"/>
              <a:gd name="connsiteY10" fmla="*/ 302763 h 10790821"/>
              <a:gd name="connsiteX11" fmla="*/ 10092495 w 12944544"/>
              <a:gd name="connsiteY11" fmla="*/ 43271 h 10790821"/>
              <a:gd name="connsiteX12" fmla="*/ 10500318 w 12944544"/>
              <a:gd name="connsiteY12" fmla="*/ 48191 h 10790821"/>
              <a:gd name="connsiteX13" fmla="*/ 11062655 w 12944544"/>
              <a:gd name="connsiteY13" fmla="*/ 512292 h 10790821"/>
              <a:gd name="connsiteX14" fmla="*/ 11514137 w 12944544"/>
              <a:gd name="connsiteY14" fmla="*/ 902222 h 10790821"/>
              <a:gd name="connsiteX15" fmla="*/ 12005141 w 12944544"/>
              <a:gd name="connsiteY15" fmla="*/ 1306681 h 10790821"/>
              <a:gd name="connsiteX16" fmla="*/ 12944544 w 12944544"/>
              <a:gd name="connsiteY16" fmla="*/ 1553249 h 10790821"/>
              <a:gd name="connsiteX0" fmla="*/ 0 w 12654258"/>
              <a:gd name="connsiteY0" fmla="*/ 10790821 h 10790821"/>
              <a:gd name="connsiteX1" fmla="*/ 1546151 w 12654258"/>
              <a:gd name="connsiteY1" fmla="*/ 8698791 h 10790821"/>
              <a:gd name="connsiteX2" fmla="*/ 2013984 w 12654258"/>
              <a:gd name="connsiteY2" fmla="*/ 7646168 h 10790821"/>
              <a:gd name="connsiteX3" fmla="*/ 3321789 w 12654258"/>
              <a:gd name="connsiteY3" fmla="*/ 6019387 h 10790821"/>
              <a:gd name="connsiteX4" fmla="*/ 4044802 w 12654258"/>
              <a:gd name="connsiteY4" fmla="*/ 4871070 h 10790821"/>
              <a:gd name="connsiteX5" fmla="*/ 5094759 w 12654258"/>
              <a:gd name="connsiteY5" fmla="*/ 3299254 h 10790821"/>
              <a:gd name="connsiteX6" fmla="*/ 6702942 w 12654258"/>
              <a:gd name="connsiteY6" fmla="*/ 1502601 h 10790821"/>
              <a:gd name="connsiteX7" fmla="*/ 7600381 w 12654258"/>
              <a:gd name="connsiteY7" fmla="*/ 730489 h 10790821"/>
              <a:gd name="connsiteX8" fmla="*/ 8439255 w 12654258"/>
              <a:gd name="connsiteY8" fmla="*/ 851220 h 10790821"/>
              <a:gd name="connsiteX9" fmla="*/ 9083482 w 12654258"/>
              <a:gd name="connsiteY9" fmla="*/ 497889 h 10790821"/>
              <a:gd name="connsiteX10" fmla="*/ 9684722 w 12654258"/>
              <a:gd name="connsiteY10" fmla="*/ 302763 h 10790821"/>
              <a:gd name="connsiteX11" fmla="*/ 10092495 w 12654258"/>
              <a:gd name="connsiteY11" fmla="*/ 43271 h 10790821"/>
              <a:gd name="connsiteX12" fmla="*/ 10500318 w 12654258"/>
              <a:gd name="connsiteY12" fmla="*/ 48191 h 10790821"/>
              <a:gd name="connsiteX13" fmla="*/ 11062655 w 12654258"/>
              <a:gd name="connsiteY13" fmla="*/ 512292 h 10790821"/>
              <a:gd name="connsiteX14" fmla="*/ 11514137 w 12654258"/>
              <a:gd name="connsiteY14" fmla="*/ 902222 h 10790821"/>
              <a:gd name="connsiteX15" fmla="*/ 12005141 w 12654258"/>
              <a:gd name="connsiteY15" fmla="*/ 1306681 h 10790821"/>
              <a:gd name="connsiteX16" fmla="*/ 12654258 w 12654258"/>
              <a:gd name="connsiteY16" fmla="*/ 1422620 h 10790821"/>
              <a:gd name="connsiteX0" fmla="*/ 0 w 12610715"/>
              <a:gd name="connsiteY0" fmla="*/ 10790821 h 10790821"/>
              <a:gd name="connsiteX1" fmla="*/ 1546151 w 12610715"/>
              <a:gd name="connsiteY1" fmla="*/ 8698791 h 10790821"/>
              <a:gd name="connsiteX2" fmla="*/ 2013984 w 12610715"/>
              <a:gd name="connsiteY2" fmla="*/ 7646168 h 10790821"/>
              <a:gd name="connsiteX3" fmla="*/ 3321789 w 12610715"/>
              <a:gd name="connsiteY3" fmla="*/ 6019387 h 10790821"/>
              <a:gd name="connsiteX4" fmla="*/ 4044802 w 12610715"/>
              <a:gd name="connsiteY4" fmla="*/ 4871070 h 10790821"/>
              <a:gd name="connsiteX5" fmla="*/ 5094759 w 12610715"/>
              <a:gd name="connsiteY5" fmla="*/ 3299254 h 10790821"/>
              <a:gd name="connsiteX6" fmla="*/ 6702942 w 12610715"/>
              <a:gd name="connsiteY6" fmla="*/ 1502601 h 10790821"/>
              <a:gd name="connsiteX7" fmla="*/ 7600381 w 12610715"/>
              <a:gd name="connsiteY7" fmla="*/ 730489 h 10790821"/>
              <a:gd name="connsiteX8" fmla="*/ 8439255 w 12610715"/>
              <a:gd name="connsiteY8" fmla="*/ 851220 h 10790821"/>
              <a:gd name="connsiteX9" fmla="*/ 9083482 w 12610715"/>
              <a:gd name="connsiteY9" fmla="*/ 497889 h 10790821"/>
              <a:gd name="connsiteX10" fmla="*/ 9684722 w 12610715"/>
              <a:gd name="connsiteY10" fmla="*/ 302763 h 10790821"/>
              <a:gd name="connsiteX11" fmla="*/ 10092495 w 12610715"/>
              <a:gd name="connsiteY11" fmla="*/ 43271 h 10790821"/>
              <a:gd name="connsiteX12" fmla="*/ 10500318 w 12610715"/>
              <a:gd name="connsiteY12" fmla="*/ 48191 h 10790821"/>
              <a:gd name="connsiteX13" fmla="*/ 11062655 w 12610715"/>
              <a:gd name="connsiteY13" fmla="*/ 512292 h 10790821"/>
              <a:gd name="connsiteX14" fmla="*/ 11514137 w 12610715"/>
              <a:gd name="connsiteY14" fmla="*/ 902222 h 10790821"/>
              <a:gd name="connsiteX15" fmla="*/ 12005141 w 12610715"/>
              <a:gd name="connsiteY15" fmla="*/ 1306681 h 10790821"/>
              <a:gd name="connsiteX16" fmla="*/ 12610715 w 12610715"/>
              <a:gd name="connsiteY16" fmla="*/ 1611306 h 10790821"/>
              <a:gd name="connsiteX0" fmla="*/ 0 w 12552657"/>
              <a:gd name="connsiteY0" fmla="*/ 10790821 h 10790821"/>
              <a:gd name="connsiteX1" fmla="*/ 1546151 w 12552657"/>
              <a:gd name="connsiteY1" fmla="*/ 8698791 h 10790821"/>
              <a:gd name="connsiteX2" fmla="*/ 2013984 w 12552657"/>
              <a:gd name="connsiteY2" fmla="*/ 7646168 h 10790821"/>
              <a:gd name="connsiteX3" fmla="*/ 3321789 w 12552657"/>
              <a:gd name="connsiteY3" fmla="*/ 6019387 h 10790821"/>
              <a:gd name="connsiteX4" fmla="*/ 4044802 w 12552657"/>
              <a:gd name="connsiteY4" fmla="*/ 4871070 h 10790821"/>
              <a:gd name="connsiteX5" fmla="*/ 5094759 w 12552657"/>
              <a:gd name="connsiteY5" fmla="*/ 3299254 h 10790821"/>
              <a:gd name="connsiteX6" fmla="*/ 6702942 w 12552657"/>
              <a:gd name="connsiteY6" fmla="*/ 1502601 h 10790821"/>
              <a:gd name="connsiteX7" fmla="*/ 7600381 w 12552657"/>
              <a:gd name="connsiteY7" fmla="*/ 730489 h 10790821"/>
              <a:gd name="connsiteX8" fmla="*/ 8439255 w 12552657"/>
              <a:gd name="connsiteY8" fmla="*/ 851220 h 10790821"/>
              <a:gd name="connsiteX9" fmla="*/ 9083482 w 12552657"/>
              <a:gd name="connsiteY9" fmla="*/ 497889 h 10790821"/>
              <a:gd name="connsiteX10" fmla="*/ 9684722 w 12552657"/>
              <a:gd name="connsiteY10" fmla="*/ 302763 h 10790821"/>
              <a:gd name="connsiteX11" fmla="*/ 10092495 w 12552657"/>
              <a:gd name="connsiteY11" fmla="*/ 43271 h 10790821"/>
              <a:gd name="connsiteX12" fmla="*/ 10500318 w 12552657"/>
              <a:gd name="connsiteY12" fmla="*/ 48191 h 10790821"/>
              <a:gd name="connsiteX13" fmla="*/ 11062655 w 12552657"/>
              <a:gd name="connsiteY13" fmla="*/ 512292 h 10790821"/>
              <a:gd name="connsiteX14" fmla="*/ 11514137 w 12552657"/>
              <a:gd name="connsiteY14" fmla="*/ 902222 h 10790821"/>
              <a:gd name="connsiteX15" fmla="*/ 12005141 w 12552657"/>
              <a:gd name="connsiteY15" fmla="*/ 1306681 h 10790821"/>
              <a:gd name="connsiteX16" fmla="*/ 12552657 w 12552657"/>
              <a:gd name="connsiteY16" fmla="*/ 1596792 h 10790821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046704 w 12594220"/>
              <a:gd name="connsiteY15" fmla="*/ 1306681 h 10810004"/>
              <a:gd name="connsiteX16" fmla="*/ 12594220 w 12594220"/>
              <a:gd name="connsiteY16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1555700 w 12594220"/>
              <a:gd name="connsiteY14" fmla="*/ 902222 h 10810004"/>
              <a:gd name="connsiteX15" fmla="*/ 12594220 w 12594220"/>
              <a:gd name="connsiteY15" fmla="*/ 1596792 h 10810004"/>
              <a:gd name="connsiteX0" fmla="*/ 0 w 12594220"/>
              <a:gd name="connsiteY0" fmla="*/ 10810004 h 10810004"/>
              <a:gd name="connsiteX1" fmla="*/ 1587714 w 12594220"/>
              <a:gd name="connsiteY1" fmla="*/ 8698791 h 10810004"/>
              <a:gd name="connsiteX2" fmla="*/ 2055547 w 12594220"/>
              <a:gd name="connsiteY2" fmla="*/ 7646168 h 10810004"/>
              <a:gd name="connsiteX3" fmla="*/ 3363352 w 12594220"/>
              <a:gd name="connsiteY3" fmla="*/ 6019387 h 10810004"/>
              <a:gd name="connsiteX4" fmla="*/ 4086365 w 12594220"/>
              <a:gd name="connsiteY4" fmla="*/ 4871070 h 10810004"/>
              <a:gd name="connsiteX5" fmla="*/ 5136322 w 12594220"/>
              <a:gd name="connsiteY5" fmla="*/ 3299254 h 10810004"/>
              <a:gd name="connsiteX6" fmla="*/ 6744505 w 12594220"/>
              <a:gd name="connsiteY6" fmla="*/ 1502601 h 10810004"/>
              <a:gd name="connsiteX7" fmla="*/ 7641944 w 12594220"/>
              <a:gd name="connsiteY7" fmla="*/ 730489 h 10810004"/>
              <a:gd name="connsiteX8" fmla="*/ 8480818 w 12594220"/>
              <a:gd name="connsiteY8" fmla="*/ 851220 h 10810004"/>
              <a:gd name="connsiteX9" fmla="*/ 9125045 w 12594220"/>
              <a:gd name="connsiteY9" fmla="*/ 497889 h 10810004"/>
              <a:gd name="connsiteX10" fmla="*/ 9726285 w 12594220"/>
              <a:gd name="connsiteY10" fmla="*/ 302763 h 10810004"/>
              <a:gd name="connsiteX11" fmla="*/ 10134058 w 12594220"/>
              <a:gd name="connsiteY11" fmla="*/ 43271 h 10810004"/>
              <a:gd name="connsiteX12" fmla="*/ 10541881 w 12594220"/>
              <a:gd name="connsiteY12" fmla="*/ 48191 h 10810004"/>
              <a:gd name="connsiteX13" fmla="*/ 11104218 w 12594220"/>
              <a:gd name="connsiteY13" fmla="*/ 512292 h 10810004"/>
              <a:gd name="connsiteX14" fmla="*/ 12594220 w 12594220"/>
              <a:gd name="connsiteY14" fmla="*/ 1596792 h 10810004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125045 w 12594220"/>
              <a:gd name="connsiteY9" fmla="*/ 453510 h 10765625"/>
              <a:gd name="connsiteX10" fmla="*/ 9726285 w 12594220"/>
              <a:gd name="connsiteY10" fmla="*/ 258384 h 10765625"/>
              <a:gd name="connsiteX11" fmla="*/ 10541881 w 12594220"/>
              <a:gd name="connsiteY11" fmla="*/ 3812 h 10765625"/>
              <a:gd name="connsiteX12" fmla="*/ 11104218 w 12594220"/>
              <a:gd name="connsiteY12" fmla="*/ 467913 h 10765625"/>
              <a:gd name="connsiteX13" fmla="*/ 12594220 w 12594220"/>
              <a:gd name="connsiteY13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5136322 w 12594220"/>
              <a:gd name="connsiteY5" fmla="*/ 3254875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744505 w 12594220"/>
              <a:gd name="connsiteY6" fmla="*/ 1458222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641944 w 12594220"/>
              <a:gd name="connsiteY7" fmla="*/ 686110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765625 h 10765625"/>
              <a:gd name="connsiteX1" fmla="*/ 1587714 w 12594220"/>
              <a:gd name="connsiteY1" fmla="*/ 8654412 h 10765625"/>
              <a:gd name="connsiteX2" fmla="*/ 2055547 w 12594220"/>
              <a:gd name="connsiteY2" fmla="*/ 7601789 h 10765625"/>
              <a:gd name="connsiteX3" fmla="*/ 3363352 w 12594220"/>
              <a:gd name="connsiteY3" fmla="*/ 5975008 h 10765625"/>
              <a:gd name="connsiteX4" fmla="*/ 4086365 w 12594220"/>
              <a:gd name="connsiteY4" fmla="*/ 4826691 h 10765625"/>
              <a:gd name="connsiteX5" fmla="*/ 4499013 w 12594220"/>
              <a:gd name="connsiteY5" fmla="*/ 4266257 h 10765625"/>
              <a:gd name="connsiteX6" fmla="*/ 6121050 w 12594220"/>
              <a:gd name="connsiteY6" fmla="*/ 4423095 h 10765625"/>
              <a:gd name="connsiteX7" fmla="*/ 7461835 w 12594220"/>
              <a:gd name="connsiteY7" fmla="*/ 3900365 h 10765625"/>
              <a:gd name="connsiteX8" fmla="*/ 8480818 w 12594220"/>
              <a:gd name="connsiteY8" fmla="*/ 806841 h 10765625"/>
              <a:gd name="connsiteX9" fmla="*/ 9726285 w 12594220"/>
              <a:gd name="connsiteY9" fmla="*/ 258384 h 10765625"/>
              <a:gd name="connsiteX10" fmla="*/ 10541881 w 12594220"/>
              <a:gd name="connsiteY10" fmla="*/ 3812 h 10765625"/>
              <a:gd name="connsiteX11" fmla="*/ 11104218 w 12594220"/>
              <a:gd name="connsiteY11" fmla="*/ 467913 h 10765625"/>
              <a:gd name="connsiteX12" fmla="*/ 12594220 w 12594220"/>
              <a:gd name="connsiteY12" fmla="*/ 1552413 h 10765625"/>
              <a:gd name="connsiteX0" fmla="*/ 0 w 12594220"/>
              <a:gd name="connsiteY0" fmla="*/ 10847633 h 10847633"/>
              <a:gd name="connsiteX1" fmla="*/ 1587714 w 12594220"/>
              <a:gd name="connsiteY1" fmla="*/ 8736420 h 10847633"/>
              <a:gd name="connsiteX2" fmla="*/ 2055547 w 12594220"/>
              <a:gd name="connsiteY2" fmla="*/ 7683797 h 10847633"/>
              <a:gd name="connsiteX3" fmla="*/ 3363352 w 12594220"/>
              <a:gd name="connsiteY3" fmla="*/ 6057016 h 10847633"/>
              <a:gd name="connsiteX4" fmla="*/ 4086365 w 12594220"/>
              <a:gd name="connsiteY4" fmla="*/ 4908699 h 10847633"/>
              <a:gd name="connsiteX5" fmla="*/ 4499013 w 12594220"/>
              <a:gd name="connsiteY5" fmla="*/ 4348265 h 10847633"/>
              <a:gd name="connsiteX6" fmla="*/ 6121050 w 12594220"/>
              <a:gd name="connsiteY6" fmla="*/ 4505103 h 10847633"/>
              <a:gd name="connsiteX7" fmla="*/ 7461835 w 12594220"/>
              <a:gd name="connsiteY7" fmla="*/ 3982373 h 10847633"/>
              <a:gd name="connsiteX8" fmla="*/ 8356127 w 12594220"/>
              <a:gd name="connsiteY8" fmla="*/ 3285685 h 10847633"/>
              <a:gd name="connsiteX9" fmla="*/ 9726285 w 12594220"/>
              <a:gd name="connsiteY9" fmla="*/ 340392 h 10847633"/>
              <a:gd name="connsiteX10" fmla="*/ 10541881 w 12594220"/>
              <a:gd name="connsiteY10" fmla="*/ 85820 h 10847633"/>
              <a:gd name="connsiteX11" fmla="*/ 11104218 w 12594220"/>
              <a:gd name="connsiteY11" fmla="*/ 549921 h 10847633"/>
              <a:gd name="connsiteX12" fmla="*/ 12594220 w 12594220"/>
              <a:gd name="connsiteY12" fmla="*/ 1634421 h 10847633"/>
              <a:gd name="connsiteX0" fmla="*/ 0 w 12594220"/>
              <a:gd name="connsiteY0" fmla="*/ 10864538 h 10864538"/>
              <a:gd name="connsiteX1" fmla="*/ 1587714 w 12594220"/>
              <a:gd name="connsiteY1" fmla="*/ 8753325 h 10864538"/>
              <a:gd name="connsiteX2" fmla="*/ 2055547 w 12594220"/>
              <a:gd name="connsiteY2" fmla="*/ 7700702 h 10864538"/>
              <a:gd name="connsiteX3" fmla="*/ 3363352 w 12594220"/>
              <a:gd name="connsiteY3" fmla="*/ 6073921 h 10864538"/>
              <a:gd name="connsiteX4" fmla="*/ 4086365 w 12594220"/>
              <a:gd name="connsiteY4" fmla="*/ 4925604 h 10864538"/>
              <a:gd name="connsiteX5" fmla="*/ 4499013 w 12594220"/>
              <a:gd name="connsiteY5" fmla="*/ 4365170 h 10864538"/>
              <a:gd name="connsiteX6" fmla="*/ 6121050 w 12594220"/>
              <a:gd name="connsiteY6" fmla="*/ 4522008 h 10864538"/>
              <a:gd name="connsiteX7" fmla="*/ 7461835 w 12594220"/>
              <a:gd name="connsiteY7" fmla="*/ 3999278 h 10864538"/>
              <a:gd name="connsiteX8" fmla="*/ 8356127 w 12594220"/>
              <a:gd name="connsiteY8" fmla="*/ 3302590 h 10864538"/>
              <a:gd name="connsiteX9" fmla="*/ 8825739 w 12594220"/>
              <a:gd name="connsiteY9" fmla="*/ 2754133 h 10864538"/>
              <a:gd name="connsiteX10" fmla="*/ 10541881 w 12594220"/>
              <a:gd name="connsiteY10" fmla="*/ 102725 h 10864538"/>
              <a:gd name="connsiteX11" fmla="*/ 11104218 w 12594220"/>
              <a:gd name="connsiteY11" fmla="*/ 566826 h 10864538"/>
              <a:gd name="connsiteX12" fmla="*/ 12594220 w 12594220"/>
              <a:gd name="connsiteY12" fmla="*/ 1651326 h 10864538"/>
              <a:gd name="connsiteX0" fmla="*/ 0 w 12594220"/>
              <a:gd name="connsiteY0" fmla="*/ 10303625 h 10303625"/>
              <a:gd name="connsiteX1" fmla="*/ 1587714 w 12594220"/>
              <a:gd name="connsiteY1" fmla="*/ 8192412 h 10303625"/>
              <a:gd name="connsiteX2" fmla="*/ 2055547 w 12594220"/>
              <a:gd name="connsiteY2" fmla="*/ 7139789 h 10303625"/>
              <a:gd name="connsiteX3" fmla="*/ 3363352 w 12594220"/>
              <a:gd name="connsiteY3" fmla="*/ 5513008 h 10303625"/>
              <a:gd name="connsiteX4" fmla="*/ 4086365 w 12594220"/>
              <a:gd name="connsiteY4" fmla="*/ 4364691 h 10303625"/>
              <a:gd name="connsiteX5" fmla="*/ 4499013 w 12594220"/>
              <a:gd name="connsiteY5" fmla="*/ 3804257 h 10303625"/>
              <a:gd name="connsiteX6" fmla="*/ 6121050 w 12594220"/>
              <a:gd name="connsiteY6" fmla="*/ 3961095 h 10303625"/>
              <a:gd name="connsiteX7" fmla="*/ 7461835 w 12594220"/>
              <a:gd name="connsiteY7" fmla="*/ 3438365 h 10303625"/>
              <a:gd name="connsiteX8" fmla="*/ 8356127 w 12594220"/>
              <a:gd name="connsiteY8" fmla="*/ 2741677 h 10303625"/>
              <a:gd name="connsiteX9" fmla="*/ 8825739 w 12594220"/>
              <a:gd name="connsiteY9" fmla="*/ 2193220 h 10303625"/>
              <a:gd name="connsiteX10" fmla="*/ 9516645 w 12594220"/>
              <a:gd name="connsiteY10" fmla="*/ 1841667 h 10303625"/>
              <a:gd name="connsiteX11" fmla="*/ 11104218 w 12594220"/>
              <a:gd name="connsiteY11" fmla="*/ 5913 h 10303625"/>
              <a:gd name="connsiteX12" fmla="*/ 12594220 w 12594220"/>
              <a:gd name="connsiteY12" fmla="*/ 1090413 h 10303625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516645 w 12594220"/>
              <a:gd name="connsiteY10" fmla="*/ 775684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563891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37642 h 9237642"/>
              <a:gd name="connsiteX1" fmla="*/ 1587714 w 12594220"/>
              <a:gd name="connsiteY1" fmla="*/ 7126429 h 9237642"/>
              <a:gd name="connsiteX2" fmla="*/ 2055547 w 12594220"/>
              <a:gd name="connsiteY2" fmla="*/ 6073806 h 9237642"/>
              <a:gd name="connsiteX3" fmla="*/ 3363352 w 12594220"/>
              <a:gd name="connsiteY3" fmla="*/ 4447025 h 9237642"/>
              <a:gd name="connsiteX4" fmla="*/ 4086365 w 12594220"/>
              <a:gd name="connsiteY4" fmla="*/ 3298708 h 9237642"/>
              <a:gd name="connsiteX5" fmla="*/ 4499013 w 12594220"/>
              <a:gd name="connsiteY5" fmla="*/ 2738274 h 9237642"/>
              <a:gd name="connsiteX6" fmla="*/ 6121050 w 12594220"/>
              <a:gd name="connsiteY6" fmla="*/ 2895112 h 9237642"/>
              <a:gd name="connsiteX7" fmla="*/ 7461835 w 12594220"/>
              <a:gd name="connsiteY7" fmla="*/ 2372382 h 9237642"/>
              <a:gd name="connsiteX8" fmla="*/ 8356127 w 12594220"/>
              <a:gd name="connsiteY8" fmla="*/ 1675694 h 9237642"/>
              <a:gd name="connsiteX9" fmla="*/ 8825739 w 12594220"/>
              <a:gd name="connsiteY9" fmla="*/ 1127237 h 9237642"/>
              <a:gd name="connsiteX10" fmla="*/ 9724463 w 12594220"/>
              <a:gd name="connsiteY10" fmla="*/ 720266 h 9237642"/>
              <a:gd name="connsiteX11" fmla="*/ 10605455 w 12594220"/>
              <a:gd name="connsiteY11" fmla="*/ 962694 h 9237642"/>
              <a:gd name="connsiteX12" fmla="*/ 12594220 w 12594220"/>
              <a:gd name="connsiteY12" fmla="*/ 24430 h 9237642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024 h 9243024"/>
              <a:gd name="connsiteX1" fmla="*/ 1587714 w 12594220"/>
              <a:gd name="connsiteY1" fmla="*/ 7131811 h 9243024"/>
              <a:gd name="connsiteX2" fmla="*/ 2055547 w 12594220"/>
              <a:gd name="connsiteY2" fmla="*/ 6079188 h 9243024"/>
              <a:gd name="connsiteX3" fmla="*/ 3363352 w 12594220"/>
              <a:gd name="connsiteY3" fmla="*/ 4452407 h 9243024"/>
              <a:gd name="connsiteX4" fmla="*/ 4086365 w 12594220"/>
              <a:gd name="connsiteY4" fmla="*/ 3304090 h 9243024"/>
              <a:gd name="connsiteX5" fmla="*/ 4499013 w 12594220"/>
              <a:gd name="connsiteY5" fmla="*/ 2743656 h 9243024"/>
              <a:gd name="connsiteX6" fmla="*/ 6121050 w 12594220"/>
              <a:gd name="connsiteY6" fmla="*/ 2900494 h 9243024"/>
              <a:gd name="connsiteX7" fmla="*/ 7461835 w 12594220"/>
              <a:gd name="connsiteY7" fmla="*/ 2377764 h 9243024"/>
              <a:gd name="connsiteX8" fmla="*/ 8356127 w 12594220"/>
              <a:gd name="connsiteY8" fmla="*/ 1681076 h 9243024"/>
              <a:gd name="connsiteX9" fmla="*/ 8825739 w 12594220"/>
              <a:gd name="connsiteY9" fmla="*/ 1132619 h 9243024"/>
              <a:gd name="connsiteX10" fmla="*/ 9724463 w 12594220"/>
              <a:gd name="connsiteY10" fmla="*/ 725648 h 9243024"/>
              <a:gd name="connsiteX11" fmla="*/ 10605455 w 12594220"/>
              <a:gd name="connsiteY11" fmla="*/ 968076 h 9243024"/>
              <a:gd name="connsiteX12" fmla="*/ 12594220 w 12594220"/>
              <a:gd name="connsiteY12" fmla="*/ 29812 h 9243024"/>
              <a:gd name="connsiteX0" fmla="*/ 0 w 12594220"/>
              <a:gd name="connsiteY0" fmla="*/ 9243680 h 9243680"/>
              <a:gd name="connsiteX1" fmla="*/ 1587714 w 12594220"/>
              <a:gd name="connsiteY1" fmla="*/ 7132467 h 9243680"/>
              <a:gd name="connsiteX2" fmla="*/ 2055547 w 12594220"/>
              <a:gd name="connsiteY2" fmla="*/ 6079844 h 9243680"/>
              <a:gd name="connsiteX3" fmla="*/ 3363352 w 12594220"/>
              <a:gd name="connsiteY3" fmla="*/ 4453063 h 9243680"/>
              <a:gd name="connsiteX4" fmla="*/ 4086365 w 12594220"/>
              <a:gd name="connsiteY4" fmla="*/ 3304746 h 9243680"/>
              <a:gd name="connsiteX5" fmla="*/ 4499013 w 12594220"/>
              <a:gd name="connsiteY5" fmla="*/ 2744312 h 9243680"/>
              <a:gd name="connsiteX6" fmla="*/ 6121050 w 12594220"/>
              <a:gd name="connsiteY6" fmla="*/ 2901150 h 9243680"/>
              <a:gd name="connsiteX7" fmla="*/ 7461835 w 12594220"/>
              <a:gd name="connsiteY7" fmla="*/ 2378420 h 9243680"/>
              <a:gd name="connsiteX8" fmla="*/ 8356127 w 12594220"/>
              <a:gd name="connsiteY8" fmla="*/ 1681732 h 9243680"/>
              <a:gd name="connsiteX9" fmla="*/ 8825739 w 12594220"/>
              <a:gd name="connsiteY9" fmla="*/ 1133275 h 9243680"/>
              <a:gd name="connsiteX10" fmla="*/ 9724463 w 12594220"/>
              <a:gd name="connsiteY10" fmla="*/ 726304 h 9243680"/>
              <a:gd name="connsiteX11" fmla="*/ 10799419 w 12594220"/>
              <a:gd name="connsiteY11" fmla="*/ 941022 h 9243680"/>
              <a:gd name="connsiteX12" fmla="*/ 12594220 w 12594220"/>
              <a:gd name="connsiteY12" fmla="*/ 30468 h 9243680"/>
              <a:gd name="connsiteX0" fmla="*/ 0 w 10799419"/>
              <a:gd name="connsiteY0" fmla="*/ 8521032 h 8521032"/>
              <a:gd name="connsiteX1" fmla="*/ 1587714 w 10799419"/>
              <a:gd name="connsiteY1" fmla="*/ 6409819 h 8521032"/>
              <a:gd name="connsiteX2" fmla="*/ 2055547 w 10799419"/>
              <a:gd name="connsiteY2" fmla="*/ 5357196 h 8521032"/>
              <a:gd name="connsiteX3" fmla="*/ 3363352 w 10799419"/>
              <a:gd name="connsiteY3" fmla="*/ 3730415 h 8521032"/>
              <a:gd name="connsiteX4" fmla="*/ 4086365 w 10799419"/>
              <a:gd name="connsiteY4" fmla="*/ 2582098 h 8521032"/>
              <a:gd name="connsiteX5" fmla="*/ 4499013 w 10799419"/>
              <a:gd name="connsiteY5" fmla="*/ 2021664 h 8521032"/>
              <a:gd name="connsiteX6" fmla="*/ 6121050 w 10799419"/>
              <a:gd name="connsiteY6" fmla="*/ 2178502 h 8521032"/>
              <a:gd name="connsiteX7" fmla="*/ 7461835 w 10799419"/>
              <a:gd name="connsiteY7" fmla="*/ 1655772 h 8521032"/>
              <a:gd name="connsiteX8" fmla="*/ 8356127 w 10799419"/>
              <a:gd name="connsiteY8" fmla="*/ 959084 h 8521032"/>
              <a:gd name="connsiteX9" fmla="*/ 8825739 w 10799419"/>
              <a:gd name="connsiteY9" fmla="*/ 410627 h 8521032"/>
              <a:gd name="connsiteX10" fmla="*/ 9724463 w 10799419"/>
              <a:gd name="connsiteY10" fmla="*/ 3656 h 8521032"/>
              <a:gd name="connsiteX11" fmla="*/ 10799419 w 10799419"/>
              <a:gd name="connsiteY11" fmla="*/ 218374 h 8521032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1406458"/>
              <a:gd name="connsiteY0" fmla="*/ 8522458 h 8522458"/>
              <a:gd name="connsiteX1" fmla="*/ 1587714 w 11406458"/>
              <a:gd name="connsiteY1" fmla="*/ 6411245 h 8522458"/>
              <a:gd name="connsiteX2" fmla="*/ 2055547 w 11406458"/>
              <a:gd name="connsiteY2" fmla="*/ 5358622 h 8522458"/>
              <a:gd name="connsiteX3" fmla="*/ 3363352 w 11406458"/>
              <a:gd name="connsiteY3" fmla="*/ 3731841 h 8522458"/>
              <a:gd name="connsiteX4" fmla="*/ 4086365 w 11406458"/>
              <a:gd name="connsiteY4" fmla="*/ 2583524 h 8522458"/>
              <a:gd name="connsiteX5" fmla="*/ 4499013 w 11406458"/>
              <a:gd name="connsiteY5" fmla="*/ 2023090 h 8522458"/>
              <a:gd name="connsiteX6" fmla="*/ 6121050 w 11406458"/>
              <a:gd name="connsiteY6" fmla="*/ 2179928 h 8522458"/>
              <a:gd name="connsiteX7" fmla="*/ 7461835 w 11406458"/>
              <a:gd name="connsiteY7" fmla="*/ 1657198 h 8522458"/>
              <a:gd name="connsiteX8" fmla="*/ 8356127 w 11406458"/>
              <a:gd name="connsiteY8" fmla="*/ 960510 h 8522458"/>
              <a:gd name="connsiteX9" fmla="*/ 8825739 w 11406458"/>
              <a:gd name="connsiteY9" fmla="*/ 412053 h 8522458"/>
              <a:gd name="connsiteX10" fmla="*/ 9724463 w 11406458"/>
              <a:gd name="connsiteY10" fmla="*/ 5082 h 8522458"/>
              <a:gd name="connsiteX11" fmla="*/ 11406458 w 11406458"/>
              <a:gd name="connsiteY11" fmla="*/ 696210 h 8522458"/>
              <a:gd name="connsiteX0" fmla="*/ 0 w 12610569"/>
              <a:gd name="connsiteY0" fmla="*/ 8950837 h 8950837"/>
              <a:gd name="connsiteX1" fmla="*/ 1587714 w 12610569"/>
              <a:gd name="connsiteY1" fmla="*/ 6839624 h 8950837"/>
              <a:gd name="connsiteX2" fmla="*/ 2055547 w 12610569"/>
              <a:gd name="connsiteY2" fmla="*/ 5787001 h 8950837"/>
              <a:gd name="connsiteX3" fmla="*/ 3363352 w 12610569"/>
              <a:gd name="connsiteY3" fmla="*/ 4160220 h 8950837"/>
              <a:gd name="connsiteX4" fmla="*/ 4086365 w 12610569"/>
              <a:gd name="connsiteY4" fmla="*/ 3011903 h 8950837"/>
              <a:gd name="connsiteX5" fmla="*/ 4499013 w 12610569"/>
              <a:gd name="connsiteY5" fmla="*/ 2451469 h 8950837"/>
              <a:gd name="connsiteX6" fmla="*/ 6121050 w 12610569"/>
              <a:gd name="connsiteY6" fmla="*/ 2608307 h 8950837"/>
              <a:gd name="connsiteX7" fmla="*/ 7461835 w 12610569"/>
              <a:gd name="connsiteY7" fmla="*/ 2085577 h 8950837"/>
              <a:gd name="connsiteX8" fmla="*/ 8356127 w 12610569"/>
              <a:gd name="connsiteY8" fmla="*/ 1388889 h 8950837"/>
              <a:gd name="connsiteX9" fmla="*/ 8825739 w 12610569"/>
              <a:gd name="connsiteY9" fmla="*/ 840432 h 8950837"/>
              <a:gd name="connsiteX10" fmla="*/ 9724463 w 12610569"/>
              <a:gd name="connsiteY10" fmla="*/ 433461 h 8950837"/>
              <a:gd name="connsiteX11" fmla="*/ 12610569 w 12610569"/>
              <a:gd name="connsiteY11" fmla="*/ 74387 h 8950837"/>
              <a:gd name="connsiteX0" fmla="*/ 0 w 12610569"/>
              <a:gd name="connsiteY0" fmla="*/ 8910976 h 8910976"/>
              <a:gd name="connsiteX1" fmla="*/ 1587714 w 12610569"/>
              <a:gd name="connsiteY1" fmla="*/ 6799763 h 8910976"/>
              <a:gd name="connsiteX2" fmla="*/ 2055547 w 12610569"/>
              <a:gd name="connsiteY2" fmla="*/ 5747140 h 8910976"/>
              <a:gd name="connsiteX3" fmla="*/ 3363352 w 12610569"/>
              <a:gd name="connsiteY3" fmla="*/ 4120359 h 8910976"/>
              <a:gd name="connsiteX4" fmla="*/ 4086365 w 12610569"/>
              <a:gd name="connsiteY4" fmla="*/ 2972042 h 8910976"/>
              <a:gd name="connsiteX5" fmla="*/ 4499013 w 12610569"/>
              <a:gd name="connsiteY5" fmla="*/ 2411608 h 8910976"/>
              <a:gd name="connsiteX6" fmla="*/ 6121050 w 12610569"/>
              <a:gd name="connsiteY6" fmla="*/ 2568446 h 8910976"/>
              <a:gd name="connsiteX7" fmla="*/ 7461835 w 12610569"/>
              <a:gd name="connsiteY7" fmla="*/ 2045716 h 8910976"/>
              <a:gd name="connsiteX8" fmla="*/ 8356127 w 12610569"/>
              <a:gd name="connsiteY8" fmla="*/ 1349028 h 8910976"/>
              <a:gd name="connsiteX9" fmla="*/ 8825739 w 12610569"/>
              <a:gd name="connsiteY9" fmla="*/ 800571 h 8910976"/>
              <a:gd name="connsiteX10" fmla="*/ 9724463 w 12610569"/>
              <a:gd name="connsiteY10" fmla="*/ 393600 h 8910976"/>
              <a:gd name="connsiteX11" fmla="*/ 12610569 w 12610569"/>
              <a:gd name="connsiteY11" fmla="*/ 34526 h 8910976"/>
              <a:gd name="connsiteX0" fmla="*/ 0 w 12610569"/>
              <a:gd name="connsiteY0" fmla="*/ 8876450 h 8876450"/>
              <a:gd name="connsiteX1" fmla="*/ 1587714 w 12610569"/>
              <a:gd name="connsiteY1" fmla="*/ 6765237 h 8876450"/>
              <a:gd name="connsiteX2" fmla="*/ 2055547 w 12610569"/>
              <a:gd name="connsiteY2" fmla="*/ 5712614 h 8876450"/>
              <a:gd name="connsiteX3" fmla="*/ 3363352 w 12610569"/>
              <a:gd name="connsiteY3" fmla="*/ 4085833 h 8876450"/>
              <a:gd name="connsiteX4" fmla="*/ 4086365 w 12610569"/>
              <a:gd name="connsiteY4" fmla="*/ 2937516 h 8876450"/>
              <a:gd name="connsiteX5" fmla="*/ 4499013 w 12610569"/>
              <a:gd name="connsiteY5" fmla="*/ 2377082 h 8876450"/>
              <a:gd name="connsiteX6" fmla="*/ 6121050 w 12610569"/>
              <a:gd name="connsiteY6" fmla="*/ 2533920 h 8876450"/>
              <a:gd name="connsiteX7" fmla="*/ 7461835 w 12610569"/>
              <a:gd name="connsiteY7" fmla="*/ 2011190 h 8876450"/>
              <a:gd name="connsiteX8" fmla="*/ 8356127 w 12610569"/>
              <a:gd name="connsiteY8" fmla="*/ 1314502 h 8876450"/>
              <a:gd name="connsiteX9" fmla="*/ 8825739 w 12610569"/>
              <a:gd name="connsiteY9" fmla="*/ 766045 h 8876450"/>
              <a:gd name="connsiteX10" fmla="*/ 9724463 w 12610569"/>
              <a:gd name="connsiteY10" fmla="*/ 359074 h 8876450"/>
              <a:gd name="connsiteX11" fmla="*/ 11506628 w 12610569"/>
              <a:gd name="connsiteY11" fmla="*/ 266321 h 8876450"/>
              <a:gd name="connsiteX12" fmla="*/ 12610569 w 12610569"/>
              <a:gd name="connsiteY12" fmla="*/ 0 h 8876450"/>
              <a:gd name="connsiteX0" fmla="*/ 0 w 12438553"/>
              <a:gd name="connsiteY0" fmla="*/ 9012251 h 9012251"/>
              <a:gd name="connsiteX1" fmla="*/ 1587714 w 12438553"/>
              <a:gd name="connsiteY1" fmla="*/ 6901038 h 9012251"/>
              <a:gd name="connsiteX2" fmla="*/ 2055547 w 12438553"/>
              <a:gd name="connsiteY2" fmla="*/ 5848415 h 9012251"/>
              <a:gd name="connsiteX3" fmla="*/ 3363352 w 12438553"/>
              <a:gd name="connsiteY3" fmla="*/ 4221634 h 9012251"/>
              <a:gd name="connsiteX4" fmla="*/ 4086365 w 12438553"/>
              <a:gd name="connsiteY4" fmla="*/ 3073317 h 9012251"/>
              <a:gd name="connsiteX5" fmla="*/ 4499013 w 12438553"/>
              <a:gd name="connsiteY5" fmla="*/ 2512883 h 9012251"/>
              <a:gd name="connsiteX6" fmla="*/ 6121050 w 12438553"/>
              <a:gd name="connsiteY6" fmla="*/ 2669721 h 9012251"/>
              <a:gd name="connsiteX7" fmla="*/ 7461835 w 12438553"/>
              <a:gd name="connsiteY7" fmla="*/ 2146991 h 9012251"/>
              <a:gd name="connsiteX8" fmla="*/ 8356127 w 12438553"/>
              <a:gd name="connsiteY8" fmla="*/ 1450303 h 9012251"/>
              <a:gd name="connsiteX9" fmla="*/ 8825739 w 12438553"/>
              <a:gd name="connsiteY9" fmla="*/ 901846 h 9012251"/>
              <a:gd name="connsiteX10" fmla="*/ 9724463 w 12438553"/>
              <a:gd name="connsiteY10" fmla="*/ 494875 h 9012251"/>
              <a:gd name="connsiteX11" fmla="*/ 11506628 w 12438553"/>
              <a:gd name="connsiteY11" fmla="*/ 402122 h 9012251"/>
              <a:gd name="connsiteX12" fmla="*/ 12438553 w 12438553"/>
              <a:gd name="connsiteY12" fmla="*/ 0 h 9012251"/>
              <a:gd name="connsiteX0" fmla="*/ 0 w 12438553"/>
              <a:gd name="connsiteY0" fmla="*/ 9023478 h 9023478"/>
              <a:gd name="connsiteX1" fmla="*/ 1587714 w 12438553"/>
              <a:gd name="connsiteY1" fmla="*/ 6912265 h 9023478"/>
              <a:gd name="connsiteX2" fmla="*/ 2055547 w 12438553"/>
              <a:gd name="connsiteY2" fmla="*/ 5859642 h 9023478"/>
              <a:gd name="connsiteX3" fmla="*/ 3363352 w 12438553"/>
              <a:gd name="connsiteY3" fmla="*/ 4232861 h 9023478"/>
              <a:gd name="connsiteX4" fmla="*/ 4086365 w 12438553"/>
              <a:gd name="connsiteY4" fmla="*/ 3084544 h 9023478"/>
              <a:gd name="connsiteX5" fmla="*/ 4499013 w 12438553"/>
              <a:gd name="connsiteY5" fmla="*/ 2524110 h 9023478"/>
              <a:gd name="connsiteX6" fmla="*/ 6121050 w 12438553"/>
              <a:gd name="connsiteY6" fmla="*/ 2680948 h 9023478"/>
              <a:gd name="connsiteX7" fmla="*/ 7461835 w 12438553"/>
              <a:gd name="connsiteY7" fmla="*/ 2158218 h 9023478"/>
              <a:gd name="connsiteX8" fmla="*/ 8356127 w 12438553"/>
              <a:gd name="connsiteY8" fmla="*/ 1461530 h 9023478"/>
              <a:gd name="connsiteX9" fmla="*/ 8825739 w 12438553"/>
              <a:gd name="connsiteY9" fmla="*/ 913073 h 9023478"/>
              <a:gd name="connsiteX10" fmla="*/ 9724463 w 12438553"/>
              <a:gd name="connsiteY10" fmla="*/ 506102 h 9023478"/>
              <a:gd name="connsiteX11" fmla="*/ 11506628 w 12438553"/>
              <a:gd name="connsiteY11" fmla="*/ 413349 h 9023478"/>
              <a:gd name="connsiteX12" fmla="*/ 12438553 w 12438553"/>
              <a:gd name="connsiteY12" fmla="*/ 11227 h 9023478"/>
              <a:gd name="connsiteX0" fmla="*/ 0 w 12429499"/>
              <a:gd name="connsiteY0" fmla="*/ 8979356 h 8979356"/>
              <a:gd name="connsiteX1" fmla="*/ 1587714 w 12429499"/>
              <a:gd name="connsiteY1" fmla="*/ 6868143 h 8979356"/>
              <a:gd name="connsiteX2" fmla="*/ 2055547 w 12429499"/>
              <a:gd name="connsiteY2" fmla="*/ 5815520 h 8979356"/>
              <a:gd name="connsiteX3" fmla="*/ 3363352 w 12429499"/>
              <a:gd name="connsiteY3" fmla="*/ 4188739 h 8979356"/>
              <a:gd name="connsiteX4" fmla="*/ 4086365 w 12429499"/>
              <a:gd name="connsiteY4" fmla="*/ 3040422 h 8979356"/>
              <a:gd name="connsiteX5" fmla="*/ 4499013 w 12429499"/>
              <a:gd name="connsiteY5" fmla="*/ 2479988 h 8979356"/>
              <a:gd name="connsiteX6" fmla="*/ 6121050 w 12429499"/>
              <a:gd name="connsiteY6" fmla="*/ 2636826 h 8979356"/>
              <a:gd name="connsiteX7" fmla="*/ 7461835 w 12429499"/>
              <a:gd name="connsiteY7" fmla="*/ 2114096 h 8979356"/>
              <a:gd name="connsiteX8" fmla="*/ 8356127 w 12429499"/>
              <a:gd name="connsiteY8" fmla="*/ 1417408 h 8979356"/>
              <a:gd name="connsiteX9" fmla="*/ 8825739 w 12429499"/>
              <a:gd name="connsiteY9" fmla="*/ 868951 h 8979356"/>
              <a:gd name="connsiteX10" fmla="*/ 9724463 w 12429499"/>
              <a:gd name="connsiteY10" fmla="*/ 461980 h 8979356"/>
              <a:gd name="connsiteX11" fmla="*/ 11506628 w 12429499"/>
              <a:gd name="connsiteY11" fmla="*/ 369227 h 8979356"/>
              <a:gd name="connsiteX12" fmla="*/ 12429499 w 12429499"/>
              <a:gd name="connsiteY12" fmla="*/ 12372 h 8979356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506628 w 12429499"/>
              <a:gd name="connsiteY11" fmla="*/ 356855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66984 h 8966984"/>
              <a:gd name="connsiteX1" fmla="*/ 1587714 w 12429499"/>
              <a:gd name="connsiteY1" fmla="*/ 6855771 h 8966984"/>
              <a:gd name="connsiteX2" fmla="*/ 2055547 w 12429499"/>
              <a:gd name="connsiteY2" fmla="*/ 5803148 h 8966984"/>
              <a:gd name="connsiteX3" fmla="*/ 3363352 w 12429499"/>
              <a:gd name="connsiteY3" fmla="*/ 4176367 h 8966984"/>
              <a:gd name="connsiteX4" fmla="*/ 4086365 w 12429499"/>
              <a:gd name="connsiteY4" fmla="*/ 3028050 h 8966984"/>
              <a:gd name="connsiteX5" fmla="*/ 4499013 w 12429499"/>
              <a:gd name="connsiteY5" fmla="*/ 2467616 h 8966984"/>
              <a:gd name="connsiteX6" fmla="*/ 6121050 w 12429499"/>
              <a:gd name="connsiteY6" fmla="*/ 2624454 h 8966984"/>
              <a:gd name="connsiteX7" fmla="*/ 7461835 w 12429499"/>
              <a:gd name="connsiteY7" fmla="*/ 2101724 h 8966984"/>
              <a:gd name="connsiteX8" fmla="*/ 8356127 w 12429499"/>
              <a:gd name="connsiteY8" fmla="*/ 1405036 h 8966984"/>
              <a:gd name="connsiteX9" fmla="*/ 8825739 w 12429499"/>
              <a:gd name="connsiteY9" fmla="*/ 856579 h 8966984"/>
              <a:gd name="connsiteX10" fmla="*/ 9724463 w 12429499"/>
              <a:gd name="connsiteY10" fmla="*/ 449608 h 8966984"/>
              <a:gd name="connsiteX11" fmla="*/ 11488521 w 12429499"/>
              <a:gd name="connsiteY11" fmla="*/ 329694 h 8966984"/>
              <a:gd name="connsiteX12" fmla="*/ 12040782 w 12429499"/>
              <a:gd name="connsiteY12" fmla="*/ 166733 h 8966984"/>
              <a:gd name="connsiteX13" fmla="*/ 12429499 w 12429499"/>
              <a:gd name="connsiteY13" fmla="*/ 0 h 8966984"/>
              <a:gd name="connsiteX0" fmla="*/ 0 w 12429499"/>
              <a:gd name="connsiteY0" fmla="*/ 8985265 h 8985265"/>
              <a:gd name="connsiteX1" fmla="*/ 1587714 w 12429499"/>
              <a:gd name="connsiteY1" fmla="*/ 6874052 h 8985265"/>
              <a:gd name="connsiteX2" fmla="*/ 2055547 w 12429499"/>
              <a:gd name="connsiteY2" fmla="*/ 5821429 h 8985265"/>
              <a:gd name="connsiteX3" fmla="*/ 3363352 w 12429499"/>
              <a:gd name="connsiteY3" fmla="*/ 4194648 h 8985265"/>
              <a:gd name="connsiteX4" fmla="*/ 4086365 w 12429499"/>
              <a:gd name="connsiteY4" fmla="*/ 3046331 h 8985265"/>
              <a:gd name="connsiteX5" fmla="*/ 4499013 w 12429499"/>
              <a:gd name="connsiteY5" fmla="*/ 2485897 h 8985265"/>
              <a:gd name="connsiteX6" fmla="*/ 6121050 w 12429499"/>
              <a:gd name="connsiteY6" fmla="*/ 2642735 h 8985265"/>
              <a:gd name="connsiteX7" fmla="*/ 7461835 w 12429499"/>
              <a:gd name="connsiteY7" fmla="*/ 2120005 h 8985265"/>
              <a:gd name="connsiteX8" fmla="*/ 8356127 w 12429499"/>
              <a:gd name="connsiteY8" fmla="*/ 1423317 h 8985265"/>
              <a:gd name="connsiteX9" fmla="*/ 8825739 w 12429499"/>
              <a:gd name="connsiteY9" fmla="*/ 874860 h 8985265"/>
              <a:gd name="connsiteX10" fmla="*/ 9724463 w 12429499"/>
              <a:gd name="connsiteY10" fmla="*/ 467889 h 8985265"/>
              <a:gd name="connsiteX11" fmla="*/ 11488521 w 12429499"/>
              <a:gd name="connsiteY11" fmla="*/ 347975 h 8985265"/>
              <a:gd name="connsiteX12" fmla="*/ 12040782 w 12429499"/>
              <a:gd name="connsiteY12" fmla="*/ 185014 h 8985265"/>
              <a:gd name="connsiteX13" fmla="*/ 12429499 w 12429499"/>
              <a:gd name="connsiteY13" fmla="*/ 18281 h 8985265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1488521 w 12040782"/>
              <a:gd name="connsiteY11" fmla="*/ 162961 h 8800251"/>
              <a:gd name="connsiteX12" fmla="*/ 12040782 w 12040782"/>
              <a:gd name="connsiteY12" fmla="*/ 0 h 8800251"/>
              <a:gd name="connsiteX0" fmla="*/ 0 w 12040782"/>
              <a:gd name="connsiteY0" fmla="*/ 8800251 h 8800251"/>
              <a:gd name="connsiteX1" fmla="*/ 1587714 w 12040782"/>
              <a:gd name="connsiteY1" fmla="*/ 6689038 h 8800251"/>
              <a:gd name="connsiteX2" fmla="*/ 2055547 w 12040782"/>
              <a:gd name="connsiteY2" fmla="*/ 5636415 h 8800251"/>
              <a:gd name="connsiteX3" fmla="*/ 3363352 w 12040782"/>
              <a:gd name="connsiteY3" fmla="*/ 4009634 h 8800251"/>
              <a:gd name="connsiteX4" fmla="*/ 4086365 w 12040782"/>
              <a:gd name="connsiteY4" fmla="*/ 2861317 h 8800251"/>
              <a:gd name="connsiteX5" fmla="*/ 4499013 w 12040782"/>
              <a:gd name="connsiteY5" fmla="*/ 2300883 h 8800251"/>
              <a:gd name="connsiteX6" fmla="*/ 6121050 w 12040782"/>
              <a:gd name="connsiteY6" fmla="*/ 2457721 h 8800251"/>
              <a:gd name="connsiteX7" fmla="*/ 7461835 w 12040782"/>
              <a:gd name="connsiteY7" fmla="*/ 1934991 h 8800251"/>
              <a:gd name="connsiteX8" fmla="*/ 8356127 w 12040782"/>
              <a:gd name="connsiteY8" fmla="*/ 1238303 h 8800251"/>
              <a:gd name="connsiteX9" fmla="*/ 8825739 w 12040782"/>
              <a:gd name="connsiteY9" fmla="*/ 689846 h 8800251"/>
              <a:gd name="connsiteX10" fmla="*/ 9724463 w 12040782"/>
              <a:gd name="connsiteY10" fmla="*/ 282875 h 8800251"/>
              <a:gd name="connsiteX11" fmla="*/ 10925814 w 12040782"/>
              <a:gd name="connsiteY11" fmla="*/ 669398 h 8800251"/>
              <a:gd name="connsiteX12" fmla="*/ 12040782 w 12040782"/>
              <a:gd name="connsiteY12" fmla="*/ 0 h 8800251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604683"/>
              <a:gd name="connsiteY0" fmla="*/ 8517396 h 8517396"/>
              <a:gd name="connsiteX1" fmla="*/ 1587714 w 11604683"/>
              <a:gd name="connsiteY1" fmla="*/ 6406183 h 8517396"/>
              <a:gd name="connsiteX2" fmla="*/ 2055547 w 11604683"/>
              <a:gd name="connsiteY2" fmla="*/ 5353560 h 8517396"/>
              <a:gd name="connsiteX3" fmla="*/ 3363352 w 11604683"/>
              <a:gd name="connsiteY3" fmla="*/ 3726779 h 8517396"/>
              <a:gd name="connsiteX4" fmla="*/ 4086365 w 11604683"/>
              <a:gd name="connsiteY4" fmla="*/ 2578462 h 8517396"/>
              <a:gd name="connsiteX5" fmla="*/ 4499013 w 11604683"/>
              <a:gd name="connsiteY5" fmla="*/ 2018028 h 8517396"/>
              <a:gd name="connsiteX6" fmla="*/ 6121050 w 11604683"/>
              <a:gd name="connsiteY6" fmla="*/ 2174866 h 8517396"/>
              <a:gd name="connsiteX7" fmla="*/ 7461835 w 11604683"/>
              <a:gd name="connsiteY7" fmla="*/ 1652136 h 8517396"/>
              <a:gd name="connsiteX8" fmla="*/ 8356127 w 11604683"/>
              <a:gd name="connsiteY8" fmla="*/ 955448 h 8517396"/>
              <a:gd name="connsiteX9" fmla="*/ 8825739 w 11604683"/>
              <a:gd name="connsiteY9" fmla="*/ 406991 h 8517396"/>
              <a:gd name="connsiteX10" fmla="*/ 9724463 w 11604683"/>
              <a:gd name="connsiteY10" fmla="*/ 20 h 8517396"/>
              <a:gd name="connsiteX11" fmla="*/ 10925814 w 11604683"/>
              <a:gd name="connsiteY11" fmla="*/ 386543 h 8517396"/>
              <a:gd name="connsiteX12" fmla="*/ 11604683 w 11604683"/>
              <a:gd name="connsiteY12" fmla="*/ 575275 h 8517396"/>
              <a:gd name="connsiteX0" fmla="*/ 0 w 11576548"/>
              <a:gd name="connsiteY0" fmla="*/ 8517396 h 8517396"/>
              <a:gd name="connsiteX1" fmla="*/ 1587714 w 11576548"/>
              <a:gd name="connsiteY1" fmla="*/ 6406183 h 8517396"/>
              <a:gd name="connsiteX2" fmla="*/ 2055547 w 11576548"/>
              <a:gd name="connsiteY2" fmla="*/ 5353560 h 8517396"/>
              <a:gd name="connsiteX3" fmla="*/ 3363352 w 11576548"/>
              <a:gd name="connsiteY3" fmla="*/ 3726779 h 8517396"/>
              <a:gd name="connsiteX4" fmla="*/ 4086365 w 11576548"/>
              <a:gd name="connsiteY4" fmla="*/ 2578462 h 8517396"/>
              <a:gd name="connsiteX5" fmla="*/ 4499013 w 11576548"/>
              <a:gd name="connsiteY5" fmla="*/ 2018028 h 8517396"/>
              <a:gd name="connsiteX6" fmla="*/ 6121050 w 11576548"/>
              <a:gd name="connsiteY6" fmla="*/ 2174866 h 8517396"/>
              <a:gd name="connsiteX7" fmla="*/ 7461835 w 11576548"/>
              <a:gd name="connsiteY7" fmla="*/ 1652136 h 8517396"/>
              <a:gd name="connsiteX8" fmla="*/ 8356127 w 11576548"/>
              <a:gd name="connsiteY8" fmla="*/ 955448 h 8517396"/>
              <a:gd name="connsiteX9" fmla="*/ 8825739 w 11576548"/>
              <a:gd name="connsiteY9" fmla="*/ 406991 h 8517396"/>
              <a:gd name="connsiteX10" fmla="*/ 9724463 w 11576548"/>
              <a:gd name="connsiteY10" fmla="*/ 20 h 8517396"/>
              <a:gd name="connsiteX11" fmla="*/ 10925814 w 11576548"/>
              <a:gd name="connsiteY11" fmla="*/ 386543 h 8517396"/>
              <a:gd name="connsiteX12" fmla="*/ 11576548 w 11576548"/>
              <a:gd name="connsiteY12" fmla="*/ 673749 h 8517396"/>
              <a:gd name="connsiteX0" fmla="*/ 0 w 11596000"/>
              <a:gd name="connsiteY0" fmla="*/ 8542246 h 8542246"/>
              <a:gd name="connsiteX1" fmla="*/ 1587714 w 11596000"/>
              <a:gd name="connsiteY1" fmla="*/ 6431033 h 8542246"/>
              <a:gd name="connsiteX2" fmla="*/ 2055547 w 11596000"/>
              <a:gd name="connsiteY2" fmla="*/ 5378410 h 8542246"/>
              <a:gd name="connsiteX3" fmla="*/ 3363352 w 11596000"/>
              <a:gd name="connsiteY3" fmla="*/ 3751629 h 8542246"/>
              <a:gd name="connsiteX4" fmla="*/ 4086365 w 11596000"/>
              <a:gd name="connsiteY4" fmla="*/ 2603312 h 8542246"/>
              <a:gd name="connsiteX5" fmla="*/ 4499013 w 11596000"/>
              <a:gd name="connsiteY5" fmla="*/ 2042878 h 8542246"/>
              <a:gd name="connsiteX6" fmla="*/ 6121050 w 11596000"/>
              <a:gd name="connsiteY6" fmla="*/ 2199716 h 8542246"/>
              <a:gd name="connsiteX7" fmla="*/ 7461835 w 11596000"/>
              <a:gd name="connsiteY7" fmla="*/ 1676986 h 8542246"/>
              <a:gd name="connsiteX8" fmla="*/ 8356127 w 11596000"/>
              <a:gd name="connsiteY8" fmla="*/ 980298 h 8542246"/>
              <a:gd name="connsiteX9" fmla="*/ 8825739 w 11596000"/>
              <a:gd name="connsiteY9" fmla="*/ 431841 h 8542246"/>
              <a:gd name="connsiteX10" fmla="*/ 9724463 w 11596000"/>
              <a:gd name="connsiteY10" fmla="*/ 24870 h 8542246"/>
              <a:gd name="connsiteX11" fmla="*/ 11402892 w 11596000"/>
              <a:gd name="connsiteY11" fmla="*/ 3889 h 8542246"/>
              <a:gd name="connsiteX12" fmla="*/ 11576548 w 11596000"/>
              <a:gd name="connsiteY12" fmla="*/ 698599 h 8542246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7461835 w 12620156"/>
              <a:gd name="connsiteY7" fmla="*/ 2415707 h 9280967"/>
              <a:gd name="connsiteX8" fmla="*/ 8356127 w 12620156"/>
              <a:gd name="connsiteY8" fmla="*/ 1719019 h 9280967"/>
              <a:gd name="connsiteX9" fmla="*/ 8825739 w 12620156"/>
              <a:gd name="connsiteY9" fmla="*/ 1170562 h 9280967"/>
              <a:gd name="connsiteX10" fmla="*/ 9724463 w 12620156"/>
              <a:gd name="connsiteY10" fmla="*/ 763591 h 9280967"/>
              <a:gd name="connsiteX11" fmla="*/ 11402892 w 12620156"/>
              <a:gd name="connsiteY11" fmla="*/ 742610 h 9280967"/>
              <a:gd name="connsiteX12" fmla="*/ 12620156 w 12620156"/>
              <a:gd name="connsiteY12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121050 w 12620156"/>
              <a:gd name="connsiteY6" fmla="*/ 2938437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461835 w 12620156"/>
              <a:gd name="connsiteY8" fmla="*/ 2415707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356127 w 12620156"/>
              <a:gd name="connsiteY9" fmla="*/ 1719019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8271906 w 12620156"/>
              <a:gd name="connsiteY9" fmla="*/ 1478387 h 9280967"/>
              <a:gd name="connsiteX10" fmla="*/ 8825739 w 12620156"/>
              <a:gd name="connsiteY10" fmla="*/ 1170562 h 9280967"/>
              <a:gd name="connsiteX11" fmla="*/ 9724463 w 12620156"/>
              <a:gd name="connsiteY11" fmla="*/ 763591 h 9280967"/>
              <a:gd name="connsiteX12" fmla="*/ 11402892 w 12620156"/>
              <a:gd name="connsiteY12" fmla="*/ 742610 h 9280967"/>
              <a:gd name="connsiteX13" fmla="*/ 12620156 w 12620156"/>
              <a:gd name="connsiteY13" fmla="*/ 6086 h 9280967"/>
              <a:gd name="connsiteX0" fmla="*/ 0 w 12620156"/>
              <a:gd name="connsiteY0" fmla="*/ 9280967 h 9280967"/>
              <a:gd name="connsiteX1" fmla="*/ 1587714 w 12620156"/>
              <a:gd name="connsiteY1" fmla="*/ 7169754 h 9280967"/>
              <a:gd name="connsiteX2" fmla="*/ 2055547 w 12620156"/>
              <a:gd name="connsiteY2" fmla="*/ 6117131 h 9280967"/>
              <a:gd name="connsiteX3" fmla="*/ 3363352 w 12620156"/>
              <a:gd name="connsiteY3" fmla="*/ 4490350 h 9280967"/>
              <a:gd name="connsiteX4" fmla="*/ 4086365 w 12620156"/>
              <a:gd name="connsiteY4" fmla="*/ 3342033 h 9280967"/>
              <a:gd name="connsiteX5" fmla="*/ 4499013 w 12620156"/>
              <a:gd name="connsiteY5" fmla="*/ 2781599 h 9280967"/>
              <a:gd name="connsiteX6" fmla="*/ 6060893 w 12620156"/>
              <a:gd name="connsiteY6" fmla="*/ 2866248 h 9280967"/>
              <a:gd name="connsiteX7" fmla="*/ 6732474 w 12620156"/>
              <a:gd name="connsiteY7" fmla="*/ 2796975 h 9280967"/>
              <a:gd name="connsiteX8" fmla="*/ 7329487 w 12620156"/>
              <a:gd name="connsiteY8" fmla="*/ 2331486 h 9280967"/>
              <a:gd name="connsiteX9" fmla="*/ 7670938 w 12620156"/>
              <a:gd name="connsiteY9" fmla="*/ 1786322 h 9280967"/>
              <a:gd name="connsiteX10" fmla="*/ 8271906 w 12620156"/>
              <a:gd name="connsiteY10" fmla="*/ 1478387 h 9280967"/>
              <a:gd name="connsiteX11" fmla="*/ 8825739 w 12620156"/>
              <a:gd name="connsiteY11" fmla="*/ 1170562 h 9280967"/>
              <a:gd name="connsiteX12" fmla="*/ 9724463 w 12620156"/>
              <a:gd name="connsiteY12" fmla="*/ 763591 h 9280967"/>
              <a:gd name="connsiteX13" fmla="*/ 11402892 w 12620156"/>
              <a:gd name="connsiteY13" fmla="*/ 742610 h 9280967"/>
              <a:gd name="connsiteX14" fmla="*/ 12620156 w 12620156"/>
              <a:gd name="connsiteY14" fmla="*/ 6086 h 9280967"/>
              <a:gd name="connsiteX0" fmla="*/ 0 w 12620156"/>
              <a:gd name="connsiteY0" fmla="*/ 9292930 h 9292930"/>
              <a:gd name="connsiteX1" fmla="*/ 1587714 w 12620156"/>
              <a:gd name="connsiteY1" fmla="*/ 7181717 h 9292930"/>
              <a:gd name="connsiteX2" fmla="*/ 2055547 w 12620156"/>
              <a:gd name="connsiteY2" fmla="*/ 6129094 h 9292930"/>
              <a:gd name="connsiteX3" fmla="*/ 3363352 w 12620156"/>
              <a:gd name="connsiteY3" fmla="*/ 4502313 h 9292930"/>
              <a:gd name="connsiteX4" fmla="*/ 4086365 w 12620156"/>
              <a:gd name="connsiteY4" fmla="*/ 3353996 h 9292930"/>
              <a:gd name="connsiteX5" fmla="*/ 4499013 w 12620156"/>
              <a:gd name="connsiteY5" fmla="*/ 2793562 h 9292930"/>
              <a:gd name="connsiteX6" fmla="*/ 6060893 w 12620156"/>
              <a:gd name="connsiteY6" fmla="*/ 2878211 h 9292930"/>
              <a:gd name="connsiteX7" fmla="*/ 6732474 w 12620156"/>
              <a:gd name="connsiteY7" fmla="*/ 2808938 h 9292930"/>
              <a:gd name="connsiteX8" fmla="*/ 7329487 w 12620156"/>
              <a:gd name="connsiteY8" fmla="*/ 2343449 h 9292930"/>
              <a:gd name="connsiteX9" fmla="*/ 7670938 w 12620156"/>
              <a:gd name="connsiteY9" fmla="*/ 1798285 h 9292930"/>
              <a:gd name="connsiteX10" fmla="*/ 8271906 w 12620156"/>
              <a:gd name="connsiteY10" fmla="*/ 1490350 h 9292930"/>
              <a:gd name="connsiteX11" fmla="*/ 8825739 w 12620156"/>
              <a:gd name="connsiteY11" fmla="*/ 1182525 h 9292930"/>
              <a:gd name="connsiteX12" fmla="*/ 9724463 w 12620156"/>
              <a:gd name="connsiteY12" fmla="*/ 775554 h 9292930"/>
              <a:gd name="connsiteX13" fmla="*/ 11318671 w 12620156"/>
              <a:gd name="connsiteY13" fmla="*/ 213152 h 9292930"/>
              <a:gd name="connsiteX14" fmla="*/ 12620156 w 12620156"/>
              <a:gd name="connsiteY14" fmla="*/ 18049 h 9292930"/>
              <a:gd name="connsiteX0" fmla="*/ 0 w 12620156"/>
              <a:gd name="connsiteY0" fmla="*/ 9365017 h 9365017"/>
              <a:gd name="connsiteX1" fmla="*/ 1587714 w 12620156"/>
              <a:gd name="connsiteY1" fmla="*/ 7253804 h 9365017"/>
              <a:gd name="connsiteX2" fmla="*/ 2055547 w 12620156"/>
              <a:gd name="connsiteY2" fmla="*/ 6201181 h 9365017"/>
              <a:gd name="connsiteX3" fmla="*/ 3363352 w 12620156"/>
              <a:gd name="connsiteY3" fmla="*/ 4574400 h 9365017"/>
              <a:gd name="connsiteX4" fmla="*/ 4086365 w 12620156"/>
              <a:gd name="connsiteY4" fmla="*/ 3426083 h 9365017"/>
              <a:gd name="connsiteX5" fmla="*/ 4499013 w 12620156"/>
              <a:gd name="connsiteY5" fmla="*/ 2865649 h 9365017"/>
              <a:gd name="connsiteX6" fmla="*/ 6060893 w 12620156"/>
              <a:gd name="connsiteY6" fmla="*/ 2950298 h 9365017"/>
              <a:gd name="connsiteX7" fmla="*/ 6732474 w 12620156"/>
              <a:gd name="connsiteY7" fmla="*/ 2881025 h 9365017"/>
              <a:gd name="connsiteX8" fmla="*/ 7329487 w 12620156"/>
              <a:gd name="connsiteY8" fmla="*/ 2415536 h 9365017"/>
              <a:gd name="connsiteX9" fmla="*/ 7670938 w 12620156"/>
              <a:gd name="connsiteY9" fmla="*/ 1870372 h 9365017"/>
              <a:gd name="connsiteX10" fmla="*/ 8271906 w 12620156"/>
              <a:gd name="connsiteY10" fmla="*/ 1562437 h 9365017"/>
              <a:gd name="connsiteX11" fmla="*/ 8825739 w 12620156"/>
              <a:gd name="connsiteY11" fmla="*/ 1254612 h 9365017"/>
              <a:gd name="connsiteX12" fmla="*/ 9724463 w 12620156"/>
              <a:gd name="connsiteY12" fmla="*/ 847641 h 9365017"/>
              <a:gd name="connsiteX13" fmla="*/ 11318671 w 12620156"/>
              <a:gd name="connsiteY13" fmla="*/ 285239 h 9365017"/>
              <a:gd name="connsiteX14" fmla="*/ 12098559 w 12620156"/>
              <a:gd name="connsiteY14" fmla="*/ 5477 h 9365017"/>
              <a:gd name="connsiteX15" fmla="*/ 12620156 w 12620156"/>
              <a:gd name="connsiteY15" fmla="*/ 90136 h 9365017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318671 w 12620156"/>
              <a:gd name="connsiteY13" fmla="*/ 32024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400019 h 9400019"/>
              <a:gd name="connsiteX1" fmla="*/ 1587714 w 12620156"/>
              <a:gd name="connsiteY1" fmla="*/ 7288806 h 9400019"/>
              <a:gd name="connsiteX2" fmla="*/ 2055547 w 12620156"/>
              <a:gd name="connsiteY2" fmla="*/ 6236183 h 9400019"/>
              <a:gd name="connsiteX3" fmla="*/ 3363352 w 12620156"/>
              <a:gd name="connsiteY3" fmla="*/ 4609402 h 9400019"/>
              <a:gd name="connsiteX4" fmla="*/ 4086365 w 12620156"/>
              <a:gd name="connsiteY4" fmla="*/ 3461085 h 9400019"/>
              <a:gd name="connsiteX5" fmla="*/ 4499013 w 12620156"/>
              <a:gd name="connsiteY5" fmla="*/ 2900651 h 9400019"/>
              <a:gd name="connsiteX6" fmla="*/ 6060893 w 12620156"/>
              <a:gd name="connsiteY6" fmla="*/ 2985300 h 9400019"/>
              <a:gd name="connsiteX7" fmla="*/ 6732474 w 12620156"/>
              <a:gd name="connsiteY7" fmla="*/ 2916027 h 9400019"/>
              <a:gd name="connsiteX8" fmla="*/ 7329487 w 12620156"/>
              <a:gd name="connsiteY8" fmla="*/ 2450538 h 9400019"/>
              <a:gd name="connsiteX9" fmla="*/ 7670938 w 12620156"/>
              <a:gd name="connsiteY9" fmla="*/ 1905374 h 9400019"/>
              <a:gd name="connsiteX10" fmla="*/ 8271906 w 12620156"/>
              <a:gd name="connsiteY10" fmla="*/ 1597439 h 9400019"/>
              <a:gd name="connsiteX11" fmla="*/ 8825739 w 12620156"/>
              <a:gd name="connsiteY11" fmla="*/ 1289614 h 9400019"/>
              <a:gd name="connsiteX12" fmla="*/ 9724463 w 12620156"/>
              <a:gd name="connsiteY12" fmla="*/ 882643 h 9400019"/>
              <a:gd name="connsiteX13" fmla="*/ 11071021 w 12620156"/>
              <a:gd name="connsiteY13" fmla="*/ 796491 h 9400019"/>
              <a:gd name="connsiteX14" fmla="*/ 12230906 w 12620156"/>
              <a:gd name="connsiteY14" fmla="*/ 4384 h 9400019"/>
              <a:gd name="connsiteX15" fmla="*/ 12620156 w 12620156"/>
              <a:gd name="connsiteY15" fmla="*/ 125138 h 9400019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24463 w 12620156"/>
              <a:gd name="connsiteY12" fmla="*/ 7575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825739 w 12620156"/>
              <a:gd name="connsiteY11" fmla="*/ 116447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43513 w 12620156"/>
              <a:gd name="connsiteY12" fmla="*/ 87180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59089 w 12620156"/>
              <a:gd name="connsiteY11" fmla="*/ 15264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762563 w 12620156"/>
              <a:gd name="connsiteY12" fmla="*/ 9670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271906 w 12620156"/>
              <a:gd name="connsiteY10" fmla="*/ 14723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7670938 w 12620156"/>
              <a:gd name="connsiteY9" fmla="*/ 1780236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7329487 w 12620156"/>
              <a:gd name="connsiteY8" fmla="*/ 2325400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060893 w 12620156"/>
              <a:gd name="connsiteY6" fmla="*/ 2860162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732474 w 12620156"/>
              <a:gd name="connsiteY7" fmla="*/ 2790889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6206550 w 12620156"/>
              <a:gd name="connsiteY6" fmla="*/ 3645090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499013 w 12620156"/>
              <a:gd name="connsiteY5" fmla="*/ 2775513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086365 w 12620156"/>
              <a:gd name="connsiteY4" fmla="*/ 3335947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75235 w 12620156"/>
              <a:gd name="connsiteY7" fmla="*/ 3009374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4871247 w 12620156"/>
              <a:gd name="connsiteY5" fmla="*/ 3819385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191562 w 12620156"/>
              <a:gd name="connsiteY4" fmla="*/ 3602984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363352 w 12620156"/>
              <a:gd name="connsiteY3" fmla="*/ 4484264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2055547 w 12620156"/>
              <a:gd name="connsiteY2" fmla="*/ 6111045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1587714 w 12620156"/>
              <a:gd name="connsiteY1" fmla="*/ 7163668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3288327 w 12620156"/>
              <a:gd name="connsiteY1" fmla="*/ 8428446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653469 w 12620156"/>
              <a:gd name="connsiteY2" fmla="*/ 7931299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721835 w 12620156"/>
              <a:gd name="connsiteY2" fmla="*/ 7555284 h 9274881"/>
              <a:gd name="connsiteX3" fmla="*/ 3705184 w 12620156"/>
              <a:gd name="connsiteY3" fmla="*/ 4689363 h 9274881"/>
              <a:gd name="connsiteX4" fmla="*/ 4362478 w 12620156"/>
              <a:gd name="connsiteY4" fmla="*/ 3859358 h 9274881"/>
              <a:gd name="connsiteX5" fmla="*/ 5093438 w 12620156"/>
              <a:gd name="connsiteY5" fmla="*/ 4050121 h 9274881"/>
              <a:gd name="connsiteX6" fmla="*/ 5955697 w 12620156"/>
              <a:gd name="connsiteY6" fmla="*/ 3556077 h 9274881"/>
              <a:gd name="connsiteX7" fmla="*/ 6983327 w 12620156"/>
              <a:gd name="connsiteY7" fmla="*/ 3025558 h 9274881"/>
              <a:gd name="connsiteX8" fmla="*/ 8195706 w 12620156"/>
              <a:gd name="connsiteY8" fmla="*/ 2348601 h 9274881"/>
              <a:gd name="connsiteX9" fmla="*/ 8978139 w 12620156"/>
              <a:gd name="connsiteY9" fmla="*/ 1640726 h 9274881"/>
              <a:gd name="connsiteX10" fmla="*/ 9972113 w 12620156"/>
              <a:gd name="connsiteY10" fmla="*/ 1005155 h 9274881"/>
              <a:gd name="connsiteX11" fmla="*/ 11071021 w 12620156"/>
              <a:gd name="connsiteY11" fmla="*/ 671353 h 9274881"/>
              <a:gd name="connsiteX12" fmla="*/ 12078506 w 12620156"/>
              <a:gd name="connsiteY12" fmla="*/ 145946 h 9274881"/>
              <a:gd name="connsiteX13" fmla="*/ 12620156 w 12620156"/>
              <a:gd name="connsiteY13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21835 w 12620156"/>
              <a:gd name="connsiteY3" fmla="*/ 7555284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3705184 w 12620156"/>
              <a:gd name="connsiteY4" fmla="*/ 4689363 h 9274881"/>
              <a:gd name="connsiteX5" fmla="*/ 4362478 w 12620156"/>
              <a:gd name="connsiteY5" fmla="*/ 3859358 h 9274881"/>
              <a:gd name="connsiteX6" fmla="*/ 5093438 w 12620156"/>
              <a:gd name="connsiteY6" fmla="*/ 4050121 h 9274881"/>
              <a:gd name="connsiteX7" fmla="*/ 5955697 w 12620156"/>
              <a:gd name="connsiteY7" fmla="*/ 3556077 h 9274881"/>
              <a:gd name="connsiteX8" fmla="*/ 6983327 w 12620156"/>
              <a:gd name="connsiteY8" fmla="*/ 3025558 h 9274881"/>
              <a:gd name="connsiteX9" fmla="*/ 8195706 w 12620156"/>
              <a:gd name="connsiteY9" fmla="*/ 2348601 h 9274881"/>
              <a:gd name="connsiteX10" fmla="*/ 8978139 w 12620156"/>
              <a:gd name="connsiteY10" fmla="*/ 1640726 h 9274881"/>
              <a:gd name="connsiteX11" fmla="*/ 9972113 w 12620156"/>
              <a:gd name="connsiteY11" fmla="*/ 1005155 h 9274881"/>
              <a:gd name="connsiteX12" fmla="*/ 11071021 w 12620156"/>
              <a:gd name="connsiteY12" fmla="*/ 671353 h 9274881"/>
              <a:gd name="connsiteX13" fmla="*/ 12078506 w 12620156"/>
              <a:gd name="connsiteY13" fmla="*/ 145946 h 9274881"/>
              <a:gd name="connsiteX14" fmla="*/ 12620156 w 12620156"/>
              <a:gd name="connsiteY14" fmla="*/ 0 h 9274881"/>
              <a:gd name="connsiteX0" fmla="*/ 0 w 12620156"/>
              <a:gd name="connsiteY0" fmla="*/ 9274881 h 9274881"/>
              <a:gd name="connsiteX1" fmla="*/ 4279640 w 12620156"/>
              <a:gd name="connsiteY1" fmla="*/ 8830099 h 9274881"/>
              <a:gd name="connsiteX2" fmla="*/ 4556783 w 12620156"/>
              <a:gd name="connsiteY2" fmla="*/ 8160347 h 9274881"/>
              <a:gd name="connsiteX3" fmla="*/ 4730381 w 12620156"/>
              <a:gd name="connsiteY3" fmla="*/ 7469826 h 9274881"/>
              <a:gd name="connsiteX4" fmla="*/ 4266226 w 12620156"/>
              <a:gd name="connsiteY4" fmla="*/ 6861387 h 9274881"/>
              <a:gd name="connsiteX5" fmla="*/ 3705184 w 12620156"/>
              <a:gd name="connsiteY5" fmla="*/ 4689363 h 9274881"/>
              <a:gd name="connsiteX6" fmla="*/ 4362478 w 12620156"/>
              <a:gd name="connsiteY6" fmla="*/ 3859358 h 9274881"/>
              <a:gd name="connsiteX7" fmla="*/ 5093438 w 12620156"/>
              <a:gd name="connsiteY7" fmla="*/ 4050121 h 9274881"/>
              <a:gd name="connsiteX8" fmla="*/ 5955697 w 12620156"/>
              <a:gd name="connsiteY8" fmla="*/ 3556077 h 9274881"/>
              <a:gd name="connsiteX9" fmla="*/ 6983327 w 12620156"/>
              <a:gd name="connsiteY9" fmla="*/ 3025558 h 9274881"/>
              <a:gd name="connsiteX10" fmla="*/ 8195706 w 12620156"/>
              <a:gd name="connsiteY10" fmla="*/ 2348601 h 9274881"/>
              <a:gd name="connsiteX11" fmla="*/ 8978139 w 12620156"/>
              <a:gd name="connsiteY11" fmla="*/ 1640726 h 9274881"/>
              <a:gd name="connsiteX12" fmla="*/ 9972113 w 12620156"/>
              <a:gd name="connsiteY12" fmla="*/ 1005155 h 9274881"/>
              <a:gd name="connsiteX13" fmla="*/ 11071021 w 12620156"/>
              <a:gd name="connsiteY13" fmla="*/ 671353 h 9274881"/>
              <a:gd name="connsiteX14" fmla="*/ 12078506 w 12620156"/>
              <a:gd name="connsiteY14" fmla="*/ 145946 h 9274881"/>
              <a:gd name="connsiteX15" fmla="*/ 12620156 w 12620156"/>
              <a:gd name="connsiteY15" fmla="*/ 0 h 9274881"/>
              <a:gd name="connsiteX0" fmla="*/ 0 w 12620156"/>
              <a:gd name="connsiteY0" fmla="*/ 9274881 h 9274881"/>
              <a:gd name="connsiteX1" fmla="*/ 3650928 w 12620156"/>
              <a:gd name="connsiteY1" fmla="*/ 8938015 h 9274881"/>
              <a:gd name="connsiteX2" fmla="*/ 4279640 w 12620156"/>
              <a:gd name="connsiteY2" fmla="*/ 8830099 h 9274881"/>
              <a:gd name="connsiteX3" fmla="*/ 4556783 w 12620156"/>
              <a:gd name="connsiteY3" fmla="*/ 8160347 h 9274881"/>
              <a:gd name="connsiteX4" fmla="*/ 4730381 w 12620156"/>
              <a:gd name="connsiteY4" fmla="*/ 7469826 h 9274881"/>
              <a:gd name="connsiteX5" fmla="*/ 4266226 w 12620156"/>
              <a:gd name="connsiteY5" fmla="*/ 6861387 h 9274881"/>
              <a:gd name="connsiteX6" fmla="*/ 3705184 w 12620156"/>
              <a:gd name="connsiteY6" fmla="*/ 4689363 h 9274881"/>
              <a:gd name="connsiteX7" fmla="*/ 4362478 w 12620156"/>
              <a:gd name="connsiteY7" fmla="*/ 3859358 h 9274881"/>
              <a:gd name="connsiteX8" fmla="*/ 5093438 w 12620156"/>
              <a:gd name="connsiteY8" fmla="*/ 4050121 h 9274881"/>
              <a:gd name="connsiteX9" fmla="*/ 5955697 w 12620156"/>
              <a:gd name="connsiteY9" fmla="*/ 3556077 h 9274881"/>
              <a:gd name="connsiteX10" fmla="*/ 6983327 w 12620156"/>
              <a:gd name="connsiteY10" fmla="*/ 3025558 h 9274881"/>
              <a:gd name="connsiteX11" fmla="*/ 8195706 w 12620156"/>
              <a:gd name="connsiteY11" fmla="*/ 2348601 h 9274881"/>
              <a:gd name="connsiteX12" fmla="*/ 8978139 w 12620156"/>
              <a:gd name="connsiteY12" fmla="*/ 1640726 h 9274881"/>
              <a:gd name="connsiteX13" fmla="*/ 9972113 w 12620156"/>
              <a:gd name="connsiteY13" fmla="*/ 1005155 h 9274881"/>
              <a:gd name="connsiteX14" fmla="*/ 11071021 w 12620156"/>
              <a:gd name="connsiteY14" fmla="*/ 671353 h 9274881"/>
              <a:gd name="connsiteX15" fmla="*/ 12078506 w 12620156"/>
              <a:gd name="connsiteY15" fmla="*/ 145946 h 9274881"/>
              <a:gd name="connsiteX16" fmla="*/ 12620156 w 12620156"/>
              <a:gd name="connsiteY16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650928 w 12620156"/>
              <a:gd name="connsiteY2" fmla="*/ 893801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4730381 w 12620156"/>
              <a:gd name="connsiteY5" fmla="*/ 746982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266226 w 12620156"/>
              <a:gd name="connsiteY6" fmla="*/ 6861387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3705184 w 12620156"/>
              <a:gd name="connsiteY7" fmla="*/ 4689363 h 9274881"/>
              <a:gd name="connsiteX8" fmla="*/ 4362478 w 12620156"/>
              <a:gd name="connsiteY8" fmla="*/ 3859358 h 9274881"/>
              <a:gd name="connsiteX9" fmla="*/ 5093438 w 12620156"/>
              <a:gd name="connsiteY9" fmla="*/ 4050121 h 9274881"/>
              <a:gd name="connsiteX10" fmla="*/ 5955697 w 12620156"/>
              <a:gd name="connsiteY10" fmla="*/ 3556077 h 9274881"/>
              <a:gd name="connsiteX11" fmla="*/ 6983327 w 12620156"/>
              <a:gd name="connsiteY11" fmla="*/ 3025558 h 9274881"/>
              <a:gd name="connsiteX12" fmla="*/ 8195706 w 12620156"/>
              <a:gd name="connsiteY12" fmla="*/ 2348601 h 9274881"/>
              <a:gd name="connsiteX13" fmla="*/ 8978139 w 12620156"/>
              <a:gd name="connsiteY13" fmla="*/ 1640726 h 9274881"/>
              <a:gd name="connsiteX14" fmla="*/ 9972113 w 12620156"/>
              <a:gd name="connsiteY14" fmla="*/ 1005155 h 9274881"/>
              <a:gd name="connsiteX15" fmla="*/ 11071021 w 12620156"/>
              <a:gd name="connsiteY15" fmla="*/ 671353 h 9274881"/>
              <a:gd name="connsiteX16" fmla="*/ 12078506 w 12620156"/>
              <a:gd name="connsiteY16" fmla="*/ 145946 h 9274881"/>
              <a:gd name="connsiteX17" fmla="*/ 12620156 w 12620156"/>
              <a:gd name="connsiteY17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32798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46575 w 12620156"/>
              <a:gd name="connsiteY5" fmla="*/ 730745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003846 w 12620156"/>
              <a:gd name="connsiteY5" fmla="*/ 7256181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556783 w 12620156"/>
              <a:gd name="connsiteY4" fmla="*/ 8160347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114941 w 12620156"/>
              <a:gd name="connsiteY5" fmla="*/ 7444188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206405 w 12620156"/>
              <a:gd name="connsiteY7" fmla="*/ 6032445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13157 w 12620156"/>
              <a:gd name="connsiteY4" fmla="*/ 8314172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279640 w 12620156"/>
              <a:gd name="connsiteY3" fmla="*/ 883009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05184 w 12620156"/>
              <a:gd name="connsiteY8" fmla="*/ 468936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33371 w 12620156"/>
              <a:gd name="connsiteY8" fmla="*/ 4749183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362478 w 12620156"/>
              <a:gd name="connsiteY9" fmla="*/ 3859358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910283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93438 w 12620156"/>
              <a:gd name="connsiteY10" fmla="*/ 4050121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830390 w 12620156"/>
              <a:gd name="connsiteY2" fmla="*/ 8997835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9972113 w 12620156"/>
              <a:gd name="connsiteY15" fmla="*/ 1005155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67135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195706 w 12620156"/>
              <a:gd name="connsiteY13" fmla="*/ 2348601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78139 w 12620156"/>
              <a:gd name="connsiteY14" fmla="*/ 164072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8986685 w 12620156"/>
              <a:gd name="connsiteY14" fmla="*/ 1580906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9554487 w 12620156"/>
              <a:gd name="connsiteY13" fmla="*/ 2228959 h 9274881"/>
              <a:gd name="connsiteX14" fmla="*/ 9037960 w 12620156"/>
              <a:gd name="connsiteY14" fmla="*/ 1615089 h 9274881"/>
              <a:gd name="connsiteX15" fmla="*/ 10134483 w 12620156"/>
              <a:gd name="connsiteY15" fmla="*/ 637686 h 9274881"/>
              <a:gd name="connsiteX16" fmla="*/ 11071021 w 12620156"/>
              <a:gd name="connsiteY16" fmla="*/ 508983 h 9274881"/>
              <a:gd name="connsiteX17" fmla="*/ 12078506 w 12620156"/>
              <a:gd name="connsiteY17" fmla="*/ 145946 h 9274881"/>
              <a:gd name="connsiteX18" fmla="*/ 12620156 w 12620156"/>
              <a:gd name="connsiteY18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37686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983327 w 12620156"/>
              <a:gd name="connsiteY12" fmla="*/ 3025558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648253 w 12620156"/>
              <a:gd name="connsiteY12" fmla="*/ 3320279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55697 w 12620156"/>
              <a:gd name="connsiteY11" fmla="*/ 3556077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033617 w 12620156"/>
              <a:gd name="connsiteY10" fmla="*/ 3152813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915356 w 12620156"/>
              <a:gd name="connsiteY10" fmla="*/ 3529183 h 9274881"/>
              <a:gd name="connsiteX11" fmla="*/ 6567570 w 12620156"/>
              <a:gd name="connsiteY11" fmla="*/ 3293385 h 9274881"/>
              <a:gd name="connsiteX12" fmla="*/ 7047495 w 12620156"/>
              <a:gd name="connsiteY12" fmla="*/ 3073685 h 9274881"/>
              <a:gd name="connsiteX13" fmla="*/ 8334024 w 12620156"/>
              <a:gd name="connsiteY13" fmla="*/ 3143966 h 9274881"/>
              <a:gd name="connsiteX14" fmla="*/ 9554487 w 12620156"/>
              <a:gd name="connsiteY14" fmla="*/ 2228959 h 9274881"/>
              <a:gd name="connsiteX15" fmla="*/ 9037960 w 12620156"/>
              <a:gd name="connsiteY15" fmla="*/ 1615089 h 9274881"/>
              <a:gd name="connsiteX16" fmla="*/ 10134483 w 12620156"/>
              <a:gd name="connsiteY16" fmla="*/ 612049 h 9274881"/>
              <a:gd name="connsiteX17" fmla="*/ 11071021 w 12620156"/>
              <a:gd name="connsiteY17" fmla="*/ 508983 h 9274881"/>
              <a:gd name="connsiteX18" fmla="*/ 12078506 w 12620156"/>
              <a:gd name="connsiteY18" fmla="*/ 145946 h 9274881"/>
              <a:gd name="connsiteX19" fmla="*/ 12620156 w 12620156"/>
              <a:gd name="connsiteY19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268475 w 12620156"/>
              <a:gd name="connsiteY9" fmla="*/ 4038820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59009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567570 w 12620156"/>
              <a:gd name="connsiteY12" fmla="*/ 3293385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15356 w 12620156"/>
              <a:gd name="connsiteY11" fmla="*/ 3529183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39383 w 12620156"/>
              <a:gd name="connsiteY12" fmla="*/ 3276294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47495 w 12620156"/>
              <a:gd name="connsiteY13" fmla="*/ 3073685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4864432 w 12620156"/>
              <a:gd name="connsiteY4" fmla="*/ 8356901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587288 w 12620156"/>
              <a:gd name="connsiteY3" fmla="*/ 899246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54830 w 12620156"/>
              <a:gd name="connsiteY9" fmla="*/ 3987545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773551 w 12620156"/>
              <a:gd name="connsiteY8" fmla="*/ 4843187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243128 w 12620156"/>
              <a:gd name="connsiteY5" fmla="*/ 7529646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735497 w 12620156"/>
              <a:gd name="connsiteY5" fmla="*/ 7559792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4958436 w 12620156"/>
              <a:gd name="connsiteY6" fmla="*/ 6878479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334592 w 12620156"/>
              <a:gd name="connsiteY7" fmla="*/ 5989716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56077 w 12620156"/>
              <a:gd name="connsiteY5" fmla="*/ 7539695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6124045 w 12620156"/>
              <a:gd name="connsiteY6" fmla="*/ 6295674 h 9274881"/>
              <a:gd name="connsiteX7" fmla="*/ 4746574 w 12620156"/>
              <a:gd name="connsiteY7" fmla="*/ 5658121 h 9274881"/>
              <a:gd name="connsiteX8" fmla="*/ 3824730 w 12620156"/>
              <a:gd name="connsiteY8" fmla="*/ 4942134 h 9274881"/>
              <a:gd name="connsiteX9" fmla="*/ 4061654 w 12620156"/>
              <a:gd name="connsiteY9" fmla="*/ 4059196 h 9274881"/>
              <a:gd name="connsiteX10" fmla="*/ 5231900 w 12620156"/>
              <a:gd name="connsiteY10" fmla="*/ 4007091 h 9274881"/>
              <a:gd name="connsiteX11" fmla="*/ 5992268 w 12620156"/>
              <a:gd name="connsiteY11" fmla="*/ 3614641 h 9274881"/>
              <a:gd name="connsiteX12" fmla="*/ 6482112 w 12620156"/>
              <a:gd name="connsiteY12" fmla="*/ 3361752 h 9274881"/>
              <a:gd name="connsiteX13" fmla="*/ 7064587 w 12620156"/>
              <a:gd name="connsiteY13" fmla="*/ 3159143 h 9274881"/>
              <a:gd name="connsiteX14" fmla="*/ 8334024 w 12620156"/>
              <a:gd name="connsiteY14" fmla="*/ 3143966 h 9274881"/>
              <a:gd name="connsiteX15" fmla="*/ 9554487 w 12620156"/>
              <a:gd name="connsiteY15" fmla="*/ 2228959 h 9274881"/>
              <a:gd name="connsiteX16" fmla="*/ 9037960 w 12620156"/>
              <a:gd name="connsiteY16" fmla="*/ 1615089 h 9274881"/>
              <a:gd name="connsiteX17" fmla="*/ 10134483 w 12620156"/>
              <a:gd name="connsiteY17" fmla="*/ 612049 h 9274881"/>
              <a:gd name="connsiteX18" fmla="*/ 11071021 w 12620156"/>
              <a:gd name="connsiteY18" fmla="*/ 508983 h 9274881"/>
              <a:gd name="connsiteX19" fmla="*/ 12078506 w 12620156"/>
              <a:gd name="connsiteY19" fmla="*/ 145946 h 9274881"/>
              <a:gd name="connsiteX20" fmla="*/ 12620156 w 12620156"/>
              <a:gd name="connsiteY20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124045 w 12620156"/>
              <a:gd name="connsiteY7" fmla="*/ 6295674 h 9274881"/>
              <a:gd name="connsiteX8" fmla="*/ 4746574 w 12620156"/>
              <a:gd name="connsiteY8" fmla="*/ 5658121 h 9274881"/>
              <a:gd name="connsiteX9" fmla="*/ 3824730 w 12620156"/>
              <a:gd name="connsiteY9" fmla="*/ 4942134 h 9274881"/>
              <a:gd name="connsiteX10" fmla="*/ 4061654 w 12620156"/>
              <a:gd name="connsiteY10" fmla="*/ 4059196 h 9274881"/>
              <a:gd name="connsiteX11" fmla="*/ 5231900 w 12620156"/>
              <a:gd name="connsiteY11" fmla="*/ 4007091 h 9274881"/>
              <a:gd name="connsiteX12" fmla="*/ 5992268 w 12620156"/>
              <a:gd name="connsiteY12" fmla="*/ 3614641 h 9274881"/>
              <a:gd name="connsiteX13" fmla="*/ 6482112 w 12620156"/>
              <a:gd name="connsiteY13" fmla="*/ 3361752 h 9274881"/>
              <a:gd name="connsiteX14" fmla="*/ 7064587 w 12620156"/>
              <a:gd name="connsiteY14" fmla="*/ 3159143 h 9274881"/>
              <a:gd name="connsiteX15" fmla="*/ 8334024 w 12620156"/>
              <a:gd name="connsiteY15" fmla="*/ 3143966 h 9274881"/>
              <a:gd name="connsiteX16" fmla="*/ 9554487 w 12620156"/>
              <a:gd name="connsiteY16" fmla="*/ 2228959 h 9274881"/>
              <a:gd name="connsiteX17" fmla="*/ 9037960 w 12620156"/>
              <a:gd name="connsiteY17" fmla="*/ 1615089 h 9274881"/>
              <a:gd name="connsiteX18" fmla="*/ 10134483 w 12620156"/>
              <a:gd name="connsiteY18" fmla="*/ 612049 h 9274881"/>
              <a:gd name="connsiteX19" fmla="*/ 11071021 w 12620156"/>
              <a:gd name="connsiteY19" fmla="*/ 508983 h 9274881"/>
              <a:gd name="connsiteX20" fmla="*/ 12078506 w 12620156"/>
              <a:gd name="connsiteY20" fmla="*/ 145946 h 9274881"/>
              <a:gd name="connsiteX21" fmla="*/ 12620156 w 12620156"/>
              <a:gd name="connsiteY21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916367 w 12620156"/>
              <a:gd name="connsiteY5" fmla="*/ 7439212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07108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297543 w 12620156"/>
              <a:gd name="connsiteY6" fmla="*/ 6990043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27840 w 12620156"/>
              <a:gd name="connsiteY2" fmla="*/ 8741461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967265 w 12620156"/>
              <a:gd name="connsiteY1" fmla="*/ 8604729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707743 w 12620156"/>
              <a:gd name="connsiteY2" fmla="*/ 9133347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4059435 w 12620156"/>
              <a:gd name="connsiteY2" fmla="*/ 9103202 h 9274881"/>
              <a:gd name="connsiteX3" fmla="*/ 4662444 w 12620156"/>
              <a:gd name="connsiteY3" fmla="*/ 9117729 h 9274881"/>
              <a:gd name="connsiteX4" fmla="*/ 5127478 w 12620156"/>
              <a:gd name="connsiteY4" fmla="*/ 8632474 h 9274881"/>
              <a:gd name="connsiteX5" fmla="*/ 5886222 w 12620156"/>
              <a:gd name="connsiteY5" fmla="*/ 7549743 h 9274881"/>
              <a:gd name="connsiteX6" fmla="*/ 5176963 w 12620156"/>
              <a:gd name="connsiteY6" fmla="*/ 6959898 h 9274881"/>
              <a:gd name="connsiteX7" fmla="*/ 6010976 w 12620156"/>
              <a:gd name="connsiteY7" fmla="*/ 6728786 h 9274881"/>
              <a:gd name="connsiteX8" fmla="*/ 6124045 w 12620156"/>
              <a:gd name="connsiteY8" fmla="*/ 6295674 h 9274881"/>
              <a:gd name="connsiteX9" fmla="*/ 4746574 w 12620156"/>
              <a:gd name="connsiteY9" fmla="*/ 5658121 h 9274881"/>
              <a:gd name="connsiteX10" fmla="*/ 3824730 w 12620156"/>
              <a:gd name="connsiteY10" fmla="*/ 4942134 h 9274881"/>
              <a:gd name="connsiteX11" fmla="*/ 4061654 w 12620156"/>
              <a:gd name="connsiteY11" fmla="*/ 4059196 h 9274881"/>
              <a:gd name="connsiteX12" fmla="*/ 5231900 w 12620156"/>
              <a:gd name="connsiteY12" fmla="*/ 4007091 h 9274881"/>
              <a:gd name="connsiteX13" fmla="*/ 5992268 w 12620156"/>
              <a:gd name="connsiteY13" fmla="*/ 3614641 h 9274881"/>
              <a:gd name="connsiteX14" fmla="*/ 6482112 w 12620156"/>
              <a:gd name="connsiteY14" fmla="*/ 3361752 h 9274881"/>
              <a:gd name="connsiteX15" fmla="*/ 7064587 w 12620156"/>
              <a:gd name="connsiteY15" fmla="*/ 3159143 h 9274881"/>
              <a:gd name="connsiteX16" fmla="*/ 8334024 w 12620156"/>
              <a:gd name="connsiteY16" fmla="*/ 3143966 h 9274881"/>
              <a:gd name="connsiteX17" fmla="*/ 9554487 w 12620156"/>
              <a:gd name="connsiteY17" fmla="*/ 2228959 h 9274881"/>
              <a:gd name="connsiteX18" fmla="*/ 9037960 w 12620156"/>
              <a:gd name="connsiteY18" fmla="*/ 1615089 h 9274881"/>
              <a:gd name="connsiteX19" fmla="*/ 10134483 w 12620156"/>
              <a:gd name="connsiteY19" fmla="*/ 612049 h 9274881"/>
              <a:gd name="connsiteX20" fmla="*/ 11071021 w 12620156"/>
              <a:gd name="connsiteY20" fmla="*/ 508983 h 9274881"/>
              <a:gd name="connsiteX21" fmla="*/ 12078506 w 12620156"/>
              <a:gd name="connsiteY21" fmla="*/ 145946 h 9274881"/>
              <a:gd name="connsiteX22" fmla="*/ 12620156 w 12620156"/>
              <a:gd name="connsiteY22" fmla="*/ 0 h 9274881"/>
              <a:gd name="connsiteX0" fmla="*/ 0 w 12620156"/>
              <a:gd name="connsiteY0" fmla="*/ 9274881 h 9274881"/>
              <a:gd name="connsiteX1" fmla="*/ 2806492 w 12620156"/>
              <a:gd name="connsiteY1" fmla="*/ 8695164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438598 w 12620156"/>
              <a:gd name="connsiteY2" fmla="*/ 8879133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27478 w 12620156"/>
              <a:gd name="connsiteY5" fmla="*/ 8632474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662444 w 12620156"/>
              <a:gd name="connsiteY4" fmla="*/ 9117729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508983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9037960 w 12620156"/>
              <a:gd name="connsiteY19" fmla="*/ 1615089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34483 w 12620156"/>
              <a:gd name="connsiteY20" fmla="*/ 612049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477146 w 12620156"/>
              <a:gd name="connsiteY19" fmla="*/ 971033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182191 w 12620156"/>
              <a:gd name="connsiteY20" fmla="*/ 596146 h 9274881"/>
              <a:gd name="connsiteX21" fmla="*/ 11071021 w 12620156"/>
              <a:gd name="connsiteY21" fmla="*/ 445372 h 9274881"/>
              <a:gd name="connsiteX22" fmla="*/ 12078506 w 12620156"/>
              <a:gd name="connsiteY22" fmla="*/ 145946 h 9274881"/>
              <a:gd name="connsiteX23" fmla="*/ 12620156 w 12620156"/>
              <a:gd name="connsiteY23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381730 w 12620156"/>
              <a:gd name="connsiteY19" fmla="*/ 1058497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127288 w 12620156"/>
              <a:gd name="connsiteY19" fmla="*/ 1066448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334024 w 12620156"/>
              <a:gd name="connsiteY17" fmla="*/ 3143966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6963 w 12620156"/>
              <a:gd name="connsiteY7" fmla="*/ 6959898 h 9274881"/>
              <a:gd name="connsiteX8" fmla="*/ 6010976 w 12620156"/>
              <a:gd name="connsiteY8" fmla="*/ 6728786 h 9274881"/>
              <a:gd name="connsiteX9" fmla="*/ 6124045 w 12620156"/>
              <a:gd name="connsiteY9" fmla="*/ 6295674 h 9274881"/>
              <a:gd name="connsiteX10" fmla="*/ 4746574 w 12620156"/>
              <a:gd name="connsiteY10" fmla="*/ 5658121 h 9274881"/>
              <a:gd name="connsiteX11" fmla="*/ 3824730 w 12620156"/>
              <a:gd name="connsiteY11" fmla="*/ 4942134 h 9274881"/>
              <a:gd name="connsiteX12" fmla="*/ 4061654 w 12620156"/>
              <a:gd name="connsiteY12" fmla="*/ 4059196 h 9274881"/>
              <a:gd name="connsiteX13" fmla="*/ 5231900 w 12620156"/>
              <a:gd name="connsiteY13" fmla="*/ 4007091 h 9274881"/>
              <a:gd name="connsiteX14" fmla="*/ 5992268 w 12620156"/>
              <a:gd name="connsiteY14" fmla="*/ 3614641 h 9274881"/>
              <a:gd name="connsiteX15" fmla="*/ 6482112 w 12620156"/>
              <a:gd name="connsiteY15" fmla="*/ 3361752 h 9274881"/>
              <a:gd name="connsiteX16" fmla="*/ 7064587 w 12620156"/>
              <a:gd name="connsiteY16" fmla="*/ 3159143 h 9274881"/>
              <a:gd name="connsiteX17" fmla="*/ 8285898 w 12620156"/>
              <a:gd name="connsiteY17" fmla="*/ 3031671 h 9274881"/>
              <a:gd name="connsiteX18" fmla="*/ 9554487 w 12620156"/>
              <a:gd name="connsiteY18" fmla="*/ 2228959 h 9274881"/>
              <a:gd name="connsiteX19" fmla="*/ 10031873 w 12620156"/>
              <a:gd name="connsiteY19" fmla="*/ 1456062 h 9274881"/>
              <a:gd name="connsiteX20" fmla="*/ 10338496 w 12620156"/>
              <a:gd name="connsiteY20" fmla="*/ 815200 h 9274881"/>
              <a:gd name="connsiteX21" fmla="*/ 10182191 w 12620156"/>
              <a:gd name="connsiteY21" fmla="*/ 596146 h 9274881"/>
              <a:gd name="connsiteX22" fmla="*/ 11071021 w 12620156"/>
              <a:gd name="connsiteY22" fmla="*/ 445372 h 9274881"/>
              <a:gd name="connsiteX23" fmla="*/ 12078506 w 12620156"/>
              <a:gd name="connsiteY23" fmla="*/ 145946 h 9274881"/>
              <a:gd name="connsiteX24" fmla="*/ 12620156 w 12620156"/>
              <a:gd name="connsiteY24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886222 w 12620156"/>
              <a:gd name="connsiteY6" fmla="*/ 7549743 h 9274881"/>
              <a:gd name="connsiteX7" fmla="*/ 5172380 w 12620156"/>
              <a:gd name="connsiteY7" fmla="*/ 7330806 h 9274881"/>
              <a:gd name="connsiteX8" fmla="*/ 5176963 w 12620156"/>
              <a:gd name="connsiteY8" fmla="*/ 6959898 h 9274881"/>
              <a:gd name="connsiteX9" fmla="*/ 6010976 w 12620156"/>
              <a:gd name="connsiteY9" fmla="*/ 6728786 h 9274881"/>
              <a:gd name="connsiteX10" fmla="*/ 6124045 w 12620156"/>
              <a:gd name="connsiteY10" fmla="*/ 6295674 h 9274881"/>
              <a:gd name="connsiteX11" fmla="*/ 4746574 w 12620156"/>
              <a:gd name="connsiteY11" fmla="*/ 5658121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757885 w 12620156"/>
              <a:gd name="connsiteY6" fmla="*/ 7854543 h 9274881"/>
              <a:gd name="connsiteX7" fmla="*/ 5172380 w 12620156"/>
              <a:gd name="connsiteY7" fmla="*/ 7330806 h 9274881"/>
              <a:gd name="connsiteX8" fmla="*/ 5176963 w 12620156"/>
              <a:gd name="connsiteY8" fmla="*/ 6959898 h 9274881"/>
              <a:gd name="connsiteX9" fmla="*/ 6010976 w 12620156"/>
              <a:gd name="connsiteY9" fmla="*/ 6728786 h 9274881"/>
              <a:gd name="connsiteX10" fmla="*/ 6124045 w 12620156"/>
              <a:gd name="connsiteY10" fmla="*/ 6295674 h 9274881"/>
              <a:gd name="connsiteX11" fmla="*/ 4746574 w 12620156"/>
              <a:gd name="connsiteY11" fmla="*/ 5658121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757885 w 12620156"/>
              <a:gd name="connsiteY6" fmla="*/ 7854543 h 9274881"/>
              <a:gd name="connsiteX7" fmla="*/ 5172380 w 12620156"/>
              <a:gd name="connsiteY7" fmla="*/ 7330806 h 9274881"/>
              <a:gd name="connsiteX8" fmla="*/ 4888205 w 12620156"/>
              <a:gd name="connsiteY8" fmla="*/ 6815519 h 9274881"/>
              <a:gd name="connsiteX9" fmla="*/ 6010976 w 12620156"/>
              <a:gd name="connsiteY9" fmla="*/ 6728786 h 9274881"/>
              <a:gd name="connsiteX10" fmla="*/ 6124045 w 12620156"/>
              <a:gd name="connsiteY10" fmla="*/ 6295674 h 9274881"/>
              <a:gd name="connsiteX11" fmla="*/ 4746574 w 12620156"/>
              <a:gd name="connsiteY11" fmla="*/ 5658121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620156"/>
              <a:gd name="connsiteY0" fmla="*/ 9274881 h 9274881"/>
              <a:gd name="connsiteX1" fmla="*/ 2454800 w 12620156"/>
              <a:gd name="connsiteY1" fmla="*/ 8715260 h 9274881"/>
              <a:gd name="connsiteX2" fmla="*/ 3378308 w 12620156"/>
              <a:gd name="connsiteY2" fmla="*/ 8929375 h 9274881"/>
              <a:gd name="connsiteX3" fmla="*/ 4059435 w 12620156"/>
              <a:gd name="connsiteY3" fmla="*/ 9103202 h 9274881"/>
              <a:gd name="connsiteX4" fmla="*/ 4783024 w 12620156"/>
              <a:gd name="connsiteY4" fmla="*/ 9067488 h 9274881"/>
              <a:gd name="connsiteX5" fmla="*/ 5157623 w 12620156"/>
              <a:gd name="connsiteY5" fmla="*/ 8672668 h 9274881"/>
              <a:gd name="connsiteX6" fmla="*/ 5757885 w 12620156"/>
              <a:gd name="connsiteY6" fmla="*/ 7854543 h 9274881"/>
              <a:gd name="connsiteX7" fmla="*/ 5220506 w 12620156"/>
              <a:gd name="connsiteY7" fmla="*/ 7330806 h 9274881"/>
              <a:gd name="connsiteX8" fmla="*/ 4888205 w 12620156"/>
              <a:gd name="connsiteY8" fmla="*/ 6815519 h 9274881"/>
              <a:gd name="connsiteX9" fmla="*/ 6010976 w 12620156"/>
              <a:gd name="connsiteY9" fmla="*/ 6728786 h 9274881"/>
              <a:gd name="connsiteX10" fmla="*/ 6124045 w 12620156"/>
              <a:gd name="connsiteY10" fmla="*/ 6295674 h 9274881"/>
              <a:gd name="connsiteX11" fmla="*/ 4746574 w 12620156"/>
              <a:gd name="connsiteY11" fmla="*/ 5658121 h 9274881"/>
              <a:gd name="connsiteX12" fmla="*/ 3824730 w 12620156"/>
              <a:gd name="connsiteY12" fmla="*/ 4942134 h 9274881"/>
              <a:gd name="connsiteX13" fmla="*/ 4061654 w 12620156"/>
              <a:gd name="connsiteY13" fmla="*/ 4059196 h 9274881"/>
              <a:gd name="connsiteX14" fmla="*/ 5231900 w 12620156"/>
              <a:gd name="connsiteY14" fmla="*/ 4007091 h 9274881"/>
              <a:gd name="connsiteX15" fmla="*/ 5992268 w 12620156"/>
              <a:gd name="connsiteY15" fmla="*/ 3614641 h 9274881"/>
              <a:gd name="connsiteX16" fmla="*/ 6482112 w 12620156"/>
              <a:gd name="connsiteY16" fmla="*/ 3361752 h 9274881"/>
              <a:gd name="connsiteX17" fmla="*/ 7064587 w 12620156"/>
              <a:gd name="connsiteY17" fmla="*/ 3159143 h 9274881"/>
              <a:gd name="connsiteX18" fmla="*/ 8285898 w 12620156"/>
              <a:gd name="connsiteY18" fmla="*/ 3031671 h 9274881"/>
              <a:gd name="connsiteX19" fmla="*/ 9554487 w 12620156"/>
              <a:gd name="connsiteY19" fmla="*/ 2228959 h 9274881"/>
              <a:gd name="connsiteX20" fmla="*/ 10031873 w 12620156"/>
              <a:gd name="connsiteY20" fmla="*/ 1456062 h 9274881"/>
              <a:gd name="connsiteX21" fmla="*/ 10338496 w 12620156"/>
              <a:gd name="connsiteY21" fmla="*/ 815200 h 9274881"/>
              <a:gd name="connsiteX22" fmla="*/ 10182191 w 12620156"/>
              <a:gd name="connsiteY22" fmla="*/ 596146 h 9274881"/>
              <a:gd name="connsiteX23" fmla="*/ 11071021 w 12620156"/>
              <a:gd name="connsiteY23" fmla="*/ 445372 h 9274881"/>
              <a:gd name="connsiteX24" fmla="*/ 12078506 w 12620156"/>
              <a:gd name="connsiteY24" fmla="*/ 145946 h 9274881"/>
              <a:gd name="connsiteX25" fmla="*/ 12620156 w 12620156"/>
              <a:gd name="connsiteY25" fmla="*/ 0 h 9274881"/>
              <a:gd name="connsiteX0" fmla="*/ 0 w 12377164"/>
              <a:gd name="connsiteY0" fmla="*/ 9214133 h 9214133"/>
              <a:gd name="connsiteX1" fmla="*/ 2211808 w 12377164"/>
              <a:gd name="connsiteY1" fmla="*/ 8715260 h 9214133"/>
              <a:gd name="connsiteX2" fmla="*/ 3135316 w 12377164"/>
              <a:gd name="connsiteY2" fmla="*/ 8929375 h 9214133"/>
              <a:gd name="connsiteX3" fmla="*/ 3816443 w 12377164"/>
              <a:gd name="connsiteY3" fmla="*/ 9103202 h 9214133"/>
              <a:gd name="connsiteX4" fmla="*/ 4540032 w 12377164"/>
              <a:gd name="connsiteY4" fmla="*/ 9067488 h 9214133"/>
              <a:gd name="connsiteX5" fmla="*/ 4914631 w 12377164"/>
              <a:gd name="connsiteY5" fmla="*/ 8672668 h 9214133"/>
              <a:gd name="connsiteX6" fmla="*/ 5514893 w 12377164"/>
              <a:gd name="connsiteY6" fmla="*/ 7854543 h 9214133"/>
              <a:gd name="connsiteX7" fmla="*/ 4977514 w 12377164"/>
              <a:gd name="connsiteY7" fmla="*/ 7330806 h 9214133"/>
              <a:gd name="connsiteX8" fmla="*/ 4645213 w 12377164"/>
              <a:gd name="connsiteY8" fmla="*/ 6815519 h 9214133"/>
              <a:gd name="connsiteX9" fmla="*/ 5767984 w 12377164"/>
              <a:gd name="connsiteY9" fmla="*/ 6728786 h 9214133"/>
              <a:gd name="connsiteX10" fmla="*/ 5881053 w 12377164"/>
              <a:gd name="connsiteY10" fmla="*/ 6295674 h 9214133"/>
              <a:gd name="connsiteX11" fmla="*/ 4503582 w 12377164"/>
              <a:gd name="connsiteY11" fmla="*/ 5658121 h 9214133"/>
              <a:gd name="connsiteX12" fmla="*/ 3581738 w 12377164"/>
              <a:gd name="connsiteY12" fmla="*/ 4942134 h 9214133"/>
              <a:gd name="connsiteX13" fmla="*/ 3818662 w 12377164"/>
              <a:gd name="connsiteY13" fmla="*/ 4059196 h 9214133"/>
              <a:gd name="connsiteX14" fmla="*/ 4988908 w 12377164"/>
              <a:gd name="connsiteY14" fmla="*/ 4007091 h 9214133"/>
              <a:gd name="connsiteX15" fmla="*/ 5749276 w 12377164"/>
              <a:gd name="connsiteY15" fmla="*/ 3614641 h 9214133"/>
              <a:gd name="connsiteX16" fmla="*/ 6239120 w 12377164"/>
              <a:gd name="connsiteY16" fmla="*/ 3361752 h 9214133"/>
              <a:gd name="connsiteX17" fmla="*/ 6821595 w 12377164"/>
              <a:gd name="connsiteY17" fmla="*/ 3159143 h 9214133"/>
              <a:gd name="connsiteX18" fmla="*/ 8042906 w 12377164"/>
              <a:gd name="connsiteY18" fmla="*/ 3031671 h 9214133"/>
              <a:gd name="connsiteX19" fmla="*/ 9311495 w 12377164"/>
              <a:gd name="connsiteY19" fmla="*/ 2228959 h 9214133"/>
              <a:gd name="connsiteX20" fmla="*/ 9788881 w 12377164"/>
              <a:gd name="connsiteY20" fmla="*/ 1456062 h 9214133"/>
              <a:gd name="connsiteX21" fmla="*/ 10095504 w 12377164"/>
              <a:gd name="connsiteY21" fmla="*/ 815200 h 9214133"/>
              <a:gd name="connsiteX22" fmla="*/ 9939199 w 12377164"/>
              <a:gd name="connsiteY22" fmla="*/ 596146 h 9214133"/>
              <a:gd name="connsiteX23" fmla="*/ 10828029 w 12377164"/>
              <a:gd name="connsiteY23" fmla="*/ 445372 h 9214133"/>
              <a:gd name="connsiteX24" fmla="*/ 11835514 w 12377164"/>
              <a:gd name="connsiteY24" fmla="*/ 145946 h 9214133"/>
              <a:gd name="connsiteX25" fmla="*/ 12377164 w 12377164"/>
              <a:gd name="connsiteY25" fmla="*/ 0 h 9214133"/>
              <a:gd name="connsiteX0" fmla="*/ 0 w 12377164"/>
              <a:gd name="connsiteY0" fmla="*/ 9233479 h 9233479"/>
              <a:gd name="connsiteX1" fmla="*/ 2211808 w 12377164"/>
              <a:gd name="connsiteY1" fmla="*/ 8734606 h 9233479"/>
              <a:gd name="connsiteX2" fmla="*/ 3135316 w 12377164"/>
              <a:gd name="connsiteY2" fmla="*/ 8948721 h 9233479"/>
              <a:gd name="connsiteX3" fmla="*/ 3816443 w 12377164"/>
              <a:gd name="connsiteY3" fmla="*/ 9122548 h 9233479"/>
              <a:gd name="connsiteX4" fmla="*/ 4540032 w 12377164"/>
              <a:gd name="connsiteY4" fmla="*/ 9086834 h 9233479"/>
              <a:gd name="connsiteX5" fmla="*/ 4914631 w 12377164"/>
              <a:gd name="connsiteY5" fmla="*/ 8692014 h 9233479"/>
              <a:gd name="connsiteX6" fmla="*/ 5514893 w 12377164"/>
              <a:gd name="connsiteY6" fmla="*/ 7873889 h 9233479"/>
              <a:gd name="connsiteX7" fmla="*/ 4977514 w 12377164"/>
              <a:gd name="connsiteY7" fmla="*/ 7350152 h 9233479"/>
              <a:gd name="connsiteX8" fmla="*/ 4645213 w 12377164"/>
              <a:gd name="connsiteY8" fmla="*/ 6834865 h 9233479"/>
              <a:gd name="connsiteX9" fmla="*/ 5767984 w 12377164"/>
              <a:gd name="connsiteY9" fmla="*/ 6748132 h 9233479"/>
              <a:gd name="connsiteX10" fmla="*/ 5881053 w 12377164"/>
              <a:gd name="connsiteY10" fmla="*/ 6315020 h 9233479"/>
              <a:gd name="connsiteX11" fmla="*/ 4503582 w 12377164"/>
              <a:gd name="connsiteY11" fmla="*/ 5677467 h 9233479"/>
              <a:gd name="connsiteX12" fmla="*/ 3581738 w 12377164"/>
              <a:gd name="connsiteY12" fmla="*/ 4961480 h 9233479"/>
              <a:gd name="connsiteX13" fmla="*/ 3818662 w 12377164"/>
              <a:gd name="connsiteY13" fmla="*/ 4078542 h 9233479"/>
              <a:gd name="connsiteX14" fmla="*/ 4988908 w 12377164"/>
              <a:gd name="connsiteY14" fmla="*/ 4026437 h 9233479"/>
              <a:gd name="connsiteX15" fmla="*/ 5749276 w 12377164"/>
              <a:gd name="connsiteY15" fmla="*/ 3633987 h 9233479"/>
              <a:gd name="connsiteX16" fmla="*/ 6239120 w 12377164"/>
              <a:gd name="connsiteY16" fmla="*/ 3381098 h 9233479"/>
              <a:gd name="connsiteX17" fmla="*/ 6821595 w 12377164"/>
              <a:gd name="connsiteY17" fmla="*/ 3178489 h 9233479"/>
              <a:gd name="connsiteX18" fmla="*/ 8042906 w 12377164"/>
              <a:gd name="connsiteY18" fmla="*/ 3051017 h 9233479"/>
              <a:gd name="connsiteX19" fmla="*/ 9311495 w 12377164"/>
              <a:gd name="connsiteY19" fmla="*/ 2248305 h 9233479"/>
              <a:gd name="connsiteX20" fmla="*/ 9788881 w 12377164"/>
              <a:gd name="connsiteY20" fmla="*/ 1475408 h 9233479"/>
              <a:gd name="connsiteX21" fmla="*/ 10095504 w 12377164"/>
              <a:gd name="connsiteY21" fmla="*/ 834546 h 9233479"/>
              <a:gd name="connsiteX22" fmla="*/ 9939199 w 12377164"/>
              <a:gd name="connsiteY22" fmla="*/ 615492 h 9233479"/>
              <a:gd name="connsiteX23" fmla="*/ 10828029 w 12377164"/>
              <a:gd name="connsiteY23" fmla="*/ 464718 h 9233479"/>
              <a:gd name="connsiteX24" fmla="*/ 11835514 w 12377164"/>
              <a:gd name="connsiteY24" fmla="*/ 165292 h 9233479"/>
              <a:gd name="connsiteX25" fmla="*/ 12377164 w 12377164"/>
              <a:gd name="connsiteY25" fmla="*/ 19346 h 9233479"/>
              <a:gd name="connsiteX0" fmla="*/ 0 w 12377165"/>
              <a:gd name="connsiteY0" fmla="*/ 9199795 h 9199795"/>
              <a:gd name="connsiteX1" fmla="*/ 2211808 w 12377165"/>
              <a:gd name="connsiteY1" fmla="*/ 8700922 h 9199795"/>
              <a:gd name="connsiteX2" fmla="*/ 3135316 w 12377165"/>
              <a:gd name="connsiteY2" fmla="*/ 8915037 h 9199795"/>
              <a:gd name="connsiteX3" fmla="*/ 3816443 w 12377165"/>
              <a:gd name="connsiteY3" fmla="*/ 9088864 h 9199795"/>
              <a:gd name="connsiteX4" fmla="*/ 4540032 w 12377165"/>
              <a:gd name="connsiteY4" fmla="*/ 9053150 h 9199795"/>
              <a:gd name="connsiteX5" fmla="*/ 4914631 w 12377165"/>
              <a:gd name="connsiteY5" fmla="*/ 8658330 h 9199795"/>
              <a:gd name="connsiteX6" fmla="*/ 5514893 w 12377165"/>
              <a:gd name="connsiteY6" fmla="*/ 7840205 h 9199795"/>
              <a:gd name="connsiteX7" fmla="*/ 4977514 w 12377165"/>
              <a:gd name="connsiteY7" fmla="*/ 7316468 h 9199795"/>
              <a:gd name="connsiteX8" fmla="*/ 4645213 w 12377165"/>
              <a:gd name="connsiteY8" fmla="*/ 6801181 h 9199795"/>
              <a:gd name="connsiteX9" fmla="*/ 5767984 w 12377165"/>
              <a:gd name="connsiteY9" fmla="*/ 6714448 h 9199795"/>
              <a:gd name="connsiteX10" fmla="*/ 5881053 w 12377165"/>
              <a:gd name="connsiteY10" fmla="*/ 6281336 h 9199795"/>
              <a:gd name="connsiteX11" fmla="*/ 4503582 w 12377165"/>
              <a:gd name="connsiteY11" fmla="*/ 5643783 h 9199795"/>
              <a:gd name="connsiteX12" fmla="*/ 3581738 w 12377165"/>
              <a:gd name="connsiteY12" fmla="*/ 4927796 h 9199795"/>
              <a:gd name="connsiteX13" fmla="*/ 3818662 w 12377165"/>
              <a:gd name="connsiteY13" fmla="*/ 4044858 h 9199795"/>
              <a:gd name="connsiteX14" fmla="*/ 4988908 w 12377165"/>
              <a:gd name="connsiteY14" fmla="*/ 3992753 h 9199795"/>
              <a:gd name="connsiteX15" fmla="*/ 5749276 w 12377165"/>
              <a:gd name="connsiteY15" fmla="*/ 3600303 h 9199795"/>
              <a:gd name="connsiteX16" fmla="*/ 6239120 w 12377165"/>
              <a:gd name="connsiteY16" fmla="*/ 3347414 h 9199795"/>
              <a:gd name="connsiteX17" fmla="*/ 6821595 w 12377165"/>
              <a:gd name="connsiteY17" fmla="*/ 3144805 h 9199795"/>
              <a:gd name="connsiteX18" fmla="*/ 8042906 w 12377165"/>
              <a:gd name="connsiteY18" fmla="*/ 3017333 h 9199795"/>
              <a:gd name="connsiteX19" fmla="*/ 9311495 w 12377165"/>
              <a:gd name="connsiteY19" fmla="*/ 2214621 h 9199795"/>
              <a:gd name="connsiteX20" fmla="*/ 9788881 w 12377165"/>
              <a:gd name="connsiteY20" fmla="*/ 1441724 h 9199795"/>
              <a:gd name="connsiteX21" fmla="*/ 10095504 w 12377165"/>
              <a:gd name="connsiteY21" fmla="*/ 800862 h 9199795"/>
              <a:gd name="connsiteX22" fmla="*/ 9939199 w 12377165"/>
              <a:gd name="connsiteY22" fmla="*/ 581808 h 9199795"/>
              <a:gd name="connsiteX23" fmla="*/ 10828029 w 12377165"/>
              <a:gd name="connsiteY23" fmla="*/ 431034 h 9199795"/>
              <a:gd name="connsiteX24" fmla="*/ 11835514 w 12377165"/>
              <a:gd name="connsiteY24" fmla="*/ 131608 h 9199795"/>
              <a:gd name="connsiteX25" fmla="*/ 12377165 w 12377165"/>
              <a:gd name="connsiteY25" fmla="*/ 22639 h 9199795"/>
              <a:gd name="connsiteX0" fmla="*/ 0 w 12377165"/>
              <a:gd name="connsiteY0" fmla="*/ 9199795 h 9199795"/>
              <a:gd name="connsiteX1" fmla="*/ 2211808 w 12377165"/>
              <a:gd name="connsiteY1" fmla="*/ 8700922 h 9199795"/>
              <a:gd name="connsiteX2" fmla="*/ 3135316 w 12377165"/>
              <a:gd name="connsiteY2" fmla="*/ 8915037 h 9199795"/>
              <a:gd name="connsiteX3" fmla="*/ 3816443 w 12377165"/>
              <a:gd name="connsiteY3" fmla="*/ 9088864 h 9199795"/>
              <a:gd name="connsiteX4" fmla="*/ 4540032 w 12377165"/>
              <a:gd name="connsiteY4" fmla="*/ 9053150 h 9199795"/>
              <a:gd name="connsiteX5" fmla="*/ 4914631 w 12377165"/>
              <a:gd name="connsiteY5" fmla="*/ 8658330 h 9199795"/>
              <a:gd name="connsiteX6" fmla="*/ 5514893 w 12377165"/>
              <a:gd name="connsiteY6" fmla="*/ 7840205 h 9199795"/>
              <a:gd name="connsiteX7" fmla="*/ 4977514 w 12377165"/>
              <a:gd name="connsiteY7" fmla="*/ 7316468 h 9199795"/>
              <a:gd name="connsiteX8" fmla="*/ 5082262 w 12377165"/>
              <a:gd name="connsiteY8" fmla="*/ 6978363 h 9199795"/>
              <a:gd name="connsiteX9" fmla="*/ 5767984 w 12377165"/>
              <a:gd name="connsiteY9" fmla="*/ 6714448 h 9199795"/>
              <a:gd name="connsiteX10" fmla="*/ 5881053 w 12377165"/>
              <a:gd name="connsiteY10" fmla="*/ 6281336 h 9199795"/>
              <a:gd name="connsiteX11" fmla="*/ 4503582 w 12377165"/>
              <a:gd name="connsiteY11" fmla="*/ 5643783 h 9199795"/>
              <a:gd name="connsiteX12" fmla="*/ 3581738 w 12377165"/>
              <a:gd name="connsiteY12" fmla="*/ 4927796 h 9199795"/>
              <a:gd name="connsiteX13" fmla="*/ 3818662 w 12377165"/>
              <a:gd name="connsiteY13" fmla="*/ 4044858 h 9199795"/>
              <a:gd name="connsiteX14" fmla="*/ 4988908 w 12377165"/>
              <a:gd name="connsiteY14" fmla="*/ 3992753 h 9199795"/>
              <a:gd name="connsiteX15" fmla="*/ 5749276 w 12377165"/>
              <a:gd name="connsiteY15" fmla="*/ 3600303 h 9199795"/>
              <a:gd name="connsiteX16" fmla="*/ 6239120 w 12377165"/>
              <a:gd name="connsiteY16" fmla="*/ 3347414 h 9199795"/>
              <a:gd name="connsiteX17" fmla="*/ 6821595 w 12377165"/>
              <a:gd name="connsiteY17" fmla="*/ 3144805 h 9199795"/>
              <a:gd name="connsiteX18" fmla="*/ 8042906 w 12377165"/>
              <a:gd name="connsiteY18" fmla="*/ 3017333 h 9199795"/>
              <a:gd name="connsiteX19" fmla="*/ 9311495 w 12377165"/>
              <a:gd name="connsiteY19" fmla="*/ 2214621 h 9199795"/>
              <a:gd name="connsiteX20" fmla="*/ 9788881 w 12377165"/>
              <a:gd name="connsiteY20" fmla="*/ 1441724 h 9199795"/>
              <a:gd name="connsiteX21" fmla="*/ 10095504 w 12377165"/>
              <a:gd name="connsiteY21" fmla="*/ 800862 h 9199795"/>
              <a:gd name="connsiteX22" fmla="*/ 9939199 w 12377165"/>
              <a:gd name="connsiteY22" fmla="*/ 581808 h 9199795"/>
              <a:gd name="connsiteX23" fmla="*/ 10828029 w 12377165"/>
              <a:gd name="connsiteY23" fmla="*/ 431034 h 9199795"/>
              <a:gd name="connsiteX24" fmla="*/ 11835514 w 12377165"/>
              <a:gd name="connsiteY24" fmla="*/ 131608 h 9199795"/>
              <a:gd name="connsiteX25" fmla="*/ 12377165 w 12377165"/>
              <a:gd name="connsiteY25" fmla="*/ 22639 h 9199795"/>
              <a:gd name="connsiteX0" fmla="*/ 0 w 12377165"/>
              <a:gd name="connsiteY0" fmla="*/ 9199795 h 9199795"/>
              <a:gd name="connsiteX1" fmla="*/ 2211808 w 12377165"/>
              <a:gd name="connsiteY1" fmla="*/ 8700922 h 9199795"/>
              <a:gd name="connsiteX2" fmla="*/ 3135316 w 12377165"/>
              <a:gd name="connsiteY2" fmla="*/ 8915037 h 9199795"/>
              <a:gd name="connsiteX3" fmla="*/ 3816443 w 12377165"/>
              <a:gd name="connsiteY3" fmla="*/ 9088864 h 9199795"/>
              <a:gd name="connsiteX4" fmla="*/ 4540032 w 12377165"/>
              <a:gd name="connsiteY4" fmla="*/ 9053150 h 9199795"/>
              <a:gd name="connsiteX5" fmla="*/ 4914631 w 12377165"/>
              <a:gd name="connsiteY5" fmla="*/ 8658330 h 9199795"/>
              <a:gd name="connsiteX6" fmla="*/ 5514893 w 12377165"/>
              <a:gd name="connsiteY6" fmla="*/ 7840205 h 9199795"/>
              <a:gd name="connsiteX7" fmla="*/ 4977514 w 12377165"/>
              <a:gd name="connsiteY7" fmla="*/ 7316468 h 9199795"/>
              <a:gd name="connsiteX8" fmla="*/ 5082262 w 12377165"/>
              <a:gd name="connsiteY8" fmla="*/ 6978363 h 9199795"/>
              <a:gd name="connsiteX9" fmla="*/ 5767984 w 12377165"/>
              <a:gd name="connsiteY9" fmla="*/ 6714448 h 9199795"/>
              <a:gd name="connsiteX10" fmla="*/ 5881053 w 12377165"/>
              <a:gd name="connsiteY10" fmla="*/ 6281336 h 9199795"/>
              <a:gd name="connsiteX11" fmla="*/ 4503582 w 12377165"/>
              <a:gd name="connsiteY11" fmla="*/ 5643783 h 9199795"/>
              <a:gd name="connsiteX12" fmla="*/ 3581738 w 12377165"/>
              <a:gd name="connsiteY12" fmla="*/ 4927796 h 9199795"/>
              <a:gd name="connsiteX13" fmla="*/ 3818662 w 12377165"/>
              <a:gd name="connsiteY13" fmla="*/ 4044858 h 9199795"/>
              <a:gd name="connsiteX14" fmla="*/ 4988908 w 12377165"/>
              <a:gd name="connsiteY14" fmla="*/ 3992753 h 9199795"/>
              <a:gd name="connsiteX15" fmla="*/ 5749276 w 12377165"/>
              <a:gd name="connsiteY15" fmla="*/ 3600303 h 9199795"/>
              <a:gd name="connsiteX16" fmla="*/ 6274556 w 12377165"/>
              <a:gd name="connsiteY16" fmla="*/ 3465535 h 9199795"/>
              <a:gd name="connsiteX17" fmla="*/ 6821595 w 12377165"/>
              <a:gd name="connsiteY17" fmla="*/ 3144805 h 9199795"/>
              <a:gd name="connsiteX18" fmla="*/ 8042906 w 12377165"/>
              <a:gd name="connsiteY18" fmla="*/ 3017333 h 9199795"/>
              <a:gd name="connsiteX19" fmla="*/ 9311495 w 12377165"/>
              <a:gd name="connsiteY19" fmla="*/ 2214621 h 9199795"/>
              <a:gd name="connsiteX20" fmla="*/ 9788881 w 12377165"/>
              <a:gd name="connsiteY20" fmla="*/ 1441724 h 9199795"/>
              <a:gd name="connsiteX21" fmla="*/ 10095504 w 12377165"/>
              <a:gd name="connsiteY21" fmla="*/ 800862 h 9199795"/>
              <a:gd name="connsiteX22" fmla="*/ 9939199 w 12377165"/>
              <a:gd name="connsiteY22" fmla="*/ 581808 h 9199795"/>
              <a:gd name="connsiteX23" fmla="*/ 10828029 w 12377165"/>
              <a:gd name="connsiteY23" fmla="*/ 431034 h 9199795"/>
              <a:gd name="connsiteX24" fmla="*/ 11835514 w 12377165"/>
              <a:gd name="connsiteY24" fmla="*/ 131608 h 9199795"/>
              <a:gd name="connsiteX25" fmla="*/ 12377165 w 12377165"/>
              <a:gd name="connsiteY25" fmla="*/ 22639 h 9199795"/>
              <a:gd name="connsiteX0" fmla="*/ 0 w 12377165"/>
              <a:gd name="connsiteY0" fmla="*/ 9199795 h 9199795"/>
              <a:gd name="connsiteX1" fmla="*/ 2211808 w 12377165"/>
              <a:gd name="connsiteY1" fmla="*/ 8700922 h 9199795"/>
              <a:gd name="connsiteX2" fmla="*/ 3135316 w 12377165"/>
              <a:gd name="connsiteY2" fmla="*/ 8915037 h 9199795"/>
              <a:gd name="connsiteX3" fmla="*/ 3816443 w 12377165"/>
              <a:gd name="connsiteY3" fmla="*/ 9088864 h 9199795"/>
              <a:gd name="connsiteX4" fmla="*/ 4540032 w 12377165"/>
              <a:gd name="connsiteY4" fmla="*/ 9053150 h 9199795"/>
              <a:gd name="connsiteX5" fmla="*/ 4914631 w 12377165"/>
              <a:gd name="connsiteY5" fmla="*/ 8658330 h 9199795"/>
              <a:gd name="connsiteX6" fmla="*/ 5514893 w 12377165"/>
              <a:gd name="connsiteY6" fmla="*/ 7840205 h 9199795"/>
              <a:gd name="connsiteX7" fmla="*/ 4977514 w 12377165"/>
              <a:gd name="connsiteY7" fmla="*/ 7316468 h 9199795"/>
              <a:gd name="connsiteX8" fmla="*/ 5082262 w 12377165"/>
              <a:gd name="connsiteY8" fmla="*/ 6978363 h 9199795"/>
              <a:gd name="connsiteX9" fmla="*/ 5767984 w 12377165"/>
              <a:gd name="connsiteY9" fmla="*/ 6714448 h 9199795"/>
              <a:gd name="connsiteX10" fmla="*/ 5881053 w 12377165"/>
              <a:gd name="connsiteY10" fmla="*/ 6281336 h 9199795"/>
              <a:gd name="connsiteX11" fmla="*/ 4503582 w 12377165"/>
              <a:gd name="connsiteY11" fmla="*/ 5643783 h 9199795"/>
              <a:gd name="connsiteX12" fmla="*/ 3581738 w 12377165"/>
              <a:gd name="connsiteY12" fmla="*/ 4927796 h 9199795"/>
              <a:gd name="connsiteX13" fmla="*/ 3818662 w 12377165"/>
              <a:gd name="connsiteY13" fmla="*/ 4044858 h 9199795"/>
              <a:gd name="connsiteX14" fmla="*/ 4988908 w 12377165"/>
              <a:gd name="connsiteY14" fmla="*/ 3992753 h 9199795"/>
              <a:gd name="connsiteX15" fmla="*/ 5749276 w 12377165"/>
              <a:gd name="connsiteY15" fmla="*/ 3600303 h 9199795"/>
              <a:gd name="connsiteX16" fmla="*/ 6274556 w 12377165"/>
              <a:gd name="connsiteY16" fmla="*/ 3465535 h 9199795"/>
              <a:gd name="connsiteX17" fmla="*/ 6868844 w 12377165"/>
              <a:gd name="connsiteY17" fmla="*/ 3227490 h 9199795"/>
              <a:gd name="connsiteX18" fmla="*/ 8042906 w 12377165"/>
              <a:gd name="connsiteY18" fmla="*/ 3017333 h 9199795"/>
              <a:gd name="connsiteX19" fmla="*/ 9311495 w 12377165"/>
              <a:gd name="connsiteY19" fmla="*/ 2214621 h 9199795"/>
              <a:gd name="connsiteX20" fmla="*/ 9788881 w 12377165"/>
              <a:gd name="connsiteY20" fmla="*/ 1441724 h 9199795"/>
              <a:gd name="connsiteX21" fmla="*/ 10095504 w 12377165"/>
              <a:gd name="connsiteY21" fmla="*/ 800862 h 9199795"/>
              <a:gd name="connsiteX22" fmla="*/ 9939199 w 12377165"/>
              <a:gd name="connsiteY22" fmla="*/ 581808 h 9199795"/>
              <a:gd name="connsiteX23" fmla="*/ 10828029 w 12377165"/>
              <a:gd name="connsiteY23" fmla="*/ 431034 h 9199795"/>
              <a:gd name="connsiteX24" fmla="*/ 11835514 w 12377165"/>
              <a:gd name="connsiteY24" fmla="*/ 131608 h 9199795"/>
              <a:gd name="connsiteX25" fmla="*/ 12377165 w 12377165"/>
              <a:gd name="connsiteY25" fmla="*/ 22639 h 919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377165" h="9199795">
                <a:moveTo>
                  <a:pt x="0" y="9199795"/>
                </a:moveTo>
                <a:cubicBezTo>
                  <a:pt x="510211" y="9152196"/>
                  <a:pt x="1689255" y="8748382"/>
                  <a:pt x="2211808" y="8700922"/>
                </a:cubicBezTo>
                <a:cubicBezTo>
                  <a:pt x="2734361" y="8653462"/>
                  <a:pt x="2926492" y="8847031"/>
                  <a:pt x="3135316" y="8915037"/>
                </a:cubicBezTo>
                <a:cubicBezTo>
                  <a:pt x="3344140" y="8983043"/>
                  <a:pt x="3635915" y="9044074"/>
                  <a:pt x="3816443" y="9088864"/>
                </a:cubicBezTo>
                <a:cubicBezTo>
                  <a:pt x="4097356" y="9150326"/>
                  <a:pt x="4357001" y="9124906"/>
                  <a:pt x="4540032" y="9053150"/>
                </a:cubicBezTo>
                <a:cubicBezTo>
                  <a:pt x="4723063" y="8981394"/>
                  <a:pt x="4752154" y="8860488"/>
                  <a:pt x="4914631" y="8658330"/>
                </a:cubicBezTo>
                <a:cubicBezTo>
                  <a:pt x="5077108" y="8456172"/>
                  <a:pt x="5504413" y="8063849"/>
                  <a:pt x="5514893" y="7840205"/>
                </a:cubicBezTo>
                <a:cubicBezTo>
                  <a:pt x="5525374" y="7616561"/>
                  <a:pt x="5049619" y="7460108"/>
                  <a:pt x="4977514" y="7316468"/>
                </a:cubicBezTo>
                <a:cubicBezTo>
                  <a:pt x="4905409" y="7172828"/>
                  <a:pt x="4950517" y="7078700"/>
                  <a:pt x="5082262" y="6978363"/>
                </a:cubicBezTo>
                <a:cubicBezTo>
                  <a:pt x="5214007" y="6878026"/>
                  <a:pt x="5634852" y="6830619"/>
                  <a:pt x="5767984" y="6714448"/>
                </a:cubicBezTo>
                <a:cubicBezTo>
                  <a:pt x="5901116" y="6598277"/>
                  <a:pt x="6091787" y="6459780"/>
                  <a:pt x="5881053" y="6281336"/>
                </a:cubicBezTo>
                <a:cubicBezTo>
                  <a:pt x="5670319" y="6102892"/>
                  <a:pt x="4886801" y="5869373"/>
                  <a:pt x="4503582" y="5643783"/>
                </a:cubicBezTo>
                <a:cubicBezTo>
                  <a:pt x="4120363" y="5418193"/>
                  <a:pt x="3695891" y="5194283"/>
                  <a:pt x="3581738" y="4927796"/>
                </a:cubicBezTo>
                <a:cubicBezTo>
                  <a:pt x="3467585" y="4661309"/>
                  <a:pt x="3584134" y="4200698"/>
                  <a:pt x="3818662" y="4044858"/>
                </a:cubicBezTo>
                <a:cubicBezTo>
                  <a:pt x="4053190" y="3889018"/>
                  <a:pt x="4667139" y="4066845"/>
                  <a:pt x="4988908" y="3992753"/>
                </a:cubicBezTo>
                <a:cubicBezTo>
                  <a:pt x="5310677" y="3918661"/>
                  <a:pt x="5535001" y="3688173"/>
                  <a:pt x="5749276" y="3600303"/>
                </a:cubicBezTo>
                <a:cubicBezTo>
                  <a:pt x="5963551" y="3512433"/>
                  <a:pt x="6087961" y="3527671"/>
                  <a:pt x="6274556" y="3465535"/>
                </a:cubicBezTo>
                <a:cubicBezTo>
                  <a:pt x="6461151" y="3403400"/>
                  <a:pt x="6574119" y="3302190"/>
                  <a:pt x="6868844" y="3227490"/>
                </a:cubicBezTo>
                <a:cubicBezTo>
                  <a:pt x="7163569" y="3152790"/>
                  <a:pt x="7635798" y="3186144"/>
                  <a:pt x="8042906" y="3017333"/>
                </a:cubicBezTo>
                <a:cubicBezTo>
                  <a:pt x="8450014" y="2848522"/>
                  <a:pt x="9020499" y="2477222"/>
                  <a:pt x="9311495" y="2214621"/>
                </a:cubicBezTo>
                <a:cubicBezTo>
                  <a:pt x="9602491" y="1952020"/>
                  <a:pt x="9658213" y="1677351"/>
                  <a:pt x="9788881" y="1441724"/>
                </a:cubicBezTo>
                <a:cubicBezTo>
                  <a:pt x="9919549" y="1206098"/>
                  <a:pt x="10128761" y="877921"/>
                  <a:pt x="10095504" y="800862"/>
                </a:cubicBezTo>
                <a:cubicBezTo>
                  <a:pt x="10062247" y="723803"/>
                  <a:pt x="9817112" y="643446"/>
                  <a:pt x="9939199" y="581808"/>
                </a:cubicBezTo>
                <a:cubicBezTo>
                  <a:pt x="10061286" y="520170"/>
                  <a:pt x="10511976" y="506067"/>
                  <a:pt x="10828029" y="431034"/>
                </a:cubicBezTo>
                <a:cubicBezTo>
                  <a:pt x="11144082" y="356001"/>
                  <a:pt x="11618600" y="164125"/>
                  <a:pt x="11835514" y="131608"/>
                </a:cubicBezTo>
                <a:cubicBezTo>
                  <a:pt x="12052428" y="99091"/>
                  <a:pt x="12302558" y="-57698"/>
                  <a:pt x="12377165" y="22639"/>
                </a:cubicBezTo>
              </a:path>
            </a:pathLst>
          </a:custGeom>
          <a:noFill/>
          <a:ln w="152400" cmpd="thickThin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12005015" y="3486233"/>
            <a:ext cx="2680030" cy="1170948"/>
            <a:chOff x="14493468" y="7426522"/>
            <a:chExt cx="2680030" cy="1170948"/>
          </a:xfrm>
        </p:grpSpPr>
        <p:grpSp>
          <p:nvGrpSpPr>
            <p:cNvPr id="42" name="Group 41"/>
            <p:cNvGrpSpPr/>
            <p:nvPr/>
          </p:nvGrpSpPr>
          <p:grpSpPr>
            <a:xfrm>
              <a:off x="14568448" y="8043375"/>
              <a:ext cx="2526491" cy="420168"/>
              <a:chOff x="14568448" y="8043375"/>
              <a:chExt cx="2526491" cy="420168"/>
            </a:xfrm>
          </p:grpSpPr>
          <p:sp>
            <p:nvSpPr>
              <p:cNvPr id="54" name="Rectangle 53"/>
              <p:cNvSpPr/>
              <p:nvPr/>
            </p:nvSpPr>
            <p:spPr>
              <a:xfrm>
                <a:off x="14568448" y="8044799"/>
                <a:ext cx="2523129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14571810" y="8043375"/>
                <a:ext cx="2523129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52" name="Rectangle 51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4493468" y="7426522"/>
              <a:ext cx="2680030" cy="1170948"/>
              <a:chOff x="14495658" y="7393596"/>
              <a:chExt cx="2680030" cy="1170948"/>
            </a:xfrm>
          </p:grpSpPr>
          <p:grpSp>
            <p:nvGrpSpPr>
              <p:cNvPr id="45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48" name="Rectangle 4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49" name="Straight Connector 48"/>
                <p:cNvCxnSpPr>
                  <a:stCxn id="48" idx="0"/>
                  <a:endCxn id="4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" name="Freeform 4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1" name="Freeform 5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" name="TextBox 45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14495658" y="7929687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305(-)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109" name="Group 108"/>
          <p:cNvGrpSpPr/>
          <p:nvPr/>
        </p:nvGrpSpPr>
        <p:grpSpPr>
          <a:xfrm>
            <a:off x="16854220" y="3173538"/>
            <a:ext cx="2914678" cy="1213602"/>
            <a:chOff x="931564" y="-1260763"/>
            <a:chExt cx="2914678" cy="1213602"/>
          </a:xfrm>
        </p:grpSpPr>
        <p:grpSp>
          <p:nvGrpSpPr>
            <p:cNvPr id="110" name="Group 109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20" name="Rectangle 11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113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16" name="Rectangle 11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cxnSp>
              <p:nvCxnSpPr>
                <p:cNvPr id="117" name="Straight Connector 116"/>
                <p:cNvCxnSpPr>
                  <a:stCxn id="116" idx="0"/>
                  <a:endCxn id="11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8" name="Freeform 11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C00000"/>
                    </a:solidFill>
                  </a:endParaRPr>
                </a:p>
              </p:txBody>
            </p:sp>
          </p:grpSp>
          <p:sp>
            <p:nvSpPr>
              <p:cNvPr id="114" name="TextBox 113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118             37G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grpSp>
        <p:nvGrpSpPr>
          <p:cNvPr id="124" name="Group 123"/>
          <p:cNvGrpSpPr/>
          <p:nvPr/>
        </p:nvGrpSpPr>
        <p:grpSpPr>
          <a:xfrm>
            <a:off x="7982019" y="15144206"/>
            <a:ext cx="2606642" cy="1195795"/>
            <a:chOff x="1203359" y="15038019"/>
            <a:chExt cx="2606642" cy="1195795"/>
          </a:xfrm>
        </p:grpSpPr>
        <p:grpSp>
          <p:nvGrpSpPr>
            <p:cNvPr id="125" name="Group 12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37" name="Rectangle 13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35" name="Rectangle 13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1203359" y="15038019"/>
              <a:ext cx="2606642" cy="1195795"/>
              <a:chOff x="1771920" y="5344252"/>
              <a:chExt cx="1658750" cy="790214"/>
            </a:xfrm>
          </p:grpSpPr>
          <p:sp>
            <p:nvSpPr>
              <p:cNvPr id="128" name="TextBox 12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29" name="TextBox 128"/>
              <p:cNvSpPr txBox="1"/>
              <p:nvPr/>
            </p:nvSpPr>
            <p:spPr>
              <a:xfrm>
                <a:off x="1771920" y="5714977"/>
                <a:ext cx="1658750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39G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3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31" name="Rectangle 13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32" name="Straight Connector 131"/>
                <p:cNvCxnSpPr>
                  <a:stCxn id="131" idx="0"/>
                  <a:endCxn id="13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3" name="Freeform 13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34" name="Freeform 13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154" name="Group 153"/>
          <p:cNvGrpSpPr/>
          <p:nvPr/>
        </p:nvGrpSpPr>
        <p:grpSpPr>
          <a:xfrm>
            <a:off x="15095108" y="4787544"/>
            <a:ext cx="2435129" cy="1195795"/>
            <a:chOff x="1241461" y="15038019"/>
            <a:chExt cx="2435129" cy="1195795"/>
          </a:xfrm>
        </p:grpSpPr>
        <p:grpSp>
          <p:nvGrpSpPr>
            <p:cNvPr id="155" name="Group 154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67" name="Rectangle 166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ectangle 167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ectangle 165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58" name="TextBox 157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59" name="TextBox 158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138             62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60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2" name="Straight Connector 161"/>
                <p:cNvCxnSpPr>
                  <a:stCxn id="161" idx="0"/>
                  <a:endCxn id="16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3" name="Freeform 16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" name="Freeform 16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sp>
        <p:nvSpPr>
          <p:cNvPr id="210" name="Freeform 209"/>
          <p:cNvSpPr/>
          <p:nvPr/>
        </p:nvSpPr>
        <p:spPr>
          <a:xfrm>
            <a:off x="9288445" y="12501313"/>
            <a:ext cx="2419141" cy="1345315"/>
          </a:xfrm>
          <a:custGeom>
            <a:avLst/>
            <a:gdLst>
              <a:gd name="connsiteX0" fmla="*/ 190919 w 1447316"/>
              <a:gd name="connsiteY0" fmla="*/ 0 h 866452"/>
              <a:gd name="connsiteX1" fmla="*/ 492369 w 1447316"/>
              <a:gd name="connsiteY1" fmla="*/ 70338 h 866452"/>
              <a:gd name="connsiteX2" fmla="*/ 984739 w 1447316"/>
              <a:gd name="connsiteY2" fmla="*/ 291402 h 866452"/>
              <a:gd name="connsiteX3" fmla="*/ 1386673 w 1447316"/>
              <a:gd name="connsiteY3" fmla="*/ 612949 h 866452"/>
              <a:gd name="connsiteX4" fmla="*/ 1416818 w 1447316"/>
              <a:gd name="connsiteY4" fmla="*/ 854109 h 866452"/>
              <a:gd name="connsiteX5" fmla="*/ 1105319 w 1447316"/>
              <a:gd name="connsiteY5" fmla="*/ 813916 h 866452"/>
              <a:gd name="connsiteX6" fmla="*/ 733530 w 1447316"/>
              <a:gd name="connsiteY6" fmla="*/ 663191 h 866452"/>
              <a:gd name="connsiteX7" fmla="*/ 291402 w 1447316"/>
              <a:gd name="connsiteY7" fmla="*/ 462224 h 866452"/>
              <a:gd name="connsiteX8" fmla="*/ 0 w 1447316"/>
              <a:gd name="connsiteY8" fmla="*/ 492369 h 866452"/>
              <a:gd name="connsiteX0" fmla="*/ 389886 w 1646283"/>
              <a:gd name="connsiteY0" fmla="*/ 0 h 866452"/>
              <a:gd name="connsiteX1" fmla="*/ 691336 w 1646283"/>
              <a:gd name="connsiteY1" fmla="*/ 70338 h 866452"/>
              <a:gd name="connsiteX2" fmla="*/ 1183706 w 1646283"/>
              <a:gd name="connsiteY2" fmla="*/ 291402 h 866452"/>
              <a:gd name="connsiteX3" fmla="*/ 1585640 w 1646283"/>
              <a:gd name="connsiteY3" fmla="*/ 612949 h 866452"/>
              <a:gd name="connsiteX4" fmla="*/ 1615785 w 1646283"/>
              <a:gd name="connsiteY4" fmla="*/ 854109 h 866452"/>
              <a:gd name="connsiteX5" fmla="*/ 1304286 w 1646283"/>
              <a:gd name="connsiteY5" fmla="*/ 813916 h 866452"/>
              <a:gd name="connsiteX6" fmla="*/ 932497 w 1646283"/>
              <a:gd name="connsiteY6" fmla="*/ 663191 h 866452"/>
              <a:gd name="connsiteX7" fmla="*/ 490369 w 1646283"/>
              <a:gd name="connsiteY7" fmla="*/ 462224 h 866452"/>
              <a:gd name="connsiteX8" fmla="*/ 0 w 1646283"/>
              <a:gd name="connsiteY8" fmla="*/ 335736 h 866452"/>
              <a:gd name="connsiteX0" fmla="*/ 186686 w 1646283"/>
              <a:gd name="connsiteY0" fmla="*/ 0 h 900318"/>
              <a:gd name="connsiteX1" fmla="*/ 691336 w 1646283"/>
              <a:gd name="connsiteY1" fmla="*/ 104204 h 900318"/>
              <a:gd name="connsiteX2" fmla="*/ 1183706 w 1646283"/>
              <a:gd name="connsiteY2" fmla="*/ 325268 h 900318"/>
              <a:gd name="connsiteX3" fmla="*/ 1585640 w 1646283"/>
              <a:gd name="connsiteY3" fmla="*/ 646815 h 900318"/>
              <a:gd name="connsiteX4" fmla="*/ 1615785 w 1646283"/>
              <a:gd name="connsiteY4" fmla="*/ 887975 h 900318"/>
              <a:gd name="connsiteX5" fmla="*/ 1304286 w 1646283"/>
              <a:gd name="connsiteY5" fmla="*/ 847782 h 900318"/>
              <a:gd name="connsiteX6" fmla="*/ 932497 w 1646283"/>
              <a:gd name="connsiteY6" fmla="*/ 697057 h 900318"/>
              <a:gd name="connsiteX7" fmla="*/ 490369 w 1646283"/>
              <a:gd name="connsiteY7" fmla="*/ 496090 h 900318"/>
              <a:gd name="connsiteX8" fmla="*/ 0 w 1646283"/>
              <a:gd name="connsiteY8" fmla="*/ 369602 h 900318"/>
              <a:gd name="connsiteX0" fmla="*/ 271352 w 1730949"/>
              <a:gd name="connsiteY0" fmla="*/ 0 h 900318"/>
              <a:gd name="connsiteX1" fmla="*/ 776002 w 1730949"/>
              <a:gd name="connsiteY1" fmla="*/ 104204 h 900318"/>
              <a:gd name="connsiteX2" fmla="*/ 1268372 w 1730949"/>
              <a:gd name="connsiteY2" fmla="*/ 325268 h 900318"/>
              <a:gd name="connsiteX3" fmla="*/ 1670306 w 1730949"/>
              <a:gd name="connsiteY3" fmla="*/ 646815 h 900318"/>
              <a:gd name="connsiteX4" fmla="*/ 1700451 w 1730949"/>
              <a:gd name="connsiteY4" fmla="*/ 887975 h 900318"/>
              <a:gd name="connsiteX5" fmla="*/ 1388952 w 1730949"/>
              <a:gd name="connsiteY5" fmla="*/ 847782 h 900318"/>
              <a:gd name="connsiteX6" fmla="*/ 1017163 w 1730949"/>
              <a:gd name="connsiteY6" fmla="*/ 697057 h 900318"/>
              <a:gd name="connsiteX7" fmla="*/ 575035 w 1730949"/>
              <a:gd name="connsiteY7" fmla="*/ 496090 h 900318"/>
              <a:gd name="connsiteX8" fmla="*/ 0 w 1730949"/>
              <a:gd name="connsiteY8" fmla="*/ 331502 h 900318"/>
              <a:gd name="connsiteX0" fmla="*/ 271352 w 1694174"/>
              <a:gd name="connsiteY0" fmla="*/ 0 h 856011"/>
              <a:gd name="connsiteX1" fmla="*/ 776002 w 1694174"/>
              <a:gd name="connsiteY1" fmla="*/ 104204 h 856011"/>
              <a:gd name="connsiteX2" fmla="*/ 1268372 w 1694174"/>
              <a:gd name="connsiteY2" fmla="*/ 325268 h 856011"/>
              <a:gd name="connsiteX3" fmla="*/ 1670306 w 1694174"/>
              <a:gd name="connsiteY3" fmla="*/ 646815 h 856011"/>
              <a:gd name="connsiteX4" fmla="*/ 1620017 w 1694174"/>
              <a:gd name="connsiteY4" fmla="*/ 816008 h 856011"/>
              <a:gd name="connsiteX5" fmla="*/ 1388952 w 1694174"/>
              <a:gd name="connsiteY5" fmla="*/ 847782 h 856011"/>
              <a:gd name="connsiteX6" fmla="*/ 1017163 w 1694174"/>
              <a:gd name="connsiteY6" fmla="*/ 697057 h 856011"/>
              <a:gd name="connsiteX7" fmla="*/ 575035 w 1694174"/>
              <a:gd name="connsiteY7" fmla="*/ 496090 h 856011"/>
              <a:gd name="connsiteX8" fmla="*/ 0 w 1694174"/>
              <a:gd name="connsiteY8" fmla="*/ 331502 h 856011"/>
              <a:gd name="connsiteX0" fmla="*/ 271352 w 1715809"/>
              <a:gd name="connsiteY0" fmla="*/ 0 h 856393"/>
              <a:gd name="connsiteX1" fmla="*/ 776002 w 1715809"/>
              <a:gd name="connsiteY1" fmla="*/ 104204 h 856393"/>
              <a:gd name="connsiteX2" fmla="*/ 1268372 w 1715809"/>
              <a:gd name="connsiteY2" fmla="*/ 325268 h 856393"/>
              <a:gd name="connsiteX3" fmla="*/ 1695706 w 1715809"/>
              <a:gd name="connsiteY3" fmla="*/ 634115 h 856393"/>
              <a:gd name="connsiteX4" fmla="*/ 1620017 w 1715809"/>
              <a:gd name="connsiteY4" fmla="*/ 816008 h 856393"/>
              <a:gd name="connsiteX5" fmla="*/ 1388952 w 1715809"/>
              <a:gd name="connsiteY5" fmla="*/ 847782 h 856393"/>
              <a:gd name="connsiteX6" fmla="*/ 1017163 w 1715809"/>
              <a:gd name="connsiteY6" fmla="*/ 697057 h 856393"/>
              <a:gd name="connsiteX7" fmla="*/ 575035 w 1715809"/>
              <a:gd name="connsiteY7" fmla="*/ 496090 h 856393"/>
              <a:gd name="connsiteX8" fmla="*/ 0 w 1715809"/>
              <a:gd name="connsiteY8" fmla="*/ 331502 h 856393"/>
              <a:gd name="connsiteX0" fmla="*/ 271352 w 1715809"/>
              <a:gd name="connsiteY0" fmla="*/ 0 h 859914"/>
              <a:gd name="connsiteX1" fmla="*/ 776002 w 1715809"/>
              <a:gd name="connsiteY1" fmla="*/ 104204 h 859914"/>
              <a:gd name="connsiteX2" fmla="*/ 1268372 w 1715809"/>
              <a:gd name="connsiteY2" fmla="*/ 325268 h 859914"/>
              <a:gd name="connsiteX3" fmla="*/ 1695706 w 1715809"/>
              <a:gd name="connsiteY3" fmla="*/ 634115 h 859914"/>
              <a:gd name="connsiteX4" fmla="*/ 1620017 w 1715809"/>
              <a:gd name="connsiteY4" fmla="*/ 816008 h 859914"/>
              <a:gd name="connsiteX5" fmla="*/ 1388952 w 1715809"/>
              <a:gd name="connsiteY5" fmla="*/ 852015 h 859914"/>
              <a:gd name="connsiteX6" fmla="*/ 1017163 w 1715809"/>
              <a:gd name="connsiteY6" fmla="*/ 697057 h 859914"/>
              <a:gd name="connsiteX7" fmla="*/ 575035 w 1715809"/>
              <a:gd name="connsiteY7" fmla="*/ 496090 h 859914"/>
              <a:gd name="connsiteX8" fmla="*/ 0 w 1715809"/>
              <a:gd name="connsiteY8" fmla="*/ 331502 h 85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5809" h="859914">
                <a:moveTo>
                  <a:pt x="271352" y="0"/>
                </a:moveTo>
                <a:cubicBezTo>
                  <a:pt x="355925" y="10885"/>
                  <a:pt x="609832" y="49993"/>
                  <a:pt x="776002" y="104204"/>
                </a:cubicBezTo>
                <a:cubicBezTo>
                  <a:pt x="942172" y="158415"/>
                  <a:pt x="1115088" y="236950"/>
                  <a:pt x="1268372" y="325268"/>
                </a:cubicBezTo>
                <a:cubicBezTo>
                  <a:pt x="1421656" y="413587"/>
                  <a:pt x="1637099" y="552325"/>
                  <a:pt x="1695706" y="634115"/>
                </a:cubicBezTo>
                <a:cubicBezTo>
                  <a:pt x="1754314" y="715905"/>
                  <a:pt x="1671143" y="779691"/>
                  <a:pt x="1620017" y="816008"/>
                </a:cubicBezTo>
                <a:cubicBezTo>
                  <a:pt x="1568891" y="852325"/>
                  <a:pt x="1489428" y="871840"/>
                  <a:pt x="1388952" y="852015"/>
                </a:cubicBezTo>
                <a:cubicBezTo>
                  <a:pt x="1288476" y="832190"/>
                  <a:pt x="1152816" y="756378"/>
                  <a:pt x="1017163" y="697057"/>
                </a:cubicBezTo>
                <a:cubicBezTo>
                  <a:pt x="881510" y="637736"/>
                  <a:pt x="744562" y="557016"/>
                  <a:pt x="575035" y="496090"/>
                </a:cubicBezTo>
                <a:cubicBezTo>
                  <a:pt x="405508" y="435164"/>
                  <a:pt x="95459" y="349924"/>
                  <a:pt x="0" y="331502"/>
                </a:cubicBezTo>
              </a:path>
            </a:pathLst>
          </a:custGeom>
          <a:noFill/>
          <a:ln w="152400" cmpd="thickThin">
            <a:solidFill>
              <a:schemeClr val="tx1">
                <a:lumMod val="75000"/>
                <a:lumOff val="25000"/>
                <a:alpha val="69804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8</a:t>
            </a:r>
            <a:endParaRPr lang="en-US" dirty="0"/>
          </a:p>
        </p:txBody>
      </p:sp>
      <p:sp>
        <p:nvSpPr>
          <p:cNvPr id="211" name="Freeform 210"/>
          <p:cNvSpPr/>
          <p:nvPr/>
        </p:nvSpPr>
        <p:spPr>
          <a:xfrm rot="16903377">
            <a:off x="9762899" y="13347628"/>
            <a:ext cx="1313264" cy="602154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03579" y="133563"/>
                  <a:pt x="237947" y="134733"/>
                  <a:pt x="337372" y="141360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2" name="Group 211"/>
          <p:cNvGrpSpPr/>
          <p:nvPr/>
        </p:nvGrpSpPr>
        <p:grpSpPr>
          <a:xfrm>
            <a:off x="9467860" y="14063508"/>
            <a:ext cx="2914678" cy="1213602"/>
            <a:chOff x="931564" y="-1260763"/>
            <a:chExt cx="2914678" cy="1213602"/>
          </a:xfrm>
        </p:grpSpPr>
        <p:grpSp>
          <p:nvGrpSpPr>
            <p:cNvPr id="213" name="Group 212"/>
            <p:cNvGrpSpPr/>
            <p:nvPr/>
          </p:nvGrpSpPr>
          <p:grpSpPr>
            <a:xfrm>
              <a:off x="971191" y="-543865"/>
              <a:ext cx="2526586" cy="363081"/>
              <a:chOff x="1495514" y="3596355"/>
              <a:chExt cx="839387" cy="420168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ectangle 225"/>
              <p:cNvSpPr/>
              <p:nvPr/>
            </p:nvSpPr>
            <p:spPr>
              <a:xfrm>
                <a:off x="1497413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223" name="Rectangle 22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ectangle 223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931564" y="-1260763"/>
              <a:ext cx="2914678" cy="1213602"/>
              <a:chOff x="2861462" y="6101221"/>
              <a:chExt cx="1854773" cy="801982"/>
            </a:xfrm>
          </p:grpSpPr>
          <p:grpSp>
            <p:nvGrpSpPr>
              <p:cNvPr id="21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19" name="Rectangle 21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20" name="Straight Connector 219"/>
                <p:cNvCxnSpPr>
                  <a:stCxn id="219" idx="0"/>
                  <a:endCxn id="21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1" name="Freeform 22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2" name="Freeform 22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17" name="TextBox 216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III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2861462" y="6492480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117             39G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</p:grpSp>
      </p:grpSp>
      <p:sp>
        <p:nvSpPr>
          <p:cNvPr id="227" name="Freeform 226"/>
          <p:cNvSpPr/>
          <p:nvPr/>
        </p:nvSpPr>
        <p:spPr>
          <a:xfrm>
            <a:off x="6313375" y="13641860"/>
            <a:ext cx="606408" cy="593124"/>
          </a:xfrm>
          <a:custGeom>
            <a:avLst/>
            <a:gdLst>
              <a:gd name="connsiteX0" fmla="*/ 167642 w 289329"/>
              <a:gd name="connsiteY0" fmla="*/ 385 h 319678"/>
              <a:gd name="connsiteX1" fmla="*/ 105183 w 289329"/>
              <a:gd name="connsiteY1" fmla="*/ 52851 h 319678"/>
              <a:gd name="connsiteX2" fmla="*/ 37727 w 289329"/>
              <a:gd name="connsiteY2" fmla="*/ 177769 h 319678"/>
              <a:gd name="connsiteX3" fmla="*/ 252 w 289329"/>
              <a:gd name="connsiteY3" fmla="*/ 250221 h 319678"/>
              <a:gd name="connsiteX4" fmla="*/ 55216 w 289329"/>
              <a:gd name="connsiteY4" fmla="*/ 317677 h 319678"/>
              <a:gd name="connsiteX5" fmla="*/ 112678 w 289329"/>
              <a:gd name="connsiteY5" fmla="*/ 300188 h 319678"/>
              <a:gd name="connsiteX6" fmla="*/ 182632 w 289329"/>
              <a:gd name="connsiteY6" fmla="*/ 282700 h 319678"/>
              <a:gd name="connsiteX7" fmla="*/ 275072 w 289329"/>
              <a:gd name="connsiteY7" fmla="*/ 227736 h 319678"/>
              <a:gd name="connsiteX8" fmla="*/ 287563 w 289329"/>
              <a:gd name="connsiteY8" fmla="*/ 130300 h 319678"/>
              <a:gd name="connsiteX9" fmla="*/ 260081 w 289329"/>
              <a:gd name="connsiteY9" fmla="*/ 65343 h 319678"/>
              <a:gd name="connsiteX10" fmla="*/ 222606 w 289329"/>
              <a:gd name="connsiteY10" fmla="*/ 30366 h 319678"/>
              <a:gd name="connsiteX11" fmla="*/ 167642 w 289329"/>
              <a:gd name="connsiteY11" fmla="*/ 385 h 319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9329" h="319678">
                <a:moveTo>
                  <a:pt x="167642" y="385"/>
                </a:moveTo>
                <a:cubicBezTo>
                  <a:pt x="148071" y="4133"/>
                  <a:pt x="126835" y="23287"/>
                  <a:pt x="105183" y="52851"/>
                </a:cubicBezTo>
                <a:cubicBezTo>
                  <a:pt x="83531" y="82415"/>
                  <a:pt x="55215" y="144874"/>
                  <a:pt x="37727" y="177769"/>
                </a:cubicBezTo>
                <a:cubicBezTo>
                  <a:pt x="20239" y="210664"/>
                  <a:pt x="-2663" y="226903"/>
                  <a:pt x="252" y="250221"/>
                </a:cubicBezTo>
                <a:cubicBezTo>
                  <a:pt x="3167" y="273539"/>
                  <a:pt x="36478" y="309349"/>
                  <a:pt x="55216" y="317677"/>
                </a:cubicBezTo>
                <a:cubicBezTo>
                  <a:pt x="73954" y="326005"/>
                  <a:pt x="91442" y="306017"/>
                  <a:pt x="112678" y="300188"/>
                </a:cubicBezTo>
                <a:cubicBezTo>
                  <a:pt x="133914" y="294359"/>
                  <a:pt x="155566" y="294775"/>
                  <a:pt x="182632" y="282700"/>
                </a:cubicBezTo>
                <a:cubicBezTo>
                  <a:pt x="209698" y="270625"/>
                  <a:pt x="257584" y="253136"/>
                  <a:pt x="275072" y="227736"/>
                </a:cubicBezTo>
                <a:cubicBezTo>
                  <a:pt x="292560" y="202336"/>
                  <a:pt x="290061" y="157365"/>
                  <a:pt x="287563" y="130300"/>
                </a:cubicBezTo>
                <a:cubicBezTo>
                  <a:pt x="285065" y="103235"/>
                  <a:pt x="270907" y="81999"/>
                  <a:pt x="260081" y="65343"/>
                </a:cubicBezTo>
                <a:cubicBezTo>
                  <a:pt x="249255" y="48687"/>
                  <a:pt x="236347" y="39527"/>
                  <a:pt x="222606" y="30366"/>
                </a:cubicBezTo>
                <a:cubicBezTo>
                  <a:pt x="208865" y="21205"/>
                  <a:pt x="187213" y="-3363"/>
                  <a:pt x="167642" y="385"/>
                </a:cubicBezTo>
                <a:close/>
              </a:path>
            </a:pathLst>
          </a:custGeom>
          <a:noFill/>
          <a:ln w="127000" cmpd="thinThick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Freeform 230"/>
          <p:cNvSpPr/>
          <p:nvPr/>
        </p:nvSpPr>
        <p:spPr>
          <a:xfrm>
            <a:off x="7573302" y="12210623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 rot="6678863">
            <a:off x="6367165" y="12794097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 rot="21215316">
            <a:off x="5073942" y="13995880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 rot="16200000">
            <a:off x="5936091" y="14688212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 rot="6821038">
            <a:off x="5400513" y="15824681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/>
          <p:cNvGrpSpPr/>
          <p:nvPr/>
        </p:nvGrpSpPr>
        <p:grpSpPr>
          <a:xfrm rot="20389229">
            <a:off x="7119847" y="16438055"/>
            <a:ext cx="604286" cy="1080441"/>
            <a:chOff x="7876515" y="17738756"/>
            <a:chExt cx="286126" cy="641164"/>
          </a:xfrm>
        </p:grpSpPr>
        <p:sp>
          <p:nvSpPr>
            <p:cNvPr id="239" name="Freeform 238"/>
            <p:cNvSpPr/>
            <p:nvPr/>
          </p:nvSpPr>
          <p:spPr>
            <a:xfrm rot="16200000">
              <a:off x="7698996" y="17916275"/>
              <a:ext cx="641164" cy="286126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122310 w 1184172"/>
                <a:gd name="connsiteY0" fmla="*/ 116348 h 560070"/>
                <a:gd name="connsiteX1" fmla="*/ 459682 w 1184172"/>
                <a:gd name="connsiteY1" fmla="*/ 152222 h 560070"/>
                <a:gd name="connsiteX2" fmla="*/ 718863 w 1184172"/>
                <a:gd name="connsiteY2" fmla="*/ 156112 h 560070"/>
                <a:gd name="connsiteX3" fmla="*/ 714662 w 1184172"/>
                <a:gd name="connsiteY3" fmla="*/ 0 h 560070"/>
                <a:gd name="connsiteX4" fmla="*/ 1184172 w 1184172"/>
                <a:gd name="connsiteY4" fmla="*/ 308610 h 560070"/>
                <a:gd name="connsiteX5" fmla="*/ 715542 w 1184172"/>
                <a:gd name="connsiteY5" fmla="*/ 560070 h 560070"/>
                <a:gd name="connsiteX6" fmla="*/ 715542 w 1184172"/>
                <a:gd name="connsiteY6" fmla="*/ 422910 h 560070"/>
                <a:gd name="connsiteX7" fmla="*/ 460535 w 1184172"/>
                <a:gd name="connsiteY7" fmla="*/ 413014 h 560070"/>
                <a:gd name="connsiteX8" fmla="*/ 0 w 1184172"/>
                <a:gd name="connsiteY8" fmla="*/ 451075 h 560070"/>
                <a:gd name="connsiteX0" fmla="*/ 0 w 1189161"/>
                <a:gd name="connsiteY0" fmla="*/ 96518 h 560070"/>
                <a:gd name="connsiteX1" fmla="*/ 464671 w 1189161"/>
                <a:gd name="connsiteY1" fmla="*/ 152222 h 560070"/>
                <a:gd name="connsiteX2" fmla="*/ 723852 w 1189161"/>
                <a:gd name="connsiteY2" fmla="*/ 156112 h 560070"/>
                <a:gd name="connsiteX3" fmla="*/ 719651 w 1189161"/>
                <a:gd name="connsiteY3" fmla="*/ 0 h 560070"/>
                <a:gd name="connsiteX4" fmla="*/ 1189161 w 1189161"/>
                <a:gd name="connsiteY4" fmla="*/ 308610 h 560070"/>
                <a:gd name="connsiteX5" fmla="*/ 720531 w 1189161"/>
                <a:gd name="connsiteY5" fmla="*/ 560070 h 560070"/>
                <a:gd name="connsiteX6" fmla="*/ 720531 w 1189161"/>
                <a:gd name="connsiteY6" fmla="*/ 422910 h 560070"/>
                <a:gd name="connsiteX7" fmla="*/ 465524 w 1189161"/>
                <a:gd name="connsiteY7" fmla="*/ 413014 h 560070"/>
                <a:gd name="connsiteX8" fmla="*/ 4989 w 1189161"/>
                <a:gd name="connsiteY8" fmla="*/ 451075 h 560070"/>
                <a:gd name="connsiteX0" fmla="*/ 4531 w 1193692"/>
                <a:gd name="connsiteY0" fmla="*/ 96518 h 560070"/>
                <a:gd name="connsiteX1" fmla="*/ 469202 w 1193692"/>
                <a:gd name="connsiteY1" fmla="*/ 152222 h 560070"/>
                <a:gd name="connsiteX2" fmla="*/ 728383 w 1193692"/>
                <a:gd name="connsiteY2" fmla="*/ 156112 h 560070"/>
                <a:gd name="connsiteX3" fmla="*/ 724182 w 1193692"/>
                <a:gd name="connsiteY3" fmla="*/ 0 h 560070"/>
                <a:gd name="connsiteX4" fmla="*/ 1193692 w 1193692"/>
                <a:gd name="connsiteY4" fmla="*/ 308610 h 560070"/>
                <a:gd name="connsiteX5" fmla="*/ 725062 w 1193692"/>
                <a:gd name="connsiteY5" fmla="*/ 560070 h 560070"/>
                <a:gd name="connsiteX6" fmla="*/ 725062 w 1193692"/>
                <a:gd name="connsiteY6" fmla="*/ 422910 h 560070"/>
                <a:gd name="connsiteX7" fmla="*/ 470055 w 1193692"/>
                <a:gd name="connsiteY7" fmla="*/ 413014 h 560070"/>
                <a:gd name="connsiteX8" fmla="*/ 0 w 1193692"/>
                <a:gd name="connsiteY8" fmla="*/ 452995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692" h="560070">
                  <a:moveTo>
                    <a:pt x="4531" y="96518"/>
                  </a:moveTo>
                  <a:cubicBezTo>
                    <a:pt x="128265" y="135457"/>
                    <a:pt x="369777" y="145595"/>
                    <a:pt x="469202" y="152222"/>
                  </a:cubicBezTo>
                  <a:lnTo>
                    <a:pt x="728383" y="156112"/>
                  </a:lnTo>
                  <a:lnTo>
                    <a:pt x="724182" y="0"/>
                  </a:lnTo>
                  <a:lnTo>
                    <a:pt x="1193692" y="308610"/>
                  </a:lnTo>
                  <a:lnTo>
                    <a:pt x="725062" y="560070"/>
                  </a:lnTo>
                  <a:lnTo>
                    <a:pt x="725062" y="422910"/>
                  </a:lnTo>
                  <a:lnTo>
                    <a:pt x="470055" y="413014"/>
                  </a:lnTo>
                  <a:cubicBezTo>
                    <a:pt x="227062" y="406794"/>
                    <a:pt x="75143" y="443912"/>
                    <a:pt x="0" y="452995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08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7994130" y="17892664"/>
              <a:ext cx="63455" cy="470336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640506"/>
                <a:gd name="connsiteX1" fmla="*/ 116230 w 227044"/>
                <a:gd name="connsiteY1" fmla="*/ 198334 h 1640506"/>
                <a:gd name="connsiteX2" fmla="*/ 188352 w 227044"/>
                <a:gd name="connsiteY2" fmla="*/ 226668 h 1640506"/>
                <a:gd name="connsiteX3" fmla="*/ 221837 w 227044"/>
                <a:gd name="connsiteY3" fmla="*/ 306031 h 1640506"/>
                <a:gd name="connsiteX4" fmla="*/ 190928 w 227044"/>
                <a:gd name="connsiteY4" fmla="*/ 394093 h 1640506"/>
                <a:gd name="connsiteX5" fmla="*/ 113655 w 227044"/>
                <a:gd name="connsiteY5" fmla="*/ 427578 h 1640506"/>
                <a:gd name="connsiteX6" fmla="*/ 31230 w 227044"/>
                <a:gd name="connsiteY6" fmla="*/ 468791 h 1640506"/>
                <a:gd name="connsiteX7" fmla="*/ 320 w 227044"/>
                <a:gd name="connsiteY7" fmla="*/ 548640 h 1640506"/>
                <a:gd name="connsiteX8" fmla="*/ 41533 w 227044"/>
                <a:gd name="connsiteY8" fmla="*/ 628489 h 1640506"/>
                <a:gd name="connsiteX9" fmla="*/ 116230 w 227044"/>
                <a:gd name="connsiteY9" fmla="*/ 661974 h 1640506"/>
                <a:gd name="connsiteX10" fmla="*/ 188352 w 227044"/>
                <a:gd name="connsiteY10" fmla="*/ 698035 h 1640506"/>
                <a:gd name="connsiteX11" fmla="*/ 226989 w 227044"/>
                <a:gd name="connsiteY11" fmla="*/ 780459 h 1640506"/>
                <a:gd name="connsiteX12" fmla="*/ 180625 w 227044"/>
                <a:gd name="connsiteY12" fmla="*/ 870612 h 1640506"/>
                <a:gd name="connsiteX13" fmla="*/ 105927 w 227044"/>
                <a:gd name="connsiteY13" fmla="*/ 896127 h 1640506"/>
                <a:gd name="connsiteX14" fmla="*/ 28654 w 227044"/>
                <a:gd name="connsiteY14" fmla="*/ 942733 h 1640506"/>
                <a:gd name="connsiteX15" fmla="*/ 320 w 227044"/>
                <a:gd name="connsiteY15" fmla="*/ 1025158 h 1640506"/>
                <a:gd name="connsiteX16" fmla="*/ 44109 w 227044"/>
                <a:gd name="connsiteY16" fmla="*/ 1099856 h 1640506"/>
                <a:gd name="connsiteX17" fmla="*/ 105927 w 227044"/>
                <a:gd name="connsiteY17" fmla="*/ 1125613 h 1640506"/>
                <a:gd name="connsiteX18" fmla="*/ 106799 w 227044"/>
                <a:gd name="connsiteY18" fmla="*/ 1640506 h 16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640506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5940" y="1576970"/>
                    <a:pt x="106799" y="1640506"/>
                  </a:cubicBezTo>
                </a:path>
              </a:pathLst>
            </a:custGeom>
            <a:noFill/>
            <a:ln w="50800">
              <a:solidFill>
                <a:srgbClr val="C0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 rot="20389229">
            <a:off x="6101174" y="16397950"/>
            <a:ext cx="604286" cy="1080441"/>
            <a:chOff x="7876515" y="17738756"/>
            <a:chExt cx="286126" cy="641164"/>
          </a:xfrm>
        </p:grpSpPr>
        <p:sp>
          <p:nvSpPr>
            <p:cNvPr id="243" name="Freeform 242"/>
            <p:cNvSpPr/>
            <p:nvPr/>
          </p:nvSpPr>
          <p:spPr>
            <a:xfrm rot="16200000">
              <a:off x="7698996" y="17916275"/>
              <a:ext cx="641164" cy="286126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122310 w 1184172"/>
                <a:gd name="connsiteY0" fmla="*/ 116348 h 560070"/>
                <a:gd name="connsiteX1" fmla="*/ 459682 w 1184172"/>
                <a:gd name="connsiteY1" fmla="*/ 152222 h 560070"/>
                <a:gd name="connsiteX2" fmla="*/ 718863 w 1184172"/>
                <a:gd name="connsiteY2" fmla="*/ 156112 h 560070"/>
                <a:gd name="connsiteX3" fmla="*/ 714662 w 1184172"/>
                <a:gd name="connsiteY3" fmla="*/ 0 h 560070"/>
                <a:gd name="connsiteX4" fmla="*/ 1184172 w 1184172"/>
                <a:gd name="connsiteY4" fmla="*/ 308610 h 560070"/>
                <a:gd name="connsiteX5" fmla="*/ 715542 w 1184172"/>
                <a:gd name="connsiteY5" fmla="*/ 560070 h 560070"/>
                <a:gd name="connsiteX6" fmla="*/ 715542 w 1184172"/>
                <a:gd name="connsiteY6" fmla="*/ 422910 h 560070"/>
                <a:gd name="connsiteX7" fmla="*/ 460535 w 1184172"/>
                <a:gd name="connsiteY7" fmla="*/ 413014 h 560070"/>
                <a:gd name="connsiteX8" fmla="*/ 0 w 1184172"/>
                <a:gd name="connsiteY8" fmla="*/ 451075 h 560070"/>
                <a:gd name="connsiteX0" fmla="*/ 0 w 1189161"/>
                <a:gd name="connsiteY0" fmla="*/ 96518 h 560070"/>
                <a:gd name="connsiteX1" fmla="*/ 464671 w 1189161"/>
                <a:gd name="connsiteY1" fmla="*/ 152222 h 560070"/>
                <a:gd name="connsiteX2" fmla="*/ 723852 w 1189161"/>
                <a:gd name="connsiteY2" fmla="*/ 156112 h 560070"/>
                <a:gd name="connsiteX3" fmla="*/ 719651 w 1189161"/>
                <a:gd name="connsiteY3" fmla="*/ 0 h 560070"/>
                <a:gd name="connsiteX4" fmla="*/ 1189161 w 1189161"/>
                <a:gd name="connsiteY4" fmla="*/ 308610 h 560070"/>
                <a:gd name="connsiteX5" fmla="*/ 720531 w 1189161"/>
                <a:gd name="connsiteY5" fmla="*/ 560070 h 560070"/>
                <a:gd name="connsiteX6" fmla="*/ 720531 w 1189161"/>
                <a:gd name="connsiteY6" fmla="*/ 422910 h 560070"/>
                <a:gd name="connsiteX7" fmla="*/ 465524 w 1189161"/>
                <a:gd name="connsiteY7" fmla="*/ 413014 h 560070"/>
                <a:gd name="connsiteX8" fmla="*/ 4989 w 1189161"/>
                <a:gd name="connsiteY8" fmla="*/ 451075 h 560070"/>
                <a:gd name="connsiteX0" fmla="*/ 4531 w 1193692"/>
                <a:gd name="connsiteY0" fmla="*/ 96518 h 560070"/>
                <a:gd name="connsiteX1" fmla="*/ 469202 w 1193692"/>
                <a:gd name="connsiteY1" fmla="*/ 152222 h 560070"/>
                <a:gd name="connsiteX2" fmla="*/ 728383 w 1193692"/>
                <a:gd name="connsiteY2" fmla="*/ 156112 h 560070"/>
                <a:gd name="connsiteX3" fmla="*/ 724182 w 1193692"/>
                <a:gd name="connsiteY3" fmla="*/ 0 h 560070"/>
                <a:gd name="connsiteX4" fmla="*/ 1193692 w 1193692"/>
                <a:gd name="connsiteY4" fmla="*/ 308610 h 560070"/>
                <a:gd name="connsiteX5" fmla="*/ 725062 w 1193692"/>
                <a:gd name="connsiteY5" fmla="*/ 560070 h 560070"/>
                <a:gd name="connsiteX6" fmla="*/ 725062 w 1193692"/>
                <a:gd name="connsiteY6" fmla="*/ 422910 h 560070"/>
                <a:gd name="connsiteX7" fmla="*/ 470055 w 1193692"/>
                <a:gd name="connsiteY7" fmla="*/ 413014 h 560070"/>
                <a:gd name="connsiteX8" fmla="*/ 0 w 1193692"/>
                <a:gd name="connsiteY8" fmla="*/ 452995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692" h="560070">
                  <a:moveTo>
                    <a:pt x="4531" y="96518"/>
                  </a:moveTo>
                  <a:cubicBezTo>
                    <a:pt x="128265" y="135457"/>
                    <a:pt x="369777" y="145595"/>
                    <a:pt x="469202" y="152222"/>
                  </a:cubicBezTo>
                  <a:lnTo>
                    <a:pt x="728383" y="156112"/>
                  </a:lnTo>
                  <a:lnTo>
                    <a:pt x="724182" y="0"/>
                  </a:lnTo>
                  <a:lnTo>
                    <a:pt x="1193692" y="308610"/>
                  </a:lnTo>
                  <a:lnTo>
                    <a:pt x="725062" y="560070"/>
                  </a:lnTo>
                  <a:lnTo>
                    <a:pt x="725062" y="422910"/>
                  </a:lnTo>
                  <a:lnTo>
                    <a:pt x="470055" y="413014"/>
                  </a:lnTo>
                  <a:cubicBezTo>
                    <a:pt x="227062" y="406794"/>
                    <a:pt x="75143" y="443912"/>
                    <a:pt x="0" y="452995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08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Freeform 243"/>
            <p:cNvSpPr/>
            <p:nvPr/>
          </p:nvSpPr>
          <p:spPr>
            <a:xfrm>
              <a:off x="7994130" y="17892664"/>
              <a:ext cx="63455" cy="470336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640506"/>
                <a:gd name="connsiteX1" fmla="*/ 116230 w 227044"/>
                <a:gd name="connsiteY1" fmla="*/ 198334 h 1640506"/>
                <a:gd name="connsiteX2" fmla="*/ 188352 w 227044"/>
                <a:gd name="connsiteY2" fmla="*/ 226668 h 1640506"/>
                <a:gd name="connsiteX3" fmla="*/ 221837 w 227044"/>
                <a:gd name="connsiteY3" fmla="*/ 306031 h 1640506"/>
                <a:gd name="connsiteX4" fmla="*/ 190928 w 227044"/>
                <a:gd name="connsiteY4" fmla="*/ 394093 h 1640506"/>
                <a:gd name="connsiteX5" fmla="*/ 113655 w 227044"/>
                <a:gd name="connsiteY5" fmla="*/ 427578 h 1640506"/>
                <a:gd name="connsiteX6" fmla="*/ 31230 w 227044"/>
                <a:gd name="connsiteY6" fmla="*/ 468791 h 1640506"/>
                <a:gd name="connsiteX7" fmla="*/ 320 w 227044"/>
                <a:gd name="connsiteY7" fmla="*/ 548640 h 1640506"/>
                <a:gd name="connsiteX8" fmla="*/ 41533 w 227044"/>
                <a:gd name="connsiteY8" fmla="*/ 628489 h 1640506"/>
                <a:gd name="connsiteX9" fmla="*/ 116230 w 227044"/>
                <a:gd name="connsiteY9" fmla="*/ 661974 h 1640506"/>
                <a:gd name="connsiteX10" fmla="*/ 188352 w 227044"/>
                <a:gd name="connsiteY10" fmla="*/ 698035 h 1640506"/>
                <a:gd name="connsiteX11" fmla="*/ 226989 w 227044"/>
                <a:gd name="connsiteY11" fmla="*/ 780459 h 1640506"/>
                <a:gd name="connsiteX12" fmla="*/ 180625 w 227044"/>
                <a:gd name="connsiteY12" fmla="*/ 870612 h 1640506"/>
                <a:gd name="connsiteX13" fmla="*/ 105927 w 227044"/>
                <a:gd name="connsiteY13" fmla="*/ 896127 h 1640506"/>
                <a:gd name="connsiteX14" fmla="*/ 28654 w 227044"/>
                <a:gd name="connsiteY14" fmla="*/ 942733 h 1640506"/>
                <a:gd name="connsiteX15" fmla="*/ 320 w 227044"/>
                <a:gd name="connsiteY15" fmla="*/ 1025158 h 1640506"/>
                <a:gd name="connsiteX16" fmla="*/ 44109 w 227044"/>
                <a:gd name="connsiteY16" fmla="*/ 1099856 h 1640506"/>
                <a:gd name="connsiteX17" fmla="*/ 105927 w 227044"/>
                <a:gd name="connsiteY17" fmla="*/ 1125613 h 1640506"/>
                <a:gd name="connsiteX18" fmla="*/ 106799 w 227044"/>
                <a:gd name="connsiteY18" fmla="*/ 1640506 h 16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640506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5940" y="1576970"/>
                    <a:pt x="106799" y="1640506"/>
                  </a:cubicBezTo>
                </a:path>
              </a:pathLst>
            </a:custGeom>
            <a:noFill/>
            <a:ln w="50800">
              <a:solidFill>
                <a:srgbClr val="C00000"/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7944159">
            <a:off x="10929026" y="6539718"/>
            <a:ext cx="1004672" cy="2323766"/>
            <a:chOff x="8498336" y="15915458"/>
            <a:chExt cx="454532" cy="1352875"/>
          </a:xfrm>
        </p:grpSpPr>
        <p:sp>
          <p:nvSpPr>
            <p:cNvPr id="246" name="Freeform 245"/>
            <p:cNvSpPr/>
            <p:nvPr/>
          </p:nvSpPr>
          <p:spPr>
            <a:xfrm rot="16200000">
              <a:off x="8049164" y="16364630"/>
              <a:ext cx="1352875" cy="454532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754119 w 1815981"/>
                <a:gd name="connsiteY0" fmla="*/ 116348 h 593992"/>
                <a:gd name="connsiteX1" fmla="*/ 1091491 w 1815981"/>
                <a:gd name="connsiteY1" fmla="*/ 152222 h 593992"/>
                <a:gd name="connsiteX2" fmla="*/ 1350672 w 1815981"/>
                <a:gd name="connsiteY2" fmla="*/ 156112 h 593992"/>
                <a:gd name="connsiteX3" fmla="*/ 1346471 w 1815981"/>
                <a:gd name="connsiteY3" fmla="*/ 0 h 593992"/>
                <a:gd name="connsiteX4" fmla="*/ 1815981 w 1815981"/>
                <a:gd name="connsiteY4" fmla="*/ 308610 h 593992"/>
                <a:gd name="connsiteX5" fmla="*/ 1347351 w 1815981"/>
                <a:gd name="connsiteY5" fmla="*/ 560070 h 593992"/>
                <a:gd name="connsiteX6" fmla="*/ 1347351 w 1815981"/>
                <a:gd name="connsiteY6" fmla="*/ 422910 h 593992"/>
                <a:gd name="connsiteX7" fmla="*/ 1092344 w 1815981"/>
                <a:gd name="connsiteY7" fmla="*/ 413014 h 593992"/>
                <a:gd name="connsiteX8" fmla="*/ 1 w 1815981"/>
                <a:gd name="connsiteY8" fmla="*/ 593992 h 593992"/>
                <a:gd name="connsiteX0" fmla="*/ 326890 w 1815980"/>
                <a:gd name="connsiteY0" fmla="*/ 1 h 671430"/>
                <a:gd name="connsiteX1" fmla="*/ 1091490 w 1815980"/>
                <a:gd name="connsiteY1" fmla="*/ 229660 h 671430"/>
                <a:gd name="connsiteX2" fmla="*/ 1350671 w 1815980"/>
                <a:gd name="connsiteY2" fmla="*/ 233550 h 671430"/>
                <a:gd name="connsiteX3" fmla="*/ 1346470 w 1815980"/>
                <a:gd name="connsiteY3" fmla="*/ 77438 h 671430"/>
                <a:gd name="connsiteX4" fmla="*/ 1815980 w 1815980"/>
                <a:gd name="connsiteY4" fmla="*/ 386048 h 671430"/>
                <a:gd name="connsiteX5" fmla="*/ 1347350 w 1815980"/>
                <a:gd name="connsiteY5" fmla="*/ 637508 h 671430"/>
                <a:gd name="connsiteX6" fmla="*/ 1347350 w 1815980"/>
                <a:gd name="connsiteY6" fmla="*/ 500348 h 671430"/>
                <a:gd name="connsiteX7" fmla="*/ 1092343 w 1815980"/>
                <a:gd name="connsiteY7" fmla="*/ 490452 h 671430"/>
                <a:gd name="connsiteX8" fmla="*/ 0 w 1815980"/>
                <a:gd name="connsiteY8" fmla="*/ 671430 h 671430"/>
                <a:gd name="connsiteX0" fmla="*/ 261978 w 1815980"/>
                <a:gd name="connsiteY0" fmla="*/ 0 h 702046"/>
                <a:gd name="connsiteX1" fmla="*/ 1091490 w 1815980"/>
                <a:gd name="connsiteY1" fmla="*/ 260276 h 702046"/>
                <a:gd name="connsiteX2" fmla="*/ 1350671 w 1815980"/>
                <a:gd name="connsiteY2" fmla="*/ 264166 h 702046"/>
                <a:gd name="connsiteX3" fmla="*/ 1346470 w 1815980"/>
                <a:gd name="connsiteY3" fmla="*/ 108054 h 702046"/>
                <a:gd name="connsiteX4" fmla="*/ 1815980 w 1815980"/>
                <a:gd name="connsiteY4" fmla="*/ 416664 h 702046"/>
                <a:gd name="connsiteX5" fmla="*/ 1347350 w 1815980"/>
                <a:gd name="connsiteY5" fmla="*/ 668124 h 702046"/>
                <a:gd name="connsiteX6" fmla="*/ 1347350 w 1815980"/>
                <a:gd name="connsiteY6" fmla="*/ 530964 h 702046"/>
                <a:gd name="connsiteX7" fmla="*/ 1092343 w 1815980"/>
                <a:gd name="connsiteY7" fmla="*/ 521068 h 702046"/>
                <a:gd name="connsiteX8" fmla="*/ 0 w 1815980"/>
                <a:gd name="connsiteY8" fmla="*/ 702046 h 702046"/>
                <a:gd name="connsiteX0" fmla="*/ 361879 w 1915881"/>
                <a:gd name="connsiteY0" fmla="*/ 0 h 716372"/>
                <a:gd name="connsiteX1" fmla="*/ 1191391 w 1915881"/>
                <a:gd name="connsiteY1" fmla="*/ 260276 h 716372"/>
                <a:gd name="connsiteX2" fmla="*/ 1450572 w 1915881"/>
                <a:gd name="connsiteY2" fmla="*/ 264166 h 716372"/>
                <a:gd name="connsiteX3" fmla="*/ 1446371 w 1915881"/>
                <a:gd name="connsiteY3" fmla="*/ 108054 h 716372"/>
                <a:gd name="connsiteX4" fmla="*/ 1915881 w 1915881"/>
                <a:gd name="connsiteY4" fmla="*/ 416664 h 716372"/>
                <a:gd name="connsiteX5" fmla="*/ 1447251 w 1915881"/>
                <a:gd name="connsiteY5" fmla="*/ 668124 h 716372"/>
                <a:gd name="connsiteX6" fmla="*/ 1447251 w 1915881"/>
                <a:gd name="connsiteY6" fmla="*/ 530964 h 716372"/>
                <a:gd name="connsiteX7" fmla="*/ 1192244 w 1915881"/>
                <a:gd name="connsiteY7" fmla="*/ 521068 h 716372"/>
                <a:gd name="connsiteX8" fmla="*/ -1 w 1915881"/>
                <a:gd name="connsiteY8" fmla="*/ 716372 h 716372"/>
                <a:gd name="connsiteX0" fmla="*/ 93589 w 1915882"/>
                <a:gd name="connsiteY0" fmla="*/ 0 h 693814"/>
                <a:gd name="connsiteX1" fmla="*/ 1191392 w 1915882"/>
                <a:gd name="connsiteY1" fmla="*/ 237718 h 693814"/>
                <a:gd name="connsiteX2" fmla="*/ 1450573 w 1915882"/>
                <a:gd name="connsiteY2" fmla="*/ 241608 h 693814"/>
                <a:gd name="connsiteX3" fmla="*/ 1446372 w 1915882"/>
                <a:gd name="connsiteY3" fmla="*/ 85496 h 693814"/>
                <a:gd name="connsiteX4" fmla="*/ 1915882 w 1915882"/>
                <a:gd name="connsiteY4" fmla="*/ 394106 h 693814"/>
                <a:gd name="connsiteX5" fmla="*/ 1447252 w 1915882"/>
                <a:gd name="connsiteY5" fmla="*/ 645566 h 693814"/>
                <a:gd name="connsiteX6" fmla="*/ 1447252 w 1915882"/>
                <a:gd name="connsiteY6" fmla="*/ 508406 h 693814"/>
                <a:gd name="connsiteX7" fmla="*/ 1192245 w 1915882"/>
                <a:gd name="connsiteY7" fmla="*/ 498510 h 693814"/>
                <a:gd name="connsiteX8" fmla="*/ 0 w 1915882"/>
                <a:gd name="connsiteY8" fmla="*/ 693814 h 69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5882" h="693814">
                  <a:moveTo>
                    <a:pt x="93589" y="0"/>
                  </a:moveTo>
                  <a:cubicBezTo>
                    <a:pt x="217323" y="38939"/>
                    <a:pt x="1091967" y="231091"/>
                    <a:pt x="1191392" y="237718"/>
                  </a:cubicBezTo>
                  <a:lnTo>
                    <a:pt x="1450573" y="241608"/>
                  </a:lnTo>
                  <a:lnTo>
                    <a:pt x="1446372" y="85496"/>
                  </a:lnTo>
                  <a:lnTo>
                    <a:pt x="1915882" y="394106"/>
                  </a:lnTo>
                  <a:lnTo>
                    <a:pt x="1447252" y="645566"/>
                  </a:lnTo>
                  <a:lnTo>
                    <a:pt x="1447252" y="508406"/>
                  </a:lnTo>
                  <a:lnTo>
                    <a:pt x="1192245" y="498510"/>
                  </a:lnTo>
                  <a:cubicBezTo>
                    <a:pt x="949252" y="492290"/>
                    <a:pt x="75143" y="684731"/>
                    <a:pt x="0" y="693814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762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Freeform 246"/>
            <p:cNvSpPr/>
            <p:nvPr/>
          </p:nvSpPr>
          <p:spPr>
            <a:xfrm>
              <a:off x="8696165" y="16175973"/>
              <a:ext cx="84452" cy="651203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598488"/>
                <a:gd name="connsiteX1" fmla="*/ 116230 w 227044"/>
                <a:gd name="connsiteY1" fmla="*/ 198334 h 1598488"/>
                <a:gd name="connsiteX2" fmla="*/ 188352 w 227044"/>
                <a:gd name="connsiteY2" fmla="*/ 226668 h 1598488"/>
                <a:gd name="connsiteX3" fmla="*/ 221837 w 227044"/>
                <a:gd name="connsiteY3" fmla="*/ 306031 h 1598488"/>
                <a:gd name="connsiteX4" fmla="*/ 190928 w 227044"/>
                <a:gd name="connsiteY4" fmla="*/ 394093 h 1598488"/>
                <a:gd name="connsiteX5" fmla="*/ 113655 w 227044"/>
                <a:gd name="connsiteY5" fmla="*/ 427578 h 1598488"/>
                <a:gd name="connsiteX6" fmla="*/ 31230 w 227044"/>
                <a:gd name="connsiteY6" fmla="*/ 468791 h 1598488"/>
                <a:gd name="connsiteX7" fmla="*/ 320 w 227044"/>
                <a:gd name="connsiteY7" fmla="*/ 548640 h 1598488"/>
                <a:gd name="connsiteX8" fmla="*/ 41533 w 227044"/>
                <a:gd name="connsiteY8" fmla="*/ 628489 h 1598488"/>
                <a:gd name="connsiteX9" fmla="*/ 116230 w 227044"/>
                <a:gd name="connsiteY9" fmla="*/ 661974 h 1598488"/>
                <a:gd name="connsiteX10" fmla="*/ 188352 w 227044"/>
                <a:gd name="connsiteY10" fmla="*/ 698035 h 1598488"/>
                <a:gd name="connsiteX11" fmla="*/ 226989 w 227044"/>
                <a:gd name="connsiteY11" fmla="*/ 780459 h 1598488"/>
                <a:gd name="connsiteX12" fmla="*/ 180625 w 227044"/>
                <a:gd name="connsiteY12" fmla="*/ 870612 h 1598488"/>
                <a:gd name="connsiteX13" fmla="*/ 105927 w 227044"/>
                <a:gd name="connsiteY13" fmla="*/ 896127 h 1598488"/>
                <a:gd name="connsiteX14" fmla="*/ 28654 w 227044"/>
                <a:gd name="connsiteY14" fmla="*/ 942733 h 1598488"/>
                <a:gd name="connsiteX15" fmla="*/ 320 w 227044"/>
                <a:gd name="connsiteY15" fmla="*/ 1025158 h 1598488"/>
                <a:gd name="connsiteX16" fmla="*/ 44109 w 227044"/>
                <a:gd name="connsiteY16" fmla="*/ 1099856 h 1598488"/>
                <a:gd name="connsiteX17" fmla="*/ 105927 w 227044"/>
                <a:gd name="connsiteY17" fmla="*/ 1125613 h 1598488"/>
                <a:gd name="connsiteX18" fmla="*/ 104144 w 227044"/>
                <a:gd name="connsiteY18" fmla="*/ 1598488 h 159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598488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3285" y="1534952"/>
                    <a:pt x="104144" y="1598488"/>
                  </a:cubicBezTo>
                </a:path>
              </a:pathLst>
            </a:custGeom>
            <a:noFill/>
            <a:ln w="76200">
              <a:solidFill>
                <a:schemeClr val="tx1">
                  <a:lumMod val="65000"/>
                  <a:lumOff val="3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544791" y="5710344"/>
            <a:ext cx="2593256" cy="1213602"/>
            <a:chOff x="3915829" y="7798919"/>
            <a:chExt cx="2593256" cy="1213602"/>
          </a:xfrm>
        </p:grpSpPr>
        <p:grpSp>
          <p:nvGrpSpPr>
            <p:cNvPr id="57" name="Group 56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67" name="Rectangle 66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60" name="Group 59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62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65" name="Rectangle 64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66" name="Straight Connector 65"/>
                  <p:cNvCxnSpPr>
                    <a:stCxn id="65" idx="0"/>
                    <a:endCxn id="65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3" name="TextBox 62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14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61" name="Rounded Rectangle 60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8" name="Freeform 247"/>
          <p:cNvSpPr/>
          <p:nvPr/>
        </p:nvSpPr>
        <p:spPr>
          <a:xfrm rot="2490519">
            <a:off x="14014206" y="5063866"/>
            <a:ext cx="1149648" cy="550131"/>
          </a:xfrm>
          <a:custGeom>
            <a:avLst/>
            <a:gdLst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823210 w 3543366"/>
              <a:gd name="connsiteY2" fmla="*/ 377190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565910 w 3543366"/>
              <a:gd name="connsiteY9" fmla="*/ 605790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58"/>
              <a:gd name="connsiteX1" fmla="*/ 1668780 w 3543366"/>
              <a:gd name="connsiteY1" fmla="*/ 274320 h 813458"/>
              <a:gd name="connsiteX2" fmla="*/ 2795857 w 3543366"/>
              <a:gd name="connsiteY2" fmla="*/ 385005 h 813458"/>
              <a:gd name="connsiteX3" fmla="*/ 3097530 w 3543366"/>
              <a:gd name="connsiteY3" fmla="*/ 411480 h 813458"/>
              <a:gd name="connsiteX4" fmla="*/ 3108960 w 3543366"/>
              <a:gd name="connsiteY4" fmla="*/ 251460 h 813458"/>
              <a:gd name="connsiteX5" fmla="*/ 3543300 w 3543366"/>
              <a:gd name="connsiteY5" fmla="*/ 560070 h 813458"/>
              <a:gd name="connsiteX6" fmla="*/ 3074670 w 3543366"/>
              <a:gd name="connsiteY6" fmla="*/ 811530 h 813458"/>
              <a:gd name="connsiteX7" fmla="*/ 3074670 w 3543366"/>
              <a:gd name="connsiteY7" fmla="*/ 674370 h 813458"/>
              <a:gd name="connsiteX8" fmla="*/ 2788920 w 3543366"/>
              <a:gd name="connsiteY8" fmla="*/ 640080 h 813458"/>
              <a:gd name="connsiteX9" fmla="*/ 1616710 w 3543366"/>
              <a:gd name="connsiteY9" fmla="*/ 637051 h 813458"/>
              <a:gd name="connsiteX10" fmla="*/ 0 w 3543366"/>
              <a:gd name="connsiteY10" fmla="*/ 434340 h 813458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3400"/>
              <a:gd name="connsiteX1" fmla="*/ 1668780 w 3543366"/>
              <a:gd name="connsiteY1" fmla="*/ 274320 h 813400"/>
              <a:gd name="connsiteX2" fmla="*/ 2795857 w 3543366"/>
              <a:gd name="connsiteY2" fmla="*/ 385005 h 813400"/>
              <a:gd name="connsiteX3" fmla="*/ 3097530 w 3543366"/>
              <a:gd name="connsiteY3" fmla="*/ 411480 h 813400"/>
              <a:gd name="connsiteX4" fmla="*/ 3108960 w 3543366"/>
              <a:gd name="connsiteY4" fmla="*/ 251460 h 813400"/>
              <a:gd name="connsiteX5" fmla="*/ 3543300 w 3543366"/>
              <a:gd name="connsiteY5" fmla="*/ 560070 h 813400"/>
              <a:gd name="connsiteX6" fmla="*/ 3074670 w 3543366"/>
              <a:gd name="connsiteY6" fmla="*/ 811530 h 813400"/>
              <a:gd name="connsiteX7" fmla="*/ 3074670 w 3543366"/>
              <a:gd name="connsiteY7" fmla="*/ 674370 h 813400"/>
              <a:gd name="connsiteX8" fmla="*/ 2773289 w 3543366"/>
              <a:gd name="connsiteY8" fmla="*/ 667434 h 813400"/>
              <a:gd name="connsiteX9" fmla="*/ 1616710 w 3543366"/>
              <a:gd name="connsiteY9" fmla="*/ 637051 h 813400"/>
              <a:gd name="connsiteX10" fmla="*/ 0 w 3543366"/>
              <a:gd name="connsiteY10" fmla="*/ 434340 h 81340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95857 w 3543366"/>
              <a:gd name="connsiteY2" fmla="*/ 385005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6"/>
              <a:gd name="connsiteY0" fmla="*/ 0 h 811530"/>
              <a:gd name="connsiteX1" fmla="*/ 1668780 w 3543366"/>
              <a:gd name="connsiteY1" fmla="*/ 274320 h 811530"/>
              <a:gd name="connsiteX2" fmla="*/ 2768503 w 3543366"/>
              <a:gd name="connsiteY2" fmla="*/ 392820 h 811530"/>
              <a:gd name="connsiteX3" fmla="*/ 3097530 w 3543366"/>
              <a:gd name="connsiteY3" fmla="*/ 411480 h 811530"/>
              <a:gd name="connsiteX4" fmla="*/ 3108960 w 3543366"/>
              <a:gd name="connsiteY4" fmla="*/ 251460 h 811530"/>
              <a:gd name="connsiteX5" fmla="*/ 3543300 w 3543366"/>
              <a:gd name="connsiteY5" fmla="*/ 560070 h 811530"/>
              <a:gd name="connsiteX6" fmla="*/ 3074670 w 3543366"/>
              <a:gd name="connsiteY6" fmla="*/ 811530 h 811530"/>
              <a:gd name="connsiteX7" fmla="*/ 3074670 w 3543366"/>
              <a:gd name="connsiteY7" fmla="*/ 674370 h 811530"/>
              <a:gd name="connsiteX8" fmla="*/ 2773289 w 3543366"/>
              <a:gd name="connsiteY8" fmla="*/ 667434 h 811530"/>
              <a:gd name="connsiteX9" fmla="*/ 1616710 w 3543366"/>
              <a:gd name="connsiteY9" fmla="*/ 637051 h 811530"/>
              <a:gd name="connsiteX10" fmla="*/ 0 w 3543366"/>
              <a:gd name="connsiteY10" fmla="*/ 434340 h 811530"/>
              <a:gd name="connsiteX0" fmla="*/ 308610 w 3543367"/>
              <a:gd name="connsiteY0" fmla="*/ 0 h 811530"/>
              <a:gd name="connsiteX1" fmla="*/ 1668780 w 3543367"/>
              <a:gd name="connsiteY1" fmla="*/ 274320 h 811530"/>
              <a:gd name="connsiteX2" fmla="*/ 2768503 w 3543367"/>
              <a:gd name="connsiteY2" fmla="*/ 392820 h 811530"/>
              <a:gd name="connsiteX3" fmla="*/ 3066268 w 3543367"/>
              <a:gd name="connsiteY3" fmla="*/ 411480 h 811530"/>
              <a:gd name="connsiteX4" fmla="*/ 3108960 w 3543367"/>
              <a:gd name="connsiteY4" fmla="*/ 251460 h 811530"/>
              <a:gd name="connsiteX5" fmla="*/ 3543300 w 3543367"/>
              <a:gd name="connsiteY5" fmla="*/ 560070 h 811530"/>
              <a:gd name="connsiteX6" fmla="*/ 3074670 w 3543367"/>
              <a:gd name="connsiteY6" fmla="*/ 811530 h 811530"/>
              <a:gd name="connsiteX7" fmla="*/ 3074670 w 3543367"/>
              <a:gd name="connsiteY7" fmla="*/ 674370 h 811530"/>
              <a:gd name="connsiteX8" fmla="*/ 2773289 w 3543367"/>
              <a:gd name="connsiteY8" fmla="*/ 667434 h 811530"/>
              <a:gd name="connsiteX9" fmla="*/ 1616710 w 3543367"/>
              <a:gd name="connsiteY9" fmla="*/ 637051 h 811530"/>
              <a:gd name="connsiteX10" fmla="*/ 0 w 3543367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66268 w 3543300"/>
              <a:gd name="connsiteY3" fmla="*/ 411480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308610 w 3543300"/>
              <a:gd name="connsiteY0" fmla="*/ 0 h 811530"/>
              <a:gd name="connsiteX1" fmla="*/ 1668780 w 3543300"/>
              <a:gd name="connsiteY1" fmla="*/ 274320 h 811530"/>
              <a:gd name="connsiteX2" fmla="*/ 2768503 w 3543300"/>
              <a:gd name="connsiteY2" fmla="*/ 392820 h 811530"/>
              <a:gd name="connsiteX3" fmla="*/ 3077991 w 3543300"/>
              <a:gd name="connsiteY3" fmla="*/ 407572 h 811530"/>
              <a:gd name="connsiteX4" fmla="*/ 3073790 w 3543300"/>
              <a:gd name="connsiteY4" fmla="*/ 251460 h 811530"/>
              <a:gd name="connsiteX5" fmla="*/ 3543300 w 3543300"/>
              <a:gd name="connsiteY5" fmla="*/ 560070 h 811530"/>
              <a:gd name="connsiteX6" fmla="*/ 3074670 w 3543300"/>
              <a:gd name="connsiteY6" fmla="*/ 811530 h 811530"/>
              <a:gd name="connsiteX7" fmla="*/ 3074670 w 3543300"/>
              <a:gd name="connsiteY7" fmla="*/ 674370 h 811530"/>
              <a:gd name="connsiteX8" fmla="*/ 2773289 w 3543300"/>
              <a:gd name="connsiteY8" fmla="*/ 667434 h 811530"/>
              <a:gd name="connsiteX9" fmla="*/ 1616710 w 3543300"/>
              <a:gd name="connsiteY9" fmla="*/ 637051 h 811530"/>
              <a:gd name="connsiteX10" fmla="*/ 0 w 3543300"/>
              <a:gd name="connsiteY10" fmla="*/ 434340 h 811530"/>
              <a:gd name="connsiteX0" fmla="*/ 1668780 w 3543300"/>
              <a:gd name="connsiteY0" fmla="*/ 22860 h 560070"/>
              <a:gd name="connsiteX1" fmla="*/ 2768503 w 3543300"/>
              <a:gd name="connsiteY1" fmla="*/ 141360 h 560070"/>
              <a:gd name="connsiteX2" fmla="*/ 3077991 w 3543300"/>
              <a:gd name="connsiteY2" fmla="*/ 156112 h 560070"/>
              <a:gd name="connsiteX3" fmla="*/ 3073790 w 3543300"/>
              <a:gd name="connsiteY3" fmla="*/ 0 h 560070"/>
              <a:gd name="connsiteX4" fmla="*/ 3543300 w 3543300"/>
              <a:gd name="connsiteY4" fmla="*/ 308610 h 560070"/>
              <a:gd name="connsiteX5" fmla="*/ 3074670 w 3543300"/>
              <a:gd name="connsiteY5" fmla="*/ 560070 h 560070"/>
              <a:gd name="connsiteX6" fmla="*/ 3074670 w 3543300"/>
              <a:gd name="connsiteY6" fmla="*/ 422910 h 560070"/>
              <a:gd name="connsiteX7" fmla="*/ 2773289 w 3543300"/>
              <a:gd name="connsiteY7" fmla="*/ 415974 h 560070"/>
              <a:gd name="connsiteX8" fmla="*/ 1616710 w 3543300"/>
              <a:gd name="connsiteY8" fmla="*/ 385591 h 560070"/>
              <a:gd name="connsiteX9" fmla="*/ 0 w 3543300"/>
              <a:gd name="connsiteY9" fmla="*/ 182880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156579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52070 w 1926590"/>
              <a:gd name="connsiteY0" fmla="*/ 22860 h 560070"/>
              <a:gd name="connsiteX1" fmla="*/ 1151793 w 1926590"/>
              <a:gd name="connsiteY1" fmla="*/ 141360 h 560070"/>
              <a:gd name="connsiteX2" fmla="*/ 1461281 w 1926590"/>
              <a:gd name="connsiteY2" fmla="*/ 156112 h 560070"/>
              <a:gd name="connsiteX3" fmla="*/ 1457080 w 1926590"/>
              <a:gd name="connsiteY3" fmla="*/ 0 h 560070"/>
              <a:gd name="connsiteX4" fmla="*/ 1926590 w 1926590"/>
              <a:gd name="connsiteY4" fmla="*/ 308610 h 560070"/>
              <a:gd name="connsiteX5" fmla="*/ 1457960 w 1926590"/>
              <a:gd name="connsiteY5" fmla="*/ 560070 h 560070"/>
              <a:gd name="connsiteX6" fmla="*/ 1457960 w 1926590"/>
              <a:gd name="connsiteY6" fmla="*/ 422910 h 560070"/>
              <a:gd name="connsiteX7" fmla="*/ 1096421 w 1926590"/>
              <a:gd name="connsiteY7" fmla="*/ 415974 h 560070"/>
              <a:gd name="connsiteX8" fmla="*/ 0 w 1926590"/>
              <a:gd name="connsiteY8" fmla="*/ 385591 h 560070"/>
              <a:gd name="connsiteX0" fmla="*/ 0 w 1874520"/>
              <a:gd name="connsiteY0" fmla="*/ 22860 h 560070"/>
              <a:gd name="connsiteX1" fmla="*/ 1099723 w 1874520"/>
              <a:gd name="connsiteY1" fmla="*/ 141360 h 560070"/>
              <a:gd name="connsiteX2" fmla="*/ 1409211 w 1874520"/>
              <a:gd name="connsiteY2" fmla="*/ 156112 h 560070"/>
              <a:gd name="connsiteX3" fmla="*/ 1405010 w 1874520"/>
              <a:gd name="connsiteY3" fmla="*/ 0 h 560070"/>
              <a:gd name="connsiteX4" fmla="*/ 1874520 w 1874520"/>
              <a:gd name="connsiteY4" fmla="*/ 308610 h 560070"/>
              <a:gd name="connsiteX5" fmla="*/ 1405890 w 1874520"/>
              <a:gd name="connsiteY5" fmla="*/ 560070 h 560070"/>
              <a:gd name="connsiteX6" fmla="*/ 1405890 w 1874520"/>
              <a:gd name="connsiteY6" fmla="*/ 422910 h 560070"/>
              <a:gd name="connsiteX7" fmla="*/ 1044351 w 1874520"/>
              <a:gd name="connsiteY7" fmla="*/ 415974 h 560070"/>
              <a:gd name="connsiteX8" fmla="*/ 609667 w 1874520"/>
              <a:gd name="connsiteY8" fmla="*/ 409654 h 560070"/>
              <a:gd name="connsiteX0" fmla="*/ 5207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34684 w 1264853"/>
              <a:gd name="connsiteY7" fmla="*/ 41597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487950 w 1264853"/>
              <a:gd name="connsiteY7" fmla="*/ 413014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53053 w 1264853"/>
              <a:gd name="connsiteY7" fmla="*/ 392299 h 560070"/>
              <a:gd name="connsiteX8" fmla="*/ 0 w 1264853"/>
              <a:gd name="connsiteY8" fmla="*/ 409654 h 560070"/>
              <a:gd name="connsiteX0" fmla="*/ 13600 w 1264853"/>
              <a:gd name="connsiteY0" fmla="*/ 131144 h 560070"/>
              <a:gd name="connsiteX1" fmla="*/ 490056 w 1264853"/>
              <a:gd name="connsiteY1" fmla="*/ 141360 h 560070"/>
              <a:gd name="connsiteX2" fmla="*/ 799544 w 1264853"/>
              <a:gd name="connsiteY2" fmla="*/ 156112 h 560070"/>
              <a:gd name="connsiteX3" fmla="*/ 795343 w 1264853"/>
              <a:gd name="connsiteY3" fmla="*/ 0 h 560070"/>
              <a:gd name="connsiteX4" fmla="*/ 1264853 w 1264853"/>
              <a:gd name="connsiteY4" fmla="*/ 308610 h 560070"/>
              <a:gd name="connsiteX5" fmla="*/ 796223 w 1264853"/>
              <a:gd name="connsiteY5" fmla="*/ 560070 h 560070"/>
              <a:gd name="connsiteX6" fmla="*/ 796223 w 1264853"/>
              <a:gd name="connsiteY6" fmla="*/ 422910 h 560070"/>
              <a:gd name="connsiteX7" fmla="*/ 541216 w 1264853"/>
              <a:gd name="connsiteY7" fmla="*/ 413014 h 560070"/>
              <a:gd name="connsiteX8" fmla="*/ 0 w 1264853"/>
              <a:gd name="connsiteY8" fmla="*/ 409654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59961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90587 w 1251253"/>
              <a:gd name="connsiteY8" fmla="*/ 436288 h 560070"/>
              <a:gd name="connsiteX0" fmla="*/ 0 w 1251253"/>
              <a:gd name="connsiteY0" fmla="*/ 131144 h 560070"/>
              <a:gd name="connsiteX1" fmla="*/ 476456 w 1251253"/>
              <a:gd name="connsiteY1" fmla="*/ 141360 h 560070"/>
              <a:gd name="connsiteX2" fmla="*/ 785944 w 1251253"/>
              <a:gd name="connsiteY2" fmla="*/ 156112 h 560070"/>
              <a:gd name="connsiteX3" fmla="*/ 781743 w 1251253"/>
              <a:gd name="connsiteY3" fmla="*/ 0 h 560070"/>
              <a:gd name="connsiteX4" fmla="*/ 1251253 w 1251253"/>
              <a:gd name="connsiteY4" fmla="*/ 308610 h 560070"/>
              <a:gd name="connsiteX5" fmla="*/ 782623 w 1251253"/>
              <a:gd name="connsiteY5" fmla="*/ 560070 h 560070"/>
              <a:gd name="connsiteX6" fmla="*/ 782623 w 1251253"/>
              <a:gd name="connsiteY6" fmla="*/ 422910 h 560070"/>
              <a:gd name="connsiteX7" fmla="*/ 527616 w 1251253"/>
              <a:gd name="connsiteY7" fmla="*/ 413014 h 560070"/>
              <a:gd name="connsiteX8" fmla="*/ 184669 w 1251253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7681 w 1066584"/>
              <a:gd name="connsiteY0" fmla="*/ 134103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291787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4722 w 1066584"/>
              <a:gd name="connsiteY0" fmla="*/ 116348 h 560070"/>
              <a:gd name="connsiteX1" fmla="*/ 342094 w 1066584"/>
              <a:gd name="connsiteY1" fmla="*/ 141360 h 560070"/>
              <a:gd name="connsiteX2" fmla="*/ 601275 w 1066584"/>
              <a:gd name="connsiteY2" fmla="*/ 156112 h 560070"/>
              <a:gd name="connsiteX3" fmla="*/ 597074 w 1066584"/>
              <a:gd name="connsiteY3" fmla="*/ 0 h 560070"/>
              <a:gd name="connsiteX4" fmla="*/ 1066584 w 1066584"/>
              <a:gd name="connsiteY4" fmla="*/ 308610 h 560070"/>
              <a:gd name="connsiteX5" fmla="*/ 597954 w 1066584"/>
              <a:gd name="connsiteY5" fmla="*/ 560070 h 560070"/>
              <a:gd name="connsiteX6" fmla="*/ 597954 w 1066584"/>
              <a:gd name="connsiteY6" fmla="*/ 422910 h 560070"/>
              <a:gd name="connsiteX7" fmla="*/ 342947 w 1066584"/>
              <a:gd name="connsiteY7" fmla="*/ 413014 h 560070"/>
              <a:gd name="connsiteX8" fmla="*/ 0 w 1066584"/>
              <a:gd name="connsiteY8" fmla="*/ 457003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41360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  <a:gd name="connsiteX0" fmla="*/ 0 w 1061862"/>
              <a:gd name="connsiteY0" fmla="*/ 116348 h 560070"/>
              <a:gd name="connsiteX1" fmla="*/ 337372 w 1061862"/>
              <a:gd name="connsiteY1" fmla="*/ 152222 h 560070"/>
              <a:gd name="connsiteX2" fmla="*/ 596553 w 1061862"/>
              <a:gd name="connsiteY2" fmla="*/ 156112 h 560070"/>
              <a:gd name="connsiteX3" fmla="*/ 592352 w 1061862"/>
              <a:gd name="connsiteY3" fmla="*/ 0 h 560070"/>
              <a:gd name="connsiteX4" fmla="*/ 1061862 w 1061862"/>
              <a:gd name="connsiteY4" fmla="*/ 308610 h 560070"/>
              <a:gd name="connsiteX5" fmla="*/ 593232 w 1061862"/>
              <a:gd name="connsiteY5" fmla="*/ 560070 h 560070"/>
              <a:gd name="connsiteX6" fmla="*/ 593232 w 1061862"/>
              <a:gd name="connsiteY6" fmla="*/ 422910 h 560070"/>
              <a:gd name="connsiteX7" fmla="*/ 338225 w 1061862"/>
              <a:gd name="connsiteY7" fmla="*/ 413014 h 560070"/>
              <a:gd name="connsiteX8" fmla="*/ 1196 w 1061862"/>
              <a:gd name="connsiteY8" fmla="*/ 433329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1862" h="560070">
                <a:moveTo>
                  <a:pt x="0" y="116348"/>
                </a:moveTo>
                <a:cubicBezTo>
                  <a:pt x="123734" y="155287"/>
                  <a:pt x="237947" y="145595"/>
                  <a:pt x="337372" y="152222"/>
                </a:cubicBezTo>
                <a:lnTo>
                  <a:pt x="596553" y="156112"/>
                </a:lnTo>
                <a:lnTo>
                  <a:pt x="592352" y="0"/>
                </a:lnTo>
                <a:lnTo>
                  <a:pt x="1061862" y="308610"/>
                </a:lnTo>
                <a:lnTo>
                  <a:pt x="593232" y="560070"/>
                </a:lnTo>
                <a:lnTo>
                  <a:pt x="593232" y="422910"/>
                </a:lnTo>
                <a:lnTo>
                  <a:pt x="338225" y="413014"/>
                </a:lnTo>
                <a:cubicBezTo>
                  <a:pt x="95232" y="406794"/>
                  <a:pt x="76339" y="424246"/>
                  <a:pt x="1196" y="433329"/>
                </a:cubicBezTo>
              </a:path>
            </a:pathLst>
          </a:custGeom>
          <a:solidFill>
            <a:srgbClr val="FFFFFF">
              <a:alpha val="69804"/>
            </a:srgbClr>
          </a:solidFill>
          <a:ln w="508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9" name="Group 248"/>
          <p:cNvGrpSpPr/>
          <p:nvPr/>
        </p:nvGrpSpPr>
        <p:grpSpPr>
          <a:xfrm rot="20342577">
            <a:off x="16788282" y="1985761"/>
            <a:ext cx="2189732" cy="2279170"/>
            <a:chOff x="10858035" y="9073671"/>
            <a:chExt cx="1711105" cy="1936177"/>
          </a:xfrm>
        </p:grpSpPr>
        <p:sp>
          <p:nvSpPr>
            <p:cNvPr id="250" name="Freeform 249"/>
            <p:cNvSpPr/>
            <p:nvPr/>
          </p:nvSpPr>
          <p:spPr>
            <a:xfrm rot="2188671">
              <a:off x="10858035" y="9073671"/>
              <a:ext cx="1711105" cy="371192"/>
            </a:xfrm>
            <a:custGeom>
              <a:avLst/>
              <a:gdLst>
                <a:gd name="connsiteX0" fmla="*/ 0 w 1711105"/>
                <a:gd name="connsiteY0" fmla="*/ 0 h 371192"/>
                <a:gd name="connsiteX1" fmla="*/ 150891 w 1711105"/>
                <a:gd name="connsiteY1" fmla="*/ 371192 h 371192"/>
                <a:gd name="connsiteX2" fmla="*/ 1575303 w 1711105"/>
                <a:gd name="connsiteY2" fmla="*/ 368174 h 371192"/>
                <a:gd name="connsiteX3" fmla="*/ 1711105 w 1711105"/>
                <a:gd name="connsiteY3" fmla="*/ 0 h 37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1105" h="371192">
                  <a:moveTo>
                    <a:pt x="0" y="0"/>
                  </a:moveTo>
                  <a:lnTo>
                    <a:pt x="150891" y="371192"/>
                  </a:lnTo>
                  <a:lnTo>
                    <a:pt x="1575303" y="368174"/>
                  </a:lnTo>
                  <a:lnTo>
                    <a:pt x="1711105" y="0"/>
                  </a:lnTo>
                </a:path>
              </a:pathLst>
            </a:custGeom>
            <a:noFill/>
            <a:ln w="1016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Freeform 250"/>
            <p:cNvSpPr/>
            <p:nvPr/>
          </p:nvSpPr>
          <p:spPr>
            <a:xfrm rot="2188671" flipH="1">
              <a:off x="11038369" y="9198545"/>
              <a:ext cx="140833" cy="1811303"/>
            </a:xfrm>
            <a:custGeom>
              <a:avLst/>
              <a:gdLst>
                <a:gd name="connsiteX0" fmla="*/ 0 w 3018"/>
                <a:gd name="connsiteY0" fmla="*/ 0 h 543208"/>
                <a:gd name="connsiteX1" fmla="*/ 3018 w 3018"/>
                <a:gd name="connsiteY1" fmla="*/ 543208 h 54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8" h="543208">
                  <a:moveTo>
                    <a:pt x="0" y="0"/>
                  </a:moveTo>
                  <a:lnTo>
                    <a:pt x="3018" y="543208"/>
                  </a:lnTo>
                </a:path>
              </a:pathLst>
            </a:custGeom>
            <a:noFill/>
            <a:ln w="101600">
              <a:solidFill>
                <a:schemeClr val="tx1">
                  <a:lumMod val="65000"/>
                  <a:lumOff val="35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16399918" y="1025297"/>
            <a:ext cx="2593256" cy="1213602"/>
            <a:chOff x="3915829" y="7798919"/>
            <a:chExt cx="2593256" cy="1213602"/>
          </a:xfrm>
        </p:grpSpPr>
        <p:grpSp>
          <p:nvGrpSpPr>
            <p:cNvPr id="72" name="Group 71"/>
            <p:cNvGrpSpPr/>
            <p:nvPr/>
          </p:nvGrpSpPr>
          <p:grpSpPr>
            <a:xfrm>
              <a:off x="4014921" y="8445154"/>
              <a:ext cx="2413953" cy="422834"/>
              <a:chOff x="1495514" y="3593689"/>
              <a:chExt cx="840264" cy="422834"/>
            </a:xfrm>
          </p:grpSpPr>
          <p:sp>
            <p:nvSpPr>
              <p:cNvPr id="84" name="Rectangle 83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1498290" y="3593689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72"/>
            <p:cNvGrpSpPr/>
            <p:nvPr/>
          </p:nvGrpSpPr>
          <p:grpSpPr>
            <a:xfrm>
              <a:off x="5213663" y="7910447"/>
              <a:ext cx="557487" cy="420168"/>
              <a:chOff x="692209" y="3030908"/>
              <a:chExt cx="567168" cy="420168"/>
            </a:xfrm>
          </p:grpSpPr>
          <p:sp>
            <p:nvSpPr>
              <p:cNvPr id="82" name="Rectangle 8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695354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3915829" y="7798919"/>
              <a:ext cx="2593256" cy="1213602"/>
              <a:chOff x="3093526" y="10096517"/>
              <a:chExt cx="2593256" cy="1213602"/>
            </a:xfrm>
          </p:grpSpPr>
          <p:grpSp>
            <p:nvGrpSpPr>
              <p:cNvPr id="75" name="Group 74"/>
              <p:cNvGrpSpPr/>
              <p:nvPr/>
            </p:nvGrpSpPr>
            <p:grpSpPr>
              <a:xfrm>
                <a:off x="3093526" y="10096517"/>
                <a:ext cx="2593256" cy="1213602"/>
                <a:chOff x="2693964" y="6101221"/>
                <a:chExt cx="1650234" cy="801982"/>
              </a:xfrm>
            </p:grpSpPr>
            <p:grpSp>
              <p:nvGrpSpPr>
                <p:cNvPr id="77" name="Group 44"/>
                <p:cNvGrpSpPr>
                  <a:grpSpLocks/>
                </p:cNvGrpSpPr>
                <p:nvPr/>
              </p:nvGrpSpPr>
              <p:grpSpPr bwMode="auto">
                <a:xfrm>
                  <a:off x="3352511" y="6452055"/>
                  <a:ext cx="681111" cy="451148"/>
                  <a:chOff x="6438609" y="1673424"/>
                  <a:chExt cx="197061" cy="125713"/>
                </a:xfrm>
              </p:grpSpPr>
              <p:sp>
                <p:nvSpPr>
                  <p:cNvPr id="80" name="Rectangle 79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81" name="Straight Connector 80"/>
                  <p:cNvCxnSpPr>
                    <a:stCxn id="80" idx="0"/>
                    <a:endCxn id="80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8" name="TextBox 77"/>
                <p:cNvSpPr txBox="1"/>
                <p:nvPr/>
              </p:nvSpPr>
              <p:spPr>
                <a:xfrm>
                  <a:off x="3406142" y="6101221"/>
                  <a:ext cx="59910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XX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79" name="TextBox 78"/>
                <p:cNvSpPr txBox="1"/>
                <p:nvPr/>
              </p:nvSpPr>
              <p:spPr>
                <a:xfrm>
                  <a:off x="2693964" y="6466459"/>
                  <a:ext cx="1650234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2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4 </a:t>
                  </a:r>
                  <a:r>
                    <a:rPr lang="en-US" sz="3200" b="1" dirty="0" err="1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Pz</a:t>
                  </a:r>
                  <a:r>
                    <a:rPr lang="en-US" sz="3200" b="1" dirty="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             LI</a:t>
                  </a:r>
                  <a:endPara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  <p:sp>
            <p:nvSpPr>
              <p:cNvPr id="76" name="Rounded Rectangle 75"/>
              <p:cNvSpPr/>
              <p:nvPr/>
            </p:nvSpPr>
            <p:spPr>
              <a:xfrm>
                <a:off x="4291618" y="10778306"/>
                <a:ext cx="765933" cy="375415"/>
              </a:xfrm>
              <a:prstGeom prst="roundRect">
                <a:avLst>
                  <a:gd name="adj" fmla="val 50000"/>
                </a:avLst>
              </a:prstGeom>
              <a:noFill/>
              <a:ln w="571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5" name="Group 254"/>
          <p:cNvGrpSpPr>
            <a:grpSpLocks noChangeAspect="1"/>
          </p:cNvGrpSpPr>
          <p:nvPr/>
        </p:nvGrpSpPr>
        <p:grpSpPr>
          <a:xfrm>
            <a:off x="619998" y="317368"/>
            <a:ext cx="20737326" cy="17611402"/>
            <a:chOff x="543696" y="7930273"/>
            <a:chExt cx="13724388" cy="11655588"/>
          </a:xfrm>
        </p:grpSpPr>
        <p:sp>
          <p:nvSpPr>
            <p:cNvPr id="256" name="Freeform 255"/>
            <p:cNvSpPr/>
            <p:nvPr/>
          </p:nvSpPr>
          <p:spPr>
            <a:xfrm>
              <a:off x="13476369" y="7947725"/>
              <a:ext cx="791715" cy="587789"/>
            </a:xfrm>
            <a:custGeom>
              <a:avLst/>
              <a:gdLst>
                <a:gd name="connsiteX0" fmla="*/ 0 w 3028950"/>
                <a:gd name="connsiteY0" fmla="*/ 0 h 2819400"/>
                <a:gd name="connsiteX1" fmla="*/ 3028950 w 3028950"/>
                <a:gd name="connsiteY1" fmla="*/ 2819400 h 2819400"/>
                <a:gd name="connsiteX0" fmla="*/ 0 w 3028950"/>
                <a:gd name="connsiteY0" fmla="*/ 0 h 2819400"/>
                <a:gd name="connsiteX1" fmla="*/ 2743200 w 3028950"/>
                <a:gd name="connsiteY1" fmla="*/ 2552700 h 2819400"/>
                <a:gd name="connsiteX2" fmla="*/ 3028950 w 3028950"/>
                <a:gd name="connsiteY2" fmla="*/ 2819400 h 2819400"/>
                <a:gd name="connsiteX0" fmla="*/ 0 w 6248400"/>
                <a:gd name="connsiteY0" fmla="*/ 0 h 5391150"/>
                <a:gd name="connsiteX1" fmla="*/ 2743200 w 6248400"/>
                <a:gd name="connsiteY1" fmla="*/ 2552700 h 5391150"/>
                <a:gd name="connsiteX2" fmla="*/ 6248400 w 6248400"/>
                <a:gd name="connsiteY2" fmla="*/ 5391150 h 5391150"/>
                <a:gd name="connsiteX0" fmla="*/ 0 w 3505200"/>
                <a:gd name="connsiteY0" fmla="*/ 0 h 2838450"/>
                <a:gd name="connsiteX1" fmla="*/ 3505200 w 3505200"/>
                <a:gd name="connsiteY1" fmla="*/ 2838450 h 2838450"/>
                <a:gd name="connsiteX0" fmla="*/ 0 w 587422"/>
                <a:gd name="connsiteY0" fmla="*/ 0 h 439388"/>
                <a:gd name="connsiteX1" fmla="*/ 587422 w 587422"/>
                <a:gd name="connsiteY1" fmla="*/ 439388 h 439388"/>
                <a:gd name="connsiteX0" fmla="*/ 0 w 658732"/>
                <a:gd name="connsiteY0" fmla="*/ 0 h 491425"/>
                <a:gd name="connsiteX1" fmla="*/ 658732 w 658732"/>
                <a:gd name="connsiteY1" fmla="*/ 491425 h 491425"/>
                <a:gd name="connsiteX0" fmla="*/ 0 w 791715"/>
                <a:gd name="connsiteY0" fmla="*/ 0 h 587789"/>
                <a:gd name="connsiteX1" fmla="*/ 791715 w 791715"/>
                <a:gd name="connsiteY1" fmla="*/ 587789 h 58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715" h="587789">
                  <a:moveTo>
                    <a:pt x="0" y="0"/>
                  </a:moveTo>
                  <a:lnTo>
                    <a:pt x="791715" y="587789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Freeform 256"/>
            <p:cNvSpPr/>
            <p:nvPr/>
          </p:nvSpPr>
          <p:spPr>
            <a:xfrm>
              <a:off x="9459054" y="7930273"/>
              <a:ext cx="3761648" cy="2013827"/>
            </a:xfrm>
            <a:custGeom>
              <a:avLst/>
              <a:gdLst>
                <a:gd name="connsiteX0" fmla="*/ 0 w 8820150"/>
                <a:gd name="connsiteY0" fmla="*/ 0 h 3371850"/>
                <a:gd name="connsiteX1" fmla="*/ 4610100 w 8820150"/>
                <a:gd name="connsiteY1" fmla="*/ 304800 h 3371850"/>
                <a:gd name="connsiteX2" fmla="*/ 4991100 w 8820150"/>
                <a:gd name="connsiteY2" fmla="*/ 1219200 h 3371850"/>
                <a:gd name="connsiteX3" fmla="*/ 5486400 w 8820150"/>
                <a:gd name="connsiteY3" fmla="*/ 2895600 h 3371850"/>
                <a:gd name="connsiteX4" fmla="*/ 6877050 w 8820150"/>
                <a:gd name="connsiteY4" fmla="*/ 3371850 h 3371850"/>
                <a:gd name="connsiteX5" fmla="*/ 8820150 w 8820150"/>
                <a:gd name="connsiteY5" fmla="*/ 3371850 h 3371850"/>
                <a:gd name="connsiteX0" fmla="*/ 0 w 9982200"/>
                <a:gd name="connsiteY0" fmla="*/ 0 h 4743450"/>
                <a:gd name="connsiteX1" fmla="*/ 5772150 w 9982200"/>
                <a:gd name="connsiteY1" fmla="*/ 1676400 h 4743450"/>
                <a:gd name="connsiteX2" fmla="*/ 6153150 w 9982200"/>
                <a:gd name="connsiteY2" fmla="*/ 2590800 h 4743450"/>
                <a:gd name="connsiteX3" fmla="*/ 6648450 w 9982200"/>
                <a:gd name="connsiteY3" fmla="*/ 4267200 h 4743450"/>
                <a:gd name="connsiteX4" fmla="*/ 8039100 w 9982200"/>
                <a:gd name="connsiteY4" fmla="*/ 4743450 h 4743450"/>
                <a:gd name="connsiteX5" fmla="*/ 9982200 w 9982200"/>
                <a:gd name="connsiteY5" fmla="*/ 4743450 h 4743450"/>
                <a:gd name="connsiteX0" fmla="*/ 0 w 9791700"/>
                <a:gd name="connsiteY0" fmla="*/ 0 h 5162550"/>
                <a:gd name="connsiteX1" fmla="*/ 5772150 w 9791700"/>
                <a:gd name="connsiteY1" fmla="*/ 1676400 h 5162550"/>
                <a:gd name="connsiteX2" fmla="*/ 6153150 w 9791700"/>
                <a:gd name="connsiteY2" fmla="*/ 2590800 h 5162550"/>
                <a:gd name="connsiteX3" fmla="*/ 6648450 w 9791700"/>
                <a:gd name="connsiteY3" fmla="*/ 4267200 h 5162550"/>
                <a:gd name="connsiteX4" fmla="*/ 8039100 w 9791700"/>
                <a:gd name="connsiteY4" fmla="*/ 4743450 h 5162550"/>
                <a:gd name="connsiteX5" fmla="*/ 9791700 w 9791700"/>
                <a:gd name="connsiteY5" fmla="*/ 5162550 h 5162550"/>
                <a:gd name="connsiteX0" fmla="*/ 0 w 9944100"/>
                <a:gd name="connsiteY0" fmla="*/ 0 h 5067300"/>
                <a:gd name="connsiteX1" fmla="*/ 5772150 w 9944100"/>
                <a:gd name="connsiteY1" fmla="*/ 1676400 h 5067300"/>
                <a:gd name="connsiteX2" fmla="*/ 6153150 w 9944100"/>
                <a:gd name="connsiteY2" fmla="*/ 2590800 h 5067300"/>
                <a:gd name="connsiteX3" fmla="*/ 6648450 w 9944100"/>
                <a:gd name="connsiteY3" fmla="*/ 4267200 h 5067300"/>
                <a:gd name="connsiteX4" fmla="*/ 8039100 w 9944100"/>
                <a:gd name="connsiteY4" fmla="*/ 4743450 h 5067300"/>
                <a:gd name="connsiteX5" fmla="*/ 9944100 w 9944100"/>
                <a:gd name="connsiteY5" fmla="*/ 5067300 h 5067300"/>
                <a:gd name="connsiteX0" fmla="*/ 0 w 10001250"/>
                <a:gd name="connsiteY0" fmla="*/ 0 h 4972050"/>
                <a:gd name="connsiteX1" fmla="*/ 5772150 w 10001250"/>
                <a:gd name="connsiteY1" fmla="*/ 1676400 h 4972050"/>
                <a:gd name="connsiteX2" fmla="*/ 6153150 w 10001250"/>
                <a:gd name="connsiteY2" fmla="*/ 2590800 h 4972050"/>
                <a:gd name="connsiteX3" fmla="*/ 6648450 w 10001250"/>
                <a:gd name="connsiteY3" fmla="*/ 4267200 h 4972050"/>
                <a:gd name="connsiteX4" fmla="*/ 8039100 w 10001250"/>
                <a:gd name="connsiteY4" fmla="*/ 4743450 h 4972050"/>
                <a:gd name="connsiteX5" fmla="*/ 10001250 w 10001250"/>
                <a:gd name="connsiteY5" fmla="*/ 4972050 h 4972050"/>
                <a:gd name="connsiteX0" fmla="*/ 0 w 4229100"/>
                <a:gd name="connsiteY0" fmla="*/ 0 h 3295650"/>
                <a:gd name="connsiteX1" fmla="*/ 381000 w 4229100"/>
                <a:gd name="connsiteY1" fmla="*/ 914400 h 3295650"/>
                <a:gd name="connsiteX2" fmla="*/ 876300 w 4229100"/>
                <a:gd name="connsiteY2" fmla="*/ 2590800 h 3295650"/>
                <a:gd name="connsiteX3" fmla="*/ 2266950 w 4229100"/>
                <a:gd name="connsiteY3" fmla="*/ 3067050 h 3295650"/>
                <a:gd name="connsiteX4" fmla="*/ 4229100 w 4229100"/>
                <a:gd name="connsiteY4" fmla="*/ 3295650 h 3295650"/>
                <a:gd name="connsiteX0" fmla="*/ 0 w 3848100"/>
                <a:gd name="connsiteY0" fmla="*/ 0 h 2381250"/>
                <a:gd name="connsiteX1" fmla="*/ 495300 w 3848100"/>
                <a:gd name="connsiteY1" fmla="*/ 1676400 h 2381250"/>
                <a:gd name="connsiteX2" fmla="*/ 1885950 w 3848100"/>
                <a:gd name="connsiteY2" fmla="*/ 2152650 h 2381250"/>
                <a:gd name="connsiteX3" fmla="*/ 3848100 w 3848100"/>
                <a:gd name="connsiteY3" fmla="*/ 2381250 h 2381250"/>
                <a:gd name="connsiteX0" fmla="*/ 0 w 3783261"/>
                <a:gd name="connsiteY0" fmla="*/ 0 h 2057053"/>
                <a:gd name="connsiteX1" fmla="*/ 430461 w 3783261"/>
                <a:gd name="connsiteY1" fmla="*/ 1352203 h 2057053"/>
                <a:gd name="connsiteX2" fmla="*/ 1821111 w 3783261"/>
                <a:gd name="connsiteY2" fmla="*/ 1828453 h 2057053"/>
                <a:gd name="connsiteX3" fmla="*/ 3783261 w 3783261"/>
                <a:gd name="connsiteY3" fmla="*/ 2057053 h 2057053"/>
                <a:gd name="connsiteX0" fmla="*/ 0 w 3761648"/>
                <a:gd name="connsiteY0" fmla="*/ 0 h 2013827"/>
                <a:gd name="connsiteX1" fmla="*/ 408848 w 3761648"/>
                <a:gd name="connsiteY1" fmla="*/ 1308977 h 2013827"/>
                <a:gd name="connsiteX2" fmla="*/ 1799498 w 3761648"/>
                <a:gd name="connsiteY2" fmla="*/ 1785227 h 2013827"/>
                <a:gd name="connsiteX3" fmla="*/ 3761648 w 3761648"/>
                <a:gd name="connsiteY3" fmla="*/ 2013827 h 201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1648" h="2013827">
                  <a:moveTo>
                    <a:pt x="0" y="0"/>
                  </a:moveTo>
                  <a:lnTo>
                    <a:pt x="408848" y="1308977"/>
                  </a:lnTo>
                  <a:lnTo>
                    <a:pt x="1799498" y="1785227"/>
                  </a:lnTo>
                  <a:lnTo>
                    <a:pt x="3761648" y="2013827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5305740" y="7951822"/>
              <a:ext cx="4791072" cy="6420310"/>
            </a:xfrm>
            <a:custGeom>
              <a:avLst/>
              <a:gdLst>
                <a:gd name="connsiteX0" fmla="*/ 0 w 7715250"/>
                <a:gd name="connsiteY0" fmla="*/ 1390650 h 7753350"/>
                <a:gd name="connsiteX1" fmla="*/ 2247900 w 7715250"/>
                <a:gd name="connsiteY1" fmla="*/ 0 h 7753350"/>
                <a:gd name="connsiteX2" fmla="*/ 5791200 w 7715250"/>
                <a:gd name="connsiteY2" fmla="*/ 6248400 h 7753350"/>
                <a:gd name="connsiteX3" fmla="*/ 7715250 w 7715250"/>
                <a:gd name="connsiteY3" fmla="*/ 7753350 h 7753350"/>
                <a:gd name="connsiteX0" fmla="*/ 0 w 5467350"/>
                <a:gd name="connsiteY0" fmla="*/ 0 h 7753350"/>
                <a:gd name="connsiteX1" fmla="*/ 3543300 w 5467350"/>
                <a:gd name="connsiteY1" fmla="*/ 6248400 h 7753350"/>
                <a:gd name="connsiteX2" fmla="*/ 5467350 w 5467350"/>
                <a:gd name="connsiteY2" fmla="*/ 7753350 h 7753350"/>
                <a:gd name="connsiteX0" fmla="*/ 0 w 5677212"/>
                <a:gd name="connsiteY0" fmla="*/ 0 h 7933232"/>
                <a:gd name="connsiteX1" fmla="*/ 3543300 w 5677212"/>
                <a:gd name="connsiteY1" fmla="*/ 6248400 h 7933232"/>
                <a:gd name="connsiteX2" fmla="*/ 5677212 w 5677212"/>
                <a:gd name="connsiteY2" fmla="*/ 7933232 h 7933232"/>
                <a:gd name="connsiteX0" fmla="*/ 0 w 4791072"/>
                <a:gd name="connsiteY0" fmla="*/ 0 h 6420310"/>
                <a:gd name="connsiteX1" fmla="*/ 2657160 w 4791072"/>
                <a:gd name="connsiteY1" fmla="*/ 4735478 h 6420310"/>
                <a:gd name="connsiteX2" fmla="*/ 4791072 w 4791072"/>
                <a:gd name="connsiteY2" fmla="*/ 6420310 h 642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1072" h="6420310">
                  <a:moveTo>
                    <a:pt x="0" y="0"/>
                  </a:moveTo>
                  <a:lnTo>
                    <a:pt x="2657160" y="4735478"/>
                  </a:lnTo>
                  <a:lnTo>
                    <a:pt x="4791072" y="6420310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Freeform 258"/>
            <p:cNvSpPr/>
            <p:nvPr/>
          </p:nvSpPr>
          <p:spPr>
            <a:xfrm>
              <a:off x="945013" y="11956963"/>
              <a:ext cx="7510748" cy="4548909"/>
            </a:xfrm>
            <a:custGeom>
              <a:avLst/>
              <a:gdLst>
                <a:gd name="connsiteX0" fmla="*/ 0 w 6172200"/>
                <a:gd name="connsiteY0" fmla="*/ 0 h 5238750"/>
                <a:gd name="connsiteX1" fmla="*/ 2419350 w 6172200"/>
                <a:gd name="connsiteY1" fmla="*/ 2647950 h 5238750"/>
                <a:gd name="connsiteX2" fmla="*/ 6172200 w 6172200"/>
                <a:gd name="connsiteY2" fmla="*/ 5238750 h 5238750"/>
                <a:gd name="connsiteX0" fmla="*/ 0 w 6516974"/>
                <a:gd name="connsiteY0" fmla="*/ 0 h 5568533"/>
                <a:gd name="connsiteX1" fmla="*/ 2419350 w 6516974"/>
                <a:gd name="connsiteY1" fmla="*/ 2647950 h 5568533"/>
                <a:gd name="connsiteX2" fmla="*/ 6516974 w 6516974"/>
                <a:gd name="connsiteY2" fmla="*/ 5568533 h 5568533"/>
                <a:gd name="connsiteX0" fmla="*/ 0 w 6621905"/>
                <a:gd name="connsiteY0" fmla="*/ 0 h 5448612"/>
                <a:gd name="connsiteX1" fmla="*/ 2419350 w 6621905"/>
                <a:gd name="connsiteY1" fmla="*/ 2647950 h 5448612"/>
                <a:gd name="connsiteX2" fmla="*/ 6621905 w 6621905"/>
                <a:gd name="connsiteY2" fmla="*/ 5448612 h 5448612"/>
                <a:gd name="connsiteX0" fmla="*/ 0 w 6621905"/>
                <a:gd name="connsiteY0" fmla="*/ 0 h 5448612"/>
                <a:gd name="connsiteX1" fmla="*/ 2030932 w 6621905"/>
                <a:gd name="connsiteY1" fmla="*/ 3449062 h 5448612"/>
                <a:gd name="connsiteX2" fmla="*/ 6621905 w 6621905"/>
                <a:gd name="connsiteY2" fmla="*/ 5448612 h 5448612"/>
                <a:gd name="connsiteX0" fmla="*/ 0 w 6055462"/>
                <a:gd name="connsiteY0" fmla="*/ 0 h 6047422"/>
                <a:gd name="connsiteX1" fmla="*/ 2030932 w 6055462"/>
                <a:gd name="connsiteY1" fmla="*/ 3449062 h 6047422"/>
                <a:gd name="connsiteX2" fmla="*/ 6055462 w 6055462"/>
                <a:gd name="connsiteY2" fmla="*/ 6047422 h 6047422"/>
                <a:gd name="connsiteX0" fmla="*/ 0 w 7510748"/>
                <a:gd name="connsiteY0" fmla="*/ 0 h 4548909"/>
                <a:gd name="connsiteX1" fmla="*/ 3486218 w 7510748"/>
                <a:gd name="connsiteY1" fmla="*/ 1950549 h 4548909"/>
                <a:gd name="connsiteX2" fmla="*/ 7510748 w 7510748"/>
                <a:gd name="connsiteY2" fmla="*/ 4548909 h 4548909"/>
                <a:gd name="connsiteX0" fmla="*/ 0 w 7510748"/>
                <a:gd name="connsiteY0" fmla="*/ 0 h 4548909"/>
                <a:gd name="connsiteX1" fmla="*/ 7510748 w 7510748"/>
                <a:gd name="connsiteY1" fmla="*/ 4548909 h 454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10748" h="4548909">
                  <a:moveTo>
                    <a:pt x="0" y="0"/>
                  </a:moveTo>
                  <a:lnTo>
                    <a:pt x="7510748" y="4548909"/>
                  </a:ln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Freeform 259"/>
            <p:cNvSpPr/>
            <p:nvPr/>
          </p:nvSpPr>
          <p:spPr>
            <a:xfrm>
              <a:off x="543696" y="14951676"/>
              <a:ext cx="4266762" cy="4634185"/>
            </a:xfrm>
            <a:custGeom>
              <a:avLst/>
              <a:gdLst>
                <a:gd name="connsiteX0" fmla="*/ 0 w 5412260"/>
                <a:gd name="connsiteY0" fmla="*/ 0 h 5412259"/>
                <a:gd name="connsiteX1" fmla="*/ 1235676 w 5412260"/>
                <a:gd name="connsiteY1" fmla="*/ 988540 h 5412259"/>
                <a:gd name="connsiteX2" fmla="*/ 1655806 w 5412260"/>
                <a:gd name="connsiteY2" fmla="*/ 2323070 h 5412259"/>
                <a:gd name="connsiteX3" fmla="*/ 3064476 w 5412260"/>
                <a:gd name="connsiteY3" fmla="*/ 3756454 h 5412259"/>
                <a:gd name="connsiteX4" fmla="*/ 5412260 w 5412260"/>
                <a:gd name="connsiteY4" fmla="*/ 5412259 h 5412259"/>
                <a:gd name="connsiteX0" fmla="*/ 0 w 4266762"/>
                <a:gd name="connsiteY0" fmla="*/ 0 h 4634185"/>
                <a:gd name="connsiteX1" fmla="*/ 1235676 w 4266762"/>
                <a:gd name="connsiteY1" fmla="*/ 988540 h 4634185"/>
                <a:gd name="connsiteX2" fmla="*/ 1655806 w 4266762"/>
                <a:gd name="connsiteY2" fmla="*/ 2323070 h 4634185"/>
                <a:gd name="connsiteX3" fmla="*/ 3064476 w 4266762"/>
                <a:gd name="connsiteY3" fmla="*/ 3756454 h 4634185"/>
                <a:gd name="connsiteX4" fmla="*/ 4266762 w 4266762"/>
                <a:gd name="connsiteY4" fmla="*/ 4634185 h 463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6762" h="4634185">
                  <a:moveTo>
                    <a:pt x="0" y="0"/>
                  </a:moveTo>
                  <a:lnTo>
                    <a:pt x="1235676" y="988540"/>
                  </a:lnTo>
                  <a:lnTo>
                    <a:pt x="1655806" y="2323070"/>
                  </a:lnTo>
                  <a:lnTo>
                    <a:pt x="3064476" y="3756454"/>
                  </a:lnTo>
                  <a:cubicBezTo>
                    <a:pt x="3847071" y="4308389"/>
                    <a:pt x="3484167" y="4082250"/>
                    <a:pt x="4266762" y="4634185"/>
                  </a:cubicBezTo>
                </a:path>
              </a:pathLst>
            </a:custGeom>
            <a:noFill/>
            <a:ln w="1016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21383841" y="489381"/>
            <a:ext cx="2680030" cy="1170948"/>
            <a:chOff x="-115444" y="5669003"/>
            <a:chExt cx="2680030" cy="1170948"/>
          </a:xfrm>
        </p:grpSpPr>
        <p:grpSp>
          <p:nvGrpSpPr>
            <p:cNvPr id="262" name="Group 261"/>
            <p:cNvGrpSpPr/>
            <p:nvPr/>
          </p:nvGrpSpPr>
          <p:grpSpPr>
            <a:xfrm>
              <a:off x="-42654" y="6318782"/>
              <a:ext cx="2526491" cy="420168"/>
              <a:chOff x="1495514" y="3596355"/>
              <a:chExt cx="838604" cy="420168"/>
            </a:xfrm>
          </p:grpSpPr>
          <p:sp>
            <p:nvSpPr>
              <p:cNvPr id="274" name="Rectangle 273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Rectangle 274"/>
              <p:cNvSpPr/>
              <p:nvPr/>
            </p:nvSpPr>
            <p:spPr>
              <a:xfrm>
                <a:off x="1496630" y="3596355"/>
                <a:ext cx="837488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3" name="Group 262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272" name="Rectangle 271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ectangle 272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-115444" y="5669003"/>
              <a:ext cx="2680030" cy="1170948"/>
              <a:chOff x="2632442" y="6129408"/>
              <a:chExt cx="1705453" cy="773795"/>
            </a:xfrm>
          </p:grpSpPr>
          <p:grpSp>
            <p:nvGrpSpPr>
              <p:cNvPr id="265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68" name="Rectangle 267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69" name="Straight Connector 268"/>
                <p:cNvCxnSpPr>
                  <a:stCxn id="268" idx="0"/>
                  <a:endCxn id="268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0" name="Freeform 269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1" name="Freeform 270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66" name="TextBox 265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67" name="TextBox 266"/>
              <p:cNvSpPr txBox="1"/>
              <p:nvPr/>
            </p:nvSpPr>
            <p:spPr>
              <a:xfrm>
                <a:off x="2632442" y="648367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389(-)             LI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sp>
        <p:nvSpPr>
          <p:cNvPr id="276" name="Freeform 275"/>
          <p:cNvSpPr/>
          <p:nvPr/>
        </p:nvSpPr>
        <p:spPr>
          <a:xfrm>
            <a:off x="21272904" y="599893"/>
            <a:ext cx="1173578" cy="401870"/>
          </a:xfrm>
          <a:custGeom>
            <a:avLst/>
            <a:gdLst>
              <a:gd name="connsiteX0" fmla="*/ 1173578 w 1173578"/>
              <a:gd name="connsiteY0" fmla="*/ 401870 h 401870"/>
              <a:gd name="connsiteX1" fmla="*/ 0 w 1173578"/>
              <a:gd name="connsiteY1" fmla="*/ 0 h 40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73578" h="401870">
                <a:moveTo>
                  <a:pt x="1173578" y="401870"/>
                </a:moveTo>
                <a:lnTo>
                  <a:pt x="0" y="0"/>
                </a:lnTo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/>
          <p:cNvGrpSpPr/>
          <p:nvPr/>
        </p:nvGrpSpPr>
        <p:grpSpPr>
          <a:xfrm>
            <a:off x="8174658" y="9765754"/>
            <a:ext cx="2435129" cy="1195795"/>
            <a:chOff x="1241461" y="15038019"/>
            <a:chExt cx="2435129" cy="1195795"/>
          </a:xfrm>
        </p:grpSpPr>
        <p:grpSp>
          <p:nvGrpSpPr>
            <p:cNvPr id="140" name="Group 139"/>
            <p:cNvGrpSpPr/>
            <p:nvPr/>
          </p:nvGrpSpPr>
          <p:grpSpPr>
            <a:xfrm>
              <a:off x="1284566" y="15696901"/>
              <a:ext cx="2325409" cy="420168"/>
              <a:chOff x="1495514" y="3596355"/>
              <a:chExt cx="838903" cy="420168"/>
            </a:xfrm>
          </p:grpSpPr>
          <p:sp>
            <p:nvSpPr>
              <p:cNvPr id="152" name="Rectangle 151"/>
              <p:cNvSpPr/>
              <p:nvPr/>
            </p:nvSpPr>
            <p:spPr>
              <a:xfrm>
                <a:off x="1495514" y="3597779"/>
                <a:ext cx="837488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1496929" y="3596355"/>
                <a:ext cx="837488" cy="418744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  <a:alpha val="50196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/>
            <p:cNvGrpSpPr/>
            <p:nvPr/>
          </p:nvGrpSpPr>
          <p:grpSpPr>
            <a:xfrm>
              <a:off x="2265026" y="15139452"/>
              <a:ext cx="568339" cy="420168"/>
              <a:chOff x="692209" y="3030908"/>
              <a:chExt cx="568339" cy="420168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696525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>
              <a:off x="1241461" y="15038019"/>
              <a:ext cx="2435129" cy="1195795"/>
              <a:chOff x="1796166" y="5344252"/>
              <a:chExt cx="1549607" cy="790214"/>
            </a:xfrm>
          </p:grpSpPr>
          <p:sp>
            <p:nvSpPr>
              <p:cNvPr id="143" name="TextBox 142"/>
              <p:cNvSpPr txBox="1"/>
              <p:nvPr/>
            </p:nvSpPr>
            <p:spPr>
              <a:xfrm>
                <a:off x="2390210" y="5344252"/>
                <a:ext cx="48238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rgbClr val="C00000"/>
                    </a:solidFill>
                  </a:rPr>
                  <a:t>XX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1796166" y="5714977"/>
                <a:ext cx="1549607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C00000"/>
                    </a:solidFill>
                  </a:rPr>
                  <a:t>193             62</a:t>
                </a:r>
                <a:endParaRPr lang="en-US" sz="3200" b="1" dirty="0">
                  <a:solidFill>
                    <a:srgbClr val="C00000"/>
                  </a:solidFill>
                </a:endParaRPr>
              </a:p>
            </p:txBody>
          </p:sp>
          <p:grpSp>
            <p:nvGrpSpPr>
              <p:cNvPr id="145" name="Group 44"/>
              <p:cNvGrpSpPr>
                <a:grpSpLocks/>
              </p:cNvGrpSpPr>
              <p:nvPr/>
            </p:nvGrpSpPr>
            <p:grpSpPr bwMode="auto">
              <a:xfrm>
                <a:off x="2291581" y="5683318"/>
                <a:ext cx="686607" cy="451148"/>
                <a:chOff x="6438601" y="1673424"/>
                <a:chExt cx="198651" cy="125713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7" name="Straight Connector 146"/>
                <p:cNvCxnSpPr>
                  <a:stCxn id="146" idx="0"/>
                  <a:endCxn id="146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8" name="Freeform 147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" name="Freeform 148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</p:grpSp>
      <p:grpSp>
        <p:nvGrpSpPr>
          <p:cNvPr id="5" name="Group 4"/>
          <p:cNvGrpSpPr/>
          <p:nvPr/>
        </p:nvGrpSpPr>
        <p:grpSpPr>
          <a:xfrm>
            <a:off x="12419032" y="7190823"/>
            <a:ext cx="3126280" cy="1596774"/>
            <a:chOff x="12390199" y="7120801"/>
            <a:chExt cx="3126280" cy="1596774"/>
          </a:xfrm>
        </p:grpSpPr>
        <p:grpSp>
          <p:nvGrpSpPr>
            <p:cNvPr id="169" name="Group 168"/>
            <p:cNvGrpSpPr/>
            <p:nvPr/>
          </p:nvGrpSpPr>
          <p:grpSpPr>
            <a:xfrm>
              <a:off x="13081350" y="7120801"/>
              <a:ext cx="2435129" cy="1195795"/>
              <a:chOff x="1241461" y="15038019"/>
              <a:chExt cx="2435129" cy="1195795"/>
            </a:xfrm>
          </p:grpSpPr>
          <p:grpSp>
            <p:nvGrpSpPr>
              <p:cNvPr id="170" name="Group 169"/>
              <p:cNvGrpSpPr/>
              <p:nvPr/>
            </p:nvGrpSpPr>
            <p:grpSpPr>
              <a:xfrm>
                <a:off x="1284566" y="15696901"/>
                <a:ext cx="2325409" cy="420168"/>
                <a:chOff x="1495514" y="3596355"/>
                <a:chExt cx="838903" cy="420168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1495514" y="3597779"/>
                  <a:ext cx="837488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ectangle 182"/>
                <p:cNvSpPr/>
                <p:nvPr/>
              </p:nvSpPr>
              <p:spPr>
                <a:xfrm>
                  <a:off x="1496929" y="3596355"/>
                  <a:ext cx="837488" cy="418744"/>
                </a:xfrm>
                <a:prstGeom prst="rect">
                  <a:avLst/>
                </a:prstGeom>
                <a:solidFill>
                  <a:schemeClr val="accent4">
                    <a:lumMod val="20000"/>
                    <a:lumOff val="80000"/>
                    <a:alpha val="50196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/>
              <p:cNvGrpSpPr/>
              <p:nvPr/>
            </p:nvGrpSpPr>
            <p:grpSpPr>
              <a:xfrm>
                <a:off x="2265026" y="15139452"/>
                <a:ext cx="568339" cy="420168"/>
                <a:chOff x="692209" y="3030908"/>
                <a:chExt cx="568339" cy="420168"/>
              </a:xfrm>
            </p:grpSpPr>
            <p:sp>
              <p:nvSpPr>
                <p:cNvPr id="180" name="Rectangle 179"/>
                <p:cNvSpPr/>
                <p:nvPr/>
              </p:nvSpPr>
              <p:spPr>
                <a:xfrm>
                  <a:off x="692209" y="3032332"/>
                  <a:ext cx="564023" cy="41874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ectangle 180"/>
                <p:cNvSpPr/>
                <p:nvPr/>
              </p:nvSpPr>
              <p:spPr>
                <a:xfrm>
                  <a:off x="696525" y="3030908"/>
                  <a:ext cx="564023" cy="418744"/>
                </a:xfrm>
                <a:prstGeom prst="rect">
                  <a:avLst/>
                </a:prstGeom>
                <a:solidFill>
                  <a:srgbClr val="FFF2CC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171"/>
              <p:cNvGrpSpPr/>
              <p:nvPr/>
            </p:nvGrpSpPr>
            <p:grpSpPr>
              <a:xfrm>
                <a:off x="1241461" y="15038019"/>
                <a:ext cx="2435129" cy="1195795"/>
                <a:chOff x="1796166" y="5344252"/>
                <a:chExt cx="1549607" cy="790214"/>
              </a:xfrm>
            </p:grpSpPr>
            <p:sp>
              <p:nvSpPr>
                <p:cNvPr id="173" name="TextBox 172"/>
                <p:cNvSpPr txBox="1"/>
                <p:nvPr/>
              </p:nvSpPr>
              <p:spPr>
                <a:xfrm>
                  <a:off x="2390210" y="5344252"/>
                  <a:ext cx="482386" cy="386434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XX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1796166" y="5714977"/>
                  <a:ext cx="1549607" cy="386435"/>
                </a:xfrm>
                <a:prstGeom prst="rect">
                  <a:avLst/>
                </a:prstGeom>
                <a:noFill/>
                <a:ln w="57150"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3200" b="1" dirty="0" smtClean="0">
                      <a:solidFill>
                        <a:srgbClr val="C00000"/>
                      </a:solidFill>
                    </a:rPr>
                    <a:t>308             62</a:t>
                  </a:r>
                  <a:endParaRPr lang="en-US" sz="3200" b="1" dirty="0">
                    <a:solidFill>
                      <a:srgbClr val="C00000"/>
                    </a:solidFill>
                  </a:endParaRPr>
                </a:p>
              </p:txBody>
            </p:sp>
            <p:grpSp>
              <p:nvGrpSpPr>
                <p:cNvPr id="175" name="Group 44"/>
                <p:cNvGrpSpPr>
                  <a:grpSpLocks/>
                </p:cNvGrpSpPr>
                <p:nvPr/>
              </p:nvGrpSpPr>
              <p:grpSpPr bwMode="auto">
                <a:xfrm>
                  <a:off x="2291581" y="5683318"/>
                  <a:ext cx="686607" cy="451148"/>
                  <a:chOff x="6438601" y="1673424"/>
                  <a:chExt cx="198651" cy="125713"/>
                </a:xfrm>
              </p:grpSpPr>
              <p:sp>
                <p:nvSpPr>
                  <p:cNvPr id="176" name="Rectangle 175"/>
                  <p:cNvSpPr/>
                  <p:nvPr/>
                </p:nvSpPr>
                <p:spPr>
                  <a:xfrm>
                    <a:off x="6438609" y="1673425"/>
                    <a:ext cx="197061" cy="125712"/>
                  </a:xfrm>
                  <a:prstGeom prst="rect">
                    <a:avLst/>
                  </a:prstGeom>
                  <a:solidFill>
                    <a:schemeClr val="bg1"/>
                  </a:solidFill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77" name="Straight Connector 176"/>
                  <p:cNvCxnSpPr>
                    <a:stCxn id="176" idx="0"/>
                    <a:endCxn id="176" idx="0"/>
                  </p:cNvCxnSpPr>
                  <p:nvPr/>
                </p:nvCxnSpPr>
                <p:spPr>
                  <a:xfrm>
                    <a:off x="6537132" y="1673424"/>
                    <a:ext cx="0" cy="0"/>
                  </a:xfrm>
                  <a:prstGeom prst="line">
                    <a:avLst/>
                  </a:prstGeom>
                  <a:ln w="57150">
                    <a:solidFill>
                      <a:srgbClr val="C0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8" name="Freeform 177"/>
                  <p:cNvSpPr/>
                  <p:nvPr/>
                </p:nvSpPr>
                <p:spPr>
                  <a:xfrm>
                    <a:off x="6438601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9" name="Freeform 178"/>
                  <p:cNvSpPr/>
                  <p:nvPr/>
                </p:nvSpPr>
                <p:spPr>
                  <a:xfrm rot="10800000" flipV="1">
                    <a:off x="6443369" y="1673424"/>
                    <a:ext cx="193883" cy="122530"/>
                  </a:xfrm>
                  <a:custGeom>
                    <a:avLst/>
                    <a:gdLst>
                      <a:gd name="connsiteX0" fmla="*/ 0 w 192881"/>
                      <a:gd name="connsiteY0" fmla="*/ 0 h 121444"/>
                      <a:gd name="connsiteX1" fmla="*/ 192881 w 192881"/>
                      <a:gd name="connsiteY1" fmla="*/ 121444 h 121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2881" h="121444">
                        <a:moveTo>
                          <a:pt x="0" y="0"/>
                        </a:moveTo>
                        <a:lnTo>
                          <a:pt x="192881" y="121444"/>
                        </a:lnTo>
                      </a:path>
                    </a:pathLst>
                  </a:custGeom>
                  <a:noFill/>
                  <a:ln w="5715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</p:grpSp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12390199" y="7766043"/>
              <a:ext cx="1469963" cy="951532"/>
              <a:chOff x="12386080" y="8120270"/>
              <a:chExt cx="936615" cy="606287"/>
            </a:xfrm>
          </p:grpSpPr>
          <p:sp>
            <p:nvSpPr>
              <p:cNvPr id="199" name="Freeform 198"/>
              <p:cNvSpPr/>
              <p:nvPr/>
            </p:nvSpPr>
            <p:spPr>
              <a:xfrm>
                <a:off x="12428173" y="8120270"/>
                <a:ext cx="894522" cy="606287"/>
              </a:xfrm>
              <a:custGeom>
                <a:avLst/>
                <a:gdLst>
                  <a:gd name="connsiteX0" fmla="*/ 894522 w 894522"/>
                  <a:gd name="connsiteY0" fmla="*/ 0 h 606287"/>
                  <a:gd name="connsiteX1" fmla="*/ 894522 w 894522"/>
                  <a:gd name="connsiteY1" fmla="*/ 606287 h 606287"/>
                  <a:gd name="connsiteX2" fmla="*/ 0 w 894522"/>
                  <a:gd name="connsiteY2" fmla="*/ 546652 h 60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4522" h="606287">
                    <a:moveTo>
                      <a:pt x="894522" y="0"/>
                    </a:moveTo>
                    <a:lnTo>
                      <a:pt x="894522" y="606287"/>
                    </a:lnTo>
                    <a:lnTo>
                      <a:pt x="0" y="546652"/>
                    </a:lnTo>
                  </a:path>
                </a:pathLst>
              </a:cu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12386080" y="8630213"/>
                <a:ext cx="79513" cy="79513"/>
              </a:xfrm>
              <a:prstGeom prst="ellipse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4" name="Group 183"/>
          <p:cNvGrpSpPr/>
          <p:nvPr/>
        </p:nvGrpSpPr>
        <p:grpSpPr>
          <a:xfrm>
            <a:off x="2563087" y="7854706"/>
            <a:ext cx="2914678" cy="1213602"/>
            <a:chOff x="1124688" y="-1260763"/>
            <a:chExt cx="2914678" cy="1213602"/>
          </a:xfrm>
        </p:grpSpPr>
        <p:grpSp>
          <p:nvGrpSpPr>
            <p:cNvPr id="185" name="Group 184"/>
            <p:cNvGrpSpPr/>
            <p:nvPr/>
          </p:nvGrpSpPr>
          <p:grpSpPr>
            <a:xfrm>
              <a:off x="1128120" y="-543865"/>
              <a:ext cx="2523567" cy="363081"/>
              <a:chOff x="1547649" y="3596355"/>
              <a:chExt cx="838384" cy="420168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1547649" y="3597780"/>
                <a:ext cx="837488" cy="4187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ctangle 197"/>
              <p:cNvSpPr/>
              <p:nvPr/>
            </p:nvSpPr>
            <p:spPr>
              <a:xfrm>
                <a:off x="1548545" y="3596355"/>
                <a:ext cx="837488" cy="418743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" name="Group 185"/>
            <p:cNvGrpSpPr/>
            <p:nvPr/>
          </p:nvGrpSpPr>
          <p:grpSpPr>
            <a:xfrm>
              <a:off x="1968803" y="-1157947"/>
              <a:ext cx="565904" cy="419940"/>
              <a:chOff x="692209" y="3032332"/>
              <a:chExt cx="565904" cy="419940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/>
              <p:cNvSpPr/>
              <p:nvPr/>
            </p:nvSpPr>
            <p:spPr>
              <a:xfrm>
                <a:off x="694090" y="303352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1124688" y="-1260763"/>
              <a:ext cx="2914678" cy="1213602"/>
              <a:chOff x="2984360" y="6101221"/>
              <a:chExt cx="1854773" cy="801982"/>
            </a:xfrm>
          </p:grpSpPr>
          <p:grpSp>
            <p:nvGrpSpPr>
              <p:cNvPr id="188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191" name="Rectangle 190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/>
                <p:cNvCxnSpPr>
                  <a:stCxn id="191" idx="0"/>
                  <a:endCxn id="191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3" name="Freeform 192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4" name="Freeform 193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9" name="TextBox 188"/>
              <p:cNvSpPr txBox="1"/>
              <p:nvPr/>
            </p:nvSpPr>
            <p:spPr>
              <a:xfrm>
                <a:off x="3395525" y="6101221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III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90" name="TextBox 189"/>
              <p:cNvSpPr txBox="1"/>
              <p:nvPr/>
            </p:nvSpPr>
            <p:spPr>
              <a:xfrm>
                <a:off x="2984360" y="6494474"/>
                <a:ext cx="1854773" cy="386435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54             100J</a:t>
                </a:r>
                <a:endPara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252" name="Group 251"/>
          <p:cNvGrpSpPr/>
          <p:nvPr/>
        </p:nvGrpSpPr>
        <p:grpSpPr>
          <a:xfrm rot="7003171">
            <a:off x="5185883" y="8494265"/>
            <a:ext cx="905425" cy="1479939"/>
            <a:chOff x="7876515" y="17738756"/>
            <a:chExt cx="286126" cy="641164"/>
          </a:xfrm>
        </p:grpSpPr>
        <p:sp>
          <p:nvSpPr>
            <p:cNvPr id="253" name="Freeform 252"/>
            <p:cNvSpPr/>
            <p:nvPr/>
          </p:nvSpPr>
          <p:spPr>
            <a:xfrm rot="16200000">
              <a:off x="7698996" y="17916275"/>
              <a:ext cx="641164" cy="286126"/>
            </a:xfrm>
            <a:custGeom>
              <a:avLst/>
              <a:gdLst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823210 w 3543366"/>
                <a:gd name="connsiteY2" fmla="*/ 377190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565910 w 3543366"/>
                <a:gd name="connsiteY9" fmla="*/ 605790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58"/>
                <a:gd name="connsiteX1" fmla="*/ 1668780 w 3543366"/>
                <a:gd name="connsiteY1" fmla="*/ 274320 h 813458"/>
                <a:gd name="connsiteX2" fmla="*/ 2795857 w 3543366"/>
                <a:gd name="connsiteY2" fmla="*/ 385005 h 813458"/>
                <a:gd name="connsiteX3" fmla="*/ 3097530 w 3543366"/>
                <a:gd name="connsiteY3" fmla="*/ 411480 h 813458"/>
                <a:gd name="connsiteX4" fmla="*/ 3108960 w 3543366"/>
                <a:gd name="connsiteY4" fmla="*/ 251460 h 813458"/>
                <a:gd name="connsiteX5" fmla="*/ 3543300 w 3543366"/>
                <a:gd name="connsiteY5" fmla="*/ 560070 h 813458"/>
                <a:gd name="connsiteX6" fmla="*/ 3074670 w 3543366"/>
                <a:gd name="connsiteY6" fmla="*/ 811530 h 813458"/>
                <a:gd name="connsiteX7" fmla="*/ 3074670 w 3543366"/>
                <a:gd name="connsiteY7" fmla="*/ 674370 h 813458"/>
                <a:gd name="connsiteX8" fmla="*/ 2788920 w 3543366"/>
                <a:gd name="connsiteY8" fmla="*/ 640080 h 813458"/>
                <a:gd name="connsiteX9" fmla="*/ 1616710 w 3543366"/>
                <a:gd name="connsiteY9" fmla="*/ 637051 h 813458"/>
                <a:gd name="connsiteX10" fmla="*/ 0 w 3543366"/>
                <a:gd name="connsiteY10" fmla="*/ 434340 h 813458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3400"/>
                <a:gd name="connsiteX1" fmla="*/ 1668780 w 3543366"/>
                <a:gd name="connsiteY1" fmla="*/ 274320 h 813400"/>
                <a:gd name="connsiteX2" fmla="*/ 2795857 w 3543366"/>
                <a:gd name="connsiteY2" fmla="*/ 385005 h 813400"/>
                <a:gd name="connsiteX3" fmla="*/ 3097530 w 3543366"/>
                <a:gd name="connsiteY3" fmla="*/ 411480 h 813400"/>
                <a:gd name="connsiteX4" fmla="*/ 3108960 w 3543366"/>
                <a:gd name="connsiteY4" fmla="*/ 251460 h 813400"/>
                <a:gd name="connsiteX5" fmla="*/ 3543300 w 3543366"/>
                <a:gd name="connsiteY5" fmla="*/ 560070 h 813400"/>
                <a:gd name="connsiteX6" fmla="*/ 3074670 w 3543366"/>
                <a:gd name="connsiteY6" fmla="*/ 811530 h 813400"/>
                <a:gd name="connsiteX7" fmla="*/ 3074670 w 3543366"/>
                <a:gd name="connsiteY7" fmla="*/ 674370 h 813400"/>
                <a:gd name="connsiteX8" fmla="*/ 2773289 w 3543366"/>
                <a:gd name="connsiteY8" fmla="*/ 667434 h 813400"/>
                <a:gd name="connsiteX9" fmla="*/ 1616710 w 3543366"/>
                <a:gd name="connsiteY9" fmla="*/ 637051 h 813400"/>
                <a:gd name="connsiteX10" fmla="*/ 0 w 3543366"/>
                <a:gd name="connsiteY10" fmla="*/ 434340 h 81340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95857 w 3543366"/>
                <a:gd name="connsiteY2" fmla="*/ 385005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6"/>
                <a:gd name="connsiteY0" fmla="*/ 0 h 811530"/>
                <a:gd name="connsiteX1" fmla="*/ 1668780 w 3543366"/>
                <a:gd name="connsiteY1" fmla="*/ 274320 h 811530"/>
                <a:gd name="connsiteX2" fmla="*/ 2768503 w 3543366"/>
                <a:gd name="connsiteY2" fmla="*/ 392820 h 811530"/>
                <a:gd name="connsiteX3" fmla="*/ 3097530 w 3543366"/>
                <a:gd name="connsiteY3" fmla="*/ 411480 h 811530"/>
                <a:gd name="connsiteX4" fmla="*/ 3108960 w 3543366"/>
                <a:gd name="connsiteY4" fmla="*/ 251460 h 811530"/>
                <a:gd name="connsiteX5" fmla="*/ 3543300 w 3543366"/>
                <a:gd name="connsiteY5" fmla="*/ 560070 h 811530"/>
                <a:gd name="connsiteX6" fmla="*/ 3074670 w 3543366"/>
                <a:gd name="connsiteY6" fmla="*/ 811530 h 811530"/>
                <a:gd name="connsiteX7" fmla="*/ 3074670 w 3543366"/>
                <a:gd name="connsiteY7" fmla="*/ 674370 h 811530"/>
                <a:gd name="connsiteX8" fmla="*/ 2773289 w 3543366"/>
                <a:gd name="connsiteY8" fmla="*/ 667434 h 811530"/>
                <a:gd name="connsiteX9" fmla="*/ 1616710 w 3543366"/>
                <a:gd name="connsiteY9" fmla="*/ 637051 h 811530"/>
                <a:gd name="connsiteX10" fmla="*/ 0 w 3543366"/>
                <a:gd name="connsiteY10" fmla="*/ 434340 h 811530"/>
                <a:gd name="connsiteX0" fmla="*/ 308610 w 3543367"/>
                <a:gd name="connsiteY0" fmla="*/ 0 h 811530"/>
                <a:gd name="connsiteX1" fmla="*/ 1668780 w 3543367"/>
                <a:gd name="connsiteY1" fmla="*/ 274320 h 811530"/>
                <a:gd name="connsiteX2" fmla="*/ 2768503 w 3543367"/>
                <a:gd name="connsiteY2" fmla="*/ 392820 h 811530"/>
                <a:gd name="connsiteX3" fmla="*/ 3066268 w 3543367"/>
                <a:gd name="connsiteY3" fmla="*/ 411480 h 811530"/>
                <a:gd name="connsiteX4" fmla="*/ 3108960 w 3543367"/>
                <a:gd name="connsiteY4" fmla="*/ 251460 h 811530"/>
                <a:gd name="connsiteX5" fmla="*/ 3543300 w 3543367"/>
                <a:gd name="connsiteY5" fmla="*/ 560070 h 811530"/>
                <a:gd name="connsiteX6" fmla="*/ 3074670 w 3543367"/>
                <a:gd name="connsiteY6" fmla="*/ 811530 h 811530"/>
                <a:gd name="connsiteX7" fmla="*/ 3074670 w 3543367"/>
                <a:gd name="connsiteY7" fmla="*/ 674370 h 811530"/>
                <a:gd name="connsiteX8" fmla="*/ 2773289 w 3543367"/>
                <a:gd name="connsiteY8" fmla="*/ 667434 h 811530"/>
                <a:gd name="connsiteX9" fmla="*/ 1616710 w 3543367"/>
                <a:gd name="connsiteY9" fmla="*/ 637051 h 811530"/>
                <a:gd name="connsiteX10" fmla="*/ 0 w 3543367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66268 w 3543300"/>
                <a:gd name="connsiteY3" fmla="*/ 411480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308610 w 3543300"/>
                <a:gd name="connsiteY0" fmla="*/ 0 h 811530"/>
                <a:gd name="connsiteX1" fmla="*/ 1668780 w 3543300"/>
                <a:gd name="connsiteY1" fmla="*/ 274320 h 811530"/>
                <a:gd name="connsiteX2" fmla="*/ 2768503 w 3543300"/>
                <a:gd name="connsiteY2" fmla="*/ 392820 h 811530"/>
                <a:gd name="connsiteX3" fmla="*/ 3077991 w 3543300"/>
                <a:gd name="connsiteY3" fmla="*/ 407572 h 811530"/>
                <a:gd name="connsiteX4" fmla="*/ 3073790 w 3543300"/>
                <a:gd name="connsiteY4" fmla="*/ 251460 h 811530"/>
                <a:gd name="connsiteX5" fmla="*/ 3543300 w 3543300"/>
                <a:gd name="connsiteY5" fmla="*/ 560070 h 811530"/>
                <a:gd name="connsiteX6" fmla="*/ 3074670 w 3543300"/>
                <a:gd name="connsiteY6" fmla="*/ 811530 h 811530"/>
                <a:gd name="connsiteX7" fmla="*/ 3074670 w 3543300"/>
                <a:gd name="connsiteY7" fmla="*/ 674370 h 811530"/>
                <a:gd name="connsiteX8" fmla="*/ 2773289 w 3543300"/>
                <a:gd name="connsiteY8" fmla="*/ 667434 h 811530"/>
                <a:gd name="connsiteX9" fmla="*/ 1616710 w 3543300"/>
                <a:gd name="connsiteY9" fmla="*/ 637051 h 811530"/>
                <a:gd name="connsiteX10" fmla="*/ 0 w 3543300"/>
                <a:gd name="connsiteY10" fmla="*/ 434340 h 811530"/>
                <a:gd name="connsiteX0" fmla="*/ 1668780 w 3543300"/>
                <a:gd name="connsiteY0" fmla="*/ 22860 h 560070"/>
                <a:gd name="connsiteX1" fmla="*/ 2768503 w 3543300"/>
                <a:gd name="connsiteY1" fmla="*/ 141360 h 560070"/>
                <a:gd name="connsiteX2" fmla="*/ 3077991 w 3543300"/>
                <a:gd name="connsiteY2" fmla="*/ 156112 h 560070"/>
                <a:gd name="connsiteX3" fmla="*/ 3073790 w 3543300"/>
                <a:gd name="connsiteY3" fmla="*/ 0 h 560070"/>
                <a:gd name="connsiteX4" fmla="*/ 3543300 w 3543300"/>
                <a:gd name="connsiteY4" fmla="*/ 308610 h 560070"/>
                <a:gd name="connsiteX5" fmla="*/ 3074670 w 3543300"/>
                <a:gd name="connsiteY5" fmla="*/ 560070 h 560070"/>
                <a:gd name="connsiteX6" fmla="*/ 3074670 w 3543300"/>
                <a:gd name="connsiteY6" fmla="*/ 422910 h 560070"/>
                <a:gd name="connsiteX7" fmla="*/ 2773289 w 3543300"/>
                <a:gd name="connsiteY7" fmla="*/ 415974 h 560070"/>
                <a:gd name="connsiteX8" fmla="*/ 1616710 w 3543300"/>
                <a:gd name="connsiteY8" fmla="*/ 385591 h 560070"/>
                <a:gd name="connsiteX9" fmla="*/ 0 w 3543300"/>
                <a:gd name="connsiteY9" fmla="*/ 182880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156579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52070 w 1926590"/>
                <a:gd name="connsiteY0" fmla="*/ 22860 h 560070"/>
                <a:gd name="connsiteX1" fmla="*/ 1151793 w 1926590"/>
                <a:gd name="connsiteY1" fmla="*/ 141360 h 560070"/>
                <a:gd name="connsiteX2" fmla="*/ 1461281 w 1926590"/>
                <a:gd name="connsiteY2" fmla="*/ 156112 h 560070"/>
                <a:gd name="connsiteX3" fmla="*/ 1457080 w 1926590"/>
                <a:gd name="connsiteY3" fmla="*/ 0 h 560070"/>
                <a:gd name="connsiteX4" fmla="*/ 1926590 w 1926590"/>
                <a:gd name="connsiteY4" fmla="*/ 308610 h 560070"/>
                <a:gd name="connsiteX5" fmla="*/ 1457960 w 1926590"/>
                <a:gd name="connsiteY5" fmla="*/ 560070 h 560070"/>
                <a:gd name="connsiteX6" fmla="*/ 1457960 w 1926590"/>
                <a:gd name="connsiteY6" fmla="*/ 422910 h 560070"/>
                <a:gd name="connsiteX7" fmla="*/ 1096421 w 1926590"/>
                <a:gd name="connsiteY7" fmla="*/ 415974 h 560070"/>
                <a:gd name="connsiteX8" fmla="*/ 0 w 1926590"/>
                <a:gd name="connsiteY8" fmla="*/ 385591 h 560070"/>
                <a:gd name="connsiteX0" fmla="*/ 0 w 1874520"/>
                <a:gd name="connsiteY0" fmla="*/ 22860 h 560070"/>
                <a:gd name="connsiteX1" fmla="*/ 1099723 w 1874520"/>
                <a:gd name="connsiteY1" fmla="*/ 141360 h 560070"/>
                <a:gd name="connsiteX2" fmla="*/ 1409211 w 1874520"/>
                <a:gd name="connsiteY2" fmla="*/ 156112 h 560070"/>
                <a:gd name="connsiteX3" fmla="*/ 1405010 w 1874520"/>
                <a:gd name="connsiteY3" fmla="*/ 0 h 560070"/>
                <a:gd name="connsiteX4" fmla="*/ 1874520 w 1874520"/>
                <a:gd name="connsiteY4" fmla="*/ 308610 h 560070"/>
                <a:gd name="connsiteX5" fmla="*/ 1405890 w 1874520"/>
                <a:gd name="connsiteY5" fmla="*/ 560070 h 560070"/>
                <a:gd name="connsiteX6" fmla="*/ 1405890 w 1874520"/>
                <a:gd name="connsiteY6" fmla="*/ 422910 h 560070"/>
                <a:gd name="connsiteX7" fmla="*/ 1044351 w 1874520"/>
                <a:gd name="connsiteY7" fmla="*/ 415974 h 560070"/>
                <a:gd name="connsiteX8" fmla="*/ 609667 w 1874520"/>
                <a:gd name="connsiteY8" fmla="*/ 409654 h 560070"/>
                <a:gd name="connsiteX0" fmla="*/ 5207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34684 w 1264853"/>
                <a:gd name="connsiteY7" fmla="*/ 41597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487950 w 1264853"/>
                <a:gd name="connsiteY7" fmla="*/ 413014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53053 w 1264853"/>
                <a:gd name="connsiteY7" fmla="*/ 392299 h 560070"/>
                <a:gd name="connsiteX8" fmla="*/ 0 w 1264853"/>
                <a:gd name="connsiteY8" fmla="*/ 409654 h 560070"/>
                <a:gd name="connsiteX0" fmla="*/ 13600 w 1264853"/>
                <a:gd name="connsiteY0" fmla="*/ 131144 h 560070"/>
                <a:gd name="connsiteX1" fmla="*/ 490056 w 1264853"/>
                <a:gd name="connsiteY1" fmla="*/ 141360 h 560070"/>
                <a:gd name="connsiteX2" fmla="*/ 799544 w 1264853"/>
                <a:gd name="connsiteY2" fmla="*/ 156112 h 560070"/>
                <a:gd name="connsiteX3" fmla="*/ 795343 w 1264853"/>
                <a:gd name="connsiteY3" fmla="*/ 0 h 560070"/>
                <a:gd name="connsiteX4" fmla="*/ 1264853 w 1264853"/>
                <a:gd name="connsiteY4" fmla="*/ 308610 h 560070"/>
                <a:gd name="connsiteX5" fmla="*/ 796223 w 1264853"/>
                <a:gd name="connsiteY5" fmla="*/ 560070 h 560070"/>
                <a:gd name="connsiteX6" fmla="*/ 796223 w 1264853"/>
                <a:gd name="connsiteY6" fmla="*/ 422910 h 560070"/>
                <a:gd name="connsiteX7" fmla="*/ 541216 w 1264853"/>
                <a:gd name="connsiteY7" fmla="*/ 413014 h 560070"/>
                <a:gd name="connsiteX8" fmla="*/ 0 w 1264853"/>
                <a:gd name="connsiteY8" fmla="*/ 409654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59961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90587 w 1251253"/>
                <a:gd name="connsiteY8" fmla="*/ 436288 h 560070"/>
                <a:gd name="connsiteX0" fmla="*/ 0 w 1251253"/>
                <a:gd name="connsiteY0" fmla="*/ 131144 h 560070"/>
                <a:gd name="connsiteX1" fmla="*/ 476456 w 1251253"/>
                <a:gd name="connsiteY1" fmla="*/ 141360 h 560070"/>
                <a:gd name="connsiteX2" fmla="*/ 785944 w 1251253"/>
                <a:gd name="connsiteY2" fmla="*/ 156112 h 560070"/>
                <a:gd name="connsiteX3" fmla="*/ 781743 w 1251253"/>
                <a:gd name="connsiteY3" fmla="*/ 0 h 560070"/>
                <a:gd name="connsiteX4" fmla="*/ 1251253 w 1251253"/>
                <a:gd name="connsiteY4" fmla="*/ 308610 h 560070"/>
                <a:gd name="connsiteX5" fmla="*/ 782623 w 1251253"/>
                <a:gd name="connsiteY5" fmla="*/ 560070 h 560070"/>
                <a:gd name="connsiteX6" fmla="*/ 782623 w 1251253"/>
                <a:gd name="connsiteY6" fmla="*/ 422910 h 560070"/>
                <a:gd name="connsiteX7" fmla="*/ 527616 w 1251253"/>
                <a:gd name="connsiteY7" fmla="*/ 413014 h 560070"/>
                <a:gd name="connsiteX8" fmla="*/ 184669 w 1251253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7681 w 1066584"/>
                <a:gd name="connsiteY0" fmla="*/ 134103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291787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4722 w 1066584"/>
                <a:gd name="connsiteY0" fmla="*/ 116348 h 560070"/>
                <a:gd name="connsiteX1" fmla="*/ 342094 w 1066584"/>
                <a:gd name="connsiteY1" fmla="*/ 141360 h 560070"/>
                <a:gd name="connsiteX2" fmla="*/ 601275 w 1066584"/>
                <a:gd name="connsiteY2" fmla="*/ 156112 h 560070"/>
                <a:gd name="connsiteX3" fmla="*/ 597074 w 1066584"/>
                <a:gd name="connsiteY3" fmla="*/ 0 h 560070"/>
                <a:gd name="connsiteX4" fmla="*/ 1066584 w 1066584"/>
                <a:gd name="connsiteY4" fmla="*/ 308610 h 560070"/>
                <a:gd name="connsiteX5" fmla="*/ 597954 w 1066584"/>
                <a:gd name="connsiteY5" fmla="*/ 560070 h 560070"/>
                <a:gd name="connsiteX6" fmla="*/ 597954 w 1066584"/>
                <a:gd name="connsiteY6" fmla="*/ 422910 h 560070"/>
                <a:gd name="connsiteX7" fmla="*/ 342947 w 1066584"/>
                <a:gd name="connsiteY7" fmla="*/ 413014 h 560070"/>
                <a:gd name="connsiteX8" fmla="*/ 0 w 1066584"/>
                <a:gd name="connsiteY8" fmla="*/ 457003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41360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0 w 1061862"/>
                <a:gd name="connsiteY0" fmla="*/ 116348 h 560070"/>
                <a:gd name="connsiteX1" fmla="*/ 337372 w 1061862"/>
                <a:gd name="connsiteY1" fmla="*/ 152222 h 560070"/>
                <a:gd name="connsiteX2" fmla="*/ 596553 w 1061862"/>
                <a:gd name="connsiteY2" fmla="*/ 156112 h 560070"/>
                <a:gd name="connsiteX3" fmla="*/ 592352 w 1061862"/>
                <a:gd name="connsiteY3" fmla="*/ 0 h 560070"/>
                <a:gd name="connsiteX4" fmla="*/ 1061862 w 1061862"/>
                <a:gd name="connsiteY4" fmla="*/ 308610 h 560070"/>
                <a:gd name="connsiteX5" fmla="*/ 593232 w 1061862"/>
                <a:gd name="connsiteY5" fmla="*/ 560070 h 560070"/>
                <a:gd name="connsiteX6" fmla="*/ 593232 w 1061862"/>
                <a:gd name="connsiteY6" fmla="*/ 422910 h 560070"/>
                <a:gd name="connsiteX7" fmla="*/ 338225 w 1061862"/>
                <a:gd name="connsiteY7" fmla="*/ 413014 h 560070"/>
                <a:gd name="connsiteX8" fmla="*/ 1196 w 1061862"/>
                <a:gd name="connsiteY8" fmla="*/ 433329 h 560070"/>
                <a:gd name="connsiteX0" fmla="*/ 122310 w 1184172"/>
                <a:gd name="connsiteY0" fmla="*/ 116348 h 560070"/>
                <a:gd name="connsiteX1" fmla="*/ 459682 w 1184172"/>
                <a:gd name="connsiteY1" fmla="*/ 152222 h 560070"/>
                <a:gd name="connsiteX2" fmla="*/ 718863 w 1184172"/>
                <a:gd name="connsiteY2" fmla="*/ 156112 h 560070"/>
                <a:gd name="connsiteX3" fmla="*/ 714662 w 1184172"/>
                <a:gd name="connsiteY3" fmla="*/ 0 h 560070"/>
                <a:gd name="connsiteX4" fmla="*/ 1184172 w 1184172"/>
                <a:gd name="connsiteY4" fmla="*/ 308610 h 560070"/>
                <a:gd name="connsiteX5" fmla="*/ 715542 w 1184172"/>
                <a:gd name="connsiteY5" fmla="*/ 560070 h 560070"/>
                <a:gd name="connsiteX6" fmla="*/ 715542 w 1184172"/>
                <a:gd name="connsiteY6" fmla="*/ 422910 h 560070"/>
                <a:gd name="connsiteX7" fmla="*/ 460535 w 1184172"/>
                <a:gd name="connsiteY7" fmla="*/ 413014 h 560070"/>
                <a:gd name="connsiteX8" fmla="*/ 0 w 1184172"/>
                <a:gd name="connsiteY8" fmla="*/ 451075 h 560070"/>
                <a:gd name="connsiteX0" fmla="*/ 0 w 1189161"/>
                <a:gd name="connsiteY0" fmla="*/ 96518 h 560070"/>
                <a:gd name="connsiteX1" fmla="*/ 464671 w 1189161"/>
                <a:gd name="connsiteY1" fmla="*/ 152222 h 560070"/>
                <a:gd name="connsiteX2" fmla="*/ 723852 w 1189161"/>
                <a:gd name="connsiteY2" fmla="*/ 156112 h 560070"/>
                <a:gd name="connsiteX3" fmla="*/ 719651 w 1189161"/>
                <a:gd name="connsiteY3" fmla="*/ 0 h 560070"/>
                <a:gd name="connsiteX4" fmla="*/ 1189161 w 1189161"/>
                <a:gd name="connsiteY4" fmla="*/ 308610 h 560070"/>
                <a:gd name="connsiteX5" fmla="*/ 720531 w 1189161"/>
                <a:gd name="connsiteY5" fmla="*/ 560070 h 560070"/>
                <a:gd name="connsiteX6" fmla="*/ 720531 w 1189161"/>
                <a:gd name="connsiteY6" fmla="*/ 422910 h 560070"/>
                <a:gd name="connsiteX7" fmla="*/ 465524 w 1189161"/>
                <a:gd name="connsiteY7" fmla="*/ 413014 h 560070"/>
                <a:gd name="connsiteX8" fmla="*/ 4989 w 1189161"/>
                <a:gd name="connsiteY8" fmla="*/ 451075 h 560070"/>
                <a:gd name="connsiteX0" fmla="*/ 4531 w 1193692"/>
                <a:gd name="connsiteY0" fmla="*/ 96518 h 560070"/>
                <a:gd name="connsiteX1" fmla="*/ 469202 w 1193692"/>
                <a:gd name="connsiteY1" fmla="*/ 152222 h 560070"/>
                <a:gd name="connsiteX2" fmla="*/ 728383 w 1193692"/>
                <a:gd name="connsiteY2" fmla="*/ 156112 h 560070"/>
                <a:gd name="connsiteX3" fmla="*/ 724182 w 1193692"/>
                <a:gd name="connsiteY3" fmla="*/ 0 h 560070"/>
                <a:gd name="connsiteX4" fmla="*/ 1193692 w 1193692"/>
                <a:gd name="connsiteY4" fmla="*/ 308610 h 560070"/>
                <a:gd name="connsiteX5" fmla="*/ 725062 w 1193692"/>
                <a:gd name="connsiteY5" fmla="*/ 560070 h 560070"/>
                <a:gd name="connsiteX6" fmla="*/ 725062 w 1193692"/>
                <a:gd name="connsiteY6" fmla="*/ 422910 h 560070"/>
                <a:gd name="connsiteX7" fmla="*/ 470055 w 1193692"/>
                <a:gd name="connsiteY7" fmla="*/ 413014 h 560070"/>
                <a:gd name="connsiteX8" fmla="*/ 0 w 1193692"/>
                <a:gd name="connsiteY8" fmla="*/ 452995 h 56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692" h="560070">
                  <a:moveTo>
                    <a:pt x="4531" y="96518"/>
                  </a:moveTo>
                  <a:cubicBezTo>
                    <a:pt x="128265" y="135457"/>
                    <a:pt x="369777" y="145595"/>
                    <a:pt x="469202" y="152222"/>
                  </a:cubicBezTo>
                  <a:lnTo>
                    <a:pt x="728383" y="156112"/>
                  </a:lnTo>
                  <a:lnTo>
                    <a:pt x="724182" y="0"/>
                  </a:lnTo>
                  <a:lnTo>
                    <a:pt x="1193692" y="308610"/>
                  </a:lnTo>
                  <a:lnTo>
                    <a:pt x="725062" y="560070"/>
                  </a:lnTo>
                  <a:lnTo>
                    <a:pt x="725062" y="422910"/>
                  </a:lnTo>
                  <a:lnTo>
                    <a:pt x="470055" y="413014"/>
                  </a:lnTo>
                  <a:cubicBezTo>
                    <a:pt x="227062" y="406794"/>
                    <a:pt x="75143" y="443912"/>
                    <a:pt x="0" y="452995"/>
                  </a:cubicBezTo>
                </a:path>
              </a:pathLst>
            </a:custGeom>
            <a:solidFill>
              <a:srgbClr val="FFFFFF">
                <a:alpha val="69804"/>
              </a:srgbClr>
            </a:solidFill>
            <a:ln w="508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>
              <a:off x="7994130" y="17892664"/>
              <a:ext cx="63455" cy="470336"/>
            </a:xfrm>
            <a:custGeom>
              <a:avLst/>
              <a:gdLst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7025 w 227080"/>
                <a:gd name="connsiteY3" fmla="*/ 311668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91 w 227080"/>
                <a:gd name="connsiteY0" fmla="*/ 0 h 1316221"/>
                <a:gd name="connsiteX1" fmla="*/ 116266 w 227080"/>
                <a:gd name="connsiteY1" fmla="*/ 198334 h 1316221"/>
                <a:gd name="connsiteX2" fmla="*/ 188388 w 227080"/>
                <a:gd name="connsiteY2" fmla="*/ 226668 h 1316221"/>
                <a:gd name="connsiteX3" fmla="*/ 221873 w 227080"/>
                <a:gd name="connsiteY3" fmla="*/ 306031 h 1316221"/>
                <a:gd name="connsiteX4" fmla="*/ 190964 w 227080"/>
                <a:gd name="connsiteY4" fmla="*/ 394093 h 1316221"/>
                <a:gd name="connsiteX5" fmla="*/ 113691 w 227080"/>
                <a:gd name="connsiteY5" fmla="*/ 427578 h 1316221"/>
                <a:gd name="connsiteX6" fmla="*/ 31266 w 227080"/>
                <a:gd name="connsiteY6" fmla="*/ 468791 h 1316221"/>
                <a:gd name="connsiteX7" fmla="*/ 356 w 227080"/>
                <a:gd name="connsiteY7" fmla="*/ 548640 h 1316221"/>
                <a:gd name="connsiteX8" fmla="*/ 41569 w 227080"/>
                <a:gd name="connsiteY8" fmla="*/ 628489 h 1316221"/>
                <a:gd name="connsiteX9" fmla="*/ 116266 w 227080"/>
                <a:gd name="connsiteY9" fmla="*/ 661974 h 1316221"/>
                <a:gd name="connsiteX10" fmla="*/ 188388 w 227080"/>
                <a:gd name="connsiteY10" fmla="*/ 698035 h 1316221"/>
                <a:gd name="connsiteX11" fmla="*/ 227025 w 227080"/>
                <a:gd name="connsiteY11" fmla="*/ 780459 h 1316221"/>
                <a:gd name="connsiteX12" fmla="*/ 180661 w 227080"/>
                <a:gd name="connsiteY12" fmla="*/ 870612 h 1316221"/>
                <a:gd name="connsiteX13" fmla="*/ 116266 w 227080"/>
                <a:gd name="connsiteY13" fmla="*/ 898945 h 1316221"/>
                <a:gd name="connsiteX14" fmla="*/ 28690 w 227080"/>
                <a:gd name="connsiteY14" fmla="*/ 942733 h 1316221"/>
                <a:gd name="connsiteX15" fmla="*/ 356 w 227080"/>
                <a:gd name="connsiteY15" fmla="*/ 1025158 h 1316221"/>
                <a:gd name="connsiteX16" fmla="*/ 44145 w 227080"/>
                <a:gd name="connsiteY16" fmla="*/ 1099856 h 1316221"/>
                <a:gd name="connsiteX17" fmla="*/ 105963 w 227080"/>
                <a:gd name="connsiteY17" fmla="*/ 1125613 h 1316221"/>
                <a:gd name="connsiteX18" fmla="*/ 108539 w 227080"/>
                <a:gd name="connsiteY18" fmla="*/ 1316221 h 1316221"/>
                <a:gd name="connsiteX0" fmla="*/ 113655 w 227044"/>
                <a:gd name="connsiteY0" fmla="*/ 0 h 1316221"/>
                <a:gd name="connsiteX1" fmla="*/ 116230 w 227044"/>
                <a:gd name="connsiteY1" fmla="*/ 198334 h 1316221"/>
                <a:gd name="connsiteX2" fmla="*/ 188352 w 227044"/>
                <a:gd name="connsiteY2" fmla="*/ 226668 h 1316221"/>
                <a:gd name="connsiteX3" fmla="*/ 221837 w 227044"/>
                <a:gd name="connsiteY3" fmla="*/ 306031 h 1316221"/>
                <a:gd name="connsiteX4" fmla="*/ 190928 w 227044"/>
                <a:gd name="connsiteY4" fmla="*/ 394093 h 1316221"/>
                <a:gd name="connsiteX5" fmla="*/ 113655 w 227044"/>
                <a:gd name="connsiteY5" fmla="*/ 427578 h 1316221"/>
                <a:gd name="connsiteX6" fmla="*/ 31230 w 227044"/>
                <a:gd name="connsiteY6" fmla="*/ 468791 h 1316221"/>
                <a:gd name="connsiteX7" fmla="*/ 320 w 227044"/>
                <a:gd name="connsiteY7" fmla="*/ 548640 h 1316221"/>
                <a:gd name="connsiteX8" fmla="*/ 41533 w 227044"/>
                <a:gd name="connsiteY8" fmla="*/ 628489 h 1316221"/>
                <a:gd name="connsiteX9" fmla="*/ 116230 w 227044"/>
                <a:gd name="connsiteY9" fmla="*/ 661974 h 1316221"/>
                <a:gd name="connsiteX10" fmla="*/ 188352 w 227044"/>
                <a:gd name="connsiteY10" fmla="*/ 698035 h 1316221"/>
                <a:gd name="connsiteX11" fmla="*/ 226989 w 227044"/>
                <a:gd name="connsiteY11" fmla="*/ 780459 h 1316221"/>
                <a:gd name="connsiteX12" fmla="*/ 180625 w 227044"/>
                <a:gd name="connsiteY12" fmla="*/ 870612 h 1316221"/>
                <a:gd name="connsiteX13" fmla="*/ 105927 w 227044"/>
                <a:gd name="connsiteY13" fmla="*/ 896127 h 1316221"/>
                <a:gd name="connsiteX14" fmla="*/ 28654 w 227044"/>
                <a:gd name="connsiteY14" fmla="*/ 942733 h 1316221"/>
                <a:gd name="connsiteX15" fmla="*/ 320 w 227044"/>
                <a:gd name="connsiteY15" fmla="*/ 1025158 h 1316221"/>
                <a:gd name="connsiteX16" fmla="*/ 44109 w 227044"/>
                <a:gd name="connsiteY16" fmla="*/ 1099856 h 1316221"/>
                <a:gd name="connsiteX17" fmla="*/ 105927 w 227044"/>
                <a:gd name="connsiteY17" fmla="*/ 1125613 h 1316221"/>
                <a:gd name="connsiteX18" fmla="*/ 108503 w 227044"/>
                <a:gd name="connsiteY18" fmla="*/ 1316221 h 1316221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413610"/>
                <a:gd name="connsiteX1" fmla="*/ 116230 w 227044"/>
                <a:gd name="connsiteY1" fmla="*/ 198334 h 1413610"/>
                <a:gd name="connsiteX2" fmla="*/ 188352 w 227044"/>
                <a:gd name="connsiteY2" fmla="*/ 226668 h 1413610"/>
                <a:gd name="connsiteX3" fmla="*/ 221837 w 227044"/>
                <a:gd name="connsiteY3" fmla="*/ 306031 h 1413610"/>
                <a:gd name="connsiteX4" fmla="*/ 190928 w 227044"/>
                <a:gd name="connsiteY4" fmla="*/ 394093 h 1413610"/>
                <a:gd name="connsiteX5" fmla="*/ 113655 w 227044"/>
                <a:gd name="connsiteY5" fmla="*/ 427578 h 1413610"/>
                <a:gd name="connsiteX6" fmla="*/ 31230 w 227044"/>
                <a:gd name="connsiteY6" fmla="*/ 468791 h 1413610"/>
                <a:gd name="connsiteX7" fmla="*/ 320 w 227044"/>
                <a:gd name="connsiteY7" fmla="*/ 548640 h 1413610"/>
                <a:gd name="connsiteX8" fmla="*/ 41533 w 227044"/>
                <a:gd name="connsiteY8" fmla="*/ 628489 h 1413610"/>
                <a:gd name="connsiteX9" fmla="*/ 116230 w 227044"/>
                <a:gd name="connsiteY9" fmla="*/ 661974 h 1413610"/>
                <a:gd name="connsiteX10" fmla="*/ 188352 w 227044"/>
                <a:gd name="connsiteY10" fmla="*/ 698035 h 1413610"/>
                <a:gd name="connsiteX11" fmla="*/ 226989 w 227044"/>
                <a:gd name="connsiteY11" fmla="*/ 780459 h 1413610"/>
                <a:gd name="connsiteX12" fmla="*/ 180625 w 227044"/>
                <a:gd name="connsiteY12" fmla="*/ 870612 h 1413610"/>
                <a:gd name="connsiteX13" fmla="*/ 105927 w 227044"/>
                <a:gd name="connsiteY13" fmla="*/ 896127 h 1413610"/>
                <a:gd name="connsiteX14" fmla="*/ 28654 w 227044"/>
                <a:gd name="connsiteY14" fmla="*/ 942733 h 1413610"/>
                <a:gd name="connsiteX15" fmla="*/ 320 w 227044"/>
                <a:gd name="connsiteY15" fmla="*/ 1025158 h 1413610"/>
                <a:gd name="connsiteX16" fmla="*/ 44109 w 227044"/>
                <a:gd name="connsiteY16" fmla="*/ 1099856 h 1413610"/>
                <a:gd name="connsiteX17" fmla="*/ 105927 w 227044"/>
                <a:gd name="connsiteY17" fmla="*/ 1125613 h 1413610"/>
                <a:gd name="connsiteX18" fmla="*/ 108504 w 227044"/>
                <a:gd name="connsiteY18" fmla="*/ 1413610 h 1413610"/>
                <a:gd name="connsiteX0" fmla="*/ 113655 w 227044"/>
                <a:gd name="connsiteY0" fmla="*/ 0 h 1640506"/>
                <a:gd name="connsiteX1" fmla="*/ 116230 w 227044"/>
                <a:gd name="connsiteY1" fmla="*/ 198334 h 1640506"/>
                <a:gd name="connsiteX2" fmla="*/ 188352 w 227044"/>
                <a:gd name="connsiteY2" fmla="*/ 226668 h 1640506"/>
                <a:gd name="connsiteX3" fmla="*/ 221837 w 227044"/>
                <a:gd name="connsiteY3" fmla="*/ 306031 h 1640506"/>
                <a:gd name="connsiteX4" fmla="*/ 190928 w 227044"/>
                <a:gd name="connsiteY4" fmla="*/ 394093 h 1640506"/>
                <a:gd name="connsiteX5" fmla="*/ 113655 w 227044"/>
                <a:gd name="connsiteY5" fmla="*/ 427578 h 1640506"/>
                <a:gd name="connsiteX6" fmla="*/ 31230 w 227044"/>
                <a:gd name="connsiteY6" fmla="*/ 468791 h 1640506"/>
                <a:gd name="connsiteX7" fmla="*/ 320 w 227044"/>
                <a:gd name="connsiteY7" fmla="*/ 548640 h 1640506"/>
                <a:gd name="connsiteX8" fmla="*/ 41533 w 227044"/>
                <a:gd name="connsiteY8" fmla="*/ 628489 h 1640506"/>
                <a:gd name="connsiteX9" fmla="*/ 116230 w 227044"/>
                <a:gd name="connsiteY9" fmla="*/ 661974 h 1640506"/>
                <a:gd name="connsiteX10" fmla="*/ 188352 w 227044"/>
                <a:gd name="connsiteY10" fmla="*/ 698035 h 1640506"/>
                <a:gd name="connsiteX11" fmla="*/ 226989 w 227044"/>
                <a:gd name="connsiteY11" fmla="*/ 780459 h 1640506"/>
                <a:gd name="connsiteX12" fmla="*/ 180625 w 227044"/>
                <a:gd name="connsiteY12" fmla="*/ 870612 h 1640506"/>
                <a:gd name="connsiteX13" fmla="*/ 105927 w 227044"/>
                <a:gd name="connsiteY13" fmla="*/ 896127 h 1640506"/>
                <a:gd name="connsiteX14" fmla="*/ 28654 w 227044"/>
                <a:gd name="connsiteY14" fmla="*/ 942733 h 1640506"/>
                <a:gd name="connsiteX15" fmla="*/ 320 w 227044"/>
                <a:gd name="connsiteY15" fmla="*/ 1025158 h 1640506"/>
                <a:gd name="connsiteX16" fmla="*/ 44109 w 227044"/>
                <a:gd name="connsiteY16" fmla="*/ 1099856 h 1640506"/>
                <a:gd name="connsiteX17" fmla="*/ 105927 w 227044"/>
                <a:gd name="connsiteY17" fmla="*/ 1125613 h 1640506"/>
                <a:gd name="connsiteX18" fmla="*/ 106799 w 227044"/>
                <a:gd name="connsiteY18" fmla="*/ 1640506 h 16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7044" h="1640506">
                  <a:moveTo>
                    <a:pt x="113655" y="0"/>
                  </a:moveTo>
                  <a:cubicBezTo>
                    <a:pt x="114513" y="66111"/>
                    <a:pt x="114942" y="99167"/>
                    <a:pt x="116230" y="198334"/>
                  </a:cubicBezTo>
                  <a:cubicBezTo>
                    <a:pt x="157014" y="205203"/>
                    <a:pt x="170751" y="208719"/>
                    <a:pt x="188352" y="226668"/>
                  </a:cubicBezTo>
                  <a:cubicBezTo>
                    <a:pt x="205953" y="244617"/>
                    <a:pt x="223983" y="266853"/>
                    <a:pt x="221837" y="306031"/>
                  </a:cubicBezTo>
                  <a:cubicBezTo>
                    <a:pt x="219691" y="345209"/>
                    <a:pt x="208958" y="373835"/>
                    <a:pt x="190928" y="394093"/>
                  </a:cubicBezTo>
                  <a:cubicBezTo>
                    <a:pt x="172898" y="414351"/>
                    <a:pt x="140271" y="415128"/>
                    <a:pt x="113655" y="427578"/>
                  </a:cubicBezTo>
                  <a:cubicBezTo>
                    <a:pt x="87039" y="440028"/>
                    <a:pt x="50119" y="448614"/>
                    <a:pt x="31230" y="468791"/>
                  </a:cubicBezTo>
                  <a:cubicBezTo>
                    <a:pt x="12341" y="488968"/>
                    <a:pt x="1178" y="519205"/>
                    <a:pt x="320" y="548640"/>
                  </a:cubicBezTo>
                  <a:cubicBezTo>
                    <a:pt x="-538" y="578075"/>
                    <a:pt x="22215" y="609600"/>
                    <a:pt x="41533" y="628489"/>
                  </a:cubicBezTo>
                  <a:cubicBezTo>
                    <a:pt x="60851" y="647378"/>
                    <a:pt x="91760" y="650383"/>
                    <a:pt x="116230" y="661974"/>
                  </a:cubicBezTo>
                  <a:cubicBezTo>
                    <a:pt x="140700" y="673565"/>
                    <a:pt x="169892" y="678288"/>
                    <a:pt x="188352" y="698035"/>
                  </a:cubicBezTo>
                  <a:cubicBezTo>
                    <a:pt x="206812" y="717783"/>
                    <a:pt x="228277" y="734786"/>
                    <a:pt x="226989" y="780459"/>
                  </a:cubicBezTo>
                  <a:cubicBezTo>
                    <a:pt x="225701" y="826132"/>
                    <a:pt x="200802" y="851334"/>
                    <a:pt x="180625" y="870612"/>
                  </a:cubicBezTo>
                  <a:cubicBezTo>
                    <a:pt x="160448" y="889890"/>
                    <a:pt x="131255" y="884107"/>
                    <a:pt x="105927" y="896127"/>
                  </a:cubicBezTo>
                  <a:cubicBezTo>
                    <a:pt x="80599" y="908147"/>
                    <a:pt x="46255" y="921228"/>
                    <a:pt x="28654" y="942733"/>
                  </a:cubicBezTo>
                  <a:cubicBezTo>
                    <a:pt x="11053" y="964238"/>
                    <a:pt x="-2256" y="998971"/>
                    <a:pt x="320" y="1025158"/>
                  </a:cubicBezTo>
                  <a:cubicBezTo>
                    <a:pt x="2896" y="1051345"/>
                    <a:pt x="26508" y="1083114"/>
                    <a:pt x="44109" y="1099856"/>
                  </a:cubicBezTo>
                  <a:cubicBezTo>
                    <a:pt x="61710" y="1116598"/>
                    <a:pt x="82316" y="1120461"/>
                    <a:pt x="105927" y="1125613"/>
                  </a:cubicBezTo>
                  <a:cubicBezTo>
                    <a:pt x="106786" y="1189149"/>
                    <a:pt x="105940" y="1576970"/>
                    <a:pt x="106799" y="1640506"/>
                  </a:cubicBezTo>
                </a:path>
              </a:pathLst>
            </a:custGeom>
            <a:noFill/>
            <a:ln w="50800">
              <a:solidFill>
                <a:schemeClr val="tx1">
                  <a:lumMod val="75000"/>
                  <a:lumOff val="25000"/>
                </a:schemeClr>
              </a:solidFill>
              <a:tailEnd type="stealt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3558883" y="12815615"/>
            <a:ext cx="2680030" cy="1170948"/>
            <a:chOff x="15051765" y="7426522"/>
            <a:chExt cx="2680030" cy="1170948"/>
          </a:xfrm>
        </p:grpSpPr>
        <p:grpSp>
          <p:nvGrpSpPr>
            <p:cNvPr id="278" name="Group 277"/>
            <p:cNvGrpSpPr/>
            <p:nvPr/>
          </p:nvGrpSpPr>
          <p:grpSpPr>
            <a:xfrm>
              <a:off x="15097116" y="8043375"/>
              <a:ext cx="1997823" cy="420168"/>
              <a:chOff x="15097116" y="8043375"/>
              <a:chExt cx="1997823" cy="420168"/>
            </a:xfrm>
          </p:grpSpPr>
          <p:sp>
            <p:nvSpPr>
              <p:cNvPr id="290" name="Rectangle 289"/>
              <p:cNvSpPr/>
              <p:nvPr/>
            </p:nvSpPr>
            <p:spPr>
              <a:xfrm>
                <a:off x="15097116" y="8044799"/>
                <a:ext cx="1994461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Rectangle 290"/>
              <p:cNvSpPr/>
              <p:nvPr/>
            </p:nvSpPr>
            <p:spPr>
              <a:xfrm>
                <a:off x="15100134" y="8043375"/>
                <a:ext cx="1994805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9" name="Group 278"/>
            <p:cNvGrpSpPr/>
            <p:nvPr/>
          </p:nvGrpSpPr>
          <p:grpSpPr>
            <a:xfrm>
              <a:off x="15890637" y="7522901"/>
              <a:ext cx="557286" cy="390579"/>
              <a:chOff x="15890637" y="7522901"/>
              <a:chExt cx="557286" cy="390579"/>
            </a:xfrm>
          </p:grpSpPr>
          <p:sp>
            <p:nvSpPr>
              <p:cNvPr id="288" name="Rectangle 287"/>
              <p:cNvSpPr/>
              <p:nvPr/>
            </p:nvSpPr>
            <p:spPr>
              <a:xfrm>
                <a:off x="15891526" y="7524225"/>
                <a:ext cx="556397" cy="389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15890637" y="7522901"/>
                <a:ext cx="556397" cy="389255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0" name="Group 279"/>
            <p:cNvGrpSpPr/>
            <p:nvPr/>
          </p:nvGrpSpPr>
          <p:grpSpPr>
            <a:xfrm>
              <a:off x="15051765" y="7426522"/>
              <a:ext cx="2680030" cy="1170948"/>
              <a:chOff x="15053955" y="7393596"/>
              <a:chExt cx="2680030" cy="1170948"/>
            </a:xfrm>
          </p:grpSpPr>
          <p:grpSp>
            <p:nvGrpSpPr>
              <p:cNvPr id="281" name="Group 44"/>
              <p:cNvGrpSpPr>
                <a:grpSpLocks/>
              </p:cNvGrpSpPr>
              <p:nvPr/>
            </p:nvGrpSpPr>
            <p:grpSpPr bwMode="auto">
              <a:xfrm>
                <a:off x="15627187" y="7881843"/>
                <a:ext cx="1078967" cy="682701"/>
                <a:chOff x="6438601" y="1673424"/>
                <a:chExt cx="198651" cy="125713"/>
              </a:xfrm>
            </p:grpSpPr>
            <p:sp>
              <p:nvSpPr>
                <p:cNvPr id="284" name="Rectangle 283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85" name="Straight Connector 284"/>
                <p:cNvCxnSpPr>
                  <a:stCxn id="284" idx="0"/>
                  <a:endCxn id="284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6" name="Freeform 285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7" name="Freeform 286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82" name="TextBox 281"/>
              <p:cNvSpPr txBox="1"/>
              <p:nvPr/>
            </p:nvSpPr>
            <p:spPr>
              <a:xfrm>
                <a:off x="15692138" y="7393596"/>
                <a:ext cx="941464" cy="584773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TextBox 282"/>
              <p:cNvSpPr txBox="1"/>
              <p:nvPr/>
            </p:nvSpPr>
            <p:spPr>
              <a:xfrm>
                <a:off x="15053955" y="7920634"/>
                <a:ext cx="2680030" cy="58477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79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92" name="Group 291"/>
          <p:cNvGrpSpPr/>
          <p:nvPr/>
        </p:nvGrpSpPr>
        <p:grpSpPr>
          <a:xfrm>
            <a:off x="635192" y="14876576"/>
            <a:ext cx="2680030" cy="1170948"/>
            <a:chOff x="40199" y="5669003"/>
            <a:chExt cx="2680030" cy="1170948"/>
          </a:xfrm>
        </p:grpSpPr>
        <p:grpSp>
          <p:nvGrpSpPr>
            <p:cNvPr id="293" name="Group 292"/>
            <p:cNvGrpSpPr/>
            <p:nvPr/>
          </p:nvGrpSpPr>
          <p:grpSpPr>
            <a:xfrm>
              <a:off x="123658" y="6318782"/>
              <a:ext cx="2360182" cy="420168"/>
              <a:chOff x="1550717" y="3596355"/>
              <a:chExt cx="783402" cy="420168"/>
            </a:xfrm>
          </p:grpSpPr>
          <p:sp>
            <p:nvSpPr>
              <p:cNvPr id="305" name="Rectangle 304"/>
              <p:cNvSpPr/>
              <p:nvPr/>
            </p:nvSpPr>
            <p:spPr>
              <a:xfrm>
                <a:off x="1550717" y="3597779"/>
                <a:ext cx="782286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ectangle 305"/>
              <p:cNvSpPr/>
              <p:nvPr/>
            </p:nvSpPr>
            <p:spPr>
              <a:xfrm>
                <a:off x="1550718" y="3596355"/>
                <a:ext cx="783401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4" name="Group 293"/>
            <p:cNvGrpSpPr/>
            <p:nvPr/>
          </p:nvGrpSpPr>
          <p:grpSpPr>
            <a:xfrm>
              <a:off x="1279535" y="5798308"/>
              <a:ext cx="557286" cy="390579"/>
              <a:chOff x="691308" y="3030908"/>
              <a:chExt cx="564924" cy="420168"/>
            </a:xfrm>
          </p:grpSpPr>
          <p:sp>
            <p:nvSpPr>
              <p:cNvPr id="303" name="Rectangle 302"/>
              <p:cNvSpPr/>
              <p:nvPr/>
            </p:nvSpPr>
            <p:spPr>
              <a:xfrm>
                <a:off x="692209" y="3032332"/>
                <a:ext cx="564023" cy="418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Rectangle 303"/>
              <p:cNvSpPr/>
              <p:nvPr/>
            </p:nvSpPr>
            <p:spPr>
              <a:xfrm>
                <a:off x="691308" y="3030908"/>
                <a:ext cx="564023" cy="418744"/>
              </a:xfrm>
              <a:prstGeom prst="rect">
                <a:avLst/>
              </a:prstGeom>
              <a:solidFill>
                <a:srgbClr val="FFF2C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5" name="Group 294"/>
            <p:cNvGrpSpPr/>
            <p:nvPr/>
          </p:nvGrpSpPr>
          <p:grpSpPr>
            <a:xfrm>
              <a:off x="40199" y="5669003"/>
              <a:ext cx="2680030" cy="1170948"/>
              <a:chOff x="2731486" y="6129408"/>
              <a:chExt cx="1705453" cy="773795"/>
            </a:xfrm>
          </p:grpSpPr>
          <p:grpSp>
            <p:nvGrpSpPr>
              <p:cNvPr id="296" name="Group 44"/>
              <p:cNvGrpSpPr>
                <a:grpSpLocks/>
              </p:cNvGrpSpPr>
              <p:nvPr/>
            </p:nvGrpSpPr>
            <p:grpSpPr bwMode="auto">
              <a:xfrm>
                <a:off x="3352497" y="6452055"/>
                <a:ext cx="686607" cy="451148"/>
                <a:chOff x="6438601" y="1673424"/>
                <a:chExt cx="198651" cy="125713"/>
              </a:xfrm>
            </p:grpSpPr>
            <p:sp>
              <p:nvSpPr>
                <p:cNvPr id="299" name="Rectangle 298"/>
                <p:cNvSpPr/>
                <p:nvPr/>
              </p:nvSpPr>
              <p:spPr>
                <a:xfrm>
                  <a:off x="6438609" y="1673425"/>
                  <a:ext cx="197061" cy="125712"/>
                </a:xfrm>
                <a:prstGeom prst="rect">
                  <a:avLst/>
                </a:prstGeom>
                <a:solidFill>
                  <a:schemeClr val="bg1"/>
                </a:solidFill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00" name="Straight Connector 299"/>
                <p:cNvCxnSpPr>
                  <a:stCxn id="299" idx="0"/>
                  <a:endCxn id="299" idx="0"/>
                </p:cNvCxnSpPr>
                <p:nvPr/>
              </p:nvCxnSpPr>
              <p:spPr>
                <a:xfrm>
                  <a:off x="6537132" y="1673424"/>
                  <a:ext cx="0" cy="0"/>
                </a:xfrm>
                <a:prstGeom prst="line">
                  <a:avLst/>
                </a:prstGeom>
                <a:ln w="571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01" name="Freeform 300"/>
                <p:cNvSpPr/>
                <p:nvPr/>
              </p:nvSpPr>
              <p:spPr>
                <a:xfrm>
                  <a:off x="6438601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02" name="Freeform 301"/>
                <p:cNvSpPr/>
                <p:nvPr/>
              </p:nvSpPr>
              <p:spPr>
                <a:xfrm rot="10800000" flipV="1">
                  <a:off x="6443369" y="1673424"/>
                  <a:ext cx="193883" cy="122530"/>
                </a:xfrm>
                <a:custGeom>
                  <a:avLst/>
                  <a:gdLst>
                    <a:gd name="connsiteX0" fmla="*/ 0 w 192881"/>
                    <a:gd name="connsiteY0" fmla="*/ 0 h 121444"/>
                    <a:gd name="connsiteX1" fmla="*/ 192881 w 192881"/>
                    <a:gd name="connsiteY1" fmla="*/ 121444 h 12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92881" h="121444">
                      <a:moveTo>
                        <a:pt x="0" y="0"/>
                      </a:moveTo>
                      <a:lnTo>
                        <a:pt x="192881" y="121444"/>
                      </a:lnTo>
                    </a:path>
                  </a:pathLst>
                </a:custGeom>
                <a:noFill/>
                <a:ln w="571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297" name="TextBox 296"/>
              <p:cNvSpPr txBox="1"/>
              <p:nvPr/>
            </p:nvSpPr>
            <p:spPr>
              <a:xfrm>
                <a:off x="3393829" y="6129408"/>
                <a:ext cx="599106" cy="386434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XX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8" name="TextBox 297"/>
              <p:cNvSpPr txBox="1"/>
              <p:nvPr/>
            </p:nvSpPr>
            <p:spPr>
              <a:xfrm>
                <a:off x="2731486" y="6499742"/>
                <a:ext cx="1705453" cy="386436"/>
              </a:xfrm>
              <a:prstGeom prst="rect">
                <a:avLst/>
              </a:prstGeom>
              <a:noFill/>
              <a:ln w="5715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100 J             LI</a:t>
                </a:r>
                <a:endPara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4" name="Rectangle 3"/>
          <p:cNvSpPr/>
          <p:nvPr/>
        </p:nvSpPr>
        <p:spPr>
          <a:xfrm>
            <a:off x="336884" y="336884"/>
            <a:ext cx="26686042" cy="17566105"/>
          </a:xfrm>
          <a:prstGeom prst="rect">
            <a:avLst/>
          </a:prstGeom>
          <a:noFill/>
          <a:ln w="152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TextBox 306"/>
          <p:cNvSpPr txBox="1"/>
          <p:nvPr/>
        </p:nvSpPr>
        <p:spPr>
          <a:xfrm>
            <a:off x="8558613" y="13404077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4</a:t>
            </a:r>
          </a:p>
        </p:txBody>
      </p:sp>
      <p:sp>
        <p:nvSpPr>
          <p:cNvPr id="308" name="TextBox 307"/>
          <p:cNvSpPr txBox="1"/>
          <p:nvPr/>
        </p:nvSpPr>
        <p:spPr>
          <a:xfrm>
            <a:off x="14940363" y="4545827"/>
            <a:ext cx="461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  <a:latin typeface="Georgia" panose="02040502050405020303" pitchFamily="18" charset="0"/>
              </a:rPr>
              <a:t>4</a:t>
            </a:r>
          </a:p>
        </p:txBody>
      </p:sp>
      <p:grpSp>
        <p:nvGrpSpPr>
          <p:cNvPr id="309" name="Group 308"/>
          <p:cNvGrpSpPr/>
          <p:nvPr/>
        </p:nvGrpSpPr>
        <p:grpSpPr>
          <a:xfrm rot="17439648">
            <a:off x="21430322" y="4542244"/>
            <a:ext cx="920292" cy="917918"/>
            <a:chOff x="10093105" y="18721057"/>
            <a:chExt cx="851026" cy="860079"/>
          </a:xfrm>
        </p:grpSpPr>
        <p:grpSp>
          <p:nvGrpSpPr>
            <p:cNvPr id="310" name="Group 309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312" name="Oval 311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Freeform 312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Freeform 313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Freeform 314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1" name="Freeform 310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6" name="Group 315"/>
          <p:cNvGrpSpPr/>
          <p:nvPr/>
        </p:nvGrpSpPr>
        <p:grpSpPr>
          <a:xfrm rot="19362339">
            <a:off x="23226697" y="11865718"/>
            <a:ext cx="955680" cy="1030017"/>
            <a:chOff x="13616412" y="15626281"/>
            <a:chExt cx="851026" cy="860079"/>
          </a:xfrm>
        </p:grpSpPr>
        <p:sp>
          <p:nvSpPr>
            <p:cNvPr id="317" name="Oval 316"/>
            <p:cNvSpPr/>
            <p:nvPr/>
          </p:nvSpPr>
          <p:spPr>
            <a:xfrm>
              <a:off x="13616412" y="15626281"/>
              <a:ext cx="851026" cy="860079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 317"/>
            <p:cNvSpPr/>
            <p:nvPr/>
          </p:nvSpPr>
          <p:spPr>
            <a:xfrm>
              <a:off x="14039537" y="15785436"/>
              <a:ext cx="2387" cy="556069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 318"/>
            <p:cNvSpPr/>
            <p:nvPr/>
          </p:nvSpPr>
          <p:spPr>
            <a:xfrm>
              <a:off x="14165736" y="15923851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 319"/>
            <p:cNvSpPr/>
            <p:nvPr/>
          </p:nvSpPr>
          <p:spPr>
            <a:xfrm>
              <a:off x="13912028" y="15929528"/>
              <a:ext cx="2387" cy="285351"/>
            </a:xfrm>
            <a:custGeom>
              <a:avLst/>
              <a:gdLst>
                <a:gd name="connsiteX0" fmla="*/ 0 w 18107"/>
                <a:gd name="connsiteY0" fmla="*/ 0 h 561315"/>
                <a:gd name="connsiteX1" fmla="*/ 18107 w 18107"/>
                <a:gd name="connsiteY1" fmla="*/ 561315 h 561315"/>
                <a:gd name="connsiteX0" fmla="*/ 0 w 5007"/>
                <a:gd name="connsiteY0" fmla="*/ 0 h 558695"/>
                <a:gd name="connsiteX1" fmla="*/ 5007 w 5007"/>
                <a:gd name="connsiteY1" fmla="*/ 558695 h 558695"/>
                <a:gd name="connsiteX0" fmla="*/ 0 w 4767"/>
                <a:gd name="connsiteY0" fmla="*/ 0 h 9953"/>
                <a:gd name="connsiteX1" fmla="*/ 4767 w 4767"/>
                <a:gd name="connsiteY1" fmla="*/ 9953 h 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7" h="9953">
                  <a:moveTo>
                    <a:pt x="0" y="0"/>
                  </a:moveTo>
                  <a:lnTo>
                    <a:pt x="4767" y="9953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1" name="Group 320"/>
          <p:cNvGrpSpPr/>
          <p:nvPr/>
        </p:nvGrpSpPr>
        <p:grpSpPr>
          <a:xfrm rot="19434534">
            <a:off x="22039922" y="12554130"/>
            <a:ext cx="920292" cy="917918"/>
            <a:chOff x="10093105" y="18721057"/>
            <a:chExt cx="851026" cy="860079"/>
          </a:xfrm>
        </p:grpSpPr>
        <p:grpSp>
          <p:nvGrpSpPr>
            <p:cNvPr id="322" name="Group 321"/>
            <p:cNvGrpSpPr/>
            <p:nvPr/>
          </p:nvGrpSpPr>
          <p:grpSpPr>
            <a:xfrm>
              <a:off x="10093105" y="18721057"/>
              <a:ext cx="851026" cy="860079"/>
              <a:chOff x="13616412" y="15626281"/>
              <a:chExt cx="851026" cy="860079"/>
            </a:xfrm>
          </p:grpSpPr>
          <p:sp>
            <p:nvSpPr>
              <p:cNvPr id="324" name="Oval 323"/>
              <p:cNvSpPr/>
              <p:nvPr/>
            </p:nvSpPr>
            <p:spPr>
              <a:xfrm>
                <a:off x="13616412" y="15626281"/>
                <a:ext cx="851026" cy="860079"/>
              </a:xfrm>
              <a:prstGeom prst="ellipse">
                <a:avLst/>
              </a:prstGeom>
              <a:noFill/>
              <a:ln w="571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Freeform 324"/>
              <p:cNvSpPr/>
              <p:nvPr/>
            </p:nvSpPr>
            <p:spPr>
              <a:xfrm>
                <a:off x="14039537" y="15749876"/>
                <a:ext cx="2387" cy="556069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Freeform 325"/>
              <p:cNvSpPr/>
              <p:nvPr/>
            </p:nvSpPr>
            <p:spPr>
              <a:xfrm>
                <a:off x="14165736" y="15923851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Freeform 326"/>
              <p:cNvSpPr/>
              <p:nvPr/>
            </p:nvSpPr>
            <p:spPr>
              <a:xfrm>
                <a:off x="13912028" y="15929528"/>
                <a:ext cx="2387" cy="285351"/>
              </a:xfrm>
              <a:custGeom>
                <a:avLst/>
                <a:gdLst>
                  <a:gd name="connsiteX0" fmla="*/ 0 w 18107"/>
                  <a:gd name="connsiteY0" fmla="*/ 0 h 561315"/>
                  <a:gd name="connsiteX1" fmla="*/ 18107 w 18107"/>
                  <a:gd name="connsiteY1" fmla="*/ 561315 h 561315"/>
                  <a:gd name="connsiteX0" fmla="*/ 0 w 5007"/>
                  <a:gd name="connsiteY0" fmla="*/ 0 h 558695"/>
                  <a:gd name="connsiteX1" fmla="*/ 5007 w 5007"/>
                  <a:gd name="connsiteY1" fmla="*/ 558695 h 558695"/>
                  <a:gd name="connsiteX0" fmla="*/ 0 w 4767"/>
                  <a:gd name="connsiteY0" fmla="*/ 0 h 9953"/>
                  <a:gd name="connsiteX1" fmla="*/ 4767 w 4767"/>
                  <a:gd name="connsiteY1" fmla="*/ 9953 h 9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67" h="9953">
                    <a:moveTo>
                      <a:pt x="0" y="0"/>
                    </a:moveTo>
                    <a:lnTo>
                      <a:pt x="4767" y="9953"/>
                    </a:lnTo>
                  </a:path>
                </a:pathLst>
              </a:custGeom>
              <a:noFill/>
              <a:ln w="57150" cap="rnd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3" name="Freeform 322"/>
            <p:cNvSpPr/>
            <p:nvPr/>
          </p:nvSpPr>
          <p:spPr>
            <a:xfrm>
              <a:off x="10391140" y="19408140"/>
              <a:ext cx="256540" cy="73660"/>
            </a:xfrm>
            <a:custGeom>
              <a:avLst/>
              <a:gdLst>
                <a:gd name="connsiteX0" fmla="*/ 0 w 256540"/>
                <a:gd name="connsiteY0" fmla="*/ 73660 h 73660"/>
                <a:gd name="connsiteX1" fmla="*/ 127000 w 256540"/>
                <a:gd name="connsiteY1" fmla="*/ 0 h 73660"/>
                <a:gd name="connsiteX2" fmla="*/ 256540 w 256540"/>
                <a:gd name="connsiteY2" fmla="*/ 609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540" h="73660">
                  <a:moveTo>
                    <a:pt x="0" y="73660"/>
                  </a:moveTo>
                  <a:lnTo>
                    <a:pt x="127000" y="0"/>
                  </a:lnTo>
                  <a:lnTo>
                    <a:pt x="256540" y="60960"/>
                  </a:lnTo>
                </a:path>
              </a:pathLst>
            </a:custGeom>
            <a:noFill/>
            <a:ln w="57150" cap="rnd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15682211" y="6785598"/>
            <a:ext cx="259803" cy="344723"/>
            <a:chOff x="15682211" y="6785598"/>
            <a:chExt cx="259803" cy="344723"/>
          </a:xfrm>
        </p:grpSpPr>
        <p:sp>
          <p:nvSpPr>
            <p:cNvPr id="329" name="Rectangle 328"/>
            <p:cNvSpPr/>
            <p:nvPr/>
          </p:nvSpPr>
          <p:spPr>
            <a:xfrm rot="18986305">
              <a:off x="15822120" y="6785598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Rectangle 329"/>
            <p:cNvSpPr/>
            <p:nvPr/>
          </p:nvSpPr>
          <p:spPr>
            <a:xfrm rot="18986305">
              <a:off x="15682211" y="6920509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ectangle 330"/>
            <p:cNvSpPr/>
            <p:nvPr/>
          </p:nvSpPr>
          <p:spPr>
            <a:xfrm rot="2786305">
              <a:off x="15797135" y="6900522"/>
              <a:ext cx="79946" cy="2098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2" name="Group 331"/>
          <p:cNvGrpSpPr/>
          <p:nvPr/>
        </p:nvGrpSpPr>
        <p:grpSpPr>
          <a:xfrm>
            <a:off x="413657" y="522516"/>
            <a:ext cx="1023257" cy="740229"/>
            <a:chOff x="27932743" y="3570514"/>
            <a:chExt cx="1023257" cy="740229"/>
          </a:xfrm>
        </p:grpSpPr>
        <p:sp>
          <p:nvSpPr>
            <p:cNvPr id="333" name="Oval 332"/>
            <p:cNvSpPr/>
            <p:nvPr/>
          </p:nvSpPr>
          <p:spPr>
            <a:xfrm>
              <a:off x="28063371" y="3570514"/>
              <a:ext cx="762000" cy="740229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27932743" y="3679371"/>
              <a:ext cx="102325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smtClean="0"/>
                <a:t>12-8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4423118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804</TotalTime>
  <Words>1548</Words>
  <Application>Microsoft Office PowerPoint</Application>
  <PresentationFormat>Custom</PresentationFormat>
  <Paragraphs>837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6" baseType="lpstr">
      <vt:lpstr>Arial</vt:lpstr>
      <vt:lpstr>Arial Black</vt:lpstr>
      <vt:lpstr>Calibri</vt:lpstr>
      <vt:lpstr>Calibri Light</vt:lpstr>
      <vt:lpstr>Georgia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United States Army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Steven E Clay CTR US USA TRADOC</dc:creator>
  <cp:lastModifiedBy>Steven E Clay CTR US USA TRADOC</cp:lastModifiedBy>
  <cp:revision>50</cp:revision>
  <dcterms:created xsi:type="dcterms:W3CDTF">2017-06-20T13:37:29Z</dcterms:created>
  <dcterms:modified xsi:type="dcterms:W3CDTF">2017-09-13T13:24:19Z</dcterms:modified>
</cp:coreProperties>
</file>