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6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7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2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5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8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1E78-ABF9-4649-A3D3-B27CEACA8A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AED3-9242-439E-99CD-AF4978A61C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4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70532"/>
            <a:ext cx="1094509" cy="106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99" y="96983"/>
            <a:ext cx="1214183" cy="104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4163" y="6553200"/>
            <a:ext cx="1510145" cy="207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4163" y="70532"/>
            <a:ext cx="1510145" cy="207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30927"/>
            <a:ext cx="10986655" cy="457200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2604655" y="2288145"/>
            <a:ext cx="2411034" cy="1370260"/>
          </a:xfrm>
          <a:custGeom>
            <a:avLst/>
            <a:gdLst>
              <a:gd name="connsiteX0" fmla="*/ 0 w 2411034"/>
              <a:gd name="connsiteY0" fmla="*/ 690582 h 1370260"/>
              <a:gd name="connsiteX1" fmla="*/ 83127 w 2411034"/>
              <a:gd name="connsiteY1" fmla="*/ 593600 h 1370260"/>
              <a:gd name="connsiteX2" fmla="*/ 124690 w 2411034"/>
              <a:gd name="connsiteY2" fmla="*/ 565891 h 1370260"/>
              <a:gd name="connsiteX3" fmla="*/ 263236 w 2411034"/>
              <a:gd name="connsiteY3" fmla="*/ 455055 h 1370260"/>
              <a:gd name="connsiteX4" fmla="*/ 346363 w 2411034"/>
              <a:gd name="connsiteY4" fmla="*/ 399637 h 1370260"/>
              <a:gd name="connsiteX5" fmla="*/ 374072 w 2411034"/>
              <a:gd name="connsiteY5" fmla="*/ 358073 h 1370260"/>
              <a:gd name="connsiteX6" fmla="*/ 387927 w 2411034"/>
              <a:gd name="connsiteY6" fmla="*/ 316510 h 1370260"/>
              <a:gd name="connsiteX7" fmla="*/ 415636 w 2411034"/>
              <a:gd name="connsiteY7" fmla="*/ 288800 h 1370260"/>
              <a:gd name="connsiteX8" fmla="*/ 471054 w 2411034"/>
              <a:gd name="connsiteY8" fmla="*/ 205673 h 1370260"/>
              <a:gd name="connsiteX9" fmla="*/ 526472 w 2411034"/>
              <a:gd name="connsiteY9" fmla="*/ 136400 h 1370260"/>
              <a:gd name="connsiteX10" fmla="*/ 568036 w 2411034"/>
              <a:gd name="connsiteY10" fmla="*/ 122546 h 1370260"/>
              <a:gd name="connsiteX11" fmla="*/ 609600 w 2411034"/>
              <a:gd name="connsiteY11" fmla="*/ 94837 h 1370260"/>
              <a:gd name="connsiteX12" fmla="*/ 637309 w 2411034"/>
              <a:gd name="connsiteY12" fmla="*/ 53273 h 1370260"/>
              <a:gd name="connsiteX13" fmla="*/ 678872 w 2411034"/>
              <a:gd name="connsiteY13" fmla="*/ 39419 h 1370260"/>
              <a:gd name="connsiteX14" fmla="*/ 775854 w 2411034"/>
              <a:gd name="connsiteY14" fmla="*/ 25564 h 1370260"/>
              <a:gd name="connsiteX15" fmla="*/ 1080654 w 2411034"/>
              <a:gd name="connsiteY15" fmla="*/ 25564 h 1370260"/>
              <a:gd name="connsiteX16" fmla="*/ 1163781 w 2411034"/>
              <a:gd name="connsiteY16" fmla="*/ 53273 h 1370260"/>
              <a:gd name="connsiteX17" fmla="*/ 1565563 w 2411034"/>
              <a:gd name="connsiteY17" fmla="*/ 80982 h 1370260"/>
              <a:gd name="connsiteX18" fmla="*/ 1690254 w 2411034"/>
              <a:gd name="connsiteY18" fmla="*/ 122546 h 1370260"/>
              <a:gd name="connsiteX19" fmla="*/ 1731818 w 2411034"/>
              <a:gd name="connsiteY19" fmla="*/ 136400 h 1370260"/>
              <a:gd name="connsiteX20" fmla="*/ 1773381 w 2411034"/>
              <a:gd name="connsiteY20" fmla="*/ 150255 h 1370260"/>
              <a:gd name="connsiteX21" fmla="*/ 1870363 w 2411034"/>
              <a:gd name="connsiteY21" fmla="*/ 164110 h 1370260"/>
              <a:gd name="connsiteX22" fmla="*/ 1953490 w 2411034"/>
              <a:gd name="connsiteY22" fmla="*/ 191819 h 1370260"/>
              <a:gd name="connsiteX23" fmla="*/ 1995054 w 2411034"/>
              <a:gd name="connsiteY23" fmla="*/ 205673 h 1370260"/>
              <a:gd name="connsiteX24" fmla="*/ 2078181 w 2411034"/>
              <a:gd name="connsiteY24" fmla="*/ 261091 h 1370260"/>
              <a:gd name="connsiteX25" fmla="*/ 2119745 w 2411034"/>
              <a:gd name="connsiteY25" fmla="*/ 288800 h 1370260"/>
              <a:gd name="connsiteX26" fmla="*/ 2202872 w 2411034"/>
              <a:gd name="connsiteY26" fmla="*/ 358073 h 1370260"/>
              <a:gd name="connsiteX27" fmla="*/ 2286000 w 2411034"/>
              <a:gd name="connsiteY27" fmla="*/ 468910 h 1370260"/>
              <a:gd name="connsiteX28" fmla="*/ 2327563 w 2411034"/>
              <a:gd name="connsiteY28" fmla="*/ 552037 h 1370260"/>
              <a:gd name="connsiteX29" fmla="*/ 2369127 w 2411034"/>
              <a:gd name="connsiteY29" fmla="*/ 565891 h 1370260"/>
              <a:gd name="connsiteX30" fmla="*/ 2396836 w 2411034"/>
              <a:gd name="connsiteY30" fmla="*/ 607455 h 1370260"/>
              <a:gd name="connsiteX31" fmla="*/ 2410690 w 2411034"/>
              <a:gd name="connsiteY31" fmla="*/ 649019 h 1370260"/>
              <a:gd name="connsiteX32" fmla="*/ 2382981 w 2411034"/>
              <a:gd name="connsiteY32" fmla="*/ 981528 h 1370260"/>
              <a:gd name="connsiteX33" fmla="*/ 2369127 w 2411034"/>
              <a:gd name="connsiteY33" fmla="*/ 1023091 h 1370260"/>
              <a:gd name="connsiteX34" fmla="*/ 2355272 w 2411034"/>
              <a:gd name="connsiteY34" fmla="*/ 1161637 h 1370260"/>
              <a:gd name="connsiteX35" fmla="*/ 2286000 w 2411034"/>
              <a:gd name="connsiteY35" fmla="*/ 1230910 h 1370260"/>
              <a:gd name="connsiteX36" fmla="*/ 2008909 w 2411034"/>
              <a:gd name="connsiteY36" fmla="*/ 1272473 h 1370260"/>
              <a:gd name="connsiteX37" fmla="*/ 1482436 w 2411034"/>
              <a:gd name="connsiteY37" fmla="*/ 1286328 h 1370260"/>
              <a:gd name="connsiteX38" fmla="*/ 1427018 w 2411034"/>
              <a:gd name="connsiteY38" fmla="*/ 1300182 h 1370260"/>
              <a:gd name="connsiteX39" fmla="*/ 1385454 w 2411034"/>
              <a:gd name="connsiteY39" fmla="*/ 1314037 h 1370260"/>
              <a:gd name="connsiteX40" fmla="*/ 1260763 w 2411034"/>
              <a:gd name="connsiteY40" fmla="*/ 1327891 h 1370260"/>
              <a:gd name="connsiteX41" fmla="*/ 1177636 w 2411034"/>
              <a:gd name="connsiteY41" fmla="*/ 1369455 h 1370260"/>
              <a:gd name="connsiteX42" fmla="*/ 1149927 w 2411034"/>
              <a:gd name="connsiteY42" fmla="*/ 1327891 h 1370260"/>
              <a:gd name="connsiteX43" fmla="*/ 1108363 w 2411034"/>
              <a:gd name="connsiteY43" fmla="*/ 1189346 h 1370260"/>
              <a:gd name="connsiteX44" fmla="*/ 1052945 w 2411034"/>
              <a:gd name="connsiteY44" fmla="*/ 1175491 h 1370260"/>
              <a:gd name="connsiteX45" fmla="*/ 997527 w 2411034"/>
              <a:gd name="connsiteY45" fmla="*/ 1189346 h 1370260"/>
              <a:gd name="connsiteX46" fmla="*/ 955963 w 2411034"/>
              <a:gd name="connsiteY46" fmla="*/ 1217055 h 1370260"/>
              <a:gd name="connsiteX47" fmla="*/ 886690 w 2411034"/>
              <a:gd name="connsiteY47" fmla="*/ 1300182 h 1370260"/>
              <a:gd name="connsiteX48" fmla="*/ 845127 w 2411034"/>
              <a:gd name="connsiteY48" fmla="*/ 1314037 h 1370260"/>
              <a:gd name="connsiteX49" fmla="*/ 762000 w 2411034"/>
              <a:gd name="connsiteY49" fmla="*/ 1286328 h 1370260"/>
              <a:gd name="connsiteX50" fmla="*/ 720436 w 2411034"/>
              <a:gd name="connsiteY50" fmla="*/ 1272473 h 1370260"/>
              <a:gd name="connsiteX51" fmla="*/ 637309 w 2411034"/>
              <a:gd name="connsiteY51" fmla="*/ 1230910 h 1370260"/>
              <a:gd name="connsiteX52" fmla="*/ 609600 w 2411034"/>
              <a:gd name="connsiteY52" fmla="*/ 1175491 h 1370260"/>
              <a:gd name="connsiteX53" fmla="*/ 692727 w 2411034"/>
              <a:gd name="connsiteY53" fmla="*/ 1120073 h 1370260"/>
              <a:gd name="connsiteX54" fmla="*/ 678872 w 2411034"/>
              <a:gd name="connsiteY54" fmla="*/ 981528 h 1370260"/>
              <a:gd name="connsiteX55" fmla="*/ 581890 w 2411034"/>
              <a:gd name="connsiteY55" fmla="*/ 967673 h 1370260"/>
              <a:gd name="connsiteX56" fmla="*/ 512618 w 2411034"/>
              <a:gd name="connsiteY56" fmla="*/ 898400 h 1370260"/>
              <a:gd name="connsiteX57" fmla="*/ 471054 w 2411034"/>
              <a:gd name="connsiteY57" fmla="*/ 870691 h 1370260"/>
              <a:gd name="connsiteX58" fmla="*/ 304800 w 2411034"/>
              <a:gd name="connsiteY58" fmla="*/ 829128 h 1370260"/>
              <a:gd name="connsiteX59" fmla="*/ 263236 w 2411034"/>
              <a:gd name="connsiteY59" fmla="*/ 801419 h 1370260"/>
              <a:gd name="connsiteX60" fmla="*/ 207818 w 2411034"/>
              <a:gd name="connsiteY60" fmla="*/ 787564 h 1370260"/>
              <a:gd name="connsiteX61" fmla="*/ 83127 w 2411034"/>
              <a:gd name="connsiteY61" fmla="*/ 759855 h 1370260"/>
              <a:gd name="connsiteX62" fmla="*/ 0 w 2411034"/>
              <a:gd name="connsiteY62" fmla="*/ 690582 h 137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11034" h="1370260">
                <a:moveTo>
                  <a:pt x="0" y="690582"/>
                </a:moveTo>
                <a:cubicBezTo>
                  <a:pt x="0" y="662873"/>
                  <a:pt x="56120" y="615206"/>
                  <a:pt x="83127" y="593600"/>
                </a:cubicBezTo>
                <a:cubicBezTo>
                  <a:pt x="96129" y="583198"/>
                  <a:pt x="110836" y="575127"/>
                  <a:pt x="124690" y="565891"/>
                </a:cubicBezTo>
                <a:cubicBezTo>
                  <a:pt x="248633" y="379979"/>
                  <a:pt x="102626" y="562128"/>
                  <a:pt x="263236" y="455055"/>
                </a:cubicBezTo>
                <a:lnTo>
                  <a:pt x="346363" y="399637"/>
                </a:lnTo>
                <a:cubicBezTo>
                  <a:pt x="355599" y="385782"/>
                  <a:pt x="366625" y="372966"/>
                  <a:pt x="374072" y="358073"/>
                </a:cubicBezTo>
                <a:cubicBezTo>
                  <a:pt x="380603" y="345011"/>
                  <a:pt x="380413" y="329033"/>
                  <a:pt x="387927" y="316510"/>
                </a:cubicBezTo>
                <a:cubicBezTo>
                  <a:pt x="394648" y="305309"/>
                  <a:pt x="407799" y="299250"/>
                  <a:pt x="415636" y="288800"/>
                </a:cubicBezTo>
                <a:cubicBezTo>
                  <a:pt x="435617" y="262158"/>
                  <a:pt x="452581" y="233382"/>
                  <a:pt x="471054" y="205673"/>
                </a:cubicBezTo>
                <a:cubicBezTo>
                  <a:pt x="483638" y="186798"/>
                  <a:pt x="504539" y="149560"/>
                  <a:pt x="526472" y="136400"/>
                </a:cubicBezTo>
                <a:cubicBezTo>
                  <a:pt x="538995" y="128886"/>
                  <a:pt x="554181" y="127164"/>
                  <a:pt x="568036" y="122546"/>
                </a:cubicBezTo>
                <a:cubicBezTo>
                  <a:pt x="581891" y="113310"/>
                  <a:pt x="597826" y="106611"/>
                  <a:pt x="609600" y="94837"/>
                </a:cubicBezTo>
                <a:cubicBezTo>
                  <a:pt x="621374" y="83063"/>
                  <a:pt x="624307" y="63675"/>
                  <a:pt x="637309" y="53273"/>
                </a:cubicBezTo>
                <a:cubicBezTo>
                  <a:pt x="648713" y="44150"/>
                  <a:pt x="664552" y="42283"/>
                  <a:pt x="678872" y="39419"/>
                </a:cubicBezTo>
                <a:cubicBezTo>
                  <a:pt x="710893" y="33015"/>
                  <a:pt x="743527" y="30182"/>
                  <a:pt x="775854" y="25564"/>
                </a:cubicBezTo>
                <a:cubicBezTo>
                  <a:pt x="893914" y="-13787"/>
                  <a:pt x="844122" y="-2819"/>
                  <a:pt x="1080654" y="25564"/>
                </a:cubicBezTo>
                <a:cubicBezTo>
                  <a:pt x="1109654" y="29044"/>
                  <a:pt x="1134618" y="51653"/>
                  <a:pt x="1163781" y="53273"/>
                </a:cubicBezTo>
                <a:cubicBezTo>
                  <a:pt x="1464094" y="69958"/>
                  <a:pt x="1330249" y="59591"/>
                  <a:pt x="1565563" y="80982"/>
                </a:cubicBezTo>
                <a:lnTo>
                  <a:pt x="1690254" y="122546"/>
                </a:lnTo>
                <a:lnTo>
                  <a:pt x="1731818" y="136400"/>
                </a:lnTo>
                <a:cubicBezTo>
                  <a:pt x="1745672" y="141018"/>
                  <a:pt x="1758924" y="148190"/>
                  <a:pt x="1773381" y="150255"/>
                </a:cubicBezTo>
                <a:lnTo>
                  <a:pt x="1870363" y="164110"/>
                </a:lnTo>
                <a:lnTo>
                  <a:pt x="1953490" y="191819"/>
                </a:lnTo>
                <a:lnTo>
                  <a:pt x="1995054" y="205673"/>
                </a:lnTo>
                <a:lnTo>
                  <a:pt x="2078181" y="261091"/>
                </a:lnTo>
                <a:cubicBezTo>
                  <a:pt x="2092036" y="270327"/>
                  <a:pt x="2107971" y="277026"/>
                  <a:pt x="2119745" y="288800"/>
                </a:cubicBezTo>
                <a:cubicBezTo>
                  <a:pt x="2163781" y="332838"/>
                  <a:pt x="2137004" y="308673"/>
                  <a:pt x="2202872" y="358073"/>
                </a:cubicBezTo>
                <a:cubicBezTo>
                  <a:pt x="2265536" y="452069"/>
                  <a:pt x="2234742" y="417652"/>
                  <a:pt x="2286000" y="468910"/>
                </a:cubicBezTo>
                <a:cubicBezTo>
                  <a:pt x="2295127" y="496290"/>
                  <a:pt x="2303147" y="532505"/>
                  <a:pt x="2327563" y="552037"/>
                </a:cubicBezTo>
                <a:cubicBezTo>
                  <a:pt x="2338967" y="561160"/>
                  <a:pt x="2355272" y="561273"/>
                  <a:pt x="2369127" y="565891"/>
                </a:cubicBezTo>
                <a:cubicBezTo>
                  <a:pt x="2378363" y="579746"/>
                  <a:pt x="2389390" y="592562"/>
                  <a:pt x="2396836" y="607455"/>
                </a:cubicBezTo>
                <a:cubicBezTo>
                  <a:pt x="2403367" y="620517"/>
                  <a:pt x="2410690" y="634415"/>
                  <a:pt x="2410690" y="649019"/>
                </a:cubicBezTo>
                <a:cubicBezTo>
                  <a:pt x="2410690" y="805218"/>
                  <a:pt x="2416218" y="865199"/>
                  <a:pt x="2382981" y="981528"/>
                </a:cubicBezTo>
                <a:cubicBezTo>
                  <a:pt x="2378969" y="995570"/>
                  <a:pt x="2373745" y="1009237"/>
                  <a:pt x="2369127" y="1023091"/>
                </a:cubicBezTo>
                <a:cubicBezTo>
                  <a:pt x="2364509" y="1069273"/>
                  <a:pt x="2372509" y="1118544"/>
                  <a:pt x="2355272" y="1161637"/>
                </a:cubicBezTo>
                <a:cubicBezTo>
                  <a:pt x="2343144" y="1191957"/>
                  <a:pt x="2309091" y="1207819"/>
                  <a:pt x="2286000" y="1230910"/>
                </a:cubicBezTo>
                <a:cubicBezTo>
                  <a:pt x="2200269" y="1316641"/>
                  <a:pt x="2265912" y="1263294"/>
                  <a:pt x="2008909" y="1272473"/>
                </a:cubicBezTo>
                <a:lnTo>
                  <a:pt x="1482436" y="1286328"/>
                </a:lnTo>
                <a:cubicBezTo>
                  <a:pt x="1463963" y="1290946"/>
                  <a:pt x="1445327" y="1294951"/>
                  <a:pt x="1427018" y="1300182"/>
                </a:cubicBezTo>
                <a:cubicBezTo>
                  <a:pt x="1412976" y="1304194"/>
                  <a:pt x="1399859" y="1311636"/>
                  <a:pt x="1385454" y="1314037"/>
                </a:cubicBezTo>
                <a:cubicBezTo>
                  <a:pt x="1344204" y="1320912"/>
                  <a:pt x="1302327" y="1323273"/>
                  <a:pt x="1260763" y="1327891"/>
                </a:cubicBezTo>
                <a:cubicBezTo>
                  <a:pt x="1252011" y="1333726"/>
                  <a:pt x="1195561" y="1376625"/>
                  <a:pt x="1177636" y="1369455"/>
                </a:cubicBezTo>
                <a:cubicBezTo>
                  <a:pt x="1162176" y="1363271"/>
                  <a:pt x="1159163" y="1341746"/>
                  <a:pt x="1149927" y="1327891"/>
                </a:cubicBezTo>
                <a:cubicBezTo>
                  <a:pt x="1145542" y="1297197"/>
                  <a:pt x="1148156" y="1215875"/>
                  <a:pt x="1108363" y="1189346"/>
                </a:cubicBezTo>
                <a:cubicBezTo>
                  <a:pt x="1092520" y="1178784"/>
                  <a:pt x="1071418" y="1180109"/>
                  <a:pt x="1052945" y="1175491"/>
                </a:cubicBezTo>
                <a:cubicBezTo>
                  <a:pt x="979324" y="1126411"/>
                  <a:pt x="1034104" y="1143624"/>
                  <a:pt x="997527" y="1189346"/>
                </a:cubicBezTo>
                <a:cubicBezTo>
                  <a:pt x="987125" y="1202348"/>
                  <a:pt x="969818" y="1207819"/>
                  <a:pt x="955963" y="1217055"/>
                </a:cubicBezTo>
                <a:cubicBezTo>
                  <a:pt x="935516" y="1247726"/>
                  <a:pt x="918695" y="1278845"/>
                  <a:pt x="886690" y="1300182"/>
                </a:cubicBezTo>
                <a:cubicBezTo>
                  <a:pt x="874539" y="1308283"/>
                  <a:pt x="858981" y="1309419"/>
                  <a:pt x="845127" y="1314037"/>
                </a:cubicBezTo>
                <a:lnTo>
                  <a:pt x="762000" y="1286328"/>
                </a:lnTo>
                <a:cubicBezTo>
                  <a:pt x="748145" y="1281710"/>
                  <a:pt x="732587" y="1280574"/>
                  <a:pt x="720436" y="1272473"/>
                </a:cubicBezTo>
                <a:cubicBezTo>
                  <a:pt x="666721" y="1236663"/>
                  <a:pt x="694669" y="1250029"/>
                  <a:pt x="637309" y="1230910"/>
                </a:cubicBezTo>
                <a:cubicBezTo>
                  <a:pt x="628073" y="1212437"/>
                  <a:pt x="609600" y="1196144"/>
                  <a:pt x="609600" y="1175491"/>
                </a:cubicBezTo>
                <a:cubicBezTo>
                  <a:pt x="609600" y="1127653"/>
                  <a:pt x="664921" y="1127025"/>
                  <a:pt x="692727" y="1120073"/>
                </a:cubicBezTo>
                <a:cubicBezTo>
                  <a:pt x="688109" y="1073891"/>
                  <a:pt x="706170" y="1019063"/>
                  <a:pt x="678872" y="981528"/>
                </a:cubicBezTo>
                <a:cubicBezTo>
                  <a:pt x="659665" y="955118"/>
                  <a:pt x="611098" y="982277"/>
                  <a:pt x="581890" y="967673"/>
                </a:cubicBezTo>
                <a:cubicBezTo>
                  <a:pt x="552682" y="953069"/>
                  <a:pt x="539789" y="916514"/>
                  <a:pt x="512618" y="898400"/>
                </a:cubicBezTo>
                <a:cubicBezTo>
                  <a:pt x="498763" y="889164"/>
                  <a:pt x="486270" y="877454"/>
                  <a:pt x="471054" y="870691"/>
                </a:cubicBezTo>
                <a:cubicBezTo>
                  <a:pt x="405187" y="841417"/>
                  <a:pt x="374507" y="840745"/>
                  <a:pt x="304800" y="829128"/>
                </a:cubicBezTo>
                <a:cubicBezTo>
                  <a:pt x="290945" y="819892"/>
                  <a:pt x="278541" y="807978"/>
                  <a:pt x="263236" y="801419"/>
                </a:cubicBezTo>
                <a:cubicBezTo>
                  <a:pt x="245734" y="793918"/>
                  <a:pt x="226406" y="791695"/>
                  <a:pt x="207818" y="787564"/>
                </a:cubicBezTo>
                <a:cubicBezTo>
                  <a:pt x="49518" y="752386"/>
                  <a:pt x="218280" y="793644"/>
                  <a:pt x="83127" y="759855"/>
                </a:cubicBezTo>
                <a:cubicBezTo>
                  <a:pt x="49576" y="692754"/>
                  <a:pt x="0" y="718291"/>
                  <a:pt x="0" y="690582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74473" y="4654520"/>
            <a:ext cx="1552997" cy="989259"/>
          </a:xfrm>
          <a:custGeom>
            <a:avLst/>
            <a:gdLst>
              <a:gd name="connsiteX0" fmla="*/ 0 w 1552997"/>
              <a:gd name="connsiteY0" fmla="*/ 277698 h 989259"/>
              <a:gd name="connsiteX1" fmla="*/ 124691 w 1552997"/>
              <a:gd name="connsiteY1" fmla="*/ 249989 h 989259"/>
              <a:gd name="connsiteX2" fmla="*/ 207818 w 1552997"/>
              <a:gd name="connsiteY2" fmla="*/ 194571 h 989259"/>
              <a:gd name="connsiteX3" fmla="*/ 249382 w 1552997"/>
              <a:gd name="connsiteY3" fmla="*/ 180716 h 989259"/>
              <a:gd name="connsiteX4" fmla="*/ 290945 w 1552997"/>
              <a:gd name="connsiteY4" fmla="*/ 153007 h 989259"/>
              <a:gd name="connsiteX5" fmla="*/ 374072 w 1552997"/>
              <a:gd name="connsiteY5" fmla="*/ 125298 h 989259"/>
              <a:gd name="connsiteX6" fmla="*/ 415636 w 1552997"/>
              <a:gd name="connsiteY6" fmla="*/ 111444 h 989259"/>
              <a:gd name="connsiteX7" fmla="*/ 540327 w 1552997"/>
              <a:gd name="connsiteY7" fmla="*/ 97589 h 989259"/>
              <a:gd name="connsiteX8" fmla="*/ 581891 w 1552997"/>
              <a:gd name="connsiteY8" fmla="*/ 69880 h 989259"/>
              <a:gd name="connsiteX9" fmla="*/ 665018 w 1552997"/>
              <a:gd name="connsiteY9" fmla="*/ 42171 h 989259"/>
              <a:gd name="connsiteX10" fmla="*/ 706582 w 1552997"/>
              <a:gd name="connsiteY10" fmla="*/ 14462 h 989259"/>
              <a:gd name="connsiteX11" fmla="*/ 845127 w 1552997"/>
              <a:gd name="connsiteY11" fmla="*/ 14462 h 989259"/>
              <a:gd name="connsiteX12" fmla="*/ 872836 w 1552997"/>
              <a:gd name="connsiteY12" fmla="*/ 56025 h 989259"/>
              <a:gd name="connsiteX13" fmla="*/ 900545 w 1552997"/>
              <a:gd name="connsiteY13" fmla="*/ 83735 h 989259"/>
              <a:gd name="connsiteX14" fmla="*/ 914400 w 1552997"/>
              <a:gd name="connsiteY14" fmla="*/ 125298 h 989259"/>
              <a:gd name="connsiteX15" fmla="*/ 997527 w 1552997"/>
              <a:gd name="connsiteY15" fmla="*/ 153007 h 989259"/>
              <a:gd name="connsiteX16" fmla="*/ 1080654 w 1552997"/>
              <a:gd name="connsiteY16" fmla="*/ 208425 h 989259"/>
              <a:gd name="connsiteX17" fmla="*/ 1177636 w 1552997"/>
              <a:gd name="connsiteY17" fmla="*/ 236135 h 989259"/>
              <a:gd name="connsiteX18" fmla="*/ 1219200 w 1552997"/>
              <a:gd name="connsiteY18" fmla="*/ 249989 h 989259"/>
              <a:gd name="connsiteX19" fmla="*/ 1371600 w 1552997"/>
              <a:gd name="connsiteY19" fmla="*/ 263844 h 989259"/>
              <a:gd name="connsiteX20" fmla="*/ 1413163 w 1552997"/>
              <a:gd name="connsiteY20" fmla="*/ 319262 h 989259"/>
              <a:gd name="connsiteX21" fmla="*/ 1454727 w 1552997"/>
              <a:gd name="connsiteY21" fmla="*/ 333116 h 989259"/>
              <a:gd name="connsiteX22" fmla="*/ 1482436 w 1552997"/>
              <a:gd name="connsiteY22" fmla="*/ 374680 h 989259"/>
              <a:gd name="connsiteX23" fmla="*/ 1524000 w 1552997"/>
              <a:gd name="connsiteY23" fmla="*/ 402389 h 989259"/>
              <a:gd name="connsiteX24" fmla="*/ 1551709 w 1552997"/>
              <a:gd name="connsiteY24" fmla="*/ 443953 h 989259"/>
              <a:gd name="connsiteX25" fmla="*/ 1496291 w 1552997"/>
              <a:gd name="connsiteY25" fmla="*/ 499371 h 989259"/>
              <a:gd name="connsiteX26" fmla="*/ 1454727 w 1552997"/>
              <a:gd name="connsiteY26" fmla="*/ 527080 h 989259"/>
              <a:gd name="connsiteX27" fmla="*/ 1440872 w 1552997"/>
              <a:gd name="connsiteY27" fmla="*/ 568644 h 989259"/>
              <a:gd name="connsiteX28" fmla="*/ 1343891 w 1552997"/>
              <a:gd name="connsiteY28" fmla="*/ 610207 h 989259"/>
              <a:gd name="connsiteX29" fmla="*/ 1302327 w 1552997"/>
              <a:gd name="connsiteY29" fmla="*/ 637916 h 989259"/>
              <a:gd name="connsiteX30" fmla="*/ 1219200 w 1552997"/>
              <a:gd name="connsiteY30" fmla="*/ 707189 h 989259"/>
              <a:gd name="connsiteX31" fmla="*/ 1136072 w 1552997"/>
              <a:gd name="connsiteY31" fmla="*/ 734898 h 989259"/>
              <a:gd name="connsiteX32" fmla="*/ 1052945 w 1552997"/>
              <a:gd name="connsiteY32" fmla="*/ 762607 h 989259"/>
              <a:gd name="connsiteX33" fmla="*/ 1011382 w 1552997"/>
              <a:gd name="connsiteY33" fmla="*/ 776462 h 989259"/>
              <a:gd name="connsiteX34" fmla="*/ 942109 w 1552997"/>
              <a:gd name="connsiteY34" fmla="*/ 831880 h 989259"/>
              <a:gd name="connsiteX35" fmla="*/ 900545 w 1552997"/>
              <a:gd name="connsiteY35" fmla="*/ 873444 h 989259"/>
              <a:gd name="connsiteX36" fmla="*/ 803563 w 1552997"/>
              <a:gd name="connsiteY36" fmla="*/ 928862 h 989259"/>
              <a:gd name="connsiteX37" fmla="*/ 762000 w 1552997"/>
              <a:gd name="connsiteY37" fmla="*/ 984280 h 989259"/>
              <a:gd name="connsiteX38" fmla="*/ 678872 w 1552997"/>
              <a:gd name="connsiteY38" fmla="*/ 915007 h 989259"/>
              <a:gd name="connsiteX39" fmla="*/ 637309 w 1552997"/>
              <a:gd name="connsiteY39" fmla="*/ 887298 h 989259"/>
              <a:gd name="connsiteX40" fmla="*/ 568036 w 1552997"/>
              <a:gd name="connsiteY40" fmla="*/ 776462 h 989259"/>
              <a:gd name="connsiteX41" fmla="*/ 540327 w 1552997"/>
              <a:gd name="connsiteY41" fmla="*/ 734898 h 989259"/>
              <a:gd name="connsiteX42" fmla="*/ 526472 w 1552997"/>
              <a:gd name="connsiteY42" fmla="*/ 693335 h 989259"/>
              <a:gd name="connsiteX43" fmla="*/ 443345 w 1552997"/>
              <a:gd name="connsiteY43" fmla="*/ 665625 h 989259"/>
              <a:gd name="connsiteX44" fmla="*/ 401782 w 1552997"/>
              <a:gd name="connsiteY44" fmla="*/ 624062 h 989259"/>
              <a:gd name="connsiteX45" fmla="*/ 360218 w 1552997"/>
              <a:gd name="connsiteY45" fmla="*/ 596353 h 989259"/>
              <a:gd name="connsiteX46" fmla="*/ 304800 w 1552997"/>
              <a:gd name="connsiteY46" fmla="*/ 513225 h 989259"/>
              <a:gd name="connsiteX47" fmla="*/ 263236 w 1552997"/>
              <a:gd name="connsiteY47" fmla="*/ 485516 h 989259"/>
              <a:gd name="connsiteX48" fmla="*/ 180109 w 1552997"/>
              <a:gd name="connsiteY48" fmla="*/ 457807 h 989259"/>
              <a:gd name="connsiteX49" fmla="*/ 110836 w 1552997"/>
              <a:gd name="connsiteY49" fmla="*/ 374680 h 989259"/>
              <a:gd name="connsiteX50" fmla="*/ 55418 w 1552997"/>
              <a:gd name="connsiteY50" fmla="*/ 291553 h 989259"/>
              <a:gd name="connsiteX51" fmla="*/ 110836 w 1552997"/>
              <a:gd name="connsiteY51" fmla="*/ 236135 h 98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52997" h="989259">
                <a:moveTo>
                  <a:pt x="0" y="277698"/>
                </a:moveTo>
                <a:cubicBezTo>
                  <a:pt x="22559" y="273938"/>
                  <a:pt x="95455" y="266231"/>
                  <a:pt x="124691" y="249989"/>
                </a:cubicBezTo>
                <a:cubicBezTo>
                  <a:pt x="153802" y="233816"/>
                  <a:pt x="176225" y="205102"/>
                  <a:pt x="207818" y="194571"/>
                </a:cubicBezTo>
                <a:cubicBezTo>
                  <a:pt x="221673" y="189953"/>
                  <a:pt x="236320" y="187247"/>
                  <a:pt x="249382" y="180716"/>
                </a:cubicBezTo>
                <a:cubicBezTo>
                  <a:pt x="264275" y="173269"/>
                  <a:pt x="275729" y="159770"/>
                  <a:pt x="290945" y="153007"/>
                </a:cubicBezTo>
                <a:cubicBezTo>
                  <a:pt x="317635" y="141145"/>
                  <a:pt x="346363" y="134534"/>
                  <a:pt x="374072" y="125298"/>
                </a:cubicBezTo>
                <a:cubicBezTo>
                  <a:pt x="387927" y="120680"/>
                  <a:pt x="401121" y="113057"/>
                  <a:pt x="415636" y="111444"/>
                </a:cubicBezTo>
                <a:lnTo>
                  <a:pt x="540327" y="97589"/>
                </a:lnTo>
                <a:cubicBezTo>
                  <a:pt x="554182" y="88353"/>
                  <a:pt x="566675" y="76643"/>
                  <a:pt x="581891" y="69880"/>
                </a:cubicBezTo>
                <a:cubicBezTo>
                  <a:pt x="608581" y="58018"/>
                  <a:pt x="665018" y="42171"/>
                  <a:pt x="665018" y="42171"/>
                </a:cubicBezTo>
                <a:cubicBezTo>
                  <a:pt x="678873" y="32935"/>
                  <a:pt x="691689" y="21909"/>
                  <a:pt x="706582" y="14462"/>
                </a:cubicBezTo>
                <a:cubicBezTo>
                  <a:pt x="760319" y="-12407"/>
                  <a:pt x="775740" y="4549"/>
                  <a:pt x="845127" y="14462"/>
                </a:cubicBezTo>
                <a:cubicBezTo>
                  <a:pt x="854363" y="28316"/>
                  <a:pt x="862434" y="43023"/>
                  <a:pt x="872836" y="56025"/>
                </a:cubicBezTo>
                <a:cubicBezTo>
                  <a:pt x="880996" y="66225"/>
                  <a:pt x="893824" y="72534"/>
                  <a:pt x="900545" y="83735"/>
                </a:cubicBezTo>
                <a:cubicBezTo>
                  <a:pt x="908059" y="96258"/>
                  <a:pt x="902516" y="116810"/>
                  <a:pt x="914400" y="125298"/>
                </a:cubicBezTo>
                <a:cubicBezTo>
                  <a:pt x="938168" y="142275"/>
                  <a:pt x="997527" y="153007"/>
                  <a:pt x="997527" y="153007"/>
                </a:cubicBezTo>
                <a:cubicBezTo>
                  <a:pt x="1025236" y="171480"/>
                  <a:pt x="1049061" y="197894"/>
                  <a:pt x="1080654" y="208425"/>
                </a:cubicBezTo>
                <a:cubicBezTo>
                  <a:pt x="1180290" y="241638"/>
                  <a:pt x="1055886" y="201350"/>
                  <a:pt x="1177636" y="236135"/>
                </a:cubicBezTo>
                <a:cubicBezTo>
                  <a:pt x="1191678" y="240147"/>
                  <a:pt x="1204743" y="247924"/>
                  <a:pt x="1219200" y="249989"/>
                </a:cubicBezTo>
                <a:cubicBezTo>
                  <a:pt x="1269697" y="257203"/>
                  <a:pt x="1320800" y="259226"/>
                  <a:pt x="1371600" y="263844"/>
                </a:cubicBezTo>
                <a:cubicBezTo>
                  <a:pt x="1385454" y="282317"/>
                  <a:pt x="1395424" y="304480"/>
                  <a:pt x="1413163" y="319262"/>
                </a:cubicBezTo>
                <a:cubicBezTo>
                  <a:pt x="1424382" y="328611"/>
                  <a:pt x="1443323" y="323993"/>
                  <a:pt x="1454727" y="333116"/>
                </a:cubicBezTo>
                <a:cubicBezTo>
                  <a:pt x="1467729" y="343518"/>
                  <a:pt x="1470662" y="362906"/>
                  <a:pt x="1482436" y="374680"/>
                </a:cubicBezTo>
                <a:cubicBezTo>
                  <a:pt x="1494210" y="386454"/>
                  <a:pt x="1510145" y="393153"/>
                  <a:pt x="1524000" y="402389"/>
                </a:cubicBezTo>
                <a:cubicBezTo>
                  <a:pt x="1533236" y="416244"/>
                  <a:pt x="1548972" y="427528"/>
                  <a:pt x="1551709" y="443953"/>
                </a:cubicBezTo>
                <a:cubicBezTo>
                  <a:pt x="1560234" y="495107"/>
                  <a:pt x="1524710" y="485161"/>
                  <a:pt x="1496291" y="499371"/>
                </a:cubicBezTo>
                <a:cubicBezTo>
                  <a:pt x="1481398" y="506818"/>
                  <a:pt x="1468582" y="517844"/>
                  <a:pt x="1454727" y="527080"/>
                </a:cubicBezTo>
                <a:cubicBezTo>
                  <a:pt x="1450109" y="540935"/>
                  <a:pt x="1451199" y="558317"/>
                  <a:pt x="1440872" y="568644"/>
                </a:cubicBezTo>
                <a:cubicBezTo>
                  <a:pt x="1423751" y="585765"/>
                  <a:pt x="1368731" y="601927"/>
                  <a:pt x="1343891" y="610207"/>
                </a:cubicBezTo>
                <a:cubicBezTo>
                  <a:pt x="1330036" y="619443"/>
                  <a:pt x="1315119" y="627256"/>
                  <a:pt x="1302327" y="637916"/>
                </a:cubicBezTo>
                <a:cubicBezTo>
                  <a:pt x="1265041" y="668988"/>
                  <a:pt x="1263425" y="687534"/>
                  <a:pt x="1219200" y="707189"/>
                </a:cubicBezTo>
                <a:cubicBezTo>
                  <a:pt x="1192509" y="719052"/>
                  <a:pt x="1163781" y="725661"/>
                  <a:pt x="1136072" y="734898"/>
                </a:cubicBezTo>
                <a:lnTo>
                  <a:pt x="1052945" y="762607"/>
                </a:lnTo>
                <a:lnTo>
                  <a:pt x="1011382" y="776462"/>
                </a:lnTo>
                <a:cubicBezTo>
                  <a:pt x="930756" y="857085"/>
                  <a:pt x="1046985" y="744483"/>
                  <a:pt x="942109" y="831880"/>
                </a:cubicBezTo>
                <a:cubicBezTo>
                  <a:pt x="927057" y="844423"/>
                  <a:pt x="915597" y="860901"/>
                  <a:pt x="900545" y="873444"/>
                </a:cubicBezTo>
                <a:cubicBezTo>
                  <a:pt x="871170" y="897924"/>
                  <a:pt x="837443" y="911922"/>
                  <a:pt x="803563" y="928862"/>
                </a:cubicBezTo>
                <a:cubicBezTo>
                  <a:pt x="789709" y="947335"/>
                  <a:pt x="784401" y="978680"/>
                  <a:pt x="762000" y="984280"/>
                </a:cubicBezTo>
                <a:cubicBezTo>
                  <a:pt x="671912" y="1006802"/>
                  <a:pt x="704852" y="947483"/>
                  <a:pt x="678872" y="915007"/>
                </a:cubicBezTo>
                <a:cubicBezTo>
                  <a:pt x="668470" y="902005"/>
                  <a:pt x="651163" y="896534"/>
                  <a:pt x="637309" y="887298"/>
                </a:cubicBezTo>
                <a:cubicBezTo>
                  <a:pt x="604334" y="788374"/>
                  <a:pt x="633902" y="820372"/>
                  <a:pt x="568036" y="776462"/>
                </a:cubicBezTo>
                <a:cubicBezTo>
                  <a:pt x="558800" y="762607"/>
                  <a:pt x="547774" y="749791"/>
                  <a:pt x="540327" y="734898"/>
                </a:cubicBezTo>
                <a:cubicBezTo>
                  <a:pt x="533796" y="721836"/>
                  <a:pt x="538356" y="701823"/>
                  <a:pt x="526472" y="693335"/>
                </a:cubicBezTo>
                <a:cubicBezTo>
                  <a:pt x="502705" y="676358"/>
                  <a:pt x="443345" y="665625"/>
                  <a:pt x="443345" y="665625"/>
                </a:cubicBezTo>
                <a:cubicBezTo>
                  <a:pt x="429491" y="651771"/>
                  <a:pt x="416834" y="636605"/>
                  <a:pt x="401782" y="624062"/>
                </a:cubicBezTo>
                <a:cubicBezTo>
                  <a:pt x="388990" y="613402"/>
                  <a:pt x="371183" y="608884"/>
                  <a:pt x="360218" y="596353"/>
                </a:cubicBezTo>
                <a:cubicBezTo>
                  <a:pt x="338288" y="571290"/>
                  <a:pt x="332509" y="531698"/>
                  <a:pt x="304800" y="513225"/>
                </a:cubicBezTo>
                <a:cubicBezTo>
                  <a:pt x="290945" y="503989"/>
                  <a:pt x="278452" y="492279"/>
                  <a:pt x="263236" y="485516"/>
                </a:cubicBezTo>
                <a:cubicBezTo>
                  <a:pt x="236546" y="473654"/>
                  <a:pt x="180109" y="457807"/>
                  <a:pt x="180109" y="457807"/>
                </a:cubicBezTo>
                <a:cubicBezTo>
                  <a:pt x="81090" y="309281"/>
                  <a:pt x="235296" y="534700"/>
                  <a:pt x="110836" y="374680"/>
                </a:cubicBezTo>
                <a:cubicBezTo>
                  <a:pt x="90390" y="348393"/>
                  <a:pt x="55418" y="291553"/>
                  <a:pt x="55418" y="291553"/>
                </a:cubicBezTo>
                <a:cubicBezTo>
                  <a:pt x="105574" y="258116"/>
                  <a:pt x="89536" y="278737"/>
                  <a:pt x="110836" y="23613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820" y="4390571"/>
            <a:ext cx="2114048" cy="16833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H="1" flipV="1">
            <a:off x="7065819" y="3325092"/>
            <a:ext cx="1842654" cy="16348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06287" y="2557158"/>
            <a:ext cx="705332" cy="1143179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72868" y="1918813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 al Salem Air Base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0339" y="4285188"/>
            <a:ext cx="19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KLFAR Firing Points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219386" y="2730841"/>
            <a:ext cx="127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BA/</a:t>
            </a:r>
          </a:p>
          <a:p>
            <a:pPr algn="ctr"/>
            <a:r>
              <a:rPr lang="en-US" dirty="0" smtClean="0"/>
              <a:t> Battle Area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65819" y="5477710"/>
            <a:ext cx="211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Parking/FS Phase </a:t>
            </a:r>
          </a:p>
          <a:p>
            <a:pPr algn="ctr"/>
            <a:r>
              <a:rPr lang="en-US" dirty="0" smtClean="0"/>
              <a:t>38RQT 53327 47707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3240000" flipH="1">
            <a:off x="6439632" y="929720"/>
            <a:ext cx="191055" cy="333957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xxxxxxxxxxxx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0219" y="1767148"/>
            <a:ext cx="142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Mutlaa Ridge</a:t>
            </a:r>
            <a:endParaRPr lang="en-US" dirty="0"/>
          </a:p>
        </p:txBody>
      </p:sp>
      <p:sp>
        <p:nvSpPr>
          <p:cNvPr id="32" name="8-Point Star 31"/>
          <p:cNvSpPr/>
          <p:nvPr/>
        </p:nvSpPr>
        <p:spPr>
          <a:xfrm>
            <a:off x="6898125" y="3041212"/>
            <a:ext cx="311398" cy="25632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8-Point Star 32"/>
          <p:cNvSpPr/>
          <p:nvPr/>
        </p:nvSpPr>
        <p:spPr>
          <a:xfrm>
            <a:off x="3386054" y="5122401"/>
            <a:ext cx="311398" cy="25632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8-Point Star 33"/>
          <p:cNvSpPr/>
          <p:nvPr/>
        </p:nvSpPr>
        <p:spPr>
          <a:xfrm>
            <a:off x="4704291" y="3578593"/>
            <a:ext cx="311398" cy="25632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5" name="8-Point Star 34"/>
          <p:cNvSpPr/>
          <p:nvPr/>
        </p:nvSpPr>
        <p:spPr>
          <a:xfrm>
            <a:off x="8738261" y="4783332"/>
            <a:ext cx="311398" cy="25632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68297" y="356222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Battle of the Bridges Current Graphic/Image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70532"/>
            <a:ext cx="1094509" cy="106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999" y="96983"/>
            <a:ext cx="1214183" cy="104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4163" y="6553200"/>
            <a:ext cx="1510145" cy="207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4163" y="70532"/>
            <a:ext cx="1510145" cy="207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47" y="1185048"/>
            <a:ext cx="6400800" cy="51075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357257" y="5152571"/>
            <a:ext cx="217714" cy="31931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8-Point Star 24"/>
          <p:cNvSpPr/>
          <p:nvPr/>
        </p:nvSpPr>
        <p:spPr>
          <a:xfrm>
            <a:off x="6081485" y="5301777"/>
            <a:ext cx="551543" cy="380567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/>
              <a:t>SP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357256" y="5000171"/>
            <a:ext cx="240477" cy="14628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05846" y="4583321"/>
            <a:ext cx="151409" cy="41779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76817" y="4416407"/>
            <a:ext cx="9401" cy="16338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2693" y="4115750"/>
            <a:ext cx="33153" cy="29759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205846" y="3715657"/>
            <a:ext cx="13525" cy="40893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029235" y="3227322"/>
            <a:ext cx="166797" cy="49681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762171" y="3183780"/>
            <a:ext cx="23919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617029" y="3109632"/>
            <a:ext cx="145142" cy="5074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556000" y="2162629"/>
            <a:ext cx="449450" cy="11022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833257" y="3135003"/>
            <a:ext cx="638136" cy="1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4738421" y="3031000"/>
            <a:ext cx="93849" cy="7705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679871" y="2647565"/>
            <a:ext cx="73066" cy="35113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005449" y="2271583"/>
            <a:ext cx="674422" cy="37598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493656" y="3108055"/>
            <a:ext cx="159659" cy="741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106056" y="2100126"/>
            <a:ext cx="449944" cy="7819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757714" y="1866477"/>
            <a:ext cx="203201" cy="12840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946400" y="1843314"/>
            <a:ext cx="152399" cy="25681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612571" y="2018288"/>
            <a:ext cx="145143" cy="12093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8-Point Star 76"/>
          <p:cNvSpPr/>
          <p:nvPr/>
        </p:nvSpPr>
        <p:spPr>
          <a:xfrm>
            <a:off x="2242456" y="1888471"/>
            <a:ext cx="551543" cy="380567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4959024" y="356222"/>
            <a:ext cx="228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Strip Map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56222" y="1016026"/>
            <a:ext cx="472733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ramp for 30 / King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Abdulaziz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Bin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Al Saud Expressway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طريق الملك عبدالعزيز بن عبدالرحمن آل سعود السريع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Make a U-turn at 30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طريق الملك عبدالعزيز بن عبدالرحمن آل سعود السريع /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King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Abdulaziz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Bin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Al Saud Expressway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potentially restricted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40.1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At exit King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Abdulaziz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Bin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Al Saud Expressway, take ramp right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restricted at specific times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Turn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left onto 6 / Sixth Ring Road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الطريق الدائري السادس</a:t>
            </a:r>
          </a:p>
          <a:p>
            <a:endParaRPr lang="ar-A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Entering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Ḩawallī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 Sixth Ring Road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الطريق الدائري السادس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Closed road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الطريق الدائري السادس,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take ramp for 6 / Sixth Ring Road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الطريق الدائري السادس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toward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Mishref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/ Sabah Al Salem Area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ضاحية صباح السالم / مشرف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1.9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exit Sixth Ring Road, take ramp left for 6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الطريق الدائري السادس /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Sixth Ring Road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Entering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Farwaniyah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Entering Al Jahra'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26.2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ramp right toward Doha Port / Doha Spur Motorway / Sheikh Sabah Al Ahmad Olympic Shooting Complex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مجمع ميادين الشيخ صباح الاحمد الاولمبي للرماية / ميناء الدوحة / وصلة الدوحة السريعة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straight onto Doha Spur Motorway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وصلة الدوحة السريعة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At exit Doha Spur Motorway, take ramp right for 80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طريق الجهراء /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 Jahra Motorway toward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Abdaly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/ Jahra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الجهراء / العبدلى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11.4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exit Al Jahra Road, take ramp right toward Jahra / </a:t>
            </a:r>
            <a:r>
              <a:rPr lang="ar-AE" sz="800" dirty="0">
                <a:latin typeface="Arial" panose="020B0604020202020204" pitchFamily="34" charset="0"/>
                <a:cs typeface="Arial" panose="020B0604020202020204" pitchFamily="34" charset="0"/>
              </a:rPr>
              <a:t>الجهراء</a:t>
            </a:r>
          </a:p>
          <a:p>
            <a:r>
              <a:rPr lang="ar-A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0.6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560C07AE00D4FAF95316FEBF89D02" ma:contentTypeVersion="12" ma:contentTypeDescription="Create a new document." ma:contentTypeScope="" ma:versionID="273f088bef0aa5f18522b5d864c21d31">
  <xsd:schema xmlns:xsd="http://www.w3.org/2001/XMLSchema" xmlns:xs="http://www.w3.org/2001/XMLSchema" xmlns:p="http://schemas.microsoft.com/office/2006/metadata/properties" xmlns:ns2="1f9f2a3a-a0e8-4003-a0f8-f64493066080" xmlns:ns3="2dc31c75-bc5e-452e-981c-69f71a0f4687" targetNamespace="http://schemas.microsoft.com/office/2006/metadata/properties" ma:root="true" ma:fieldsID="0eb1340189d6eb9fe2a230820461d0be" ns2:_="" ns3:_="">
    <xsd:import namespace="1f9f2a3a-a0e8-4003-a0f8-f64493066080"/>
    <xsd:import namespace="2dc31c75-bc5e-452e-981c-69f71a0f46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f2a3a-a0e8-4003-a0f8-f64493066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31c75-bc5e-452e-981c-69f71a0f4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0A95BD-63EC-46BD-B4E1-068825DBE7DE}"/>
</file>

<file path=customXml/itemProps2.xml><?xml version="1.0" encoding="utf-8"?>
<ds:datastoreItem xmlns:ds="http://schemas.openxmlformats.org/officeDocument/2006/customXml" ds:itemID="{E6C7BBD8-65C3-4EA9-BFE7-B96B5A249F09}"/>
</file>

<file path=customXml/itemProps3.xml><?xml version="1.0" encoding="utf-8"?>
<ds:datastoreItem xmlns:ds="http://schemas.openxmlformats.org/officeDocument/2006/customXml" ds:itemID="{60A55DDA-E512-487F-8EEF-CE1A53144729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287</Words>
  <Application>Microsoft Office PowerPoint</Application>
  <PresentationFormat>Widescreen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Benjamin C CW3 MIL USA NG TFS - 42ID</dc:creator>
  <cp:lastModifiedBy>Lewis, Benjamin C CW3 MIL USA NG TFS - 42ID</cp:lastModifiedBy>
  <cp:revision>11</cp:revision>
  <dcterms:created xsi:type="dcterms:W3CDTF">2020-06-27T07:46:04Z</dcterms:created>
  <dcterms:modified xsi:type="dcterms:W3CDTF">2020-07-07T12:02:38Z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0x010100A13560C07AE00D4FAF95316FEBF89D02</vt:lpwstr>
  </property>
</Properties>
</file>