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8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5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9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1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9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7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0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1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7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4FB46-A0A6-4437-8379-14BBFED98953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BC641-823B-4EB2-9E14-0531B4213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4" y="70532"/>
            <a:ext cx="1094509" cy="10677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999" y="96983"/>
            <a:ext cx="1214183" cy="104125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274163" y="6553200"/>
            <a:ext cx="1510145" cy="207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74163" y="70532"/>
            <a:ext cx="1510145" cy="2078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UNCLASSIFIED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02177" y="356222"/>
            <a:ext cx="4801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Conversational Arabic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4266" y="1353951"/>
            <a:ext cx="527932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Greetings: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Hello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Morning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Afternoon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Evening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Introductions: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My name is _________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are you doing?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 am doing well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Conversational (Staff Ride/SLE Centric):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How would you approach/solve this problem?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What enduring insights can be gained from the battle/campaign can still be of use today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You’re welcome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Farewells: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 well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 blessed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Good bye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Go with god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34595" y="1353951"/>
            <a:ext cx="5839096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Tahiaat:</a:t>
            </a:r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/>
              <a:t>Marhaban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/>
              <a:t>S</a:t>
            </a:r>
            <a:r>
              <a:rPr lang="en-GB" sz="1400" dirty="0" smtClean="0"/>
              <a:t>abah </a:t>
            </a:r>
            <a:r>
              <a:rPr lang="en-GB" sz="1400" dirty="0"/>
              <a:t>A</a:t>
            </a:r>
            <a:r>
              <a:rPr lang="en-GB" sz="1400" dirty="0" smtClean="0"/>
              <a:t>lkhyr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/>
              <a:t>Masa’a </a:t>
            </a:r>
            <a:r>
              <a:rPr lang="en-GB" sz="1400" dirty="0"/>
              <a:t>A</a:t>
            </a:r>
            <a:r>
              <a:rPr lang="en-GB" sz="1400" dirty="0" smtClean="0"/>
              <a:t>lkhayr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400" dirty="0">
                <a:solidFill>
                  <a:prstClr val="black"/>
                </a:solidFill>
              </a:rPr>
              <a:t>Masa’a Alkhayr</a:t>
            </a: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u="sng" dirty="0" smtClean="0">
                <a:latin typeface="Roboto"/>
              </a:rPr>
              <a:t>Muqadamat</a:t>
            </a:r>
            <a:r>
              <a:rPr lang="en-GB" sz="1400" dirty="0" smtClean="0">
                <a:latin typeface="Roboto"/>
              </a:rPr>
              <a:t>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Aismi……….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Kayf Halk ?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Ana </a:t>
            </a:r>
            <a:r>
              <a:rPr lang="en-GB" sz="1400" dirty="0">
                <a:latin typeface="Roboto"/>
              </a:rPr>
              <a:t>bikhayr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u="sng" dirty="0" smtClean="0">
                <a:latin typeface="Roboto"/>
              </a:rPr>
              <a:t>Muhadatha</a:t>
            </a:r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(Jawlet Althubat/</a:t>
            </a:r>
            <a:r>
              <a:rPr lang="en-GB" sz="1400" u="sng" dirty="0" smtClean="0">
                <a:latin typeface="Roboto"/>
              </a:rPr>
              <a:t> </a:t>
            </a:r>
            <a:r>
              <a:rPr lang="en-GB" sz="1400" b="1" u="sng" dirty="0" smtClean="0">
                <a:latin typeface="Roboto"/>
              </a:rPr>
              <a:t>Aijtimae </a:t>
            </a:r>
            <a:r>
              <a:rPr lang="en-GB" sz="1400" b="1" u="sng" dirty="0">
                <a:latin typeface="Roboto"/>
              </a:rPr>
              <a:t>kibar </a:t>
            </a:r>
            <a:r>
              <a:rPr lang="en-GB" sz="1400" b="1" u="sng" dirty="0" smtClean="0">
                <a:latin typeface="Roboto"/>
              </a:rPr>
              <a:t>alqada Almarkazi</a:t>
            </a:r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Kayf satata’amal </a:t>
            </a:r>
            <a:r>
              <a:rPr lang="en-GB" sz="1400" dirty="0">
                <a:latin typeface="Roboto"/>
              </a:rPr>
              <a:t>/ </a:t>
            </a:r>
            <a:r>
              <a:rPr lang="en-GB" sz="1400" dirty="0" smtClean="0">
                <a:latin typeface="Roboto"/>
              </a:rPr>
              <a:t>Tahalu Hadhih Almushkila ?</a:t>
            </a:r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Roboto"/>
              </a:rPr>
              <a:t>M</a:t>
            </a:r>
            <a:r>
              <a:rPr lang="en-GB" sz="1400" dirty="0" smtClean="0">
                <a:latin typeface="Roboto"/>
              </a:rPr>
              <a:t>a Hia Alruwaa Almustamira Alty Ymkn Aiktisabuha Min Almaeraka /Hal Alhamlah La Tazal Mufida Alyawm ?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Raja’ an</a:t>
            </a:r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Shukraan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Ahlaan Wasahlaan</a:t>
            </a:r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u="sng" dirty="0" smtClean="0">
                <a:solidFill>
                  <a:srgbClr val="777777"/>
                </a:solidFill>
                <a:latin typeface="Roboto"/>
              </a:rPr>
              <a:t>Altawdie</a:t>
            </a:r>
            <a:r>
              <a:rPr lang="en-GB" sz="1400" dirty="0" smtClean="0">
                <a:solidFill>
                  <a:srgbClr val="777777"/>
                </a:solidFill>
                <a:latin typeface="Roboto"/>
              </a:rPr>
              <a:t> </a:t>
            </a:r>
            <a:r>
              <a:rPr lang="en-US" sz="1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Atamanaa Lak Alafia</a:t>
            </a:r>
          </a:p>
          <a:p>
            <a:r>
              <a:rPr lang="en-GB" sz="1400" dirty="0">
                <a:solidFill>
                  <a:prstClr val="black"/>
                </a:solidFill>
                <a:latin typeface="Roboto"/>
              </a:rPr>
              <a:t>Atamanaa </a:t>
            </a:r>
            <a:r>
              <a:rPr lang="en-GB" sz="1400" dirty="0" smtClean="0">
                <a:solidFill>
                  <a:prstClr val="black"/>
                </a:solidFill>
                <a:latin typeface="Roboto"/>
              </a:rPr>
              <a:t>Lak Albaraka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Roboto"/>
              </a:rPr>
              <a:t>Ma’a Alsalama</a:t>
            </a:r>
          </a:p>
          <a:p>
            <a:r>
              <a:rPr lang="en-GB" sz="1400" dirty="0" smtClean="0">
                <a:latin typeface="Roboto"/>
              </a:rPr>
              <a:t>Tawakal Ala Allah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8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3560C07AE00D4FAF95316FEBF89D02" ma:contentTypeVersion="12" ma:contentTypeDescription="Create a new document." ma:contentTypeScope="" ma:versionID="273f088bef0aa5f18522b5d864c21d31">
  <xsd:schema xmlns:xsd="http://www.w3.org/2001/XMLSchema" xmlns:xs="http://www.w3.org/2001/XMLSchema" xmlns:p="http://schemas.microsoft.com/office/2006/metadata/properties" xmlns:ns2="1f9f2a3a-a0e8-4003-a0f8-f64493066080" xmlns:ns3="2dc31c75-bc5e-452e-981c-69f71a0f4687" targetNamespace="http://schemas.microsoft.com/office/2006/metadata/properties" ma:root="true" ma:fieldsID="0eb1340189d6eb9fe2a230820461d0be" ns2:_="" ns3:_="">
    <xsd:import namespace="1f9f2a3a-a0e8-4003-a0f8-f64493066080"/>
    <xsd:import namespace="2dc31c75-bc5e-452e-981c-69f71a0f468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f2a3a-a0e8-4003-a0f8-f644930660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31c75-bc5e-452e-981c-69f71a0f46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B3D127-681D-4448-B371-6F3B23E3407E}"/>
</file>

<file path=customXml/itemProps2.xml><?xml version="1.0" encoding="utf-8"?>
<ds:datastoreItem xmlns:ds="http://schemas.openxmlformats.org/officeDocument/2006/customXml" ds:itemID="{5BF1436B-9637-41DC-A3CB-DC1217EFA795}"/>
</file>

<file path=customXml/itemProps3.xml><?xml version="1.0" encoding="utf-8"?>
<ds:datastoreItem xmlns:ds="http://schemas.openxmlformats.org/officeDocument/2006/customXml" ds:itemID="{4A9A9860-12DC-4BB1-AEBD-C2FDFE27E57B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144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Benjamin C CW3 MIL USA NG TFS - 42ID</dc:creator>
  <cp:lastModifiedBy>yoube</cp:lastModifiedBy>
  <cp:revision>13</cp:revision>
  <dcterms:created xsi:type="dcterms:W3CDTF">2020-07-06T07:36:30Z</dcterms:created>
  <dcterms:modified xsi:type="dcterms:W3CDTF">2020-07-06T09:56:43Z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0x010100A13560C07AE00D4FAF95316FEBF89D02</vt:lpwstr>
  </property>
</Properties>
</file>