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1" r:id="rId5"/>
    <p:sldId id="312" r:id="rId6"/>
    <p:sldId id="304" r:id="rId7"/>
    <p:sldId id="286" r:id="rId8"/>
    <p:sldId id="305" r:id="rId9"/>
    <p:sldId id="289" r:id="rId10"/>
    <p:sldId id="292" r:id="rId11"/>
    <p:sldId id="283" r:id="rId12"/>
    <p:sldId id="310" r:id="rId13"/>
    <p:sldId id="276" r:id="rId14"/>
    <p:sldId id="313" r:id="rId15"/>
    <p:sldId id="300" r:id="rId16"/>
    <p:sldId id="302" r:id="rId17"/>
    <p:sldId id="303" r:id="rId18"/>
    <p:sldId id="308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5B9BD5"/>
    <a:srgbClr val="333399"/>
    <a:srgbClr val="FF6600"/>
    <a:srgbClr val="FFF6D1"/>
    <a:srgbClr val="D99694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 snapToGrid="0"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6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49CE3-AA67-23B7-FBCA-CBF718F2A8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E9AC2BD-FE53-D66F-690A-EB3D6EF7E4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1"/>
            <a:ext cx="303688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FC82CDE-EC44-CD59-0EEA-2176AF1452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421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CA2EA80-2853-DC5F-9888-E81629573D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421"/>
            <a:ext cx="3036887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02A006-F87A-4A8B-B9EE-C5DC31685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DB4A1-57BD-AB39-CE6A-06324FF47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26E7-36FD-C6A0-59C9-41E4A67A26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A4F5D5-BC58-44DA-8680-AB619C1199F3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119CF3-A94E-620A-70A3-E5B4AB2C8B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982A40-B30C-9891-F65A-89A481D41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8638" cy="418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92B34-914C-E019-D568-78068F292B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D3E7E-AE35-4992-8AEC-041E0D2BE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0B1FB8-C27C-4F27-821D-7A79430F02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995D501-25A3-8D3C-9BD3-6089ACEE21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0F81231-FE51-E236-4CB4-3A7A4EA12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92C239-779F-267E-8C96-46260D4E9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096B1-A5C9-47BC-AE91-979F01D6F7F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BF904FD-B784-686E-9D86-4717D3B07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076BC0F-9B93-A579-7C4C-78569156A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6160861-6F7E-3928-FC0A-933EF9288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5AAA8-8B1A-41FA-BF11-BADCB1ABB52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4982132-37AF-7D47-BC36-66A8454FB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87500C2-56C8-9045-F831-C528FA540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D7A755F-217F-FF20-39CE-91CCE163B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647F2-314B-4736-902D-07C1D42BC1E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692B905-D985-828B-B5CD-744F9B2E8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E592191-8632-138A-BEFA-13808D873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04908C6-DDC8-5F71-4881-6AB01E7A4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CBD92C-9E44-4A15-A4FA-D833D26DC60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E5C6F0D-2CAF-EAC8-8318-D99C6C4A3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4F497D9-BAEA-462C-5DA8-B16F1D2EA9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491BEFC-F000-BAC3-B121-66567A16A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F95F9-447F-480C-800C-C2043F64526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0B01F0B-9C29-84B3-EB1D-5570FC442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91C6CB9-CFF6-9612-F53E-0DA1DAD98C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C542243-33B4-91BC-2F1C-B1591D87F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A7B2E-C8A5-41E9-82AA-68E6108233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A1BFEB6-A1D6-A6DC-A6C3-80101B0382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77CC2A7-84BB-7DF7-CD14-74F4160A0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308D5C9-0BE4-D80C-43CD-AF53AEA88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853136-62F6-44BB-A803-DB5A73D194B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9E1DBE5-8CB9-B81D-80D5-5F6053AF9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E20B4D6-5172-ACE8-93CB-FBC4BBCC9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386CE9A-A350-33AC-7AE0-C21F42C2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EF637-1454-40B1-846A-20CEA640C11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E5CAEAC-5B21-BE02-0C26-A5CD4438C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5181BC8-DF61-92BC-AC8E-F14EE29F97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21529AE-895E-A256-5193-33A513825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92AE0-49ED-42FC-BD4B-FA49AFFB0D8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2CD7FFC-A9BA-3815-F371-F896748A6B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40C3274-AC86-E12E-60E9-1E983FDF3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1FE1FAA-6A43-5487-5F6E-7D14FEFF5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4961E-8D95-44C9-9F56-264A112D3F4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EDA4754-94DE-534C-0A5B-A06B168EC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9489416-4204-EE68-4352-0A09FE8852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248DBAD-DF77-F222-10D7-CDE0620F2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C198C-1AD8-49ED-9037-91D52DF39BA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9E1DBE5-8CB9-B81D-80D5-5F6053AF9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E20B4D6-5172-ACE8-93CB-FBC4BBCC9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386CE9A-A350-33AC-7AE0-C21F42C2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EF637-1454-40B1-846A-20CEA640C11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D:\Inter%20Jack%20&amp;%20Blue.ppt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1">
            <a:extLst>
              <a:ext uri="{FF2B5EF4-FFF2-40B4-BE49-F238E27FC236}">
                <a16:creationId xmlns:a16="http://schemas.microsoft.com/office/drawing/2014/main" id="{9B698A1B-F558-CBA0-5EC3-20047E803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3207"/>
          <a:stretch>
            <a:fillRect/>
          </a:stretch>
        </p:blipFill>
        <p:spPr bwMode="auto">
          <a:xfrm>
            <a:off x="41275" y="33338"/>
            <a:ext cx="9040813" cy="67897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67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74D12D-1A31-E8E6-C669-A7688B0B6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8BB47D-B3FD-4B34-3E75-D237EDF5F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BB6550-4233-7572-A8E0-2025EA2A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C5987-B7A9-475F-AF6C-9C17991F0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67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D7446A-1D7D-B61F-A655-6DBF1FE67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1C0CF2-E5B1-C581-8E64-D02842C0D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694170-7D02-E62A-B1E2-7CF413663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D0DAC-85BA-4B4D-8D9D-48A18D42D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9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803A2BC-025C-1A88-6D3E-EA39384C7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/>
          <a:stretch>
            <a:fillRect/>
          </a:stretch>
        </p:blipFill>
        <p:spPr bwMode="auto">
          <a:xfrm>
            <a:off x="12700" y="26988"/>
            <a:ext cx="9131300" cy="68087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15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6BB5FDC-F004-6E59-B13A-AE8FB11707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4288"/>
            <a:ext cx="9144000" cy="6832600"/>
            <a:chOff x="0" y="0"/>
            <a:chExt cx="5760" cy="4304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D52B0C91-B036-6400-7040-58095DE3BE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60" cy="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pic>
          <p:nvPicPr>
            <p:cNvPr id="4" name="Picture 6">
              <a:hlinkClick r:id="rId2" action="ppaction://hlinkpres?slideindex=1&amp;slidetitle="/>
              <a:extLst>
                <a:ext uri="{FF2B5EF4-FFF2-40B4-BE49-F238E27FC236}">
                  <a16:creationId xmlns:a16="http://schemas.microsoft.com/office/drawing/2014/main" id="{04E3FE55-DC46-DA91-7A36-41FAF03E1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CE10731E-9054-C2E9-CA45-A5FD066D25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2" y="40"/>
              <a:ext cx="2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40D814-460B-D99C-FAE5-6BA78E755F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2" y="40"/>
              <a:ext cx="2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D25F75-627D-5D2F-44B9-36283F8A8B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7" y="2517"/>
              <a:ext cx="80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ED9A2A-1338-EF27-0223-80EB14AD5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" y="3242"/>
              <a:ext cx="571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BABD7B-17B5-9042-1771-1002811F77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87" y="2629"/>
              <a:ext cx="39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E8D4F5B0-D5AC-1EE4-208D-F9B3871789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0" y="3122"/>
              <a:ext cx="1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900" b="1">
                  <a:solidFill>
                    <a:srgbClr val="000000"/>
                  </a:solidFill>
                </a:rPr>
                <a:t>BLUE</a:t>
              </a:r>
              <a:endParaRPr lang="en-US" altLang="en-US" sz="3600" b="1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F49DD354-6BCB-2509-2E3A-7C57A664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9"/>
              <a:ext cx="2770" cy="961"/>
            </a:xfrm>
            <a:custGeom>
              <a:avLst/>
              <a:gdLst>
                <a:gd name="T0" fmla="*/ 2770 w 2770"/>
                <a:gd name="T1" fmla="*/ 973 h 960"/>
                <a:gd name="T2" fmla="*/ 2450 w 2770"/>
                <a:gd name="T3" fmla="*/ 809 h 960"/>
                <a:gd name="T4" fmla="*/ 2359 w 2770"/>
                <a:gd name="T5" fmla="*/ 781 h 960"/>
                <a:gd name="T6" fmla="*/ 2066 w 2770"/>
                <a:gd name="T7" fmla="*/ 763 h 960"/>
                <a:gd name="T8" fmla="*/ 1893 w 2770"/>
                <a:gd name="T9" fmla="*/ 708 h 960"/>
                <a:gd name="T10" fmla="*/ 1289 w 2770"/>
                <a:gd name="T11" fmla="*/ 256 h 960"/>
                <a:gd name="T12" fmla="*/ 613 w 2770"/>
                <a:gd name="T13" fmla="*/ 247 h 960"/>
                <a:gd name="T14" fmla="*/ 0 w 2770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70"/>
                <a:gd name="T25" fmla="*/ 0 h 960"/>
                <a:gd name="T26" fmla="*/ 2770 w 2770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70" h="960">
                  <a:moveTo>
                    <a:pt x="2770" y="960"/>
                  </a:moveTo>
                  <a:lnTo>
                    <a:pt x="2450" y="796"/>
                  </a:lnTo>
                  <a:lnTo>
                    <a:pt x="2359" y="768"/>
                  </a:lnTo>
                  <a:lnTo>
                    <a:pt x="2066" y="750"/>
                  </a:lnTo>
                  <a:lnTo>
                    <a:pt x="1893" y="695"/>
                  </a:lnTo>
                  <a:lnTo>
                    <a:pt x="1289" y="256"/>
                  </a:lnTo>
                  <a:lnTo>
                    <a:pt x="613" y="247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33339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C6F5FE1B-C1D1-DE71-2746-0FA7F8B0B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9"/>
              <a:ext cx="4654" cy="4236"/>
            </a:xfrm>
            <a:custGeom>
              <a:avLst/>
              <a:gdLst>
                <a:gd name="T0" fmla="*/ 4654 w 4654"/>
                <a:gd name="T1" fmla="*/ 4260 h 4234"/>
                <a:gd name="T2" fmla="*/ 4489 w 4654"/>
                <a:gd name="T3" fmla="*/ 4168 h 4234"/>
                <a:gd name="T4" fmla="*/ 4243 w 4654"/>
                <a:gd name="T5" fmla="*/ 4122 h 4234"/>
                <a:gd name="T6" fmla="*/ 4133 w 4654"/>
                <a:gd name="T7" fmla="*/ 4095 h 4234"/>
                <a:gd name="T8" fmla="*/ 4005 w 4654"/>
                <a:gd name="T9" fmla="*/ 3985 h 4234"/>
                <a:gd name="T10" fmla="*/ 3895 w 4654"/>
                <a:gd name="T11" fmla="*/ 3921 h 4234"/>
                <a:gd name="T12" fmla="*/ 3785 w 4654"/>
                <a:gd name="T13" fmla="*/ 3921 h 4234"/>
                <a:gd name="T14" fmla="*/ 3676 w 4654"/>
                <a:gd name="T15" fmla="*/ 3949 h 4234"/>
                <a:gd name="T16" fmla="*/ 3557 w 4654"/>
                <a:gd name="T17" fmla="*/ 3994 h 4234"/>
                <a:gd name="T18" fmla="*/ 3411 w 4654"/>
                <a:gd name="T19" fmla="*/ 4022 h 4234"/>
                <a:gd name="T20" fmla="*/ 3273 w 4654"/>
                <a:gd name="T21" fmla="*/ 3976 h 4234"/>
                <a:gd name="T22" fmla="*/ 2707 w 4654"/>
                <a:gd name="T23" fmla="*/ 3638 h 4234"/>
                <a:gd name="T24" fmla="*/ 2597 w 4654"/>
                <a:gd name="T25" fmla="*/ 3537 h 4234"/>
                <a:gd name="T26" fmla="*/ 2487 w 4654"/>
                <a:gd name="T27" fmla="*/ 3400 h 4234"/>
                <a:gd name="T28" fmla="*/ 2405 w 4654"/>
                <a:gd name="T29" fmla="*/ 3217 h 4234"/>
                <a:gd name="T30" fmla="*/ 2387 w 4654"/>
                <a:gd name="T31" fmla="*/ 3021 h 4234"/>
                <a:gd name="T32" fmla="*/ 2387 w 4654"/>
                <a:gd name="T33" fmla="*/ 2875 h 4234"/>
                <a:gd name="T34" fmla="*/ 2332 w 4654"/>
                <a:gd name="T35" fmla="*/ 2711 h 4234"/>
                <a:gd name="T36" fmla="*/ 2268 w 4654"/>
                <a:gd name="T37" fmla="*/ 2592 h 4234"/>
                <a:gd name="T38" fmla="*/ 2158 w 4654"/>
                <a:gd name="T39" fmla="*/ 2473 h 4234"/>
                <a:gd name="T40" fmla="*/ 2012 w 4654"/>
                <a:gd name="T41" fmla="*/ 2418 h 4234"/>
                <a:gd name="T42" fmla="*/ 1856 w 4654"/>
                <a:gd name="T43" fmla="*/ 2308 h 4234"/>
                <a:gd name="T44" fmla="*/ 1701 w 4654"/>
                <a:gd name="T45" fmla="*/ 2180 h 4234"/>
                <a:gd name="T46" fmla="*/ 1564 w 4654"/>
                <a:gd name="T47" fmla="*/ 2080 h 4234"/>
                <a:gd name="T48" fmla="*/ 1381 w 4654"/>
                <a:gd name="T49" fmla="*/ 2034 h 4234"/>
                <a:gd name="T50" fmla="*/ 1143 w 4654"/>
                <a:gd name="T51" fmla="*/ 1997 h 4234"/>
                <a:gd name="T52" fmla="*/ 823 w 4654"/>
                <a:gd name="T53" fmla="*/ 1979 h 4234"/>
                <a:gd name="T54" fmla="*/ 521 w 4654"/>
                <a:gd name="T55" fmla="*/ 1961 h 4234"/>
                <a:gd name="T56" fmla="*/ 375 w 4654"/>
                <a:gd name="T57" fmla="*/ 1933 h 4234"/>
                <a:gd name="T58" fmla="*/ 284 w 4654"/>
                <a:gd name="T59" fmla="*/ 1842 h 4234"/>
                <a:gd name="T60" fmla="*/ 220 w 4654"/>
                <a:gd name="T61" fmla="*/ 1723 h 4234"/>
                <a:gd name="T62" fmla="*/ 192 w 4654"/>
                <a:gd name="T63" fmla="*/ 1613 h 4234"/>
                <a:gd name="T64" fmla="*/ 192 w 4654"/>
                <a:gd name="T65" fmla="*/ 1504 h 4234"/>
                <a:gd name="T66" fmla="*/ 211 w 4654"/>
                <a:gd name="T67" fmla="*/ 1321 h 4234"/>
                <a:gd name="T68" fmla="*/ 211 w 4654"/>
                <a:gd name="T69" fmla="*/ 1111 h 4234"/>
                <a:gd name="T70" fmla="*/ 174 w 4654"/>
                <a:gd name="T71" fmla="*/ 960 h 4234"/>
                <a:gd name="T72" fmla="*/ 128 w 4654"/>
                <a:gd name="T73" fmla="*/ 832 h 4234"/>
                <a:gd name="T74" fmla="*/ 128 w 4654"/>
                <a:gd name="T75" fmla="*/ 714 h 4234"/>
                <a:gd name="T76" fmla="*/ 137 w 4654"/>
                <a:gd name="T77" fmla="*/ 540 h 4234"/>
                <a:gd name="T78" fmla="*/ 128 w 4654"/>
                <a:gd name="T79" fmla="*/ 403 h 4234"/>
                <a:gd name="T80" fmla="*/ 92 w 4654"/>
                <a:gd name="T81" fmla="*/ 293 h 4234"/>
                <a:gd name="T82" fmla="*/ 55 w 4654"/>
                <a:gd name="T83" fmla="*/ 220 h 4234"/>
                <a:gd name="T84" fmla="*/ 55 w 4654"/>
                <a:gd name="T85" fmla="*/ 119 h 4234"/>
                <a:gd name="T86" fmla="*/ 37 w 4654"/>
                <a:gd name="T87" fmla="*/ 46 h 4234"/>
                <a:gd name="T88" fmla="*/ 0 w 4654"/>
                <a:gd name="T89" fmla="*/ 0 h 42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54"/>
                <a:gd name="T136" fmla="*/ 0 h 4234"/>
                <a:gd name="T137" fmla="*/ 4654 w 4654"/>
                <a:gd name="T138" fmla="*/ 4234 h 42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54" h="4234">
                  <a:moveTo>
                    <a:pt x="4654" y="4234"/>
                  </a:moveTo>
                  <a:lnTo>
                    <a:pt x="4489" y="4142"/>
                  </a:lnTo>
                  <a:lnTo>
                    <a:pt x="4243" y="4096"/>
                  </a:lnTo>
                  <a:lnTo>
                    <a:pt x="4133" y="4069"/>
                  </a:lnTo>
                  <a:lnTo>
                    <a:pt x="4005" y="3959"/>
                  </a:lnTo>
                  <a:lnTo>
                    <a:pt x="3895" y="3895"/>
                  </a:lnTo>
                  <a:lnTo>
                    <a:pt x="3785" y="3895"/>
                  </a:lnTo>
                  <a:lnTo>
                    <a:pt x="3676" y="3923"/>
                  </a:lnTo>
                  <a:lnTo>
                    <a:pt x="3557" y="3968"/>
                  </a:lnTo>
                  <a:lnTo>
                    <a:pt x="3411" y="3996"/>
                  </a:lnTo>
                  <a:lnTo>
                    <a:pt x="3273" y="3950"/>
                  </a:lnTo>
                  <a:lnTo>
                    <a:pt x="2707" y="3612"/>
                  </a:lnTo>
                  <a:lnTo>
                    <a:pt x="2597" y="3511"/>
                  </a:lnTo>
                  <a:lnTo>
                    <a:pt x="2487" y="3374"/>
                  </a:lnTo>
                  <a:lnTo>
                    <a:pt x="2405" y="3191"/>
                  </a:lnTo>
                  <a:lnTo>
                    <a:pt x="2387" y="3008"/>
                  </a:lnTo>
                  <a:lnTo>
                    <a:pt x="2387" y="2862"/>
                  </a:lnTo>
                  <a:lnTo>
                    <a:pt x="2332" y="2698"/>
                  </a:lnTo>
                  <a:lnTo>
                    <a:pt x="2268" y="2579"/>
                  </a:lnTo>
                  <a:lnTo>
                    <a:pt x="2158" y="2460"/>
                  </a:lnTo>
                  <a:lnTo>
                    <a:pt x="2012" y="2405"/>
                  </a:lnTo>
                  <a:lnTo>
                    <a:pt x="1856" y="2295"/>
                  </a:lnTo>
                  <a:lnTo>
                    <a:pt x="1701" y="2167"/>
                  </a:lnTo>
                  <a:lnTo>
                    <a:pt x="1564" y="2067"/>
                  </a:lnTo>
                  <a:lnTo>
                    <a:pt x="1381" y="2021"/>
                  </a:lnTo>
                  <a:lnTo>
                    <a:pt x="1143" y="1984"/>
                  </a:lnTo>
                  <a:lnTo>
                    <a:pt x="823" y="1966"/>
                  </a:lnTo>
                  <a:lnTo>
                    <a:pt x="521" y="1948"/>
                  </a:lnTo>
                  <a:lnTo>
                    <a:pt x="375" y="1920"/>
                  </a:lnTo>
                  <a:lnTo>
                    <a:pt x="284" y="1829"/>
                  </a:lnTo>
                  <a:lnTo>
                    <a:pt x="220" y="1710"/>
                  </a:lnTo>
                  <a:lnTo>
                    <a:pt x="192" y="1600"/>
                  </a:lnTo>
                  <a:lnTo>
                    <a:pt x="192" y="1491"/>
                  </a:lnTo>
                  <a:lnTo>
                    <a:pt x="211" y="1308"/>
                  </a:lnTo>
                  <a:lnTo>
                    <a:pt x="211" y="1098"/>
                  </a:lnTo>
                  <a:lnTo>
                    <a:pt x="174" y="960"/>
                  </a:lnTo>
                  <a:lnTo>
                    <a:pt x="128" y="832"/>
                  </a:lnTo>
                  <a:lnTo>
                    <a:pt x="128" y="714"/>
                  </a:lnTo>
                  <a:lnTo>
                    <a:pt x="137" y="540"/>
                  </a:lnTo>
                  <a:lnTo>
                    <a:pt x="128" y="403"/>
                  </a:lnTo>
                  <a:lnTo>
                    <a:pt x="92" y="293"/>
                  </a:lnTo>
                  <a:lnTo>
                    <a:pt x="55" y="220"/>
                  </a:lnTo>
                  <a:lnTo>
                    <a:pt x="55" y="119"/>
                  </a:lnTo>
                  <a:lnTo>
                    <a:pt x="37" y="46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5008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AF41B4D-60D3-5ECF-7FF4-0EFC87F1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980"/>
              <a:ext cx="2249" cy="3301"/>
            </a:xfrm>
            <a:custGeom>
              <a:avLst/>
              <a:gdLst>
                <a:gd name="T0" fmla="*/ 2249 w 2249"/>
                <a:gd name="T1" fmla="*/ 3313 h 3300"/>
                <a:gd name="T2" fmla="*/ 2130 w 2249"/>
                <a:gd name="T3" fmla="*/ 3213 h 3300"/>
                <a:gd name="T4" fmla="*/ 2029 w 2249"/>
                <a:gd name="T5" fmla="*/ 3094 h 3300"/>
                <a:gd name="T6" fmla="*/ 1974 w 2249"/>
                <a:gd name="T7" fmla="*/ 3011 h 3300"/>
                <a:gd name="T8" fmla="*/ 1920 w 2249"/>
                <a:gd name="T9" fmla="*/ 2957 h 3300"/>
                <a:gd name="T10" fmla="*/ 1718 w 2249"/>
                <a:gd name="T11" fmla="*/ 2829 h 3300"/>
                <a:gd name="T12" fmla="*/ 1554 w 2249"/>
                <a:gd name="T13" fmla="*/ 2765 h 3300"/>
                <a:gd name="T14" fmla="*/ 1408 w 2249"/>
                <a:gd name="T15" fmla="*/ 2728 h 3300"/>
                <a:gd name="T16" fmla="*/ 1316 w 2249"/>
                <a:gd name="T17" fmla="*/ 2673 h 3300"/>
                <a:gd name="T18" fmla="*/ 1225 w 2249"/>
                <a:gd name="T19" fmla="*/ 2536 h 3300"/>
                <a:gd name="T20" fmla="*/ 1170 w 2249"/>
                <a:gd name="T21" fmla="*/ 2362 h 3300"/>
                <a:gd name="T22" fmla="*/ 1069 w 2249"/>
                <a:gd name="T23" fmla="*/ 2143 h 3300"/>
                <a:gd name="T24" fmla="*/ 996 w 2249"/>
                <a:gd name="T25" fmla="*/ 1987 h 3300"/>
                <a:gd name="T26" fmla="*/ 950 w 2249"/>
                <a:gd name="T27" fmla="*/ 1850 h 3300"/>
                <a:gd name="T28" fmla="*/ 923 w 2249"/>
                <a:gd name="T29" fmla="*/ 1704 h 3300"/>
                <a:gd name="T30" fmla="*/ 896 w 2249"/>
                <a:gd name="T31" fmla="*/ 1590 h 3300"/>
                <a:gd name="T32" fmla="*/ 841 w 2249"/>
                <a:gd name="T33" fmla="*/ 1517 h 3300"/>
                <a:gd name="T34" fmla="*/ 777 w 2249"/>
                <a:gd name="T35" fmla="*/ 1435 h 3300"/>
                <a:gd name="T36" fmla="*/ 649 w 2249"/>
                <a:gd name="T37" fmla="*/ 1325 h 3300"/>
                <a:gd name="T38" fmla="*/ 484 w 2249"/>
                <a:gd name="T39" fmla="*/ 1188 h 3300"/>
                <a:gd name="T40" fmla="*/ 320 w 2249"/>
                <a:gd name="T41" fmla="*/ 1024 h 3300"/>
                <a:gd name="T42" fmla="*/ 173 w 2249"/>
                <a:gd name="T43" fmla="*/ 850 h 3300"/>
                <a:gd name="T44" fmla="*/ 109 w 2249"/>
                <a:gd name="T45" fmla="*/ 777 h 3300"/>
                <a:gd name="T46" fmla="*/ 73 w 2249"/>
                <a:gd name="T47" fmla="*/ 704 h 3300"/>
                <a:gd name="T48" fmla="*/ 54 w 2249"/>
                <a:gd name="T49" fmla="*/ 603 h 3300"/>
                <a:gd name="T50" fmla="*/ 27 w 2249"/>
                <a:gd name="T51" fmla="*/ 502 h 3300"/>
                <a:gd name="T52" fmla="*/ 0 w 2249"/>
                <a:gd name="T53" fmla="*/ 402 h 3300"/>
                <a:gd name="T54" fmla="*/ 9 w 2249"/>
                <a:gd name="T55" fmla="*/ 301 h 3300"/>
                <a:gd name="T56" fmla="*/ 164 w 2249"/>
                <a:gd name="T57" fmla="*/ 0 h 33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49"/>
                <a:gd name="T88" fmla="*/ 0 h 3300"/>
                <a:gd name="T89" fmla="*/ 2249 w 2249"/>
                <a:gd name="T90" fmla="*/ 3300 h 33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49" h="3300">
                  <a:moveTo>
                    <a:pt x="2249" y="3300"/>
                  </a:moveTo>
                  <a:lnTo>
                    <a:pt x="2130" y="3200"/>
                  </a:lnTo>
                  <a:lnTo>
                    <a:pt x="2029" y="3081"/>
                  </a:lnTo>
                  <a:lnTo>
                    <a:pt x="1974" y="2998"/>
                  </a:lnTo>
                  <a:lnTo>
                    <a:pt x="1920" y="2944"/>
                  </a:lnTo>
                  <a:lnTo>
                    <a:pt x="1718" y="2816"/>
                  </a:lnTo>
                  <a:lnTo>
                    <a:pt x="1554" y="2752"/>
                  </a:lnTo>
                  <a:lnTo>
                    <a:pt x="1408" y="2715"/>
                  </a:lnTo>
                  <a:lnTo>
                    <a:pt x="1316" y="2660"/>
                  </a:lnTo>
                  <a:lnTo>
                    <a:pt x="1225" y="2523"/>
                  </a:lnTo>
                  <a:lnTo>
                    <a:pt x="1170" y="2349"/>
                  </a:lnTo>
                  <a:lnTo>
                    <a:pt x="1069" y="2130"/>
                  </a:lnTo>
                  <a:lnTo>
                    <a:pt x="996" y="1974"/>
                  </a:lnTo>
                  <a:lnTo>
                    <a:pt x="950" y="1837"/>
                  </a:lnTo>
                  <a:lnTo>
                    <a:pt x="923" y="1691"/>
                  </a:lnTo>
                  <a:lnTo>
                    <a:pt x="896" y="1590"/>
                  </a:lnTo>
                  <a:lnTo>
                    <a:pt x="841" y="1517"/>
                  </a:lnTo>
                  <a:lnTo>
                    <a:pt x="777" y="1435"/>
                  </a:lnTo>
                  <a:lnTo>
                    <a:pt x="649" y="1325"/>
                  </a:lnTo>
                  <a:lnTo>
                    <a:pt x="484" y="1188"/>
                  </a:lnTo>
                  <a:lnTo>
                    <a:pt x="320" y="1024"/>
                  </a:lnTo>
                  <a:lnTo>
                    <a:pt x="173" y="850"/>
                  </a:lnTo>
                  <a:lnTo>
                    <a:pt x="109" y="777"/>
                  </a:lnTo>
                  <a:lnTo>
                    <a:pt x="73" y="704"/>
                  </a:lnTo>
                  <a:lnTo>
                    <a:pt x="54" y="603"/>
                  </a:lnTo>
                  <a:lnTo>
                    <a:pt x="27" y="502"/>
                  </a:lnTo>
                  <a:lnTo>
                    <a:pt x="0" y="402"/>
                  </a:lnTo>
                  <a:lnTo>
                    <a:pt x="9" y="301"/>
                  </a:lnTo>
                  <a:lnTo>
                    <a:pt x="164" y="0"/>
                  </a:lnTo>
                </a:path>
              </a:pathLst>
            </a:custGeom>
            <a:noFill/>
            <a:ln w="57150" cap="flat" cmpd="sng">
              <a:solidFill>
                <a:srgbClr val="33339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135A37F2-65CD-92D6-6A6E-52CFC68FAB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4" y="685"/>
              <a:ext cx="190" cy="205"/>
            </a:xfrm>
            <a:custGeom>
              <a:avLst/>
              <a:gdLst>
                <a:gd name="T0" fmla="*/ 873 w 149"/>
                <a:gd name="T1" fmla="*/ 0 h 161"/>
                <a:gd name="T2" fmla="*/ 0 w 149"/>
                <a:gd name="T3" fmla="*/ 1859 h 161"/>
                <a:gd name="T4" fmla="*/ 873 w 149"/>
                <a:gd name="T5" fmla="*/ 3722 h 161"/>
                <a:gd name="T6" fmla="*/ 2636 w 149"/>
                <a:gd name="T7" fmla="*/ 3722 h 161"/>
                <a:gd name="T8" fmla="*/ 3509 w 149"/>
                <a:gd name="T9" fmla="*/ 1859 h 161"/>
                <a:gd name="T10" fmla="*/ 2636 w 149"/>
                <a:gd name="T11" fmla="*/ 0 h 161"/>
                <a:gd name="T12" fmla="*/ 873 w 14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61"/>
                <a:gd name="T23" fmla="*/ 149 w 149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61">
                  <a:moveTo>
                    <a:pt x="37" y="0"/>
                  </a:moveTo>
                  <a:lnTo>
                    <a:pt x="0" y="80"/>
                  </a:lnTo>
                  <a:lnTo>
                    <a:pt x="37" y="161"/>
                  </a:lnTo>
                  <a:lnTo>
                    <a:pt x="112" y="161"/>
                  </a:lnTo>
                  <a:lnTo>
                    <a:pt x="149" y="80"/>
                  </a:lnTo>
                  <a:lnTo>
                    <a:pt x="112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4E4A9005-1DE5-B005-AB1E-D8F3C81345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5" y="742"/>
              <a:ext cx="5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C3288FC1-E82C-EB16-7AC2-8835189FBE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5" y="74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520A5027-101A-3AC6-8F86-3076AFB2C4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59" y="742"/>
              <a:ext cx="2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0C6D1BD0-9556-E44F-4B20-CF4582D03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4" y="685"/>
              <a:ext cx="190" cy="205"/>
            </a:xfrm>
            <a:custGeom>
              <a:avLst/>
              <a:gdLst>
                <a:gd name="T0" fmla="*/ 873 w 149"/>
                <a:gd name="T1" fmla="*/ 0 h 161"/>
                <a:gd name="T2" fmla="*/ 0 w 149"/>
                <a:gd name="T3" fmla="*/ 1859 h 161"/>
                <a:gd name="T4" fmla="*/ 873 w 149"/>
                <a:gd name="T5" fmla="*/ 3722 h 161"/>
                <a:gd name="T6" fmla="*/ 2636 w 149"/>
                <a:gd name="T7" fmla="*/ 3722 h 161"/>
                <a:gd name="T8" fmla="*/ 3509 w 149"/>
                <a:gd name="T9" fmla="*/ 1859 h 161"/>
                <a:gd name="T10" fmla="*/ 2636 w 149"/>
                <a:gd name="T11" fmla="*/ 0 h 161"/>
                <a:gd name="T12" fmla="*/ 873 w 14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61"/>
                <a:gd name="T23" fmla="*/ 149 w 149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61">
                  <a:moveTo>
                    <a:pt x="37" y="0"/>
                  </a:moveTo>
                  <a:lnTo>
                    <a:pt x="0" y="80"/>
                  </a:lnTo>
                  <a:lnTo>
                    <a:pt x="37" y="161"/>
                  </a:lnTo>
                  <a:lnTo>
                    <a:pt x="112" y="161"/>
                  </a:lnTo>
                  <a:lnTo>
                    <a:pt x="149" y="80"/>
                  </a:lnTo>
                  <a:lnTo>
                    <a:pt x="112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F360BC07-5AA6-A59D-E902-81850A1BB7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5" y="742"/>
              <a:ext cx="5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CC2F0DCC-49A7-5CB2-7CD5-CDBFC89656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4" y="72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 sz="3600" b="1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576F880-3B2D-D969-CB08-FE3793ADA6C0}"/>
              </a:ext>
            </a:extLst>
          </p:cNvPr>
          <p:cNvSpPr/>
          <p:nvPr userDrawn="1"/>
        </p:nvSpPr>
        <p:spPr>
          <a:xfrm>
            <a:off x="0" y="1800225"/>
            <a:ext cx="1628775" cy="5057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7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raq background.jpg">
            <a:extLst>
              <a:ext uri="{FF2B5EF4-FFF2-40B4-BE49-F238E27FC236}">
                <a16:creationId xmlns:a16="http://schemas.microsoft.com/office/drawing/2014/main" id="{774F1AE2-5A12-D24B-B273-92D4F1B4F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37778" r="14444" b="17302"/>
          <a:stretch>
            <a:fillRect/>
          </a:stretch>
        </p:blipFill>
        <p:spPr bwMode="auto">
          <a:xfrm>
            <a:off x="301625" y="0"/>
            <a:ext cx="828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96650DD9-9A2E-B910-AB64-D28676643942}"/>
              </a:ext>
            </a:extLst>
          </p:cNvPr>
          <p:cNvGrpSpPr>
            <a:grpSpLocks/>
          </p:cNvGrpSpPr>
          <p:nvPr/>
        </p:nvGrpSpPr>
        <p:grpSpPr bwMode="auto">
          <a:xfrm>
            <a:off x="7078663" y="1635125"/>
            <a:ext cx="255587" cy="247650"/>
            <a:chOff x="2561319" y="2603601"/>
            <a:chExt cx="255198" cy="248615"/>
          </a:xfrm>
        </p:grpSpPr>
        <p:grpSp>
          <p:nvGrpSpPr>
            <p:cNvPr id="4" name="Group 234">
              <a:extLst>
                <a:ext uri="{FF2B5EF4-FFF2-40B4-BE49-F238E27FC236}">
                  <a16:creationId xmlns:a16="http://schemas.microsoft.com/office/drawing/2014/main" id="{8DB48DBC-FB2C-51D5-F9DA-8EB00381157B}"/>
                </a:ext>
              </a:extLst>
            </p:cNvPr>
            <p:cNvGrpSpPr/>
            <p:nvPr/>
          </p:nvGrpSpPr>
          <p:grpSpPr>
            <a:xfrm>
              <a:off x="2588459" y="2603601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19B44DC4-B4C8-B093-00D0-46E64633F575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5BF43A7-2528-AD50-7218-D1019E2B4DEE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 Box 163">
              <a:extLst>
                <a:ext uri="{FF2B5EF4-FFF2-40B4-BE49-F238E27FC236}">
                  <a16:creationId xmlns:a16="http://schemas.microsoft.com/office/drawing/2014/main" id="{82D0425A-EF1C-26A8-DA57-196B65A8A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319" y="2606788"/>
              <a:ext cx="255198" cy="24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6</a:t>
              </a:r>
            </a:p>
          </p:txBody>
        </p:sp>
      </p:grpSp>
      <p:sp>
        <p:nvSpPr>
          <p:cNvPr id="8" name="Oval 127">
            <a:extLst>
              <a:ext uri="{FF2B5EF4-FFF2-40B4-BE49-F238E27FC236}">
                <a16:creationId xmlns:a16="http://schemas.microsoft.com/office/drawing/2014/main" id="{ED0964CC-8529-7BA5-A881-10766C948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2732088"/>
            <a:ext cx="217488" cy="19685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Oval 127">
            <a:extLst>
              <a:ext uri="{FF2B5EF4-FFF2-40B4-BE49-F238E27FC236}">
                <a16:creationId xmlns:a16="http://schemas.microsoft.com/office/drawing/2014/main" id="{769A52B8-3A7E-78CD-C7A2-34A98E602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241550"/>
            <a:ext cx="219075" cy="19685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Oval 127">
            <a:extLst>
              <a:ext uri="{FF2B5EF4-FFF2-40B4-BE49-F238E27FC236}">
                <a16:creationId xmlns:a16="http://schemas.microsoft.com/office/drawing/2014/main" id="{DA6131D3-5DB8-7180-F5EE-2D991FEDE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663575"/>
            <a:ext cx="217487" cy="19685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Oval 127">
            <a:extLst>
              <a:ext uri="{FF2B5EF4-FFF2-40B4-BE49-F238E27FC236}">
                <a16:creationId xmlns:a16="http://schemas.microsoft.com/office/drawing/2014/main" id="{EC5BE1B2-7A5F-27EE-FC40-C6B9F4BE9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968375"/>
            <a:ext cx="217487" cy="19685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85">
            <a:extLst>
              <a:ext uri="{FF2B5EF4-FFF2-40B4-BE49-F238E27FC236}">
                <a16:creationId xmlns:a16="http://schemas.microsoft.com/office/drawing/2014/main" id="{C0E5110A-9909-F26F-D51C-1E62AABA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742950"/>
            <a:ext cx="736600" cy="17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Text Box 86">
            <a:extLst>
              <a:ext uri="{FF2B5EF4-FFF2-40B4-BE49-F238E27FC236}">
                <a16:creationId xmlns:a16="http://schemas.microsoft.com/office/drawing/2014/main" id="{5404D4D0-4A6D-F548-AF79-C6738FC6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704850"/>
            <a:ext cx="825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Al Amarah</a:t>
            </a:r>
          </a:p>
        </p:txBody>
      </p:sp>
      <p:sp>
        <p:nvSpPr>
          <p:cNvPr id="14" name="Rectangle 85">
            <a:extLst>
              <a:ext uri="{FF2B5EF4-FFF2-40B4-BE49-F238E27FC236}">
                <a16:creationId xmlns:a16="http://schemas.microsoft.com/office/drawing/2014/main" id="{DBCFC8DB-AA11-09A9-BDDB-04A84593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2627313"/>
            <a:ext cx="900112" cy="1698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8996C615-FE57-8BA4-4B41-CC764CFA1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2600325"/>
            <a:ext cx="922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Al Nasiriyah</a:t>
            </a:r>
          </a:p>
        </p:txBody>
      </p:sp>
      <p:sp>
        <p:nvSpPr>
          <p:cNvPr id="16" name="Rectangle 85">
            <a:extLst>
              <a:ext uri="{FF2B5EF4-FFF2-40B4-BE49-F238E27FC236}">
                <a16:creationId xmlns:a16="http://schemas.microsoft.com/office/drawing/2014/main" id="{EC2C188E-9DA5-982D-62BD-890863B1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2049463"/>
            <a:ext cx="920750" cy="160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5A1645BC-B658-3EFB-4FB1-FFBB6D02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011363"/>
            <a:ext cx="936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Al Samawah</a:t>
            </a: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1A3976F6-0149-58BD-FBE7-301FEEFEF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569913"/>
            <a:ext cx="976312" cy="1698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6A2BF27C-BF01-18A5-0C1C-46209CBD1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542925"/>
            <a:ext cx="1023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Ad Diwnaiyah</a:t>
            </a:r>
          </a:p>
        </p:txBody>
      </p:sp>
      <p:sp>
        <p:nvSpPr>
          <p:cNvPr id="20" name="Rectangle 85">
            <a:extLst>
              <a:ext uri="{FF2B5EF4-FFF2-40B4-BE49-F238E27FC236}">
                <a16:creationId xmlns:a16="http://schemas.microsoft.com/office/drawing/2014/main" id="{363A385F-DE00-C1BD-1E6F-E5C16011E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536575"/>
            <a:ext cx="619125" cy="17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CFE385AC-69B6-CFBF-839F-D17BC21E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498475"/>
            <a:ext cx="661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Al Najaf</a:t>
            </a:r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id="{DA93EDAF-A7F8-D9A1-B558-8B741174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6426200"/>
            <a:ext cx="736600" cy="17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" name="Text Box 86">
            <a:extLst>
              <a:ext uri="{FF2B5EF4-FFF2-40B4-BE49-F238E27FC236}">
                <a16:creationId xmlns:a16="http://schemas.microsoft.com/office/drawing/2014/main" id="{4F92AEE2-332D-2DE7-8E1F-805A0813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75" y="6388100"/>
            <a:ext cx="874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Kuwait City</a:t>
            </a:r>
          </a:p>
        </p:txBody>
      </p:sp>
      <p:sp>
        <p:nvSpPr>
          <p:cNvPr id="24" name="Rectangle 85">
            <a:extLst>
              <a:ext uri="{FF2B5EF4-FFF2-40B4-BE49-F238E27FC236}">
                <a16:creationId xmlns:a16="http://schemas.microsoft.com/office/drawing/2014/main" id="{E051CB35-BAE5-9C46-1F2C-61909CA9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3454400"/>
            <a:ext cx="736600" cy="17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5" name="Text Box 86">
            <a:extLst>
              <a:ext uri="{FF2B5EF4-FFF2-40B4-BE49-F238E27FC236}">
                <a16:creationId xmlns:a16="http://schemas.microsoft.com/office/drawing/2014/main" id="{6D82FAC6-40CA-D157-5F42-5546485B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3416300"/>
            <a:ext cx="781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/>
              <a:t>Al Basrah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98F6471D-E776-BA81-75E3-B9827E9814AB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1604963"/>
            <a:ext cx="255588" cy="247650"/>
            <a:chOff x="2561319" y="2603601"/>
            <a:chExt cx="255198" cy="248615"/>
          </a:xfrm>
        </p:grpSpPr>
        <p:grpSp>
          <p:nvGrpSpPr>
            <p:cNvPr id="27" name="Group 234">
              <a:extLst>
                <a:ext uri="{FF2B5EF4-FFF2-40B4-BE49-F238E27FC236}">
                  <a16:creationId xmlns:a16="http://schemas.microsoft.com/office/drawing/2014/main" id="{794BD9A3-698A-E7F4-7D10-4B14F4BED1BA}"/>
                </a:ext>
              </a:extLst>
            </p:cNvPr>
            <p:cNvGrpSpPr/>
            <p:nvPr/>
          </p:nvGrpSpPr>
          <p:grpSpPr>
            <a:xfrm>
              <a:off x="2588459" y="2603601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9E3A4214-F4E4-58B3-6A90-E67F4C5275DB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374DF9C-EE4C-54AD-FE12-D193018A4F93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63">
              <a:extLst>
                <a:ext uri="{FF2B5EF4-FFF2-40B4-BE49-F238E27FC236}">
                  <a16:creationId xmlns:a16="http://schemas.microsoft.com/office/drawing/2014/main" id="{76B282B7-6057-9369-C0CF-4A0BF24CE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319" y="2606788"/>
              <a:ext cx="255198" cy="24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7</a:t>
              </a:r>
            </a:p>
          </p:txBody>
        </p:sp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79B45F06-5E48-990F-6ACC-FBABEA4C8E98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1606550"/>
            <a:ext cx="255587" cy="247650"/>
            <a:chOff x="2561319" y="2603601"/>
            <a:chExt cx="255198" cy="248615"/>
          </a:xfrm>
        </p:grpSpPr>
        <p:grpSp>
          <p:nvGrpSpPr>
            <p:cNvPr id="32" name="Group 234">
              <a:extLst>
                <a:ext uri="{FF2B5EF4-FFF2-40B4-BE49-F238E27FC236}">
                  <a16:creationId xmlns:a16="http://schemas.microsoft.com/office/drawing/2014/main" id="{54ACD400-DF31-69EE-E70F-5B0CA6872323}"/>
                </a:ext>
              </a:extLst>
            </p:cNvPr>
            <p:cNvGrpSpPr/>
            <p:nvPr/>
          </p:nvGrpSpPr>
          <p:grpSpPr>
            <a:xfrm>
              <a:off x="2588459" y="2603601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D33ACD13-6894-312F-E1DF-6EBF80651EE6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218AEF0-B721-9C8B-CD5C-4BC0266A2EBB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63">
              <a:extLst>
                <a:ext uri="{FF2B5EF4-FFF2-40B4-BE49-F238E27FC236}">
                  <a16:creationId xmlns:a16="http://schemas.microsoft.com/office/drawing/2014/main" id="{B77B2975-D0BD-4C79-182D-7555C2E5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319" y="2606788"/>
              <a:ext cx="255198" cy="24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1</a:t>
              </a: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1C1C77A6-684F-3562-0574-A28B1373FB68}"/>
              </a:ext>
            </a:extLst>
          </p:cNvPr>
          <p:cNvGrpSpPr>
            <a:grpSpLocks/>
          </p:cNvGrpSpPr>
          <p:nvPr/>
        </p:nvGrpSpPr>
        <p:grpSpPr bwMode="auto">
          <a:xfrm>
            <a:off x="2974975" y="1533525"/>
            <a:ext cx="255588" cy="247650"/>
            <a:chOff x="2561319" y="2603601"/>
            <a:chExt cx="255198" cy="248615"/>
          </a:xfrm>
        </p:grpSpPr>
        <p:grpSp>
          <p:nvGrpSpPr>
            <p:cNvPr id="37" name="Group 234">
              <a:extLst>
                <a:ext uri="{FF2B5EF4-FFF2-40B4-BE49-F238E27FC236}">
                  <a16:creationId xmlns:a16="http://schemas.microsoft.com/office/drawing/2014/main" id="{1CE0B671-2701-A6C2-4B20-119B0818C22C}"/>
                </a:ext>
              </a:extLst>
            </p:cNvPr>
            <p:cNvGrpSpPr/>
            <p:nvPr/>
          </p:nvGrpSpPr>
          <p:grpSpPr>
            <a:xfrm>
              <a:off x="2588459" y="2603601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39" name="Freeform 43">
                <a:extLst>
                  <a:ext uri="{FF2B5EF4-FFF2-40B4-BE49-F238E27FC236}">
                    <a16:creationId xmlns:a16="http://schemas.microsoft.com/office/drawing/2014/main" id="{6F189BEB-8B63-A911-DA99-CF87F0AA6B99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CAE722D-7087-9A5F-FAA2-153B7BB31BD0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63">
              <a:extLst>
                <a:ext uri="{FF2B5EF4-FFF2-40B4-BE49-F238E27FC236}">
                  <a16:creationId xmlns:a16="http://schemas.microsoft.com/office/drawing/2014/main" id="{B261B3C6-08D5-B793-4D36-EDE2FE328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319" y="2606788"/>
              <a:ext cx="255198" cy="24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8</a:t>
              </a: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C87BEF43-0592-41F0-32DE-5CEC92A66AAB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2438400"/>
            <a:ext cx="255588" cy="247650"/>
            <a:chOff x="2561319" y="2603601"/>
            <a:chExt cx="255198" cy="248615"/>
          </a:xfrm>
        </p:grpSpPr>
        <p:grpSp>
          <p:nvGrpSpPr>
            <p:cNvPr id="42" name="Group 234">
              <a:extLst>
                <a:ext uri="{FF2B5EF4-FFF2-40B4-BE49-F238E27FC236}">
                  <a16:creationId xmlns:a16="http://schemas.microsoft.com/office/drawing/2014/main" id="{062B132E-9ABF-D0B5-90E4-CFB36AF41308}"/>
                </a:ext>
              </a:extLst>
            </p:cNvPr>
            <p:cNvGrpSpPr/>
            <p:nvPr/>
          </p:nvGrpSpPr>
          <p:grpSpPr>
            <a:xfrm>
              <a:off x="2588459" y="2603601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44" name="Freeform 48">
                <a:extLst>
                  <a:ext uri="{FF2B5EF4-FFF2-40B4-BE49-F238E27FC236}">
                    <a16:creationId xmlns:a16="http://schemas.microsoft.com/office/drawing/2014/main" id="{345395AC-0D32-A8A2-FC51-0AF223E9A3A6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F41BCA9-34BA-A645-6283-4C81C3B48B85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 Box 163">
              <a:extLst>
                <a:ext uri="{FF2B5EF4-FFF2-40B4-BE49-F238E27FC236}">
                  <a16:creationId xmlns:a16="http://schemas.microsoft.com/office/drawing/2014/main" id="{6436E367-C0B6-8C6C-DC16-0033BB63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319" y="2606788"/>
              <a:ext cx="255198" cy="24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8</a:t>
              </a:r>
            </a:p>
          </p:txBody>
        </p:sp>
      </p:grpSp>
      <p:grpSp>
        <p:nvGrpSpPr>
          <p:cNvPr id="46" name="Group 10">
            <a:extLst>
              <a:ext uri="{FF2B5EF4-FFF2-40B4-BE49-F238E27FC236}">
                <a16:creationId xmlns:a16="http://schemas.microsoft.com/office/drawing/2014/main" id="{42629E45-36E2-F05E-AD69-522D84CD50BB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602038"/>
            <a:ext cx="255587" cy="247650"/>
            <a:chOff x="2561319" y="2603601"/>
            <a:chExt cx="255198" cy="248615"/>
          </a:xfrm>
        </p:grpSpPr>
        <p:grpSp>
          <p:nvGrpSpPr>
            <p:cNvPr id="47" name="Group 234">
              <a:extLst>
                <a:ext uri="{FF2B5EF4-FFF2-40B4-BE49-F238E27FC236}">
                  <a16:creationId xmlns:a16="http://schemas.microsoft.com/office/drawing/2014/main" id="{ED2C3CC0-B1E7-6579-387A-63A7E659C55E}"/>
                </a:ext>
              </a:extLst>
            </p:cNvPr>
            <p:cNvGrpSpPr/>
            <p:nvPr/>
          </p:nvGrpSpPr>
          <p:grpSpPr>
            <a:xfrm>
              <a:off x="2588459" y="2603601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49" name="Freeform 53">
                <a:extLst>
                  <a:ext uri="{FF2B5EF4-FFF2-40B4-BE49-F238E27FC236}">
                    <a16:creationId xmlns:a16="http://schemas.microsoft.com/office/drawing/2014/main" id="{C854DC9B-1017-93B4-BA39-ED29C0DF9D0C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E007BF1-7DC2-B459-7504-60968ACEC69A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 Box 163">
              <a:extLst>
                <a:ext uri="{FF2B5EF4-FFF2-40B4-BE49-F238E27FC236}">
                  <a16:creationId xmlns:a16="http://schemas.microsoft.com/office/drawing/2014/main" id="{403717EF-0811-22EE-481D-2A5EBD1A1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319" y="2606788"/>
              <a:ext cx="255198" cy="24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77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raq Background4.jpg">
            <a:extLst>
              <a:ext uri="{FF2B5EF4-FFF2-40B4-BE49-F238E27FC236}">
                <a16:creationId xmlns:a16="http://schemas.microsoft.com/office/drawing/2014/main" id="{39DABE1F-824C-F843-0719-51FE4BD39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35724" r="877" b="4028"/>
          <a:stretch>
            <a:fillRect/>
          </a:stretch>
        </p:blipFill>
        <p:spPr bwMode="auto">
          <a:xfrm>
            <a:off x="238125" y="0"/>
            <a:ext cx="837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3">
            <a:extLst>
              <a:ext uri="{FF2B5EF4-FFF2-40B4-BE49-F238E27FC236}">
                <a16:creationId xmlns:a16="http://schemas.microsoft.com/office/drawing/2014/main" id="{F79358F9-2CD2-FE6C-DB6E-57723DCB30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3788" y="5697538"/>
            <a:ext cx="1122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/>
              <a:t>IRAQ</a:t>
            </a:r>
          </a:p>
        </p:txBody>
      </p:sp>
      <p:sp>
        <p:nvSpPr>
          <p:cNvPr id="4" name="Text Box 84">
            <a:extLst>
              <a:ext uri="{FF2B5EF4-FFF2-40B4-BE49-F238E27FC236}">
                <a16:creationId xmlns:a16="http://schemas.microsoft.com/office/drawing/2014/main" id="{E427CE45-BED8-4C1D-E2B4-785FDCBC6A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29425" y="5843588"/>
            <a:ext cx="793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/>
              <a:t>KUWAIT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26495590-A248-8F07-7C44-BBF7C787F1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83500" y="6261100"/>
            <a:ext cx="874713" cy="244475"/>
            <a:chOff x="408864" y="6859042"/>
            <a:chExt cx="874713" cy="244475"/>
          </a:xfrm>
        </p:grpSpPr>
        <p:sp>
          <p:nvSpPr>
            <p:cNvPr id="6" name="Rectangle 85">
              <a:extLst>
                <a:ext uri="{FF2B5EF4-FFF2-40B4-BE49-F238E27FC236}">
                  <a16:creationId xmlns:a16="http://schemas.microsoft.com/office/drawing/2014/main" id="{602AAA2B-1782-72BC-5A14-E115250D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64" y="6897142"/>
              <a:ext cx="736600" cy="171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Text Box 86">
              <a:extLst>
                <a:ext uri="{FF2B5EF4-FFF2-40B4-BE49-F238E27FC236}">
                  <a16:creationId xmlns:a16="http://schemas.microsoft.com/office/drawing/2014/main" id="{36551A39-B5DA-A5CB-6562-2A8280C37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64" y="6859042"/>
              <a:ext cx="874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Kuwait City</a:t>
              </a:r>
            </a:p>
          </p:txBody>
        </p:sp>
      </p:grpSp>
      <p:grpSp>
        <p:nvGrpSpPr>
          <p:cNvPr id="8" name="Group 83">
            <a:extLst>
              <a:ext uri="{FF2B5EF4-FFF2-40B4-BE49-F238E27FC236}">
                <a16:creationId xmlns:a16="http://schemas.microsoft.com/office/drawing/2014/main" id="{14040C6E-B295-42D3-A154-5AF5092ABDF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31000" y="868363"/>
            <a:ext cx="676275" cy="215900"/>
            <a:chOff x="-914842" y="3611874"/>
            <a:chExt cx="676788" cy="215444"/>
          </a:xfrm>
        </p:grpSpPr>
        <p:sp>
          <p:nvSpPr>
            <p:cNvPr id="9" name="Rectangle 100">
              <a:extLst>
                <a:ext uri="{FF2B5EF4-FFF2-40B4-BE49-F238E27FC236}">
                  <a16:creationId xmlns:a16="http://schemas.microsoft.com/office/drawing/2014/main" id="{CFD8E284-6BF6-638A-3C1D-FD8E6DC4C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0826" y="3641972"/>
              <a:ext cx="568756" cy="1552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Text Box 106">
              <a:extLst>
                <a:ext uri="{FF2B5EF4-FFF2-40B4-BE49-F238E27FC236}">
                  <a16:creationId xmlns:a16="http://schemas.microsoft.com/office/drawing/2014/main" id="{26E8BD1E-E66D-8906-EF59-362AA0030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4842" y="3611874"/>
              <a:ext cx="6767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/>
                <a:t>Al Amarah</a:t>
              </a:r>
            </a:p>
          </p:txBody>
        </p:sp>
      </p:grpSp>
      <p:sp>
        <p:nvSpPr>
          <p:cNvPr id="11" name="Text Box 110">
            <a:extLst>
              <a:ext uri="{FF2B5EF4-FFF2-40B4-BE49-F238E27FC236}">
                <a16:creationId xmlns:a16="http://schemas.microsoft.com/office/drawing/2014/main" id="{A7AEF449-48C5-8AB4-6279-E9139E819E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3751214">
            <a:off x="5776119" y="4042569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b="1"/>
              <a:t>I MEF</a:t>
            </a:r>
          </a:p>
          <a:p>
            <a:pPr algn="ctr" eaLnBrk="1" hangingPunct="1">
              <a:defRPr/>
            </a:pPr>
            <a:r>
              <a:rPr lang="en-US" altLang="en-US" sz="800" b="1"/>
              <a:t>XXX</a:t>
            </a:r>
          </a:p>
          <a:p>
            <a:pPr algn="ctr" eaLnBrk="1" hangingPunct="1">
              <a:defRPr/>
            </a:pPr>
            <a:r>
              <a:rPr lang="en-US" altLang="en-US" sz="800" b="1"/>
              <a:t>V CORPS</a:t>
            </a:r>
          </a:p>
        </p:txBody>
      </p:sp>
      <p:sp>
        <p:nvSpPr>
          <p:cNvPr id="12" name="Text Box 153">
            <a:extLst>
              <a:ext uri="{FF2B5EF4-FFF2-40B4-BE49-F238E27FC236}">
                <a16:creationId xmlns:a16="http://schemas.microsoft.com/office/drawing/2014/main" id="{16EBB475-67CE-D24C-D058-6CC9FF6662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7433164">
            <a:off x="6229350" y="5624513"/>
            <a:ext cx="71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/>
              <a:t>The Berm</a:t>
            </a:r>
          </a:p>
        </p:txBody>
      </p:sp>
      <p:grpSp>
        <p:nvGrpSpPr>
          <p:cNvPr id="13" name="Group 196">
            <a:extLst>
              <a:ext uri="{FF2B5EF4-FFF2-40B4-BE49-F238E27FC236}">
                <a16:creationId xmlns:a16="http://schemas.microsoft.com/office/drawing/2014/main" id="{4994678E-6C93-9189-7B5C-C8D96F3057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207250" y="2332038"/>
            <a:ext cx="254000" cy="246062"/>
            <a:chOff x="8026400" y="3727450"/>
            <a:chExt cx="254000" cy="246063"/>
          </a:xfrm>
        </p:grpSpPr>
        <p:grpSp>
          <p:nvGrpSpPr>
            <p:cNvPr id="14" name="Group 233">
              <a:extLst>
                <a:ext uri="{FF2B5EF4-FFF2-40B4-BE49-F238E27FC236}">
                  <a16:creationId xmlns:a16="http://schemas.microsoft.com/office/drawing/2014/main" id="{050A63D5-7FC7-247D-ABC0-C8A85D88E300}"/>
                </a:ext>
              </a:extLst>
            </p:cNvPr>
            <p:cNvGrpSpPr/>
            <p:nvPr/>
          </p:nvGrpSpPr>
          <p:grpSpPr>
            <a:xfrm>
              <a:off x="8056377" y="3747854"/>
              <a:ext cx="197415" cy="194027"/>
              <a:chOff x="1023503" y="3931658"/>
              <a:chExt cx="1365954" cy="1342513"/>
            </a:xfrm>
            <a:solidFill>
              <a:schemeClr val="bg1"/>
            </a:solidFill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8E169041-FF7A-A297-AFAB-FB1BEC2C6B11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F4D7FE-B053-C5AA-44B9-207CCF0A3785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63">
              <a:extLst>
                <a:ext uri="{FF2B5EF4-FFF2-40B4-BE49-F238E27FC236}">
                  <a16:creationId xmlns:a16="http://schemas.microsoft.com/office/drawing/2014/main" id="{DB61AB67-7567-B0CC-448A-BC61DE943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400" y="3727450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6</a:t>
              </a:r>
            </a:p>
          </p:txBody>
        </p:sp>
      </p:grpSp>
      <p:grpSp>
        <p:nvGrpSpPr>
          <p:cNvPr id="18" name="Group 81">
            <a:extLst>
              <a:ext uri="{FF2B5EF4-FFF2-40B4-BE49-F238E27FC236}">
                <a16:creationId xmlns:a16="http://schemas.microsoft.com/office/drawing/2014/main" id="{155B01E5-0601-BF61-E198-1EA983E9A8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138" y="560388"/>
            <a:ext cx="557212" cy="215900"/>
            <a:chOff x="-1433369" y="4393958"/>
            <a:chExt cx="556563" cy="215444"/>
          </a:xfrm>
        </p:grpSpPr>
        <p:sp>
          <p:nvSpPr>
            <p:cNvPr id="19" name="Rectangle 97">
              <a:extLst>
                <a:ext uri="{FF2B5EF4-FFF2-40B4-BE49-F238E27FC236}">
                  <a16:creationId xmlns:a16="http://schemas.microsoft.com/office/drawing/2014/main" id="{781F941B-7EFD-782D-C6E5-5B603A3EB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81043" y="4425641"/>
              <a:ext cx="451911" cy="1520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Text Box 98">
              <a:extLst>
                <a:ext uri="{FF2B5EF4-FFF2-40B4-BE49-F238E27FC236}">
                  <a16:creationId xmlns:a16="http://schemas.microsoft.com/office/drawing/2014/main" id="{DE98D5F6-8CB7-C271-1FCD-582B6494C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3369" y="4393958"/>
              <a:ext cx="5565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/>
                <a:t>Al Najaf</a:t>
              </a:r>
            </a:p>
          </p:txBody>
        </p:sp>
      </p:grpSp>
      <p:grpSp>
        <p:nvGrpSpPr>
          <p:cNvPr id="21" name="Group 79">
            <a:extLst>
              <a:ext uri="{FF2B5EF4-FFF2-40B4-BE49-F238E27FC236}">
                <a16:creationId xmlns:a16="http://schemas.microsoft.com/office/drawing/2014/main" id="{6A52AAA9-81F3-A884-2B20-8B2D4EDD4C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167313" y="2625725"/>
            <a:ext cx="769937" cy="215900"/>
            <a:chOff x="-1981951" y="5545829"/>
            <a:chExt cx="769763" cy="215444"/>
          </a:xfrm>
        </p:grpSpPr>
        <p:sp>
          <p:nvSpPr>
            <p:cNvPr id="22" name="Rectangle 101">
              <a:extLst>
                <a:ext uri="{FF2B5EF4-FFF2-40B4-BE49-F238E27FC236}">
                  <a16:creationId xmlns:a16="http://schemas.microsoft.com/office/drawing/2014/main" id="{EC8C45C3-2047-2B70-A097-11ADBEC0D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5768" y="5582265"/>
              <a:ext cx="617397" cy="1425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Text Box 102">
              <a:extLst>
                <a:ext uri="{FF2B5EF4-FFF2-40B4-BE49-F238E27FC236}">
                  <a16:creationId xmlns:a16="http://schemas.microsoft.com/office/drawing/2014/main" id="{0D45B07A-0FB0-FC52-8804-9EF450D9B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81951" y="5545829"/>
              <a:ext cx="7697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/>
                <a:t>An Nasiriyah</a:t>
              </a:r>
            </a:p>
          </p:txBody>
        </p:sp>
      </p:grpSp>
      <p:grpSp>
        <p:nvGrpSpPr>
          <p:cNvPr id="24" name="Group 82">
            <a:extLst>
              <a:ext uri="{FF2B5EF4-FFF2-40B4-BE49-F238E27FC236}">
                <a16:creationId xmlns:a16="http://schemas.microsoft.com/office/drawing/2014/main" id="{2BD7F405-9618-41FC-2D05-EBC23A7F6A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30488" y="595313"/>
            <a:ext cx="815975" cy="214312"/>
            <a:chOff x="-883642" y="4395577"/>
            <a:chExt cx="816249" cy="215444"/>
          </a:xfrm>
        </p:grpSpPr>
        <p:sp>
          <p:nvSpPr>
            <p:cNvPr id="25" name="Rectangle 96">
              <a:extLst>
                <a:ext uri="{FF2B5EF4-FFF2-40B4-BE49-F238E27FC236}">
                  <a16:creationId xmlns:a16="http://schemas.microsoft.com/office/drawing/2014/main" id="{66B9F215-5A81-0B93-4041-5C6F8711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23297" y="4441857"/>
              <a:ext cx="695558" cy="1228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Text Box 99">
              <a:extLst>
                <a:ext uri="{FF2B5EF4-FFF2-40B4-BE49-F238E27FC236}">
                  <a16:creationId xmlns:a16="http://schemas.microsoft.com/office/drawing/2014/main" id="{E8D58BA5-8847-F9A3-0646-2BFAEF445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83642" y="4395577"/>
              <a:ext cx="8162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/>
                <a:t>Ad Diwaniyah</a:t>
              </a:r>
            </a:p>
          </p:txBody>
        </p:sp>
      </p:grpSp>
      <p:grpSp>
        <p:nvGrpSpPr>
          <p:cNvPr id="27" name="Group 222">
            <a:extLst>
              <a:ext uri="{FF2B5EF4-FFF2-40B4-BE49-F238E27FC236}">
                <a16:creationId xmlns:a16="http://schemas.microsoft.com/office/drawing/2014/main" id="{603DC6F2-B8A6-70B2-B36E-F8E4A7301D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918075" y="1693863"/>
            <a:ext cx="254000" cy="246062"/>
            <a:chOff x="5587849" y="1805164"/>
            <a:chExt cx="254000" cy="246063"/>
          </a:xfrm>
        </p:grpSpPr>
        <p:grpSp>
          <p:nvGrpSpPr>
            <p:cNvPr id="28" name="Group 233">
              <a:extLst>
                <a:ext uri="{FF2B5EF4-FFF2-40B4-BE49-F238E27FC236}">
                  <a16:creationId xmlns:a16="http://schemas.microsoft.com/office/drawing/2014/main" id="{382D1D67-AA63-53A5-EE51-C6455535A454}"/>
                </a:ext>
              </a:extLst>
            </p:cNvPr>
            <p:cNvGrpSpPr/>
            <p:nvPr/>
          </p:nvGrpSpPr>
          <p:grpSpPr>
            <a:xfrm>
              <a:off x="5617826" y="1825568"/>
              <a:ext cx="197415" cy="194027"/>
              <a:chOff x="1023503" y="3931658"/>
              <a:chExt cx="1365954" cy="1342513"/>
            </a:xfrm>
            <a:solidFill>
              <a:srgbClr val="DDDDDD"/>
            </a:solidFill>
          </p:grpSpPr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FC42419E-1B0A-22B7-DF78-ECE3BB477BC3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668FA75-9D5A-4129-8ED3-5080ABEDC629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63">
              <a:extLst>
                <a:ext uri="{FF2B5EF4-FFF2-40B4-BE49-F238E27FC236}">
                  <a16:creationId xmlns:a16="http://schemas.microsoft.com/office/drawing/2014/main" id="{CF958CC1-78BD-E0AE-5F7B-EF248ABA4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7849" y="1805164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7</a:t>
              </a:r>
            </a:p>
          </p:txBody>
        </p:sp>
      </p:grpSp>
      <p:grpSp>
        <p:nvGrpSpPr>
          <p:cNvPr id="32" name="Group 205">
            <a:extLst>
              <a:ext uri="{FF2B5EF4-FFF2-40B4-BE49-F238E27FC236}">
                <a16:creationId xmlns:a16="http://schemas.microsoft.com/office/drawing/2014/main" id="{3798C1A6-0E3B-8187-5BF9-9055BB03E4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09863" y="1236663"/>
            <a:ext cx="254000" cy="246062"/>
            <a:chOff x="5392460" y="3206229"/>
            <a:chExt cx="254000" cy="246063"/>
          </a:xfrm>
        </p:grpSpPr>
        <p:grpSp>
          <p:nvGrpSpPr>
            <p:cNvPr id="33" name="Group 233">
              <a:extLst>
                <a:ext uri="{FF2B5EF4-FFF2-40B4-BE49-F238E27FC236}">
                  <a16:creationId xmlns:a16="http://schemas.microsoft.com/office/drawing/2014/main" id="{0F3574A2-395E-98BD-10F6-EDF4FC8144EB}"/>
                </a:ext>
              </a:extLst>
            </p:cNvPr>
            <p:cNvGrpSpPr/>
            <p:nvPr/>
          </p:nvGrpSpPr>
          <p:grpSpPr>
            <a:xfrm>
              <a:off x="5422437" y="3226633"/>
              <a:ext cx="197415" cy="194027"/>
              <a:chOff x="1023503" y="3931658"/>
              <a:chExt cx="1365954" cy="1342513"/>
            </a:xfrm>
            <a:solidFill>
              <a:srgbClr val="FFCCCC"/>
            </a:solidFill>
          </p:grpSpPr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7E3B72E1-4F45-D6F9-5B20-5D60F8743A53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1052887-6F3F-D60E-5846-0CBE1B3936E4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63">
              <a:extLst>
                <a:ext uri="{FF2B5EF4-FFF2-40B4-BE49-F238E27FC236}">
                  <a16:creationId xmlns:a16="http://schemas.microsoft.com/office/drawing/2014/main" id="{C0179937-4748-CA6F-F8DF-60DA0D022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2460" y="3206229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8</a:t>
              </a:r>
            </a:p>
          </p:txBody>
        </p:sp>
      </p:grpSp>
      <p:grpSp>
        <p:nvGrpSpPr>
          <p:cNvPr id="37" name="Group 78">
            <a:extLst>
              <a:ext uri="{FF2B5EF4-FFF2-40B4-BE49-F238E27FC236}">
                <a16:creationId xmlns:a16="http://schemas.microsoft.com/office/drawing/2014/main" id="{DE9B602D-0CD9-3C28-5789-F4D5B362A2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2275" y="2070100"/>
            <a:ext cx="750888" cy="215900"/>
            <a:chOff x="-1621453" y="4758965"/>
            <a:chExt cx="752129" cy="215444"/>
          </a:xfrm>
        </p:grpSpPr>
        <p:sp>
          <p:nvSpPr>
            <p:cNvPr id="38" name="Rectangle 89">
              <a:extLst>
                <a:ext uri="{FF2B5EF4-FFF2-40B4-BE49-F238E27FC236}">
                  <a16:creationId xmlns:a16="http://schemas.microsoft.com/office/drawing/2014/main" id="{B371492D-6305-1A4C-8DA8-9DCEBFBB6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68978" y="4789064"/>
              <a:ext cx="647180" cy="1552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9" name="Text Box 103">
              <a:extLst>
                <a:ext uri="{FF2B5EF4-FFF2-40B4-BE49-F238E27FC236}">
                  <a16:creationId xmlns:a16="http://schemas.microsoft.com/office/drawing/2014/main" id="{69C692A1-4309-E458-B5F3-2FBDBFE10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21453" y="4758965"/>
              <a:ext cx="75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/>
                <a:t>As Samawah</a:t>
              </a:r>
            </a:p>
          </p:txBody>
        </p:sp>
      </p:grpSp>
      <p:grpSp>
        <p:nvGrpSpPr>
          <p:cNvPr id="40" name="Group 80">
            <a:extLst>
              <a:ext uri="{FF2B5EF4-FFF2-40B4-BE49-F238E27FC236}">
                <a16:creationId xmlns:a16="http://schemas.microsoft.com/office/drawing/2014/main" id="{82036C08-47BA-9ADC-3C91-E045A8E583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58075" y="3581400"/>
            <a:ext cx="627063" cy="215900"/>
            <a:chOff x="-1828800" y="6071353"/>
            <a:chExt cx="627095" cy="215444"/>
          </a:xfrm>
        </p:grpSpPr>
        <p:sp>
          <p:nvSpPr>
            <p:cNvPr id="41" name="Rectangle 105">
              <a:extLst>
                <a:ext uri="{FF2B5EF4-FFF2-40B4-BE49-F238E27FC236}">
                  <a16:creationId xmlns:a16="http://schemas.microsoft.com/office/drawing/2014/main" id="{65BCBD9C-5735-71E7-3231-A2E4D0C92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65297" y="6117294"/>
              <a:ext cx="500089" cy="123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2" name="Text Box 107">
              <a:extLst>
                <a:ext uri="{FF2B5EF4-FFF2-40B4-BE49-F238E27FC236}">
                  <a16:creationId xmlns:a16="http://schemas.microsoft.com/office/drawing/2014/main" id="{48A87741-5800-4B53-4E8B-14512CBFC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28800" y="6071353"/>
              <a:ext cx="62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 b="1"/>
                <a:t>Al Basrah</a:t>
              </a:r>
            </a:p>
          </p:txBody>
        </p:sp>
      </p:grpSp>
      <p:grpSp>
        <p:nvGrpSpPr>
          <p:cNvPr id="43" name="Group 230">
            <a:extLst>
              <a:ext uri="{FF2B5EF4-FFF2-40B4-BE49-F238E27FC236}">
                <a16:creationId xmlns:a16="http://schemas.microsoft.com/office/drawing/2014/main" id="{E75B62D2-269A-FFC5-2C8F-C0B6647C6D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7438" y="1550988"/>
            <a:ext cx="254000" cy="246062"/>
            <a:chOff x="5907442" y="3300847"/>
            <a:chExt cx="254000" cy="246063"/>
          </a:xfrm>
        </p:grpSpPr>
        <p:grpSp>
          <p:nvGrpSpPr>
            <p:cNvPr id="44" name="Group 233">
              <a:extLst>
                <a:ext uri="{FF2B5EF4-FFF2-40B4-BE49-F238E27FC236}">
                  <a16:creationId xmlns:a16="http://schemas.microsoft.com/office/drawing/2014/main" id="{FD77E3E1-5F4A-1CDB-86E3-19539CEC6D73}"/>
                </a:ext>
              </a:extLst>
            </p:cNvPr>
            <p:cNvGrpSpPr/>
            <p:nvPr/>
          </p:nvGrpSpPr>
          <p:grpSpPr>
            <a:xfrm>
              <a:off x="5937419" y="3321251"/>
              <a:ext cx="197415" cy="194027"/>
              <a:chOff x="1023503" y="3931658"/>
              <a:chExt cx="1365954" cy="1342513"/>
            </a:xfrm>
            <a:solidFill>
              <a:srgbClr val="FFFF99"/>
            </a:solidFill>
          </p:grpSpPr>
          <p:sp>
            <p:nvSpPr>
              <p:cNvPr id="46" name="Freeform 50">
                <a:extLst>
                  <a:ext uri="{FF2B5EF4-FFF2-40B4-BE49-F238E27FC236}">
                    <a16:creationId xmlns:a16="http://schemas.microsoft.com/office/drawing/2014/main" id="{4EEAC6A9-B326-D9C3-012C-6A2A5004EC15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6DCDE2-4F34-C1B6-A572-7484926AD039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63">
              <a:extLst>
                <a:ext uri="{FF2B5EF4-FFF2-40B4-BE49-F238E27FC236}">
                  <a16:creationId xmlns:a16="http://schemas.microsoft.com/office/drawing/2014/main" id="{B2C6640E-1D4D-5B9B-A3E9-2CA51B947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442" y="3300847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1</a:t>
              </a:r>
            </a:p>
          </p:txBody>
        </p:sp>
      </p:grpSp>
      <p:grpSp>
        <p:nvGrpSpPr>
          <p:cNvPr id="48" name="Group 205">
            <a:extLst>
              <a:ext uri="{FF2B5EF4-FFF2-40B4-BE49-F238E27FC236}">
                <a16:creationId xmlns:a16="http://schemas.microsoft.com/office/drawing/2014/main" id="{39DCF31E-33A9-61C9-8FC7-16FDF1231C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44975" y="2481263"/>
            <a:ext cx="254000" cy="246062"/>
            <a:chOff x="5392460" y="3206229"/>
            <a:chExt cx="254000" cy="246063"/>
          </a:xfrm>
        </p:grpSpPr>
        <p:grpSp>
          <p:nvGrpSpPr>
            <p:cNvPr id="49" name="Group 233">
              <a:extLst>
                <a:ext uri="{FF2B5EF4-FFF2-40B4-BE49-F238E27FC236}">
                  <a16:creationId xmlns:a16="http://schemas.microsoft.com/office/drawing/2014/main" id="{78DB4032-EE5B-DD19-E6E1-BC3F3754FF10}"/>
                </a:ext>
              </a:extLst>
            </p:cNvPr>
            <p:cNvGrpSpPr/>
            <p:nvPr/>
          </p:nvGrpSpPr>
          <p:grpSpPr>
            <a:xfrm>
              <a:off x="5422437" y="3226633"/>
              <a:ext cx="197415" cy="194027"/>
              <a:chOff x="1023503" y="3931658"/>
              <a:chExt cx="1365954" cy="1342513"/>
            </a:xfrm>
            <a:solidFill>
              <a:srgbClr val="FFCCCC"/>
            </a:solidFill>
          </p:grpSpPr>
          <p:sp>
            <p:nvSpPr>
              <p:cNvPr id="51" name="Freeform 55">
                <a:extLst>
                  <a:ext uri="{FF2B5EF4-FFF2-40B4-BE49-F238E27FC236}">
                    <a16:creationId xmlns:a16="http://schemas.microsoft.com/office/drawing/2014/main" id="{1AECD788-2A03-2A34-725F-0F40BAD5694B}"/>
                  </a:ext>
                </a:extLst>
              </p:cNvPr>
              <p:cNvSpPr/>
              <p:nvPr/>
            </p:nvSpPr>
            <p:spPr>
              <a:xfrm>
                <a:off x="1023503" y="3931658"/>
                <a:ext cx="1365954" cy="1342513"/>
              </a:xfrm>
              <a:custGeom>
                <a:avLst/>
                <a:gdLst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393372"/>
                  <a:gd name="connsiteY0" fmla="*/ 0 h 1360714"/>
                  <a:gd name="connsiteX1" fmla="*/ 838200 w 1393372"/>
                  <a:gd name="connsiteY1" fmla="*/ 54429 h 1360714"/>
                  <a:gd name="connsiteX2" fmla="*/ 1045029 w 1393372"/>
                  <a:gd name="connsiteY2" fmla="*/ 43543 h 1360714"/>
                  <a:gd name="connsiteX3" fmla="*/ 1197429 w 1393372"/>
                  <a:gd name="connsiteY3" fmla="*/ 10886 h 1360714"/>
                  <a:gd name="connsiteX4" fmla="*/ 1349829 w 1393372"/>
                  <a:gd name="connsiteY4" fmla="*/ 293914 h 1360714"/>
                  <a:gd name="connsiteX5" fmla="*/ 1393372 w 1393372"/>
                  <a:gd name="connsiteY5" fmla="*/ 566057 h 1360714"/>
                  <a:gd name="connsiteX6" fmla="*/ 1284515 w 1393372"/>
                  <a:gd name="connsiteY6" fmla="*/ 881743 h 1360714"/>
                  <a:gd name="connsiteX7" fmla="*/ 947058 w 1393372"/>
                  <a:gd name="connsiteY7" fmla="*/ 1262743 h 1360714"/>
                  <a:gd name="connsiteX8" fmla="*/ 772886 w 1393372"/>
                  <a:gd name="connsiteY8" fmla="*/ 1338943 h 1360714"/>
                  <a:gd name="connsiteX9" fmla="*/ 685800 w 1393372"/>
                  <a:gd name="connsiteY9" fmla="*/ 1360714 h 1360714"/>
                  <a:gd name="connsiteX10" fmla="*/ 576943 w 1393372"/>
                  <a:gd name="connsiteY10" fmla="*/ 1328057 h 1360714"/>
                  <a:gd name="connsiteX11" fmla="*/ 370115 w 1393372"/>
                  <a:gd name="connsiteY11" fmla="*/ 1240972 h 1360714"/>
                  <a:gd name="connsiteX12" fmla="*/ 97972 w 1393372"/>
                  <a:gd name="connsiteY12" fmla="*/ 936172 h 1360714"/>
                  <a:gd name="connsiteX13" fmla="*/ 0 w 1393372"/>
                  <a:gd name="connsiteY13" fmla="*/ 598714 h 1360714"/>
                  <a:gd name="connsiteX14" fmla="*/ 43543 w 1393372"/>
                  <a:gd name="connsiteY14" fmla="*/ 250372 h 1360714"/>
                  <a:gd name="connsiteX15" fmla="*/ 185058 w 1393372"/>
                  <a:gd name="connsiteY15" fmla="*/ 10886 h 1360714"/>
                  <a:gd name="connsiteX16" fmla="*/ 348343 w 1393372"/>
                  <a:gd name="connsiteY16" fmla="*/ 54429 h 1360714"/>
                  <a:gd name="connsiteX17" fmla="*/ 533400 w 1393372"/>
                  <a:gd name="connsiteY17" fmla="*/ 32657 h 1360714"/>
                  <a:gd name="connsiteX18" fmla="*/ 620486 w 1393372"/>
                  <a:gd name="connsiteY18" fmla="*/ 10886 h 1360714"/>
                  <a:gd name="connsiteX19" fmla="*/ 674915 w 1393372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74915 w 1404258"/>
                  <a:gd name="connsiteY0" fmla="*/ 0 h 1360714"/>
                  <a:gd name="connsiteX1" fmla="*/ 838200 w 1404258"/>
                  <a:gd name="connsiteY1" fmla="*/ 54429 h 1360714"/>
                  <a:gd name="connsiteX2" fmla="*/ 1045029 w 1404258"/>
                  <a:gd name="connsiteY2" fmla="*/ 43543 h 1360714"/>
                  <a:gd name="connsiteX3" fmla="*/ 1197429 w 1404258"/>
                  <a:gd name="connsiteY3" fmla="*/ 10886 h 1360714"/>
                  <a:gd name="connsiteX4" fmla="*/ 1349829 w 1404258"/>
                  <a:gd name="connsiteY4" fmla="*/ 293914 h 1360714"/>
                  <a:gd name="connsiteX5" fmla="*/ 1393372 w 1404258"/>
                  <a:gd name="connsiteY5" fmla="*/ 566057 h 1360714"/>
                  <a:gd name="connsiteX6" fmla="*/ 1284515 w 1404258"/>
                  <a:gd name="connsiteY6" fmla="*/ 881743 h 1360714"/>
                  <a:gd name="connsiteX7" fmla="*/ 947058 w 1404258"/>
                  <a:gd name="connsiteY7" fmla="*/ 1262743 h 1360714"/>
                  <a:gd name="connsiteX8" fmla="*/ 772886 w 1404258"/>
                  <a:gd name="connsiteY8" fmla="*/ 1338943 h 1360714"/>
                  <a:gd name="connsiteX9" fmla="*/ 685800 w 1404258"/>
                  <a:gd name="connsiteY9" fmla="*/ 1360714 h 1360714"/>
                  <a:gd name="connsiteX10" fmla="*/ 576943 w 1404258"/>
                  <a:gd name="connsiteY10" fmla="*/ 1328057 h 1360714"/>
                  <a:gd name="connsiteX11" fmla="*/ 370115 w 1404258"/>
                  <a:gd name="connsiteY11" fmla="*/ 1240972 h 1360714"/>
                  <a:gd name="connsiteX12" fmla="*/ 97972 w 1404258"/>
                  <a:gd name="connsiteY12" fmla="*/ 936172 h 1360714"/>
                  <a:gd name="connsiteX13" fmla="*/ 0 w 1404258"/>
                  <a:gd name="connsiteY13" fmla="*/ 598714 h 1360714"/>
                  <a:gd name="connsiteX14" fmla="*/ 43543 w 1404258"/>
                  <a:gd name="connsiteY14" fmla="*/ 250372 h 1360714"/>
                  <a:gd name="connsiteX15" fmla="*/ 185058 w 1404258"/>
                  <a:gd name="connsiteY15" fmla="*/ 10886 h 1360714"/>
                  <a:gd name="connsiteX16" fmla="*/ 348343 w 1404258"/>
                  <a:gd name="connsiteY16" fmla="*/ 54429 h 1360714"/>
                  <a:gd name="connsiteX17" fmla="*/ 533400 w 1404258"/>
                  <a:gd name="connsiteY17" fmla="*/ 32657 h 1360714"/>
                  <a:gd name="connsiteX18" fmla="*/ 620486 w 1404258"/>
                  <a:gd name="connsiteY18" fmla="*/ 10886 h 1360714"/>
                  <a:gd name="connsiteX19" fmla="*/ 674915 w 1404258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94129 w 1413329"/>
                  <a:gd name="connsiteY15" fmla="*/ 10886 h 1360714"/>
                  <a:gd name="connsiteX16" fmla="*/ 357414 w 1413329"/>
                  <a:gd name="connsiteY16" fmla="*/ 54429 h 1360714"/>
                  <a:gd name="connsiteX17" fmla="*/ 542471 w 1413329"/>
                  <a:gd name="connsiteY17" fmla="*/ 32657 h 1360714"/>
                  <a:gd name="connsiteX18" fmla="*/ 629557 w 1413329"/>
                  <a:gd name="connsiteY18" fmla="*/ 10886 h 1360714"/>
                  <a:gd name="connsiteX19" fmla="*/ 683986 w 1413329"/>
                  <a:gd name="connsiteY19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956129 w 1413329"/>
                  <a:gd name="connsiteY7" fmla="*/ 1262743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08529 w 1413329"/>
                  <a:gd name="connsiteY7" fmla="*/ 1132114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357414 w 1413329"/>
                  <a:gd name="connsiteY17" fmla="*/ 54429 h 1360714"/>
                  <a:gd name="connsiteX18" fmla="*/ 542471 w 1413329"/>
                  <a:gd name="connsiteY18" fmla="*/ 32657 h 1360714"/>
                  <a:gd name="connsiteX19" fmla="*/ 629557 w 1413329"/>
                  <a:gd name="connsiteY19" fmla="*/ 10886 h 1360714"/>
                  <a:gd name="connsiteX20" fmla="*/ 683986 w 1413329"/>
                  <a:gd name="connsiteY20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847271 w 1413329"/>
                  <a:gd name="connsiteY1" fmla="*/ 54429 h 1360714"/>
                  <a:gd name="connsiteX2" fmla="*/ 1054100 w 1413329"/>
                  <a:gd name="connsiteY2" fmla="*/ 43543 h 1360714"/>
                  <a:gd name="connsiteX3" fmla="*/ 1206500 w 1413329"/>
                  <a:gd name="connsiteY3" fmla="*/ 10886 h 1360714"/>
                  <a:gd name="connsiteX4" fmla="*/ 1358900 w 1413329"/>
                  <a:gd name="connsiteY4" fmla="*/ 293914 h 1360714"/>
                  <a:gd name="connsiteX5" fmla="*/ 1402443 w 1413329"/>
                  <a:gd name="connsiteY5" fmla="*/ 566057 h 1360714"/>
                  <a:gd name="connsiteX6" fmla="*/ 1293586 w 1413329"/>
                  <a:gd name="connsiteY6" fmla="*/ 881743 h 1360714"/>
                  <a:gd name="connsiteX7" fmla="*/ 1119415 w 1413329"/>
                  <a:gd name="connsiteY7" fmla="*/ 1153885 h 1360714"/>
                  <a:gd name="connsiteX8" fmla="*/ 781957 w 1413329"/>
                  <a:gd name="connsiteY8" fmla="*/ 1338943 h 1360714"/>
                  <a:gd name="connsiteX9" fmla="*/ 694871 w 1413329"/>
                  <a:gd name="connsiteY9" fmla="*/ 1360714 h 1360714"/>
                  <a:gd name="connsiteX10" fmla="*/ 586014 w 1413329"/>
                  <a:gd name="connsiteY10" fmla="*/ 1328057 h 1360714"/>
                  <a:gd name="connsiteX11" fmla="*/ 379186 w 1413329"/>
                  <a:gd name="connsiteY11" fmla="*/ 1240972 h 1360714"/>
                  <a:gd name="connsiteX12" fmla="*/ 107043 w 1413329"/>
                  <a:gd name="connsiteY12" fmla="*/ 936172 h 1360714"/>
                  <a:gd name="connsiteX13" fmla="*/ 9071 w 1413329"/>
                  <a:gd name="connsiteY13" fmla="*/ 598714 h 1360714"/>
                  <a:gd name="connsiteX14" fmla="*/ 52614 w 1413329"/>
                  <a:gd name="connsiteY14" fmla="*/ 250372 h 1360714"/>
                  <a:gd name="connsiteX15" fmla="*/ 139701 w 1413329"/>
                  <a:gd name="connsiteY15" fmla="*/ 76200 h 1360714"/>
                  <a:gd name="connsiteX16" fmla="*/ 194129 w 1413329"/>
                  <a:gd name="connsiteY16" fmla="*/ 10886 h 1360714"/>
                  <a:gd name="connsiteX17" fmla="*/ 245685 w 1413329"/>
                  <a:gd name="connsiteY17" fmla="*/ 22120 h 1360714"/>
                  <a:gd name="connsiteX18" fmla="*/ 357414 w 1413329"/>
                  <a:gd name="connsiteY18" fmla="*/ 54429 h 1360714"/>
                  <a:gd name="connsiteX19" fmla="*/ 542471 w 1413329"/>
                  <a:gd name="connsiteY19" fmla="*/ 32657 h 1360714"/>
                  <a:gd name="connsiteX20" fmla="*/ 629557 w 1413329"/>
                  <a:gd name="connsiteY20" fmla="*/ 10886 h 1360714"/>
                  <a:gd name="connsiteX21" fmla="*/ 683986 w 1413329"/>
                  <a:gd name="connsiteY21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79186 w 1413329"/>
                  <a:gd name="connsiteY12" fmla="*/ 1240972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9415 w 1413329"/>
                  <a:gd name="connsiteY8" fmla="*/ 1153885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357414 w 1413329"/>
                  <a:gd name="connsiteY19" fmla="*/ 54429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47271 w 1413329"/>
                  <a:gd name="connsiteY2" fmla="*/ 54429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054100 w 1413329"/>
                  <a:gd name="connsiteY3" fmla="*/ 43543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894820 w 1413329"/>
                  <a:gd name="connsiteY2" fmla="*/ 65401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15757 w 1413329"/>
                  <a:gd name="connsiteY8" fmla="*/ 1142912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683986 w 1413329"/>
                  <a:gd name="connsiteY0" fmla="*/ 0 h 1360714"/>
                  <a:gd name="connsiteX1" fmla="*/ 735803 w 1413329"/>
                  <a:gd name="connsiteY1" fmla="*/ 14805 h 1360714"/>
                  <a:gd name="connsiteX2" fmla="*/ 931396 w 1413329"/>
                  <a:gd name="connsiteY2" fmla="*/ 76374 h 1360714"/>
                  <a:gd name="connsiteX3" fmla="*/ 1138225 w 1413329"/>
                  <a:gd name="connsiteY3" fmla="*/ 25255 h 1360714"/>
                  <a:gd name="connsiteX4" fmla="*/ 1206500 w 1413329"/>
                  <a:gd name="connsiteY4" fmla="*/ 10886 h 1360714"/>
                  <a:gd name="connsiteX5" fmla="*/ 1358900 w 1413329"/>
                  <a:gd name="connsiteY5" fmla="*/ 293914 h 1360714"/>
                  <a:gd name="connsiteX6" fmla="*/ 1402443 w 1413329"/>
                  <a:gd name="connsiteY6" fmla="*/ 566057 h 1360714"/>
                  <a:gd name="connsiteX7" fmla="*/ 1293586 w 1413329"/>
                  <a:gd name="connsiteY7" fmla="*/ 881743 h 1360714"/>
                  <a:gd name="connsiteX8" fmla="*/ 1101127 w 1413329"/>
                  <a:gd name="connsiteY8" fmla="*/ 1131939 h 1360714"/>
                  <a:gd name="connsiteX9" fmla="*/ 781957 w 1413329"/>
                  <a:gd name="connsiteY9" fmla="*/ 1338943 h 1360714"/>
                  <a:gd name="connsiteX10" fmla="*/ 694871 w 1413329"/>
                  <a:gd name="connsiteY10" fmla="*/ 1360714 h 1360714"/>
                  <a:gd name="connsiteX11" fmla="*/ 586014 w 1413329"/>
                  <a:gd name="connsiteY11" fmla="*/ 1328057 h 1360714"/>
                  <a:gd name="connsiteX12" fmla="*/ 364556 w 1413329"/>
                  <a:gd name="connsiteY12" fmla="*/ 1211711 h 1360714"/>
                  <a:gd name="connsiteX13" fmla="*/ 107043 w 1413329"/>
                  <a:gd name="connsiteY13" fmla="*/ 936172 h 1360714"/>
                  <a:gd name="connsiteX14" fmla="*/ 9071 w 1413329"/>
                  <a:gd name="connsiteY14" fmla="*/ 598714 h 1360714"/>
                  <a:gd name="connsiteX15" fmla="*/ 52614 w 1413329"/>
                  <a:gd name="connsiteY15" fmla="*/ 250372 h 1360714"/>
                  <a:gd name="connsiteX16" fmla="*/ 139701 w 1413329"/>
                  <a:gd name="connsiteY16" fmla="*/ 76200 h 1360714"/>
                  <a:gd name="connsiteX17" fmla="*/ 194129 w 1413329"/>
                  <a:gd name="connsiteY17" fmla="*/ 10886 h 1360714"/>
                  <a:gd name="connsiteX18" fmla="*/ 245685 w 1413329"/>
                  <a:gd name="connsiteY18" fmla="*/ 22120 h 1360714"/>
                  <a:gd name="connsiteX19" fmla="*/ 412278 w 1413329"/>
                  <a:gd name="connsiteY19" fmla="*/ 61744 h 1360714"/>
                  <a:gd name="connsiteX20" fmla="*/ 542471 w 1413329"/>
                  <a:gd name="connsiteY20" fmla="*/ 32657 h 1360714"/>
                  <a:gd name="connsiteX21" fmla="*/ 629557 w 1413329"/>
                  <a:gd name="connsiteY21" fmla="*/ 10886 h 1360714"/>
                  <a:gd name="connsiteX22" fmla="*/ 683986 w 1413329"/>
                  <a:gd name="connsiteY22" fmla="*/ 0 h 1360714"/>
                  <a:gd name="connsiteX0" fmla="*/ 705931 w 1413329"/>
                  <a:gd name="connsiteY0" fmla="*/ 14717 h 1349828"/>
                  <a:gd name="connsiteX1" fmla="*/ 735803 w 1413329"/>
                  <a:gd name="connsiteY1" fmla="*/ 3919 h 1349828"/>
                  <a:gd name="connsiteX2" fmla="*/ 931396 w 1413329"/>
                  <a:gd name="connsiteY2" fmla="*/ 65488 h 1349828"/>
                  <a:gd name="connsiteX3" fmla="*/ 1138225 w 1413329"/>
                  <a:gd name="connsiteY3" fmla="*/ 14369 h 1349828"/>
                  <a:gd name="connsiteX4" fmla="*/ 1206500 w 1413329"/>
                  <a:gd name="connsiteY4" fmla="*/ 0 h 1349828"/>
                  <a:gd name="connsiteX5" fmla="*/ 1358900 w 1413329"/>
                  <a:gd name="connsiteY5" fmla="*/ 283028 h 1349828"/>
                  <a:gd name="connsiteX6" fmla="*/ 1402443 w 1413329"/>
                  <a:gd name="connsiteY6" fmla="*/ 555171 h 1349828"/>
                  <a:gd name="connsiteX7" fmla="*/ 1293586 w 1413329"/>
                  <a:gd name="connsiteY7" fmla="*/ 870857 h 1349828"/>
                  <a:gd name="connsiteX8" fmla="*/ 1101127 w 1413329"/>
                  <a:gd name="connsiteY8" fmla="*/ 1121053 h 1349828"/>
                  <a:gd name="connsiteX9" fmla="*/ 781957 w 1413329"/>
                  <a:gd name="connsiteY9" fmla="*/ 1328057 h 1349828"/>
                  <a:gd name="connsiteX10" fmla="*/ 694871 w 1413329"/>
                  <a:gd name="connsiteY10" fmla="*/ 1349828 h 1349828"/>
                  <a:gd name="connsiteX11" fmla="*/ 586014 w 1413329"/>
                  <a:gd name="connsiteY11" fmla="*/ 1317171 h 1349828"/>
                  <a:gd name="connsiteX12" fmla="*/ 364556 w 1413329"/>
                  <a:gd name="connsiteY12" fmla="*/ 1200825 h 1349828"/>
                  <a:gd name="connsiteX13" fmla="*/ 107043 w 1413329"/>
                  <a:gd name="connsiteY13" fmla="*/ 925286 h 1349828"/>
                  <a:gd name="connsiteX14" fmla="*/ 9071 w 1413329"/>
                  <a:gd name="connsiteY14" fmla="*/ 587828 h 1349828"/>
                  <a:gd name="connsiteX15" fmla="*/ 52614 w 1413329"/>
                  <a:gd name="connsiteY15" fmla="*/ 239486 h 1349828"/>
                  <a:gd name="connsiteX16" fmla="*/ 139701 w 1413329"/>
                  <a:gd name="connsiteY16" fmla="*/ 65314 h 1349828"/>
                  <a:gd name="connsiteX17" fmla="*/ 194129 w 1413329"/>
                  <a:gd name="connsiteY17" fmla="*/ 0 h 1349828"/>
                  <a:gd name="connsiteX18" fmla="*/ 245685 w 1413329"/>
                  <a:gd name="connsiteY18" fmla="*/ 11234 h 1349828"/>
                  <a:gd name="connsiteX19" fmla="*/ 412278 w 1413329"/>
                  <a:gd name="connsiteY19" fmla="*/ 50858 h 1349828"/>
                  <a:gd name="connsiteX20" fmla="*/ 542471 w 1413329"/>
                  <a:gd name="connsiteY20" fmla="*/ 21771 h 1349828"/>
                  <a:gd name="connsiteX21" fmla="*/ 629557 w 1413329"/>
                  <a:gd name="connsiteY21" fmla="*/ 0 h 1349828"/>
                  <a:gd name="connsiteX22" fmla="*/ 705931 w 1413329"/>
                  <a:gd name="connsiteY22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1436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06500 w 1413329"/>
                  <a:gd name="connsiteY3" fmla="*/ 0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38225 w 1413329"/>
                  <a:gd name="connsiteY2" fmla="*/ 2899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629557 w 1413329"/>
                  <a:gd name="connsiteY20" fmla="*/ 0 h 1349828"/>
                  <a:gd name="connsiteX21" fmla="*/ 705931 w 1413329"/>
                  <a:gd name="connsiteY21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2471 w 1413329"/>
                  <a:gd name="connsiteY19" fmla="*/ 21771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412278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14717 h 1349828"/>
                  <a:gd name="connsiteX1" fmla="*/ 931396 w 1413329"/>
                  <a:gd name="connsiteY1" fmla="*/ 65488 h 1349828"/>
                  <a:gd name="connsiteX2" fmla="*/ 1152856 w 1413329"/>
                  <a:gd name="connsiteY2" fmla="*/ 43629 h 1349828"/>
                  <a:gd name="connsiteX3" fmla="*/ 1221131 w 1413329"/>
                  <a:gd name="connsiteY3" fmla="*/ 7315 h 1349828"/>
                  <a:gd name="connsiteX4" fmla="*/ 1358900 w 1413329"/>
                  <a:gd name="connsiteY4" fmla="*/ 283028 h 1349828"/>
                  <a:gd name="connsiteX5" fmla="*/ 1402443 w 1413329"/>
                  <a:gd name="connsiteY5" fmla="*/ 555171 h 1349828"/>
                  <a:gd name="connsiteX6" fmla="*/ 1293586 w 1413329"/>
                  <a:gd name="connsiteY6" fmla="*/ 870857 h 1349828"/>
                  <a:gd name="connsiteX7" fmla="*/ 1101127 w 1413329"/>
                  <a:gd name="connsiteY7" fmla="*/ 1121053 h 1349828"/>
                  <a:gd name="connsiteX8" fmla="*/ 781957 w 1413329"/>
                  <a:gd name="connsiteY8" fmla="*/ 1328057 h 1349828"/>
                  <a:gd name="connsiteX9" fmla="*/ 694871 w 1413329"/>
                  <a:gd name="connsiteY9" fmla="*/ 1349828 h 1349828"/>
                  <a:gd name="connsiteX10" fmla="*/ 586014 w 1413329"/>
                  <a:gd name="connsiteY10" fmla="*/ 1317171 h 1349828"/>
                  <a:gd name="connsiteX11" fmla="*/ 364556 w 1413329"/>
                  <a:gd name="connsiteY11" fmla="*/ 1200825 h 1349828"/>
                  <a:gd name="connsiteX12" fmla="*/ 107043 w 1413329"/>
                  <a:gd name="connsiteY12" fmla="*/ 925286 h 1349828"/>
                  <a:gd name="connsiteX13" fmla="*/ 9071 w 1413329"/>
                  <a:gd name="connsiteY13" fmla="*/ 587828 h 1349828"/>
                  <a:gd name="connsiteX14" fmla="*/ 52614 w 1413329"/>
                  <a:gd name="connsiteY14" fmla="*/ 239486 h 1349828"/>
                  <a:gd name="connsiteX15" fmla="*/ 139701 w 1413329"/>
                  <a:gd name="connsiteY15" fmla="*/ 65314 h 1349828"/>
                  <a:gd name="connsiteX16" fmla="*/ 194129 w 1413329"/>
                  <a:gd name="connsiteY16" fmla="*/ 0 h 1349828"/>
                  <a:gd name="connsiteX17" fmla="*/ 245685 w 1413329"/>
                  <a:gd name="connsiteY17" fmla="*/ 11234 h 1349828"/>
                  <a:gd name="connsiteX18" fmla="*/ 364730 w 1413329"/>
                  <a:gd name="connsiteY18" fmla="*/ 50858 h 1349828"/>
                  <a:gd name="connsiteX19" fmla="*/ 546129 w 1413329"/>
                  <a:gd name="connsiteY19" fmla="*/ 54690 h 1349828"/>
                  <a:gd name="connsiteX20" fmla="*/ 705931 w 1413329"/>
                  <a:gd name="connsiteY20" fmla="*/ 14717 h 1349828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45685 w 1413329"/>
                  <a:gd name="connsiteY17" fmla="*/ 3919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413329"/>
                  <a:gd name="connsiteY0" fmla="*/ 7402 h 1342513"/>
                  <a:gd name="connsiteX1" fmla="*/ 931396 w 1413329"/>
                  <a:gd name="connsiteY1" fmla="*/ 58173 h 1342513"/>
                  <a:gd name="connsiteX2" fmla="*/ 1152856 w 1413329"/>
                  <a:gd name="connsiteY2" fmla="*/ 36314 h 1342513"/>
                  <a:gd name="connsiteX3" fmla="*/ 1221131 w 1413329"/>
                  <a:gd name="connsiteY3" fmla="*/ 0 h 1342513"/>
                  <a:gd name="connsiteX4" fmla="*/ 1358900 w 1413329"/>
                  <a:gd name="connsiteY4" fmla="*/ 275713 h 1342513"/>
                  <a:gd name="connsiteX5" fmla="*/ 1402443 w 1413329"/>
                  <a:gd name="connsiteY5" fmla="*/ 547856 h 1342513"/>
                  <a:gd name="connsiteX6" fmla="*/ 1293586 w 1413329"/>
                  <a:gd name="connsiteY6" fmla="*/ 863542 h 1342513"/>
                  <a:gd name="connsiteX7" fmla="*/ 1101127 w 1413329"/>
                  <a:gd name="connsiteY7" fmla="*/ 1113738 h 1342513"/>
                  <a:gd name="connsiteX8" fmla="*/ 781957 w 1413329"/>
                  <a:gd name="connsiteY8" fmla="*/ 1320742 h 1342513"/>
                  <a:gd name="connsiteX9" fmla="*/ 694871 w 1413329"/>
                  <a:gd name="connsiteY9" fmla="*/ 1342513 h 1342513"/>
                  <a:gd name="connsiteX10" fmla="*/ 586014 w 1413329"/>
                  <a:gd name="connsiteY10" fmla="*/ 1309856 h 1342513"/>
                  <a:gd name="connsiteX11" fmla="*/ 364556 w 1413329"/>
                  <a:gd name="connsiteY11" fmla="*/ 1193510 h 1342513"/>
                  <a:gd name="connsiteX12" fmla="*/ 107043 w 1413329"/>
                  <a:gd name="connsiteY12" fmla="*/ 917971 h 1342513"/>
                  <a:gd name="connsiteX13" fmla="*/ 9071 w 1413329"/>
                  <a:gd name="connsiteY13" fmla="*/ 580513 h 1342513"/>
                  <a:gd name="connsiteX14" fmla="*/ 52614 w 1413329"/>
                  <a:gd name="connsiteY14" fmla="*/ 232171 h 1342513"/>
                  <a:gd name="connsiteX15" fmla="*/ 139701 w 1413329"/>
                  <a:gd name="connsiteY15" fmla="*/ 57999 h 1342513"/>
                  <a:gd name="connsiteX16" fmla="*/ 168525 w 1413329"/>
                  <a:gd name="connsiteY16" fmla="*/ 7316 h 1342513"/>
                  <a:gd name="connsiteX17" fmla="*/ 231054 w 1413329"/>
                  <a:gd name="connsiteY17" fmla="*/ 29522 h 1342513"/>
                  <a:gd name="connsiteX18" fmla="*/ 364730 w 1413329"/>
                  <a:gd name="connsiteY18" fmla="*/ 43543 h 1342513"/>
                  <a:gd name="connsiteX19" fmla="*/ 546129 w 1413329"/>
                  <a:gd name="connsiteY19" fmla="*/ 47375 h 1342513"/>
                  <a:gd name="connsiteX20" fmla="*/ 705931 w 1413329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293586 w 1391557"/>
                  <a:gd name="connsiteY6" fmla="*/ 863542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11874 w 1391557"/>
                  <a:gd name="connsiteY6" fmla="*/ 874515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101127 w 1391557"/>
                  <a:gd name="connsiteY7" fmla="*/ 1113738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5931 w 1391557"/>
                  <a:gd name="connsiteY0" fmla="*/ 7402 h 1342513"/>
                  <a:gd name="connsiteX1" fmla="*/ 931396 w 1391557"/>
                  <a:gd name="connsiteY1" fmla="*/ 58173 h 1342513"/>
                  <a:gd name="connsiteX2" fmla="*/ 1152856 w 1391557"/>
                  <a:gd name="connsiteY2" fmla="*/ 36314 h 1342513"/>
                  <a:gd name="connsiteX3" fmla="*/ 1221131 w 1391557"/>
                  <a:gd name="connsiteY3" fmla="*/ 0 h 1342513"/>
                  <a:gd name="connsiteX4" fmla="*/ 1358900 w 1391557"/>
                  <a:gd name="connsiteY4" fmla="*/ 275713 h 1342513"/>
                  <a:gd name="connsiteX5" fmla="*/ 1376840 w 1391557"/>
                  <a:gd name="connsiteY5" fmla="*/ 569802 h 1342513"/>
                  <a:gd name="connsiteX6" fmla="*/ 1300901 w 1391557"/>
                  <a:gd name="connsiteY6" fmla="*/ 878173 h 1342513"/>
                  <a:gd name="connsiteX7" fmla="*/ 1093812 w 1391557"/>
                  <a:gd name="connsiteY7" fmla="*/ 1142999 h 1342513"/>
                  <a:gd name="connsiteX8" fmla="*/ 781957 w 1391557"/>
                  <a:gd name="connsiteY8" fmla="*/ 1320742 h 1342513"/>
                  <a:gd name="connsiteX9" fmla="*/ 694871 w 1391557"/>
                  <a:gd name="connsiteY9" fmla="*/ 1342513 h 1342513"/>
                  <a:gd name="connsiteX10" fmla="*/ 586014 w 1391557"/>
                  <a:gd name="connsiteY10" fmla="*/ 1309856 h 1342513"/>
                  <a:gd name="connsiteX11" fmla="*/ 364556 w 1391557"/>
                  <a:gd name="connsiteY11" fmla="*/ 1193510 h 1342513"/>
                  <a:gd name="connsiteX12" fmla="*/ 107043 w 1391557"/>
                  <a:gd name="connsiteY12" fmla="*/ 917971 h 1342513"/>
                  <a:gd name="connsiteX13" fmla="*/ 9071 w 1391557"/>
                  <a:gd name="connsiteY13" fmla="*/ 580513 h 1342513"/>
                  <a:gd name="connsiteX14" fmla="*/ 52614 w 1391557"/>
                  <a:gd name="connsiteY14" fmla="*/ 232171 h 1342513"/>
                  <a:gd name="connsiteX15" fmla="*/ 139701 w 1391557"/>
                  <a:gd name="connsiteY15" fmla="*/ 57999 h 1342513"/>
                  <a:gd name="connsiteX16" fmla="*/ 168525 w 1391557"/>
                  <a:gd name="connsiteY16" fmla="*/ 7316 h 1342513"/>
                  <a:gd name="connsiteX17" fmla="*/ 231054 w 1391557"/>
                  <a:gd name="connsiteY17" fmla="*/ 29522 h 1342513"/>
                  <a:gd name="connsiteX18" fmla="*/ 364730 w 1391557"/>
                  <a:gd name="connsiteY18" fmla="*/ 43543 h 1342513"/>
                  <a:gd name="connsiteX19" fmla="*/ 546129 w 1391557"/>
                  <a:gd name="connsiteY19" fmla="*/ 47375 h 1342513"/>
                  <a:gd name="connsiteX20" fmla="*/ 705931 w 1391557"/>
                  <a:gd name="connsiteY20" fmla="*/ 7402 h 1342513"/>
                  <a:gd name="connsiteX0" fmla="*/ 707760 w 1393386"/>
                  <a:gd name="connsiteY0" fmla="*/ 7402 h 1342513"/>
                  <a:gd name="connsiteX1" fmla="*/ 933225 w 1393386"/>
                  <a:gd name="connsiteY1" fmla="*/ 58173 h 1342513"/>
                  <a:gd name="connsiteX2" fmla="*/ 1154685 w 1393386"/>
                  <a:gd name="connsiteY2" fmla="*/ 36314 h 1342513"/>
                  <a:gd name="connsiteX3" fmla="*/ 1222960 w 1393386"/>
                  <a:gd name="connsiteY3" fmla="*/ 0 h 1342513"/>
                  <a:gd name="connsiteX4" fmla="*/ 1360729 w 1393386"/>
                  <a:gd name="connsiteY4" fmla="*/ 275713 h 1342513"/>
                  <a:gd name="connsiteX5" fmla="*/ 1378669 w 1393386"/>
                  <a:gd name="connsiteY5" fmla="*/ 569802 h 1342513"/>
                  <a:gd name="connsiteX6" fmla="*/ 1302730 w 1393386"/>
                  <a:gd name="connsiteY6" fmla="*/ 878173 h 1342513"/>
                  <a:gd name="connsiteX7" fmla="*/ 1095641 w 1393386"/>
                  <a:gd name="connsiteY7" fmla="*/ 1142999 h 1342513"/>
                  <a:gd name="connsiteX8" fmla="*/ 783786 w 1393386"/>
                  <a:gd name="connsiteY8" fmla="*/ 1320742 h 1342513"/>
                  <a:gd name="connsiteX9" fmla="*/ 696700 w 1393386"/>
                  <a:gd name="connsiteY9" fmla="*/ 1342513 h 1342513"/>
                  <a:gd name="connsiteX10" fmla="*/ 587843 w 1393386"/>
                  <a:gd name="connsiteY10" fmla="*/ 1309856 h 1342513"/>
                  <a:gd name="connsiteX11" fmla="*/ 366385 w 1393386"/>
                  <a:gd name="connsiteY11" fmla="*/ 1193510 h 1342513"/>
                  <a:gd name="connsiteX12" fmla="*/ 119845 w 1393386"/>
                  <a:gd name="connsiteY12" fmla="*/ 888710 h 1342513"/>
                  <a:gd name="connsiteX13" fmla="*/ 10900 w 1393386"/>
                  <a:gd name="connsiteY13" fmla="*/ 580513 h 1342513"/>
                  <a:gd name="connsiteX14" fmla="*/ 54443 w 1393386"/>
                  <a:gd name="connsiteY14" fmla="*/ 232171 h 1342513"/>
                  <a:gd name="connsiteX15" fmla="*/ 141530 w 1393386"/>
                  <a:gd name="connsiteY15" fmla="*/ 57999 h 1342513"/>
                  <a:gd name="connsiteX16" fmla="*/ 170354 w 1393386"/>
                  <a:gd name="connsiteY16" fmla="*/ 7316 h 1342513"/>
                  <a:gd name="connsiteX17" fmla="*/ 232883 w 1393386"/>
                  <a:gd name="connsiteY17" fmla="*/ 29522 h 1342513"/>
                  <a:gd name="connsiteX18" fmla="*/ 366559 w 1393386"/>
                  <a:gd name="connsiteY18" fmla="*/ 43543 h 1342513"/>
                  <a:gd name="connsiteX19" fmla="*/ 547958 w 1393386"/>
                  <a:gd name="connsiteY19" fmla="*/ 47375 h 1342513"/>
                  <a:gd name="connsiteX20" fmla="*/ 707760 w 1393386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340782 w 1367783"/>
                  <a:gd name="connsiteY11" fmla="*/ 1193510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2157 w 1367783"/>
                  <a:gd name="connsiteY0" fmla="*/ 7402 h 1342513"/>
                  <a:gd name="connsiteX1" fmla="*/ 907622 w 1367783"/>
                  <a:gd name="connsiteY1" fmla="*/ 58173 h 1342513"/>
                  <a:gd name="connsiteX2" fmla="*/ 1129082 w 1367783"/>
                  <a:gd name="connsiteY2" fmla="*/ 36314 h 1342513"/>
                  <a:gd name="connsiteX3" fmla="*/ 1197357 w 1367783"/>
                  <a:gd name="connsiteY3" fmla="*/ 0 h 1342513"/>
                  <a:gd name="connsiteX4" fmla="*/ 1335126 w 1367783"/>
                  <a:gd name="connsiteY4" fmla="*/ 275713 h 1342513"/>
                  <a:gd name="connsiteX5" fmla="*/ 1353066 w 1367783"/>
                  <a:gd name="connsiteY5" fmla="*/ 569802 h 1342513"/>
                  <a:gd name="connsiteX6" fmla="*/ 1277127 w 1367783"/>
                  <a:gd name="connsiteY6" fmla="*/ 878173 h 1342513"/>
                  <a:gd name="connsiteX7" fmla="*/ 1070038 w 1367783"/>
                  <a:gd name="connsiteY7" fmla="*/ 1142999 h 1342513"/>
                  <a:gd name="connsiteX8" fmla="*/ 758183 w 1367783"/>
                  <a:gd name="connsiteY8" fmla="*/ 1320742 h 1342513"/>
                  <a:gd name="connsiteX9" fmla="*/ 671097 w 1367783"/>
                  <a:gd name="connsiteY9" fmla="*/ 1342513 h 1342513"/>
                  <a:gd name="connsiteX10" fmla="*/ 562240 w 1367783"/>
                  <a:gd name="connsiteY10" fmla="*/ 1309856 h 1342513"/>
                  <a:gd name="connsiteX11" fmla="*/ 289576 w 1367783"/>
                  <a:gd name="connsiteY11" fmla="*/ 1138646 h 1342513"/>
                  <a:gd name="connsiteX12" fmla="*/ 94242 w 1367783"/>
                  <a:gd name="connsiteY12" fmla="*/ 888710 h 1342513"/>
                  <a:gd name="connsiteX13" fmla="*/ 10900 w 1367783"/>
                  <a:gd name="connsiteY13" fmla="*/ 565882 h 1342513"/>
                  <a:gd name="connsiteX14" fmla="*/ 28840 w 1367783"/>
                  <a:gd name="connsiteY14" fmla="*/ 232171 h 1342513"/>
                  <a:gd name="connsiteX15" fmla="*/ 115927 w 1367783"/>
                  <a:gd name="connsiteY15" fmla="*/ 57999 h 1342513"/>
                  <a:gd name="connsiteX16" fmla="*/ 144751 w 1367783"/>
                  <a:gd name="connsiteY16" fmla="*/ 7316 h 1342513"/>
                  <a:gd name="connsiteX17" fmla="*/ 207280 w 1367783"/>
                  <a:gd name="connsiteY17" fmla="*/ 29522 h 1342513"/>
                  <a:gd name="connsiteX18" fmla="*/ 340956 w 1367783"/>
                  <a:gd name="connsiteY18" fmla="*/ 43543 h 1342513"/>
                  <a:gd name="connsiteX19" fmla="*/ 522355 w 1367783"/>
                  <a:gd name="connsiteY19" fmla="*/ 47375 h 1342513"/>
                  <a:gd name="connsiteX20" fmla="*/ 682157 w 1367783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87747 w 1365954"/>
                  <a:gd name="connsiteY11" fmla="*/ 1138646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8032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80328 w 1365954"/>
                  <a:gd name="connsiteY20" fmla="*/ 7402 h 1342513"/>
                  <a:gd name="connsiteX0" fmla="*/ 665698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65698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593156 w 1365954"/>
                  <a:gd name="connsiteY21" fmla="*/ 18550 h 1342513"/>
                  <a:gd name="connsiteX0" fmla="*/ 643752 w 1365954"/>
                  <a:gd name="connsiteY0" fmla="*/ 7402 h 1342513"/>
                  <a:gd name="connsiteX1" fmla="*/ 905793 w 1365954"/>
                  <a:gd name="connsiteY1" fmla="*/ 58173 h 1342513"/>
                  <a:gd name="connsiteX2" fmla="*/ 1127253 w 1365954"/>
                  <a:gd name="connsiteY2" fmla="*/ 36314 h 1342513"/>
                  <a:gd name="connsiteX3" fmla="*/ 1195528 w 1365954"/>
                  <a:gd name="connsiteY3" fmla="*/ 0 h 1342513"/>
                  <a:gd name="connsiteX4" fmla="*/ 1333297 w 1365954"/>
                  <a:gd name="connsiteY4" fmla="*/ 275713 h 1342513"/>
                  <a:gd name="connsiteX5" fmla="*/ 1351237 w 1365954"/>
                  <a:gd name="connsiteY5" fmla="*/ 569802 h 1342513"/>
                  <a:gd name="connsiteX6" fmla="*/ 1275298 w 1365954"/>
                  <a:gd name="connsiteY6" fmla="*/ 878173 h 1342513"/>
                  <a:gd name="connsiteX7" fmla="*/ 1068209 w 1365954"/>
                  <a:gd name="connsiteY7" fmla="*/ 1142999 h 1342513"/>
                  <a:gd name="connsiteX8" fmla="*/ 756354 w 1365954"/>
                  <a:gd name="connsiteY8" fmla="*/ 1320742 h 1342513"/>
                  <a:gd name="connsiteX9" fmla="*/ 669268 w 1365954"/>
                  <a:gd name="connsiteY9" fmla="*/ 1342513 h 1342513"/>
                  <a:gd name="connsiteX10" fmla="*/ 560411 w 1365954"/>
                  <a:gd name="connsiteY10" fmla="*/ 1309856 h 1342513"/>
                  <a:gd name="connsiteX11" fmla="*/ 291405 w 1365954"/>
                  <a:gd name="connsiteY11" fmla="*/ 1156934 h 1342513"/>
                  <a:gd name="connsiteX12" fmla="*/ 81440 w 1365954"/>
                  <a:gd name="connsiteY12" fmla="*/ 896025 h 1342513"/>
                  <a:gd name="connsiteX13" fmla="*/ 9071 w 1365954"/>
                  <a:gd name="connsiteY13" fmla="*/ 565882 h 1342513"/>
                  <a:gd name="connsiteX14" fmla="*/ 27011 w 1365954"/>
                  <a:gd name="connsiteY14" fmla="*/ 232171 h 1342513"/>
                  <a:gd name="connsiteX15" fmla="*/ 114098 w 1365954"/>
                  <a:gd name="connsiteY15" fmla="*/ 57999 h 1342513"/>
                  <a:gd name="connsiteX16" fmla="*/ 142922 w 1365954"/>
                  <a:gd name="connsiteY16" fmla="*/ 7316 h 1342513"/>
                  <a:gd name="connsiteX17" fmla="*/ 205451 w 1365954"/>
                  <a:gd name="connsiteY17" fmla="*/ 29522 h 1342513"/>
                  <a:gd name="connsiteX18" fmla="*/ 339127 w 1365954"/>
                  <a:gd name="connsiteY18" fmla="*/ 43543 h 1342513"/>
                  <a:gd name="connsiteX19" fmla="*/ 520526 w 1365954"/>
                  <a:gd name="connsiteY19" fmla="*/ 47375 h 1342513"/>
                  <a:gd name="connsiteX20" fmla="*/ 643752 w 1365954"/>
                  <a:gd name="connsiteY20" fmla="*/ 7402 h 1342513"/>
                  <a:gd name="connsiteX21" fmla="*/ 643752 w 1365954"/>
                  <a:gd name="connsiteY21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43752 w 1365954"/>
                  <a:gd name="connsiteY21" fmla="*/ 7402 h 1342513"/>
                  <a:gd name="connsiteX22" fmla="*/ 643752 w 1365954"/>
                  <a:gd name="connsiteY22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27253 w 1365954"/>
                  <a:gd name="connsiteY3" fmla="*/ 3631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160591 w 1365954"/>
                  <a:gd name="connsiteY3" fmla="*/ 17264 h 1342513"/>
                  <a:gd name="connsiteX4" fmla="*/ 1195528 w 1365954"/>
                  <a:gd name="connsiteY4" fmla="*/ 0 h 1342513"/>
                  <a:gd name="connsiteX5" fmla="*/ 1333297 w 1365954"/>
                  <a:gd name="connsiteY5" fmla="*/ 275713 h 1342513"/>
                  <a:gd name="connsiteX6" fmla="*/ 1351237 w 1365954"/>
                  <a:gd name="connsiteY6" fmla="*/ 569802 h 1342513"/>
                  <a:gd name="connsiteX7" fmla="*/ 1275298 w 1365954"/>
                  <a:gd name="connsiteY7" fmla="*/ 878173 h 1342513"/>
                  <a:gd name="connsiteX8" fmla="*/ 1068209 w 1365954"/>
                  <a:gd name="connsiteY8" fmla="*/ 1142999 h 1342513"/>
                  <a:gd name="connsiteX9" fmla="*/ 756354 w 1365954"/>
                  <a:gd name="connsiteY9" fmla="*/ 1320742 h 1342513"/>
                  <a:gd name="connsiteX10" fmla="*/ 669268 w 1365954"/>
                  <a:gd name="connsiteY10" fmla="*/ 1342513 h 1342513"/>
                  <a:gd name="connsiteX11" fmla="*/ 560411 w 1365954"/>
                  <a:gd name="connsiteY11" fmla="*/ 1309856 h 1342513"/>
                  <a:gd name="connsiteX12" fmla="*/ 291405 w 1365954"/>
                  <a:gd name="connsiteY12" fmla="*/ 1156934 h 1342513"/>
                  <a:gd name="connsiteX13" fmla="*/ 81440 w 1365954"/>
                  <a:gd name="connsiteY13" fmla="*/ 896025 h 1342513"/>
                  <a:gd name="connsiteX14" fmla="*/ 9071 w 1365954"/>
                  <a:gd name="connsiteY14" fmla="*/ 565882 h 1342513"/>
                  <a:gd name="connsiteX15" fmla="*/ 27011 w 1365954"/>
                  <a:gd name="connsiteY15" fmla="*/ 232171 h 1342513"/>
                  <a:gd name="connsiteX16" fmla="*/ 114098 w 1365954"/>
                  <a:gd name="connsiteY16" fmla="*/ 57999 h 1342513"/>
                  <a:gd name="connsiteX17" fmla="*/ 142922 w 1365954"/>
                  <a:gd name="connsiteY17" fmla="*/ 7316 h 1342513"/>
                  <a:gd name="connsiteX18" fmla="*/ 205451 w 1365954"/>
                  <a:gd name="connsiteY18" fmla="*/ 29522 h 1342513"/>
                  <a:gd name="connsiteX19" fmla="*/ 339127 w 1365954"/>
                  <a:gd name="connsiteY19" fmla="*/ 43543 h 1342513"/>
                  <a:gd name="connsiteX20" fmla="*/ 520526 w 1365954"/>
                  <a:gd name="connsiteY20" fmla="*/ 47375 h 1342513"/>
                  <a:gd name="connsiteX21" fmla="*/ 600510 w 1365954"/>
                  <a:gd name="connsiteY21" fmla="*/ 25980 h 1342513"/>
                  <a:gd name="connsiteX22" fmla="*/ 643752 w 1365954"/>
                  <a:gd name="connsiteY22" fmla="*/ 7402 h 1342513"/>
                  <a:gd name="connsiteX23" fmla="*/ 643752 w 1365954"/>
                  <a:gd name="connsiteY23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520526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  <a:gd name="connsiteX0" fmla="*/ 643752 w 1365954"/>
                  <a:gd name="connsiteY0" fmla="*/ 7402 h 1342513"/>
                  <a:gd name="connsiteX1" fmla="*/ 693378 w 1365954"/>
                  <a:gd name="connsiteY1" fmla="*/ 18836 h 1342513"/>
                  <a:gd name="connsiteX2" fmla="*/ 905793 w 1365954"/>
                  <a:gd name="connsiteY2" fmla="*/ 58173 h 1342513"/>
                  <a:gd name="connsiteX3" fmla="*/ 1026753 w 1365954"/>
                  <a:gd name="connsiteY3" fmla="*/ 54555 h 1342513"/>
                  <a:gd name="connsiteX4" fmla="*/ 1160591 w 1365954"/>
                  <a:gd name="connsiteY4" fmla="*/ 17264 h 1342513"/>
                  <a:gd name="connsiteX5" fmla="*/ 1195528 w 1365954"/>
                  <a:gd name="connsiteY5" fmla="*/ 0 h 1342513"/>
                  <a:gd name="connsiteX6" fmla="*/ 1333297 w 1365954"/>
                  <a:gd name="connsiteY6" fmla="*/ 275713 h 1342513"/>
                  <a:gd name="connsiteX7" fmla="*/ 1351237 w 1365954"/>
                  <a:gd name="connsiteY7" fmla="*/ 569802 h 1342513"/>
                  <a:gd name="connsiteX8" fmla="*/ 1275298 w 1365954"/>
                  <a:gd name="connsiteY8" fmla="*/ 878173 h 1342513"/>
                  <a:gd name="connsiteX9" fmla="*/ 1068209 w 1365954"/>
                  <a:gd name="connsiteY9" fmla="*/ 1142999 h 1342513"/>
                  <a:gd name="connsiteX10" fmla="*/ 756354 w 1365954"/>
                  <a:gd name="connsiteY10" fmla="*/ 1320742 h 1342513"/>
                  <a:gd name="connsiteX11" fmla="*/ 669268 w 1365954"/>
                  <a:gd name="connsiteY11" fmla="*/ 1342513 h 1342513"/>
                  <a:gd name="connsiteX12" fmla="*/ 560411 w 1365954"/>
                  <a:gd name="connsiteY12" fmla="*/ 1309856 h 1342513"/>
                  <a:gd name="connsiteX13" fmla="*/ 291405 w 1365954"/>
                  <a:gd name="connsiteY13" fmla="*/ 1156934 h 1342513"/>
                  <a:gd name="connsiteX14" fmla="*/ 81440 w 1365954"/>
                  <a:gd name="connsiteY14" fmla="*/ 896025 h 1342513"/>
                  <a:gd name="connsiteX15" fmla="*/ 9071 w 1365954"/>
                  <a:gd name="connsiteY15" fmla="*/ 565882 h 1342513"/>
                  <a:gd name="connsiteX16" fmla="*/ 27011 w 1365954"/>
                  <a:gd name="connsiteY16" fmla="*/ 232171 h 1342513"/>
                  <a:gd name="connsiteX17" fmla="*/ 114098 w 1365954"/>
                  <a:gd name="connsiteY17" fmla="*/ 57999 h 1342513"/>
                  <a:gd name="connsiteX18" fmla="*/ 142922 w 1365954"/>
                  <a:gd name="connsiteY18" fmla="*/ 7316 h 1342513"/>
                  <a:gd name="connsiteX19" fmla="*/ 205451 w 1365954"/>
                  <a:gd name="connsiteY19" fmla="*/ 29522 h 1342513"/>
                  <a:gd name="connsiteX20" fmla="*/ 339127 w 1365954"/>
                  <a:gd name="connsiteY20" fmla="*/ 43543 h 1342513"/>
                  <a:gd name="connsiteX21" fmla="*/ 499095 w 1365954"/>
                  <a:gd name="connsiteY21" fmla="*/ 47375 h 1342513"/>
                  <a:gd name="connsiteX22" fmla="*/ 600510 w 1365954"/>
                  <a:gd name="connsiteY22" fmla="*/ 25980 h 1342513"/>
                  <a:gd name="connsiteX23" fmla="*/ 643752 w 1365954"/>
                  <a:gd name="connsiteY23" fmla="*/ 7402 h 1342513"/>
                  <a:gd name="connsiteX24" fmla="*/ 643752 w 1365954"/>
                  <a:gd name="connsiteY24" fmla="*/ 7402 h 134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65954" h="1342513">
                    <a:moveTo>
                      <a:pt x="643752" y="7402"/>
                    </a:moveTo>
                    <a:lnTo>
                      <a:pt x="693378" y="18836"/>
                    </a:lnTo>
                    <a:cubicBezTo>
                      <a:pt x="737052" y="27298"/>
                      <a:pt x="833481" y="55260"/>
                      <a:pt x="905793" y="58173"/>
                    </a:cubicBezTo>
                    <a:cubicBezTo>
                      <a:pt x="964927" y="61348"/>
                      <a:pt x="984287" y="61373"/>
                      <a:pt x="1026753" y="54555"/>
                    </a:cubicBezTo>
                    <a:cubicBezTo>
                      <a:pt x="1069219" y="47737"/>
                      <a:pt x="1136034" y="23578"/>
                      <a:pt x="1160591" y="17264"/>
                    </a:cubicBezTo>
                    <a:lnTo>
                      <a:pt x="1195528" y="0"/>
                    </a:lnTo>
                    <a:lnTo>
                      <a:pt x="1333297" y="275713"/>
                    </a:lnTo>
                    <a:cubicBezTo>
                      <a:pt x="1365954" y="368242"/>
                      <a:pt x="1360904" y="469392"/>
                      <a:pt x="1351237" y="569802"/>
                    </a:cubicBezTo>
                    <a:cubicBezTo>
                      <a:pt x="1341571" y="670212"/>
                      <a:pt x="1322469" y="782640"/>
                      <a:pt x="1275298" y="878173"/>
                    </a:cubicBezTo>
                    <a:cubicBezTo>
                      <a:pt x="1228127" y="973706"/>
                      <a:pt x="1157137" y="1059484"/>
                      <a:pt x="1068209" y="1142999"/>
                    </a:cubicBezTo>
                    <a:cubicBezTo>
                      <a:pt x="982938" y="1219199"/>
                      <a:pt x="799897" y="1304414"/>
                      <a:pt x="756354" y="1320742"/>
                    </a:cubicBezTo>
                    <a:lnTo>
                      <a:pt x="669268" y="1342513"/>
                    </a:lnTo>
                    <a:lnTo>
                      <a:pt x="560411" y="1309856"/>
                    </a:lnTo>
                    <a:cubicBezTo>
                      <a:pt x="507797" y="1289899"/>
                      <a:pt x="371233" y="1225906"/>
                      <a:pt x="291405" y="1156934"/>
                    </a:cubicBezTo>
                    <a:cubicBezTo>
                      <a:pt x="211577" y="1087962"/>
                      <a:pt x="128496" y="994534"/>
                      <a:pt x="81440" y="896025"/>
                    </a:cubicBezTo>
                    <a:cubicBezTo>
                      <a:pt x="34384" y="797516"/>
                      <a:pt x="18143" y="676524"/>
                      <a:pt x="9071" y="565882"/>
                    </a:cubicBezTo>
                    <a:cubicBezTo>
                      <a:pt x="0" y="455240"/>
                      <a:pt x="5239" y="319257"/>
                      <a:pt x="27011" y="232171"/>
                    </a:cubicBezTo>
                    <a:lnTo>
                      <a:pt x="114098" y="57999"/>
                    </a:lnTo>
                    <a:lnTo>
                      <a:pt x="142922" y="7316"/>
                    </a:lnTo>
                    <a:lnTo>
                      <a:pt x="205451" y="29522"/>
                    </a:lnTo>
                    <a:cubicBezTo>
                      <a:pt x="232665" y="36779"/>
                      <a:pt x="290186" y="40568"/>
                      <a:pt x="339127" y="43543"/>
                    </a:cubicBezTo>
                    <a:cubicBezTo>
                      <a:pt x="388068" y="46518"/>
                      <a:pt x="455531" y="50302"/>
                      <a:pt x="499095" y="47375"/>
                    </a:cubicBezTo>
                    <a:cubicBezTo>
                      <a:pt x="542659" y="44448"/>
                      <a:pt x="576400" y="32642"/>
                      <a:pt x="600510" y="25980"/>
                    </a:cubicBezTo>
                    <a:cubicBezTo>
                      <a:pt x="624620" y="19318"/>
                      <a:pt x="637339" y="10101"/>
                      <a:pt x="643752" y="7402"/>
                    </a:cubicBezTo>
                    <a:lnTo>
                      <a:pt x="643752" y="740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4C90008-1206-6EE5-FC00-B0B7190AD965}"/>
                  </a:ext>
                </a:extLst>
              </p:cNvPr>
              <p:cNvCxnSpPr/>
              <p:nvPr/>
            </p:nvCxnSpPr>
            <p:spPr>
              <a:xfrm flipV="1">
                <a:off x="1035100" y="4207371"/>
                <a:ext cx="1325358" cy="618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 Box 163">
              <a:extLst>
                <a:ext uri="{FF2B5EF4-FFF2-40B4-BE49-F238E27FC236}">
                  <a16:creationId xmlns:a16="http://schemas.microsoft.com/office/drawing/2014/main" id="{C21D39D3-740F-11F9-E0CB-F1F52FFE9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2460" y="3206229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b="1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2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56901CB9-6A5A-557C-BBEB-25CE5B835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8288"/>
            <a:ext cx="91059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C63F0-6D24-6FEC-C1E5-B1CD98C37CBD}"/>
              </a:ext>
            </a:extLst>
          </p:cNvPr>
          <p:cNvSpPr/>
          <p:nvPr userDrawn="1"/>
        </p:nvSpPr>
        <p:spPr>
          <a:xfrm>
            <a:off x="0" y="2417763"/>
            <a:ext cx="1890713" cy="444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FE037-9F98-7F15-D6D1-A5D5F6257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7A819-2A28-8C42-71A5-AAD82C6F8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AF4AA-E5B4-EF42-8CA7-4317C4650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D7552-6E9C-4F4F-B566-B77F8B1AB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157925-48E3-7222-2C8B-C21402AF6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51FA4C-DBFA-F907-8AF9-55CE47F48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978D5F-EC9E-37C6-354D-2C3B4BAA4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E674141F-18D7-48C4-BA3C-494CB102D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76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5C51-6F6C-E602-F7B2-951B3EBA0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73EB4-0882-D9A9-FF60-35C54871F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EB24E-F34E-ADCE-1A0D-F480A138D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F56D9-0943-4A06-8ADC-42C5E6E63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1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D5C44-B6B5-6FB5-99CB-4797C1E62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402F3-95D4-C14F-CFB2-50FF95C47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839E2-CA41-1D9D-7B7B-12546CFFE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FDC4F-F507-4B9A-A36D-4AB586D1B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7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A63F72-B08F-DA01-F945-D6D63FD9D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99F601-C103-0E33-7427-E9AC507C1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3DA2B3-F17D-3D78-60DA-B365AE906B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9F39FF-2062-CD8E-B8F7-573585B81F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34A28F-F81F-E7A4-EDDF-4712679956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4632716-8194-4CF5-858F-C6D958FC4A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40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5" Type="http://schemas.openxmlformats.org/officeDocument/2006/relationships/image" Target="../media/image43.png"/><Relationship Id="rId15" Type="http://schemas.openxmlformats.org/officeDocument/2006/relationships/image" Target="../media/image25.png"/><Relationship Id="rId10" Type="http://schemas.openxmlformats.org/officeDocument/2006/relationships/image" Target="../media/image38.png"/><Relationship Id="rId19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jpeg"/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3.jpeg"/><Relationship Id="rId10" Type="http://schemas.openxmlformats.org/officeDocument/2006/relationships/image" Target="../media/image21.png"/><Relationship Id="rId4" Type="http://schemas.openxmlformats.org/officeDocument/2006/relationships/image" Target="../media/image12.jpeg"/><Relationship Id="rId9" Type="http://schemas.openxmlformats.org/officeDocument/2006/relationships/image" Target="../media/image20.wmf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nas 1">
            <a:extLst>
              <a:ext uri="{FF2B5EF4-FFF2-40B4-BE49-F238E27FC236}">
                <a16:creationId xmlns:a16="http://schemas.microsoft.com/office/drawing/2014/main" id="{91445744-620E-AE34-790B-F17E01FC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3236"/>
          <a:stretch>
            <a:fillRect/>
          </a:stretch>
        </p:blipFill>
        <p:spPr bwMode="auto">
          <a:xfrm>
            <a:off x="0" y="617538"/>
            <a:ext cx="91630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2DF92A32-2236-51F2-66F7-1E24AE9A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4763"/>
            <a:ext cx="8515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5A143D50-348D-6125-3B69-4899E269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113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71B3CA1-FE63-37C9-792B-48816A82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0"/>
            <a:ext cx="4572000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B5CC7781-583D-98F4-886A-68B0D1D4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6581775"/>
            <a:ext cx="1577975" cy="2762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grpSp>
        <p:nvGrpSpPr>
          <p:cNvPr id="11271" name="Group 6">
            <a:extLst>
              <a:ext uri="{FF2B5EF4-FFF2-40B4-BE49-F238E27FC236}">
                <a16:creationId xmlns:a16="http://schemas.microsoft.com/office/drawing/2014/main" id="{2DE82612-7397-4905-EC8A-0DDFA08B509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-93663"/>
            <a:ext cx="4572000" cy="790576"/>
            <a:chOff x="4572001" y="-104123"/>
            <a:chExt cx="4571999" cy="790310"/>
          </a:xfrm>
        </p:grpSpPr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8BE08AC0-88B1-D726-9E2E-9D9CA132D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1" y="-10492"/>
              <a:ext cx="4571999" cy="64113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68575" tIns="34287" rIns="68575" bIns="34287" anchor="ctr"/>
            <a:lstStyle/>
            <a:p>
              <a:pPr marL="574675" indent="-60325">
                <a:defRPr/>
              </a:pPr>
              <a:endParaRPr lang="en-US" sz="1275" b="1" dirty="0">
                <a:solidFill>
                  <a:srgbClr val="969696"/>
                </a:solidFill>
              </a:endParaRPr>
            </a:p>
          </p:txBody>
        </p:sp>
        <p:pic>
          <p:nvPicPr>
            <p:cNvPr id="11276" name="Picture 8">
              <a:extLst>
                <a:ext uri="{FF2B5EF4-FFF2-40B4-BE49-F238E27FC236}">
                  <a16:creationId xmlns:a16="http://schemas.microsoft.com/office/drawing/2014/main" id="{18DB3175-BAA1-E9A0-A473-4EF89510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086" y="-104123"/>
              <a:ext cx="3979441" cy="79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9">
            <a:extLst>
              <a:ext uri="{FF2B5EF4-FFF2-40B4-BE49-F238E27FC236}">
                <a16:creationId xmlns:a16="http://schemas.microsoft.com/office/drawing/2014/main" id="{A488781B-AF1F-15CF-8627-F5E670FA7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2225"/>
            <a:ext cx="12779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A1AA1E0C-89DA-2524-B8D5-150F4BA0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733550"/>
            <a:ext cx="670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AMBUSH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AT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AN NASIRIYAH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FDB97A2F-823C-8780-8090-EFF78CD23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51815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507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MAINTENANCE COMPANY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4">
            <a:extLst>
              <a:ext uri="{FF2B5EF4-FFF2-40B4-BE49-F238E27FC236}">
                <a16:creationId xmlns:a16="http://schemas.microsoft.com/office/drawing/2014/main" id="{589531A1-1C55-C240-1E85-4B7010F80249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8616950" cy="6477000"/>
            <a:chOff x="0" y="381000"/>
            <a:chExt cx="8616950" cy="6477000"/>
          </a:xfrm>
        </p:grpSpPr>
        <p:sp>
          <p:nvSpPr>
            <p:cNvPr id="28677" name="Freeform 10">
              <a:extLst>
                <a:ext uri="{FF2B5EF4-FFF2-40B4-BE49-F238E27FC236}">
                  <a16:creationId xmlns:a16="http://schemas.microsoft.com/office/drawing/2014/main" id="{33F7E88A-5F15-BB16-CB6E-3004B434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089525"/>
              <a:ext cx="4387850" cy="1749425"/>
            </a:xfrm>
            <a:custGeom>
              <a:avLst/>
              <a:gdLst>
                <a:gd name="T0" fmla="*/ 2147483646 w 2768"/>
                <a:gd name="T1" fmla="*/ 2147483646 h 1104"/>
                <a:gd name="T2" fmla="*/ 2147483646 w 2768"/>
                <a:gd name="T3" fmla="*/ 2147483646 h 1104"/>
                <a:gd name="T4" fmla="*/ 2147483646 w 2768"/>
                <a:gd name="T5" fmla="*/ 2147483646 h 1104"/>
                <a:gd name="T6" fmla="*/ 2147483646 w 2768"/>
                <a:gd name="T7" fmla="*/ 2147483646 h 1104"/>
                <a:gd name="T8" fmla="*/ 2147483646 w 2768"/>
                <a:gd name="T9" fmla="*/ 2147483646 h 1104"/>
                <a:gd name="T10" fmla="*/ 2147483646 w 2768"/>
                <a:gd name="T11" fmla="*/ 2147483646 h 1104"/>
                <a:gd name="T12" fmla="*/ 2147483646 w 2768"/>
                <a:gd name="T13" fmla="*/ 2147483646 h 1104"/>
                <a:gd name="T14" fmla="*/ 2147483646 w 2768"/>
                <a:gd name="T15" fmla="*/ 2147483646 h 1104"/>
                <a:gd name="T16" fmla="*/ 2147483646 w 2768"/>
                <a:gd name="T17" fmla="*/ 0 h 1104"/>
                <a:gd name="T18" fmla="*/ 2147483646 w 2768"/>
                <a:gd name="T19" fmla="*/ 0 h 1104"/>
                <a:gd name="T20" fmla="*/ 2147483646 w 2768"/>
                <a:gd name="T21" fmla="*/ 2147483646 h 1104"/>
                <a:gd name="T22" fmla="*/ 2147483646 w 2768"/>
                <a:gd name="T23" fmla="*/ 2147483646 h 1104"/>
                <a:gd name="T24" fmla="*/ 2147483646 w 2768"/>
                <a:gd name="T25" fmla="*/ 2147483646 h 1104"/>
                <a:gd name="T26" fmla="*/ 2147483646 w 2768"/>
                <a:gd name="T27" fmla="*/ 2147483646 h 1104"/>
                <a:gd name="T28" fmla="*/ 0 w 2768"/>
                <a:gd name="T29" fmla="*/ 2147483646 h 1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68"/>
                <a:gd name="T46" fmla="*/ 0 h 1104"/>
                <a:gd name="T47" fmla="*/ 2768 w 2768"/>
                <a:gd name="T48" fmla="*/ 1104 h 1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68" h="1104">
                  <a:moveTo>
                    <a:pt x="2592" y="1104"/>
                  </a:moveTo>
                  <a:lnTo>
                    <a:pt x="2768" y="784"/>
                  </a:lnTo>
                  <a:lnTo>
                    <a:pt x="2528" y="640"/>
                  </a:lnTo>
                  <a:lnTo>
                    <a:pt x="2376" y="504"/>
                  </a:lnTo>
                  <a:lnTo>
                    <a:pt x="2160" y="352"/>
                  </a:lnTo>
                  <a:lnTo>
                    <a:pt x="1936" y="232"/>
                  </a:lnTo>
                  <a:lnTo>
                    <a:pt x="1736" y="120"/>
                  </a:lnTo>
                  <a:lnTo>
                    <a:pt x="1536" y="16"/>
                  </a:lnTo>
                  <a:lnTo>
                    <a:pt x="1408" y="0"/>
                  </a:lnTo>
                  <a:lnTo>
                    <a:pt x="1232" y="0"/>
                  </a:lnTo>
                  <a:lnTo>
                    <a:pt x="1048" y="8"/>
                  </a:lnTo>
                  <a:lnTo>
                    <a:pt x="880" y="32"/>
                  </a:lnTo>
                  <a:lnTo>
                    <a:pt x="672" y="40"/>
                  </a:lnTo>
                  <a:lnTo>
                    <a:pt x="344" y="56"/>
                  </a:lnTo>
                  <a:lnTo>
                    <a:pt x="0" y="16"/>
                  </a:lnTo>
                </a:path>
              </a:pathLst>
            </a:custGeom>
            <a:noFill/>
            <a:ln w="76200" cmpd="sng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12">
              <a:extLst>
                <a:ext uri="{FF2B5EF4-FFF2-40B4-BE49-F238E27FC236}">
                  <a16:creationId xmlns:a16="http://schemas.microsoft.com/office/drawing/2014/main" id="{ABC821CF-0267-EDA6-7732-F3BB04068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4741863"/>
              <a:ext cx="228600" cy="1627187"/>
            </a:xfrm>
            <a:custGeom>
              <a:avLst/>
              <a:gdLst>
                <a:gd name="T0" fmla="*/ 221773755 w 144"/>
                <a:gd name="T1" fmla="*/ 2147483647 h 1027"/>
                <a:gd name="T2" fmla="*/ 362902445 w 144"/>
                <a:gd name="T3" fmla="*/ 2147483647 h 1027"/>
                <a:gd name="T4" fmla="*/ 362902445 w 144"/>
                <a:gd name="T5" fmla="*/ 1945519782 h 1027"/>
                <a:gd name="T6" fmla="*/ 241934997 w 144"/>
                <a:gd name="T7" fmla="*/ 1584028954 h 1027"/>
                <a:gd name="T8" fmla="*/ 0 w 144"/>
                <a:gd name="T9" fmla="*/ 1222540106 h 1027"/>
                <a:gd name="T10" fmla="*/ 0 w 144"/>
                <a:gd name="T11" fmla="*/ 861049675 h 1027"/>
                <a:gd name="T12" fmla="*/ 120967498 w 144"/>
                <a:gd name="T13" fmla="*/ 499559045 h 1027"/>
                <a:gd name="T14" fmla="*/ 337700894 w 144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027"/>
                <a:gd name="T26" fmla="*/ 144 w 144"/>
                <a:gd name="T27" fmla="*/ 1027 h 10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027">
                  <a:moveTo>
                    <a:pt x="88" y="1027"/>
                  </a:moveTo>
                  <a:lnTo>
                    <a:pt x="144" y="907"/>
                  </a:lnTo>
                  <a:lnTo>
                    <a:pt x="144" y="775"/>
                  </a:lnTo>
                  <a:lnTo>
                    <a:pt x="96" y="631"/>
                  </a:lnTo>
                  <a:lnTo>
                    <a:pt x="0" y="487"/>
                  </a:lnTo>
                  <a:lnTo>
                    <a:pt x="0" y="343"/>
                  </a:lnTo>
                  <a:lnTo>
                    <a:pt x="48" y="199"/>
                  </a:lnTo>
                  <a:lnTo>
                    <a:pt x="134" y="0"/>
                  </a:lnTo>
                </a:path>
              </a:pathLst>
            </a:custGeom>
            <a:noFill/>
            <a:ln w="76200" cmpd="sng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9223" name="Freeform 13">
              <a:extLst>
                <a:ext uri="{FF2B5EF4-FFF2-40B4-BE49-F238E27FC236}">
                  <a16:creationId xmlns:a16="http://schemas.microsoft.com/office/drawing/2014/main" id="{7B9CBBA1-3CCE-6E4C-2897-F448F6E14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5" y="1563688"/>
              <a:ext cx="839788" cy="3178175"/>
            </a:xfrm>
            <a:custGeom>
              <a:avLst/>
              <a:gdLst>
                <a:gd name="T0" fmla="*/ 0 w 530"/>
                <a:gd name="T1" fmla="*/ 2147483647 h 2005"/>
                <a:gd name="T2" fmla="*/ 487067507 w 530"/>
                <a:gd name="T3" fmla="*/ 2147483647 h 2005"/>
                <a:gd name="T4" fmla="*/ 848602610 w 530"/>
                <a:gd name="T5" fmla="*/ 2147483647 h 2005"/>
                <a:gd name="T6" fmla="*/ 1089624824 w 530"/>
                <a:gd name="T7" fmla="*/ 2010096920 h 2005"/>
                <a:gd name="T8" fmla="*/ 1210137516 w 530"/>
                <a:gd name="T9" fmla="*/ 1527673453 h 2005"/>
                <a:gd name="T10" fmla="*/ 1330648623 w 530"/>
                <a:gd name="T11" fmla="*/ 562827114 h 2005"/>
                <a:gd name="T12" fmla="*/ 1330648623 w 530"/>
                <a:gd name="T13" fmla="*/ 0 h 20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2005"/>
                <a:gd name="T23" fmla="*/ 530 w 530"/>
                <a:gd name="T24" fmla="*/ 2005 h 20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2005">
                  <a:moveTo>
                    <a:pt x="0" y="2005"/>
                  </a:moveTo>
                  <a:lnTo>
                    <a:pt x="194" y="1472"/>
                  </a:lnTo>
                  <a:lnTo>
                    <a:pt x="338" y="1136"/>
                  </a:lnTo>
                  <a:lnTo>
                    <a:pt x="434" y="800"/>
                  </a:lnTo>
                  <a:lnTo>
                    <a:pt x="482" y="608"/>
                  </a:lnTo>
                  <a:lnTo>
                    <a:pt x="530" y="224"/>
                  </a:lnTo>
                  <a:lnTo>
                    <a:pt x="530" y="0"/>
                  </a:lnTo>
                </a:path>
              </a:pathLst>
            </a:custGeom>
            <a:noFill/>
            <a:ln w="76200" cmpd="sng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9224" name="Freeform 14">
              <a:extLst>
                <a:ext uri="{FF2B5EF4-FFF2-40B4-BE49-F238E27FC236}">
                  <a16:creationId xmlns:a16="http://schemas.microsoft.com/office/drawing/2014/main" id="{EC276075-9E22-C077-5C84-D890869CB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362075"/>
              <a:ext cx="1908175" cy="214313"/>
            </a:xfrm>
            <a:custGeom>
              <a:avLst/>
              <a:gdLst>
                <a:gd name="T0" fmla="*/ 2147483647 w 1203"/>
                <a:gd name="T1" fmla="*/ 337720991 h 136"/>
                <a:gd name="T2" fmla="*/ 2147483647 w 1203"/>
                <a:gd name="T3" fmla="*/ 258256603 h 136"/>
                <a:gd name="T4" fmla="*/ 1227792340 w 1203"/>
                <a:gd name="T5" fmla="*/ 139062335 h 136"/>
                <a:gd name="T6" fmla="*/ 0 w 120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3"/>
                <a:gd name="T13" fmla="*/ 0 h 136"/>
                <a:gd name="T14" fmla="*/ 1203 w 1203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3" h="136">
                  <a:moveTo>
                    <a:pt x="1203" y="136"/>
                  </a:moveTo>
                  <a:lnTo>
                    <a:pt x="872" y="104"/>
                  </a:lnTo>
                  <a:lnTo>
                    <a:pt x="488" y="56"/>
                  </a:ln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9225" name="Freeform 15">
              <a:extLst>
                <a:ext uri="{FF2B5EF4-FFF2-40B4-BE49-F238E27FC236}">
                  <a16:creationId xmlns:a16="http://schemas.microsoft.com/office/drawing/2014/main" id="{4FABEEA9-8089-200B-0ACE-9C9C5073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81000"/>
              <a:ext cx="304800" cy="1022350"/>
            </a:xfrm>
            <a:custGeom>
              <a:avLst/>
              <a:gdLst>
                <a:gd name="T0" fmla="*/ 483870045 w 192"/>
                <a:gd name="T1" fmla="*/ 1622980407 h 644"/>
                <a:gd name="T2" fmla="*/ 413305593 w 192"/>
                <a:gd name="T3" fmla="*/ 1159271832 h 644"/>
                <a:gd name="T4" fmla="*/ 362902484 w 192"/>
                <a:gd name="T5" fmla="*/ 897175682 h 644"/>
                <a:gd name="T6" fmla="*/ 241935022 w 192"/>
                <a:gd name="T7" fmla="*/ 443547530 h 644"/>
                <a:gd name="T8" fmla="*/ 0 w 192"/>
                <a:gd name="T9" fmla="*/ 0 h 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644"/>
                <a:gd name="T17" fmla="*/ 192 w 192"/>
                <a:gd name="T18" fmla="*/ 644 h 6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644">
                  <a:moveTo>
                    <a:pt x="192" y="644"/>
                  </a:moveTo>
                  <a:lnTo>
                    <a:pt x="164" y="460"/>
                  </a:lnTo>
                  <a:lnTo>
                    <a:pt x="144" y="356"/>
                  </a:lnTo>
                  <a:lnTo>
                    <a:pt x="96" y="176"/>
                  </a:ln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9226" name="Freeform 16">
              <a:extLst>
                <a:ext uri="{FF2B5EF4-FFF2-40B4-BE49-F238E27FC236}">
                  <a16:creationId xmlns:a16="http://schemas.microsoft.com/office/drawing/2014/main" id="{EEEFE2F4-92D7-F3A0-BD0C-F4D5E46B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6369050"/>
              <a:ext cx="269875" cy="471488"/>
            </a:xfrm>
            <a:custGeom>
              <a:avLst/>
              <a:gdLst>
                <a:gd name="T0" fmla="*/ 0 w 170"/>
                <a:gd name="T1" fmla="*/ 748487885 h 297"/>
                <a:gd name="T2" fmla="*/ 428426607 w 170"/>
                <a:gd name="T3" fmla="*/ 0 h 297"/>
                <a:gd name="T4" fmla="*/ 0 60000 65536"/>
                <a:gd name="T5" fmla="*/ 0 60000 65536"/>
                <a:gd name="T6" fmla="*/ 0 w 170"/>
                <a:gd name="T7" fmla="*/ 0 h 297"/>
                <a:gd name="T8" fmla="*/ 170 w 170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0" h="297">
                  <a:moveTo>
                    <a:pt x="0" y="297"/>
                  </a:moveTo>
                  <a:lnTo>
                    <a:pt x="170" y="0"/>
                  </a:lnTo>
                </a:path>
              </a:pathLst>
            </a:custGeom>
            <a:noFill/>
            <a:ln w="76200" cmpd="sng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28684" name="Oval 18">
              <a:extLst>
                <a:ext uri="{FF2B5EF4-FFF2-40B4-BE49-F238E27FC236}">
                  <a16:creationId xmlns:a16="http://schemas.microsoft.com/office/drawing/2014/main" id="{7B3D1A79-4675-2023-77FB-03509375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0" y="6070600"/>
              <a:ext cx="457200" cy="4556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85" name="AutoShape 19">
              <a:extLst>
                <a:ext uri="{FF2B5EF4-FFF2-40B4-BE49-F238E27FC236}">
                  <a16:creationId xmlns:a16="http://schemas.microsoft.com/office/drawing/2014/main" id="{DB8D304E-6981-5F1C-EECF-FBBCA149E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888" y="2098675"/>
              <a:ext cx="465137" cy="374650"/>
            </a:xfrm>
            <a:prstGeom prst="hexagon">
              <a:avLst>
                <a:gd name="adj" fmla="val 31038"/>
                <a:gd name="vf" fmla="val 11547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9436" tIns="29718" rIns="59436" bIns="2971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 sz="3600"/>
            </a:p>
          </p:txBody>
        </p:sp>
        <p:sp>
          <p:nvSpPr>
            <p:cNvPr id="28686" name="AutoShape 20">
              <a:extLst>
                <a:ext uri="{FF2B5EF4-FFF2-40B4-BE49-F238E27FC236}">
                  <a16:creationId xmlns:a16="http://schemas.microsoft.com/office/drawing/2014/main" id="{8A34CDD5-0CBB-E9E7-EB3B-5B6DA3538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4965700"/>
              <a:ext cx="463550" cy="376238"/>
            </a:xfrm>
            <a:prstGeom prst="hexagon">
              <a:avLst>
                <a:gd name="adj" fmla="val 30802"/>
                <a:gd name="vf" fmla="val 11547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9436" tIns="29718" rIns="59436" bIns="2971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/>
            </a:p>
          </p:txBody>
        </p:sp>
        <p:sp>
          <p:nvSpPr>
            <p:cNvPr id="28687" name="AutoShape 21">
              <a:extLst>
                <a:ext uri="{FF2B5EF4-FFF2-40B4-BE49-F238E27FC236}">
                  <a16:creationId xmlns:a16="http://schemas.microsoft.com/office/drawing/2014/main" id="{F5842598-304A-90E2-3F26-39D538E6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313" y="1541463"/>
              <a:ext cx="528637" cy="419100"/>
            </a:xfrm>
            <a:prstGeom prst="hexagon">
              <a:avLst>
                <a:gd name="adj" fmla="val 31534"/>
                <a:gd name="vf" fmla="val 11547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9436" tIns="29718" rIns="59436" bIns="2971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16</a:t>
              </a:r>
              <a:endParaRPr lang="en-US" altLang="en-US" sz="4000"/>
            </a:p>
          </p:txBody>
        </p:sp>
        <p:sp>
          <p:nvSpPr>
            <p:cNvPr id="28688" name="AutoShape 22">
              <a:extLst>
                <a:ext uri="{FF2B5EF4-FFF2-40B4-BE49-F238E27FC236}">
                  <a16:creationId xmlns:a16="http://schemas.microsoft.com/office/drawing/2014/main" id="{74E2A4B3-EA3F-F105-9FDD-C170CE41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488" y="3717925"/>
              <a:ext cx="554037" cy="481013"/>
            </a:xfrm>
            <a:prstGeom prst="hexagon">
              <a:avLst>
                <a:gd name="adj" fmla="val 28795"/>
                <a:gd name="vf" fmla="val 11547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9436" tIns="29718" rIns="59436" bIns="2971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7/8</a:t>
              </a:r>
              <a:endParaRPr lang="en-US" altLang="en-US" sz="4000"/>
            </a:p>
          </p:txBody>
        </p:sp>
        <p:sp>
          <p:nvSpPr>
            <p:cNvPr id="28689" name="Line 23">
              <a:extLst>
                <a:ext uri="{FF2B5EF4-FFF2-40B4-BE49-F238E27FC236}">
                  <a16:creationId xmlns:a16="http://schemas.microsoft.com/office/drawing/2014/main" id="{C63408EE-CE5F-9C37-C487-5F016717D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4413" y="3843338"/>
              <a:ext cx="593725" cy="1587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Text Box 35">
              <a:extLst>
                <a:ext uri="{FF2B5EF4-FFF2-40B4-BE49-F238E27FC236}">
                  <a16:creationId xmlns:a16="http://schemas.microsoft.com/office/drawing/2014/main" id="{11C3D4A1-8D54-2DF8-9596-8754C0DD6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572000"/>
              <a:ext cx="381000" cy="519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8691" name="Text Box 36">
              <a:extLst>
                <a:ext uri="{FF2B5EF4-FFF2-40B4-BE49-F238E27FC236}">
                  <a16:creationId xmlns:a16="http://schemas.microsoft.com/office/drawing/2014/main" id="{F1BDE024-1E8B-55BC-87DE-AF747C76E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16764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>
                  <a:latin typeface="Arial" panose="020B0604020202020204" pitchFamily="34" charset="0"/>
                </a:rPr>
                <a:t>An Nasiriyah</a:t>
              </a:r>
            </a:p>
          </p:txBody>
        </p:sp>
        <p:sp>
          <p:nvSpPr>
            <p:cNvPr id="28692" name="Text Box 37">
              <a:extLst>
                <a:ext uri="{FF2B5EF4-FFF2-40B4-BE49-F238E27FC236}">
                  <a16:creationId xmlns:a16="http://schemas.microsoft.com/office/drawing/2014/main" id="{1D5656F7-FF8B-37C4-5F7C-0AEBD95C1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24943">
              <a:off x="685800" y="4267200"/>
              <a:ext cx="1676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latin typeface="Arial" panose="020B0604020202020204" pitchFamily="34" charset="0"/>
                </a:rPr>
                <a:t>Euphrates River</a:t>
              </a:r>
            </a:p>
          </p:txBody>
        </p:sp>
        <p:sp>
          <p:nvSpPr>
            <p:cNvPr id="28693" name="Text Box 38">
              <a:extLst>
                <a:ext uri="{FF2B5EF4-FFF2-40B4-BE49-F238E27FC236}">
                  <a16:creationId xmlns:a16="http://schemas.microsoft.com/office/drawing/2014/main" id="{8285CBE0-49AD-373E-E555-1E4038D20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84586">
              <a:off x="5562600" y="2743200"/>
              <a:ext cx="1676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latin typeface="Arial" panose="020B0604020202020204" pitchFamily="34" charset="0"/>
                </a:rPr>
                <a:t>Saddam Canal</a:t>
              </a:r>
            </a:p>
          </p:txBody>
        </p:sp>
        <p:sp>
          <p:nvSpPr>
            <p:cNvPr id="28694" name="Text Box 39">
              <a:extLst>
                <a:ext uri="{FF2B5EF4-FFF2-40B4-BE49-F238E27FC236}">
                  <a16:creationId xmlns:a16="http://schemas.microsoft.com/office/drawing/2014/main" id="{847FE818-DC1D-88FA-96DE-7D7E3A235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6583363"/>
              <a:ext cx="9144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8695" name="AutoShape 34">
              <a:extLst>
                <a:ext uri="{FF2B5EF4-FFF2-40B4-BE49-F238E27FC236}">
                  <a16:creationId xmlns:a16="http://schemas.microsoft.com/office/drawing/2014/main" id="{CE4A575A-8C23-AA7E-823B-E4B24A552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263" y="3997484"/>
              <a:ext cx="304800" cy="533400"/>
            </a:xfrm>
            <a:prstGeom prst="upArrow">
              <a:avLst>
                <a:gd name="adj1" fmla="val 39583"/>
                <a:gd name="adj2" fmla="val 67189"/>
              </a:avLst>
            </a:prstGeom>
            <a:solidFill>
              <a:srgbClr val="FF0000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52126D14-7770-A34B-DBB5-745E92C0C970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676" name="Text Box 47">
            <a:extLst>
              <a:ext uri="{FF2B5EF4-FFF2-40B4-BE49-F238E27FC236}">
                <a16:creationId xmlns:a16="http://schemas.microsoft.com/office/drawing/2014/main" id="{ACEAF084-008C-DBF2-4028-91A3180C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38100"/>
            <a:ext cx="53086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Movement Through Nasiriyah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F82593-3B6E-F618-AD64-C5BE97B4BA2D}"/>
              </a:ext>
            </a:extLst>
          </p:cNvPr>
          <p:cNvSpPr/>
          <p:nvPr/>
        </p:nvSpPr>
        <p:spPr bwMode="auto">
          <a:xfrm>
            <a:off x="0" y="895350"/>
            <a:ext cx="9144000" cy="969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B6C6EE-848B-668D-7678-53857A2CC32D}"/>
              </a:ext>
            </a:extLst>
          </p:cNvPr>
          <p:cNvCxnSpPr>
            <a:stCxn id="2" idx="1"/>
            <a:endCxn id="2" idx="3"/>
          </p:cNvCxnSpPr>
          <p:nvPr/>
        </p:nvCxnSpPr>
        <p:spPr bwMode="auto">
          <a:xfrm rot="10800000" flipH="1">
            <a:off x="0" y="1379538"/>
            <a:ext cx="914400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5" name="Group 197">
            <a:extLst>
              <a:ext uri="{FF2B5EF4-FFF2-40B4-BE49-F238E27FC236}">
                <a16:creationId xmlns:a16="http://schemas.microsoft.com/office/drawing/2014/main" id="{6DC6F811-EF89-4F37-6FBE-1DF9D3D66245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1016000"/>
            <a:ext cx="796925" cy="760413"/>
            <a:chOff x="480065" y="994331"/>
            <a:chExt cx="796925" cy="760382"/>
          </a:xfrm>
        </p:grpSpPr>
        <p:sp>
          <p:nvSpPr>
            <p:cNvPr id="22693" name="Rectangle 206">
              <a:extLst>
                <a:ext uri="{FF2B5EF4-FFF2-40B4-BE49-F238E27FC236}">
                  <a16:creationId xmlns:a16="http://schemas.microsoft.com/office/drawing/2014/main" id="{D48050F8-1EE8-A422-6F5D-FD909B93D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5" y="1370538"/>
              <a:ext cx="7969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CPT KING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PV2 NACE</a:t>
              </a:r>
              <a:endParaRPr lang="en-US" altLang="en-US" b="1"/>
            </a:p>
          </p:txBody>
        </p:sp>
        <p:grpSp>
          <p:nvGrpSpPr>
            <p:cNvPr id="22694" name="Group 19">
              <a:extLst>
                <a:ext uri="{FF2B5EF4-FFF2-40B4-BE49-F238E27FC236}">
                  <a16:creationId xmlns:a16="http://schemas.microsoft.com/office/drawing/2014/main" id="{4F62B3C3-EAE4-37A0-4A9A-092841061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25" y="994331"/>
              <a:ext cx="723900" cy="344170"/>
              <a:chOff x="492125" y="915988"/>
              <a:chExt cx="723900" cy="344170"/>
            </a:xfrm>
          </p:grpSpPr>
          <p:pic>
            <p:nvPicPr>
              <p:cNvPr id="22695" name="Picture 236">
                <a:extLst>
                  <a:ext uri="{FF2B5EF4-FFF2-40B4-BE49-F238E27FC236}">
                    <a16:creationId xmlns:a16="http://schemas.microsoft.com/office/drawing/2014/main" id="{3AB8E8E5-9ECE-BFC8-6800-117725894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103" y="973763"/>
                <a:ext cx="717966" cy="28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96" name="Rectangle 237">
                <a:extLst>
                  <a:ext uri="{FF2B5EF4-FFF2-40B4-BE49-F238E27FC236}">
                    <a16:creationId xmlns:a16="http://schemas.microsoft.com/office/drawing/2014/main" id="{9D695990-C24E-E98E-1B0E-91BD6AD74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" y="955675"/>
                <a:ext cx="72390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3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97" name="Line 238">
                <a:extLst>
                  <a:ext uri="{FF2B5EF4-FFF2-40B4-BE49-F238E27FC236}">
                    <a16:creationId xmlns:a16="http://schemas.microsoft.com/office/drawing/2014/main" id="{BDA9CDFA-4AE4-1B6C-120D-965A966CD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025" y="915988"/>
                <a:ext cx="1588" cy="13970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8" name="Line 239">
                <a:extLst>
                  <a:ext uri="{FF2B5EF4-FFF2-40B4-BE49-F238E27FC236}">
                    <a16:creationId xmlns:a16="http://schemas.microsoft.com/office/drawing/2014/main" id="{65F4D92D-EBE0-333A-E644-AE481F487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813" y="915988"/>
                <a:ext cx="93663" cy="92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9" name="Line 240">
                <a:extLst>
                  <a:ext uri="{FF2B5EF4-FFF2-40B4-BE49-F238E27FC236}">
                    <a16:creationId xmlns:a16="http://schemas.microsoft.com/office/drawing/2014/main" id="{097E63D7-2D5F-9F5C-DA9F-5BF8F7C41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813" y="915988"/>
                <a:ext cx="93663" cy="92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6" name="Group 198">
            <a:extLst>
              <a:ext uri="{FF2B5EF4-FFF2-40B4-BE49-F238E27FC236}">
                <a16:creationId xmlns:a16="http://schemas.microsoft.com/office/drawing/2014/main" id="{C5AFD7D0-2FD0-36D5-4506-29516215E74A}"/>
              </a:ext>
            </a:extLst>
          </p:cNvPr>
          <p:cNvGrpSpPr>
            <a:grpSpLocks/>
          </p:cNvGrpSpPr>
          <p:nvPr/>
        </p:nvGrpSpPr>
        <p:grpSpPr bwMode="auto">
          <a:xfrm>
            <a:off x="1500188" y="957263"/>
            <a:ext cx="1803400" cy="817562"/>
            <a:chOff x="1500283" y="935274"/>
            <a:chExt cx="1803399" cy="817852"/>
          </a:xfrm>
        </p:grpSpPr>
        <p:sp>
          <p:nvSpPr>
            <p:cNvPr id="22669" name="Rectangle 165">
              <a:extLst>
                <a:ext uri="{FF2B5EF4-FFF2-40B4-BE49-F238E27FC236}">
                  <a16:creationId xmlns:a16="http://schemas.microsoft.com/office/drawing/2014/main" id="{47D339EC-22FF-051F-93A7-A415BC6D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283" y="1370538"/>
              <a:ext cx="13858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ZHANG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SGT CAMPBELL</a:t>
              </a:r>
              <a:endParaRPr lang="en-US" altLang="en-US" b="1"/>
            </a:p>
          </p:txBody>
        </p:sp>
        <p:grpSp>
          <p:nvGrpSpPr>
            <p:cNvPr id="22670" name="Group 54">
              <a:extLst>
                <a:ext uri="{FF2B5EF4-FFF2-40B4-BE49-F238E27FC236}">
                  <a16:creationId xmlns:a16="http://schemas.microsoft.com/office/drawing/2014/main" id="{D24D5418-E3D9-B354-EDB7-A4F68058A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633" y="935274"/>
              <a:ext cx="1797049" cy="403227"/>
              <a:chOff x="4044642" y="958529"/>
              <a:chExt cx="1797049" cy="403227"/>
            </a:xfrm>
          </p:grpSpPr>
          <p:pic>
            <p:nvPicPr>
              <p:cNvPr id="22671" name="Picture 167">
                <a:extLst>
                  <a:ext uri="{FF2B5EF4-FFF2-40B4-BE49-F238E27FC236}">
                    <a16:creationId xmlns:a16="http://schemas.microsoft.com/office/drawing/2014/main" id="{6973B59D-A16B-D782-7263-09E9C3CF9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867" y="1041335"/>
                <a:ext cx="1192824" cy="32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72" name="Picture 168">
                <a:extLst>
                  <a:ext uri="{FF2B5EF4-FFF2-40B4-BE49-F238E27FC236}">
                    <a16:creationId xmlns:a16="http://schemas.microsoft.com/office/drawing/2014/main" id="{D48B95B9-C397-CC74-BE33-79BC7611FA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642" y="999932"/>
                <a:ext cx="842095" cy="36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73" name="Line 175">
                <a:extLst>
                  <a:ext uri="{FF2B5EF4-FFF2-40B4-BE49-F238E27FC236}">
                    <a16:creationId xmlns:a16="http://schemas.microsoft.com/office/drawing/2014/main" id="{7FBC8FCC-518E-36C2-FF06-2349FFFBE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395" y="1197945"/>
                <a:ext cx="244815" cy="1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4" name="Line 177">
                <a:extLst>
                  <a:ext uri="{FF2B5EF4-FFF2-40B4-BE49-F238E27FC236}">
                    <a16:creationId xmlns:a16="http://schemas.microsoft.com/office/drawing/2014/main" id="{F50AAB2D-C5C5-EB95-0DA2-4001D5103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395" y="1197945"/>
                <a:ext cx="244815" cy="1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675" name="Picture 178">
                <a:extLst>
                  <a:ext uri="{FF2B5EF4-FFF2-40B4-BE49-F238E27FC236}">
                    <a16:creationId xmlns:a16="http://schemas.microsoft.com/office/drawing/2014/main" id="{D0C93D46-3FB4-5731-7BE3-227F5F1F5C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190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76" name="Rectangle 179">
                <a:extLst>
                  <a:ext uri="{FF2B5EF4-FFF2-40B4-BE49-F238E27FC236}">
                    <a16:creationId xmlns:a16="http://schemas.microsoft.com/office/drawing/2014/main" id="{DE14AE82-3425-6865-C5C1-94C07820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3355" y="9801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77" name="Rectangle 180">
                <a:extLst>
                  <a:ext uri="{FF2B5EF4-FFF2-40B4-BE49-F238E27FC236}">
                    <a16:creationId xmlns:a16="http://schemas.microsoft.com/office/drawing/2014/main" id="{18C419AC-7735-B3C8-B64F-9A5ED451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179" y="1012533"/>
                <a:ext cx="223980" cy="9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22678" name="Picture 181">
                <a:extLst>
                  <a:ext uri="{FF2B5EF4-FFF2-40B4-BE49-F238E27FC236}">
                    <a16:creationId xmlns:a16="http://schemas.microsoft.com/office/drawing/2014/main" id="{E08602DF-1044-4321-AE31-13FDD4506E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190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79" name="Rectangle 182">
                <a:extLst>
                  <a:ext uri="{FF2B5EF4-FFF2-40B4-BE49-F238E27FC236}">
                    <a16:creationId xmlns:a16="http://schemas.microsoft.com/office/drawing/2014/main" id="{FCA1F2C6-8795-C108-8D87-3E433DE39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3355" y="9801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80" name="Rectangle 183">
                <a:extLst>
                  <a:ext uri="{FF2B5EF4-FFF2-40B4-BE49-F238E27FC236}">
                    <a16:creationId xmlns:a16="http://schemas.microsoft.com/office/drawing/2014/main" id="{575C95A1-EA45-D988-D792-F27363C87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179" y="1012533"/>
                <a:ext cx="223980" cy="9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22681" name="Picture 184">
                <a:extLst>
                  <a:ext uri="{FF2B5EF4-FFF2-40B4-BE49-F238E27FC236}">
                    <a16:creationId xmlns:a16="http://schemas.microsoft.com/office/drawing/2014/main" id="{7265804A-4EB6-F464-7A95-76FE977946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263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82" name="Rectangle 185">
                <a:extLst>
                  <a:ext uri="{FF2B5EF4-FFF2-40B4-BE49-F238E27FC236}">
                    <a16:creationId xmlns:a16="http://schemas.microsoft.com/office/drawing/2014/main" id="{EB7BF25D-0619-8802-5CB5-38F0CA04B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373" y="9747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83" name="Rectangle 186">
                <a:extLst>
                  <a:ext uri="{FF2B5EF4-FFF2-40B4-BE49-F238E27FC236}">
                    <a16:creationId xmlns:a16="http://schemas.microsoft.com/office/drawing/2014/main" id="{62770252-1905-0E26-1599-10E759FE9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462" y="1007132"/>
                <a:ext cx="222244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22684" name="Picture 187">
                <a:extLst>
                  <a:ext uri="{FF2B5EF4-FFF2-40B4-BE49-F238E27FC236}">
                    <a16:creationId xmlns:a16="http://schemas.microsoft.com/office/drawing/2014/main" id="{E15AC88F-6021-CAD5-8E12-3AA9D9DDE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263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85" name="Rectangle 188">
                <a:extLst>
                  <a:ext uri="{FF2B5EF4-FFF2-40B4-BE49-F238E27FC236}">
                    <a16:creationId xmlns:a16="http://schemas.microsoft.com/office/drawing/2014/main" id="{9D82B3EF-D096-4F78-FE6A-D632273D6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373" y="9747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86" name="Rectangle 189">
                <a:extLst>
                  <a:ext uri="{FF2B5EF4-FFF2-40B4-BE49-F238E27FC236}">
                    <a16:creationId xmlns:a16="http://schemas.microsoft.com/office/drawing/2014/main" id="{5766FC0C-5A3A-985A-2D1D-6B419CFBA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462" y="1007132"/>
                <a:ext cx="222244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22687" name="Picture 190">
                <a:extLst>
                  <a:ext uri="{FF2B5EF4-FFF2-40B4-BE49-F238E27FC236}">
                    <a16:creationId xmlns:a16="http://schemas.microsoft.com/office/drawing/2014/main" id="{7671359C-29FF-EF93-3792-48BAA5C38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017" y="962129"/>
                <a:ext cx="326420" cy="216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88" name="Rectangle 191">
                <a:extLst>
                  <a:ext uri="{FF2B5EF4-FFF2-40B4-BE49-F238E27FC236}">
                    <a16:creationId xmlns:a16="http://schemas.microsoft.com/office/drawing/2014/main" id="{0DACFD0A-10EE-1273-FB69-62D0C548A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446" y="981931"/>
                <a:ext cx="354201" cy="167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89" name="Rectangle 192">
                <a:extLst>
                  <a:ext uri="{FF2B5EF4-FFF2-40B4-BE49-F238E27FC236}">
                    <a16:creationId xmlns:a16="http://schemas.microsoft.com/office/drawing/2014/main" id="{1870A739-0339-2414-96F9-AB1DF99CD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271" y="1016133"/>
                <a:ext cx="223980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22690" name="Picture 193">
                <a:extLst>
                  <a:ext uri="{FF2B5EF4-FFF2-40B4-BE49-F238E27FC236}">
                    <a16:creationId xmlns:a16="http://schemas.microsoft.com/office/drawing/2014/main" id="{D22FFF7F-61EF-A794-E01B-84EE2C4D4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017" y="962129"/>
                <a:ext cx="326420" cy="216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91" name="Rectangle 194">
                <a:extLst>
                  <a:ext uri="{FF2B5EF4-FFF2-40B4-BE49-F238E27FC236}">
                    <a16:creationId xmlns:a16="http://schemas.microsoft.com/office/drawing/2014/main" id="{3FF80A3F-0ECC-3649-C5B0-A7A1EF088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446" y="981931"/>
                <a:ext cx="354201" cy="167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92" name="Rectangle 195">
                <a:extLst>
                  <a:ext uri="{FF2B5EF4-FFF2-40B4-BE49-F238E27FC236}">
                    <a16:creationId xmlns:a16="http://schemas.microsoft.com/office/drawing/2014/main" id="{EF18D5BA-5399-0EF9-F277-5CC805E35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271" y="1016133"/>
                <a:ext cx="223980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795332D-DAE9-63A1-41E3-1137C21903BB}"/>
              </a:ext>
            </a:extLst>
          </p:cNvPr>
          <p:cNvSpPr/>
          <p:nvPr/>
        </p:nvSpPr>
        <p:spPr bwMode="auto">
          <a:xfrm>
            <a:off x="0" y="2444750"/>
            <a:ext cx="9144000" cy="968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5154E43-C2F5-7523-7CCC-B79C9DDDE8CE}"/>
              </a:ext>
            </a:extLst>
          </p:cNvPr>
          <p:cNvCxnSpPr>
            <a:stCxn id="59" idx="1"/>
            <a:endCxn id="59" idx="3"/>
          </p:cNvCxnSpPr>
          <p:nvPr/>
        </p:nvCxnSpPr>
        <p:spPr bwMode="auto">
          <a:xfrm rot="10800000" flipH="1">
            <a:off x="0" y="2928938"/>
            <a:ext cx="914400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C7E17B5-BBF4-3D5E-0FF9-8BA9EE0DF1A2}"/>
              </a:ext>
            </a:extLst>
          </p:cNvPr>
          <p:cNvSpPr/>
          <p:nvPr/>
        </p:nvSpPr>
        <p:spPr bwMode="auto">
          <a:xfrm>
            <a:off x="0" y="3994150"/>
            <a:ext cx="9144000" cy="968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D12342-B6B9-220A-1262-6B837494EDEE}"/>
              </a:ext>
            </a:extLst>
          </p:cNvPr>
          <p:cNvCxnSpPr>
            <a:stCxn id="61" idx="1"/>
            <a:endCxn id="61" idx="3"/>
          </p:cNvCxnSpPr>
          <p:nvPr/>
        </p:nvCxnSpPr>
        <p:spPr bwMode="auto">
          <a:xfrm rot="10800000" flipH="1">
            <a:off x="0" y="4478338"/>
            <a:ext cx="914400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1" name="Group 159">
            <a:extLst>
              <a:ext uri="{FF2B5EF4-FFF2-40B4-BE49-F238E27FC236}">
                <a16:creationId xmlns:a16="http://schemas.microsoft.com/office/drawing/2014/main" id="{EE0B2936-A5C5-BC69-CFA5-7C26949218C6}"/>
              </a:ext>
            </a:extLst>
          </p:cNvPr>
          <p:cNvGrpSpPr>
            <a:grpSpLocks/>
          </p:cNvGrpSpPr>
          <p:nvPr/>
        </p:nvGrpSpPr>
        <p:grpSpPr bwMode="auto">
          <a:xfrm>
            <a:off x="3944938" y="987425"/>
            <a:ext cx="1706562" cy="788988"/>
            <a:chOff x="3944938" y="965200"/>
            <a:chExt cx="1707314" cy="788988"/>
          </a:xfrm>
        </p:grpSpPr>
        <p:sp>
          <p:nvSpPr>
            <p:cNvPr id="22663" name="Rectangle 218">
              <a:extLst>
                <a:ext uri="{FF2B5EF4-FFF2-40B4-BE49-F238E27FC236}">
                  <a16:creationId xmlns:a16="http://schemas.microsoft.com/office/drawing/2014/main" id="{208E704C-CC60-58D7-44F8-4CB1E45C0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388" y="1370159"/>
              <a:ext cx="1250950" cy="38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PETERSON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SGT PETRIK</a:t>
              </a:r>
              <a:endParaRPr lang="en-US" altLang="en-US" b="1"/>
            </a:p>
          </p:txBody>
        </p:sp>
        <p:grpSp>
          <p:nvGrpSpPr>
            <p:cNvPr id="22664" name="Group 158">
              <a:extLst>
                <a:ext uri="{FF2B5EF4-FFF2-40B4-BE49-F238E27FC236}">
                  <a16:creationId xmlns:a16="http://schemas.microsoft.com/office/drawing/2014/main" id="{EC357E87-CB86-F2F9-76D0-2EE08DF53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4938" y="965200"/>
              <a:ext cx="1707314" cy="373063"/>
              <a:chOff x="3690938" y="965200"/>
              <a:chExt cx="1707314" cy="373063"/>
            </a:xfrm>
          </p:grpSpPr>
          <p:grpSp>
            <p:nvGrpSpPr>
              <p:cNvPr id="22665" name="Group 213">
                <a:extLst>
                  <a:ext uri="{FF2B5EF4-FFF2-40B4-BE49-F238E27FC236}">
                    <a16:creationId xmlns:a16="http://schemas.microsoft.com/office/drawing/2014/main" id="{35143981-596C-068B-1D2B-9676B25AB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0938" y="1001713"/>
                <a:ext cx="803275" cy="336422"/>
                <a:chOff x="547" y="1544"/>
                <a:chExt cx="502" cy="178"/>
              </a:xfrm>
            </p:grpSpPr>
            <p:pic>
              <p:nvPicPr>
                <p:cNvPr id="22667" name="Picture 214">
                  <a:extLst>
                    <a:ext uri="{FF2B5EF4-FFF2-40B4-BE49-F238E27FC236}">
                      <a16:creationId xmlns:a16="http://schemas.microsoft.com/office/drawing/2014/main" id="{8378E9CA-45E6-5158-5ACA-3E4D867A5C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" y="1545"/>
                  <a:ext cx="499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68" name="Rectangle 215">
                  <a:extLst>
                    <a:ext uri="{FF2B5EF4-FFF2-40B4-BE49-F238E27FC236}">
                      <a16:creationId xmlns:a16="http://schemas.microsoft.com/office/drawing/2014/main" id="{D33EF48C-DCCC-728A-EDD4-4B50832CA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" y="1544"/>
                  <a:ext cx="502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pic>
            <p:nvPicPr>
              <p:cNvPr id="22666" name="Picture 216">
                <a:extLst>
                  <a:ext uri="{FF2B5EF4-FFF2-40B4-BE49-F238E27FC236}">
                    <a16:creationId xmlns:a16="http://schemas.microsoft.com/office/drawing/2014/main" id="{02A98071-A61F-1888-0A32-F9A704E41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3502" y="965200"/>
                <a:ext cx="1174750" cy="37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542" name="Group 201">
            <a:extLst>
              <a:ext uri="{FF2B5EF4-FFF2-40B4-BE49-F238E27FC236}">
                <a16:creationId xmlns:a16="http://schemas.microsoft.com/office/drawing/2014/main" id="{8C687EA2-9596-55E1-2F37-27657EF4DC68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989013"/>
            <a:ext cx="1443038" cy="785812"/>
            <a:chOff x="6133388" y="967026"/>
            <a:chExt cx="1443038" cy="786100"/>
          </a:xfrm>
        </p:grpSpPr>
        <p:sp>
          <p:nvSpPr>
            <p:cNvPr id="22659" name="Rectangle 224">
              <a:extLst>
                <a:ext uri="{FF2B5EF4-FFF2-40B4-BE49-F238E27FC236}">
                  <a16:creationId xmlns:a16="http://schemas.microsoft.com/office/drawing/2014/main" id="{38663D1D-FDA5-A743-6B1B-572590F12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013" y="1370538"/>
              <a:ext cx="11604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JOHNSON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SFC PIERCE</a:t>
              </a:r>
              <a:endParaRPr lang="en-US" altLang="en-US" b="1"/>
            </a:p>
          </p:txBody>
        </p:sp>
        <p:grpSp>
          <p:nvGrpSpPr>
            <p:cNvPr id="22660" name="Group 200">
              <a:extLst>
                <a:ext uri="{FF2B5EF4-FFF2-40B4-BE49-F238E27FC236}">
                  <a16:creationId xmlns:a16="http://schemas.microsoft.com/office/drawing/2014/main" id="{9AA54411-BE47-045E-5A2F-544BDEC08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3388" y="967026"/>
              <a:ext cx="1443038" cy="371475"/>
              <a:chOff x="6133388" y="967026"/>
              <a:chExt cx="1443038" cy="371475"/>
            </a:xfrm>
          </p:grpSpPr>
          <p:pic>
            <p:nvPicPr>
              <p:cNvPr id="22661" name="Picture 223">
                <a:extLst>
                  <a:ext uri="{FF2B5EF4-FFF2-40B4-BE49-F238E27FC236}">
                    <a16:creationId xmlns:a16="http://schemas.microsoft.com/office/drawing/2014/main" id="{C066A554-EEDD-3B8B-9C2F-768B5F74C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3388" y="967026"/>
                <a:ext cx="896938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62" name="Picture 225">
                <a:extLst>
                  <a:ext uri="{FF2B5EF4-FFF2-40B4-BE49-F238E27FC236}">
                    <a16:creationId xmlns:a16="http://schemas.microsoft.com/office/drawing/2014/main" id="{EAE3AA1F-D6BE-DB1D-A340-53843E012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7151" y="1084501"/>
                <a:ext cx="549275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43" name="Rectangle 134">
            <a:extLst>
              <a:ext uri="{FF2B5EF4-FFF2-40B4-BE49-F238E27FC236}">
                <a16:creationId xmlns:a16="http://schemas.microsoft.com/office/drawing/2014/main" id="{C76A6E8B-0076-C744-F8B3-4FB9D2F7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2935288"/>
            <a:ext cx="98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PFC DUBOIS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CPL LUTEN</a:t>
            </a:r>
            <a:endParaRPr lang="en-US" altLang="en-US" b="1"/>
          </a:p>
        </p:txBody>
      </p:sp>
      <p:grpSp>
        <p:nvGrpSpPr>
          <p:cNvPr id="22544" name="Group 110">
            <a:extLst>
              <a:ext uri="{FF2B5EF4-FFF2-40B4-BE49-F238E27FC236}">
                <a16:creationId xmlns:a16="http://schemas.microsoft.com/office/drawing/2014/main" id="{9E63694B-8BE2-F308-EFFF-E45BFDA70EBE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2624138"/>
            <a:ext cx="1147763" cy="303212"/>
            <a:chOff x="941" y="2289"/>
            <a:chExt cx="690" cy="182"/>
          </a:xfrm>
        </p:grpSpPr>
        <p:pic>
          <p:nvPicPr>
            <p:cNvPr id="22657" name="Picture 111">
              <a:extLst>
                <a:ext uri="{FF2B5EF4-FFF2-40B4-BE49-F238E27FC236}">
                  <a16:creationId xmlns:a16="http://schemas.microsoft.com/office/drawing/2014/main" id="{4AD7C03B-2425-ED6A-6FCB-FB123D57F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2291"/>
              <a:ext cx="68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8" name="Rectangle 112">
              <a:extLst>
                <a:ext uri="{FF2B5EF4-FFF2-40B4-BE49-F238E27FC236}">
                  <a16:creationId xmlns:a16="http://schemas.microsoft.com/office/drawing/2014/main" id="{632B6FDC-6293-CC89-90E9-0AC8DCB7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2289"/>
              <a:ext cx="69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2545" name="Group 113">
            <a:extLst>
              <a:ext uri="{FF2B5EF4-FFF2-40B4-BE49-F238E27FC236}">
                <a16:creationId xmlns:a16="http://schemas.microsoft.com/office/drawing/2014/main" id="{7F3DFA10-0241-4F45-A770-253588E3BCF2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2586038"/>
            <a:ext cx="814388" cy="341312"/>
            <a:chOff x="592" y="2266"/>
            <a:chExt cx="489" cy="205"/>
          </a:xfrm>
        </p:grpSpPr>
        <p:pic>
          <p:nvPicPr>
            <p:cNvPr id="22655" name="Picture 114">
              <a:extLst>
                <a:ext uri="{FF2B5EF4-FFF2-40B4-BE49-F238E27FC236}">
                  <a16:creationId xmlns:a16="http://schemas.microsoft.com/office/drawing/2014/main" id="{DAC0FA59-2B11-C971-A2AE-7A9D813CE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2267"/>
              <a:ext cx="4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6" name="Rectangle 115">
              <a:extLst>
                <a:ext uri="{FF2B5EF4-FFF2-40B4-BE49-F238E27FC236}">
                  <a16:creationId xmlns:a16="http://schemas.microsoft.com/office/drawing/2014/main" id="{334920F5-BC73-6E4C-4098-8E503F0A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" y="2266"/>
              <a:ext cx="48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2546" name="Picture 125">
            <a:extLst>
              <a:ext uri="{FF2B5EF4-FFF2-40B4-BE49-F238E27FC236}">
                <a16:creationId xmlns:a16="http://schemas.microsoft.com/office/drawing/2014/main" id="{970A110C-5ADA-7E5F-1C2F-24B1C53C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555875"/>
            <a:ext cx="3143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26">
            <a:extLst>
              <a:ext uri="{FF2B5EF4-FFF2-40B4-BE49-F238E27FC236}">
                <a16:creationId xmlns:a16="http://schemas.microsoft.com/office/drawing/2014/main" id="{908B7766-9BBE-0A3B-9F4A-2A099FC3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555875"/>
            <a:ext cx="3143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127">
            <a:extLst>
              <a:ext uri="{FF2B5EF4-FFF2-40B4-BE49-F238E27FC236}">
                <a16:creationId xmlns:a16="http://schemas.microsoft.com/office/drawing/2014/main" id="{9583F003-E56B-3C7E-3378-1DCC9FF5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55875"/>
            <a:ext cx="3127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Rectangle 128">
            <a:extLst>
              <a:ext uri="{FF2B5EF4-FFF2-40B4-BE49-F238E27FC236}">
                <a16:creationId xmlns:a16="http://schemas.microsoft.com/office/drawing/2014/main" id="{6656A643-EE00-1EEB-6ADB-1E523A30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2593975"/>
            <a:ext cx="3397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0" name="Rectangle 129">
            <a:extLst>
              <a:ext uri="{FF2B5EF4-FFF2-40B4-BE49-F238E27FC236}">
                <a16:creationId xmlns:a16="http://schemas.microsoft.com/office/drawing/2014/main" id="{23D0C8E7-3DE1-E427-0F5E-A4D14DBD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2625725"/>
            <a:ext cx="2222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rgbClr val="FFFFFF"/>
                </a:solidFill>
                <a:latin typeface="Arial" panose="020B0604020202020204" pitchFamily="34" charset="0"/>
              </a:rPr>
              <a:t>ISU90</a:t>
            </a:r>
            <a:endParaRPr lang="en-US" altLang="en-US" sz="2400"/>
          </a:p>
        </p:txBody>
      </p:sp>
      <p:sp>
        <p:nvSpPr>
          <p:cNvPr id="22551" name="Rectangle 130">
            <a:extLst>
              <a:ext uri="{FF2B5EF4-FFF2-40B4-BE49-F238E27FC236}">
                <a16:creationId xmlns:a16="http://schemas.microsoft.com/office/drawing/2014/main" id="{70C16D2E-3026-EFCA-315F-75A9C60EA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2592388"/>
            <a:ext cx="3381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2" name="Rectangle 131">
            <a:extLst>
              <a:ext uri="{FF2B5EF4-FFF2-40B4-BE49-F238E27FC236}">
                <a16:creationId xmlns:a16="http://schemas.microsoft.com/office/drawing/2014/main" id="{2614DD95-543F-2595-9A7C-3D29AC9E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622550"/>
            <a:ext cx="2222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rgbClr val="FFFFFF"/>
                </a:solidFill>
                <a:latin typeface="Arial" panose="020B0604020202020204" pitchFamily="34" charset="0"/>
              </a:rPr>
              <a:t>ISU90</a:t>
            </a:r>
            <a:endParaRPr lang="en-US" altLang="en-US" sz="2400"/>
          </a:p>
        </p:txBody>
      </p:sp>
      <p:sp>
        <p:nvSpPr>
          <p:cNvPr id="22553" name="Rectangle 132">
            <a:extLst>
              <a:ext uri="{FF2B5EF4-FFF2-40B4-BE49-F238E27FC236}">
                <a16:creationId xmlns:a16="http://schemas.microsoft.com/office/drawing/2014/main" id="{012BE0E1-415C-2F96-2E9F-CF06EC53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592388"/>
            <a:ext cx="339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4" name="Rectangle 133">
            <a:extLst>
              <a:ext uri="{FF2B5EF4-FFF2-40B4-BE49-F238E27FC236}">
                <a16:creationId xmlns:a16="http://schemas.microsoft.com/office/drawing/2014/main" id="{5523E353-AD36-9E6B-11A4-A4A026C8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2622550"/>
            <a:ext cx="22383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>
                <a:solidFill>
                  <a:srgbClr val="FFFFFF"/>
                </a:solidFill>
                <a:latin typeface="Arial" panose="020B0604020202020204" pitchFamily="34" charset="0"/>
              </a:rPr>
              <a:t>ISU90</a:t>
            </a:r>
            <a:endParaRPr lang="en-US" altLang="en-US" sz="2400"/>
          </a:p>
        </p:txBody>
      </p:sp>
      <p:grpSp>
        <p:nvGrpSpPr>
          <p:cNvPr id="22555" name="Group 167">
            <a:extLst>
              <a:ext uri="{FF2B5EF4-FFF2-40B4-BE49-F238E27FC236}">
                <a16:creationId xmlns:a16="http://schemas.microsoft.com/office/drawing/2014/main" id="{517B54A4-5162-72F4-54A7-821D7B2A17D9}"/>
              </a:ext>
            </a:extLst>
          </p:cNvPr>
          <p:cNvGrpSpPr>
            <a:grpSpLocks/>
          </p:cNvGrpSpPr>
          <p:nvPr/>
        </p:nvGrpSpPr>
        <p:grpSpPr bwMode="auto">
          <a:xfrm>
            <a:off x="395289" y="2536825"/>
            <a:ext cx="240224" cy="68263"/>
            <a:chOff x="395289" y="2514601"/>
            <a:chExt cx="240224" cy="68566"/>
          </a:xfrm>
        </p:grpSpPr>
        <p:grpSp>
          <p:nvGrpSpPr>
            <p:cNvPr id="22649" name="Group 135">
              <a:extLst>
                <a:ext uri="{FF2B5EF4-FFF2-40B4-BE49-F238E27FC236}">
                  <a16:creationId xmlns:a16="http://schemas.microsoft.com/office/drawing/2014/main" id="{CE4E4461-5A1F-A7C8-9AE4-59DF19EEB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289" y="2524734"/>
              <a:ext cx="240224" cy="55572"/>
              <a:chOff x="711" y="2230"/>
              <a:chExt cx="144" cy="33"/>
            </a:xfrm>
          </p:grpSpPr>
          <p:sp>
            <p:nvSpPr>
              <p:cNvPr id="22653" name="Line 136">
                <a:extLst>
                  <a:ext uri="{FF2B5EF4-FFF2-40B4-BE49-F238E27FC236}">
                    <a16:creationId xmlns:a16="http://schemas.microsoft.com/office/drawing/2014/main" id="{A56CB0B1-C171-72CE-FC60-306A25738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3" y="224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137">
                <a:extLst>
                  <a:ext uri="{FF2B5EF4-FFF2-40B4-BE49-F238E27FC236}">
                    <a16:creationId xmlns:a16="http://schemas.microsoft.com/office/drawing/2014/main" id="{B3880A4A-5A99-E059-1E41-B6FA005C5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2230"/>
                <a:ext cx="34" cy="33"/>
              </a:xfrm>
              <a:custGeom>
                <a:avLst/>
                <a:gdLst>
                  <a:gd name="T0" fmla="*/ 1 w 67"/>
                  <a:gd name="T1" fmla="*/ 0 h 67"/>
                  <a:gd name="T2" fmla="*/ 0 w 67"/>
                  <a:gd name="T3" fmla="*/ 0 h 67"/>
                  <a:gd name="T4" fmla="*/ 1 w 67"/>
                  <a:gd name="T5" fmla="*/ 0 h 67"/>
                  <a:gd name="T6" fmla="*/ 1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67" y="0"/>
                    </a:moveTo>
                    <a:lnTo>
                      <a:pt x="0" y="33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50" name="Line 138">
              <a:extLst>
                <a:ext uri="{FF2B5EF4-FFF2-40B4-BE49-F238E27FC236}">
                  <a16:creationId xmlns:a16="http://schemas.microsoft.com/office/drawing/2014/main" id="{D053204D-7CF2-625B-8C1A-CF965F261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163" y="2514904"/>
              <a:ext cx="0" cy="6826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248">
              <a:extLst>
                <a:ext uri="{FF2B5EF4-FFF2-40B4-BE49-F238E27FC236}">
                  <a16:creationId xmlns:a16="http://schemas.microsoft.com/office/drawing/2014/main" id="{DE55790C-5B4D-2BE1-5545-15E8799AE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12" y="2514601"/>
              <a:ext cx="0" cy="682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Line 138">
              <a:extLst>
                <a:ext uri="{FF2B5EF4-FFF2-40B4-BE49-F238E27FC236}">
                  <a16:creationId xmlns:a16="http://schemas.microsoft.com/office/drawing/2014/main" id="{E6C83AD5-C8FC-8FC1-2294-15C0CEC7D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513" y="2514904"/>
              <a:ext cx="0" cy="6826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6" name="Group 203">
            <a:extLst>
              <a:ext uri="{FF2B5EF4-FFF2-40B4-BE49-F238E27FC236}">
                <a16:creationId xmlns:a16="http://schemas.microsoft.com/office/drawing/2014/main" id="{8EF67092-95F7-30F0-A566-CFF0E15D3C03}"/>
              </a:ext>
            </a:extLst>
          </p:cNvPr>
          <p:cNvGrpSpPr>
            <a:grpSpLocks/>
          </p:cNvGrpSpPr>
          <p:nvPr/>
        </p:nvGrpSpPr>
        <p:grpSpPr bwMode="auto">
          <a:xfrm>
            <a:off x="2538413" y="2613025"/>
            <a:ext cx="1331912" cy="314325"/>
            <a:chOff x="2142960" y="2588447"/>
            <a:chExt cx="1331461" cy="314325"/>
          </a:xfrm>
        </p:grpSpPr>
        <p:grpSp>
          <p:nvGrpSpPr>
            <p:cNvPr id="22645" name="Group 142">
              <a:extLst>
                <a:ext uri="{FF2B5EF4-FFF2-40B4-BE49-F238E27FC236}">
                  <a16:creationId xmlns:a16="http://schemas.microsoft.com/office/drawing/2014/main" id="{BD06DE4D-BB12-90B6-3AFF-B0275A4C4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2960" y="2588447"/>
              <a:ext cx="803275" cy="293688"/>
              <a:chOff x="568" y="2586"/>
              <a:chExt cx="428" cy="159"/>
            </a:xfrm>
          </p:grpSpPr>
          <p:pic>
            <p:nvPicPr>
              <p:cNvPr id="22647" name="Picture 143">
                <a:extLst>
                  <a:ext uri="{FF2B5EF4-FFF2-40B4-BE49-F238E27FC236}">
                    <a16:creationId xmlns:a16="http://schemas.microsoft.com/office/drawing/2014/main" id="{3AFFFB0D-6275-3CFC-21F4-550D05CC0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" y="2588"/>
                <a:ext cx="42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48" name="Rectangle 144">
                <a:extLst>
                  <a:ext uri="{FF2B5EF4-FFF2-40B4-BE49-F238E27FC236}">
                    <a16:creationId xmlns:a16="http://schemas.microsoft.com/office/drawing/2014/main" id="{3EF315CC-C655-A15F-27CC-99E0A4D59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2586"/>
                <a:ext cx="42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3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pic>
          <p:nvPicPr>
            <p:cNvPr id="22646" name="Picture 145">
              <a:extLst>
                <a:ext uri="{FF2B5EF4-FFF2-40B4-BE49-F238E27FC236}">
                  <a16:creationId xmlns:a16="http://schemas.microsoft.com/office/drawing/2014/main" id="{40A6A19D-5017-1717-FE5C-9DB4FD427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096" y="2599559"/>
              <a:ext cx="5683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7" name="Rectangle 148">
            <a:extLst>
              <a:ext uri="{FF2B5EF4-FFF2-40B4-BE49-F238E27FC236}">
                <a16:creationId xmlns:a16="http://schemas.microsoft.com/office/drawing/2014/main" id="{CA95F18F-08D7-889C-21B8-B53FB860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2935288"/>
            <a:ext cx="11620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CW3 NASH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SSG JACKSON</a:t>
            </a:r>
            <a:endParaRPr lang="en-US" altLang="en-US" b="1"/>
          </a:p>
        </p:txBody>
      </p:sp>
      <p:grpSp>
        <p:nvGrpSpPr>
          <p:cNvPr id="22558" name="Group 159">
            <a:extLst>
              <a:ext uri="{FF2B5EF4-FFF2-40B4-BE49-F238E27FC236}">
                <a16:creationId xmlns:a16="http://schemas.microsoft.com/office/drawing/2014/main" id="{56393351-F0C2-BDC6-1D0E-78C43F68D91E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2570163"/>
            <a:ext cx="942975" cy="357187"/>
            <a:chOff x="2121" y="987"/>
            <a:chExt cx="567" cy="214"/>
          </a:xfrm>
        </p:grpSpPr>
        <p:pic>
          <p:nvPicPr>
            <p:cNvPr id="22642" name="Picture 160">
              <a:extLst>
                <a:ext uri="{FF2B5EF4-FFF2-40B4-BE49-F238E27FC236}">
                  <a16:creationId xmlns:a16="http://schemas.microsoft.com/office/drawing/2014/main" id="{4AE72A57-9615-1CE4-5FB7-E4D4E1163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003"/>
              <a:ext cx="56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3" name="Oval 161">
              <a:extLst>
                <a:ext uri="{FF2B5EF4-FFF2-40B4-BE49-F238E27FC236}">
                  <a16:creationId xmlns:a16="http://schemas.microsoft.com/office/drawing/2014/main" id="{A6867A02-82CB-339E-4844-01F0CBA8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987"/>
              <a:ext cx="142" cy="86"/>
            </a:xfrm>
            <a:prstGeom prst="ellipse">
              <a:avLst/>
            </a:prstGeom>
            <a:solidFill>
              <a:srgbClr val="99CC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644" name="Oval 162">
              <a:extLst>
                <a:ext uri="{FF2B5EF4-FFF2-40B4-BE49-F238E27FC236}">
                  <a16:creationId xmlns:a16="http://schemas.microsoft.com/office/drawing/2014/main" id="{9486D86B-19DD-46A5-68D6-421D3967D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987"/>
              <a:ext cx="142" cy="86"/>
            </a:xfrm>
            <a:prstGeom prst="ellipse">
              <a:avLst/>
            </a:prstGeom>
            <a:solidFill>
              <a:srgbClr val="99CC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59" name="Rectangle 163">
            <a:extLst>
              <a:ext uri="{FF2B5EF4-FFF2-40B4-BE49-F238E27FC236}">
                <a16:creationId xmlns:a16="http://schemas.microsoft.com/office/drawing/2014/main" id="{5D915AAC-0047-834F-7687-068A92C0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2935288"/>
            <a:ext cx="95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SPC GRUBB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PFC ELLIOT</a:t>
            </a:r>
            <a:endParaRPr lang="en-US" altLang="en-US" b="1"/>
          </a:p>
        </p:txBody>
      </p:sp>
      <p:sp>
        <p:nvSpPr>
          <p:cNvPr id="22560" name="Rectangle 30">
            <a:extLst>
              <a:ext uri="{FF2B5EF4-FFF2-40B4-BE49-F238E27FC236}">
                <a16:creationId xmlns:a16="http://schemas.microsoft.com/office/drawing/2014/main" id="{A69985D3-E02B-A5C6-DAF0-A019A156A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2935288"/>
            <a:ext cx="13128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PFC JOHNSON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PV2 ESTRELLA</a:t>
            </a:r>
            <a:endParaRPr lang="en-US" altLang="en-US" b="1"/>
          </a:p>
        </p:txBody>
      </p:sp>
      <p:sp>
        <p:nvSpPr>
          <p:cNvPr id="22561" name="Rectangle 36">
            <a:extLst>
              <a:ext uri="{FF2B5EF4-FFF2-40B4-BE49-F238E27FC236}">
                <a16:creationId xmlns:a16="http://schemas.microsoft.com/office/drawing/2014/main" id="{08E1EBA5-2B94-42BC-5B26-ADC46CD0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2671763"/>
            <a:ext cx="495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62" name="Group 309">
            <a:extLst>
              <a:ext uri="{FF2B5EF4-FFF2-40B4-BE49-F238E27FC236}">
                <a16:creationId xmlns:a16="http://schemas.microsoft.com/office/drawing/2014/main" id="{5507CCB9-9ED1-A87C-34FE-EF12968489A7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4070350"/>
            <a:ext cx="1717675" cy="806450"/>
            <a:chOff x="408503" y="4048555"/>
            <a:chExt cx="1717617" cy="806535"/>
          </a:xfrm>
        </p:grpSpPr>
        <p:grpSp>
          <p:nvGrpSpPr>
            <p:cNvPr id="22638" name="Group 14">
              <a:extLst>
                <a:ext uri="{FF2B5EF4-FFF2-40B4-BE49-F238E27FC236}">
                  <a16:creationId xmlns:a16="http://schemas.microsoft.com/office/drawing/2014/main" id="{C8922AB4-476F-043A-9F1B-710050E1C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421" y="4048555"/>
              <a:ext cx="1680699" cy="394571"/>
              <a:chOff x="1939" y="1534"/>
              <a:chExt cx="1010" cy="237"/>
            </a:xfrm>
          </p:grpSpPr>
          <p:pic>
            <p:nvPicPr>
              <p:cNvPr id="22640" name="Picture 15">
                <a:extLst>
                  <a:ext uri="{FF2B5EF4-FFF2-40B4-BE49-F238E27FC236}">
                    <a16:creationId xmlns:a16="http://schemas.microsoft.com/office/drawing/2014/main" id="{D8608CD7-61C9-90CA-08FB-2F642A997D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9" y="1534"/>
                <a:ext cx="636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41" name="Picture 16">
                <a:extLst>
                  <a:ext uri="{FF2B5EF4-FFF2-40B4-BE49-F238E27FC236}">
                    <a16:creationId xmlns:a16="http://schemas.microsoft.com/office/drawing/2014/main" id="{B5DA71F0-2C6D-4DFB-0D0C-57BE41CB4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1598"/>
                <a:ext cx="3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639" name="Rectangle 17">
              <a:extLst>
                <a:ext uri="{FF2B5EF4-FFF2-40B4-BE49-F238E27FC236}">
                  <a16:creationId xmlns:a16="http://schemas.microsoft.com/office/drawing/2014/main" id="{1FF2DF6A-2312-72FA-E83E-A7EAE4A29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03" y="4472173"/>
              <a:ext cx="1108263" cy="3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KIEHL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ADDISON</a:t>
              </a:r>
              <a:endParaRPr lang="en-US" altLang="en-US" b="1"/>
            </a:p>
          </p:txBody>
        </p:sp>
      </p:grpSp>
      <p:sp>
        <p:nvSpPr>
          <p:cNvPr id="22563" name="Rectangle 27">
            <a:extLst>
              <a:ext uri="{FF2B5EF4-FFF2-40B4-BE49-F238E27FC236}">
                <a16:creationId xmlns:a16="http://schemas.microsoft.com/office/drawing/2014/main" id="{BE1E524F-5BEE-0353-27C1-4C04129D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2436813"/>
            <a:ext cx="2127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64" name="Rectangle 95">
            <a:extLst>
              <a:ext uri="{FF2B5EF4-FFF2-40B4-BE49-F238E27FC236}">
                <a16:creationId xmlns:a16="http://schemas.microsoft.com/office/drawing/2014/main" id="{B45A52F9-F3F5-AB13-2C93-76AEDBAD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3078163"/>
            <a:ext cx="4016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65" name="Group 311">
            <a:extLst>
              <a:ext uri="{FF2B5EF4-FFF2-40B4-BE49-F238E27FC236}">
                <a16:creationId xmlns:a16="http://schemas.microsoft.com/office/drawing/2014/main" id="{F85A49AF-0590-AA24-4451-62C3D6595876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4052888"/>
            <a:ext cx="1774825" cy="823912"/>
            <a:chOff x="5202155" y="4030241"/>
            <a:chExt cx="1775644" cy="824849"/>
          </a:xfrm>
        </p:grpSpPr>
        <p:grpSp>
          <p:nvGrpSpPr>
            <p:cNvPr id="22634" name="Group 206">
              <a:extLst>
                <a:ext uri="{FF2B5EF4-FFF2-40B4-BE49-F238E27FC236}">
                  <a16:creationId xmlns:a16="http://schemas.microsoft.com/office/drawing/2014/main" id="{F0BF1BF2-8955-8E69-EFCC-815ACCAB4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7240" y="4030241"/>
              <a:ext cx="1770559" cy="412885"/>
              <a:chOff x="2088346" y="4266569"/>
              <a:chExt cx="1770559" cy="412885"/>
            </a:xfrm>
          </p:grpSpPr>
          <p:pic>
            <p:nvPicPr>
              <p:cNvPr id="22636" name="Picture 20">
                <a:extLst>
                  <a:ext uri="{FF2B5EF4-FFF2-40B4-BE49-F238E27FC236}">
                    <a16:creationId xmlns:a16="http://schemas.microsoft.com/office/drawing/2014/main" id="{8FE783DD-1DAD-3667-EA70-BE4FF84FB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778" y="4319713"/>
                <a:ext cx="1193127" cy="359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37" name="Picture 21">
                <a:extLst>
                  <a:ext uri="{FF2B5EF4-FFF2-40B4-BE49-F238E27FC236}">
                    <a16:creationId xmlns:a16="http://schemas.microsoft.com/office/drawing/2014/main" id="{D964BA0D-6AD8-52E6-5EA8-F32A31D67C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8346" y="4266569"/>
                <a:ext cx="843537" cy="41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635" name="Rectangle 34">
              <a:extLst>
                <a:ext uri="{FF2B5EF4-FFF2-40B4-BE49-F238E27FC236}">
                  <a16:creationId xmlns:a16="http://schemas.microsoft.com/office/drawing/2014/main" id="{3AEAE38D-5AE9-6F11-4415-776F16D4A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155" y="4472173"/>
              <a:ext cx="1164841" cy="3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PV2 SLOAN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SGT WALTERS</a:t>
              </a:r>
              <a:endParaRPr lang="en-US" altLang="en-US" b="1"/>
            </a:p>
          </p:txBody>
        </p:sp>
      </p:grpSp>
      <p:grpSp>
        <p:nvGrpSpPr>
          <p:cNvPr id="22566" name="Group 204">
            <a:extLst>
              <a:ext uri="{FF2B5EF4-FFF2-40B4-BE49-F238E27FC236}">
                <a16:creationId xmlns:a16="http://schemas.microsoft.com/office/drawing/2014/main" id="{05AEAAA8-E0EA-5F73-2A7A-8C67D8A15B0E}"/>
              </a:ext>
            </a:extLst>
          </p:cNvPr>
          <p:cNvGrpSpPr>
            <a:grpSpLocks/>
          </p:cNvGrpSpPr>
          <p:nvPr/>
        </p:nvGrpSpPr>
        <p:grpSpPr bwMode="auto">
          <a:xfrm>
            <a:off x="6094413" y="2555875"/>
            <a:ext cx="1651000" cy="371475"/>
            <a:chOff x="4756309" y="2549663"/>
            <a:chExt cx="1651689" cy="371263"/>
          </a:xfrm>
        </p:grpSpPr>
        <p:pic>
          <p:nvPicPr>
            <p:cNvPr id="22632" name="Picture 39">
              <a:extLst>
                <a:ext uri="{FF2B5EF4-FFF2-40B4-BE49-F238E27FC236}">
                  <a16:creationId xmlns:a16="http://schemas.microsoft.com/office/drawing/2014/main" id="{0D636C00-EED3-707B-0E5D-6C3774DE3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309" y="2549663"/>
              <a:ext cx="790427" cy="37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33" name="Picture 38">
              <a:extLst>
                <a:ext uri="{FF2B5EF4-FFF2-40B4-BE49-F238E27FC236}">
                  <a16:creationId xmlns:a16="http://schemas.microsoft.com/office/drawing/2014/main" id="{BCFAFBBE-C171-BAF4-AB8B-630985D2C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752" y="2596279"/>
              <a:ext cx="1118246" cy="32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67" name="Group 312">
            <a:extLst>
              <a:ext uri="{FF2B5EF4-FFF2-40B4-BE49-F238E27FC236}">
                <a16:creationId xmlns:a16="http://schemas.microsoft.com/office/drawing/2014/main" id="{35017640-565C-DFF3-A1B6-8433CC759605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4114800"/>
            <a:ext cx="1447800" cy="762000"/>
            <a:chOff x="7488684" y="4091842"/>
            <a:chExt cx="1447731" cy="763248"/>
          </a:xfrm>
        </p:grpSpPr>
        <p:sp>
          <p:nvSpPr>
            <p:cNvPr id="22628" name="Rectangle 46">
              <a:extLst>
                <a:ext uri="{FF2B5EF4-FFF2-40B4-BE49-F238E27FC236}">
                  <a16:creationId xmlns:a16="http://schemas.microsoft.com/office/drawing/2014/main" id="{04E84FDB-C6FF-2F3E-A0CE-2C790731C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597" y="4472173"/>
              <a:ext cx="960162" cy="3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PFC MILLER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SGT RILEY</a:t>
              </a:r>
              <a:endParaRPr lang="en-US" altLang="en-US" b="1"/>
            </a:p>
          </p:txBody>
        </p:sp>
        <p:grpSp>
          <p:nvGrpSpPr>
            <p:cNvPr id="22629" name="Group 219">
              <a:extLst>
                <a:ext uri="{FF2B5EF4-FFF2-40B4-BE49-F238E27FC236}">
                  <a16:creationId xmlns:a16="http://schemas.microsoft.com/office/drawing/2014/main" id="{2D868405-5F3F-5138-89FD-03E33B223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8684" y="4091842"/>
              <a:ext cx="1447731" cy="351284"/>
              <a:chOff x="4185926" y="4110602"/>
              <a:chExt cx="1447731" cy="351284"/>
            </a:xfrm>
          </p:grpSpPr>
          <p:pic>
            <p:nvPicPr>
              <p:cNvPr id="22630" name="Picture 47">
                <a:extLst>
                  <a:ext uri="{FF2B5EF4-FFF2-40B4-BE49-F238E27FC236}">
                    <a16:creationId xmlns:a16="http://schemas.microsoft.com/office/drawing/2014/main" id="{691E53C0-ECA5-9B78-623A-D6AEE578C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5926" y="4110602"/>
                <a:ext cx="1038372" cy="35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31" name="Picture 48">
                <a:extLst>
                  <a:ext uri="{FF2B5EF4-FFF2-40B4-BE49-F238E27FC236}">
                    <a16:creationId xmlns:a16="http://schemas.microsoft.com/office/drawing/2014/main" id="{A1DA4070-4605-4C7B-5671-DF57CC46CC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775" y="4177196"/>
                <a:ext cx="500882" cy="239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568" name="Group 310">
            <a:extLst>
              <a:ext uri="{FF2B5EF4-FFF2-40B4-BE49-F238E27FC236}">
                <a16:creationId xmlns:a16="http://schemas.microsoft.com/office/drawing/2014/main" id="{82A170B1-5A6F-7BA6-CDA2-C20B9AAF3ECD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4071938"/>
            <a:ext cx="1731962" cy="806450"/>
            <a:chOff x="2840373" y="4049426"/>
            <a:chExt cx="1731489" cy="806922"/>
          </a:xfrm>
        </p:grpSpPr>
        <p:sp>
          <p:nvSpPr>
            <p:cNvPr id="22624" name="Rectangle 156">
              <a:extLst>
                <a:ext uri="{FF2B5EF4-FFF2-40B4-BE49-F238E27FC236}">
                  <a16:creationId xmlns:a16="http://schemas.microsoft.com/office/drawing/2014/main" id="{3CE0780C-D612-B153-B536-9C26909A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373" y="4472173"/>
              <a:ext cx="107156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SGT ROSE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CPL CARISTA</a:t>
              </a:r>
              <a:endParaRPr lang="en-US" altLang="en-US" b="1"/>
            </a:p>
          </p:txBody>
        </p:sp>
        <p:grpSp>
          <p:nvGrpSpPr>
            <p:cNvPr id="22625" name="Group 306">
              <a:extLst>
                <a:ext uri="{FF2B5EF4-FFF2-40B4-BE49-F238E27FC236}">
                  <a16:creationId xmlns:a16="http://schemas.microsoft.com/office/drawing/2014/main" id="{BDABF522-7D72-2C4A-BB74-E69F6E93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837" y="4049426"/>
              <a:ext cx="1724025" cy="393700"/>
              <a:chOff x="2787452" y="3997780"/>
              <a:chExt cx="1724025" cy="393700"/>
            </a:xfrm>
          </p:grpSpPr>
          <p:pic>
            <p:nvPicPr>
              <p:cNvPr id="22626" name="Picture 150">
                <a:extLst>
                  <a:ext uri="{FF2B5EF4-FFF2-40B4-BE49-F238E27FC236}">
                    <a16:creationId xmlns:a16="http://schemas.microsoft.com/office/drawing/2014/main" id="{2A5C06B0-5D1E-B599-369B-F2CEBAA36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401" y="4048706"/>
                <a:ext cx="1160076" cy="342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27" name="Picture 151">
                <a:extLst>
                  <a:ext uri="{FF2B5EF4-FFF2-40B4-BE49-F238E27FC236}">
                    <a16:creationId xmlns:a16="http://schemas.microsoft.com/office/drawing/2014/main" id="{3457A40C-B641-6B9E-4320-E1E89B6AD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7452" y="3997780"/>
                <a:ext cx="823061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6365D9C6-77B8-8820-14B0-D668B06965C2}"/>
              </a:ext>
            </a:extLst>
          </p:cNvPr>
          <p:cNvSpPr/>
          <p:nvPr/>
        </p:nvSpPr>
        <p:spPr bwMode="auto">
          <a:xfrm>
            <a:off x="0" y="5541963"/>
            <a:ext cx="9144000" cy="969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CF708E6-031B-8F8B-4BF4-931C9CB7C720}"/>
              </a:ext>
            </a:extLst>
          </p:cNvPr>
          <p:cNvCxnSpPr>
            <a:stCxn id="214" idx="1"/>
            <a:endCxn id="214" idx="3"/>
          </p:cNvCxnSpPr>
          <p:nvPr/>
        </p:nvCxnSpPr>
        <p:spPr bwMode="auto">
          <a:xfrm rot="10800000" flipH="1">
            <a:off x="0" y="6027738"/>
            <a:ext cx="914400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1" name="Rectangle 6">
            <a:extLst>
              <a:ext uri="{FF2B5EF4-FFF2-40B4-BE49-F238E27FC236}">
                <a16:creationId xmlns:a16="http://schemas.microsoft.com/office/drawing/2014/main" id="{8620B644-EDF2-8F87-CB8A-AB1FBD070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218" y="45963"/>
            <a:ext cx="58848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Situation when realized off route</a:t>
            </a:r>
            <a:endParaRPr lang="en-US" altLang="en-US" sz="3600" b="1" dirty="0"/>
          </a:p>
        </p:txBody>
      </p:sp>
      <p:grpSp>
        <p:nvGrpSpPr>
          <p:cNvPr id="22572" name="Group 314">
            <a:extLst>
              <a:ext uri="{FF2B5EF4-FFF2-40B4-BE49-F238E27FC236}">
                <a16:creationId xmlns:a16="http://schemas.microsoft.com/office/drawing/2014/main" id="{05620D85-CBBA-C2EB-DB2D-815E6159527E}"/>
              </a:ext>
            </a:extLst>
          </p:cNvPr>
          <p:cNvGrpSpPr>
            <a:grpSpLocks/>
          </p:cNvGrpSpPr>
          <p:nvPr/>
        </p:nvGrpSpPr>
        <p:grpSpPr bwMode="auto">
          <a:xfrm>
            <a:off x="5487944" y="5602463"/>
            <a:ext cx="1433512" cy="752475"/>
            <a:chOff x="7199684" y="5664537"/>
            <a:chExt cx="1433246" cy="751919"/>
          </a:xfrm>
        </p:grpSpPr>
        <p:grpSp>
          <p:nvGrpSpPr>
            <p:cNvPr id="22620" name="Group 304">
              <a:extLst>
                <a:ext uri="{FF2B5EF4-FFF2-40B4-BE49-F238E27FC236}">
                  <a16:creationId xmlns:a16="http://schemas.microsoft.com/office/drawing/2014/main" id="{4ACB82CE-14AF-374F-D3E9-5C458FDA4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9684" y="5664537"/>
              <a:ext cx="1433246" cy="324646"/>
              <a:chOff x="7199684" y="5589737"/>
              <a:chExt cx="1433246" cy="324646"/>
            </a:xfrm>
          </p:grpSpPr>
          <p:pic>
            <p:nvPicPr>
              <p:cNvPr id="22622" name="Picture 73">
                <a:extLst>
                  <a:ext uri="{FF2B5EF4-FFF2-40B4-BE49-F238E27FC236}">
                    <a16:creationId xmlns:a16="http://schemas.microsoft.com/office/drawing/2014/main" id="{B1337B28-62BC-CE1C-2462-11070C0152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6128" y="5629693"/>
                <a:ext cx="976802" cy="28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23" name="Picture 74">
                <a:extLst>
                  <a:ext uri="{FF2B5EF4-FFF2-40B4-BE49-F238E27FC236}">
                    <a16:creationId xmlns:a16="http://schemas.microsoft.com/office/drawing/2014/main" id="{8118CAA8-C9FB-5CCD-4912-C69E1255E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9684" y="5589737"/>
                <a:ext cx="692248" cy="324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621" name="Rectangle 85">
              <a:extLst>
                <a:ext uri="{FF2B5EF4-FFF2-40B4-BE49-F238E27FC236}">
                  <a16:creationId xmlns:a16="http://schemas.microsoft.com/office/drawing/2014/main" id="{39EA5065-7912-E046-4829-2ECB6EB23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155" y="6033539"/>
              <a:ext cx="1402801" cy="3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HERNANDEZ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JOHNSON, S.</a:t>
              </a:r>
              <a:endParaRPr lang="en-US" altLang="en-US" b="1"/>
            </a:p>
          </p:txBody>
        </p:sp>
      </p:grpSp>
      <p:sp>
        <p:nvSpPr>
          <p:cNvPr id="22573" name="Rectangle 51">
            <a:extLst>
              <a:ext uri="{FF2B5EF4-FFF2-40B4-BE49-F238E27FC236}">
                <a16:creationId xmlns:a16="http://schemas.microsoft.com/office/drawing/2014/main" id="{6321C26A-77B9-727E-737F-BB9161B40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0238"/>
            <a:ext cx="2349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74" name="Group 317">
            <a:extLst>
              <a:ext uri="{FF2B5EF4-FFF2-40B4-BE49-F238E27FC236}">
                <a16:creationId xmlns:a16="http://schemas.microsoft.com/office/drawing/2014/main" id="{B3EB9C1D-55B9-FE4E-4848-0A6C50C4CC5C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5670550"/>
            <a:ext cx="2541588" cy="768350"/>
            <a:chOff x="174727" y="5647888"/>
            <a:chExt cx="2542076" cy="768568"/>
          </a:xfrm>
        </p:grpSpPr>
        <p:sp>
          <p:nvSpPr>
            <p:cNvPr id="22613" name="Rectangle 57">
              <a:extLst>
                <a:ext uri="{FF2B5EF4-FFF2-40B4-BE49-F238E27FC236}">
                  <a16:creationId xmlns:a16="http://schemas.microsoft.com/office/drawing/2014/main" id="{78CFE863-03AF-A339-911C-1CE44BC55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10" y="6033539"/>
              <a:ext cx="1063333" cy="3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HUDSON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CW2 MATA</a:t>
              </a:r>
              <a:endParaRPr lang="en-US" altLang="en-US" b="1"/>
            </a:p>
          </p:txBody>
        </p:sp>
        <p:grpSp>
          <p:nvGrpSpPr>
            <p:cNvPr id="22614" name="Group 263">
              <a:extLst>
                <a:ext uri="{FF2B5EF4-FFF2-40B4-BE49-F238E27FC236}">
                  <a16:creationId xmlns:a16="http://schemas.microsoft.com/office/drawing/2014/main" id="{F6BBADCF-7575-1085-440C-8FFB67861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27" y="5647888"/>
              <a:ext cx="2542076" cy="341295"/>
              <a:chOff x="174727" y="5582388"/>
              <a:chExt cx="2542076" cy="341295"/>
            </a:xfrm>
          </p:grpSpPr>
          <p:pic>
            <p:nvPicPr>
              <p:cNvPr id="22615" name="Picture 55">
                <a:extLst>
                  <a:ext uri="{FF2B5EF4-FFF2-40B4-BE49-F238E27FC236}">
                    <a16:creationId xmlns:a16="http://schemas.microsoft.com/office/drawing/2014/main" id="{71C8CCCE-9A35-A133-ABAE-DD34B8042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55" y="5585718"/>
                <a:ext cx="1063333" cy="334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16" name="Rectangle 56">
                <a:extLst>
                  <a:ext uri="{FF2B5EF4-FFF2-40B4-BE49-F238E27FC236}">
                    <a16:creationId xmlns:a16="http://schemas.microsoft.com/office/drawing/2014/main" id="{1219511E-32CF-1A01-5441-BC624F1CA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27" y="5582388"/>
                <a:ext cx="1069989" cy="341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3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22617" name="Group 260">
                <a:extLst>
                  <a:ext uri="{FF2B5EF4-FFF2-40B4-BE49-F238E27FC236}">
                    <a16:creationId xmlns:a16="http://schemas.microsoft.com/office/drawing/2014/main" id="{B17000D5-7CC4-08AF-4A87-E0DF2F1FA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3143" y="5595707"/>
                <a:ext cx="1483660" cy="324647"/>
                <a:chOff x="1316270" y="5546261"/>
                <a:chExt cx="1483660" cy="324647"/>
              </a:xfrm>
            </p:grpSpPr>
            <p:pic>
              <p:nvPicPr>
                <p:cNvPr id="22618" name="Picture 88">
                  <a:extLst>
                    <a:ext uri="{FF2B5EF4-FFF2-40B4-BE49-F238E27FC236}">
                      <a16:creationId xmlns:a16="http://schemas.microsoft.com/office/drawing/2014/main" id="{28F20A3A-72E1-E8B2-B105-41552EEC23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6270" y="5546261"/>
                  <a:ext cx="692248" cy="324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19" name="Picture 90">
                  <a:extLst>
                    <a:ext uri="{FF2B5EF4-FFF2-40B4-BE49-F238E27FC236}">
                      <a16:creationId xmlns:a16="http://schemas.microsoft.com/office/drawing/2014/main" id="{5A84E7EE-20DC-FE6A-075B-02D8B58902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4901" y="5567904"/>
                  <a:ext cx="1045029" cy="303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2575" name="Group 316">
            <a:extLst>
              <a:ext uri="{FF2B5EF4-FFF2-40B4-BE49-F238E27FC236}">
                <a16:creationId xmlns:a16="http://schemas.microsoft.com/office/drawing/2014/main" id="{FCDF4A00-F44C-AEB3-6888-2368B8FE95F8}"/>
              </a:ext>
            </a:extLst>
          </p:cNvPr>
          <p:cNvGrpSpPr>
            <a:grpSpLocks/>
          </p:cNvGrpSpPr>
          <p:nvPr/>
        </p:nvGrpSpPr>
        <p:grpSpPr bwMode="auto">
          <a:xfrm>
            <a:off x="3217863" y="5654675"/>
            <a:ext cx="1690687" cy="784225"/>
            <a:chOff x="3217683" y="5632904"/>
            <a:chExt cx="1690526" cy="783552"/>
          </a:xfrm>
        </p:grpSpPr>
        <p:grpSp>
          <p:nvGrpSpPr>
            <p:cNvPr id="22609" name="Group 262">
              <a:extLst>
                <a:ext uri="{FF2B5EF4-FFF2-40B4-BE49-F238E27FC236}">
                  <a16:creationId xmlns:a16="http://schemas.microsoft.com/office/drawing/2014/main" id="{D12D7E32-E322-8BA8-8B62-5B4F5DD71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683" y="5632904"/>
              <a:ext cx="1690526" cy="356279"/>
              <a:chOff x="3217683" y="5589774"/>
              <a:chExt cx="1690526" cy="356279"/>
            </a:xfrm>
          </p:grpSpPr>
          <p:pic>
            <p:nvPicPr>
              <p:cNvPr id="22611" name="Picture 65">
                <a:extLst>
                  <a:ext uri="{FF2B5EF4-FFF2-40B4-BE49-F238E27FC236}">
                    <a16:creationId xmlns:a16="http://schemas.microsoft.com/office/drawing/2014/main" id="{BEA5DED3-17B7-22C2-3F01-D16E4E96C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7683" y="5629730"/>
                <a:ext cx="978466" cy="31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2" name="Picture 67">
                <a:extLst>
                  <a:ext uri="{FF2B5EF4-FFF2-40B4-BE49-F238E27FC236}">
                    <a16:creationId xmlns:a16="http://schemas.microsoft.com/office/drawing/2014/main" id="{9059298D-0A25-6CB2-3ADE-34BC7B17A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734" y="5589774"/>
                <a:ext cx="760475" cy="356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610" name="Rectangle 69">
              <a:extLst>
                <a:ext uri="{FF2B5EF4-FFF2-40B4-BE49-F238E27FC236}">
                  <a16:creationId xmlns:a16="http://schemas.microsoft.com/office/drawing/2014/main" id="{ACB078E3-52EF-397B-D351-AAED8814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55" y="6033539"/>
              <a:ext cx="1241387" cy="3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SGT BUGGS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ANGUIANO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(3d FSB)</a:t>
              </a:r>
              <a:endParaRPr lang="en-US" altLang="en-US" b="1"/>
            </a:p>
          </p:txBody>
        </p:sp>
      </p:grpSp>
      <p:sp>
        <p:nvSpPr>
          <p:cNvPr id="22578" name="Oval 230">
            <a:extLst>
              <a:ext uri="{FF2B5EF4-FFF2-40B4-BE49-F238E27FC236}">
                <a16:creationId xmlns:a16="http://schemas.microsoft.com/office/drawing/2014/main" id="{156E6A1B-B1F5-20DF-4593-0A985A34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1173163"/>
            <a:ext cx="84137" cy="100012"/>
          </a:xfrm>
          <a:prstGeom prst="ellipse">
            <a:avLst/>
          </a:prstGeom>
          <a:solidFill>
            <a:srgbClr val="FF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79" name="Oval 230">
            <a:extLst>
              <a:ext uri="{FF2B5EF4-FFF2-40B4-BE49-F238E27FC236}">
                <a16:creationId xmlns:a16="http://schemas.microsoft.com/office/drawing/2014/main" id="{1229BA49-4C62-2353-13B6-72EEEB6D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143000"/>
            <a:ext cx="84138" cy="100013"/>
          </a:xfrm>
          <a:prstGeom prst="ellipse">
            <a:avLst/>
          </a:prstGeom>
          <a:solidFill>
            <a:srgbClr val="FF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0" name="Oval 230">
            <a:extLst>
              <a:ext uri="{FF2B5EF4-FFF2-40B4-BE49-F238E27FC236}">
                <a16:creationId xmlns:a16="http://schemas.microsoft.com/office/drawing/2014/main" id="{6952E9C2-ABBC-F4DF-63B9-977178315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1182688"/>
            <a:ext cx="84138" cy="100012"/>
          </a:xfrm>
          <a:prstGeom prst="ellipse">
            <a:avLst/>
          </a:prstGeom>
          <a:solidFill>
            <a:srgbClr val="FF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1" name="Oval 230">
            <a:extLst>
              <a:ext uri="{FF2B5EF4-FFF2-40B4-BE49-F238E27FC236}">
                <a16:creationId xmlns:a16="http://schemas.microsoft.com/office/drawing/2014/main" id="{BDD79976-E86F-206A-40DE-AD10F7A49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2714625"/>
            <a:ext cx="84137" cy="100013"/>
          </a:xfrm>
          <a:prstGeom prst="ellipse">
            <a:avLst/>
          </a:prstGeom>
          <a:solidFill>
            <a:srgbClr val="FF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2" name="Oval 230">
            <a:extLst>
              <a:ext uri="{FF2B5EF4-FFF2-40B4-BE49-F238E27FC236}">
                <a16:creationId xmlns:a16="http://schemas.microsoft.com/office/drawing/2014/main" id="{9100FA43-B8B3-51A0-2D6E-7BE30D2CB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5778500"/>
            <a:ext cx="84137" cy="100013"/>
          </a:xfrm>
          <a:prstGeom prst="ellipse">
            <a:avLst/>
          </a:prstGeom>
          <a:solidFill>
            <a:srgbClr val="FF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4" name="Oval 247">
            <a:extLst>
              <a:ext uri="{FF2B5EF4-FFF2-40B4-BE49-F238E27FC236}">
                <a16:creationId xmlns:a16="http://schemas.microsoft.com/office/drawing/2014/main" id="{DA771122-4A44-4EF6-BFC5-676D5B08F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714625"/>
            <a:ext cx="84137" cy="100013"/>
          </a:xfrm>
          <a:prstGeom prst="ellipse">
            <a:avLst/>
          </a:prstGeom>
          <a:solidFill>
            <a:srgbClr val="00B0F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5" name="Oval 247">
            <a:extLst>
              <a:ext uri="{FF2B5EF4-FFF2-40B4-BE49-F238E27FC236}">
                <a16:creationId xmlns:a16="http://schemas.microsoft.com/office/drawing/2014/main" id="{6570279D-D94F-7453-F5C8-2B5F4645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171575"/>
            <a:ext cx="84138" cy="100013"/>
          </a:xfrm>
          <a:prstGeom prst="ellipse">
            <a:avLst/>
          </a:prstGeom>
          <a:solidFill>
            <a:srgbClr val="00B0F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6" name="Oval 247">
            <a:extLst>
              <a:ext uri="{FF2B5EF4-FFF2-40B4-BE49-F238E27FC236}">
                <a16:creationId xmlns:a16="http://schemas.microsoft.com/office/drawing/2014/main" id="{88DE9D3B-AB91-6C4D-6ADD-A9AE382E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1143000"/>
            <a:ext cx="84137" cy="100013"/>
          </a:xfrm>
          <a:prstGeom prst="ellipse">
            <a:avLst/>
          </a:prstGeom>
          <a:solidFill>
            <a:srgbClr val="00B0F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87" name="Oval 247">
            <a:extLst>
              <a:ext uri="{FF2B5EF4-FFF2-40B4-BE49-F238E27FC236}">
                <a16:creationId xmlns:a16="http://schemas.microsoft.com/office/drawing/2014/main" id="{0AC0B2F2-5CF0-5786-B263-4BC51ADD9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5776913"/>
            <a:ext cx="84137" cy="100012"/>
          </a:xfrm>
          <a:prstGeom prst="ellipse">
            <a:avLst/>
          </a:prstGeom>
          <a:solidFill>
            <a:srgbClr val="00B0F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3634F-A8F7-0C14-ADFB-AF991526FD67}"/>
              </a:ext>
            </a:extLst>
          </p:cNvPr>
          <p:cNvGrpSpPr/>
          <p:nvPr/>
        </p:nvGrpSpPr>
        <p:grpSpPr>
          <a:xfrm>
            <a:off x="7540537" y="5581785"/>
            <a:ext cx="1257300" cy="947737"/>
            <a:chOff x="5343525" y="5681663"/>
            <a:chExt cx="1257300" cy="947737"/>
          </a:xfrm>
        </p:grpSpPr>
        <p:sp>
          <p:nvSpPr>
            <p:cNvPr id="22576" name="Rectangle 61">
              <a:extLst>
                <a:ext uri="{FF2B5EF4-FFF2-40B4-BE49-F238E27FC236}">
                  <a16:creationId xmlns:a16="http://schemas.microsoft.com/office/drawing/2014/main" id="{31221D92-6131-7115-A4C4-62BAEF88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5880100"/>
              <a:ext cx="6985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7" name="Group 315">
              <a:extLst>
                <a:ext uri="{FF2B5EF4-FFF2-40B4-BE49-F238E27FC236}">
                  <a16:creationId xmlns:a16="http://schemas.microsoft.com/office/drawing/2014/main" id="{25B633D8-4BF6-B47D-3D4D-10A634E97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3213" y="5681663"/>
              <a:ext cx="1217612" cy="947737"/>
              <a:chOff x="5382434" y="5659542"/>
              <a:chExt cx="1218567" cy="948372"/>
            </a:xfrm>
          </p:grpSpPr>
          <p:sp>
            <p:nvSpPr>
              <p:cNvPr id="22604" name="Rectangle 58">
                <a:extLst>
                  <a:ext uri="{FF2B5EF4-FFF2-40B4-BE49-F238E27FC236}">
                    <a16:creationId xmlns:a16="http://schemas.microsoft.com/office/drawing/2014/main" id="{B981071C-4B3E-097A-9A1E-F39E5BF59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215" y="6033539"/>
                <a:ext cx="1199786" cy="57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PFC PIESTEWA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PFC LYNCH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1SG DOWDY</a:t>
                </a:r>
                <a:endParaRPr lang="en-US" altLang="en-US" b="1"/>
              </a:p>
            </p:txBody>
          </p:sp>
          <p:grpSp>
            <p:nvGrpSpPr>
              <p:cNvPr id="22605" name="Group 313">
                <a:extLst>
                  <a:ext uri="{FF2B5EF4-FFF2-40B4-BE49-F238E27FC236}">
                    <a16:creationId xmlns:a16="http://schemas.microsoft.com/office/drawing/2014/main" id="{080B5B2F-79D0-606C-0648-25593644E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434" y="5659542"/>
                <a:ext cx="1190556" cy="329641"/>
                <a:chOff x="5382434" y="5566781"/>
                <a:chExt cx="1190556" cy="329641"/>
              </a:xfrm>
            </p:grpSpPr>
            <p:pic>
              <p:nvPicPr>
                <p:cNvPr id="22606" name="Picture 60">
                  <a:extLst>
                    <a:ext uri="{FF2B5EF4-FFF2-40B4-BE49-F238E27FC236}">
                      <a16:creationId xmlns:a16="http://schemas.microsoft.com/office/drawing/2014/main" id="{2ABD4676-6ED0-F4A4-BFCC-81E96D4681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8780" y="5580100"/>
                  <a:ext cx="504210" cy="304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07" name="Picture 97">
                  <a:extLst>
                    <a:ext uri="{FF2B5EF4-FFF2-40B4-BE49-F238E27FC236}">
                      <a16:creationId xmlns:a16="http://schemas.microsoft.com/office/drawing/2014/main" id="{8F5BA9E0-8C90-56AE-7E96-3778527DDC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762" y="5570111"/>
                  <a:ext cx="698904" cy="322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08" name="Rectangle 98">
                  <a:extLst>
                    <a:ext uri="{FF2B5EF4-FFF2-40B4-BE49-F238E27FC236}">
                      <a16:creationId xmlns:a16="http://schemas.microsoft.com/office/drawing/2014/main" id="{8F139495-B51E-F6BB-31F6-2014D7432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2434" y="5566781"/>
                  <a:ext cx="703897" cy="329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22583" name="Oval 230">
              <a:extLst>
                <a:ext uri="{FF2B5EF4-FFF2-40B4-BE49-F238E27FC236}">
                  <a16:creationId xmlns:a16="http://schemas.microsoft.com/office/drawing/2014/main" id="{8D06951F-0069-BC29-AD65-8A5228B6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5808663"/>
              <a:ext cx="84138" cy="10001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247">
              <a:extLst>
                <a:ext uri="{FF2B5EF4-FFF2-40B4-BE49-F238E27FC236}">
                  <a16:creationId xmlns:a16="http://schemas.microsoft.com/office/drawing/2014/main" id="{77B89130-2A97-B525-B4D0-F380488A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5805488"/>
              <a:ext cx="84137" cy="100012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2589" name="Group 167">
            <a:extLst>
              <a:ext uri="{FF2B5EF4-FFF2-40B4-BE49-F238E27FC236}">
                <a16:creationId xmlns:a16="http://schemas.microsoft.com/office/drawing/2014/main" id="{FB0E75F9-5112-D3DB-F36A-46EA8F2A4C3C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460375"/>
            <a:ext cx="4483100" cy="325438"/>
            <a:chOff x="2455101" y="438411"/>
            <a:chExt cx="4484318" cy="32567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96B517E-738F-FEC4-0FF4-042FCA182A49}"/>
                </a:ext>
              </a:extLst>
            </p:cNvPr>
            <p:cNvSpPr/>
            <p:nvPr/>
          </p:nvSpPr>
          <p:spPr>
            <a:xfrm>
              <a:off x="2455101" y="438411"/>
              <a:ext cx="4484318" cy="325677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92" name="Text Box 244">
              <a:extLst>
                <a:ext uri="{FF2B5EF4-FFF2-40B4-BE49-F238E27FC236}">
                  <a16:creationId xmlns:a16="http://schemas.microsoft.com/office/drawing/2014/main" id="{64756721-B6F0-9E25-10FF-0CF860609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627" y="459853"/>
              <a:ext cx="874061" cy="2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u="sng">
                  <a:latin typeface="Arial" panose="020B0604020202020204" pitchFamily="34" charset="0"/>
                </a:rPr>
                <a:t>Radios                                     </a:t>
              </a:r>
              <a:endParaRPr lang="en-US" altLang="en-US" sz="1400" b="1" u="sng"/>
            </a:p>
          </p:txBody>
        </p:sp>
        <p:sp>
          <p:nvSpPr>
            <p:cNvPr id="22593" name="Oval 247">
              <a:extLst>
                <a:ext uri="{FF2B5EF4-FFF2-40B4-BE49-F238E27FC236}">
                  <a16:creationId xmlns:a16="http://schemas.microsoft.com/office/drawing/2014/main" id="{972FF852-91EF-D1DD-3187-0C0FCB03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627" y="543643"/>
              <a:ext cx="84137" cy="9842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4" name="Text Box 244">
              <a:extLst>
                <a:ext uri="{FF2B5EF4-FFF2-40B4-BE49-F238E27FC236}">
                  <a16:creationId xmlns:a16="http://schemas.microsoft.com/office/drawing/2014/main" id="{92813B44-A1A7-A307-98D9-3D0E2B375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265" y="459853"/>
              <a:ext cx="2281032" cy="21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u="sng">
                  <a:latin typeface="Arial" panose="020B0604020202020204" pitchFamily="34" charset="0"/>
                </a:rPr>
                <a:t>Crew-Served Weapon</a:t>
              </a:r>
              <a:endParaRPr lang="en-US" altLang="en-US" sz="1400" b="1" u="sng"/>
            </a:p>
          </p:txBody>
        </p:sp>
        <p:sp>
          <p:nvSpPr>
            <p:cNvPr id="22595" name="Text Box 244">
              <a:extLst>
                <a:ext uri="{FF2B5EF4-FFF2-40B4-BE49-F238E27FC236}">
                  <a16:creationId xmlns:a16="http://schemas.microsoft.com/office/drawing/2014/main" id="{C319FFB2-62B3-C5F5-70EC-2E776092F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726" y="459853"/>
              <a:ext cx="637708" cy="21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u="sng">
                  <a:latin typeface="Arial" panose="020B0604020202020204" pitchFamily="34" charset="0"/>
                </a:rPr>
                <a:t>GPS</a:t>
              </a:r>
              <a:endParaRPr lang="en-US" altLang="en-US" sz="1400" b="1" u="sng"/>
            </a:p>
          </p:txBody>
        </p:sp>
        <p:sp>
          <p:nvSpPr>
            <p:cNvPr id="22596" name="Oval 247">
              <a:extLst>
                <a:ext uri="{FF2B5EF4-FFF2-40B4-BE49-F238E27FC236}">
                  <a16:creationId xmlns:a16="http://schemas.microsoft.com/office/drawing/2014/main" id="{304B5EB8-9EAF-2208-7E06-20BBDACA2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419" y="543643"/>
              <a:ext cx="84138" cy="98425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7" name="Group 168">
              <a:extLst>
                <a:ext uri="{FF2B5EF4-FFF2-40B4-BE49-F238E27FC236}">
                  <a16:creationId xmlns:a16="http://schemas.microsoft.com/office/drawing/2014/main" id="{8821E5DB-8692-D56B-5092-63019575A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938" y="514004"/>
              <a:ext cx="317592" cy="137350"/>
              <a:chOff x="395290" y="2514601"/>
              <a:chExt cx="238556" cy="68566"/>
            </a:xfrm>
          </p:grpSpPr>
          <p:grpSp>
            <p:nvGrpSpPr>
              <p:cNvPr id="22598" name="Group 135">
                <a:extLst>
                  <a:ext uri="{FF2B5EF4-FFF2-40B4-BE49-F238E27FC236}">
                    <a16:creationId xmlns:a16="http://schemas.microsoft.com/office/drawing/2014/main" id="{04668CFD-6BA0-C40E-1858-E47186340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90" y="2524734"/>
                <a:ext cx="238556" cy="55572"/>
                <a:chOff x="711" y="2230"/>
                <a:chExt cx="143" cy="33"/>
              </a:xfrm>
            </p:grpSpPr>
            <p:sp>
              <p:nvSpPr>
                <p:cNvPr id="22602" name="Line 136">
                  <a:extLst>
                    <a:ext uri="{FF2B5EF4-FFF2-40B4-BE49-F238E27FC236}">
                      <a16:creationId xmlns:a16="http://schemas.microsoft.com/office/drawing/2014/main" id="{F565320B-D468-902B-A2F1-2A1064037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3" y="2247"/>
                  <a:ext cx="111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3" name="Freeform 137">
                  <a:extLst>
                    <a:ext uri="{FF2B5EF4-FFF2-40B4-BE49-F238E27FC236}">
                      <a16:creationId xmlns:a16="http://schemas.microsoft.com/office/drawing/2014/main" id="{689FAFCA-290E-5864-714B-45A937012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" y="2230"/>
                  <a:ext cx="34" cy="33"/>
                </a:xfrm>
                <a:custGeom>
                  <a:avLst/>
                  <a:gdLst>
                    <a:gd name="T0" fmla="*/ 1 w 67"/>
                    <a:gd name="T1" fmla="*/ 0 h 67"/>
                    <a:gd name="T2" fmla="*/ 0 w 67"/>
                    <a:gd name="T3" fmla="*/ 0 h 67"/>
                    <a:gd name="T4" fmla="*/ 1 w 67"/>
                    <a:gd name="T5" fmla="*/ 0 h 67"/>
                    <a:gd name="T6" fmla="*/ 1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67" y="0"/>
                      </a:moveTo>
                      <a:lnTo>
                        <a:pt x="0" y="33"/>
                      </a:lnTo>
                      <a:lnTo>
                        <a:pt x="67" y="67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99" name="Line 138">
                <a:extLst>
                  <a:ext uri="{FF2B5EF4-FFF2-40B4-BE49-F238E27FC236}">
                    <a16:creationId xmlns:a16="http://schemas.microsoft.com/office/drawing/2014/main" id="{04357886-E248-CE7B-10E8-A8B1824B3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108" y="2514904"/>
                <a:ext cx="0" cy="682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Line 248">
                <a:extLst>
                  <a:ext uri="{FF2B5EF4-FFF2-40B4-BE49-F238E27FC236}">
                    <a16:creationId xmlns:a16="http://schemas.microsoft.com/office/drawing/2014/main" id="{158111D5-1859-7B3D-4CCF-6D89262A0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357" y="2514601"/>
                <a:ext cx="0" cy="68262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138">
                <a:extLst>
                  <a:ext uri="{FF2B5EF4-FFF2-40B4-BE49-F238E27FC236}">
                    <a16:creationId xmlns:a16="http://schemas.microsoft.com/office/drawing/2014/main" id="{7C41EF7E-A6A0-8557-7C33-524C51E72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5576" y="2514904"/>
                <a:ext cx="0" cy="682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1" name="Slide Number Placeholder 168">
            <a:extLst>
              <a:ext uri="{FF2B5EF4-FFF2-40B4-BE49-F238E27FC236}">
                <a16:creationId xmlns:a16="http://schemas.microsoft.com/office/drawing/2014/main" id="{3740242F-1C9E-861F-92FB-102E3AB4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fld id="{3736F025-535E-416C-AF7A-5B2144493F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EB6CF-AD49-53A1-576A-46E260F0DA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9123" y="5260855"/>
            <a:ext cx="426757" cy="49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5199E-1030-7A2E-3320-730A68292737}"/>
              </a:ext>
            </a:extLst>
          </p:cNvPr>
          <p:cNvSpPr txBox="1"/>
          <p:nvPr/>
        </p:nvSpPr>
        <p:spPr>
          <a:xfrm>
            <a:off x="7305035" y="6488668"/>
            <a:ext cx="18389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Reposition to rear</a:t>
            </a:r>
          </a:p>
        </p:txBody>
      </p:sp>
    </p:spTree>
    <p:extLst>
      <p:ext uri="{BB962C8B-B14F-4D97-AF65-F5344CB8AC3E}">
        <p14:creationId xmlns:p14="http://schemas.microsoft.com/office/powerpoint/2010/main" val="74318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5">
            <a:extLst>
              <a:ext uri="{FF2B5EF4-FFF2-40B4-BE49-F238E27FC236}">
                <a16:creationId xmlns:a16="http://schemas.microsoft.com/office/drawing/2014/main" id="{053EC642-427E-E396-0432-D57A2F76E70D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14288"/>
            <a:ext cx="9332913" cy="6811962"/>
            <a:chOff x="38100" y="14288"/>
            <a:chExt cx="9332913" cy="6811962"/>
          </a:xfrm>
        </p:grpSpPr>
        <p:sp>
          <p:nvSpPr>
            <p:cNvPr id="30724" name="Rectangle 265">
              <a:extLst>
                <a:ext uri="{FF2B5EF4-FFF2-40B4-BE49-F238E27FC236}">
                  <a16:creationId xmlns:a16="http://schemas.microsoft.com/office/drawing/2014/main" id="{479277C0-4A6D-AC20-8385-E368CB545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1388" y="5767388"/>
              <a:ext cx="809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03" name="Line 28">
              <a:extLst>
                <a:ext uri="{FF2B5EF4-FFF2-40B4-BE49-F238E27FC236}">
                  <a16:creationId xmlns:a16="http://schemas.microsoft.com/office/drawing/2014/main" id="{AB1FDA87-D1C3-661A-F665-47E3D57AF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838" y="652463"/>
              <a:ext cx="1068387" cy="84137"/>
            </a:xfrm>
            <a:prstGeom prst="lin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405" name="Line 26">
              <a:extLst>
                <a:ext uri="{FF2B5EF4-FFF2-40B4-BE49-F238E27FC236}">
                  <a16:creationId xmlns:a16="http://schemas.microsoft.com/office/drawing/2014/main" id="{40926726-EA1A-CBE9-A237-EE82F4584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200" y="493713"/>
              <a:ext cx="1546225" cy="158750"/>
            </a:xfrm>
            <a:prstGeom prst="lin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420" name="Freeform 11">
              <a:extLst>
                <a:ext uri="{FF2B5EF4-FFF2-40B4-BE49-F238E27FC236}">
                  <a16:creationId xmlns:a16="http://schemas.microsoft.com/office/drawing/2014/main" id="{47C1F8F9-0969-6E18-C169-AE7E8B763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14288"/>
              <a:ext cx="93663" cy="471487"/>
            </a:xfrm>
            <a:custGeom>
              <a:avLst/>
              <a:gdLst>
                <a:gd name="T0" fmla="*/ 0 w 60"/>
                <a:gd name="T1" fmla="*/ 0 h 300"/>
                <a:gd name="T2" fmla="*/ 46 w 60"/>
                <a:gd name="T3" fmla="*/ 176 h 300"/>
                <a:gd name="T4" fmla="*/ 58 w 60"/>
                <a:gd name="T5" fmla="*/ 294 h 300"/>
                <a:gd name="T6" fmla="*/ 0 60000 65536"/>
                <a:gd name="T7" fmla="*/ 0 60000 65536"/>
                <a:gd name="T8" fmla="*/ 0 60000 65536"/>
                <a:gd name="T9" fmla="*/ 0 w 60"/>
                <a:gd name="T10" fmla="*/ 0 h 300"/>
                <a:gd name="T11" fmla="*/ 60 w 6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300">
                  <a:moveTo>
                    <a:pt x="0" y="0"/>
                  </a:moveTo>
                  <a:lnTo>
                    <a:pt x="48" y="180"/>
                  </a:lnTo>
                  <a:lnTo>
                    <a:pt x="60" y="300"/>
                  </a:ln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30728" name="AutoShape 11">
              <a:extLst>
                <a:ext uri="{FF2B5EF4-FFF2-40B4-BE49-F238E27FC236}">
                  <a16:creationId xmlns:a16="http://schemas.microsoft.com/office/drawing/2014/main" id="{CBEA04E2-0979-4985-2E34-35EE641A73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06273">
              <a:off x="6289675" y="652463"/>
              <a:ext cx="385763" cy="30321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88" y="15412"/>
                  </a:moveTo>
                  <a:cubicBezTo>
                    <a:pt x="18602" y="14047"/>
                    <a:pt x="19090" y="12442"/>
                    <a:pt x="19090" y="10800"/>
                  </a:cubicBezTo>
                  <a:cubicBezTo>
                    <a:pt x="19090" y="6221"/>
                    <a:pt x="15378" y="2510"/>
                    <a:pt x="10800" y="2510"/>
                  </a:cubicBezTo>
                  <a:cubicBezTo>
                    <a:pt x="9152" y="2509"/>
                    <a:pt x="7542" y="3000"/>
                    <a:pt x="6175" y="3919"/>
                  </a:cubicBezTo>
                  <a:lnTo>
                    <a:pt x="4775" y="1836"/>
                  </a:lnTo>
                  <a:cubicBezTo>
                    <a:pt x="6556" y="639"/>
                    <a:pt x="865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939"/>
                    <a:pt x="20964" y="15031"/>
                    <a:pt x="19773" y="16809"/>
                  </a:cubicBezTo>
                  <a:lnTo>
                    <a:pt x="22017" y="18311"/>
                  </a:lnTo>
                  <a:lnTo>
                    <a:pt x="16531" y="19397"/>
                  </a:lnTo>
                  <a:lnTo>
                    <a:pt x="15444" y="13910"/>
                  </a:lnTo>
                  <a:lnTo>
                    <a:pt x="17688" y="15412"/>
                  </a:lnTo>
                  <a:close/>
                </a:path>
              </a:pathLst>
            </a:custGeom>
            <a:solidFill>
              <a:srgbClr val="FF3300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29" name="AutoShape 36">
              <a:extLst>
                <a:ext uri="{FF2B5EF4-FFF2-40B4-BE49-F238E27FC236}">
                  <a16:creationId xmlns:a16="http://schemas.microsoft.com/office/drawing/2014/main" id="{A3E9EC7A-A71E-9ED4-02CA-A22A86385B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6964">
              <a:off x="5618163" y="987425"/>
              <a:ext cx="488950" cy="223838"/>
            </a:xfrm>
            <a:prstGeom prst="irregularSeal1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0" name="Rectangle 30">
              <a:extLst>
                <a:ext uri="{FF2B5EF4-FFF2-40B4-BE49-F238E27FC236}">
                  <a16:creationId xmlns:a16="http://schemas.microsoft.com/office/drawing/2014/main" id="{835583B1-F619-34CA-282E-C4D06618E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498" y="5754434"/>
              <a:ext cx="3993502" cy="10607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1" name="Text Box 33">
              <a:extLst>
                <a:ext uri="{FF2B5EF4-FFF2-40B4-BE49-F238E27FC236}">
                  <a16:creationId xmlns:a16="http://schemas.microsoft.com/office/drawing/2014/main" id="{C4F215B0-6A9B-8D72-2A6E-0838EF5C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504" y="5754434"/>
              <a:ext cx="3429000" cy="9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507</a:t>
              </a:r>
              <a:r>
                <a:rPr lang="en-US" altLang="en-US" sz="1800" b="1" baseline="30000">
                  <a:latin typeface="Arial" panose="020B0604020202020204" pitchFamily="34" charset="0"/>
                </a:rPr>
                <a:t>th</a:t>
              </a:r>
              <a:r>
                <a:rPr lang="en-US" altLang="en-US" sz="1800" b="1">
                  <a:latin typeface="Arial" panose="020B0604020202020204" pitchFamily="34" charset="0"/>
                </a:rPr>
                <a:t> Maintenance Company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An Nasiriyah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23 March 2003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2E1DE3E-4A48-7245-73F1-4876D91910C9}"/>
                </a:ext>
              </a:extLst>
            </p:cNvPr>
            <p:cNvSpPr/>
            <p:nvPr/>
          </p:nvSpPr>
          <p:spPr>
            <a:xfrm>
              <a:off x="38100" y="3381375"/>
              <a:ext cx="4521200" cy="3444875"/>
            </a:xfrm>
            <a:custGeom>
              <a:avLst/>
              <a:gdLst>
                <a:gd name="connsiteX0" fmla="*/ 0 w 4521896"/>
                <a:gd name="connsiteY0" fmla="*/ 0 h 3444658"/>
                <a:gd name="connsiteX1" fmla="*/ 1590806 w 4521896"/>
                <a:gd name="connsiteY1" fmla="*/ 162839 h 3444658"/>
                <a:gd name="connsiteX2" fmla="*/ 2830882 w 4521896"/>
                <a:gd name="connsiteY2" fmla="*/ 62631 h 3444658"/>
                <a:gd name="connsiteX3" fmla="*/ 3144033 w 4521896"/>
                <a:gd name="connsiteY3" fmla="*/ 175365 h 3444658"/>
                <a:gd name="connsiteX4" fmla="*/ 3281819 w 4521896"/>
                <a:gd name="connsiteY4" fmla="*/ 275573 h 3444658"/>
                <a:gd name="connsiteX5" fmla="*/ 3995803 w 4521896"/>
                <a:gd name="connsiteY5" fmla="*/ 676406 h 3444658"/>
                <a:gd name="connsiteX6" fmla="*/ 4158641 w 4521896"/>
                <a:gd name="connsiteY6" fmla="*/ 839244 h 3444658"/>
                <a:gd name="connsiteX7" fmla="*/ 4521896 w 4521896"/>
                <a:gd name="connsiteY7" fmla="*/ 1114817 h 3444658"/>
                <a:gd name="connsiteX8" fmla="*/ 4283901 w 4521896"/>
                <a:gd name="connsiteY8" fmla="*/ 1565754 h 3444658"/>
                <a:gd name="connsiteX9" fmla="*/ 4108537 w 4521896"/>
                <a:gd name="connsiteY9" fmla="*/ 1753644 h 3444658"/>
                <a:gd name="connsiteX10" fmla="*/ 3832964 w 4521896"/>
                <a:gd name="connsiteY10" fmla="*/ 1979113 h 3444658"/>
                <a:gd name="connsiteX11" fmla="*/ 3682652 w 4521896"/>
                <a:gd name="connsiteY11" fmla="*/ 2279737 h 3444658"/>
                <a:gd name="connsiteX12" fmla="*/ 3620022 w 4521896"/>
                <a:gd name="connsiteY12" fmla="*/ 2555310 h 3444658"/>
                <a:gd name="connsiteX13" fmla="*/ 3670126 w 4521896"/>
                <a:gd name="connsiteY13" fmla="*/ 2868461 h 3444658"/>
                <a:gd name="connsiteX14" fmla="*/ 3707704 w 4521896"/>
                <a:gd name="connsiteY14" fmla="*/ 3244241 h 3444658"/>
                <a:gd name="connsiteX15" fmla="*/ 3720230 w 4521896"/>
                <a:gd name="connsiteY15" fmla="*/ 3444658 h 344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896" h="3444658">
                  <a:moveTo>
                    <a:pt x="0" y="0"/>
                  </a:moveTo>
                  <a:lnTo>
                    <a:pt x="1590806" y="162839"/>
                  </a:lnTo>
                  <a:lnTo>
                    <a:pt x="2830882" y="62631"/>
                  </a:lnTo>
                  <a:lnTo>
                    <a:pt x="3144033" y="175365"/>
                  </a:lnTo>
                  <a:lnTo>
                    <a:pt x="3281819" y="275573"/>
                  </a:lnTo>
                  <a:lnTo>
                    <a:pt x="3995803" y="676406"/>
                  </a:lnTo>
                  <a:lnTo>
                    <a:pt x="4158641" y="839244"/>
                  </a:lnTo>
                  <a:lnTo>
                    <a:pt x="4521896" y="1114817"/>
                  </a:lnTo>
                  <a:lnTo>
                    <a:pt x="4283901" y="1565754"/>
                  </a:lnTo>
                  <a:lnTo>
                    <a:pt x="4108537" y="1753644"/>
                  </a:lnTo>
                  <a:lnTo>
                    <a:pt x="3832964" y="1979113"/>
                  </a:lnTo>
                  <a:lnTo>
                    <a:pt x="3682652" y="2279737"/>
                  </a:lnTo>
                  <a:lnTo>
                    <a:pt x="3620022" y="2555310"/>
                  </a:lnTo>
                  <a:lnTo>
                    <a:pt x="3670126" y="2868461"/>
                  </a:lnTo>
                  <a:lnTo>
                    <a:pt x="3707704" y="3244241"/>
                  </a:lnTo>
                  <a:lnTo>
                    <a:pt x="3720230" y="3444658"/>
                  </a:lnTo>
                </a:path>
              </a:pathLst>
            </a:custGeom>
            <a:ln w="762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733" name="AutoShape 20">
              <a:extLst>
                <a:ext uri="{FF2B5EF4-FFF2-40B4-BE49-F238E27FC236}">
                  <a16:creationId xmlns:a16="http://schemas.microsoft.com/office/drawing/2014/main" id="{1B0BC520-3CA9-EB9B-575F-EB9ABE89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3" y="3311525"/>
              <a:ext cx="463550" cy="376238"/>
            </a:xfrm>
            <a:prstGeom prst="hexagon">
              <a:avLst>
                <a:gd name="adj" fmla="val 30802"/>
                <a:gd name="vf" fmla="val 11547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9436" tIns="29718" rIns="59436" bIns="2971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/>
            </a:p>
          </p:txBody>
        </p:sp>
        <p:sp>
          <p:nvSpPr>
            <p:cNvPr id="30734" name="AutoShape 36">
              <a:extLst>
                <a:ext uri="{FF2B5EF4-FFF2-40B4-BE49-F238E27FC236}">
                  <a16:creationId xmlns:a16="http://schemas.microsoft.com/office/drawing/2014/main" id="{8CE03734-EA5A-7255-9F51-0618DB320E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6964">
              <a:off x="4492625" y="263525"/>
              <a:ext cx="488950" cy="223838"/>
            </a:xfrm>
            <a:prstGeom prst="irregularSeal1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2A3D55B-261B-14BC-AE4A-35167ED4528A}"/>
              </a:ext>
            </a:extLst>
          </p:cNvPr>
          <p:cNvSpPr/>
          <p:nvPr/>
        </p:nvSpPr>
        <p:spPr>
          <a:xfrm>
            <a:off x="66675" y="66675"/>
            <a:ext cx="577850" cy="566738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6">
            <a:extLst>
              <a:ext uri="{FF2B5EF4-FFF2-40B4-BE49-F238E27FC236}">
                <a16:creationId xmlns:a16="http://schemas.microsoft.com/office/drawing/2014/main" id="{1733FBCB-01BB-A86A-7C6A-ACAFD538EF49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14288"/>
            <a:ext cx="9332913" cy="6811962"/>
            <a:chOff x="38100" y="14288"/>
            <a:chExt cx="9332913" cy="6811962"/>
          </a:xfrm>
        </p:grpSpPr>
        <p:sp>
          <p:nvSpPr>
            <p:cNvPr id="32774" name="Rectangle 270">
              <a:extLst>
                <a:ext uri="{FF2B5EF4-FFF2-40B4-BE49-F238E27FC236}">
                  <a16:creationId xmlns:a16="http://schemas.microsoft.com/office/drawing/2014/main" id="{15334B6C-FC47-F709-ACFB-46856ACF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8100"/>
              <a:ext cx="2282825" cy="105092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5" name="Rectangle 265">
              <a:extLst>
                <a:ext uri="{FF2B5EF4-FFF2-40B4-BE49-F238E27FC236}">
                  <a16:creationId xmlns:a16="http://schemas.microsoft.com/office/drawing/2014/main" id="{414E0F97-AD84-8D2D-EF28-77ECCC90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1388" y="5767388"/>
              <a:ext cx="809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6" name="Rectangle 129">
              <a:extLst>
                <a:ext uri="{FF2B5EF4-FFF2-40B4-BE49-F238E27FC236}">
                  <a16:creationId xmlns:a16="http://schemas.microsoft.com/office/drawing/2014/main" id="{EA481400-528F-FF85-5793-C857F9A27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5" y="169863"/>
              <a:ext cx="18732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11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2777" name="Group 117">
              <a:extLst>
                <a:ext uri="{FF2B5EF4-FFF2-40B4-BE49-F238E27FC236}">
                  <a16:creationId xmlns:a16="http://schemas.microsoft.com/office/drawing/2014/main" id="{36759BAA-F2F0-0501-8EDA-21149C09F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6625" y="112713"/>
              <a:ext cx="1670050" cy="390525"/>
              <a:chOff x="1825" y="2798"/>
              <a:chExt cx="1018" cy="202"/>
            </a:xfrm>
          </p:grpSpPr>
          <p:pic>
            <p:nvPicPr>
              <p:cNvPr id="32798" name="Picture 123">
                <a:extLst>
                  <a:ext uri="{FF2B5EF4-FFF2-40B4-BE49-F238E27FC236}">
                    <a16:creationId xmlns:a16="http://schemas.microsoft.com/office/drawing/2014/main" id="{09099845-FD56-DA39-7E0F-AD990CC0E1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" y="2824"/>
                <a:ext cx="68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99" name="Picture 122">
                <a:extLst>
                  <a:ext uri="{FF2B5EF4-FFF2-40B4-BE49-F238E27FC236}">
                    <a16:creationId xmlns:a16="http://schemas.microsoft.com/office/drawing/2014/main" id="{25CD1882-5FDD-E0A7-0A32-B04BC0F06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5" y="2798"/>
                <a:ext cx="48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0" name="Picture 121">
                <a:extLst>
                  <a:ext uri="{FF2B5EF4-FFF2-40B4-BE49-F238E27FC236}">
                    <a16:creationId xmlns:a16="http://schemas.microsoft.com/office/drawing/2014/main" id="{86491003-E1CC-19B3-391A-C070ADCB03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" y="2824"/>
                <a:ext cx="16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1" name="Picture 120">
                <a:extLst>
                  <a:ext uri="{FF2B5EF4-FFF2-40B4-BE49-F238E27FC236}">
                    <a16:creationId xmlns:a16="http://schemas.microsoft.com/office/drawing/2014/main" id="{5952409E-71F8-D953-85A6-87205F751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" y="2824"/>
                <a:ext cx="68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2" name="Picture 119">
                <a:extLst>
                  <a:ext uri="{FF2B5EF4-FFF2-40B4-BE49-F238E27FC236}">
                    <a16:creationId xmlns:a16="http://schemas.microsoft.com/office/drawing/2014/main" id="{68176382-F03D-7D21-BBA4-E837B8E6C2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5" y="2798"/>
                <a:ext cx="48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3" name="Picture 118">
                <a:extLst>
                  <a:ext uri="{FF2B5EF4-FFF2-40B4-BE49-F238E27FC236}">
                    <a16:creationId xmlns:a16="http://schemas.microsoft.com/office/drawing/2014/main" id="{D0B3EC04-0F1C-9CA4-251E-CB92AA465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" y="2824"/>
                <a:ext cx="16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8" name="Group 580">
              <a:extLst>
                <a:ext uri="{FF2B5EF4-FFF2-40B4-BE49-F238E27FC236}">
                  <a16:creationId xmlns:a16="http://schemas.microsoft.com/office/drawing/2014/main" id="{9BAC0792-F3BC-1927-0FDF-61B8D0A1C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4550" y="623888"/>
              <a:ext cx="1609725" cy="339725"/>
              <a:chOff x="7195269" y="623257"/>
              <a:chExt cx="1609181" cy="339725"/>
            </a:xfrm>
          </p:grpSpPr>
          <p:pic>
            <p:nvPicPr>
              <p:cNvPr id="32796" name="Picture 83">
                <a:extLst>
                  <a:ext uri="{FF2B5EF4-FFF2-40B4-BE49-F238E27FC236}">
                    <a16:creationId xmlns:a16="http://schemas.microsoft.com/office/drawing/2014/main" id="{9A539009-7459-D8A6-63AC-5F83C1E49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269" y="664532"/>
                <a:ext cx="922337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97" name="Picture 81">
                <a:extLst>
                  <a:ext uri="{FF2B5EF4-FFF2-40B4-BE49-F238E27FC236}">
                    <a16:creationId xmlns:a16="http://schemas.microsoft.com/office/drawing/2014/main" id="{376FA8D0-BCF2-E67A-55CA-88458C5088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6900" y="623257"/>
                <a:ext cx="717550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779" name="Rectangle 80">
              <a:extLst>
                <a:ext uri="{FF2B5EF4-FFF2-40B4-BE49-F238E27FC236}">
                  <a16:creationId xmlns:a16="http://schemas.microsoft.com/office/drawing/2014/main" id="{4CF1ADF9-6A2B-A5D0-7D5E-2F9635D1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263" y="673100"/>
              <a:ext cx="25082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80" name="Rectangle 45">
              <a:extLst>
                <a:ext uri="{FF2B5EF4-FFF2-40B4-BE49-F238E27FC236}">
                  <a16:creationId xmlns:a16="http://schemas.microsoft.com/office/drawing/2014/main" id="{286A9BA5-E6E2-07AE-0EE5-5C093860A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7138" y="692150"/>
              <a:ext cx="249237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17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81" name="AutoShape 29">
              <a:extLst>
                <a:ext uri="{FF2B5EF4-FFF2-40B4-BE49-F238E27FC236}">
                  <a16:creationId xmlns:a16="http://schemas.microsoft.com/office/drawing/2014/main" id="{F9540ABA-C666-88F7-F168-73CDE499F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52321">
              <a:off x="6258719" y="819944"/>
              <a:ext cx="173038" cy="88900"/>
            </a:xfrm>
            <a:prstGeom prst="homePlate">
              <a:avLst>
                <a:gd name="adj" fmla="val 48661"/>
              </a:avLst>
            </a:pr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03" name="Line 28">
              <a:extLst>
                <a:ext uri="{FF2B5EF4-FFF2-40B4-BE49-F238E27FC236}">
                  <a16:creationId xmlns:a16="http://schemas.microsoft.com/office/drawing/2014/main" id="{71779AE7-F459-B2D1-88B0-073A69585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0" y="652463"/>
              <a:ext cx="1069975" cy="84137"/>
            </a:xfrm>
            <a:prstGeom prst="lin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404" name="Freeform 27">
              <a:extLst>
                <a:ext uri="{FF2B5EF4-FFF2-40B4-BE49-F238E27FC236}">
                  <a16:creationId xmlns:a16="http://schemas.microsoft.com/office/drawing/2014/main" id="{7B0EFFFD-EB83-6556-7AD8-60315CFBE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722313"/>
              <a:ext cx="488950" cy="100012"/>
            </a:xfrm>
            <a:custGeom>
              <a:avLst/>
              <a:gdLst>
                <a:gd name="T0" fmla="*/ 305 w 311"/>
                <a:gd name="T1" fmla="*/ 0 h 64"/>
                <a:gd name="T2" fmla="*/ 243 w 311"/>
                <a:gd name="T3" fmla="*/ 62 h 64"/>
                <a:gd name="T4" fmla="*/ 188 w 311"/>
                <a:gd name="T5" fmla="*/ 62 h 64"/>
                <a:gd name="T6" fmla="*/ 117 w 311"/>
                <a:gd name="T7" fmla="*/ 34 h 64"/>
                <a:gd name="T8" fmla="*/ 0 w 311"/>
                <a:gd name="T9" fmla="*/ 2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"/>
                <a:gd name="T16" fmla="*/ 0 h 64"/>
                <a:gd name="T17" fmla="*/ 311 w 31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" h="64">
                  <a:moveTo>
                    <a:pt x="311" y="0"/>
                  </a:moveTo>
                  <a:lnTo>
                    <a:pt x="247" y="64"/>
                  </a:lnTo>
                  <a:lnTo>
                    <a:pt x="192" y="64"/>
                  </a:lnTo>
                  <a:lnTo>
                    <a:pt x="119" y="36"/>
                  </a:lnTo>
                  <a:lnTo>
                    <a:pt x="0" y="27"/>
                  </a:ln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405" name="Line 26">
              <a:extLst>
                <a:ext uri="{FF2B5EF4-FFF2-40B4-BE49-F238E27FC236}">
                  <a16:creationId xmlns:a16="http://schemas.microsoft.com/office/drawing/2014/main" id="{AC686B4E-64DB-72AD-5E25-15BBA2ED0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200" y="493713"/>
              <a:ext cx="1546225" cy="158750"/>
            </a:xfrm>
            <a:prstGeom prst="lin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406" name="Line 25">
              <a:extLst>
                <a:ext uri="{FF2B5EF4-FFF2-40B4-BE49-F238E27FC236}">
                  <a16:creationId xmlns:a16="http://schemas.microsoft.com/office/drawing/2014/main" id="{F0158A1D-0876-8DED-94D2-C6913A192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65738" y="708025"/>
              <a:ext cx="615950" cy="42863"/>
            </a:xfrm>
            <a:prstGeom prst="lin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407" name="Freeform 24">
              <a:extLst>
                <a:ext uri="{FF2B5EF4-FFF2-40B4-BE49-F238E27FC236}">
                  <a16:creationId xmlns:a16="http://schemas.microsoft.com/office/drawing/2014/main" id="{D79B026D-5DAF-5F70-7D88-0EEC0469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708025"/>
              <a:ext cx="646113" cy="2354263"/>
            </a:xfrm>
            <a:custGeom>
              <a:avLst/>
              <a:gdLst>
                <a:gd name="T0" fmla="*/ 403 w 411"/>
                <a:gd name="T1" fmla="*/ 0 h 1499"/>
                <a:gd name="T2" fmla="*/ 367 w 411"/>
                <a:gd name="T3" fmla="*/ 305 h 1499"/>
                <a:gd name="T4" fmla="*/ 341 w 411"/>
                <a:gd name="T5" fmla="*/ 510 h 1499"/>
                <a:gd name="T6" fmla="*/ 252 w 411"/>
                <a:gd name="T7" fmla="*/ 787 h 1499"/>
                <a:gd name="T8" fmla="*/ 98 w 411"/>
                <a:gd name="T9" fmla="*/ 1199 h 1499"/>
                <a:gd name="T10" fmla="*/ 0 w 411"/>
                <a:gd name="T11" fmla="*/ 1467 h 14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1"/>
                <a:gd name="T19" fmla="*/ 0 h 1499"/>
                <a:gd name="T20" fmla="*/ 411 w 411"/>
                <a:gd name="T21" fmla="*/ 1499 h 14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1" h="1499">
                  <a:moveTo>
                    <a:pt x="411" y="0"/>
                  </a:moveTo>
                  <a:lnTo>
                    <a:pt x="375" y="311"/>
                  </a:lnTo>
                  <a:lnTo>
                    <a:pt x="347" y="521"/>
                  </a:lnTo>
                  <a:lnTo>
                    <a:pt x="256" y="804"/>
                  </a:lnTo>
                  <a:lnTo>
                    <a:pt x="100" y="1225"/>
                  </a:lnTo>
                  <a:lnTo>
                    <a:pt x="0" y="1499"/>
                  </a:ln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sm" len="sm"/>
              <a:tailEnd type="arrow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32787" name="AutoShape 13">
              <a:extLst>
                <a:ext uri="{FF2B5EF4-FFF2-40B4-BE49-F238E27FC236}">
                  <a16:creationId xmlns:a16="http://schemas.microsoft.com/office/drawing/2014/main" id="{3FBD2564-65B1-944C-E262-55B3B4E47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475" y="165100"/>
              <a:ext cx="944563" cy="234950"/>
            </a:xfrm>
            <a:prstGeom prst="wedgeRectCallout">
              <a:avLst>
                <a:gd name="adj1" fmla="val -25495"/>
                <a:gd name="adj2" fmla="val 127769"/>
              </a:avLst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Disabled</a:t>
              </a:r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88" name="AutoShape 12">
              <a:extLst>
                <a:ext uri="{FF2B5EF4-FFF2-40B4-BE49-F238E27FC236}">
                  <a16:creationId xmlns:a16="http://schemas.microsoft.com/office/drawing/2014/main" id="{B8E2FFC6-7F29-9787-C9E0-6E85DDFE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976313"/>
              <a:ext cx="1174750" cy="276225"/>
            </a:xfrm>
            <a:prstGeom prst="wedgeRectCallout">
              <a:avLst>
                <a:gd name="adj1" fmla="val -136060"/>
                <a:gd name="adj2" fmla="val -90620"/>
              </a:avLst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Stuck</a:t>
              </a:r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20" name="Freeform 11">
              <a:extLst>
                <a:ext uri="{FF2B5EF4-FFF2-40B4-BE49-F238E27FC236}">
                  <a16:creationId xmlns:a16="http://schemas.microsoft.com/office/drawing/2014/main" id="{85191C8A-BDBD-0FB7-3643-228E1BDE3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14288"/>
              <a:ext cx="93663" cy="471487"/>
            </a:xfrm>
            <a:custGeom>
              <a:avLst/>
              <a:gdLst>
                <a:gd name="T0" fmla="*/ 0 w 60"/>
                <a:gd name="T1" fmla="*/ 0 h 300"/>
                <a:gd name="T2" fmla="*/ 46 w 60"/>
                <a:gd name="T3" fmla="*/ 176 h 300"/>
                <a:gd name="T4" fmla="*/ 58 w 60"/>
                <a:gd name="T5" fmla="*/ 294 h 300"/>
                <a:gd name="T6" fmla="*/ 0 60000 65536"/>
                <a:gd name="T7" fmla="*/ 0 60000 65536"/>
                <a:gd name="T8" fmla="*/ 0 60000 65536"/>
                <a:gd name="T9" fmla="*/ 0 w 60"/>
                <a:gd name="T10" fmla="*/ 0 h 300"/>
                <a:gd name="T11" fmla="*/ 60 w 6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300">
                  <a:moveTo>
                    <a:pt x="0" y="0"/>
                  </a:moveTo>
                  <a:lnTo>
                    <a:pt x="48" y="180"/>
                  </a:lnTo>
                  <a:lnTo>
                    <a:pt x="60" y="300"/>
                  </a:ln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32790" name="AutoShape 30">
              <a:extLst>
                <a:ext uri="{FF2B5EF4-FFF2-40B4-BE49-F238E27FC236}">
                  <a16:creationId xmlns:a16="http://schemas.microsoft.com/office/drawing/2014/main" id="{3AF2EF2A-26B9-534F-A643-E4360F21B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620713"/>
              <a:ext cx="173037" cy="87312"/>
            </a:xfrm>
            <a:prstGeom prst="homePlate">
              <a:avLst>
                <a:gd name="adj" fmla="val 49546"/>
              </a:avLst>
            </a:pr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91" name="AutoShape 36">
              <a:extLst>
                <a:ext uri="{FF2B5EF4-FFF2-40B4-BE49-F238E27FC236}">
                  <a16:creationId xmlns:a16="http://schemas.microsoft.com/office/drawing/2014/main" id="{F4C62BF6-5682-F44E-090F-935E806072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29352">
              <a:off x="5115719" y="1975644"/>
              <a:ext cx="488950" cy="223838"/>
            </a:xfrm>
            <a:prstGeom prst="irregularSeal1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92" name="AutoShape 36">
              <a:extLst>
                <a:ext uri="{FF2B5EF4-FFF2-40B4-BE49-F238E27FC236}">
                  <a16:creationId xmlns:a16="http://schemas.microsoft.com/office/drawing/2014/main" id="{9FA95AF4-2FCC-7C77-C004-66DAE2803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6964">
              <a:off x="5618163" y="987425"/>
              <a:ext cx="488950" cy="223838"/>
            </a:xfrm>
            <a:prstGeom prst="irregularSeal1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93" name="AutoShape 36">
              <a:extLst>
                <a:ext uri="{FF2B5EF4-FFF2-40B4-BE49-F238E27FC236}">
                  <a16:creationId xmlns:a16="http://schemas.microsoft.com/office/drawing/2014/main" id="{DA67F496-6C58-426A-EC70-D51ABC55FF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91862">
              <a:off x="4631532" y="1329531"/>
              <a:ext cx="488950" cy="227013"/>
            </a:xfrm>
            <a:prstGeom prst="irregularSeal1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D8F96BB-2503-D11E-264E-1A8C6810FBE3}"/>
                </a:ext>
              </a:extLst>
            </p:cNvPr>
            <p:cNvSpPr/>
            <p:nvPr/>
          </p:nvSpPr>
          <p:spPr>
            <a:xfrm>
              <a:off x="38100" y="3381375"/>
              <a:ext cx="4521200" cy="3444875"/>
            </a:xfrm>
            <a:custGeom>
              <a:avLst/>
              <a:gdLst>
                <a:gd name="connsiteX0" fmla="*/ 0 w 4521896"/>
                <a:gd name="connsiteY0" fmla="*/ 0 h 3444658"/>
                <a:gd name="connsiteX1" fmla="*/ 1590806 w 4521896"/>
                <a:gd name="connsiteY1" fmla="*/ 162839 h 3444658"/>
                <a:gd name="connsiteX2" fmla="*/ 2830882 w 4521896"/>
                <a:gd name="connsiteY2" fmla="*/ 62631 h 3444658"/>
                <a:gd name="connsiteX3" fmla="*/ 3144033 w 4521896"/>
                <a:gd name="connsiteY3" fmla="*/ 175365 h 3444658"/>
                <a:gd name="connsiteX4" fmla="*/ 3281819 w 4521896"/>
                <a:gd name="connsiteY4" fmla="*/ 275573 h 3444658"/>
                <a:gd name="connsiteX5" fmla="*/ 3995803 w 4521896"/>
                <a:gd name="connsiteY5" fmla="*/ 676406 h 3444658"/>
                <a:gd name="connsiteX6" fmla="*/ 4158641 w 4521896"/>
                <a:gd name="connsiteY6" fmla="*/ 839244 h 3444658"/>
                <a:gd name="connsiteX7" fmla="*/ 4521896 w 4521896"/>
                <a:gd name="connsiteY7" fmla="*/ 1114817 h 3444658"/>
                <a:gd name="connsiteX8" fmla="*/ 4283901 w 4521896"/>
                <a:gd name="connsiteY8" fmla="*/ 1565754 h 3444658"/>
                <a:gd name="connsiteX9" fmla="*/ 4108537 w 4521896"/>
                <a:gd name="connsiteY9" fmla="*/ 1753644 h 3444658"/>
                <a:gd name="connsiteX10" fmla="*/ 3832964 w 4521896"/>
                <a:gd name="connsiteY10" fmla="*/ 1979113 h 3444658"/>
                <a:gd name="connsiteX11" fmla="*/ 3682652 w 4521896"/>
                <a:gd name="connsiteY11" fmla="*/ 2279737 h 3444658"/>
                <a:gd name="connsiteX12" fmla="*/ 3620022 w 4521896"/>
                <a:gd name="connsiteY12" fmla="*/ 2555310 h 3444658"/>
                <a:gd name="connsiteX13" fmla="*/ 3670126 w 4521896"/>
                <a:gd name="connsiteY13" fmla="*/ 2868461 h 3444658"/>
                <a:gd name="connsiteX14" fmla="*/ 3707704 w 4521896"/>
                <a:gd name="connsiteY14" fmla="*/ 3244241 h 3444658"/>
                <a:gd name="connsiteX15" fmla="*/ 3720230 w 4521896"/>
                <a:gd name="connsiteY15" fmla="*/ 3444658 h 344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896" h="3444658">
                  <a:moveTo>
                    <a:pt x="0" y="0"/>
                  </a:moveTo>
                  <a:lnTo>
                    <a:pt x="1590806" y="162839"/>
                  </a:lnTo>
                  <a:lnTo>
                    <a:pt x="2830882" y="62631"/>
                  </a:lnTo>
                  <a:lnTo>
                    <a:pt x="3144033" y="175365"/>
                  </a:lnTo>
                  <a:lnTo>
                    <a:pt x="3281819" y="275573"/>
                  </a:lnTo>
                  <a:lnTo>
                    <a:pt x="3995803" y="676406"/>
                  </a:lnTo>
                  <a:lnTo>
                    <a:pt x="4158641" y="839244"/>
                  </a:lnTo>
                  <a:lnTo>
                    <a:pt x="4521896" y="1114817"/>
                  </a:lnTo>
                  <a:lnTo>
                    <a:pt x="4283901" y="1565754"/>
                  </a:lnTo>
                  <a:lnTo>
                    <a:pt x="4108537" y="1753644"/>
                  </a:lnTo>
                  <a:lnTo>
                    <a:pt x="3832964" y="1979113"/>
                  </a:lnTo>
                  <a:lnTo>
                    <a:pt x="3682652" y="2279737"/>
                  </a:lnTo>
                  <a:lnTo>
                    <a:pt x="3620022" y="2555310"/>
                  </a:lnTo>
                  <a:lnTo>
                    <a:pt x="3670126" y="2868461"/>
                  </a:lnTo>
                  <a:lnTo>
                    <a:pt x="3707704" y="3244241"/>
                  </a:lnTo>
                  <a:lnTo>
                    <a:pt x="3720230" y="3444658"/>
                  </a:lnTo>
                </a:path>
              </a:pathLst>
            </a:custGeom>
            <a:ln w="762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795" name="AutoShape 20">
              <a:extLst>
                <a:ext uri="{FF2B5EF4-FFF2-40B4-BE49-F238E27FC236}">
                  <a16:creationId xmlns:a16="http://schemas.microsoft.com/office/drawing/2014/main" id="{29911F95-7E13-8A24-C77D-F773092D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3" y="3311525"/>
              <a:ext cx="463550" cy="376238"/>
            </a:xfrm>
            <a:prstGeom prst="hexagon">
              <a:avLst>
                <a:gd name="adj" fmla="val 30802"/>
                <a:gd name="vf" fmla="val 11547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9436" tIns="29718" rIns="59436" bIns="2971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516E3E0A-7F06-199B-7B79-BAB6961C2521}"/>
              </a:ext>
            </a:extLst>
          </p:cNvPr>
          <p:cNvSpPr/>
          <p:nvPr/>
        </p:nvSpPr>
        <p:spPr>
          <a:xfrm>
            <a:off x="66675" y="66675"/>
            <a:ext cx="577850" cy="566738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772" name="Rectangle 30">
            <a:extLst>
              <a:ext uri="{FF2B5EF4-FFF2-40B4-BE49-F238E27FC236}">
                <a16:creationId xmlns:a16="http://schemas.microsoft.com/office/drawing/2014/main" id="{88C80D34-AE66-3FB6-7CE4-23D54241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5754688"/>
            <a:ext cx="3994150" cy="1060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Text Box 33">
            <a:extLst>
              <a:ext uri="{FF2B5EF4-FFF2-40B4-BE49-F238E27FC236}">
                <a16:creationId xmlns:a16="http://schemas.microsoft.com/office/drawing/2014/main" id="{90DEE570-A4CA-BF5B-4D4F-33912838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754688"/>
            <a:ext cx="34290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800" b="1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507</a:t>
            </a:r>
            <a:r>
              <a:rPr lang="en-US" altLang="en-US" sz="1800" b="1" baseline="30000">
                <a:latin typeface="Arial" panose="020B0604020202020204" pitchFamily="34" charset="0"/>
              </a:rPr>
              <a:t>th</a:t>
            </a:r>
            <a:r>
              <a:rPr lang="en-US" altLang="en-US" sz="1800" b="1">
                <a:latin typeface="Arial" panose="020B0604020202020204" pitchFamily="34" charset="0"/>
              </a:rPr>
              <a:t> Maintenance Company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An Nasiriyah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23 March 2003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Freeform 341">
            <a:extLst>
              <a:ext uri="{FF2B5EF4-FFF2-40B4-BE49-F238E27FC236}">
                <a16:creationId xmlns:a16="http://schemas.microsoft.com/office/drawing/2014/main" id="{D5160AE4-144A-BC17-9114-6BB0FA90167C}"/>
              </a:ext>
            </a:extLst>
          </p:cNvPr>
          <p:cNvSpPr/>
          <p:nvPr/>
        </p:nvSpPr>
        <p:spPr bwMode="auto">
          <a:xfrm>
            <a:off x="38100" y="3381375"/>
            <a:ext cx="4521200" cy="3444875"/>
          </a:xfrm>
          <a:custGeom>
            <a:avLst/>
            <a:gdLst>
              <a:gd name="connsiteX0" fmla="*/ 0 w 4521896"/>
              <a:gd name="connsiteY0" fmla="*/ 0 h 3444658"/>
              <a:gd name="connsiteX1" fmla="*/ 1590806 w 4521896"/>
              <a:gd name="connsiteY1" fmla="*/ 162839 h 3444658"/>
              <a:gd name="connsiteX2" fmla="*/ 2830882 w 4521896"/>
              <a:gd name="connsiteY2" fmla="*/ 62631 h 3444658"/>
              <a:gd name="connsiteX3" fmla="*/ 3144033 w 4521896"/>
              <a:gd name="connsiteY3" fmla="*/ 175365 h 3444658"/>
              <a:gd name="connsiteX4" fmla="*/ 3281819 w 4521896"/>
              <a:gd name="connsiteY4" fmla="*/ 275573 h 3444658"/>
              <a:gd name="connsiteX5" fmla="*/ 3995803 w 4521896"/>
              <a:gd name="connsiteY5" fmla="*/ 676406 h 3444658"/>
              <a:gd name="connsiteX6" fmla="*/ 4158641 w 4521896"/>
              <a:gd name="connsiteY6" fmla="*/ 839244 h 3444658"/>
              <a:gd name="connsiteX7" fmla="*/ 4521896 w 4521896"/>
              <a:gd name="connsiteY7" fmla="*/ 1114817 h 3444658"/>
              <a:gd name="connsiteX8" fmla="*/ 4283901 w 4521896"/>
              <a:gd name="connsiteY8" fmla="*/ 1565754 h 3444658"/>
              <a:gd name="connsiteX9" fmla="*/ 4108537 w 4521896"/>
              <a:gd name="connsiteY9" fmla="*/ 1753644 h 3444658"/>
              <a:gd name="connsiteX10" fmla="*/ 3832964 w 4521896"/>
              <a:gd name="connsiteY10" fmla="*/ 1979113 h 3444658"/>
              <a:gd name="connsiteX11" fmla="*/ 3682652 w 4521896"/>
              <a:gd name="connsiteY11" fmla="*/ 2279737 h 3444658"/>
              <a:gd name="connsiteX12" fmla="*/ 3620022 w 4521896"/>
              <a:gd name="connsiteY12" fmla="*/ 2555310 h 3444658"/>
              <a:gd name="connsiteX13" fmla="*/ 3670126 w 4521896"/>
              <a:gd name="connsiteY13" fmla="*/ 2868461 h 3444658"/>
              <a:gd name="connsiteX14" fmla="*/ 3707704 w 4521896"/>
              <a:gd name="connsiteY14" fmla="*/ 3244241 h 3444658"/>
              <a:gd name="connsiteX15" fmla="*/ 3720230 w 4521896"/>
              <a:gd name="connsiteY15" fmla="*/ 3444658 h 34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1896" h="3444658">
                <a:moveTo>
                  <a:pt x="0" y="0"/>
                </a:moveTo>
                <a:lnTo>
                  <a:pt x="1590806" y="162839"/>
                </a:lnTo>
                <a:lnTo>
                  <a:pt x="2830882" y="62631"/>
                </a:lnTo>
                <a:lnTo>
                  <a:pt x="3144033" y="175365"/>
                </a:lnTo>
                <a:lnTo>
                  <a:pt x="3281819" y="275573"/>
                </a:lnTo>
                <a:lnTo>
                  <a:pt x="3995803" y="676406"/>
                </a:lnTo>
                <a:lnTo>
                  <a:pt x="4158641" y="839244"/>
                </a:lnTo>
                <a:lnTo>
                  <a:pt x="4521896" y="1114817"/>
                </a:lnTo>
                <a:lnTo>
                  <a:pt x="4283901" y="1565754"/>
                </a:lnTo>
                <a:lnTo>
                  <a:pt x="4108537" y="1753644"/>
                </a:lnTo>
                <a:lnTo>
                  <a:pt x="3832964" y="1979113"/>
                </a:lnTo>
                <a:lnTo>
                  <a:pt x="3682652" y="2279737"/>
                </a:lnTo>
                <a:lnTo>
                  <a:pt x="3620022" y="2555310"/>
                </a:lnTo>
                <a:lnTo>
                  <a:pt x="3670126" y="2868461"/>
                </a:lnTo>
                <a:lnTo>
                  <a:pt x="3707704" y="3244241"/>
                </a:lnTo>
                <a:lnTo>
                  <a:pt x="3720230" y="3444658"/>
                </a:lnTo>
              </a:path>
            </a:pathLst>
          </a:custGeom>
          <a:ln w="762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19" name="AutoShape 20">
            <a:extLst>
              <a:ext uri="{FF2B5EF4-FFF2-40B4-BE49-F238E27FC236}">
                <a16:creationId xmlns:a16="http://schemas.microsoft.com/office/drawing/2014/main" id="{FD786EB8-094E-94C8-7B63-450D8143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3311525"/>
            <a:ext cx="463550" cy="376238"/>
          </a:xfrm>
          <a:prstGeom prst="hexagon">
            <a:avLst>
              <a:gd name="adj" fmla="val 30802"/>
              <a:gd name="vf" fmla="val 11547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59436" tIns="29718" rIns="59436" bIns="29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/>
          </a:p>
        </p:txBody>
      </p:sp>
      <p:sp>
        <p:nvSpPr>
          <p:cNvPr id="34820" name="Rectangle 270">
            <a:extLst>
              <a:ext uri="{FF2B5EF4-FFF2-40B4-BE49-F238E27FC236}">
                <a16:creationId xmlns:a16="http://schemas.microsoft.com/office/drawing/2014/main" id="{8C0874CB-F98D-E8CB-A61E-EF3834FF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38100"/>
            <a:ext cx="2282825" cy="10509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Rectangle 265">
            <a:extLst>
              <a:ext uri="{FF2B5EF4-FFF2-40B4-BE49-F238E27FC236}">
                <a16:creationId xmlns:a16="http://schemas.microsoft.com/office/drawing/2014/main" id="{176DBB10-00F4-DCF6-2025-D3F36C235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5767388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2" name="Rectangle 252">
            <a:extLst>
              <a:ext uri="{FF2B5EF4-FFF2-40B4-BE49-F238E27FC236}">
                <a16:creationId xmlns:a16="http://schemas.microsoft.com/office/drawing/2014/main" id="{38C256FF-5056-8BF5-4C33-906D56B3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2273300"/>
            <a:ext cx="9779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3" name="Rectangle 129">
            <a:extLst>
              <a:ext uri="{FF2B5EF4-FFF2-40B4-BE49-F238E27FC236}">
                <a16:creationId xmlns:a16="http://schemas.microsoft.com/office/drawing/2014/main" id="{39E34FBA-66D7-690A-D794-9D237ED1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169863"/>
            <a:ext cx="1873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824" name="Group 117">
            <a:extLst>
              <a:ext uri="{FF2B5EF4-FFF2-40B4-BE49-F238E27FC236}">
                <a16:creationId xmlns:a16="http://schemas.microsoft.com/office/drawing/2014/main" id="{B47A1CBD-429E-80BA-B7E2-EE691BC37EBC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112713"/>
            <a:ext cx="1670050" cy="390525"/>
            <a:chOff x="1825" y="2798"/>
            <a:chExt cx="1018" cy="202"/>
          </a:xfrm>
        </p:grpSpPr>
        <p:pic>
          <p:nvPicPr>
            <p:cNvPr id="35162" name="Picture 123">
              <a:extLst>
                <a:ext uri="{FF2B5EF4-FFF2-40B4-BE49-F238E27FC236}">
                  <a16:creationId xmlns:a16="http://schemas.microsoft.com/office/drawing/2014/main" id="{DEC2F7B1-3251-F832-4380-09D231C73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2824"/>
              <a:ext cx="68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63" name="Picture 122">
              <a:extLst>
                <a:ext uri="{FF2B5EF4-FFF2-40B4-BE49-F238E27FC236}">
                  <a16:creationId xmlns:a16="http://schemas.microsoft.com/office/drawing/2014/main" id="{399582D9-4765-E8D7-8280-F87F3E512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2798"/>
              <a:ext cx="4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64" name="Picture 121">
              <a:extLst>
                <a:ext uri="{FF2B5EF4-FFF2-40B4-BE49-F238E27FC236}">
                  <a16:creationId xmlns:a16="http://schemas.microsoft.com/office/drawing/2014/main" id="{6D23CACC-34BE-EE7F-0A1E-57FF46C4B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2824"/>
              <a:ext cx="16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65" name="Picture 120">
              <a:extLst>
                <a:ext uri="{FF2B5EF4-FFF2-40B4-BE49-F238E27FC236}">
                  <a16:creationId xmlns:a16="http://schemas.microsoft.com/office/drawing/2014/main" id="{563402EC-298E-0CE7-0DEE-A18911F8D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2824"/>
              <a:ext cx="68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66" name="Picture 119">
              <a:extLst>
                <a:ext uri="{FF2B5EF4-FFF2-40B4-BE49-F238E27FC236}">
                  <a16:creationId xmlns:a16="http://schemas.microsoft.com/office/drawing/2014/main" id="{06DC433E-FCD4-3767-7819-7522D647A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2798"/>
              <a:ext cx="4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67" name="Picture 118">
              <a:extLst>
                <a:ext uri="{FF2B5EF4-FFF2-40B4-BE49-F238E27FC236}">
                  <a16:creationId xmlns:a16="http://schemas.microsoft.com/office/drawing/2014/main" id="{D572E3F3-CE7C-2549-A4E8-52B34A20B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2824"/>
              <a:ext cx="16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580">
            <a:extLst>
              <a:ext uri="{FF2B5EF4-FFF2-40B4-BE49-F238E27FC236}">
                <a16:creationId xmlns:a16="http://schemas.microsoft.com/office/drawing/2014/main" id="{D7FD6633-4741-46C0-DAC9-B85AF58CB1DE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623888"/>
            <a:ext cx="1609725" cy="339725"/>
            <a:chOff x="7195269" y="623257"/>
            <a:chExt cx="1609181" cy="339725"/>
          </a:xfrm>
        </p:grpSpPr>
        <p:pic>
          <p:nvPicPr>
            <p:cNvPr id="35160" name="Picture 83">
              <a:extLst>
                <a:ext uri="{FF2B5EF4-FFF2-40B4-BE49-F238E27FC236}">
                  <a16:creationId xmlns:a16="http://schemas.microsoft.com/office/drawing/2014/main" id="{123CE1B3-C341-8B51-F4C2-D88B85AFC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269" y="664532"/>
              <a:ext cx="922337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61" name="Picture 81">
              <a:extLst>
                <a:ext uri="{FF2B5EF4-FFF2-40B4-BE49-F238E27FC236}">
                  <a16:creationId xmlns:a16="http://schemas.microsoft.com/office/drawing/2014/main" id="{A0427C72-4FB0-D8CF-21A6-3FA540F54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900" y="623257"/>
              <a:ext cx="717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6" name="Rectangle 80">
            <a:extLst>
              <a:ext uri="{FF2B5EF4-FFF2-40B4-BE49-F238E27FC236}">
                <a16:creationId xmlns:a16="http://schemas.microsoft.com/office/drawing/2014/main" id="{A23FACC6-DB81-5433-686B-B278A6A8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673100"/>
            <a:ext cx="2508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7" name="Rectangle 45">
            <a:extLst>
              <a:ext uri="{FF2B5EF4-FFF2-40B4-BE49-F238E27FC236}">
                <a16:creationId xmlns:a16="http://schemas.microsoft.com/office/drawing/2014/main" id="{0C116FC8-2DE9-5D6A-331B-7AA9C862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692150"/>
            <a:ext cx="2492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8" name="AutoShape 29">
            <a:extLst>
              <a:ext uri="{FF2B5EF4-FFF2-40B4-BE49-F238E27FC236}">
                <a16:creationId xmlns:a16="http://schemas.microsoft.com/office/drawing/2014/main" id="{B2987C1D-72B4-688C-62D6-BDCF27D691CD}"/>
              </a:ext>
            </a:extLst>
          </p:cNvPr>
          <p:cNvSpPr>
            <a:spLocks noChangeArrowheads="1"/>
          </p:cNvSpPr>
          <p:nvPr/>
        </p:nvSpPr>
        <p:spPr bwMode="auto">
          <a:xfrm rot="7752321">
            <a:off x="6346031" y="945357"/>
            <a:ext cx="173037" cy="88900"/>
          </a:xfrm>
          <a:prstGeom prst="homePlate">
            <a:avLst>
              <a:gd name="adj" fmla="val 48661"/>
            </a:avLst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03" name="Line 28">
            <a:extLst>
              <a:ext uri="{FF2B5EF4-FFF2-40B4-BE49-F238E27FC236}">
                <a16:creationId xmlns:a16="http://schemas.microsoft.com/office/drawing/2014/main" id="{671C4493-EF4C-44B0-8A3A-95779D786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652463"/>
            <a:ext cx="1069975" cy="84137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10404" name="Freeform 27">
            <a:extLst>
              <a:ext uri="{FF2B5EF4-FFF2-40B4-BE49-F238E27FC236}">
                <a16:creationId xmlns:a16="http://schemas.microsoft.com/office/drawing/2014/main" id="{F7E39D4C-2230-5123-6069-865C0F8789C6}"/>
              </a:ext>
            </a:extLst>
          </p:cNvPr>
          <p:cNvSpPr>
            <a:spLocks/>
          </p:cNvSpPr>
          <p:nvPr/>
        </p:nvSpPr>
        <p:spPr bwMode="auto">
          <a:xfrm>
            <a:off x="5881688" y="722313"/>
            <a:ext cx="488950" cy="100012"/>
          </a:xfrm>
          <a:custGeom>
            <a:avLst/>
            <a:gdLst>
              <a:gd name="T0" fmla="*/ 305 w 311"/>
              <a:gd name="T1" fmla="*/ 0 h 64"/>
              <a:gd name="T2" fmla="*/ 243 w 311"/>
              <a:gd name="T3" fmla="*/ 62 h 64"/>
              <a:gd name="T4" fmla="*/ 188 w 311"/>
              <a:gd name="T5" fmla="*/ 62 h 64"/>
              <a:gd name="T6" fmla="*/ 117 w 311"/>
              <a:gd name="T7" fmla="*/ 34 h 64"/>
              <a:gd name="T8" fmla="*/ 0 w 311"/>
              <a:gd name="T9" fmla="*/ 2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"/>
              <a:gd name="T16" fmla="*/ 0 h 64"/>
              <a:gd name="T17" fmla="*/ 311 w 311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" h="64">
                <a:moveTo>
                  <a:pt x="311" y="0"/>
                </a:moveTo>
                <a:lnTo>
                  <a:pt x="247" y="64"/>
                </a:lnTo>
                <a:lnTo>
                  <a:pt x="192" y="64"/>
                </a:lnTo>
                <a:lnTo>
                  <a:pt x="119" y="36"/>
                </a:lnTo>
                <a:lnTo>
                  <a:pt x="0" y="27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10405" name="Line 26">
            <a:extLst>
              <a:ext uri="{FF2B5EF4-FFF2-40B4-BE49-F238E27FC236}">
                <a16:creationId xmlns:a16="http://schemas.microsoft.com/office/drawing/2014/main" id="{E8539409-B764-F4FB-653C-1A3C22009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493713"/>
            <a:ext cx="1546225" cy="15875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10406" name="Line 25">
            <a:extLst>
              <a:ext uri="{FF2B5EF4-FFF2-40B4-BE49-F238E27FC236}">
                <a16:creationId xmlns:a16="http://schemas.microsoft.com/office/drawing/2014/main" id="{65406B9C-5D03-3F85-F1FE-E90F75C2CC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5738" y="708025"/>
            <a:ext cx="615950" cy="42863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10407" name="Freeform 24">
            <a:extLst>
              <a:ext uri="{FF2B5EF4-FFF2-40B4-BE49-F238E27FC236}">
                <a16:creationId xmlns:a16="http://schemas.microsoft.com/office/drawing/2014/main" id="{1E9FB417-B49A-0784-8F93-C4603DB76618}"/>
              </a:ext>
            </a:extLst>
          </p:cNvPr>
          <p:cNvSpPr>
            <a:spLocks/>
          </p:cNvSpPr>
          <p:nvPr/>
        </p:nvSpPr>
        <p:spPr bwMode="auto">
          <a:xfrm>
            <a:off x="4648200" y="708025"/>
            <a:ext cx="646113" cy="2354263"/>
          </a:xfrm>
          <a:custGeom>
            <a:avLst/>
            <a:gdLst>
              <a:gd name="T0" fmla="*/ 403 w 411"/>
              <a:gd name="T1" fmla="*/ 0 h 1499"/>
              <a:gd name="T2" fmla="*/ 367 w 411"/>
              <a:gd name="T3" fmla="*/ 305 h 1499"/>
              <a:gd name="T4" fmla="*/ 341 w 411"/>
              <a:gd name="T5" fmla="*/ 510 h 1499"/>
              <a:gd name="T6" fmla="*/ 252 w 411"/>
              <a:gd name="T7" fmla="*/ 787 h 1499"/>
              <a:gd name="T8" fmla="*/ 98 w 411"/>
              <a:gd name="T9" fmla="*/ 1199 h 1499"/>
              <a:gd name="T10" fmla="*/ 0 w 411"/>
              <a:gd name="T11" fmla="*/ 1467 h 1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1"/>
              <a:gd name="T19" fmla="*/ 0 h 1499"/>
              <a:gd name="T20" fmla="*/ 411 w 411"/>
              <a:gd name="T21" fmla="*/ 1499 h 1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1" h="1499">
                <a:moveTo>
                  <a:pt x="411" y="0"/>
                </a:moveTo>
                <a:lnTo>
                  <a:pt x="375" y="311"/>
                </a:lnTo>
                <a:lnTo>
                  <a:pt x="347" y="521"/>
                </a:lnTo>
                <a:lnTo>
                  <a:pt x="256" y="804"/>
                </a:lnTo>
                <a:lnTo>
                  <a:pt x="100" y="1225"/>
                </a:lnTo>
                <a:lnTo>
                  <a:pt x="0" y="1499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10408" name="Freeform 23">
            <a:extLst>
              <a:ext uri="{FF2B5EF4-FFF2-40B4-BE49-F238E27FC236}">
                <a16:creationId xmlns:a16="http://schemas.microsoft.com/office/drawing/2014/main" id="{DFFCE05D-E34E-4CE9-1EFA-E243164B59C3}"/>
              </a:ext>
            </a:extLst>
          </p:cNvPr>
          <p:cNvSpPr>
            <a:spLocks/>
          </p:cNvSpPr>
          <p:nvPr/>
        </p:nvSpPr>
        <p:spPr bwMode="auto">
          <a:xfrm>
            <a:off x="3973513" y="3062288"/>
            <a:ext cx="674687" cy="2166937"/>
          </a:xfrm>
          <a:custGeom>
            <a:avLst/>
            <a:gdLst>
              <a:gd name="T0" fmla="*/ 420 w 430"/>
              <a:gd name="T1" fmla="*/ 0 h 1381"/>
              <a:gd name="T2" fmla="*/ 312 w 430"/>
              <a:gd name="T3" fmla="*/ 250 h 1381"/>
              <a:gd name="T4" fmla="*/ 295 w 430"/>
              <a:gd name="T5" fmla="*/ 321 h 1381"/>
              <a:gd name="T6" fmla="*/ 287 w 430"/>
              <a:gd name="T7" fmla="*/ 392 h 1381"/>
              <a:gd name="T8" fmla="*/ 295 w 430"/>
              <a:gd name="T9" fmla="*/ 465 h 1381"/>
              <a:gd name="T10" fmla="*/ 321 w 430"/>
              <a:gd name="T11" fmla="*/ 546 h 1381"/>
              <a:gd name="T12" fmla="*/ 383 w 430"/>
              <a:gd name="T13" fmla="*/ 634 h 1381"/>
              <a:gd name="T14" fmla="*/ 411 w 430"/>
              <a:gd name="T15" fmla="*/ 724 h 1381"/>
              <a:gd name="T16" fmla="*/ 392 w 430"/>
              <a:gd name="T17" fmla="*/ 804 h 1381"/>
              <a:gd name="T18" fmla="*/ 358 w 430"/>
              <a:gd name="T19" fmla="*/ 876 h 1381"/>
              <a:gd name="T20" fmla="*/ 295 w 430"/>
              <a:gd name="T21" fmla="*/ 1009 h 1381"/>
              <a:gd name="T22" fmla="*/ 170 w 430"/>
              <a:gd name="T23" fmla="*/ 1197 h 1381"/>
              <a:gd name="T24" fmla="*/ 133 w 430"/>
              <a:gd name="T25" fmla="*/ 1250 h 1381"/>
              <a:gd name="T26" fmla="*/ 0 w 430"/>
              <a:gd name="T27" fmla="*/ 1349 h 13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0"/>
              <a:gd name="T43" fmla="*/ 0 h 1381"/>
              <a:gd name="T44" fmla="*/ 430 w 430"/>
              <a:gd name="T45" fmla="*/ 1381 h 1381"/>
              <a:gd name="connsiteX0" fmla="*/ 10000 w 10000"/>
              <a:gd name="connsiteY0" fmla="*/ 0 h 10000"/>
              <a:gd name="connsiteX1" fmla="*/ 7442 w 10000"/>
              <a:gd name="connsiteY1" fmla="*/ 1854 h 10000"/>
              <a:gd name="connsiteX2" fmla="*/ 7023 w 10000"/>
              <a:gd name="connsiteY2" fmla="*/ 2382 h 10000"/>
              <a:gd name="connsiteX3" fmla="*/ 6814 w 10000"/>
              <a:gd name="connsiteY3" fmla="*/ 2911 h 10000"/>
              <a:gd name="connsiteX4" fmla="*/ 7023 w 10000"/>
              <a:gd name="connsiteY4" fmla="*/ 3447 h 10000"/>
              <a:gd name="connsiteX5" fmla="*/ 7651 w 10000"/>
              <a:gd name="connsiteY5" fmla="*/ 4041 h 10000"/>
              <a:gd name="connsiteX6" fmla="*/ 9140 w 10000"/>
              <a:gd name="connsiteY6" fmla="*/ 4699 h 10000"/>
              <a:gd name="connsiteX7" fmla="*/ 9791 w 10000"/>
              <a:gd name="connsiteY7" fmla="*/ 5366 h 10000"/>
              <a:gd name="connsiteX8" fmla="*/ 9349 w 10000"/>
              <a:gd name="connsiteY8" fmla="*/ 5959 h 10000"/>
              <a:gd name="connsiteX9" fmla="*/ 8512 w 10000"/>
              <a:gd name="connsiteY9" fmla="*/ 6488 h 10000"/>
              <a:gd name="connsiteX10" fmla="*/ 7023 w 10000"/>
              <a:gd name="connsiteY10" fmla="*/ 7480 h 10000"/>
              <a:gd name="connsiteX11" fmla="*/ 4047 w 10000"/>
              <a:gd name="connsiteY11" fmla="*/ 8870 h 10000"/>
              <a:gd name="connsiteX12" fmla="*/ 2851 w 10000"/>
              <a:gd name="connsiteY12" fmla="*/ 9206 h 10000"/>
              <a:gd name="connsiteX13" fmla="*/ 0 w 10000"/>
              <a:gd name="connsiteY13" fmla="*/ 10000 h 10000"/>
              <a:gd name="connsiteX0" fmla="*/ 10000 w 10000"/>
              <a:gd name="connsiteY0" fmla="*/ 0 h 10000"/>
              <a:gd name="connsiteX1" fmla="*/ 7442 w 10000"/>
              <a:gd name="connsiteY1" fmla="*/ 1854 h 10000"/>
              <a:gd name="connsiteX2" fmla="*/ 7023 w 10000"/>
              <a:gd name="connsiteY2" fmla="*/ 2382 h 10000"/>
              <a:gd name="connsiteX3" fmla="*/ 6814 w 10000"/>
              <a:gd name="connsiteY3" fmla="*/ 2911 h 10000"/>
              <a:gd name="connsiteX4" fmla="*/ 7023 w 10000"/>
              <a:gd name="connsiteY4" fmla="*/ 3447 h 10000"/>
              <a:gd name="connsiteX5" fmla="*/ 7651 w 10000"/>
              <a:gd name="connsiteY5" fmla="*/ 4041 h 10000"/>
              <a:gd name="connsiteX6" fmla="*/ 9140 w 10000"/>
              <a:gd name="connsiteY6" fmla="*/ 4699 h 10000"/>
              <a:gd name="connsiteX7" fmla="*/ 9791 w 10000"/>
              <a:gd name="connsiteY7" fmla="*/ 5366 h 10000"/>
              <a:gd name="connsiteX8" fmla="*/ 9349 w 10000"/>
              <a:gd name="connsiteY8" fmla="*/ 5959 h 10000"/>
              <a:gd name="connsiteX9" fmla="*/ 8512 w 10000"/>
              <a:gd name="connsiteY9" fmla="*/ 6488 h 10000"/>
              <a:gd name="connsiteX10" fmla="*/ 6822 w 10000"/>
              <a:gd name="connsiteY10" fmla="*/ 7438 h 10000"/>
              <a:gd name="connsiteX11" fmla="*/ 4047 w 10000"/>
              <a:gd name="connsiteY11" fmla="*/ 8870 h 10000"/>
              <a:gd name="connsiteX12" fmla="*/ 2851 w 10000"/>
              <a:gd name="connsiteY12" fmla="*/ 9206 h 10000"/>
              <a:gd name="connsiteX13" fmla="*/ 0 w 10000"/>
              <a:gd name="connsiteY1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7442" y="1854"/>
                </a:lnTo>
                <a:lnTo>
                  <a:pt x="7023" y="2382"/>
                </a:lnTo>
                <a:cubicBezTo>
                  <a:pt x="6953" y="2558"/>
                  <a:pt x="6884" y="2735"/>
                  <a:pt x="6814" y="2911"/>
                </a:cubicBezTo>
                <a:lnTo>
                  <a:pt x="7023" y="3447"/>
                </a:lnTo>
                <a:lnTo>
                  <a:pt x="7651" y="4041"/>
                </a:lnTo>
                <a:lnTo>
                  <a:pt x="9140" y="4699"/>
                </a:lnTo>
                <a:lnTo>
                  <a:pt x="9791" y="5366"/>
                </a:lnTo>
                <a:lnTo>
                  <a:pt x="9349" y="5959"/>
                </a:lnTo>
                <a:lnTo>
                  <a:pt x="8512" y="6488"/>
                </a:lnTo>
                <a:lnTo>
                  <a:pt x="6822" y="7438"/>
                </a:lnTo>
                <a:lnTo>
                  <a:pt x="4047" y="8870"/>
                </a:lnTo>
                <a:lnTo>
                  <a:pt x="2851" y="9206"/>
                </a:lnTo>
                <a:lnTo>
                  <a:pt x="0" y="10000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10415" name="Freeform 16">
            <a:extLst>
              <a:ext uri="{FF2B5EF4-FFF2-40B4-BE49-F238E27FC236}">
                <a16:creationId xmlns:a16="http://schemas.microsoft.com/office/drawing/2014/main" id="{33252A2C-F4ED-29B9-829A-3A36EDB9988C}"/>
              </a:ext>
            </a:extLst>
          </p:cNvPr>
          <p:cNvSpPr>
            <a:spLocks/>
          </p:cNvSpPr>
          <p:nvPr/>
        </p:nvSpPr>
        <p:spPr bwMode="auto">
          <a:xfrm>
            <a:off x="3621088" y="5219700"/>
            <a:ext cx="352425" cy="1581150"/>
          </a:xfrm>
          <a:custGeom>
            <a:avLst/>
            <a:gdLst>
              <a:gd name="T0" fmla="*/ 197 w 201"/>
              <a:gd name="T1" fmla="*/ 0 h 1024"/>
              <a:gd name="T2" fmla="*/ 117 w 201"/>
              <a:gd name="T3" fmla="*/ 107 h 1024"/>
              <a:gd name="T4" fmla="*/ 46 w 201"/>
              <a:gd name="T5" fmla="*/ 259 h 1024"/>
              <a:gd name="T6" fmla="*/ 0 w 201"/>
              <a:gd name="T7" fmla="*/ 376 h 1024"/>
              <a:gd name="T8" fmla="*/ 9 w 201"/>
              <a:gd name="T9" fmla="*/ 518 h 1024"/>
              <a:gd name="T10" fmla="*/ 18 w 201"/>
              <a:gd name="T11" fmla="*/ 671 h 1024"/>
              <a:gd name="T12" fmla="*/ 37 w 201"/>
              <a:gd name="T13" fmla="*/ 752 h 1024"/>
              <a:gd name="T14" fmla="*/ 53 w 201"/>
              <a:gd name="T15" fmla="*/ 832 h 1024"/>
              <a:gd name="T16" fmla="*/ 80 w 201"/>
              <a:gd name="T17" fmla="*/ 1002 h 10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"/>
              <a:gd name="T28" fmla="*/ 0 h 1024"/>
              <a:gd name="T29" fmla="*/ 201 w 201"/>
              <a:gd name="T30" fmla="*/ 1024 h 1024"/>
              <a:gd name="connsiteX0" fmla="*/ 11146 w 11146"/>
              <a:gd name="connsiteY0" fmla="*/ 0 h 10056"/>
              <a:gd name="connsiteX1" fmla="*/ 5920 w 11146"/>
              <a:gd name="connsiteY1" fmla="*/ 1120 h 10056"/>
              <a:gd name="connsiteX2" fmla="*/ 2289 w 11146"/>
              <a:gd name="connsiteY2" fmla="*/ 2644 h 10056"/>
              <a:gd name="connsiteX3" fmla="*/ 0 w 11146"/>
              <a:gd name="connsiteY3" fmla="*/ 3806 h 10056"/>
              <a:gd name="connsiteX4" fmla="*/ 448 w 11146"/>
              <a:gd name="connsiteY4" fmla="*/ 5232 h 10056"/>
              <a:gd name="connsiteX5" fmla="*/ 896 w 11146"/>
              <a:gd name="connsiteY5" fmla="*/ 6745 h 10056"/>
              <a:gd name="connsiteX6" fmla="*/ 1841 w 11146"/>
              <a:gd name="connsiteY6" fmla="*/ 7556 h 10056"/>
              <a:gd name="connsiteX7" fmla="*/ 2736 w 11146"/>
              <a:gd name="connsiteY7" fmla="*/ 8357 h 10056"/>
              <a:gd name="connsiteX8" fmla="*/ 4080 w 11146"/>
              <a:gd name="connsiteY8" fmla="*/ 10056 h 10056"/>
              <a:gd name="connsiteX0" fmla="*/ 11146 w 11146"/>
              <a:gd name="connsiteY0" fmla="*/ 0 h 10056"/>
              <a:gd name="connsiteX1" fmla="*/ 6636 w 11146"/>
              <a:gd name="connsiteY1" fmla="*/ 923 h 10056"/>
              <a:gd name="connsiteX2" fmla="*/ 2289 w 11146"/>
              <a:gd name="connsiteY2" fmla="*/ 2644 h 10056"/>
              <a:gd name="connsiteX3" fmla="*/ 0 w 11146"/>
              <a:gd name="connsiteY3" fmla="*/ 3806 h 10056"/>
              <a:gd name="connsiteX4" fmla="*/ 448 w 11146"/>
              <a:gd name="connsiteY4" fmla="*/ 5232 h 10056"/>
              <a:gd name="connsiteX5" fmla="*/ 896 w 11146"/>
              <a:gd name="connsiteY5" fmla="*/ 6745 h 10056"/>
              <a:gd name="connsiteX6" fmla="*/ 1841 w 11146"/>
              <a:gd name="connsiteY6" fmla="*/ 7556 h 10056"/>
              <a:gd name="connsiteX7" fmla="*/ 2736 w 11146"/>
              <a:gd name="connsiteY7" fmla="*/ 8357 h 10056"/>
              <a:gd name="connsiteX8" fmla="*/ 4080 w 11146"/>
              <a:gd name="connsiteY8" fmla="*/ 10056 h 10056"/>
              <a:gd name="connsiteX0" fmla="*/ 11146 w 11146"/>
              <a:gd name="connsiteY0" fmla="*/ 0 h 9831"/>
              <a:gd name="connsiteX1" fmla="*/ 6636 w 11146"/>
              <a:gd name="connsiteY1" fmla="*/ 923 h 9831"/>
              <a:gd name="connsiteX2" fmla="*/ 2289 w 11146"/>
              <a:gd name="connsiteY2" fmla="*/ 2644 h 9831"/>
              <a:gd name="connsiteX3" fmla="*/ 0 w 11146"/>
              <a:gd name="connsiteY3" fmla="*/ 3806 h 9831"/>
              <a:gd name="connsiteX4" fmla="*/ 448 w 11146"/>
              <a:gd name="connsiteY4" fmla="*/ 5232 h 9831"/>
              <a:gd name="connsiteX5" fmla="*/ 896 w 11146"/>
              <a:gd name="connsiteY5" fmla="*/ 6745 h 9831"/>
              <a:gd name="connsiteX6" fmla="*/ 1841 w 11146"/>
              <a:gd name="connsiteY6" fmla="*/ 7556 h 9831"/>
              <a:gd name="connsiteX7" fmla="*/ 2736 w 11146"/>
              <a:gd name="connsiteY7" fmla="*/ 8357 h 9831"/>
              <a:gd name="connsiteX8" fmla="*/ 3220 w 11146"/>
              <a:gd name="connsiteY8" fmla="*/ 9831 h 9831"/>
              <a:gd name="connsiteX0" fmla="*/ 10000 w 10000"/>
              <a:gd name="connsiteY0" fmla="*/ 0 h 10000"/>
              <a:gd name="connsiteX1" fmla="*/ 5954 w 10000"/>
              <a:gd name="connsiteY1" fmla="*/ 939 h 10000"/>
              <a:gd name="connsiteX2" fmla="*/ 2054 w 10000"/>
              <a:gd name="connsiteY2" fmla="*/ 2689 h 10000"/>
              <a:gd name="connsiteX3" fmla="*/ 0 w 10000"/>
              <a:gd name="connsiteY3" fmla="*/ 3871 h 10000"/>
              <a:gd name="connsiteX4" fmla="*/ 402 w 10000"/>
              <a:gd name="connsiteY4" fmla="*/ 5322 h 10000"/>
              <a:gd name="connsiteX5" fmla="*/ 1704 w 10000"/>
              <a:gd name="connsiteY5" fmla="*/ 6832 h 10000"/>
              <a:gd name="connsiteX6" fmla="*/ 1652 w 10000"/>
              <a:gd name="connsiteY6" fmla="*/ 7686 h 10000"/>
              <a:gd name="connsiteX7" fmla="*/ 2455 w 10000"/>
              <a:gd name="connsiteY7" fmla="*/ 8501 h 10000"/>
              <a:gd name="connsiteX8" fmla="*/ 2889 w 10000"/>
              <a:gd name="connsiteY8" fmla="*/ 10000 h 10000"/>
              <a:gd name="connsiteX0" fmla="*/ 10000 w 10000"/>
              <a:gd name="connsiteY0" fmla="*/ 0 h 10000"/>
              <a:gd name="connsiteX1" fmla="*/ 5954 w 10000"/>
              <a:gd name="connsiteY1" fmla="*/ 939 h 10000"/>
              <a:gd name="connsiteX2" fmla="*/ 2054 w 10000"/>
              <a:gd name="connsiteY2" fmla="*/ 2689 h 10000"/>
              <a:gd name="connsiteX3" fmla="*/ 0 w 10000"/>
              <a:gd name="connsiteY3" fmla="*/ 3871 h 10000"/>
              <a:gd name="connsiteX4" fmla="*/ 402 w 10000"/>
              <a:gd name="connsiteY4" fmla="*/ 5322 h 10000"/>
              <a:gd name="connsiteX5" fmla="*/ 1318 w 10000"/>
              <a:gd name="connsiteY5" fmla="*/ 6832 h 10000"/>
              <a:gd name="connsiteX6" fmla="*/ 1652 w 10000"/>
              <a:gd name="connsiteY6" fmla="*/ 7686 h 10000"/>
              <a:gd name="connsiteX7" fmla="*/ 2455 w 10000"/>
              <a:gd name="connsiteY7" fmla="*/ 8501 h 10000"/>
              <a:gd name="connsiteX8" fmla="*/ 2889 w 10000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5954" y="939"/>
                </a:lnTo>
                <a:lnTo>
                  <a:pt x="2054" y="2689"/>
                </a:lnTo>
                <a:lnTo>
                  <a:pt x="0" y="3871"/>
                </a:lnTo>
                <a:lnTo>
                  <a:pt x="402" y="5322"/>
                </a:lnTo>
                <a:lnTo>
                  <a:pt x="1318" y="6832"/>
                </a:lnTo>
                <a:cubicBezTo>
                  <a:pt x="1301" y="7117"/>
                  <a:pt x="1669" y="7401"/>
                  <a:pt x="1652" y="7686"/>
                </a:cubicBezTo>
                <a:lnTo>
                  <a:pt x="2455" y="8501"/>
                </a:lnTo>
                <a:lnTo>
                  <a:pt x="2889" y="10000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34836" name="AutoShape 13">
            <a:extLst>
              <a:ext uri="{FF2B5EF4-FFF2-40B4-BE49-F238E27FC236}">
                <a16:creationId xmlns:a16="http://schemas.microsoft.com/office/drawing/2014/main" id="{84B61FF7-F5E2-D1EF-B235-E4CC52FE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65100"/>
            <a:ext cx="944563" cy="234950"/>
          </a:xfrm>
          <a:prstGeom prst="wedgeRectCallout">
            <a:avLst>
              <a:gd name="adj1" fmla="val -25495"/>
              <a:gd name="adj2" fmla="val 127769"/>
            </a:avLst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58522" tIns="29261" rIns="58522" bIns="2926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Disabled</a:t>
            </a: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7" name="AutoShape 12">
            <a:extLst>
              <a:ext uri="{FF2B5EF4-FFF2-40B4-BE49-F238E27FC236}">
                <a16:creationId xmlns:a16="http://schemas.microsoft.com/office/drawing/2014/main" id="{95361FC2-A986-36F6-FD88-90653702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3" y="976313"/>
            <a:ext cx="1174750" cy="276225"/>
          </a:xfrm>
          <a:prstGeom prst="wedgeRectCallout">
            <a:avLst>
              <a:gd name="adj1" fmla="val -126463"/>
              <a:gd name="adj2" fmla="val -45222"/>
            </a:avLst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58522" tIns="29261" rIns="58522" bIns="2926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Stuck</a:t>
            </a: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20" name="Freeform 11">
            <a:extLst>
              <a:ext uri="{FF2B5EF4-FFF2-40B4-BE49-F238E27FC236}">
                <a16:creationId xmlns:a16="http://schemas.microsoft.com/office/drawing/2014/main" id="{E6B56F32-DB2D-A53C-DB01-6D9DF8DA94FD}"/>
              </a:ext>
            </a:extLst>
          </p:cNvPr>
          <p:cNvSpPr>
            <a:spLocks/>
          </p:cNvSpPr>
          <p:nvPr/>
        </p:nvSpPr>
        <p:spPr bwMode="auto">
          <a:xfrm>
            <a:off x="3676650" y="14288"/>
            <a:ext cx="93663" cy="471487"/>
          </a:xfrm>
          <a:custGeom>
            <a:avLst/>
            <a:gdLst>
              <a:gd name="T0" fmla="*/ 0 w 60"/>
              <a:gd name="T1" fmla="*/ 0 h 300"/>
              <a:gd name="T2" fmla="*/ 46 w 60"/>
              <a:gd name="T3" fmla="*/ 176 h 300"/>
              <a:gd name="T4" fmla="*/ 58 w 60"/>
              <a:gd name="T5" fmla="*/ 294 h 300"/>
              <a:gd name="T6" fmla="*/ 0 60000 65536"/>
              <a:gd name="T7" fmla="*/ 0 60000 65536"/>
              <a:gd name="T8" fmla="*/ 0 60000 65536"/>
              <a:gd name="T9" fmla="*/ 0 w 60"/>
              <a:gd name="T10" fmla="*/ 0 h 300"/>
              <a:gd name="T11" fmla="*/ 60 w 6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0">
                <a:moveTo>
                  <a:pt x="0" y="0"/>
                </a:moveTo>
                <a:lnTo>
                  <a:pt x="48" y="180"/>
                </a:lnTo>
                <a:lnTo>
                  <a:pt x="60" y="300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34839" name="AutoShape 30">
            <a:extLst>
              <a:ext uri="{FF2B5EF4-FFF2-40B4-BE49-F238E27FC236}">
                <a16:creationId xmlns:a16="http://schemas.microsoft.com/office/drawing/2014/main" id="{35B0048E-89F1-5C24-06B6-B0261F4C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620713"/>
            <a:ext cx="173037" cy="87312"/>
          </a:xfrm>
          <a:prstGeom prst="homePlate">
            <a:avLst>
              <a:gd name="adj" fmla="val 49546"/>
            </a:avLst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4840" name="Group 219">
            <a:extLst>
              <a:ext uri="{FF2B5EF4-FFF2-40B4-BE49-F238E27FC236}">
                <a16:creationId xmlns:a16="http://schemas.microsoft.com/office/drawing/2014/main" id="{39B9885C-839A-605C-20E0-AC11533C3BC5}"/>
              </a:ext>
            </a:extLst>
          </p:cNvPr>
          <p:cNvGrpSpPr>
            <a:grpSpLocks/>
          </p:cNvGrpSpPr>
          <p:nvPr/>
        </p:nvGrpSpPr>
        <p:grpSpPr bwMode="auto">
          <a:xfrm>
            <a:off x="5878513" y="1384300"/>
            <a:ext cx="3273425" cy="3394075"/>
            <a:chOff x="5878275" y="1384214"/>
            <a:chExt cx="3274283" cy="3394428"/>
          </a:xfrm>
        </p:grpSpPr>
        <p:sp>
          <p:nvSpPr>
            <p:cNvPr id="35117" name="Freeform 133">
              <a:extLst>
                <a:ext uri="{FF2B5EF4-FFF2-40B4-BE49-F238E27FC236}">
                  <a16:creationId xmlns:a16="http://schemas.microsoft.com/office/drawing/2014/main" id="{18D28B33-544F-96F7-0C1D-BE244CB6A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275" y="1384214"/>
              <a:ext cx="3274283" cy="3394428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0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00"/>
                <a:gd name="T22" fmla="*/ 0 h 10000"/>
                <a:gd name="T23" fmla="*/ 10000 w 10000"/>
                <a:gd name="T24" fmla="*/ 10000 h 1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00" h="10000">
                  <a:moveTo>
                    <a:pt x="34" y="10000"/>
                  </a:moveTo>
                  <a:lnTo>
                    <a:pt x="9974" y="9924"/>
                  </a:lnTo>
                  <a:cubicBezTo>
                    <a:pt x="10000" y="6296"/>
                    <a:pt x="9870" y="3629"/>
                    <a:pt x="9897" y="0"/>
                  </a:cubicBezTo>
                  <a:lnTo>
                    <a:pt x="2359" y="74"/>
                  </a:lnTo>
                  <a:cubicBezTo>
                    <a:pt x="2393" y="2950"/>
                    <a:pt x="2466" y="5088"/>
                    <a:pt x="2500" y="7966"/>
                  </a:cubicBezTo>
                  <a:lnTo>
                    <a:pt x="2" y="8001"/>
                  </a:lnTo>
                  <a:cubicBezTo>
                    <a:pt x="0" y="9182"/>
                    <a:pt x="36" y="8819"/>
                    <a:pt x="34" y="1000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8" name="Rectangle 132">
              <a:extLst>
                <a:ext uri="{FF2B5EF4-FFF2-40B4-BE49-F238E27FC236}">
                  <a16:creationId xmlns:a16="http://schemas.microsoft.com/office/drawing/2014/main" id="{BA0D8BA8-6390-7919-277C-BB506855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793" y="3370158"/>
              <a:ext cx="12700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19" name="Rectangle 130">
              <a:extLst>
                <a:ext uri="{FF2B5EF4-FFF2-40B4-BE49-F238E27FC236}">
                  <a16:creationId xmlns:a16="http://schemas.microsoft.com/office/drawing/2014/main" id="{4B4F3867-0357-52E4-8FE4-8D65F2029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0086" y="2762233"/>
              <a:ext cx="252412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120" name="Rectangle 116">
              <a:extLst>
                <a:ext uri="{FF2B5EF4-FFF2-40B4-BE49-F238E27FC236}">
                  <a16:creationId xmlns:a16="http://schemas.microsoft.com/office/drawing/2014/main" id="{9A52B507-FD90-19F1-0EF3-435BCF703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65248"/>
              <a:ext cx="4889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121" name="Rectangle 114">
              <a:extLst>
                <a:ext uri="{FF2B5EF4-FFF2-40B4-BE49-F238E27FC236}">
                  <a16:creationId xmlns:a16="http://schemas.microsoft.com/office/drawing/2014/main" id="{D5AFD977-2F49-B9BB-5DD2-B07BD41E3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793" y="3877853"/>
              <a:ext cx="12700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22" name="Rectangle 112">
              <a:extLst>
                <a:ext uri="{FF2B5EF4-FFF2-40B4-BE49-F238E27FC236}">
                  <a16:creationId xmlns:a16="http://schemas.microsoft.com/office/drawing/2014/main" id="{0071A259-6DCE-DBBD-0521-DA695D7FA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775" y="2652560"/>
              <a:ext cx="361950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123" name="Rectangle 96">
              <a:extLst>
                <a:ext uri="{FF2B5EF4-FFF2-40B4-BE49-F238E27FC236}">
                  <a16:creationId xmlns:a16="http://schemas.microsoft.com/office/drawing/2014/main" id="{7B92B356-5F1E-8E51-6F2A-34C82311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793" y="2401370"/>
              <a:ext cx="2508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24" name="Rectangle 94">
              <a:extLst>
                <a:ext uri="{FF2B5EF4-FFF2-40B4-BE49-F238E27FC236}">
                  <a16:creationId xmlns:a16="http://schemas.microsoft.com/office/drawing/2014/main" id="{0E78B380-60ED-AC84-17B3-FD6639AB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267" y="4343383"/>
              <a:ext cx="314325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13 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25" name="Rectangle 89">
              <a:extLst>
                <a:ext uri="{FF2B5EF4-FFF2-40B4-BE49-F238E27FC236}">
                  <a16:creationId xmlns:a16="http://schemas.microsoft.com/office/drawing/2014/main" id="{A5944450-7D9C-F334-C290-21FD4003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267" y="1982072"/>
              <a:ext cx="2508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26" name="Rectangle 72">
              <a:extLst>
                <a:ext uri="{FF2B5EF4-FFF2-40B4-BE49-F238E27FC236}">
                  <a16:creationId xmlns:a16="http://schemas.microsoft.com/office/drawing/2014/main" id="{97ED7017-857D-61F7-D088-BE7248868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793" y="2864616"/>
              <a:ext cx="250825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16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27" name="Rectangle 56">
              <a:extLst>
                <a:ext uri="{FF2B5EF4-FFF2-40B4-BE49-F238E27FC236}">
                  <a16:creationId xmlns:a16="http://schemas.microsoft.com/office/drawing/2014/main" id="{3D21BC19-CF3D-77AA-F93C-398BC720F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1691" y="4376720"/>
              <a:ext cx="249237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</a:t>
              </a:r>
              <a:endParaRPr lang="en-US" altLang="en-US" sz="240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28" name="Text Box 37">
              <a:extLst>
                <a:ext uri="{FF2B5EF4-FFF2-40B4-BE49-F238E27FC236}">
                  <a16:creationId xmlns:a16="http://schemas.microsoft.com/office/drawing/2014/main" id="{8C15494D-3EE4-50C9-FB31-C6A4A6EED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1660" y="1535918"/>
              <a:ext cx="115728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1SG Dowdy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129" name="Group 432">
              <a:extLst>
                <a:ext uri="{FF2B5EF4-FFF2-40B4-BE49-F238E27FC236}">
                  <a16:creationId xmlns:a16="http://schemas.microsoft.com/office/drawing/2014/main" id="{905BA982-9A4B-5C71-9A89-685E489D2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4875" y="1509279"/>
              <a:ext cx="590550" cy="406400"/>
              <a:chOff x="8192218" y="3350601"/>
              <a:chExt cx="590550" cy="406400"/>
            </a:xfrm>
          </p:grpSpPr>
          <p:sp>
            <p:nvSpPr>
              <p:cNvPr id="35158" name="AutoShape 43">
                <a:extLst>
                  <a:ext uri="{FF2B5EF4-FFF2-40B4-BE49-F238E27FC236}">
                    <a16:creationId xmlns:a16="http://schemas.microsoft.com/office/drawing/2014/main" id="{F371255C-B3B1-845C-0BF6-9B16EF585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8312868" y="3229951"/>
                <a:ext cx="349250" cy="590550"/>
              </a:xfrm>
              <a:prstGeom prst="diamond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159" name="Text Box 31">
                <a:extLst>
                  <a:ext uri="{FF2B5EF4-FFF2-40B4-BE49-F238E27FC236}">
                    <a16:creationId xmlns:a16="http://schemas.microsoft.com/office/drawing/2014/main" id="{E171D9D0-339A-5DCA-FA0D-E8DAE0B5F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74780" y="3364888"/>
                <a:ext cx="307975" cy="3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8522" tIns="29261" rIns="58522" bIns="2926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</a:t>
                </a:r>
                <a:endParaRPr lang="en-US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130" name="Group 14">
              <a:extLst>
                <a:ext uri="{FF2B5EF4-FFF2-40B4-BE49-F238E27FC236}">
                  <a16:creationId xmlns:a16="http://schemas.microsoft.com/office/drawing/2014/main" id="{BA673638-891A-0328-C9E6-ABFEA990D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0055" y="3267970"/>
              <a:ext cx="1680756" cy="394529"/>
              <a:chOff x="1939" y="1534"/>
              <a:chExt cx="1010" cy="237"/>
            </a:xfrm>
          </p:grpSpPr>
          <p:pic>
            <p:nvPicPr>
              <p:cNvPr id="35156" name="Picture 15">
                <a:extLst>
                  <a:ext uri="{FF2B5EF4-FFF2-40B4-BE49-F238E27FC236}">
                    <a16:creationId xmlns:a16="http://schemas.microsoft.com/office/drawing/2014/main" id="{6F4DEB9A-B3CA-59CD-A55F-52E99A2D9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9" y="1534"/>
                <a:ext cx="636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57" name="Picture 16">
                <a:extLst>
                  <a:ext uri="{FF2B5EF4-FFF2-40B4-BE49-F238E27FC236}">
                    <a16:creationId xmlns:a16="http://schemas.microsoft.com/office/drawing/2014/main" id="{3490DEB3-6F4E-43E3-12AD-3A2E59C08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1598"/>
                <a:ext cx="3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131" name="Group 206">
              <a:extLst>
                <a:ext uri="{FF2B5EF4-FFF2-40B4-BE49-F238E27FC236}">
                  <a16:creationId xmlns:a16="http://schemas.microsoft.com/office/drawing/2014/main" id="{EC936E53-90A1-999B-995B-5318612F2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1173" y="2749467"/>
              <a:ext cx="1769742" cy="412416"/>
              <a:chOff x="2088346" y="4266569"/>
              <a:chExt cx="1770559" cy="412885"/>
            </a:xfrm>
          </p:grpSpPr>
          <p:pic>
            <p:nvPicPr>
              <p:cNvPr id="35154" name="Picture 20">
                <a:extLst>
                  <a:ext uri="{FF2B5EF4-FFF2-40B4-BE49-F238E27FC236}">
                    <a16:creationId xmlns:a16="http://schemas.microsoft.com/office/drawing/2014/main" id="{765E05EE-F5F0-083C-6DEC-FF436321F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778" y="4319713"/>
                <a:ext cx="1193127" cy="359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55" name="Picture 21">
                <a:extLst>
                  <a:ext uri="{FF2B5EF4-FFF2-40B4-BE49-F238E27FC236}">
                    <a16:creationId xmlns:a16="http://schemas.microsoft.com/office/drawing/2014/main" id="{C3CFA37F-4E17-96F4-5DFF-67940B8F7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8346" y="4266569"/>
                <a:ext cx="843537" cy="41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132" name="Group 180">
              <a:extLst>
                <a:ext uri="{FF2B5EF4-FFF2-40B4-BE49-F238E27FC236}">
                  <a16:creationId xmlns:a16="http://schemas.microsoft.com/office/drawing/2014/main" id="{37F6CFE6-0E1F-6285-678F-63E297D12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9220" y="4279447"/>
              <a:ext cx="2541591" cy="341198"/>
              <a:chOff x="174625" y="5648325"/>
              <a:chExt cx="2541591" cy="341198"/>
            </a:xfrm>
          </p:grpSpPr>
          <p:grpSp>
            <p:nvGrpSpPr>
              <p:cNvPr id="35146" name="Group 263">
                <a:extLst>
                  <a:ext uri="{FF2B5EF4-FFF2-40B4-BE49-F238E27FC236}">
                    <a16:creationId xmlns:a16="http://schemas.microsoft.com/office/drawing/2014/main" id="{49E814C6-D982-D33C-8E85-55CD4696E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25" y="5648325"/>
                <a:ext cx="2541591" cy="341198"/>
                <a:chOff x="174727" y="5582388"/>
                <a:chExt cx="2542076" cy="341295"/>
              </a:xfrm>
            </p:grpSpPr>
            <p:pic>
              <p:nvPicPr>
                <p:cNvPr id="35149" name="Picture 55">
                  <a:extLst>
                    <a:ext uri="{FF2B5EF4-FFF2-40B4-BE49-F238E27FC236}">
                      <a16:creationId xmlns:a16="http://schemas.microsoft.com/office/drawing/2014/main" id="{F67293C2-D291-7F50-8D98-E449383FBD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055" y="5585718"/>
                  <a:ext cx="1063333" cy="334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150" name="Rectangle 56">
                  <a:extLst>
                    <a:ext uri="{FF2B5EF4-FFF2-40B4-BE49-F238E27FC236}">
                      <a16:creationId xmlns:a16="http://schemas.microsoft.com/office/drawing/2014/main" id="{2FE77FD9-8469-00D7-94DE-4C42024CC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27" y="5582388"/>
                  <a:ext cx="1069989" cy="341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35151" name="Group 260">
                  <a:extLst>
                    <a:ext uri="{FF2B5EF4-FFF2-40B4-BE49-F238E27FC236}">
                      <a16:creationId xmlns:a16="http://schemas.microsoft.com/office/drawing/2014/main" id="{B118A25B-4305-2C0D-18C4-2AEAD6FD94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3143" y="5595707"/>
                  <a:ext cx="1483660" cy="324647"/>
                  <a:chOff x="1316270" y="5546261"/>
                  <a:chExt cx="1483660" cy="324647"/>
                </a:xfrm>
              </p:grpSpPr>
              <p:pic>
                <p:nvPicPr>
                  <p:cNvPr id="35152" name="Picture 88">
                    <a:extLst>
                      <a:ext uri="{FF2B5EF4-FFF2-40B4-BE49-F238E27FC236}">
                        <a16:creationId xmlns:a16="http://schemas.microsoft.com/office/drawing/2014/main" id="{E269097F-91DB-EB9A-5347-3ECCA19B12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6270" y="5546261"/>
                    <a:ext cx="692248" cy="3246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153" name="Picture 90">
                    <a:extLst>
                      <a:ext uri="{FF2B5EF4-FFF2-40B4-BE49-F238E27FC236}">
                        <a16:creationId xmlns:a16="http://schemas.microsoft.com/office/drawing/2014/main" id="{99DBAAEE-1977-9FD4-D06D-9FF921E563B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54901" y="5567904"/>
                    <a:ext cx="1045029" cy="303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5147" name="Oval 230">
                <a:extLst>
                  <a:ext uri="{FF2B5EF4-FFF2-40B4-BE49-F238E27FC236}">
                    <a16:creationId xmlns:a16="http://schemas.microsoft.com/office/drawing/2014/main" id="{F4C6886F-BDD0-4F11-3C5D-B6EC6516C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40" y="5756275"/>
                <a:ext cx="84138" cy="100013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148" name="Oval 247">
                <a:extLst>
                  <a:ext uri="{FF2B5EF4-FFF2-40B4-BE49-F238E27FC236}">
                    <a16:creationId xmlns:a16="http://schemas.microsoft.com/office/drawing/2014/main" id="{3E9E9BA1-2B26-F5B6-97A2-55523A370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80" y="5755044"/>
                <a:ext cx="84138" cy="100012"/>
              </a:xfrm>
              <a:prstGeom prst="ellipse">
                <a:avLst/>
              </a:prstGeom>
              <a:solidFill>
                <a:srgbClr val="00B0F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5133" name="Group 182">
              <a:extLst>
                <a:ext uri="{FF2B5EF4-FFF2-40B4-BE49-F238E27FC236}">
                  <a16:creationId xmlns:a16="http://schemas.microsoft.com/office/drawing/2014/main" id="{BAA64066-8099-5928-76EA-679EE816A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8662" y="1960750"/>
              <a:ext cx="1189623" cy="329422"/>
              <a:chOff x="5383213" y="5659472"/>
              <a:chExt cx="1189623" cy="329422"/>
            </a:xfrm>
          </p:grpSpPr>
          <p:grpSp>
            <p:nvGrpSpPr>
              <p:cNvPr id="35140" name="Group 313">
                <a:extLst>
                  <a:ext uri="{FF2B5EF4-FFF2-40B4-BE49-F238E27FC236}">
                    <a16:creationId xmlns:a16="http://schemas.microsoft.com/office/drawing/2014/main" id="{2A07C139-7B7D-B839-C601-9BCAA0F166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3213" y="5659472"/>
                <a:ext cx="1189623" cy="329422"/>
                <a:chOff x="5382434" y="5566781"/>
                <a:chExt cx="1190556" cy="329641"/>
              </a:xfrm>
            </p:grpSpPr>
            <p:pic>
              <p:nvPicPr>
                <p:cNvPr id="35143" name="Picture 60">
                  <a:extLst>
                    <a:ext uri="{FF2B5EF4-FFF2-40B4-BE49-F238E27FC236}">
                      <a16:creationId xmlns:a16="http://schemas.microsoft.com/office/drawing/2014/main" id="{78088C64-44BF-B2D8-87BE-3903B0E669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8780" y="5580100"/>
                  <a:ext cx="504210" cy="304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144" name="Picture 97">
                  <a:extLst>
                    <a:ext uri="{FF2B5EF4-FFF2-40B4-BE49-F238E27FC236}">
                      <a16:creationId xmlns:a16="http://schemas.microsoft.com/office/drawing/2014/main" id="{7107D48F-4726-23F0-ED07-A5BE978440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762" y="5570111"/>
                  <a:ext cx="698904" cy="322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145" name="Rectangle 98">
                  <a:extLst>
                    <a:ext uri="{FF2B5EF4-FFF2-40B4-BE49-F238E27FC236}">
                      <a16:creationId xmlns:a16="http://schemas.microsoft.com/office/drawing/2014/main" id="{E2527AA2-87B0-D424-3839-2C7B4937B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2434" y="5566781"/>
                  <a:ext cx="703897" cy="329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35141" name="Oval 230">
                <a:extLst>
                  <a:ext uri="{FF2B5EF4-FFF2-40B4-BE49-F238E27FC236}">
                    <a16:creationId xmlns:a16="http://schemas.microsoft.com/office/drawing/2014/main" id="{482626CC-8E81-65F3-CF72-61B40C290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537" y="5786082"/>
                <a:ext cx="84137" cy="100012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142" name="Oval 247">
                <a:extLst>
                  <a:ext uri="{FF2B5EF4-FFF2-40B4-BE49-F238E27FC236}">
                    <a16:creationId xmlns:a16="http://schemas.microsoft.com/office/drawing/2014/main" id="{A0A23CAD-EFB5-E531-5060-D05D52F7F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6302" y="5782754"/>
                <a:ext cx="84138" cy="100012"/>
              </a:xfrm>
              <a:prstGeom prst="ellipse">
                <a:avLst/>
              </a:prstGeom>
              <a:solidFill>
                <a:srgbClr val="00B0F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5134" name="Group 219">
              <a:extLst>
                <a:ext uri="{FF2B5EF4-FFF2-40B4-BE49-F238E27FC236}">
                  <a16:creationId xmlns:a16="http://schemas.microsoft.com/office/drawing/2014/main" id="{7277B8A7-5700-C14C-9327-F76AC73A5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3011" y="2318102"/>
              <a:ext cx="1447800" cy="350710"/>
              <a:chOff x="4185926" y="4110602"/>
              <a:chExt cx="1447731" cy="351284"/>
            </a:xfrm>
          </p:grpSpPr>
          <p:pic>
            <p:nvPicPr>
              <p:cNvPr id="35138" name="Picture 47">
                <a:extLst>
                  <a:ext uri="{FF2B5EF4-FFF2-40B4-BE49-F238E27FC236}">
                    <a16:creationId xmlns:a16="http://schemas.microsoft.com/office/drawing/2014/main" id="{8B79EC9A-2963-3230-F7D5-539D3D810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5926" y="4110602"/>
                <a:ext cx="1038372" cy="35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9" name="Picture 48">
                <a:extLst>
                  <a:ext uri="{FF2B5EF4-FFF2-40B4-BE49-F238E27FC236}">
                    <a16:creationId xmlns:a16="http://schemas.microsoft.com/office/drawing/2014/main" id="{E2018E41-6E4D-A582-FF49-1C189ED743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775" y="4177196"/>
                <a:ext cx="500882" cy="239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135" name="Group 206">
              <a:extLst>
                <a:ext uri="{FF2B5EF4-FFF2-40B4-BE49-F238E27FC236}">
                  <a16:creationId xmlns:a16="http://schemas.microsoft.com/office/drawing/2014/main" id="{A04DAB30-E124-895F-EB84-FC678AAB5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1069" y="3766163"/>
              <a:ext cx="1769742" cy="412416"/>
              <a:chOff x="2088346" y="4266569"/>
              <a:chExt cx="1770559" cy="412885"/>
            </a:xfrm>
          </p:grpSpPr>
          <p:pic>
            <p:nvPicPr>
              <p:cNvPr id="35136" name="Picture 20">
                <a:extLst>
                  <a:ext uri="{FF2B5EF4-FFF2-40B4-BE49-F238E27FC236}">
                    <a16:creationId xmlns:a16="http://schemas.microsoft.com/office/drawing/2014/main" id="{9A775991-EC93-E89E-357A-5F52D9A3D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778" y="4319713"/>
                <a:ext cx="1193127" cy="359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7" name="Picture 21">
                <a:extLst>
                  <a:ext uri="{FF2B5EF4-FFF2-40B4-BE49-F238E27FC236}">
                    <a16:creationId xmlns:a16="http://schemas.microsoft.com/office/drawing/2014/main" id="{5C1D45A0-F85E-B787-60BC-A725956CA7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8346" y="4266569"/>
                <a:ext cx="843537" cy="41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841" name="Group 434">
            <a:extLst>
              <a:ext uri="{FF2B5EF4-FFF2-40B4-BE49-F238E27FC236}">
                <a16:creationId xmlns:a16="http://schemas.microsoft.com/office/drawing/2014/main" id="{AB562A93-36BD-CF4A-D612-0CB353DDF0EE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2640013"/>
            <a:ext cx="682625" cy="396875"/>
            <a:chOff x="1302621" y="3602295"/>
            <a:chExt cx="682625" cy="396875"/>
          </a:xfrm>
        </p:grpSpPr>
        <p:sp>
          <p:nvSpPr>
            <p:cNvPr id="35114" name="Rectangle 223">
              <a:extLst>
                <a:ext uri="{FF2B5EF4-FFF2-40B4-BE49-F238E27FC236}">
                  <a16:creationId xmlns:a16="http://schemas.microsoft.com/office/drawing/2014/main" id="{1DF3CD2B-0BA9-6917-66A2-5C0FC7BE6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621" y="3834070"/>
              <a:ext cx="4826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115" name="AutoShape 42">
              <a:extLst>
                <a:ext uri="{FF2B5EF4-FFF2-40B4-BE49-F238E27FC236}">
                  <a16:creationId xmlns:a16="http://schemas.microsoft.com/office/drawing/2014/main" id="{CED5C7EE-F167-A645-84E6-BF5EBB2C6A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17728" y="3482438"/>
              <a:ext cx="347662" cy="587375"/>
            </a:xfrm>
            <a:prstGeom prst="diamond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116" name="Text Box 32">
              <a:extLst>
                <a:ext uri="{FF2B5EF4-FFF2-40B4-BE49-F238E27FC236}">
                  <a16:creationId xmlns:a16="http://schemas.microsoft.com/office/drawing/2014/main" id="{554F8153-7933-2CFF-0BBC-5C9C91E28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896" y="3607057"/>
              <a:ext cx="306387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cs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34842" name="Group 472">
            <a:extLst>
              <a:ext uri="{FF2B5EF4-FFF2-40B4-BE49-F238E27FC236}">
                <a16:creationId xmlns:a16="http://schemas.microsoft.com/office/drawing/2014/main" id="{6C30CDB4-7F15-DB31-1029-61E6E4865FC2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973138"/>
            <a:ext cx="590550" cy="406400"/>
            <a:chOff x="8192218" y="3350601"/>
            <a:chExt cx="590550" cy="406400"/>
          </a:xfrm>
        </p:grpSpPr>
        <p:sp>
          <p:nvSpPr>
            <p:cNvPr id="35112" name="AutoShape 43">
              <a:extLst>
                <a:ext uri="{FF2B5EF4-FFF2-40B4-BE49-F238E27FC236}">
                  <a16:creationId xmlns:a16="http://schemas.microsoft.com/office/drawing/2014/main" id="{B6822721-7397-1D93-2B2E-DFB1CEF6C5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12868" y="3229951"/>
              <a:ext cx="349250" cy="590550"/>
            </a:xfrm>
            <a:prstGeom prst="diamond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113" name="Text Box 31">
              <a:extLst>
                <a:ext uri="{FF2B5EF4-FFF2-40B4-BE49-F238E27FC236}">
                  <a16:creationId xmlns:a16="http://schemas.microsoft.com/office/drawing/2014/main" id="{ADB2DA93-85C2-149A-AE27-D9B1E4D0A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4780" y="3364888"/>
              <a:ext cx="307975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4843" name="Group 582">
            <a:extLst>
              <a:ext uri="{FF2B5EF4-FFF2-40B4-BE49-F238E27FC236}">
                <a16:creationId xmlns:a16="http://schemas.microsoft.com/office/drawing/2014/main" id="{70DB1B97-AE60-DE64-432F-DED97ACBE8DB}"/>
              </a:ext>
            </a:extLst>
          </p:cNvPr>
          <p:cNvGrpSpPr>
            <a:grpSpLocks/>
          </p:cNvGrpSpPr>
          <p:nvPr/>
        </p:nvGrpSpPr>
        <p:grpSpPr bwMode="auto">
          <a:xfrm>
            <a:off x="-61913" y="3644900"/>
            <a:ext cx="2354263" cy="3213100"/>
            <a:chOff x="-62630" y="3645074"/>
            <a:chExt cx="2354458" cy="3212926"/>
          </a:xfrm>
        </p:grpSpPr>
        <p:sp>
          <p:nvSpPr>
            <p:cNvPr id="35028" name="Rectangle 250">
              <a:extLst>
                <a:ext uri="{FF2B5EF4-FFF2-40B4-BE49-F238E27FC236}">
                  <a16:creationId xmlns:a16="http://schemas.microsoft.com/office/drawing/2014/main" id="{A91D53F4-579B-720D-6EB5-44EEC886B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545" y="4255693"/>
              <a:ext cx="43656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29" name="Rectangle 241">
              <a:extLst>
                <a:ext uri="{FF2B5EF4-FFF2-40B4-BE49-F238E27FC236}">
                  <a16:creationId xmlns:a16="http://schemas.microsoft.com/office/drawing/2014/main" id="{EFBC9022-6A71-98DF-53C6-2CF0D1138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70" y="4287443"/>
              <a:ext cx="349250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0" name="Rectangle 240">
              <a:extLst>
                <a:ext uri="{FF2B5EF4-FFF2-40B4-BE49-F238E27FC236}">
                  <a16:creationId xmlns:a16="http://schemas.microsoft.com/office/drawing/2014/main" id="{66A10388-41FA-F82C-69C1-21FF3CC87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95" y="4269980"/>
              <a:ext cx="4302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1" name="Rectangle 239">
              <a:extLst>
                <a:ext uri="{FF2B5EF4-FFF2-40B4-BE49-F238E27FC236}">
                  <a16:creationId xmlns:a16="http://schemas.microsoft.com/office/drawing/2014/main" id="{A23987FA-BCAE-4423-5281-07AB3F1A6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70" y="4287443"/>
              <a:ext cx="349250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2" name="Rectangle 238">
              <a:extLst>
                <a:ext uri="{FF2B5EF4-FFF2-40B4-BE49-F238E27FC236}">
                  <a16:creationId xmlns:a16="http://schemas.microsoft.com/office/drawing/2014/main" id="{F6E3F75B-1803-A1EE-FCF6-CA0D1061D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95" y="4269980"/>
              <a:ext cx="4302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3" name="Rectangle 227">
              <a:extLst>
                <a:ext uri="{FF2B5EF4-FFF2-40B4-BE49-F238E27FC236}">
                  <a16:creationId xmlns:a16="http://schemas.microsoft.com/office/drawing/2014/main" id="{50FD9C23-AF41-C629-568B-60D741C1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8" y="3645074"/>
              <a:ext cx="2254250" cy="321292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4" name="Rectangle 226">
              <a:extLst>
                <a:ext uri="{FF2B5EF4-FFF2-40B4-BE49-F238E27FC236}">
                  <a16:creationId xmlns:a16="http://schemas.microsoft.com/office/drawing/2014/main" id="{3BF58634-8E9D-EF63-A9AF-615F0EDFD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83" y="5661282"/>
              <a:ext cx="8048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5" name="Rectangle 225">
              <a:extLst>
                <a:ext uri="{FF2B5EF4-FFF2-40B4-BE49-F238E27FC236}">
                  <a16:creationId xmlns:a16="http://schemas.microsoft.com/office/drawing/2014/main" id="{0F9EF9E7-771E-3781-3740-4373FD39F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6509794"/>
              <a:ext cx="1873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036" name="Rectangle 224">
              <a:extLst>
                <a:ext uri="{FF2B5EF4-FFF2-40B4-BE49-F238E27FC236}">
                  <a16:creationId xmlns:a16="http://schemas.microsoft.com/office/drawing/2014/main" id="{5909C483-5BA4-1B48-B5B5-8F9FD2A53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4232293"/>
              <a:ext cx="252413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037" name="Rectangle 222">
              <a:extLst>
                <a:ext uri="{FF2B5EF4-FFF2-40B4-BE49-F238E27FC236}">
                  <a16:creationId xmlns:a16="http://schemas.microsoft.com/office/drawing/2014/main" id="{DFCBDE88-CBC3-4233-AFDE-EF053584C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5884293"/>
              <a:ext cx="127000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038" name="Rectangle 197">
              <a:extLst>
                <a:ext uri="{FF2B5EF4-FFF2-40B4-BE49-F238E27FC236}">
                  <a16:creationId xmlns:a16="http://schemas.microsoft.com/office/drawing/2014/main" id="{F7C86972-CBAA-019E-6E8D-2D392261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96" y="3822957"/>
              <a:ext cx="5048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39" name="Rectangle 190">
              <a:extLst>
                <a:ext uri="{FF2B5EF4-FFF2-40B4-BE49-F238E27FC236}">
                  <a16:creationId xmlns:a16="http://schemas.microsoft.com/office/drawing/2014/main" id="{66378724-35E2-2E43-EB2C-DAF20C007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5302529"/>
              <a:ext cx="125412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040" name="Rectangle 185">
              <a:extLst>
                <a:ext uri="{FF2B5EF4-FFF2-40B4-BE49-F238E27FC236}">
                  <a16:creationId xmlns:a16="http://schemas.microsoft.com/office/drawing/2014/main" id="{32206B0C-E20C-8E18-2A18-1180C61E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21" y="5478720"/>
              <a:ext cx="571500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41" name="Rectangle 184">
              <a:extLst>
                <a:ext uri="{FF2B5EF4-FFF2-40B4-BE49-F238E27FC236}">
                  <a16:creationId xmlns:a16="http://schemas.microsoft.com/office/drawing/2014/main" id="{AA797B6A-921F-85E5-76BE-242959634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2630" y="6307395"/>
              <a:ext cx="557213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42" name="Rectangle 176">
              <a:extLst>
                <a:ext uri="{FF2B5EF4-FFF2-40B4-BE49-F238E27FC236}">
                  <a16:creationId xmlns:a16="http://schemas.microsoft.com/office/drawing/2014/main" id="{E9C22511-739C-6734-E5F8-E777420DA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4779675"/>
              <a:ext cx="125413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043" name="Rectangle 139">
              <a:extLst>
                <a:ext uri="{FF2B5EF4-FFF2-40B4-BE49-F238E27FC236}">
                  <a16:creationId xmlns:a16="http://schemas.microsoft.com/office/drawing/2014/main" id="{035CBB54-A068-F986-552B-38924136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508" y="6213732"/>
              <a:ext cx="2206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44" name="Rectangle 138">
              <a:extLst>
                <a:ext uri="{FF2B5EF4-FFF2-40B4-BE49-F238E27FC236}">
                  <a16:creationId xmlns:a16="http://schemas.microsoft.com/office/drawing/2014/main" id="{F7438A86-81F1-09F3-00A4-3B7339545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058" y="6434395"/>
              <a:ext cx="5318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45" name="Rectangle 137">
              <a:extLst>
                <a:ext uri="{FF2B5EF4-FFF2-40B4-BE49-F238E27FC236}">
                  <a16:creationId xmlns:a16="http://schemas.microsoft.com/office/drawing/2014/main" id="{DA40C17D-7D07-2CD9-9EE9-1533184A0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508" y="6213732"/>
              <a:ext cx="2206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46" name="Rectangle 136">
              <a:extLst>
                <a:ext uri="{FF2B5EF4-FFF2-40B4-BE49-F238E27FC236}">
                  <a16:creationId xmlns:a16="http://schemas.microsoft.com/office/drawing/2014/main" id="{4D25B9AF-1115-7975-D90D-D774A8D76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058" y="6434395"/>
              <a:ext cx="5318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47" name="Text Box 38">
              <a:extLst>
                <a:ext uri="{FF2B5EF4-FFF2-40B4-BE49-F238E27FC236}">
                  <a16:creationId xmlns:a16="http://schemas.microsoft.com/office/drawing/2014/main" id="{16453D24-14AE-C0DC-9D9B-419B93B5E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96" y="3778181"/>
              <a:ext cx="10493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CW3 Nash</a:t>
              </a:r>
              <a:endParaRPr lang="en-US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048" name="Group 433">
              <a:extLst>
                <a:ext uri="{FF2B5EF4-FFF2-40B4-BE49-F238E27FC236}">
                  <a16:creationId xmlns:a16="http://schemas.microsoft.com/office/drawing/2014/main" id="{8306415F-1F1F-4E1E-EBAF-F625144B9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621" y="3740081"/>
              <a:ext cx="682625" cy="396875"/>
              <a:chOff x="1302621" y="3602295"/>
              <a:chExt cx="682625" cy="396875"/>
            </a:xfrm>
          </p:grpSpPr>
          <p:sp>
            <p:nvSpPr>
              <p:cNvPr id="35109" name="Rectangle 223">
                <a:extLst>
                  <a:ext uri="{FF2B5EF4-FFF2-40B4-BE49-F238E27FC236}">
                    <a16:creationId xmlns:a16="http://schemas.microsoft.com/office/drawing/2014/main" id="{EA657D04-57FC-50BB-C1EA-E91970ECC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621" y="3834070"/>
                <a:ext cx="482600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110" name="AutoShape 42">
                <a:extLst>
                  <a:ext uri="{FF2B5EF4-FFF2-40B4-BE49-F238E27FC236}">
                    <a16:creationId xmlns:a16="http://schemas.microsoft.com/office/drawing/2014/main" id="{59D70A96-FF9B-D7CC-FE38-46FE4E05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7728" y="3482438"/>
                <a:ext cx="347662" cy="587375"/>
              </a:xfrm>
              <a:prstGeom prst="diamond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111" name="Text Box 32">
                <a:extLst>
                  <a:ext uri="{FF2B5EF4-FFF2-40B4-BE49-F238E27FC236}">
                    <a16:creationId xmlns:a16="http://schemas.microsoft.com/office/drawing/2014/main" id="{CC6DF5D6-FDEE-23B2-B5D2-8B2643C84D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896" y="3607057"/>
                <a:ext cx="306387" cy="3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8522" tIns="29261" rIns="58522" bIns="2926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b="1">
                    <a:cs typeface="Times New Roman" panose="02020603050405020304" pitchFamily="18" charset="0"/>
                  </a:rPr>
                  <a:t>2</a:t>
                </a:r>
                <a:endParaRPr lang="en-US" altLang="en-US"/>
              </a:p>
            </p:txBody>
          </p:sp>
        </p:grpSp>
        <p:grpSp>
          <p:nvGrpSpPr>
            <p:cNvPr id="35049" name="Group 169">
              <a:extLst>
                <a:ext uri="{FF2B5EF4-FFF2-40B4-BE49-F238E27FC236}">
                  <a16:creationId xmlns:a16="http://schemas.microsoft.com/office/drawing/2014/main" id="{D486D5FD-722E-0A56-6C8B-096B37121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267" y="5771366"/>
              <a:ext cx="1728788" cy="390524"/>
              <a:chOff x="196850" y="2514601"/>
              <a:chExt cx="1728788" cy="390524"/>
            </a:xfrm>
          </p:grpSpPr>
          <p:grpSp>
            <p:nvGrpSpPr>
              <p:cNvPr id="35088" name="Group 110">
                <a:extLst>
                  <a:ext uri="{FF2B5EF4-FFF2-40B4-BE49-F238E27FC236}">
                    <a16:creationId xmlns:a16="http://schemas.microsoft.com/office/drawing/2014/main" id="{63DC2E41-79F2-D7AB-B83B-1C7ABFEE4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875" y="2601913"/>
                <a:ext cx="1147763" cy="303212"/>
                <a:chOff x="941" y="2289"/>
                <a:chExt cx="690" cy="182"/>
              </a:xfrm>
            </p:grpSpPr>
            <p:pic>
              <p:nvPicPr>
                <p:cNvPr id="35107" name="Picture 111">
                  <a:extLst>
                    <a:ext uri="{FF2B5EF4-FFF2-40B4-BE49-F238E27FC236}">
                      <a16:creationId xmlns:a16="http://schemas.microsoft.com/office/drawing/2014/main" id="{22530AA9-0C76-CFAF-BCC5-A1D2463C69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2" y="2291"/>
                  <a:ext cx="686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108" name="Rectangle 112">
                  <a:extLst>
                    <a:ext uri="{FF2B5EF4-FFF2-40B4-BE49-F238E27FC236}">
                      <a16:creationId xmlns:a16="http://schemas.microsoft.com/office/drawing/2014/main" id="{78664995-A331-ACB8-CAA0-DCE1E02C4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1" y="2289"/>
                  <a:ext cx="690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5089" name="Group 113">
                <a:extLst>
                  <a:ext uri="{FF2B5EF4-FFF2-40B4-BE49-F238E27FC236}">
                    <a16:creationId xmlns:a16="http://schemas.microsoft.com/office/drawing/2014/main" id="{25E3A92F-6DA1-FE79-9065-7732F269D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50" y="2563813"/>
                <a:ext cx="814388" cy="341312"/>
                <a:chOff x="592" y="2266"/>
                <a:chExt cx="489" cy="205"/>
              </a:xfrm>
            </p:grpSpPr>
            <p:pic>
              <p:nvPicPr>
                <p:cNvPr id="35105" name="Picture 114">
                  <a:extLst>
                    <a:ext uri="{FF2B5EF4-FFF2-40B4-BE49-F238E27FC236}">
                      <a16:creationId xmlns:a16="http://schemas.microsoft.com/office/drawing/2014/main" id="{7CB2A9C3-59C5-EB7C-64CA-E263992134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" y="2267"/>
                  <a:ext cx="485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106" name="Rectangle 115">
                  <a:extLst>
                    <a:ext uri="{FF2B5EF4-FFF2-40B4-BE49-F238E27FC236}">
                      <a16:creationId xmlns:a16="http://schemas.microsoft.com/office/drawing/2014/main" id="{9D0320BD-3DDE-4070-DA14-0E930AFCC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" y="2266"/>
                  <a:ext cx="48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pic>
            <p:nvPicPr>
              <p:cNvPr id="35090" name="Picture 125">
                <a:extLst>
                  <a:ext uri="{FF2B5EF4-FFF2-40B4-BE49-F238E27FC236}">
                    <a16:creationId xmlns:a16="http://schemas.microsoft.com/office/drawing/2014/main" id="{AB98B6B9-7A69-9435-DB89-13EEA7D42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500" y="2533651"/>
                <a:ext cx="314325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91" name="Picture 126">
                <a:extLst>
                  <a:ext uri="{FF2B5EF4-FFF2-40B4-BE49-F238E27FC236}">
                    <a16:creationId xmlns:a16="http://schemas.microsoft.com/office/drawing/2014/main" id="{E8BBE6A8-1B77-387F-11CB-562E06578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0038" y="2533651"/>
                <a:ext cx="314325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92" name="Picture 127">
                <a:extLst>
                  <a:ext uri="{FF2B5EF4-FFF2-40B4-BE49-F238E27FC236}">
                    <a16:creationId xmlns:a16="http://schemas.microsoft.com/office/drawing/2014/main" id="{345A3BFF-18DF-46D3-9FA9-9A8B2C52F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533651"/>
                <a:ext cx="312738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93" name="Rectangle 128">
                <a:extLst>
                  <a:ext uri="{FF2B5EF4-FFF2-40B4-BE49-F238E27FC236}">
                    <a16:creationId xmlns:a16="http://schemas.microsoft.com/office/drawing/2014/main" id="{C175EA16-3858-DD3C-22DF-D5FF1F056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150" y="2571751"/>
                <a:ext cx="339725" cy="15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94" name="Rectangle 129">
                <a:extLst>
                  <a:ext uri="{FF2B5EF4-FFF2-40B4-BE49-F238E27FC236}">
                    <a16:creationId xmlns:a16="http://schemas.microsoft.com/office/drawing/2014/main" id="{7F42CE51-9EE7-D7F5-CC79-8AC2C795A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38" y="2603501"/>
                <a:ext cx="222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sp>
            <p:nvSpPr>
              <p:cNvPr id="35095" name="Rectangle 130">
                <a:extLst>
                  <a:ext uri="{FF2B5EF4-FFF2-40B4-BE49-F238E27FC236}">
                    <a16:creationId xmlns:a16="http://schemas.microsoft.com/office/drawing/2014/main" id="{1878D7C8-490D-5569-FD8D-D9D1B0317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0" y="2570163"/>
                <a:ext cx="338138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96" name="Rectangle 131">
                <a:extLst>
                  <a:ext uri="{FF2B5EF4-FFF2-40B4-BE49-F238E27FC236}">
                    <a16:creationId xmlns:a16="http://schemas.microsoft.com/office/drawing/2014/main" id="{A5AC06B7-DC5E-49B0-4D48-4B57EB274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538" y="2600326"/>
                <a:ext cx="222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sp>
            <p:nvSpPr>
              <p:cNvPr id="35097" name="Rectangle 132">
                <a:extLst>
                  <a:ext uri="{FF2B5EF4-FFF2-40B4-BE49-F238E27FC236}">
                    <a16:creationId xmlns:a16="http://schemas.microsoft.com/office/drawing/2014/main" id="{1C0AF83F-9BC2-D7D0-8E0F-85DB3F4F1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2570163"/>
                <a:ext cx="3397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98" name="Rectangle 133">
                <a:extLst>
                  <a:ext uri="{FF2B5EF4-FFF2-40B4-BE49-F238E27FC236}">
                    <a16:creationId xmlns:a16="http://schemas.microsoft.com/office/drawing/2014/main" id="{599A3F15-937F-7DED-5316-2DC19A0F6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2600326"/>
                <a:ext cx="2238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grpSp>
            <p:nvGrpSpPr>
              <p:cNvPr id="35099" name="Group 167">
                <a:extLst>
                  <a:ext uri="{FF2B5EF4-FFF2-40B4-BE49-F238E27FC236}">
                    <a16:creationId xmlns:a16="http://schemas.microsoft.com/office/drawing/2014/main" id="{0384E06C-B782-4ED1-779C-BB1B8E4624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88" y="2514601"/>
                <a:ext cx="196850" cy="68566"/>
                <a:chOff x="395288" y="2514601"/>
                <a:chExt cx="196850" cy="68566"/>
              </a:xfrm>
            </p:grpSpPr>
            <p:grpSp>
              <p:nvGrpSpPr>
                <p:cNvPr id="35100" name="Group 135">
                  <a:extLst>
                    <a:ext uri="{FF2B5EF4-FFF2-40B4-BE49-F238E27FC236}">
                      <a16:creationId xmlns:a16="http://schemas.microsoft.com/office/drawing/2014/main" id="{7A85C6EC-A413-CF3E-3328-5E526F888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288" y="2524734"/>
                  <a:ext cx="196850" cy="55572"/>
                  <a:chOff x="711" y="2230"/>
                  <a:chExt cx="118" cy="33"/>
                </a:xfrm>
              </p:grpSpPr>
              <p:sp>
                <p:nvSpPr>
                  <p:cNvPr id="35103" name="Line 136">
                    <a:extLst>
                      <a:ext uri="{FF2B5EF4-FFF2-40B4-BE49-F238E27FC236}">
                        <a16:creationId xmlns:a16="http://schemas.microsoft.com/office/drawing/2014/main" id="{550AA031-96A2-5404-7E9A-9598205483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" y="2246"/>
                    <a:ext cx="86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04" name="Freeform 137">
                    <a:extLst>
                      <a:ext uri="{FF2B5EF4-FFF2-40B4-BE49-F238E27FC236}">
                        <a16:creationId xmlns:a16="http://schemas.microsoft.com/office/drawing/2014/main" id="{692833D6-37DA-6487-7C07-6F95F96A78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" y="2230"/>
                    <a:ext cx="34" cy="33"/>
                  </a:xfrm>
                  <a:custGeom>
                    <a:avLst/>
                    <a:gdLst>
                      <a:gd name="T0" fmla="*/ 1 w 67"/>
                      <a:gd name="T1" fmla="*/ 0 h 67"/>
                      <a:gd name="T2" fmla="*/ 0 w 67"/>
                      <a:gd name="T3" fmla="*/ 0 h 67"/>
                      <a:gd name="T4" fmla="*/ 1 w 67"/>
                      <a:gd name="T5" fmla="*/ 0 h 67"/>
                      <a:gd name="T6" fmla="*/ 1 w 67"/>
                      <a:gd name="T7" fmla="*/ 0 h 6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7"/>
                      <a:gd name="T13" fmla="*/ 0 h 67"/>
                      <a:gd name="T14" fmla="*/ 67 w 67"/>
                      <a:gd name="T15" fmla="*/ 67 h 6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7" h="67">
                        <a:moveTo>
                          <a:pt x="67" y="0"/>
                        </a:moveTo>
                        <a:lnTo>
                          <a:pt x="0" y="33"/>
                        </a:lnTo>
                        <a:lnTo>
                          <a:pt x="67" y="67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101" name="Line 138">
                  <a:extLst>
                    <a:ext uri="{FF2B5EF4-FFF2-40B4-BE49-F238E27FC236}">
                      <a16:creationId xmlns:a16="http://schemas.microsoft.com/office/drawing/2014/main" id="{AFC739F6-0542-23DE-A404-A0CA02D2D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163" y="2514904"/>
                  <a:ext cx="0" cy="6826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02" name="Line 248">
                  <a:extLst>
                    <a:ext uri="{FF2B5EF4-FFF2-40B4-BE49-F238E27FC236}">
                      <a16:creationId xmlns:a16="http://schemas.microsoft.com/office/drawing/2014/main" id="{D8D1AB3E-CBCC-B587-4BCE-284345BDB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12" y="2514601"/>
                  <a:ext cx="0" cy="68262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050" name="Group 176">
              <a:extLst>
                <a:ext uri="{FF2B5EF4-FFF2-40B4-BE49-F238E27FC236}">
                  <a16:creationId xmlns:a16="http://schemas.microsoft.com/office/drawing/2014/main" id="{FE307A73-8E0B-C16A-AE06-A9A05FCAA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143" y="5221265"/>
              <a:ext cx="1331912" cy="314325"/>
              <a:chOff x="2538413" y="2590800"/>
              <a:chExt cx="1331912" cy="314325"/>
            </a:xfrm>
          </p:grpSpPr>
          <p:grpSp>
            <p:nvGrpSpPr>
              <p:cNvPr id="35081" name="Group 203">
                <a:extLst>
                  <a:ext uri="{FF2B5EF4-FFF2-40B4-BE49-F238E27FC236}">
                    <a16:creationId xmlns:a16="http://schemas.microsoft.com/office/drawing/2014/main" id="{339E20F3-67F8-D135-97D2-0F0A56949B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8413" y="2590800"/>
                <a:ext cx="1331912" cy="314325"/>
                <a:chOff x="2142960" y="2588447"/>
                <a:chExt cx="1331461" cy="314325"/>
              </a:xfrm>
            </p:grpSpPr>
            <p:grpSp>
              <p:nvGrpSpPr>
                <p:cNvPr id="35084" name="Group 142">
                  <a:extLst>
                    <a:ext uri="{FF2B5EF4-FFF2-40B4-BE49-F238E27FC236}">
                      <a16:creationId xmlns:a16="http://schemas.microsoft.com/office/drawing/2014/main" id="{2AE8B3FB-E2B4-F9BF-1A34-8DC39E857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2960" y="2588447"/>
                  <a:ext cx="803275" cy="293688"/>
                  <a:chOff x="568" y="2586"/>
                  <a:chExt cx="428" cy="159"/>
                </a:xfrm>
              </p:grpSpPr>
              <p:pic>
                <p:nvPicPr>
                  <p:cNvPr id="35086" name="Picture 143">
                    <a:extLst>
                      <a:ext uri="{FF2B5EF4-FFF2-40B4-BE49-F238E27FC236}">
                        <a16:creationId xmlns:a16="http://schemas.microsoft.com/office/drawing/2014/main" id="{03ED4FA4-C079-FCB4-D61C-5F4F20DE56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0" y="2588"/>
                    <a:ext cx="42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087" name="Rectangle 144">
                    <a:extLst>
                      <a:ext uri="{FF2B5EF4-FFF2-40B4-BE49-F238E27FC236}">
                        <a16:creationId xmlns:a16="http://schemas.microsoft.com/office/drawing/2014/main" id="{3CC10105-28FD-840E-E7EE-774828EA50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8" y="2586"/>
                    <a:ext cx="428" cy="1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pic>
              <p:nvPicPr>
                <p:cNvPr id="35085" name="Picture 145">
                  <a:extLst>
                    <a:ext uri="{FF2B5EF4-FFF2-40B4-BE49-F238E27FC236}">
                      <a16:creationId xmlns:a16="http://schemas.microsoft.com/office/drawing/2014/main" id="{7D831357-6E64-EE66-AF93-6DCA5D9A59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6096" y="2599559"/>
                  <a:ext cx="568325" cy="303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5082" name="Oval 230">
                <a:extLst>
                  <a:ext uri="{FF2B5EF4-FFF2-40B4-BE49-F238E27FC236}">
                    <a16:creationId xmlns:a16="http://schemas.microsoft.com/office/drawing/2014/main" id="{2141EACB-28E7-C6C0-0BF7-AA1F125DF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711" y="2692621"/>
                <a:ext cx="84137" cy="100012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83" name="Oval 247">
                <a:extLst>
                  <a:ext uri="{FF2B5EF4-FFF2-40B4-BE49-F238E27FC236}">
                    <a16:creationId xmlns:a16="http://schemas.microsoft.com/office/drawing/2014/main" id="{5EF142B2-8A03-A0A7-2306-DEF55B99E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190" y="2692621"/>
                <a:ext cx="84138" cy="100012"/>
              </a:xfrm>
              <a:prstGeom prst="ellipse">
                <a:avLst/>
              </a:prstGeom>
              <a:solidFill>
                <a:srgbClr val="00B0F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5051" name="Group 54">
              <a:extLst>
                <a:ext uri="{FF2B5EF4-FFF2-40B4-BE49-F238E27FC236}">
                  <a16:creationId xmlns:a16="http://schemas.microsoft.com/office/drawing/2014/main" id="{3BB4B6DE-A7E1-4785-27CC-273CA26D6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005" y="6379760"/>
              <a:ext cx="1797050" cy="403084"/>
              <a:chOff x="4044642" y="958529"/>
              <a:chExt cx="1797049" cy="403227"/>
            </a:xfrm>
          </p:grpSpPr>
          <p:pic>
            <p:nvPicPr>
              <p:cNvPr id="35059" name="Picture 167">
                <a:extLst>
                  <a:ext uri="{FF2B5EF4-FFF2-40B4-BE49-F238E27FC236}">
                    <a16:creationId xmlns:a16="http://schemas.microsoft.com/office/drawing/2014/main" id="{38F3F38D-9362-8E09-AF6E-C7BB04514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867" y="1041335"/>
                <a:ext cx="1192824" cy="32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60" name="Picture 168">
                <a:extLst>
                  <a:ext uri="{FF2B5EF4-FFF2-40B4-BE49-F238E27FC236}">
                    <a16:creationId xmlns:a16="http://schemas.microsoft.com/office/drawing/2014/main" id="{9E30E0BC-3D53-0932-D77F-19DDEF4CEE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642" y="999932"/>
                <a:ext cx="842095" cy="36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61" name="Line 175">
                <a:extLst>
                  <a:ext uri="{FF2B5EF4-FFF2-40B4-BE49-F238E27FC236}">
                    <a16:creationId xmlns:a16="http://schemas.microsoft.com/office/drawing/2014/main" id="{C0E6AF35-37B4-4A5A-5F9A-9A5A929B1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395" y="1197945"/>
                <a:ext cx="244815" cy="1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2" name="Line 177">
                <a:extLst>
                  <a:ext uri="{FF2B5EF4-FFF2-40B4-BE49-F238E27FC236}">
                    <a16:creationId xmlns:a16="http://schemas.microsoft.com/office/drawing/2014/main" id="{45B87DB3-65FC-5E5E-D835-B7640ADBB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395" y="1197945"/>
                <a:ext cx="244815" cy="1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63" name="Picture 178">
                <a:extLst>
                  <a:ext uri="{FF2B5EF4-FFF2-40B4-BE49-F238E27FC236}">
                    <a16:creationId xmlns:a16="http://schemas.microsoft.com/office/drawing/2014/main" id="{B8EC2614-74A8-4885-A622-AA1F85E1E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190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64" name="Rectangle 179">
                <a:extLst>
                  <a:ext uri="{FF2B5EF4-FFF2-40B4-BE49-F238E27FC236}">
                    <a16:creationId xmlns:a16="http://schemas.microsoft.com/office/drawing/2014/main" id="{CCD9B011-99E4-87DA-8494-B8A904EB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3355" y="9801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65" name="Rectangle 180">
                <a:extLst>
                  <a:ext uri="{FF2B5EF4-FFF2-40B4-BE49-F238E27FC236}">
                    <a16:creationId xmlns:a16="http://schemas.microsoft.com/office/drawing/2014/main" id="{2FB8425A-D340-EB8D-51F2-298A947D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179" y="1012533"/>
                <a:ext cx="223980" cy="9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5066" name="Picture 181">
                <a:extLst>
                  <a:ext uri="{FF2B5EF4-FFF2-40B4-BE49-F238E27FC236}">
                    <a16:creationId xmlns:a16="http://schemas.microsoft.com/office/drawing/2014/main" id="{A10A7198-AE93-A030-D2C5-2989DBFD9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190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67" name="Rectangle 182">
                <a:extLst>
                  <a:ext uri="{FF2B5EF4-FFF2-40B4-BE49-F238E27FC236}">
                    <a16:creationId xmlns:a16="http://schemas.microsoft.com/office/drawing/2014/main" id="{806F54A6-5419-8BA6-FFBC-2646A513F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3355" y="9801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68" name="Rectangle 183">
                <a:extLst>
                  <a:ext uri="{FF2B5EF4-FFF2-40B4-BE49-F238E27FC236}">
                    <a16:creationId xmlns:a16="http://schemas.microsoft.com/office/drawing/2014/main" id="{A446099E-6817-69DE-32F6-AD31D7A6D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179" y="1012533"/>
                <a:ext cx="223980" cy="9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5069" name="Picture 184">
                <a:extLst>
                  <a:ext uri="{FF2B5EF4-FFF2-40B4-BE49-F238E27FC236}">
                    <a16:creationId xmlns:a16="http://schemas.microsoft.com/office/drawing/2014/main" id="{D235D0D8-9D43-C946-5E5D-2699594EE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263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70" name="Rectangle 185">
                <a:extLst>
                  <a:ext uri="{FF2B5EF4-FFF2-40B4-BE49-F238E27FC236}">
                    <a16:creationId xmlns:a16="http://schemas.microsoft.com/office/drawing/2014/main" id="{063FCB54-5672-5881-9511-B9B648845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373" y="9747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71" name="Rectangle 186">
                <a:extLst>
                  <a:ext uri="{FF2B5EF4-FFF2-40B4-BE49-F238E27FC236}">
                    <a16:creationId xmlns:a16="http://schemas.microsoft.com/office/drawing/2014/main" id="{4FB78228-D334-E8CF-D3CA-A61F86A80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462" y="1007132"/>
                <a:ext cx="222244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5072" name="Picture 187">
                <a:extLst>
                  <a:ext uri="{FF2B5EF4-FFF2-40B4-BE49-F238E27FC236}">
                    <a16:creationId xmlns:a16="http://schemas.microsoft.com/office/drawing/2014/main" id="{AD08F6E6-EE91-80FB-A16E-A433F8794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263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73" name="Rectangle 188">
                <a:extLst>
                  <a:ext uri="{FF2B5EF4-FFF2-40B4-BE49-F238E27FC236}">
                    <a16:creationId xmlns:a16="http://schemas.microsoft.com/office/drawing/2014/main" id="{05FCD019-BB0E-5D70-6488-19838EC1E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373" y="9747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74" name="Rectangle 189">
                <a:extLst>
                  <a:ext uri="{FF2B5EF4-FFF2-40B4-BE49-F238E27FC236}">
                    <a16:creationId xmlns:a16="http://schemas.microsoft.com/office/drawing/2014/main" id="{716AE089-45FD-72B1-F1F5-26BF6E2BD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462" y="1007132"/>
                <a:ext cx="222244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5075" name="Picture 190">
                <a:extLst>
                  <a:ext uri="{FF2B5EF4-FFF2-40B4-BE49-F238E27FC236}">
                    <a16:creationId xmlns:a16="http://schemas.microsoft.com/office/drawing/2014/main" id="{79ABFB03-A115-42C4-2C76-89EF59D52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017" y="962129"/>
                <a:ext cx="326420" cy="216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76" name="Rectangle 191">
                <a:extLst>
                  <a:ext uri="{FF2B5EF4-FFF2-40B4-BE49-F238E27FC236}">
                    <a16:creationId xmlns:a16="http://schemas.microsoft.com/office/drawing/2014/main" id="{E94FA971-8565-AE43-9D9C-C133472A1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446" y="981931"/>
                <a:ext cx="354201" cy="167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77" name="Rectangle 192">
                <a:extLst>
                  <a:ext uri="{FF2B5EF4-FFF2-40B4-BE49-F238E27FC236}">
                    <a16:creationId xmlns:a16="http://schemas.microsoft.com/office/drawing/2014/main" id="{2F6B148B-4BD7-591B-F36F-E60FBFC44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271" y="1016133"/>
                <a:ext cx="223980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5078" name="Picture 193">
                <a:extLst>
                  <a:ext uri="{FF2B5EF4-FFF2-40B4-BE49-F238E27FC236}">
                    <a16:creationId xmlns:a16="http://schemas.microsoft.com/office/drawing/2014/main" id="{11787D66-4824-4420-7D32-8F8ABAAF4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017" y="962129"/>
                <a:ext cx="326420" cy="216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79" name="Rectangle 194">
                <a:extLst>
                  <a:ext uri="{FF2B5EF4-FFF2-40B4-BE49-F238E27FC236}">
                    <a16:creationId xmlns:a16="http://schemas.microsoft.com/office/drawing/2014/main" id="{CF8A745D-246F-8DA6-FA12-0241AF4C6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446" y="981931"/>
                <a:ext cx="354201" cy="167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80" name="Rectangle 195">
                <a:extLst>
                  <a:ext uri="{FF2B5EF4-FFF2-40B4-BE49-F238E27FC236}">
                    <a16:creationId xmlns:a16="http://schemas.microsoft.com/office/drawing/2014/main" id="{82C44100-3122-8BEB-917E-21F10FBF7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271" y="1016133"/>
                <a:ext cx="223980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</p:grpSp>
        <p:grpSp>
          <p:nvGrpSpPr>
            <p:cNvPr id="35052" name="Group 159">
              <a:extLst>
                <a:ext uri="{FF2B5EF4-FFF2-40B4-BE49-F238E27FC236}">
                  <a16:creationId xmlns:a16="http://schemas.microsoft.com/office/drawing/2014/main" id="{89BA055C-2F57-75BB-C923-6F76A017A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080" y="4652310"/>
              <a:ext cx="942975" cy="357187"/>
              <a:chOff x="2121" y="987"/>
              <a:chExt cx="567" cy="214"/>
            </a:xfrm>
          </p:grpSpPr>
          <p:pic>
            <p:nvPicPr>
              <p:cNvPr id="35056" name="Picture 160">
                <a:extLst>
                  <a:ext uri="{FF2B5EF4-FFF2-40B4-BE49-F238E27FC236}">
                    <a16:creationId xmlns:a16="http://schemas.microsoft.com/office/drawing/2014/main" id="{9163F39B-27C0-DC25-2C5B-07107926E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1" y="1003"/>
                <a:ext cx="5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57" name="Oval 161">
                <a:extLst>
                  <a:ext uri="{FF2B5EF4-FFF2-40B4-BE49-F238E27FC236}">
                    <a16:creationId xmlns:a16="http://schemas.microsoft.com/office/drawing/2014/main" id="{8C7E29CB-9121-2D7E-CA91-B55B19530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987"/>
                <a:ext cx="142" cy="86"/>
              </a:xfrm>
              <a:prstGeom prst="ellipse">
                <a:avLst/>
              </a:prstGeom>
              <a:solidFill>
                <a:srgbClr val="99CC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058" name="Oval 162">
                <a:extLst>
                  <a:ext uri="{FF2B5EF4-FFF2-40B4-BE49-F238E27FC236}">
                    <a16:creationId xmlns:a16="http://schemas.microsoft.com/office/drawing/2014/main" id="{3A93F1AE-649B-415C-3CD9-F266F436D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987"/>
                <a:ext cx="142" cy="86"/>
              </a:xfrm>
              <a:prstGeom prst="ellipse">
                <a:avLst/>
              </a:prstGeom>
              <a:solidFill>
                <a:srgbClr val="99CC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5053" name="Group 306">
              <a:extLst>
                <a:ext uri="{FF2B5EF4-FFF2-40B4-BE49-F238E27FC236}">
                  <a16:creationId xmlns:a16="http://schemas.microsoft.com/office/drawing/2014/main" id="{38275FEF-891E-503C-CF67-EBE0BFA02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59" y="4137395"/>
              <a:ext cx="1724496" cy="393470"/>
              <a:chOff x="2787452" y="3997780"/>
              <a:chExt cx="1724025" cy="393700"/>
            </a:xfrm>
          </p:grpSpPr>
          <p:pic>
            <p:nvPicPr>
              <p:cNvPr id="35054" name="Picture 150">
                <a:extLst>
                  <a:ext uri="{FF2B5EF4-FFF2-40B4-BE49-F238E27FC236}">
                    <a16:creationId xmlns:a16="http://schemas.microsoft.com/office/drawing/2014/main" id="{93A5EF13-7033-7941-6815-C51BD80C9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401" y="4048706"/>
                <a:ext cx="1160076" cy="342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55" name="Picture 151">
                <a:extLst>
                  <a:ext uri="{FF2B5EF4-FFF2-40B4-BE49-F238E27FC236}">
                    <a16:creationId xmlns:a16="http://schemas.microsoft.com/office/drawing/2014/main" id="{56C5700E-DE2B-57D8-7BC3-D70411051D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7452" y="3997780"/>
                <a:ext cx="823061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844" name="Group 577">
            <a:extLst>
              <a:ext uri="{FF2B5EF4-FFF2-40B4-BE49-F238E27FC236}">
                <a16:creationId xmlns:a16="http://schemas.microsoft.com/office/drawing/2014/main" id="{6314E385-2692-7515-355F-9742E3F0A8F2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5283200"/>
            <a:ext cx="588962" cy="404813"/>
            <a:chOff x="8248650" y="5270500"/>
            <a:chExt cx="588963" cy="404813"/>
          </a:xfrm>
        </p:grpSpPr>
        <p:sp>
          <p:nvSpPr>
            <p:cNvPr id="35026" name="AutoShape 44">
              <a:extLst>
                <a:ext uri="{FF2B5EF4-FFF2-40B4-BE49-F238E27FC236}">
                  <a16:creationId xmlns:a16="http://schemas.microsoft.com/office/drawing/2014/main" id="{28C3E642-A7F1-7A90-32AA-029774038D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68507" y="5150643"/>
              <a:ext cx="349250" cy="588963"/>
            </a:xfrm>
            <a:prstGeom prst="diamond">
              <a:avLst/>
            </a:prstGeom>
            <a:solidFill>
              <a:srgbClr val="990099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027" name="Text Box 33">
              <a:extLst>
                <a:ext uri="{FF2B5EF4-FFF2-40B4-BE49-F238E27FC236}">
                  <a16:creationId xmlns:a16="http://schemas.microsoft.com/office/drawing/2014/main" id="{D6EECE83-D7FF-7463-61B2-A1754C82A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1213" y="5283200"/>
              <a:ext cx="307975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845" name="AutoShape 41">
            <a:extLst>
              <a:ext uri="{FF2B5EF4-FFF2-40B4-BE49-F238E27FC236}">
                <a16:creationId xmlns:a16="http://schemas.microsoft.com/office/drawing/2014/main" id="{68E8C515-D2BA-412E-5AD5-C6D926F714B6}"/>
              </a:ext>
            </a:extLst>
          </p:cNvPr>
          <p:cNvSpPr>
            <a:spLocks noChangeArrowheads="1"/>
          </p:cNvSpPr>
          <p:nvPr/>
        </p:nvSpPr>
        <p:spPr bwMode="auto">
          <a:xfrm rot="-6449213">
            <a:off x="4035426" y="3759200"/>
            <a:ext cx="488950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46" name="AutoShape 40">
            <a:extLst>
              <a:ext uri="{FF2B5EF4-FFF2-40B4-BE49-F238E27FC236}">
                <a16:creationId xmlns:a16="http://schemas.microsoft.com/office/drawing/2014/main" id="{9E5B58BE-5CE1-C452-0445-A7F41E080BA4}"/>
              </a:ext>
            </a:extLst>
          </p:cNvPr>
          <p:cNvSpPr>
            <a:spLocks noChangeArrowheads="1"/>
          </p:cNvSpPr>
          <p:nvPr/>
        </p:nvSpPr>
        <p:spPr bwMode="auto">
          <a:xfrm rot="-4197041">
            <a:off x="3827463" y="4429125"/>
            <a:ext cx="488950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47" name="AutoShape 36">
            <a:extLst>
              <a:ext uri="{FF2B5EF4-FFF2-40B4-BE49-F238E27FC236}">
                <a16:creationId xmlns:a16="http://schemas.microsoft.com/office/drawing/2014/main" id="{3B8040A9-0020-928F-FB05-9BD492644EFF}"/>
              </a:ext>
            </a:extLst>
          </p:cNvPr>
          <p:cNvSpPr>
            <a:spLocks noChangeArrowheads="1"/>
          </p:cNvSpPr>
          <p:nvPr/>
        </p:nvSpPr>
        <p:spPr bwMode="auto">
          <a:xfrm rot="-6475559">
            <a:off x="4705351" y="4032250"/>
            <a:ext cx="488950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48" name="AutoShape 35">
            <a:extLst>
              <a:ext uri="{FF2B5EF4-FFF2-40B4-BE49-F238E27FC236}">
                <a16:creationId xmlns:a16="http://schemas.microsoft.com/office/drawing/2014/main" id="{7C2DDD8C-8131-5721-D391-F84EAF44616B}"/>
              </a:ext>
            </a:extLst>
          </p:cNvPr>
          <p:cNvSpPr>
            <a:spLocks noChangeArrowheads="1"/>
          </p:cNvSpPr>
          <p:nvPr/>
        </p:nvSpPr>
        <p:spPr bwMode="auto">
          <a:xfrm rot="-4197041">
            <a:off x="4476750" y="4800600"/>
            <a:ext cx="487363" cy="258763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49" name="AutoShape 41">
            <a:extLst>
              <a:ext uri="{FF2B5EF4-FFF2-40B4-BE49-F238E27FC236}">
                <a16:creationId xmlns:a16="http://schemas.microsoft.com/office/drawing/2014/main" id="{A344C174-562B-7BA1-7D57-FA520035CA99}"/>
              </a:ext>
            </a:extLst>
          </p:cNvPr>
          <p:cNvSpPr>
            <a:spLocks noChangeArrowheads="1"/>
          </p:cNvSpPr>
          <p:nvPr/>
        </p:nvSpPr>
        <p:spPr bwMode="auto">
          <a:xfrm rot="-3391038">
            <a:off x="3304382" y="5320506"/>
            <a:ext cx="315912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0" name="AutoShape 40">
            <a:extLst>
              <a:ext uri="{FF2B5EF4-FFF2-40B4-BE49-F238E27FC236}">
                <a16:creationId xmlns:a16="http://schemas.microsoft.com/office/drawing/2014/main" id="{6DAE417E-56B3-E9AB-B035-D494892D944B}"/>
              </a:ext>
            </a:extLst>
          </p:cNvPr>
          <p:cNvSpPr>
            <a:spLocks noChangeArrowheads="1"/>
          </p:cNvSpPr>
          <p:nvPr/>
        </p:nvSpPr>
        <p:spPr bwMode="auto">
          <a:xfrm rot="-7450719">
            <a:off x="3240088" y="6180137"/>
            <a:ext cx="285750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1" name="AutoShape 35">
            <a:extLst>
              <a:ext uri="{FF2B5EF4-FFF2-40B4-BE49-F238E27FC236}">
                <a16:creationId xmlns:a16="http://schemas.microsoft.com/office/drawing/2014/main" id="{02C2D5CA-6600-2DAF-D693-C7A8BA47094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29051" y="5824537"/>
            <a:ext cx="487362" cy="258763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2" name="Rectangle 250">
            <a:extLst>
              <a:ext uri="{FF2B5EF4-FFF2-40B4-BE49-F238E27FC236}">
                <a16:creationId xmlns:a16="http://schemas.microsoft.com/office/drawing/2014/main" id="{6EEDC93F-7C94-D7F2-F0D6-C042D1FE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257675"/>
            <a:ext cx="4365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3" name="Rectangle 241">
            <a:extLst>
              <a:ext uri="{FF2B5EF4-FFF2-40B4-BE49-F238E27FC236}">
                <a16:creationId xmlns:a16="http://schemas.microsoft.com/office/drawing/2014/main" id="{314067FD-EBB1-37A5-8FEF-1BE53903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289425"/>
            <a:ext cx="3492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4" name="Rectangle 240">
            <a:extLst>
              <a:ext uri="{FF2B5EF4-FFF2-40B4-BE49-F238E27FC236}">
                <a16:creationId xmlns:a16="http://schemas.microsoft.com/office/drawing/2014/main" id="{CD9695FE-7101-C655-404D-553E4420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271963"/>
            <a:ext cx="430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5" name="Rectangle 239">
            <a:extLst>
              <a:ext uri="{FF2B5EF4-FFF2-40B4-BE49-F238E27FC236}">
                <a16:creationId xmlns:a16="http://schemas.microsoft.com/office/drawing/2014/main" id="{8C5030E4-CC25-C8CA-6AA6-DDED77782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289425"/>
            <a:ext cx="3492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6" name="Rectangle 238">
            <a:extLst>
              <a:ext uri="{FF2B5EF4-FFF2-40B4-BE49-F238E27FC236}">
                <a16:creationId xmlns:a16="http://schemas.microsoft.com/office/drawing/2014/main" id="{16191F09-17A0-2A73-6177-E5165E22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271963"/>
            <a:ext cx="430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7" name="Rectangle 226">
            <a:extLst>
              <a:ext uri="{FF2B5EF4-FFF2-40B4-BE49-F238E27FC236}">
                <a16:creationId xmlns:a16="http://schemas.microsoft.com/office/drawing/2014/main" id="{6A6EDDF3-194C-36B6-46CD-2BCE77EB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6227763"/>
            <a:ext cx="8048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8" name="Rectangle 197">
            <a:extLst>
              <a:ext uri="{FF2B5EF4-FFF2-40B4-BE49-F238E27FC236}">
                <a16:creationId xmlns:a16="http://schemas.microsoft.com/office/drawing/2014/main" id="{7C3E272F-17E6-D6F3-F25D-760C3E0CF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824288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59" name="Rectangle 185">
            <a:extLst>
              <a:ext uri="{FF2B5EF4-FFF2-40B4-BE49-F238E27FC236}">
                <a16:creationId xmlns:a16="http://schemas.microsoft.com/office/drawing/2014/main" id="{D1E33B71-E56B-E5CE-B012-3860FA52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045200"/>
            <a:ext cx="571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0" name="Rectangle 184">
            <a:extLst>
              <a:ext uri="{FF2B5EF4-FFF2-40B4-BE49-F238E27FC236}">
                <a16:creationId xmlns:a16="http://schemas.microsoft.com/office/drawing/2014/main" id="{B8ED55BA-E4D0-2471-40D1-73E4E8F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6308725"/>
            <a:ext cx="5572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1" name="Rectangle 139">
            <a:extLst>
              <a:ext uri="{FF2B5EF4-FFF2-40B4-BE49-F238E27FC236}">
                <a16:creationId xmlns:a16="http://schemas.microsoft.com/office/drawing/2014/main" id="{8CA97C3A-B301-1782-B27B-56CA2EF4A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6780213"/>
            <a:ext cx="2206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2" name="Rectangle 138">
            <a:extLst>
              <a:ext uri="{FF2B5EF4-FFF2-40B4-BE49-F238E27FC236}">
                <a16:creationId xmlns:a16="http://schemas.microsoft.com/office/drawing/2014/main" id="{73E0A847-F3FE-19B4-0041-BE4744F2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6435725"/>
            <a:ext cx="531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3" name="Rectangle 137">
            <a:extLst>
              <a:ext uri="{FF2B5EF4-FFF2-40B4-BE49-F238E27FC236}">
                <a16:creationId xmlns:a16="http://schemas.microsoft.com/office/drawing/2014/main" id="{15970E86-68FA-6E98-7FE8-EFEAC3966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6780213"/>
            <a:ext cx="2206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4" name="Rectangle 136">
            <a:extLst>
              <a:ext uri="{FF2B5EF4-FFF2-40B4-BE49-F238E27FC236}">
                <a16:creationId xmlns:a16="http://schemas.microsoft.com/office/drawing/2014/main" id="{FE941A38-D134-EE10-BA30-0B1EF930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6435725"/>
            <a:ext cx="531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4865" name="Group 344">
            <a:extLst>
              <a:ext uri="{FF2B5EF4-FFF2-40B4-BE49-F238E27FC236}">
                <a16:creationId xmlns:a16="http://schemas.microsoft.com/office/drawing/2014/main" id="{61D6B6C3-1B95-FF77-CDDE-F4190FBC17B2}"/>
              </a:ext>
            </a:extLst>
          </p:cNvPr>
          <p:cNvGrpSpPr>
            <a:grpSpLocks/>
          </p:cNvGrpSpPr>
          <p:nvPr/>
        </p:nvGrpSpPr>
        <p:grpSpPr bwMode="auto">
          <a:xfrm>
            <a:off x="26988" y="1385888"/>
            <a:ext cx="9267825" cy="5473700"/>
            <a:chOff x="26988" y="1385888"/>
            <a:chExt cx="9267825" cy="5473700"/>
          </a:xfrm>
        </p:grpSpPr>
        <p:grpSp>
          <p:nvGrpSpPr>
            <p:cNvPr id="34883" name="Group 361">
              <a:extLst>
                <a:ext uri="{FF2B5EF4-FFF2-40B4-BE49-F238E27FC236}">
                  <a16:creationId xmlns:a16="http://schemas.microsoft.com/office/drawing/2014/main" id="{F8FAFC00-96FE-0E27-E87F-51FDC05A8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1175" y="5195887"/>
              <a:ext cx="2433638" cy="1662285"/>
              <a:chOff x="6861175" y="5195888"/>
              <a:chExt cx="2433137" cy="1662112"/>
            </a:xfrm>
          </p:grpSpPr>
          <p:grpSp>
            <p:nvGrpSpPr>
              <p:cNvPr id="34993" name="Group 360">
                <a:extLst>
                  <a:ext uri="{FF2B5EF4-FFF2-40B4-BE49-F238E27FC236}">
                    <a16:creationId xmlns:a16="http://schemas.microsoft.com/office/drawing/2014/main" id="{5E7DBB25-7307-8224-4E3B-EE3F8640A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61175" y="5195888"/>
                <a:ext cx="2282825" cy="1662112"/>
                <a:chOff x="6861175" y="5195888"/>
                <a:chExt cx="2282825" cy="1662112"/>
              </a:xfrm>
            </p:grpSpPr>
            <p:sp>
              <p:nvSpPr>
                <p:cNvPr id="34995" name="Rectangle 270">
                  <a:extLst>
                    <a:ext uri="{FF2B5EF4-FFF2-40B4-BE49-F238E27FC236}">
                      <a16:creationId xmlns:a16="http://schemas.microsoft.com/office/drawing/2014/main" id="{AE55A135-B654-920E-7AE6-218430E6E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1175" y="5195888"/>
                  <a:ext cx="2282825" cy="1662112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96" name="Rectangle 268">
                  <a:extLst>
                    <a:ext uri="{FF2B5EF4-FFF2-40B4-BE49-F238E27FC236}">
                      <a16:creationId xmlns:a16="http://schemas.microsoft.com/office/drawing/2014/main" id="{988058EB-6A3F-743F-1C68-D7AA22166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9600" y="6483324"/>
                  <a:ext cx="127000" cy="271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altLang="en-US" sz="24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97" name="Rectangle 267">
                  <a:extLst>
                    <a:ext uri="{FF2B5EF4-FFF2-40B4-BE49-F238E27FC236}">
                      <a16:creationId xmlns:a16="http://schemas.microsoft.com/office/drawing/2014/main" id="{B96D90E4-C31D-4670-2083-7B70BBF11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5638" y="5851525"/>
                  <a:ext cx="201612" cy="161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98" name="Rectangle 266">
                  <a:extLst>
                    <a:ext uri="{FF2B5EF4-FFF2-40B4-BE49-F238E27FC236}">
                      <a16:creationId xmlns:a16="http://schemas.microsoft.com/office/drawing/2014/main" id="{5FEE216B-3B2D-DD53-470D-9650EAAEB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4652" y="5431244"/>
                  <a:ext cx="188913" cy="273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 </a:t>
                  </a:r>
                  <a:endParaRPr lang="en-US" altLang="en-US" sz="24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99" name="Rectangle 264">
                  <a:extLst>
                    <a:ext uri="{FF2B5EF4-FFF2-40B4-BE49-F238E27FC236}">
                      <a16:creationId xmlns:a16="http://schemas.microsoft.com/office/drawing/2014/main" id="{C86FF2E8-8C55-999B-519B-5E63FEBA77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5638" y="5703888"/>
                  <a:ext cx="427037" cy="211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000" name="Rectangle 260">
                  <a:extLst>
                    <a:ext uri="{FF2B5EF4-FFF2-40B4-BE49-F238E27FC236}">
                      <a16:creationId xmlns:a16="http://schemas.microsoft.com/office/drawing/2014/main" id="{6B8076B8-9D45-B8D9-1917-C8BE63E7D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0238" y="5903457"/>
                  <a:ext cx="127000" cy="269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altLang="en-US" sz="24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001" name="Group 576">
                  <a:extLst>
                    <a:ext uri="{FF2B5EF4-FFF2-40B4-BE49-F238E27FC236}">
                      <a16:creationId xmlns:a16="http://schemas.microsoft.com/office/drawing/2014/main" id="{DBD0120F-B2B8-8237-35EE-3EBC8F6599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1385" y="5257638"/>
                  <a:ext cx="588963" cy="404784"/>
                  <a:chOff x="8248650" y="4294222"/>
                  <a:chExt cx="588963" cy="404784"/>
                </a:xfrm>
              </p:grpSpPr>
              <p:sp>
                <p:nvSpPr>
                  <p:cNvPr id="35024" name="AutoShape 44">
                    <a:extLst>
                      <a:ext uri="{FF2B5EF4-FFF2-40B4-BE49-F238E27FC236}">
                        <a16:creationId xmlns:a16="http://schemas.microsoft.com/office/drawing/2014/main" id="{E8C49B0A-B241-CDF0-D817-B538E18161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368507" y="4174365"/>
                    <a:ext cx="349250" cy="588963"/>
                  </a:xfrm>
                  <a:prstGeom prst="diamond">
                    <a:avLst/>
                  </a:prstGeom>
                  <a:solidFill>
                    <a:srgbClr val="990099"/>
                  </a:solidFill>
                  <a:ln w="285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025" name="Text Box 33">
                    <a:extLst>
                      <a:ext uri="{FF2B5EF4-FFF2-40B4-BE49-F238E27FC236}">
                        <a16:creationId xmlns:a16="http://schemas.microsoft.com/office/drawing/2014/main" id="{40433418-3845-EB6E-15F6-E6233C3BE2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31213" y="4306893"/>
                    <a:ext cx="307975" cy="392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lIns="58522" tIns="29261" rIns="58522" bIns="29261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700" b="1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1</a:t>
                    </a:r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5002" name="Group 575">
                  <a:extLst>
                    <a:ext uri="{FF2B5EF4-FFF2-40B4-BE49-F238E27FC236}">
                      <a16:creationId xmlns:a16="http://schemas.microsoft.com/office/drawing/2014/main" id="{AF159418-CC28-66C7-34CC-46E2B99624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26547" y="5830866"/>
                  <a:ext cx="1443038" cy="371339"/>
                  <a:chOff x="7173759" y="7171150"/>
                  <a:chExt cx="1443038" cy="371339"/>
                </a:xfrm>
              </p:grpSpPr>
              <p:grpSp>
                <p:nvGrpSpPr>
                  <p:cNvPr id="35020" name="Group 200">
                    <a:extLst>
                      <a:ext uri="{FF2B5EF4-FFF2-40B4-BE49-F238E27FC236}">
                        <a16:creationId xmlns:a16="http://schemas.microsoft.com/office/drawing/2014/main" id="{34E260B0-31DF-CF96-F0BD-6B92C852BA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73759" y="7171150"/>
                    <a:ext cx="1443038" cy="371339"/>
                    <a:chOff x="6133388" y="967026"/>
                    <a:chExt cx="1443038" cy="371475"/>
                  </a:xfrm>
                </p:grpSpPr>
                <p:pic>
                  <p:nvPicPr>
                    <p:cNvPr id="35022" name="Picture 223">
                      <a:extLst>
                        <a:ext uri="{FF2B5EF4-FFF2-40B4-BE49-F238E27FC236}">
                          <a16:creationId xmlns:a16="http://schemas.microsoft.com/office/drawing/2014/main" id="{E3B80CE3-FFAB-A505-ED39-7CE28052428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33388" y="967026"/>
                      <a:ext cx="896938" cy="3714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5023" name="Picture 225">
                      <a:extLst>
                        <a:ext uri="{FF2B5EF4-FFF2-40B4-BE49-F238E27FC236}">
                          <a16:creationId xmlns:a16="http://schemas.microsoft.com/office/drawing/2014/main" id="{331C0F92-D457-CCD9-CE22-EB487DC3F6C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027151" y="1084501"/>
                      <a:ext cx="549275" cy="25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35021" name="Oval 230">
                    <a:extLst>
                      <a:ext uri="{FF2B5EF4-FFF2-40B4-BE49-F238E27FC236}">
                        <a16:creationId xmlns:a16="http://schemas.microsoft.com/office/drawing/2014/main" id="{08D8B068-8DDB-DCB4-3D35-65EDE18046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53159" y="7364825"/>
                    <a:ext cx="84138" cy="1000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003" name="Group 573">
                  <a:extLst>
                    <a:ext uri="{FF2B5EF4-FFF2-40B4-BE49-F238E27FC236}">
                      <a16:creationId xmlns:a16="http://schemas.microsoft.com/office/drawing/2014/main" id="{F9BD3B68-9C94-221B-5A60-4487E2ED20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51599" y="5335348"/>
                  <a:ext cx="723900" cy="1319009"/>
                  <a:chOff x="3923616" y="6164004"/>
                  <a:chExt cx="723900" cy="1319009"/>
                </a:xfrm>
              </p:grpSpPr>
              <p:grpSp>
                <p:nvGrpSpPr>
                  <p:cNvPr id="35012" name="Group 19">
                    <a:extLst>
                      <a:ext uri="{FF2B5EF4-FFF2-40B4-BE49-F238E27FC236}">
                        <a16:creationId xmlns:a16="http://schemas.microsoft.com/office/drawing/2014/main" id="{D0A8FCE3-86EB-805F-8936-4C53172CD3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23616" y="6164004"/>
                    <a:ext cx="723900" cy="1319009"/>
                    <a:chOff x="492125" y="-68009"/>
                    <a:chExt cx="723900" cy="1318959"/>
                  </a:xfrm>
                </p:grpSpPr>
                <p:pic>
                  <p:nvPicPr>
                    <p:cNvPr id="35015" name="Picture 236">
                      <a:extLst>
                        <a:ext uri="{FF2B5EF4-FFF2-40B4-BE49-F238E27FC236}">
                          <a16:creationId xmlns:a16="http://schemas.microsoft.com/office/drawing/2014/main" id="{0208E4B7-8495-9810-B71B-65F4B880C26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103" y="-10239"/>
                      <a:ext cx="717966" cy="2863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5016" name="Rectangle 237">
                      <a:extLst>
                        <a:ext uri="{FF2B5EF4-FFF2-40B4-BE49-F238E27FC236}">
                          <a16:creationId xmlns:a16="http://schemas.microsoft.com/office/drawing/2014/main" id="{B0A12AEF-0549-8FF3-EF27-81A7F9931F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25" y="955675"/>
                      <a:ext cx="723900" cy="2952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4763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/>
                    </a:p>
                  </p:txBody>
                </p:sp>
                <p:sp>
                  <p:nvSpPr>
                    <p:cNvPr id="35017" name="Line 238">
                      <a:extLst>
                        <a:ext uri="{FF2B5EF4-FFF2-40B4-BE49-F238E27FC236}">
                          <a16:creationId xmlns:a16="http://schemas.microsoft.com/office/drawing/2014/main" id="{4359FF20-49E4-835C-6463-5600D3CA7C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2025" y="-68009"/>
                      <a:ext cx="1588" cy="13970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18" name="Line 239">
                      <a:extLst>
                        <a:ext uri="{FF2B5EF4-FFF2-40B4-BE49-F238E27FC236}">
                          <a16:creationId xmlns:a16="http://schemas.microsoft.com/office/drawing/2014/main" id="{8E5F6290-6328-49CF-97C0-ACF18C0FCD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0561" y="-68009"/>
                      <a:ext cx="93663" cy="92075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19" name="Line 240">
                      <a:extLst>
                        <a:ext uri="{FF2B5EF4-FFF2-40B4-BE49-F238E27FC236}">
                          <a16:creationId xmlns:a16="http://schemas.microsoft.com/office/drawing/2014/main" id="{95B22274-598F-CE93-8171-EA661155DA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20561" y="-68009"/>
                      <a:ext cx="93663" cy="92075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013" name="Oval 230">
                    <a:extLst>
                      <a:ext uri="{FF2B5EF4-FFF2-40B4-BE49-F238E27FC236}">
                        <a16:creationId xmlns:a16="http://schemas.microsoft.com/office/drawing/2014/main" id="{910F95C0-F39F-50EE-7C50-2717BBACA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6169" y="6321160"/>
                    <a:ext cx="84138" cy="1000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014" name="Oval 247">
                    <a:extLst>
                      <a:ext uri="{FF2B5EF4-FFF2-40B4-BE49-F238E27FC236}">
                        <a16:creationId xmlns:a16="http://schemas.microsoft.com/office/drawing/2014/main" id="{CC398505-438C-73A6-AE27-72AFF6D5C9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56113" y="6319820"/>
                    <a:ext cx="84138" cy="100012"/>
                  </a:xfrm>
                  <a:prstGeom prst="ellipse">
                    <a:avLst/>
                  </a:prstGeom>
                  <a:solidFill>
                    <a:srgbClr val="00B0F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004" name="Group 574">
                  <a:extLst>
                    <a:ext uri="{FF2B5EF4-FFF2-40B4-BE49-F238E27FC236}">
                      <a16:creationId xmlns:a16="http://schemas.microsoft.com/office/drawing/2014/main" id="{1EE35C7F-941D-9572-FDBE-74E1BEDEF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26547" y="5364751"/>
                  <a:ext cx="1706561" cy="1402391"/>
                  <a:chOff x="4984597" y="7206076"/>
                  <a:chExt cx="1706561" cy="1402391"/>
                </a:xfrm>
              </p:grpSpPr>
              <p:grpSp>
                <p:nvGrpSpPr>
                  <p:cNvPr id="35005" name="Group 158">
                    <a:extLst>
                      <a:ext uri="{FF2B5EF4-FFF2-40B4-BE49-F238E27FC236}">
                        <a16:creationId xmlns:a16="http://schemas.microsoft.com/office/drawing/2014/main" id="{BF1E19F8-9845-B39A-06D4-57370CBE78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84597" y="7206076"/>
                    <a:ext cx="1706561" cy="1402391"/>
                    <a:chOff x="3690938" y="1001714"/>
                    <a:chExt cx="1707313" cy="1402391"/>
                  </a:xfrm>
                </p:grpSpPr>
                <p:grpSp>
                  <p:nvGrpSpPr>
                    <p:cNvPr id="35008" name="Group 213">
                      <a:extLst>
                        <a:ext uri="{FF2B5EF4-FFF2-40B4-BE49-F238E27FC236}">
                          <a16:creationId xmlns:a16="http://schemas.microsoft.com/office/drawing/2014/main" id="{FA3738F4-57F7-9315-EAD0-6D2B741D86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0938" y="1001714"/>
                      <a:ext cx="803275" cy="1402391"/>
                      <a:chOff x="547" y="1544"/>
                      <a:chExt cx="502" cy="742"/>
                    </a:xfrm>
                  </p:grpSpPr>
                  <p:pic>
                    <p:nvPicPr>
                      <p:cNvPr id="35010" name="Picture 214">
                        <a:extLst>
                          <a:ext uri="{FF2B5EF4-FFF2-40B4-BE49-F238E27FC236}">
                            <a16:creationId xmlns:a16="http://schemas.microsoft.com/office/drawing/2014/main" id="{1CC46780-7EEA-32BF-616A-7DC2F25DBC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" y="2111"/>
                        <a:ext cx="499" cy="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5011" name="Rectangle 215">
                        <a:extLst>
                          <a:ext uri="{FF2B5EF4-FFF2-40B4-BE49-F238E27FC236}">
                            <a16:creationId xmlns:a16="http://schemas.microsoft.com/office/drawing/2014/main" id="{673244EB-7689-09F2-0644-8BA5734EFC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1544"/>
                        <a:ext cx="502" cy="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763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</p:grpSp>
                <p:pic>
                  <p:nvPicPr>
                    <p:cNvPr id="35009" name="Picture 216">
                      <a:extLst>
                        <a:ext uri="{FF2B5EF4-FFF2-40B4-BE49-F238E27FC236}">
                          <a16:creationId xmlns:a16="http://schemas.microsoft.com/office/drawing/2014/main" id="{39BA4ADD-DC89-343B-FCF4-49144EF1E8A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23501" y="2024492"/>
                      <a:ext cx="1174750" cy="3730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35006" name="Oval 230">
                    <a:extLst>
                      <a:ext uri="{FF2B5EF4-FFF2-40B4-BE49-F238E27FC236}">
                        <a16:creationId xmlns:a16="http://schemas.microsoft.com/office/drawing/2014/main" id="{27170AA6-B744-3745-9951-6749DDE4A8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3724" y="8384425"/>
                    <a:ext cx="84101" cy="1000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007" name="Oval 247">
                    <a:extLst>
                      <a:ext uri="{FF2B5EF4-FFF2-40B4-BE49-F238E27FC236}">
                        <a16:creationId xmlns:a16="http://schemas.microsoft.com/office/drawing/2014/main" id="{EF6B9394-8E9F-A189-4B91-D8C3AD0FDE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50006" y="8384251"/>
                    <a:ext cx="84101" cy="100012"/>
                  </a:xfrm>
                  <a:prstGeom prst="ellipse">
                    <a:avLst/>
                  </a:prstGeom>
                  <a:solidFill>
                    <a:srgbClr val="00B0F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994" name="Text Box 46">
                <a:extLst>
                  <a:ext uri="{FF2B5EF4-FFF2-40B4-BE49-F238E27FC236}">
                    <a16:creationId xmlns:a16="http://schemas.microsoft.com/office/drawing/2014/main" id="{D5D5F9F2-FBD7-0625-DB28-CC482CD1A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2762" y="5592612"/>
                <a:ext cx="9715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8522" tIns="29261" rIns="58522" bIns="2926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CPT King</a:t>
                </a:r>
                <a:endParaRPr lang="en-US" altLang="en-US" sz="2800" b="1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884" name="Group 227">
              <a:extLst>
                <a:ext uri="{FF2B5EF4-FFF2-40B4-BE49-F238E27FC236}">
                  <a16:creationId xmlns:a16="http://schemas.microsoft.com/office/drawing/2014/main" id="{226D4F5B-68AD-1F33-AFD3-2F23157E2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1" y="1385888"/>
              <a:ext cx="3275016" cy="3394075"/>
              <a:chOff x="5878275" y="1384214"/>
              <a:chExt cx="3274283" cy="3394428"/>
            </a:xfrm>
          </p:grpSpPr>
          <p:sp>
            <p:nvSpPr>
              <p:cNvPr id="34949" name="Freeform 133">
                <a:extLst>
                  <a:ext uri="{FF2B5EF4-FFF2-40B4-BE49-F238E27FC236}">
                    <a16:creationId xmlns:a16="http://schemas.microsoft.com/office/drawing/2014/main" id="{CD97FFAA-01D5-7E55-5FFE-6359BA99D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275" y="1384214"/>
                <a:ext cx="3274283" cy="3394428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0 h 10000"/>
                  <a:gd name="T6" fmla="*/ 2147483646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00"/>
                  <a:gd name="T22" fmla="*/ 0 h 10000"/>
                  <a:gd name="T23" fmla="*/ 10000 w 10000"/>
                  <a:gd name="T24" fmla="*/ 10000 h 1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00" h="10000">
                    <a:moveTo>
                      <a:pt x="34" y="10000"/>
                    </a:moveTo>
                    <a:lnTo>
                      <a:pt x="9974" y="9924"/>
                    </a:lnTo>
                    <a:cubicBezTo>
                      <a:pt x="10000" y="6296"/>
                      <a:pt x="9870" y="3629"/>
                      <a:pt x="9897" y="0"/>
                    </a:cubicBezTo>
                    <a:lnTo>
                      <a:pt x="2359" y="74"/>
                    </a:lnTo>
                    <a:cubicBezTo>
                      <a:pt x="2393" y="2950"/>
                      <a:pt x="2466" y="5088"/>
                      <a:pt x="2500" y="7966"/>
                    </a:cubicBezTo>
                    <a:lnTo>
                      <a:pt x="2" y="8001"/>
                    </a:lnTo>
                    <a:cubicBezTo>
                      <a:pt x="0" y="9182"/>
                      <a:pt x="36" y="8819"/>
                      <a:pt x="34" y="10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0" name="Rectangle 132">
                <a:extLst>
                  <a:ext uri="{FF2B5EF4-FFF2-40B4-BE49-F238E27FC236}">
                    <a16:creationId xmlns:a16="http://schemas.microsoft.com/office/drawing/2014/main" id="{AB07DED9-4448-D7F5-D210-7CD05EDC4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6555" y="2504531"/>
                <a:ext cx="127000" cy="27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51" name="Rectangle 130">
                <a:extLst>
                  <a:ext uri="{FF2B5EF4-FFF2-40B4-BE49-F238E27FC236}">
                    <a16:creationId xmlns:a16="http://schemas.microsoft.com/office/drawing/2014/main" id="{C8F02B12-B8E4-5C72-7DF8-50791067F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0086" y="2762233"/>
                <a:ext cx="252412" cy="1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4952" name="Rectangle 116">
                <a:extLst>
                  <a:ext uri="{FF2B5EF4-FFF2-40B4-BE49-F238E27FC236}">
                    <a16:creationId xmlns:a16="http://schemas.microsoft.com/office/drawing/2014/main" id="{15917825-F09B-A0FB-68FA-F2E71C04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2438" y="2565248"/>
                <a:ext cx="4889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4953" name="Rectangle 114">
                <a:extLst>
                  <a:ext uri="{FF2B5EF4-FFF2-40B4-BE49-F238E27FC236}">
                    <a16:creationId xmlns:a16="http://schemas.microsoft.com/office/drawing/2014/main" id="{A1C54A36-2262-DD7C-83BA-26B2EC2D7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4760" y="3877853"/>
                <a:ext cx="166033" cy="27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16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54" name="Rectangle 112">
                <a:extLst>
                  <a:ext uri="{FF2B5EF4-FFF2-40B4-BE49-F238E27FC236}">
                    <a16:creationId xmlns:a16="http://schemas.microsoft.com/office/drawing/2014/main" id="{041E60D2-3DC5-8CD1-44E5-4C09B3FEF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7775" y="2652560"/>
                <a:ext cx="361950" cy="13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4955" name="Rectangle 96">
                <a:extLst>
                  <a:ext uri="{FF2B5EF4-FFF2-40B4-BE49-F238E27FC236}">
                    <a16:creationId xmlns:a16="http://schemas.microsoft.com/office/drawing/2014/main" id="{FBEC2C64-F203-6FF8-226B-87186C203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9443" y="2997947"/>
                <a:ext cx="250825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56" name="Rectangle 94">
                <a:extLst>
                  <a:ext uri="{FF2B5EF4-FFF2-40B4-BE49-F238E27FC236}">
                    <a16:creationId xmlns:a16="http://schemas.microsoft.com/office/drawing/2014/main" id="{708CD379-4839-8A5E-F37D-1369962B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267" y="4343383"/>
                <a:ext cx="314325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13 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57" name="Rectangle 89">
                <a:extLst>
                  <a:ext uri="{FF2B5EF4-FFF2-40B4-BE49-F238E27FC236}">
                    <a16:creationId xmlns:a16="http://schemas.microsoft.com/office/drawing/2014/main" id="{4E7CFD89-5440-2595-B296-8D0F1B02C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0975" y="3471774"/>
                <a:ext cx="250825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15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58" name="Rectangle 56">
                <a:extLst>
                  <a:ext uri="{FF2B5EF4-FFF2-40B4-BE49-F238E27FC236}">
                    <a16:creationId xmlns:a16="http://schemas.microsoft.com/office/drawing/2014/main" id="{4A7ACDDC-6697-F878-13A7-B0592C705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1691" y="4376720"/>
                <a:ext cx="249237" cy="27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59" name="Rectangle 54">
                <a:extLst>
                  <a:ext uri="{FF2B5EF4-FFF2-40B4-BE49-F238E27FC236}">
                    <a16:creationId xmlns:a16="http://schemas.microsoft.com/office/drawing/2014/main" id="{F287EAC1-1012-3DAE-3117-54056F462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761" y="3752833"/>
                <a:ext cx="641350" cy="17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4960" name="Text Box 37">
                <a:extLst>
                  <a:ext uri="{FF2B5EF4-FFF2-40B4-BE49-F238E27FC236}">
                    <a16:creationId xmlns:a16="http://schemas.microsoft.com/office/drawing/2014/main" id="{265D45DB-2826-FF1E-AA0C-DBB505AFA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1660" y="1535918"/>
                <a:ext cx="115728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8522" tIns="29261" rIns="58522" bIns="2926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1SG Dowdy</a:t>
                </a:r>
                <a:endParaRPr lang="en-US" altLang="en-US" sz="28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961" name="Group 432">
                <a:extLst>
                  <a:ext uri="{FF2B5EF4-FFF2-40B4-BE49-F238E27FC236}">
                    <a16:creationId xmlns:a16="http://schemas.microsoft.com/office/drawing/2014/main" id="{DA3B0633-87A3-9201-1B55-6AB50380D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64875" y="1509279"/>
                <a:ext cx="590550" cy="406400"/>
                <a:chOff x="8192218" y="3350601"/>
                <a:chExt cx="590550" cy="406400"/>
              </a:xfrm>
            </p:grpSpPr>
            <p:sp>
              <p:nvSpPr>
                <p:cNvPr id="34991" name="AutoShape 43">
                  <a:extLst>
                    <a:ext uri="{FF2B5EF4-FFF2-40B4-BE49-F238E27FC236}">
                      <a16:creationId xmlns:a16="http://schemas.microsoft.com/office/drawing/2014/main" id="{3C58B0CD-7655-49CB-3440-D388F2108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8312868" y="3229951"/>
                  <a:ext cx="349250" cy="590550"/>
                </a:xfrm>
                <a:prstGeom prst="diamond">
                  <a:avLst/>
                </a:prstGeom>
                <a:solidFill>
                  <a:srgbClr val="0000FF"/>
                </a:solidFill>
                <a:ln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92" name="Text Box 31">
                  <a:extLst>
                    <a:ext uri="{FF2B5EF4-FFF2-40B4-BE49-F238E27FC236}">
                      <a16:creationId xmlns:a16="http://schemas.microsoft.com/office/drawing/2014/main" id="{25C52619-ECCD-181E-FEA2-FA5AB35E01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74780" y="3364888"/>
                  <a:ext cx="307975" cy="392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58522" tIns="29261" rIns="58522" bIns="2926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700" b="1"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3</a:t>
                  </a:r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962" name="Group 14">
                <a:extLst>
                  <a:ext uri="{FF2B5EF4-FFF2-40B4-BE49-F238E27FC236}">
                    <a16:creationId xmlns:a16="http://schemas.microsoft.com/office/drawing/2014/main" id="{7BE1E575-BDC0-9FEE-2E07-6441A13F75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734" y="2402337"/>
                <a:ext cx="1680756" cy="394529"/>
                <a:chOff x="1934" y="1014"/>
                <a:chExt cx="1010" cy="237"/>
              </a:xfrm>
            </p:grpSpPr>
            <p:pic>
              <p:nvPicPr>
                <p:cNvPr id="34989" name="Picture 15">
                  <a:extLst>
                    <a:ext uri="{FF2B5EF4-FFF2-40B4-BE49-F238E27FC236}">
                      <a16:creationId xmlns:a16="http://schemas.microsoft.com/office/drawing/2014/main" id="{B2BF6ED0-6791-7FBD-4C4D-F38527DEE6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4" y="1014"/>
                  <a:ext cx="636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90" name="Picture 16">
                  <a:extLst>
                    <a:ext uri="{FF2B5EF4-FFF2-40B4-BE49-F238E27FC236}">
                      <a16:creationId xmlns:a16="http://schemas.microsoft.com/office/drawing/2014/main" id="{55C739F8-E09F-FA0E-7A61-7ED3A76498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9" y="1078"/>
                  <a:ext cx="375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4963" name="Group 206">
                <a:extLst>
                  <a:ext uri="{FF2B5EF4-FFF2-40B4-BE49-F238E27FC236}">
                    <a16:creationId xmlns:a16="http://schemas.microsoft.com/office/drawing/2014/main" id="{37396EB7-5C58-FB84-7777-74F9FB207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51647" y="1910637"/>
                <a:ext cx="1769728" cy="412417"/>
                <a:chOff x="2078834" y="3426786"/>
                <a:chExt cx="1770564" cy="412886"/>
              </a:xfrm>
            </p:grpSpPr>
            <p:pic>
              <p:nvPicPr>
                <p:cNvPr id="34987" name="Picture 20">
                  <a:extLst>
                    <a:ext uri="{FF2B5EF4-FFF2-40B4-BE49-F238E27FC236}">
                      <a16:creationId xmlns:a16="http://schemas.microsoft.com/office/drawing/2014/main" id="{96B61096-0887-7A84-DBC8-C8EAFA6DFF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6271" y="3479931"/>
                  <a:ext cx="1193127" cy="359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88" name="Picture 21">
                  <a:extLst>
                    <a:ext uri="{FF2B5EF4-FFF2-40B4-BE49-F238E27FC236}">
                      <a16:creationId xmlns:a16="http://schemas.microsoft.com/office/drawing/2014/main" id="{5D18DEBE-0D1D-64D8-9A9E-860C4D1CC8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8834" y="3426786"/>
                  <a:ext cx="843537" cy="412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4964" name="Group 180">
                <a:extLst>
                  <a:ext uri="{FF2B5EF4-FFF2-40B4-BE49-F238E27FC236}">
                    <a16:creationId xmlns:a16="http://schemas.microsoft.com/office/drawing/2014/main" id="{544C8911-2BB9-291B-5995-A5F0C306A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9220" y="4279447"/>
                <a:ext cx="2541591" cy="341198"/>
                <a:chOff x="174625" y="5648325"/>
                <a:chExt cx="2541591" cy="341198"/>
              </a:xfrm>
            </p:grpSpPr>
            <p:grpSp>
              <p:nvGrpSpPr>
                <p:cNvPr id="34979" name="Group 263">
                  <a:extLst>
                    <a:ext uri="{FF2B5EF4-FFF2-40B4-BE49-F238E27FC236}">
                      <a16:creationId xmlns:a16="http://schemas.microsoft.com/office/drawing/2014/main" id="{F8AE597F-86DB-4869-F7FF-675D413469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625" y="5648325"/>
                  <a:ext cx="2541591" cy="341198"/>
                  <a:chOff x="174727" y="5582388"/>
                  <a:chExt cx="2542076" cy="341295"/>
                </a:xfrm>
              </p:grpSpPr>
              <p:pic>
                <p:nvPicPr>
                  <p:cNvPr id="34982" name="Picture 55">
                    <a:extLst>
                      <a:ext uri="{FF2B5EF4-FFF2-40B4-BE49-F238E27FC236}">
                        <a16:creationId xmlns:a16="http://schemas.microsoft.com/office/drawing/2014/main" id="{A28CF0BA-BE73-B7FB-68DD-435BBAD6FDF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8055" y="5585711"/>
                    <a:ext cx="1063333" cy="3346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983" name="Rectangle 56">
                    <a:extLst>
                      <a:ext uri="{FF2B5EF4-FFF2-40B4-BE49-F238E27FC236}">
                        <a16:creationId xmlns:a16="http://schemas.microsoft.com/office/drawing/2014/main" id="{5EFC91DF-E636-F2D9-7176-57E176AE88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4727" y="5582388"/>
                    <a:ext cx="1069989" cy="3412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grpSp>
                <p:nvGrpSpPr>
                  <p:cNvPr id="34984" name="Group 260">
                    <a:extLst>
                      <a:ext uri="{FF2B5EF4-FFF2-40B4-BE49-F238E27FC236}">
                        <a16:creationId xmlns:a16="http://schemas.microsoft.com/office/drawing/2014/main" id="{2FBC4E9E-B299-174D-1F6B-9E90190168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33143" y="5595707"/>
                    <a:ext cx="1483660" cy="324647"/>
                    <a:chOff x="1316270" y="5546261"/>
                    <a:chExt cx="1483660" cy="324647"/>
                  </a:xfrm>
                </p:grpSpPr>
                <p:pic>
                  <p:nvPicPr>
                    <p:cNvPr id="34985" name="Picture 88">
                      <a:extLst>
                        <a:ext uri="{FF2B5EF4-FFF2-40B4-BE49-F238E27FC236}">
                          <a16:creationId xmlns:a16="http://schemas.microsoft.com/office/drawing/2014/main" id="{578996CA-F096-D3CD-B808-910F2CEFE3C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16270" y="5546261"/>
                      <a:ext cx="692248" cy="3246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4986" name="Picture 90">
                      <a:extLst>
                        <a:ext uri="{FF2B5EF4-FFF2-40B4-BE49-F238E27FC236}">
                          <a16:creationId xmlns:a16="http://schemas.microsoft.com/office/drawing/2014/main" id="{75158EFE-2B4A-2162-8251-A1D2E458996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54901" y="5567904"/>
                      <a:ext cx="1045029" cy="3030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4980" name="Oval 230">
                  <a:extLst>
                    <a:ext uri="{FF2B5EF4-FFF2-40B4-BE49-F238E27FC236}">
                      <a16:creationId xmlns:a16="http://schemas.microsoft.com/office/drawing/2014/main" id="{1E8DA37E-EE54-53FF-1121-01342D21E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640" y="5756275"/>
                  <a:ext cx="84138" cy="100013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81" name="Oval 247">
                  <a:extLst>
                    <a:ext uri="{FF2B5EF4-FFF2-40B4-BE49-F238E27FC236}">
                      <a16:creationId xmlns:a16="http://schemas.microsoft.com/office/drawing/2014/main" id="{A432793A-C7CC-3E98-F12D-21B2F7A1E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980" y="5755044"/>
                  <a:ext cx="84138" cy="100012"/>
                </a:xfrm>
                <a:prstGeom prst="ellipse">
                  <a:avLst/>
                </a:prstGeom>
                <a:solidFill>
                  <a:srgbClr val="00B0F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4965" name="Group 182">
                <a:extLst>
                  <a:ext uri="{FF2B5EF4-FFF2-40B4-BE49-F238E27FC236}">
                    <a16:creationId xmlns:a16="http://schemas.microsoft.com/office/drawing/2014/main" id="{71DCF38A-C757-5694-074C-C1EE9741A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1187" y="2374144"/>
                <a:ext cx="1186804" cy="1402437"/>
                <a:chOff x="5383212" y="5659506"/>
                <a:chExt cx="1186804" cy="1402437"/>
              </a:xfrm>
            </p:grpSpPr>
            <p:grpSp>
              <p:nvGrpSpPr>
                <p:cNvPr id="34973" name="Group 313">
                  <a:extLst>
                    <a:ext uri="{FF2B5EF4-FFF2-40B4-BE49-F238E27FC236}">
                      <a16:creationId xmlns:a16="http://schemas.microsoft.com/office/drawing/2014/main" id="{1AFF2BF7-992D-BCD9-8FB3-712587622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83212" y="5659506"/>
                  <a:ext cx="1186804" cy="1402437"/>
                  <a:chOff x="5382434" y="5566781"/>
                  <a:chExt cx="1187735" cy="1403361"/>
                </a:xfrm>
              </p:grpSpPr>
              <p:pic>
                <p:nvPicPr>
                  <p:cNvPr id="34976" name="Picture 60">
                    <a:extLst>
                      <a:ext uri="{FF2B5EF4-FFF2-40B4-BE49-F238E27FC236}">
                        <a16:creationId xmlns:a16="http://schemas.microsoft.com/office/drawing/2014/main" id="{12383CA3-1CAF-2783-485E-D52DB5EAAA5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65959" y="6657150"/>
                    <a:ext cx="504210" cy="3046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77" name="Picture 97">
                    <a:extLst>
                      <a:ext uri="{FF2B5EF4-FFF2-40B4-BE49-F238E27FC236}">
                        <a16:creationId xmlns:a16="http://schemas.microsoft.com/office/drawing/2014/main" id="{EDB78951-93F2-7C7A-1106-16B1F392CB3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82941" y="6647160"/>
                    <a:ext cx="698904" cy="3229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978" name="Rectangle 98">
                    <a:extLst>
                      <a:ext uri="{FF2B5EF4-FFF2-40B4-BE49-F238E27FC236}">
                        <a16:creationId xmlns:a16="http://schemas.microsoft.com/office/drawing/2014/main" id="{2E4CA909-76DB-46CE-0B2E-C9C3FE6F3B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82434" y="5566781"/>
                    <a:ext cx="703897" cy="329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34974" name="Oval 230">
                  <a:extLst>
                    <a:ext uri="{FF2B5EF4-FFF2-40B4-BE49-F238E27FC236}">
                      <a16:creationId xmlns:a16="http://schemas.microsoft.com/office/drawing/2014/main" id="{0CF6B48F-291F-BB00-EB36-FB71375A7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7718" y="6862423"/>
                  <a:ext cx="84137" cy="100012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75" name="Oval 247">
                  <a:extLst>
                    <a:ext uri="{FF2B5EF4-FFF2-40B4-BE49-F238E27FC236}">
                      <a16:creationId xmlns:a16="http://schemas.microsoft.com/office/drawing/2014/main" id="{03C3F2B9-6BAA-DD62-01A9-BCEDCF6BD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83483" y="6866845"/>
                  <a:ext cx="84138" cy="100012"/>
                </a:xfrm>
                <a:prstGeom prst="ellipse">
                  <a:avLst/>
                </a:prstGeom>
                <a:solidFill>
                  <a:srgbClr val="00B0F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4966" name="Group 219">
                <a:extLst>
                  <a:ext uri="{FF2B5EF4-FFF2-40B4-BE49-F238E27FC236}">
                    <a16:creationId xmlns:a16="http://schemas.microsoft.com/office/drawing/2014/main" id="{C38690D8-0482-4E61-67E4-D3B7B1913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8659" y="2914678"/>
                <a:ext cx="1447800" cy="350710"/>
                <a:chOff x="4151578" y="5084549"/>
                <a:chExt cx="1447732" cy="351284"/>
              </a:xfrm>
            </p:grpSpPr>
            <p:pic>
              <p:nvPicPr>
                <p:cNvPr id="34971" name="Picture 47">
                  <a:extLst>
                    <a:ext uri="{FF2B5EF4-FFF2-40B4-BE49-F238E27FC236}">
                      <a16:creationId xmlns:a16="http://schemas.microsoft.com/office/drawing/2014/main" id="{B74C3B46-41A6-9146-C2BF-133B6F536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1578" y="5084549"/>
                  <a:ext cx="1038372" cy="351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72" name="Picture 48">
                  <a:extLst>
                    <a:ext uri="{FF2B5EF4-FFF2-40B4-BE49-F238E27FC236}">
                      <a16:creationId xmlns:a16="http://schemas.microsoft.com/office/drawing/2014/main" id="{460FBB18-9181-8BBA-D2BB-1CB715B82D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8428" y="5151145"/>
                  <a:ext cx="500882" cy="239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4967" name="Group 206">
                <a:extLst>
                  <a:ext uri="{FF2B5EF4-FFF2-40B4-BE49-F238E27FC236}">
                    <a16:creationId xmlns:a16="http://schemas.microsoft.com/office/drawing/2014/main" id="{626868E2-10CB-9D8C-5903-7049261D4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1068" y="3766163"/>
                <a:ext cx="1769741" cy="412416"/>
                <a:chOff x="2088346" y="4266569"/>
                <a:chExt cx="1770559" cy="412885"/>
              </a:xfrm>
            </p:grpSpPr>
            <p:pic>
              <p:nvPicPr>
                <p:cNvPr id="34969" name="Picture 20">
                  <a:extLst>
                    <a:ext uri="{FF2B5EF4-FFF2-40B4-BE49-F238E27FC236}">
                      <a16:creationId xmlns:a16="http://schemas.microsoft.com/office/drawing/2014/main" id="{458B088E-CE0F-8F93-5BAC-8ADC4B7DFC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5778" y="4319713"/>
                  <a:ext cx="1193127" cy="359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70" name="Picture 21">
                  <a:extLst>
                    <a:ext uri="{FF2B5EF4-FFF2-40B4-BE49-F238E27FC236}">
                      <a16:creationId xmlns:a16="http://schemas.microsoft.com/office/drawing/2014/main" id="{A838E4C6-A6B1-EE62-4CCE-9C128E2612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8346" y="4266569"/>
                  <a:ext cx="843537" cy="412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4968" name="Rectangle 72">
                <a:extLst>
                  <a:ext uri="{FF2B5EF4-FFF2-40B4-BE49-F238E27FC236}">
                    <a16:creationId xmlns:a16="http://schemas.microsoft.com/office/drawing/2014/main" id="{CB8968C8-1754-A841-8667-1C573B4DB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4298" y="2025788"/>
                <a:ext cx="250825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885" name="Group 359">
              <a:extLst>
                <a:ext uri="{FF2B5EF4-FFF2-40B4-BE49-F238E27FC236}">
                  <a16:creationId xmlns:a16="http://schemas.microsoft.com/office/drawing/2014/main" id="{7CAD1B94-8525-7B7E-4B9E-0F0E1C7FD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8" y="3646488"/>
              <a:ext cx="2254250" cy="3213100"/>
              <a:chOff x="27140" y="3647162"/>
              <a:chExt cx="2254250" cy="3212926"/>
            </a:xfrm>
          </p:grpSpPr>
          <p:sp>
            <p:nvSpPr>
              <p:cNvPr id="34886" name="Rectangle 227">
                <a:extLst>
                  <a:ext uri="{FF2B5EF4-FFF2-40B4-BE49-F238E27FC236}">
                    <a16:creationId xmlns:a16="http://schemas.microsoft.com/office/drawing/2014/main" id="{9C06793D-D73F-55ED-660C-E5EE42A75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0" y="3647162"/>
                <a:ext cx="2254250" cy="3212926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4887" name="Rectangle 225">
                <a:extLst>
                  <a:ext uri="{FF2B5EF4-FFF2-40B4-BE49-F238E27FC236}">
                    <a16:creationId xmlns:a16="http://schemas.microsoft.com/office/drawing/2014/main" id="{A41E1D0C-5A5D-2E32-E5DD-C49032A3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93" y="4251486"/>
                <a:ext cx="187325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88" name="Rectangle 224">
                <a:extLst>
                  <a:ext uri="{FF2B5EF4-FFF2-40B4-BE49-F238E27FC236}">
                    <a16:creationId xmlns:a16="http://schemas.microsoft.com/office/drawing/2014/main" id="{0C23F168-0949-B824-8AC0-DE999AF4C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07" y="6448809"/>
                <a:ext cx="252413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89" name="Rectangle 222">
                <a:extLst>
                  <a:ext uri="{FF2B5EF4-FFF2-40B4-BE49-F238E27FC236}">
                    <a16:creationId xmlns:a16="http://schemas.microsoft.com/office/drawing/2014/main" id="{EFEC9429-75AC-6124-3D26-1BB943139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68" y="4815092"/>
                <a:ext cx="127000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90" name="Rectangle 190">
                <a:extLst>
                  <a:ext uri="{FF2B5EF4-FFF2-40B4-BE49-F238E27FC236}">
                    <a16:creationId xmlns:a16="http://schemas.microsoft.com/office/drawing/2014/main" id="{A4BD6C57-1E1A-3348-6A37-44C9AB3F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68" y="5371922"/>
                <a:ext cx="125412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91" name="Rectangle 176">
                <a:extLst>
                  <a:ext uri="{FF2B5EF4-FFF2-40B4-BE49-F238E27FC236}">
                    <a16:creationId xmlns:a16="http://schemas.microsoft.com/office/drawing/2014/main" id="{4F2FDC63-C545-10E5-995F-478F62FD8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32" y="5879239"/>
                <a:ext cx="125413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4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92" name="Text Box 38">
                <a:extLst>
                  <a:ext uri="{FF2B5EF4-FFF2-40B4-BE49-F238E27FC236}">
                    <a16:creationId xmlns:a16="http://schemas.microsoft.com/office/drawing/2014/main" id="{DC745D6E-1F13-6B62-CD06-9E947EA59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558" y="3780269"/>
                <a:ext cx="1049337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8522" tIns="29261" rIns="58522" bIns="2926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CW3 Nash</a:t>
                </a:r>
                <a:endParaRPr lang="en-US" altLang="en-US" sz="2800" b="1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893" name="Group 433">
                <a:extLst>
                  <a:ext uri="{FF2B5EF4-FFF2-40B4-BE49-F238E27FC236}">
                    <a16:creationId xmlns:a16="http://schemas.microsoft.com/office/drawing/2014/main" id="{1A37B6F0-0D2B-90E1-B41B-68A043B2F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2183" y="3742169"/>
                <a:ext cx="682625" cy="396875"/>
                <a:chOff x="1302621" y="3602295"/>
                <a:chExt cx="682625" cy="396875"/>
              </a:xfrm>
            </p:grpSpPr>
            <p:sp>
              <p:nvSpPr>
                <p:cNvPr id="34946" name="Rectangle 223">
                  <a:extLst>
                    <a:ext uri="{FF2B5EF4-FFF2-40B4-BE49-F238E27FC236}">
                      <a16:creationId xmlns:a16="http://schemas.microsoft.com/office/drawing/2014/main" id="{3BD8AB72-A4B2-EB5A-1252-957CE8084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2621" y="3834070"/>
                  <a:ext cx="482600" cy="130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47" name="AutoShape 42">
                  <a:extLst>
                    <a:ext uri="{FF2B5EF4-FFF2-40B4-BE49-F238E27FC236}">
                      <a16:creationId xmlns:a16="http://schemas.microsoft.com/office/drawing/2014/main" id="{D34B6F9E-EFB7-4788-3BBA-43178F38E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517728" y="3482438"/>
                  <a:ext cx="347662" cy="587375"/>
                </a:xfrm>
                <a:prstGeom prst="diamond">
                  <a:avLst/>
                </a:prstGeom>
                <a:solidFill>
                  <a:srgbClr val="FFFF00"/>
                </a:solidFill>
                <a:ln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48" name="Text Box 32">
                  <a:extLst>
                    <a:ext uri="{FF2B5EF4-FFF2-40B4-BE49-F238E27FC236}">
                      <a16:creationId xmlns:a16="http://schemas.microsoft.com/office/drawing/2014/main" id="{9C159DB2-8D5D-DA6C-9D1D-A76707C968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97896" y="3607057"/>
                  <a:ext cx="306387" cy="392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58522" tIns="29261" rIns="58522" bIns="2926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700" b="1">
                      <a:cs typeface="Times New Roman" panose="02020603050405020304" pitchFamily="18" charset="0"/>
                    </a:rPr>
                    <a:t>2</a:t>
                  </a:r>
                  <a:endParaRPr lang="en-US" altLang="en-US"/>
                </a:p>
              </p:txBody>
            </p:sp>
          </p:grpSp>
          <p:grpSp>
            <p:nvGrpSpPr>
              <p:cNvPr id="34894" name="Group 169">
                <a:extLst>
                  <a:ext uri="{FF2B5EF4-FFF2-40B4-BE49-F238E27FC236}">
                    <a16:creationId xmlns:a16="http://schemas.microsoft.com/office/drawing/2014/main" id="{CA445105-012A-D47D-0EEC-ABCB59619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829" y="4702164"/>
                <a:ext cx="1728788" cy="2025601"/>
                <a:chOff x="196850" y="879641"/>
                <a:chExt cx="1728788" cy="2025601"/>
              </a:xfrm>
            </p:grpSpPr>
            <p:grpSp>
              <p:nvGrpSpPr>
                <p:cNvPr id="34925" name="Group 110">
                  <a:extLst>
                    <a:ext uri="{FF2B5EF4-FFF2-40B4-BE49-F238E27FC236}">
                      <a16:creationId xmlns:a16="http://schemas.microsoft.com/office/drawing/2014/main" id="{4AF5C7DB-1245-AB59-42DD-2DB84E2BF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7875" y="949241"/>
                  <a:ext cx="1147763" cy="1955884"/>
                  <a:chOff x="941" y="1297"/>
                  <a:chExt cx="690" cy="1174"/>
                </a:xfrm>
              </p:grpSpPr>
              <p:pic>
                <p:nvPicPr>
                  <p:cNvPr id="34944" name="Picture 111">
                    <a:extLst>
                      <a:ext uri="{FF2B5EF4-FFF2-40B4-BE49-F238E27FC236}">
                        <a16:creationId xmlns:a16="http://schemas.microsoft.com/office/drawing/2014/main" id="{DFBA2EF6-1DFA-7C14-F04C-5BDF727C268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2" y="1297"/>
                    <a:ext cx="686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945" name="Rectangle 112">
                    <a:extLst>
                      <a:ext uri="{FF2B5EF4-FFF2-40B4-BE49-F238E27FC236}">
                        <a16:creationId xmlns:a16="http://schemas.microsoft.com/office/drawing/2014/main" id="{3AC37691-D165-CF36-C20C-7048FF3C06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41" y="2289"/>
                    <a:ext cx="690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926" name="Group 113">
                  <a:extLst>
                    <a:ext uri="{FF2B5EF4-FFF2-40B4-BE49-F238E27FC236}">
                      <a16:creationId xmlns:a16="http://schemas.microsoft.com/office/drawing/2014/main" id="{60F4A188-F7AA-DC8A-F1F1-DF0602D20E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50" y="910595"/>
                  <a:ext cx="814388" cy="1994647"/>
                  <a:chOff x="592" y="1273"/>
                  <a:chExt cx="489" cy="1198"/>
                </a:xfrm>
              </p:grpSpPr>
              <p:pic>
                <p:nvPicPr>
                  <p:cNvPr id="34942" name="Picture 114">
                    <a:extLst>
                      <a:ext uri="{FF2B5EF4-FFF2-40B4-BE49-F238E27FC236}">
                        <a16:creationId xmlns:a16="http://schemas.microsoft.com/office/drawing/2014/main" id="{88B6A094-38CD-B702-D0D9-ABAC243DDC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" y="1273"/>
                    <a:ext cx="485" cy="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943" name="Rectangle 115">
                    <a:extLst>
                      <a:ext uri="{FF2B5EF4-FFF2-40B4-BE49-F238E27FC236}">
                        <a16:creationId xmlns:a16="http://schemas.microsoft.com/office/drawing/2014/main" id="{464AFB25-D2E3-47C8-4089-AD8B74EBC8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2" y="2266"/>
                    <a:ext cx="489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pic>
              <p:nvPicPr>
                <p:cNvPr id="34927" name="Picture 125">
                  <a:extLst>
                    <a:ext uri="{FF2B5EF4-FFF2-40B4-BE49-F238E27FC236}">
                      <a16:creationId xmlns:a16="http://schemas.microsoft.com/office/drawing/2014/main" id="{8798509F-4C46-E1F2-4321-0C451268D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5500" y="898694"/>
                  <a:ext cx="314325" cy="201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28" name="Picture 126">
                  <a:extLst>
                    <a:ext uri="{FF2B5EF4-FFF2-40B4-BE49-F238E27FC236}">
                      <a16:creationId xmlns:a16="http://schemas.microsoft.com/office/drawing/2014/main" id="{54BD2EA5-3DB2-AD76-1D2F-E296FE73AE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0038" y="898694"/>
                  <a:ext cx="314325" cy="201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29" name="Picture 127">
                  <a:extLst>
                    <a:ext uri="{FF2B5EF4-FFF2-40B4-BE49-F238E27FC236}">
                      <a16:creationId xmlns:a16="http://schemas.microsoft.com/office/drawing/2014/main" id="{2FFA9D9A-FCEB-D0EB-DF8A-48F510101B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898694"/>
                  <a:ext cx="312738" cy="201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30" name="Rectangle 128">
                  <a:extLst>
                    <a:ext uri="{FF2B5EF4-FFF2-40B4-BE49-F238E27FC236}">
                      <a16:creationId xmlns:a16="http://schemas.microsoft.com/office/drawing/2014/main" id="{D4B60974-B5BC-D25D-3391-2E00BD4DC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150" y="2571751"/>
                  <a:ext cx="339725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31" name="Rectangle 129">
                  <a:extLst>
                    <a:ext uri="{FF2B5EF4-FFF2-40B4-BE49-F238E27FC236}">
                      <a16:creationId xmlns:a16="http://schemas.microsoft.com/office/drawing/2014/main" id="{78D4D959-6FA2-BA90-C8BA-A97AEFE4F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538" y="968517"/>
                  <a:ext cx="222250" cy="9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sp>
              <p:nvSpPr>
                <p:cNvPr id="34932" name="Rectangle 130">
                  <a:extLst>
                    <a:ext uri="{FF2B5EF4-FFF2-40B4-BE49-F238E27FC236}">
                      <a16:creationId xmlns:a16="http://schemas.microsoft.com/office/drawing/2014/main" id="{C7127974-8E75-1935-8C6B-3A8215794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1150" y="2570163"/>
                  <a:ext cx="338138" cy="153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33" name="Rectangle 131">
                  <a:extLst>
                    <a:ext uri="{FF2B5EF4-FFF2-40B4-BE49-F238E27FC236}">
                      <a16:creationId xmlns:a16="http://schemas.microsoft.com/office/drawing/2014/main" id="{A4698A7F-90EF-70C7-9C9F-4A4A08E1B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538" y="965318"/>
                  <a:ext cx="222250" cy="9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sp>
              <p:nvSpPr>
                <p:cNvPr id="34934" name="Rectangle 132">
                  <a:extLst>
                    <a:ext uri="{FF2B5EF4-FFF2-40B4-BE49-F238E27FC236}">
                      <a16:creationId xmlns:a16="http://schemas.microsoft.com/office/drawing/2014/main" id="{A4F3EE2F-B9FD-B4D8-ED7D-E0297644D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8725" y="2570163"/>
                  <a:ext cx="339725" cy="153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35" name="Rectangle 133">
                  <a:extLst>
                    <a:ext uri="{FF2B5EF4-FFF2-40B4-BE49-F238E27FC236}">
                      <a16:creationId xmlns:a16="http://schemas.microsoft.com/office/drawing/2014/main" id="{08DE6317-FEB0-37BB-C737-C9638A038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525" y="965318"/>
                  <a:ext cx="223838" cy="9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grpSp>
              <p:nvGrpSpPr>
                <p:cNvPr id="34936" name="Group 167">
                  <a:extLst>
                    <a:ext uri="{FF2B5EF4-FFF2-40B4-BE49-F238E27FC236}">
                      <a16:creationId xmlns:a16="http://schemas.microsoft.com/office/drawing/2014/main" id="{423BB3EE-5E1A-4AEF-835E-F8B3642F9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288" y="879641"/>
                  <a:ext cx="196850" cy="68565"/>
                  <a:chOff x="395288" y="879641"/>
                  <a:chExt cx="196850" cy="68565"/>
                </a:xfrm>
              </p:grpSpPr>
              <p:grpSp>
                <p:nvGrpSpPr>
                  <p:cNvPr id="34937" name="Group 135">
                    <a:extLst>
                      <a:ext uri="{FF2B5EF4-FFF2-40B4-BE49-F238E27FC236}">
                        <a16:creationId xmlns:a16="http://schemas.microsoft.com/office/drawing/2014/main" id="{BEF6BEC6-12AA-EF06-4337-C199687A92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5288" y="881150"/>
                    <a:ext cx="196850" cy="55572"/>
                    <a:chOff x="711" y="1254"/>
                    <a:chExt cx="118" cy="33"/>
                  </a:xfrm>
                </p:grpSpPr>
                <p:sp>
                  <p:nvSpPr>
                    <p:cNvPr id="34940" name="Line 136">
                      <a:extLst>
                        <a:ext uri="{FF2B5EF4-FFF2-40B4-BE49-F238E27FC236}">
                          <a16:creationId xmlns:a16="http://schemas.microsoft.com/office/drawing/2014/main" id="{0A9A79E0-91AB-0980-9185-94DF5E3B25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43" y="1270"/>
                      <a:ext cx="86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41" name="Freeform 137">
                      <a:extLst>
                        <a:ext uri="{FF2B5EF4-FFF2-40B4-BE49-F238E27FC236}">
                          <a16:creationId xmlns:a16="http://schemas.microsoft.com/office/drawing/2014/main" id="{D6D3B7B5-2E4D-2F98-45C7-BC1EC52ADB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1" y="1254"/>
                      <a:ext cx="34" cy="33"/>
                    </a:xfrm>
                    <a:custGeom>
                      <a:avLst/>
                      <a:gdLst>
                        <a:gd name="T0" fmla="*/ 1 w 67"/>
                        <a:gd name="T1" fmla="*/ 0 h 67"/>
                        <a:gd name="T2" fmla="*/ 0 w 67"/>
                        <a:gd name="T3" fmla="*/ 0 h 67"/>
                        <a:gd name="T4" fmla="*/ 1 w 67"/>
                        <a:gd name="T5" fmla="*/ 0 h 67"/>
                        <a:gd name="T6" fmla="*/ 1 w 67"/>
                        <a:gd name="T7" fmla="*/ 0 h 6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7"/>
                        <a:gd name="T13" fmla="*/ 0 h 67"/>
                        <a:gd name="T14" fmla="*/ 67 w 67"/>
                        <a:gd name="T15" fmla="*/ 67 h 6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7" h="67">
                          <a:moveTo>
                            <a:pt x="67" y="0"/>
                          </a:moveTo>
                          <a:lnTo>
                            <a:pt x="0" y="33"/>
                          </a:lnTo>
                          <a:lnTo>
                            <a:pt x="67" y="67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FF6600"/>
                    </a:solidFill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938" name="Line 138">
                    <a:extLst>
                      <a:ext uri="{FF2B5EF4-FFF2-40B4-BE49-F238E27FC236}">
                        <a16:creationId xmlns:a16="http://schemas.microsoft.com/office/drawing/2014/main" id="{BD48DD74-9487-0D27-869E-615BCFB1BD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8163" y="879943"/>
                    <a:ext cx="0" cy="68263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39" name="Line 248">
                    <a:extLst>
                      <a:ext uri="{FF2B5EF4-FFF2-40B4-BE49-F238E27FC236}">
                        <a16:creationId xmlns:a16="http://schemas.microsoft.com/office/drawing/2014/main" id="{DA28333C-6463-2A11-BF60-72520A3E6D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6412" y="879641"/>
                    <a:ext cx="0" cy="68262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895" name="Group 176">
                <a:extLst>
                  <a:ext uri="{FF2B5EF4-FFF2-40B4-BE49-F238E27FC236}">
                    <a16:creationId xmlns:a16="http://schemas.microsoft.com/office/drawing/2014/main" id="{E419B1F5-1FF4-CD68-8DB6-F13D02C13D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3705" y="5295706"/>
                <a:ext cx="1331912" cy="785017"/>
                <a:chOff x="2538413" y="2099483"/>
                <a:chExt cx="1331912" cy="785017"/>
              </a:xfrm>
            </p:grpSpPr>
            <p:grpSp>
              <p:nvGrpSpPr>
                <p:cNvPr id="34918" name="Group 203">
                  <a:extLst>
                    <a:ext uri="{FF2B5EF4-FFF2-40B4-BE49-F238E27FC236}">
                      <a16:creationId xmlns:a16="http://schemas.microsoft.com/office/drawing/2014/main" id="{E601AD3C-4CE4-C36A-5D64-1212E80FDA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8413" y="2099483"/>
                  <a:ext cx="1331912" cy="785017"/>
                  <a:chOff x="2142960" y="2097130"/>
                  <a:chExt cx="1331461" cy="785017"/>
                </a:xfrm>
              </p:grpSpPr>
              <p:grpSp>
                <p:nvGrpSpPr>
                  <p:cNvPr id="34921" name="Group 142">
                    <a:extLst>
                      <a:ext uri="{FF2B5EF4-FFF2-40B4-BE49-F238E27FC236}">
                        <a16:creationId xmlns:a16="http://schemas.microsoft.com/office/drawing/2014/main" id="{A644DBC3-B0C0-8B47-AC84-35BF382166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42960" y="2097130"/>
                    <a:ext cx="803275" cy="785017"/>
                    <a:chOff x="568" y="2320"/>
                    <a:chExt cx="428" cy="425"/>
                  </a:xfrm>
                </p:grpSpPr>
                <p:pic>
                  <p:nvPicPr>
                    <p:cNvPr id="34923" name="Picture 143">
                      <a:extLst>
                        <a:ext uri="{FF2B5EF4-FFF2-40B4-BE49-F238E27FC236}">
                          <a16:creationId xmlns:a16="http://schemas.microsoft.com/office/drawing/2014/main" id="{F7581834-0F40-007E-849E-37AEDE5BD22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0" y="2320"/>
                      <a:ext cx="42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4924" name="Rectangle 144">
                      <a:extLst>
                        <a:ext uri="{FF2B5EF4-FFF2-40B4-BE49-F238E27FC236}">
                          <a16:creationId xmlns:a16="http://schemas.microsoft.com/office/drawing/2014/main" id="{16DB823D-B272-43DD-31E4-08C634A782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8" y="2586"/>
                      <a:ext cx="428" cy="1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4763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/>
                    </a:p>
                  </p:txBody>
                </p:sp>
              </p:grpSp>
              <p:pic>
                <p:nvPicPr>
                  <p:cNvPr id="34922" name="Picture 145">
                    <a:extLst>
                      <a:ext uri="{FF2B5EF4-FFF2-40B4-BE49-F238E27FC236}">
                        <a16:creationId xmlns:a16="http://schemas.microsoft.com/office/drawing/2014/main" id="{8376032D-A2A0-6EBA-F63B-7972C8A716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06096" y="2103188"/>
                    <a:ext cx="568325" cy="303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4919" name="Oval 230">
                  <a:extLst>
                    <a:ext uri="{FF2B5EF4-FFF2-40B4-BE49-F238E27FC236}">
                      <a16:creationId xmlns:a16="http://schemas.microsoft.com/office/drawing/2014/main" id="{D27E6039-B280-D727-B00C-56762D227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4711" y="2196258"/>
                  <a:ext cx="84137" cy="100012"/>
                </a:xfrm>
                <a:prstGeom prst="ellipse">
                  <a:avLst/>
                </a:prstGeom>
                <a:solidFill>
                  <a:srgbClr val="FF0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20" name="Oval 247">
                  <a:extLst>
                    <a:ext uri="{FF2B5EF4-FFF2-40B4-BE49-F238E27FC236}">
                      <a16:creationId xmlns:a16="http://schemas.microsoft.com/office/drawing/2014/main" id="{F8D9CF59-1489-4590-A964-FB7F5452F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9190" y="2196258"/>
                  <a:ext cx="84138" cy="100012"/>
                </a:xfrm>
                <a:prstGeom prst="ellipse">
                  <a:avLst/>
                </a:prstGeom>
                <a:solidFill>
                  <a:srgbClr val="00B0F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4896" name="Group 54">
                <a:extLst>
                  <a:ext uri="{FF2B5EF4-FFF2-40B4-BE49-F238E27FC236}">
                    <a16:creationId xmlns:a16="http://schemas.microsoft.com/office/drawing/2014/main" id="{9243D88D-53B4-23FA-0DE4-6B17FDA68D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095" y="4120936"/>
                <a:ext cx="1797051" cy="1274207"/>
                <a:chOff x="4044642" y="-125320"/>
                <a:chExt cx="1797049" cy="1274662"/>
              </a:xfrm>
            </p:grpSpPr>
            <p:pic>
              <p:nvPicPr>
                <p:cNvPr id="34904" name="Picture 167">
                  <a:extLst>
                    <a:ext uri="{FF2B5EF4-FFF2-40B4-BE49-F238E27FC236}">
                      <a16:creationId xmlns:a16="http://schemas.microsoft.com/office/drawing/2014/main" id="{93C2B80F-AC66-EDD0-606B-10D2EEE366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867" y="-41998"/>
                  <a:ext cx="1192824" cy="320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05" name="Picture 168">
                  <a:extLst>
                    <a:ext uri="{FF2B5EF4-FFF2-40B4-BE49-F238E27FC236}">
                      <a16:creationId xmlns:a16="http://schemas.microsoft.com/office/drawing/2014/main" id="{72C56351-3283-603A-E1B2-AA370D1124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4642" y="-83407"/>
                  <a:ext cx="842095" cy="361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06" name="Rectangle 179">
                  <a:extLst>
                    <a:ext uri="{FF2B5EF4-FFF2-40B4-BE49-F238E27FC236}">
                      <a16:creationId xmlns:a16="http://schemas.microsoft.com/office/drawing/2014/main" id="{F6078AC7-3AF5-6039-3307-AA0ACED1F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3355" y="9801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pic>
              <p:nvPicPr>
                <p:cNvPr id="34907" name="Picture 181">
                  <a:extLst>
                    <a:ext uri="{FF2B5EF4-FFF2-40B4-BE49-F238E27FC236}">
                      <a16:creationId xmlns:a16="http://schemas.microsoft.com/office/drawing/2014/main" id="{A093C20F-4EEE-55CA-4518-DAFB5A7A8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4190" y="-125320"/>
                  <a:ext cx="326420" cy="21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08" name="Rectangle 182">
                  <a:extLst>
                    <a:ext uri="{FF2B5EF4-FFF2-40B4-BE49-F238E27FC236}">
                      <a16:creationId xmlns:a16="http://schemas.microsoft.com/office/drawing/2014/main" id="{1C89D368-4BA5-EAD2-7D59-99EBA2E58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3355" y="9801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09" name="Rectangle 183">
                  <a:extLst>
                    <a:ext uri="{FF2B5EF4-FFF2-40B4-BE49-F238E27FC236}">
                      <a16:creationId xmlns:a16="http://schemas.microsoft.com/office/drawing/2014/main" id="{919DB99F-EC11-0FD2-C4C6-96B01F92A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7179" y="-40721"/>
                  <a:ext cx="223980" cy="95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sp>
              <p:nvSpPr>
                <p:cNvPr id="34910" name="Rectangle 185">
                  <a:extLst>
                    <a:ext uri="{FF2B5EF4-FFF2-40B4-BE49-F238E27FC236}">
                      <a16:creationId xmlns:a16="http://schemas.microsoft.com/office/drawing/2014/main" id="{5B7A3F8D-2FEE-60A2-25D1-FC22F5056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1373" y="9747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pic>
              <p:nvPicPr>
                <p:cNvPr id="34911" name="Picture 187">
                  <a:extLst>
                    <a:ext uri="{FF2B5EF4-FFF2-40B4-BE49-F238E27FC236}">
                      <a16:creationId xmlns:a16="http://schemas.microsoft.com/office/drawing/2014/main" id="{ACEC1007-1AF2-D90F-DDCD-9E775979C3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5263" y="-125320"/>
                  <a:ext cx="326420" cy="21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12" name="Rectangle 188">
                  <a:extLst>
                    <a:ext uri="{FF2B5EF4-FFF2-40B4-BE49-F238E27FC236}">
                      <a16:creationId xmlns:a16="http://schemas.microsoft.com/office/drawing/2014/main" id="{2CABA8B0-FAA0-A170-B6EE-92F2E82FE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1373" y="9747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13" name="Rectangle 189">
                  <a:extLst>
                    <a:ext uri="{FF2B5EF4-FFF2-40B4-BE49-F238E27FC236}">
                      <a16:creationId xmlns:a16="http://schemas.microsoft.com/office/drawing/2014/main" id="{E4BFFFBA-F628-D680-3B68-1F332FC8B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3462" y="-46117"/>
                  <a:ext cx="222244" cy="9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sp>
              <p:nvSpPr>
                <p:cNvPr id="34914" name="Rectangle 191">
                  <a:extLst>
                    <a:ext uri="{FF2B5EF4-FFF2-40B4-BE49-F238E27FC236}">
                      <a16:creationId xmlns:a16="http://schemas.microsoft.com/office/drawing/2014/main" id="{39FFF1A8-AE2B-AF16-10CB-A9A51C5CA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446" y="981931"/>
                  <a:ext cx="354201" cy="167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pic>
              <p:nvPicPr>
                <p:cNvPr id="34915" name="Picture 193">
                  <a:extLst>
                    <a:ext uri="{FF2B5EF4-FFF2-40B4-BE49-F238E27FC236}">
                      <a16:creationId xmlns:a16="http://schemas.microsoft.com/office/drawing/2014/main" id="{EF49DF53-F263-9653-6934-EEFD73570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4017" y="-121720"/>
                  <a:ext cx="326420" cy="216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16" name="Rectangle 194">
                  <a:extLst>
                    <a:ext uri="{FF2B5EF4-FFF2-40B4-BE49-F238E27FC236}">
                      <a16:creationId xmlns:a16="http://schemas.microsoft.com/office/drawing/2014/main" id="{2D02DD4A-50CD-65C8-ABE5-DB9E6D317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446" y="981931"/>
                  <a:ext cx="354201" cy="167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17" name="Rectangle 195">
                  <a:extLst>
                    <a:ext uri="{FF2B5EF4-FFF2-40B4-BE49-F238E27FC236}">
                      <a16:creationId xmlns:a16="http://schemas.microsoft.com/office/drawing/2014/main" id="{09DFDC41-6FF0-DDF1-C807-2EA1BD679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271" y="-37121"/>
                  <a:ext cx="223980" cy="9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</p:grpSp>
          <p:grpSp>
            <p:nvGrpSpPr>
              <p:cNvPr id="34897" name="Group 159">
                <a:extLst>
                  <a:ext uri="{FF2B5EF4-FFF2-40B4-BE49-F238E27FC236}">
                    <a16:creationId xmlns:a16="http://schemas.microsoft.com/office/drawing/2014/main" id="{272112FC-369F-E20B-0F88-B08F3D142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2642" y="5755997"/>
                <a:ext cx="942975" cy="357187"/>
                <a:chOff x="2121" y="1647"/>
                <a:chExt cx="567" cy="214"/>
              </a:xfrm>
            </p:grpSpPr>
            <p:pic>
              <p:nvPicPr>
                <p:cNvPr id="34901" name="Picture 160">
                  <a:extLst>
                    <a:ext uri="{FF2B5EF4-FFF2-40B4-BE49-F238E27FC236}">
                      <a16:creationId xmlns:a16="http://schemas.microsoft.com/office/drawing/2014/main" id="{07DC872B-7337-84CE-AA26-BF7E8F5A69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1" y="1663"/>
                  <a:ext cx="567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02" name="Oval 161">
                  <a:extLst>
                    <a:ext uri="{FF2B5EF4-FFF2-40B4-BE49-F238E27FC236}">
                      <a16:creationId xmlns:a16="http://schemas.microsoft.com/office/drawing/2014/main" id="{3C176212-CF72-67FF-9FE8-D1ACD3B88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1647"/>
                  <a:ext cx="142" cy="86"/>
                </a:xfrm>
                <a:prstGeom prst="ellipse">
                  <a:avLst/>
                </a:prstGeom>
                <a:solidFill>
                  <a:srgbClr val="99CC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4903" name="Oval 162">
                  <a:extLst>
                    <a:ext uri="{FF2B5EF4-FFF2-40B4-BE49-F238E27FC236}">
                      <a16:creationId xmlns:a16="http://schemas.microsoft.com/office/drawing/2014/main" id="{526AEE3D-9B1C-5ADA-677A-7C882B58D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1647"/>
                  <a:ext cx="142" cy="86"/>
                </a:xfrm>
                <a:prstGeom prst="ellipse">
                  <a:avLst/>
                </a:prstGeom>
                <a:solidFill>
                  <a:srgbClr val="99CC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4898" name="Group 306">
                <a:extLst>
                  <a:ext uri="{FF2B5EF4-FFF2-40B4-BE49-F238E27FC236}">
                    <a16:creationId xmlns:a16="http://schemas.microsoft.com/office/drawing/2014/main" id="{C3D2EF8C-470E-716C-7B30-1A6CC0AD3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865" y="6353913"/>
                <a:ext cx="1724496" cy="393470"/>
                <a:chOff x="2786248" y="6213504"/>
                <a:chExt cx="1724025" cy="393700"/>
              </a:xfrm>
            </p:grpSpPr>
            <p:pic>
              <p:nvPicPr>
                <p:cNvPr id="34899" name="Picture 150">
                  <a:extLst>
                    <a:ext uri="{FF2B5EF4-FFF2-40B4-BE49-F238E27FC236}">
                      <a16:creationId xmlns:a16="http://schemas.microsoft.com/office/drawing/2014/main" id="{E51F60CC-E2D1-B4ED-C990-E5DA818249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0197" y="6264429"/>
                  <a:ext cx="1160076" cy="342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00" name="Picture 151">
                  <a:extLst>
                    <a:ext uri="{FF2B5EF4-FFF2-40B4-BE49-F238E27FC236}">
                      <a16:creationId xmlns:a16="http://schemas.microsoft.com/office/drawing/2014/main" id="{7F98FDA6-64D1-629A-8551-959267547D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6248" y="6213504"/>
                  <a:ext cx="823061" cy="39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4866" name="AutoShape 41">
            <a:extLst>
              <a:ext uri="{FF2B5EF4-FFF2-40B4-BE49-F238E27FC236}">
                <a16:creationId xmlns:a16="http://schemas.microsoft.com/office/drawing/2014/main" id="{7F268D83-6BD8-7406-B2B2-3E3AE7F6B283}"/>
              </a:ext>
            </a:extLst>
          </p:cNvPr>
          <p:cNvSpPr>
            <a:spLocks noChangeArrowheads="1"/>
          </p:cNvSpPr>
          <p:nvPr/>
        </p:nvSpPr>
        <p:spPr bwMode="auto">
          <a:xfrm rot="-6449213">
            <a:off x="4586288" y="1703387"/>
            <a:ext cx="488950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7" name="AutoShape 35">
            <a:extLst>
              <a:ext uri="{FF2B5EF4-FFF2-40B4-BE49-F238E27FC236}">
                <a16:creationId xmlns:a16="http://schemas.microsoft.com/office/drawing/2014/main" id="{77383480-08F5-FE79-720D-277B55EFE8AF}"/>
              </a:ext>
            </a:extLst>
          </p:cNvPr>
          <p:cNvSpPr>
            <a:spLocks noChangeArrowheads="1"/>
          </p:cNvSpPr>
          <p:nvPr/>
        </p:nvSpPr>
        <p:spPr bwMode="auto">
          <a:xfrm rot="-4197041">
            <a:off x="4862512" y="2365376"/>
            <a:ext cx="487363" cy="258762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68" name="AutoShape 41">
            <a:extLst>
              <a:ext uri="{FF2B5EF4-FFF2-40B4-BE49-F238E27FC236}">
                <a16:creationId xmlns:a16="http://schemas.microsoft.com/office/drawing/2014/main" id="{CC5A23FD-3DE1-F5A3-14B2-E7E9F301B252}"/>
              </a:ext>
            </a:extLst>
          </p:cNvPr>
          <p:cNvSpPr>
            <a:spLocks noChangeArrowheads="1"/>
          </p:cNvSpPr>
          <p:nvPr/>
        </p:nvSpPr>
        <p:spPr bwMode="auto">
          <a:xfrm rot="-3391038">
            <a:off x="4253706" y="2972594"/>
            <a:ext cx="315913" cy="257175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CCC96B83-5719-EE47-F2CE-15FDFCC760D3}"/>
              </a:ext>
            </a:extLst>
          </p:cNvPr>
          <p:cNvSpPr/>
          <p:nvPr/>
        </p:nvSpPr>
        <p:spPr>
          <a:xfrm>
            <a:off x="66675" y="66675"/>
            <a:ext cx="577850" cy="566738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870" name="Rectangle 250">
            <a:extLst>
              <a:ext uri="{FF2B5EF4-FFF2-40B4-BE49-F238E27FC236}">
                <a16:creationId xmlns:a16="http://schemas.microsoft.com/office/drawing/2014/main" id="{34EA63DD-63BB-5905-11C6-6F098DD0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1200" y="4410075"/>
            <a:ext cx="4365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1" name="Rectangle 241">
            <a:extLst>
              <a:ext uri="{FF2B5EF4-FFF2-40B4-BE49-F238E27FC236}">
                <a16:creationId xmlns:a16="http://schemas.microsoft.com/office/drawing/2014/main" id="{81349310-8A42-927D-739D-63BDAE87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9975" y="4441825"/>
            <a:ext cx="3492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2" name="Rectangle 240">
            <a:extLst>
              <a:ext uri="{FF2B5EF4-FFF2-40B4-BE49-F238E27FC236}">
                <a16:creationId xmlns:a16="http://schemas.microsoft.com/office/drawing/2014/main" id="{98A4680B-5A7C-526B-A029-EB1196BC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1150" y="4424363"/>
            <a:ext cx="430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3" name="Rectangle 239">
            <a:extLst>
              <a:ext uri="{FF2B5EF4-FFF2-40B4-BE49-F238E27FC236}">
                <a16:creationId xmlns:a16="http://schemas.microsoft.com/office/drawing/2014/main" id="{7193EC3D-D3DA-A0B7-14EF-8250E731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9975" y="4441825"/>
            <a:ext cx="3492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4" name="Rectangle 238">
            <a:extLst>
              <a:ext uri="{FF2B5EF4-FFF2-40B4-BE49-F238E27FC236}">
                <a16:creationId xmlns:a16="http://schemas.microsoft.com/office/drawing/2014/main" id="{FC0C0711-8F0D-84BB-57F0-34985E02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1150" y="4424363"/>
            <a:ext cx="430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5" name="Rectangle 226">
            <a:extLst>
              <a:ext uri="{FF2B5EF4-FFF2-40B4-BE49-F238E27FC236}">
                <a16:creationId xmlns:a16="http://schemas.microsoft.com/office/drawing/2014/main" id="{4A38ABA0-2074-A346-5556-E2A057E7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6063" y="6380163"/>
            <a:ext cx="8048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6" name="Rectangle 197">
            <a:extLst>
              <a:ext uri="{FF2B5EF4-FFF2-40B4-BE49-F238E27FC236}">
                <a16:creationId xmlns:a16="http://schemas.microsoft.com/office/drawing/2014/main" id="{4C53CAFA-4F48-33CF-371D-A89E610B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43150" y="3976688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7" name="Rectangle 185">
            <a:extLst>
              <a:ext uri="{FF2B5EF4-FFF2-40B4-BE49-F238E27FC236}">
                <a16:creationId xmlns:a16="http://schemas.microsoft.com/office/drawing/2014/main" id="{68817F31-F980-541B-6589-AA4EF453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4325" y="6197600"/>
            <a:ext cx="571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8" name="Rectangle 184">
            <a:extLst>
              <a:ext uri="{FF2B5EF4-FFF2-40B4-BE49-F238E27FC236}">
                <a16:creationId xmlns:a16="http://schemas.microsoft.com/office/drawing/2014/main" id="{34EAAC59-781A-396C-07FB-BE05B1EB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7375" y="6461125"/>
            <a:ext cx="5572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79" name="Rectangle 139">
            <a:extLst>
              <a:ext uri="{FF2B5EF4-FFF2-40B4-BE49-F238E27FC236}">
                <a16:creationId xmlns:a16="http://schemas.microsoft.com/office/drawing/2014/main" id="{1392716B-816C-3F9A-0E69-1266621C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5238" y="6932613"/>
            <a:ext cx="2206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80" name="Rectangle 138">
            <a:extLst>
              <a:ext uri="{FF2B5EF4-FFF2-40B4-BE49-F238E27FC236}">
                <a16:creationId xmlns:a16="http://schemas.microsoft.com/office/drawing/2014/main" id="{44C72E0A-FA04-6233-7C23-C6923D55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9688" y="6588125"/>
            <a:ext cx="531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81" name="Rectangle 137">
            <a:extLst>
              <a:ext uri="{FF2B5EF4-FFF2-40B4-BE49-F238E27FC236}">
                <a16:creationId xmlns:a16="http://schemas.microsoft.com/office/drawing/2014/main" id="{D23D34CC-92D0-7EBE-D417-D3E3B46A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5238" y="6932613"/>
            <a:ext cx="2206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82" name="Rectangle 136">
            <a:extLst>
              <a:ext uri="{FF2B5EF4-FFF2-40B4-BE49-F238E27FC236}">
                <a16:creationId xmlns:a16="http://schemas.microsoft.com/office/drawing/2014/main" id="{C9469CE9-8382-81EE-B80A-FE955B129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9688" y="6588125"/>
            <a:ext cx="531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78F0CC7-F92F-6402-932D-9888E3EA01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" b="3107"/>
          <a:stretch>
            <a:fillRect/>
          </a:stretch>
        </p:blipFill>
        <p:spPr bwMode="auto">
          <a:xfrm>
            <a:off x="0" y="17463"/>
            <a:ext cx="9151938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175">
            <a:extLst>
              <a:ext uri="{FF2B5EF4-FFF2-40B4-BE49-F238E27FC236}">
                <a16:creationId xmlns:a16="http://schemas.microsoft.com/office/drawing/2014/main" id="{CBC74E41-F94B-47C6-D356-3DA6C9B30227}"/>
              </a:ext>
            </a:extLst>
          </p:cNvPr>
          <p:cNvGrpSpPr>
            <a:grpSpLocks/>
          </p:cNvGrpSpPr>
          <p:nvPr/>
        </p:nvGrpSpPr>
        <p:grpSpPr bwMode="auto">
          <a:xfrm>
            <a:off x="7102475" y="3765550"/>
            <a:ext cx="438150" cy="414338"/>
            <a:chOff x="5546082" y="3456957"/>
            <a:chExt cx="438411" cy="4133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1AD1D3-DCFE-9885-E7C7-448AAECD0C30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4462CA-95A6-1591-5602-16909284ABB3}"/>
                </a:ext>
              </a:extLst>
            </p:cNvPr>
            <p:cNvCxnSpPr>
              <a:stCxn id="19" idx="7"/>
              <a:endCxn id="19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8" name="Group 175">
            <a:extLst>
              <a:ext uri="{FF2B5EF4-FFF2-40B4-BE49-F238E27FC236}">
                <a16:creationId xmlns:a16="http://schemas.microsoft.com/office/drawing/2014/main" id="{E7989B7F-2B05-1870-9042-1094785B6625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3241675"/>
            <a:ext cx="438150" cy="414338"/>
            <a:chOff x="5546082" y="3456957"/>
            <a:chExt cx="438411" cy="4133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E2E240-4248-713E-1F5F-EA3F13728E32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82E38F-3959-8C5E-C8CE-0A184AF81E5B}"/>
                </a:ext>
              </a:extLst>
            </p:cNvPr>
            <p:cNvCxnSpPr>
              <a:stCxn id="22" idx="7"/>
              <a:endCxn id="22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9" name="Group 175">
            <a:extLst>
              <a:ext uri="{FF2B5EF4-FFF2-40B4-BE49-F238E27FC236}">
                <a16:creationId xmlns:a16="http://schemas.microsoft.com/office/drawing/2014/main" id="{DB72A523-8180-A464-B1DF-6BAFA8318597}"/>
              </a:ext>
            </a:extLst>
          </p:cNvPr>
          <p:cNvGrpSpPr>
            <a:grpSpLocks/>
          </p:cNvGrpSpPr>
          <p:nvPr/>
        </p:nvGrpSpPr>
        <p:grpSpPr bwMode="auto">
          <a:xfrm>
            <a:off x="6664325" y="4251325"/>
            <a:ext cx="438150" cy="414338"/>
            <a:chOff x="5546082" y="3456957"/>
            <a:chExt cx="438411" cy="41335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D26602-790B-BD79-B51E-43D24D3E5E4E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7308DD-A234-A809-1030-23353DC7FB0F}"/>
                </a:ext>
              </a:extLst>
            </p:cNvPr>
            <p:cNvCxnSpPr>
              <a:stCxn id="25" idx="7"/>
              <a:endCxn id="25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3A753182-7CEC-8DFC-484A-649CFA306A18}"/>
              </a:ext>
            </a:extLst>
          </p:cNvPr>
          <p:cNvSpPr/>
          <p:nvPr/>
        </p:nvSpPr>
        <p:spPr>
          <a:xfrm>
            <a:off x="5610225" y="3181350"/>
            <a:ext cx="3533775" cy="1685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48CB86B-36B0-DC0C-0458-C69125F336A5}"/>
              </a:ext>
            </a:extLst>
          </p:cNvPr>
          <p:cNvSpPr/>
          <p:nvPr/>
        </p:nvSpPr>
        <p:spPr>
          <a:xfrm>
            <a:off x="4486275" y="4019550"/>
            <a:ext cx="1123950" cy="1057275"/>
          </a:xfrm>
          <a:custGeom>
            <a:avLst/>
            <a:gdLst>
              <a:gd name="connsiteX0" fmla="*/ 1123950 w 1123950"/>
              <a:gd name="connsiteY0" fmla="*/ 0 h 1057275"/>
              <a:gd name="connsiteX1" fmla="*/ 657225 w 1123950"/>
              <a:gd name="connsiteY1" fmla="*/ 1057275 h 1057275"/>
              <a:gd name="connsiteX2" fmla="*/ 0 w 1123950"/>
              <a:gd name="connsiteY2" fmla="*/ 70485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1057275">
                <a:moveTo>
                  <a:pt x="1123950" y="0"/>
                </a:moveTo>
                <a:lnTo>
                  <a:pt x="657225" y="1057275"/>
                </a:lnTo>
                <a:lnTo>
                  <a:pt x="0" y="70485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A982F6-BE5D-05F3-2433-C440A7169243}"/>
              </a:ext>
            </a:extLst>
          </p:cNvPr>
          <p:cNvSpPr/>
          <p:nvPr/>
        </p:nvSpPr>
        <p:spPr>
          <a:xfrm>
            <a:off x="6400800" y="1390650"/>
            <a:ext cx="2743200" cy="186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0AFA65-8D3C-05E7-A649-B65AB2411E54}"/>
              </a:ext>
            </a:extLst>
          </p:cNvPr>
          <p:cNvCxnSpPr>
            <a:stCxn id="32" idx="2"/>
          </p:cNvCxnSpPr>
          <p:nvPr/>
        </p:nvCxnSpPr>
        <p:spPr>
          <a:xfrm rot="10800000" flipV="1">
            <a:off x="4733925" y="2324100"/>
            <a:ext cx="1666875" cy="1924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E254A8-EBA8-AB28-92F6-0FE529E8C073}"/>
              </a:ext>
            </a:extLst>
          </p:cNvPr>
          <p:cNvSpPr/>
          <p:nvPr/>
        </p:nvSpPr>
        <p:spPr>
          <a:xfrm>
            <a:off x="2697163" y="141288"/>
            <a:ext cx="577850" cy="566737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pSp>
        <p:nvGrpSpPr>
          <p:cNvPr id="36875" name="Group 175">
            <a:extLst>
              <a:ext uri="{FF2B5EF4-FFF2-40B4-BE49-F238E27FC236}">
                <a16:creationId xmlns:a16="http://schemas.microsoft.com/office/drawing/2014/main" id="{C5DE6B20-EC52-FD17-3F7E-CC016FB96A4B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5156200"/>
            <a:ext cx="438150" cy="414338"/>
            <a:chOff x="5546082" y="3456957"/>
            <a:chExt cx="438411" cy="413358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1186DB9-905C-C36A-7B7F-625785512523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F64BDC7E-F5B1-FC0F-8DC3-1AA364FD2E03}"/>
                </a:ext>
              </a:extLst>
            </p:cNvPr>
            <p:cNvCxnSpPr>
              <a:stCxn id="231" idx="7"/>
              <a:endCxn id="231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6" name="Group 175">
            <a:extLst>
              <a:ext uri="{FF2B5EF4-FFF2-40B4-BE49-F238E27FC236}">
                <a16:creationId xmlns:a16="http://schemas.microsoft.com/office/drawing/2014/main" id="{807109FC-F59B-8F7E-FEE1-B70EC3C3D288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5746750"/>
            <a:ext cx="438150" cy="414338"/>
            <a:chOff x="5546082" y="3456957"/>
            <a:chExt cx="438411" cy="413358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4BCB3F9F-3FE7-7235-01DF-D5B704FF95BA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A3F1FD9-B989-7C55-053D-2BD93A8AFCB4}"/>
                </a:ext>
              </a:extLst>
            </p:cNvPr>
            <p:cNvCxnSpPr>
              <a:stCxn id="234" idx="7"/>
              <a:endCxn id="234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77" name="AutoShape 20">
            <a:extLst>
              <a:ext uri="{FF2B5EF4-FFF2-40B4-BE49-F238E27FC236}">
                <a16:creationId xmlns:a16="http://schemas.microsoft.com/office/drawing/2014/main" id="{22E926F3-7E53-0BAF-9ABD-4DD2C56BF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3311525"/>
            <a:ext cx="463550" cy="376238"/>
          </a:xfrm>
          <a:prstGeom prst="hexagon">
            <a:avLst>
              <a:gd name="adj" fmla="val 30802"/>
              <a:gd name="vf" fmla="val 11547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59436" tIns="29718" rIns="59436" bIns="29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/>
          </a:p>
        </p:txBody>
      </p:sp>
      <p:grpSp>
        <p:nvGrpSpPr>
          <p:cNvPr id="36878" name="Group 582">
            <a:extLst>
              <a:ext uri="{FF2B5EF4-FFF2-40B4-BE49-F238E27FC236}">
                <a16:creationId xmlns:a16="http://schemas.microsoft.com/office/drawing/2014/main" id="{B4B00AA8-B583-8236-5CD3-5C0BF00224C3}"/>
              </a:ext>
            </a:extLst>
          </p:cNvPr>
          <p:cNvGrpSpPr>
            <a:grpSpLocks/>
          </p:cNvGrpSpPr>
          <p:nvPr/>
        </p:nvGrpSpPr>
        <p:grpSpPr bwMode="auto">
          <a:xfrm>
            <a:off x="-61913" y="3644900"/>
            <a:ext cx="2354263" cy="3213100"/>
            <a:chOff x="-62630" y="3645074"/>
            <a:chExt cx="2354458" cy="3212926"/>
          </a:xfrm>
        </p:grpSpPr>
        <p:sp>
          <p:nvSpPr>
            <p:cNvPr id="36911" name="Rectangle 250">
              <a:extLst>
                <a:ext uri="{FF2B5EF4-FFF2-40B4-BE49-F238E27FC236}">
                  <a16:creationId xmlns:a16="http://schemas.microsoft.com/office/drawing/2014/main" id="{7C7DB978-D880-8C36-86FF-433D1C09E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545" y="4255693"/>
              <a:ext cx="43656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2" name="Rectangle 241">
              <a:extLst>
                <a:ext uri="{FF2B5EF4-FFF2-40B4-BE49-F238E27FC236}">
                  <a16:creationId xmlns:a16="http://schemas.microsoft.com/office/drawing/2014/main" id="{0F7CBA44-F48C-44AF-B4AC-E9125DEB2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70" y="4287443"/>
              <a:ext cx="349250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3" name="Rectangle 240">
              <a:extLst>
                <a:ext uri="{FF2B5EF4-FFF2-40B4-BE49-F238E27FC236}">
                  <a16:creationId xmlns:a16="http://schemas.microsoft.com/office/drawing/2014/main" id="{3657BCC6-BCBD-9634-AC00-5F7197682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95" y="4269980"/>
              <a:ext cx="4302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4" name="Rectangle 239">
              <a:extLst>
                <a:ext uri="{FF2B5EF4-FFF2-40B4-BE49-F238E27FC236}">
                  <a16:creationId xmlns:a16="http://schemas.microsoft.com/office/drawing/2014/main" id="{DD0380BE-D9A4-871C-CC4E-2E50C4B77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70" y="4287443"/>
              <a:ext cx="349250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5" name="Rectangle 238">
              <a:extLst>
                <a:ext uri="{FF2B5EF4-FFF2-40B4-BE49-F238E27FC236}">
                  <a16:creationId xmlns:a16="http://schemas.microsoft.com/office/drawing/2014/main" id="{BB6C58D4-94B0-B048-355D-65A7D789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95" y="4269980"/>
              <a:ext cx="4302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6" name="Rectangle 227">
              <a:extLst>
                <a:ext uri="{FF2B5EF4-FFF2-40B4-BE49-F238E27FC236}">
                  <a16:creationId xmlns:a16="http://schemas.microsoft.com/office/drawing/2014/main" id="{E1935D01-8937-DFAC-2E39-734AF810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8" y="3645074"/>
              <a:ext cx="2254250" cy="321292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7" name="Rectangle 226">
              <a:extLst>
                <a:ext uri="{FF2B5EF4-FFF2-40B4-BE49-F238E27FC236}">
                  <a16:creationId xmlns:a16="http://schemas.microsoft.com/office/drawing/2014/main" id="{E022F7C7-FFAC-49E7-4CCC-75330E32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83" y="5661282"/>
              <a:ext cx="8048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18" name="Rectangle 225">
              <a:extLst>
                <a:ext uri="{FF2B5EF4-FFF2-40B4-BE49-F238E27FC236}">
                  <a16:creationId xmlns:a16="http://schemas.microsoft.com/office/drawing/2014/main" id="{5FA8113C-FD15-33CC-F8CF-BFB85CA9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6509794"/>
              <a:ext cx="1873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919" name="Rectangle 224">
              <a:extLst>
                <a:ext uri="{FF2B5EF4-FFF2-40B4-BE49-F238E27FC236}">
                  <a16:creationId xmlns:a16="http://schemas.microsoft.com/office/drawing/2014/main" id="{5DF5963B-1321-0A23-2BF4-172B925F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4232293"/>
              <a:ext cx="252413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920" name="Rectangle 222">
              <a:extLst>
                <a:ext uri="{FF2B5EF4-FFF2-40B4-BE49-F238E27FC236}">
                  <a16:creationId xmlns:a16="http://schemas.microsoft.com/office/drawing/2014/main" id="{0AE91976-DD11-4D2C-9F8E-F5419E647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5884293"/>
              <a:ext cx="127000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921" name="Rectangle 197">
              <a:extLst>
                <a:ext uri="{FF2B5EF4-FFF2-40B4-BE49-F238E27FC236}">
                  <a16:creationId xmlns:a16="http://schemas.microsoft.com/office/drawing/2014/main" id="{F08AA181-D836-4715-E031-C677383A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96" y="3822957"/>
              <a:ext cx="5048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22" name="Rectangle 190">
              <a:extLst>
                <a:ext uri="{FF2B5EF4-FFF2-40B4-BE49-F238E27FC236}">
                  <a16:creationId xmlns:a16="http://schemas.microsoft.com/office/drawing/2014/main" id="{63C0A005-7234-C82E-ADA8-7E7D1ABDF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5302529"/>
              <a:ext cx="125412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lang="en-US" altLang="en-US" sz="24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923" name="Rectangle 185">
              <a:extLst>
                <a:ext uri="{FF2B5EF4-FFF2-40B4-BE49-F238E27FC236}">
                  <a16:creationId xmlns:a16="http://schemas.microsoft.com/office/drawing/2014/main" id="{38876DE4-A354-20A3-C1E0-C7B946141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21" y="5478720"/>
              <a:ext cx="571500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24" name="Rectangle 184">
              <a:extLst>
                <a:ext uri="{FF2B5EF4-FFF2-40B4-BE49-F238E27FC236}">
                  <a16:creationId xmlns:a16="http://schemas.microsoft.com/office/drawing/2014/main" id="{90B18FA6-39E3-C0C2-6A04-4165E4BAC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2630" y="6307395"/>
              <a:ext cx="557213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25" name="Rectangle 176">
              <a:extLst>
                <a:ext uri="{FF2B5EF4-FFF2-40B4-BE49-F238E27FC236}">
                  <a16:creationId xmlns:a16="http://schemas.microsoft.com/office/drawing/2014/main" id="{EFFEFC45-3B53-F73C-6E54-7844F7128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6" y="4779675"/>
              <a:ext cx="125413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</a:t>
              </a:r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926" name="Rectangle 139">
              <a:extLst>
                <a:ext uri="{FF2B5EF4-FFF2-40B4-BE49-F238E27FC236}">
                  <a16:creationId xmlns:a16="http://schemas.microsoft.com/office/drawing/2014/main" id="{7784A142-9DEC-CA54-D86E-C549662B2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508" y="6213732"/>
              <a:ext cx="2206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27" name="Rectangle 138">
              <a:extLst>
                <a:ext uri="{FF2B5EF4-FFF2-40B4-BE49-F238E27FC236}">
                  <a16:creationId xmlns:a16="http://schemas.microsoft.com/office/drawing/2014/main" id="{3A169E87-BE06-843C-131F-0D2B0AAE8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058" y="6434395"/>
              <a:ext cx="5318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28" name="Rectangle 137">
              <a:extLst>
                <a:ext uri="{FF2B5EF4-FFF2-40B4-BE49-F238E27FC236}">
                  <a16:creationId xmlns:a16="http://schemas.microsoft.com/office/drawing/2014/main" id="{5C788EDD-28C0-A0A8-5F9F-8B2B8E70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508" y="6213732"/>
              <a:ext cx="2206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29" name="Rectangle 136">
              <a:extLst>
                <a:ext uri="{FF2B5EF4-FFF2-40B4-BE49-F238E27FC236}">
                  <a16:creationId xmlns:a16="http://schemas.microsoft.com/office/drawing/2014/main" id="{D05E83FA-EA3C-AF5E-A910-BD871B697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058" y="6434395"/>
              <a:ext cx="5318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930" name="Text Box 38">
              <a:extLst>
                <a:ext uri="{FF2B5EF4-FFF2-40B4-BE49-F238E27FC236}">
                  <a16:creationId xmlns:a16="http://schemas.microsoft.com/office/drawing/2014/main" id="{DF2E539E-27D8-89E3-DC80-5BE6EC3FE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96" y="3778181"/>
              <a:ext cx="10493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8522" tIns="29261" rIns="58522" bIns="2926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CW3 Nash</a:t>
              </a:r>
              <a:endParaRPr lang="en-US" altLang="en-US" sz="2800" b="1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6931" name="Group 433">
              <a:extLst>
                <a:ext uri="{FF2B5EF4-FFF2-40B4-BE49-F238E27FC236}">
                  <a16:creationId xmlns:a16="http://schemas.microsoft.com/office/drawing/2014/main" id="{E4CE0BF0-9847-2505-8A2C-66A0CD8C3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621" y="3740081"/>
              <a:ext cx="682625" cy="396875"/>
              <a:chOff x="1302621" y="3602295"/>
              <a:chExt cx="682625" cy="396875"/>
            </a:xfrm>
          </p:grpSpPr>
          <p:sp>
            <p:nvSpPr>
              <p:cNvPr id="36992" name="Rectangle 223">
                <a:extLst>
                  <a:ext uri="{FF2B5EF4-FFF2-40B4-BE49-F238E27FC236}">
                    <a16:creationId xmlns:a16="http://schemas.microsoft.com/office/drawing/2014/main" id="{199D0AA4-9EAB-C684-981A-34A1487FF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621" y="3834070"/>
                <a:ext cx="482600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93" name="AutoShape 42">
                <a:extLst>
                  <a:ext uri="{FF2B5EF4-FFF2-40B4-BE49-F238E27FC236}">
                    <a16:creationId xmlns:a16="http://schemas.microsoft.com/office/drawing/2014/main" id="{09B6DC90-02B0-501A-3711-A453A86B4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17728" y="3482438"/>
                <a:ext cx="347662" cy="587375"/>
              </a:xfrm>
              <a:prstGeom prst="diamond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94" name="Text Box 32">
                <a:extLst>
                  <a:ext uri="{FF2B5EF4-FFF2-40B4-BE49-F238E27FC236}">
                    <a16:creationId xmlns:a16="http://schemas.microsoft.com/office/drawing/2014/main" id="{F9B015D4-4082-2514-1349-E2BF2DA23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896" y="3607057"/>
                <a:ext cx="306387" cy="3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8522" tIns="29261" rIns="58522" bIns="2926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b="1">
                    <a:cs typeface="Times New Roman" panose="02020603050405020304" pitchFamily="18" charset="0"/>
                  </a:rPr>
                  <a:t>2</a:t>
                </a:r>
                <a:endParaRPr lang="en-US" altLang="en-US"/>
              </a:p>
            </p:txBody>
          </p:sp>
        </p:grpSp>
        <p:grpSp>
          <p:nvGrpSpPr>
            <p:cNvPr id="36932" name="Group 169">
              <a:extLst>
                <a:ext uri="{FF2B5EF4-FFF2-40B4-BE49-F238E27FC236}">
                  <a16:creationId xmlns:a16="http://schemas.microsoft.com/office/drawing/2014/main" id="{DBC7B982-5889-0318-38E3-056B0A37F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267" y="5771366"/>
              <a:ext cx="1728788" cy="390524"/>
              <a:chOff x="196850" y="2514601"/>
              <a:chExt cx="1728788" cy="390524"/>
            </a:xfrm>
          </p:grpSpPr>
          <p:grpSp>
            <p:nvGrpSpPr>
              <p:cNvPr id="36971" name="Group 110">
                <a:extLst>
                  <a:ext uri="{FF2B5EF4-FFF2-40B4-BE49-F238E27FC236}">
                    <a16:creationId xmlns:a16="http://schemas.microsoft.com/office/drawing/2014/main" id="{3FE0C3DB-A375-330A-6513-8F82B5D37A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875" y="2601913"/>
                <a:ext cx="1147763" cy="303212"/>
                <a:chOff x="941" y="2289"/>
                <a:chExt cx="690" cy="182"/>
              </a:xfrm>
            </p:grpSpPr>
            <p:pic>
              <p:nvPicPr>
                <p:cNvPr id="36990" name="Picture 111">
                  <a:extLst>
                    <a:ext uri="{FF2B5EF4-FFF2-40B4-BE49-F238E27FC236}">
                      <a16:creationId xmlns:a16="http://schemas.microsoft.com/office/drawing/2014/main" id="{B18F2D31-807D-1B5A-A84D-ED40ECE3CB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2" y="2291"/>
                  <a:ext cx="686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991" name="Rectangle 112">
                  <a:extLst>
                    <a:ext uri="{FF2B5EF4-FFF2-40B4-BE49-F238E27FC236}">
                      <a16:creationId xmlns:a16="http://schemas.microsoft.com/office/drawing/2014/main" id="{AB0F8005-D67C-CB4A-84B6-4E81CD164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1" y="2289"/>
                  <a:ext cx="690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36972" name="Group 113">
                <a:extLst>
                  <a:ext uri="{FF2B5EF4-FFF2-40B4-BE49-F238E27FC236}">
                    <a16:creationId xmlns:a16="http://schemas.microsoft.com/office/drawing/2014/main" id="{781918C1-F0BF-ECA1-279E-8744F6805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50" y="2563813"/>
                <a:ext cx="814388" cy="341312"/>
                <a:chOff x="592" y="2266"/>
                <a:chExt cx="489" cy="205"/>
              </a:xfrm>
            </p:grpSpPr>
            <p:pic>
              <p:nvPicPr>
                <p:cNvPr id="36988" name="Picture 114">
                  <a:extLst>
                    <a:ext uri="{FF2B5EF4-FFF2-40B4-BE49-F238E27FC236}">
                      <a16:creationId xmlns:a16="http://schemas.microsoft.com/office/drawing/2014/main" id="{758ED494-3576-1231-6811-2E91733233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" y="2267"/>
                  <a:ext cx="485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989" name="Rectangle 115">
                  <a:extLst>
                    <a:ext uri="{FF2B5EF4-FFF2-40B4-BE49-F238E27FC236}">
                      <a16:creationId xmlns:a16="http://schemas.microsoft.com/office/drawing/2014/main" id="{E6A25E41-C9F3-0115-99BC-C5F70EA32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" y="2266"/>
                  <a:ext cx="48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pic>
            <p:nvPicPr>
              <p:cNvPr id="36973" name="Picture 125">
                <a:extLst>
                  <a:ext uri="{FF2B5EF4-FFF2-40B4-BE49-F238E27FC236}">
                    <a16:creationId xmlns:a16="http://schemas.microsoft.com/office/drawing/2014/main" id="{E0CE6817-5AFB-77C4-8DE8-B9A7CC98A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500" y="2533651"/>
                <a:ext cx="314325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74" name="Picture 126">
                <a:extLst>
                  <a:ext uri="{FF2B5EF4-FFF2-40B4-BE49-F238E27FC236}">
                    <a16:creationId xmlns:a16="http://schemas.microsoft.com/office/drawing/2014/main" id="{297C14E2-A4C6-13E1-8923-9D1B568D1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0038" y="2533651"/>
                <a:ext cx="314325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75" name="Picture 127">
                <a:extLst>
                  <a:ext uri="{FF2B5EF4-FFF2-40B4-BE49-F238E27FC236}">
                    <a16:creationId xmlns:a16="http://schemas.microsoft.com/office/drawing/2014/main" id="{C1401764-0E4A-9E4B-02EC-062376662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533651"/>
                <a:ext cx="312738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6" name="Rectangle 128">
                <a:extLst>
                  <a:ext uri="{FF2B5EF4-FFF2-40B4-BE49-F238E27FC236}">
                    <a16:creationId xmlns:a16="http://schemas.microsoft.com/office/drawing/2014/main" id="{EE5A4DDB-0C1F-D952-005F-D4F8AB3D1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150" y="2571751"/>
                <a:ext cx="339725" cy="15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77" name="Rectangle 129">
                <a:extLst>
                  <a:ext uri="{FF2B5EF4-FFF2-40B4-BE49-F238E27FC236}">
                    <a16:creationId xmlns:a16="http://schemas.microsoft.com/office/drawing/2014/main" id="{E3740804-C300-87F3-5BF0-D5044182D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38" y="2603501"/>
                <a:ext cx="222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sp>
            <p:nvSpPr>
              <p:cNvPr id="36978" name="Rectangle 130">
                <a:extLst>
                  <a:ext uri="{FF2B5EF4-FFF2-40B4-BE49-F238E27FC236}">
                    <a16:creationId xmlns:a16="http://schemas.microsoft.com/office/drawing/2014/main" id="{1611AE73-BE5A-F1C0-F4D7-ACFE46469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0" y="2570163"/>
                <a:ext cx="338138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79" name="Rectangle 131">
                <a:extLst>
                  <a:ext uri="{FF2B5EF4-FFF2-40B4-BE49-F238E27FC236}">
                    <a16:creationId xmlns:a16="http://schemas.microsoft.com/office/drawing/2014/main" id="{0E543C7A-D725-B73D-1BDD-140F0258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538" y="2600326"/>
                <a:ext cx="2222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sp>
            <p:nvSpPr>
              <p:cNvPr id="36980" name="Rectangle 132">
                <a:extLst>
                  <a:ext uri="{FF2B5EF4-FFF2-40B4-BE49-F238E27FC236}">
                    <a16:creationId xmlns:a16="http://schemas.microsoft.com/office/drawing/2014/main" id="{2471CD39-28DE-3E6D-E120-57C61631E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2570163"/>
                <a:ext cx="3397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81" name="Rectangle 133">
                <a:extLst>
                  <a:ext uri="{FF2B5EF4-FFF2-40B4-BE49-F238E27FC236}">
                    <a16:creationId xmlns:a16="http://schemas.microsoft.com/office/drawing/2014/main" id="{018855C0-64C3-58A6-D770-79812E1C7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2600326"/>
                <a:ext cx="223838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grpSp>
            <p:nvGrpSpPr>
              <p:cNvPr id="36982" name="Group 167">
                <a:extLst>
                  <a:ext uri="{FF2B5EF4-FFF2-40B4-BE49-F238E27FC236}">
                    <a16:creationId xmlns:a16="http://schemas.microsoft.com/office/drawing/2014/main" id="{71601367-48A6-EC29-F6C0-8DFBC8727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88" y="2514601"/>
                <a:ext cx="196850" cy="68566"/>
                <a:chOff x="395288" y="2514601"/>
                <a:chExt cx="196850" cy="68566"/>
              </a:xfrm>
            </p:grpSpPr>
            <p:grpSp>
              <p:nvGrpSpPr>
                <p:cNvPr id="36983" name="Group 135">
                  <a:extLst>
                    <a:ext uri="{FF2B5EF4-FFF2-40B4-BE49-F238E27FC236}">
                      <a16:creationId xmlns:a16="http://schemas.microsoft.com/office/drawing/2014/main" id="{B9EB62F8-46AC-363C-15F8-660CFE1E5C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288" y="2524734"/>
                  <a:ext cx="196850" cy="55572"/>
                  <a:chOff x="711" y="2230"/>
                  <a:chExt cx="118" cy="33"/>
                </a:xfrm>
              </p:grpSpPr>
              <p:sp>
                <p:nvSpPr>
                  <p:cNvPr id="36986" name="Line 136">
                    <a:extLst>
                      <a:ext uri="{FF2B5EF4-FFF2-40B4-BE49-F238E27FC236}">
                        <a16:creationId xmlns:a16="http://schemas.microsoft.com/office/drawing/2014/main" id="{C5DEBF3B-7B97-A1F4-1348-534B504210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" y="2246"/>
                    <a:ext cx="86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87" name="Freeform 137">
                    <a:extLst>
                      <a:ext uri="{FF2B5EF4-FFF2-40B4-BE49-F238E27FC236}">
                        <a16:creationId xmlns:a16="http://schemas.microsoft.com/office/drawing/2014/main" id="{833BF2D7-F1B2-636C-3CD7-AE253B3551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" y="2230"/>
                    <a:ext cx="34" cy="33"/>
                  </a:xfrm>
                  <a:custGeom>
                    <a:avLst/>
                    <a:gdLst>
                      <a:gd name="T0" fmla="*/ 1 w 67"/>
                      <a:gd name="T1" fmla="*/ 0 h 67"/>
                      <a:gd name="T2" fmla="*/ 0 w 67"/>
                      <a:gd name="T3" fmla="*/ 0 h 67"/>
                      <a:gd name="T4" fmla="*/ 1 w 67"/>
                      <a:gd name="T5" fmla="*/ 0 h 67"/>
                      <a:gd name="T6" fmla="*/ 1 w 67"/>
                      <a:gd name="T7" fmla="*/ 0 h 6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7"/>
                      <a:gd name="T13" fmla="*/ 0 h 67"/>
                      <a:gd name="T14" fmla="*/ 67 w 67"/>
                      <a:gd name="T15" fmla="*/ 67 h 6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7" h="67">
                        <a:moveTo>
                          <a:pt x="67" y="0"/>
                        </a:moveTo>
                        <a:lnTo>
                          <a:pt x="0" y="33"/>
                        </a:lnTo>
                        <a:lnTo>
                          <a:pt x="67" y="67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984" name="Line 138">
                  <a:extLst>
                    <a:ext uri="{FF2B5EF4-FFF2-40B4-BE49-F238E27FC236}">
                      <a16:creationId xmlns:a16="http://schemas.microsoft.com/office/drawing/2014/main" id="{ECEEC978-35A2-5618-646E-6F5DE4A0A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163" y="2514904"/>
                  <a:ext cx="0" cy="6826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85" name="Line 248">
                  <a:extLst>
                    <a:ext uri="{FF2B5EF4-FFF2-40B4-BE49-F238E27FC236}">
                      <a16:creationId xmlns:a16="http://schemas.microsoft.com/office/drawing/2014/main" id="{BD3DFB7C-3777-13E9-DCC3-F01123583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12" y="2514601"/>
                  <a:ext cx="0" cy="68262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33" name="Group 176">
              <a:extLst>
                <a:ext uri="{FF2B5EF4-FFF2-40B4-BE49-F238E27FC236}">
                  <a16:creationId xmlns:a16="http://schemas.microsoft.com/office/drawing/2014/main" id="{F061745E-CEFA-33A7-2CE7-F74398848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143" y="5221265"/>
              <a:ext cx="1331912" cy="314325"/>
              <a:chOff x="2538413" y="2590800"/>
              <a:chExt cx="1331912" cy="314325"/>
            </a:xfrm>
          </p:grpSpPr>
          <p:grpSp>
            <p:nvGrpSpPr>
              <p:cNvPr id="36964" name="Group 203">
                <a:extLst>
                  <a:ext uri="{FF2B5EF4-FFF2-40B4-BE49-F238E27FC236}">
                    <a16:creationId xmlns:a16="http://schemas.microsoft.com/office/drawing/2014/main" id="{53ED0EB0-EABC-BC88-3D66-A2695BD19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8413" y="2590800"/>
                <a:ext cx="1331912" cy="314325"/>
                <a:chOff x="2142960" y="2588447"/>
                <a:chExt cx="1331461" cy="314325"/>
              </a:xfrm>
            </p:grpSpPr>
            <p:grpSp>
              <p:nvGrpSpPr>
                <p:cNvPr id="36967" name="Group 142">
                  <a:extLst>
                    <a:ext uri="{FF2B5EF4-FFF2-40B4-BE49-F238E27FC236}">
                      <a16:creationId xmlns:a16="http://schemas.microsoft.com/office/drawing/2014/main" id="{6B81E20B-D631-10E9-40C9-51AE8E699E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2960" y="2588447"/>
                  <a:ext cx="803275" cy="293688"/>
                  <a:chOff x="568" y="2586"/>
                  <a:chExt cx="428" cy="159"/>
                </a:xfrm>
              </p:grpSpPr>
              <p:pic>
                <p:nvPicPr>
                  <p:cNvPr id="36969" name="Picture 143">
                    <a:extLst>
                      <a:ext uri="{FF2B5EF4-FFF2-40B4-BE49-F238E27FC236}">
                        <a16:creationId xmlns:a16="http://schemas.microsoft.com/office/drawing/2014/main" id="{8D874475-1719-5D1E-C5BB-D2B846939F0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0" y="2588"/>
                    <a:ext cx="42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970" name="Rectangle 144">
                    <a:extLst>
                      <a:ext uri="{FF2B5EF4-FFF2-40B4-BE49-F238E27FC236}">
                        <a16:creationId xmlns:a16="http://schemas.microsoft.com/office/drawing/2014/main" id="{4E9997DF-8ADA-CDCE-A945-50BB8A1FF0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8" y="2586"/>
                    <a:ext cx="428" cy="1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pic>
              <p:nvPicPr>
                <p:cNvPr id="36968" name="Picture 145">
                  <a:extLst>
                    <a:ext uri="{FF2B5EF4-FFF2-40B4-BE49-F238E27FC236}">
                      <a16:creationId xmlns:a16="http://schemas.microsoft.com/office/drawing/2014/main" id="{AA09B858-5353-D07C-0167-A70634EAFB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6096" y="2599559"/>
                  <a:ext cx="568325" cy="303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6965" name="Oval 230">
                <a:extLst>
                  <a:ext uri="{FF2B5EF4-FFF2-40B4-BE49-F238E27FC236}">
                    <a16:creationId xmlns:a16="http://schemas.microsoft.com/office/drawing/2014/main" id="{76AB86A4-973D-9F75-B704-3624D209C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711" y="2692621"/>
                <a:ext cx="84137" cy="100012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66" name="Oval 247">
                <a:extLst>
                  <a:ext uri="{FF2B5EF4-FFF2-40B4-BE49-F238E27FC236}">
                    <a16:creationId xmlns:a16="http://schemas.microsoft.com/office/drawing/2014/main" id="{BC3BDE92-A90E-B6F4-3E6E-5E5E4523F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190" y="2692621"/>
                <a:ext cx="84138" cy="100012"/>
              </a:xfrm>
              <a:prstGeom prst="ellipse">
                <a:avLst/>
              </a:prstGeom>
              <a:solidFill>
                <a:srgbClr val="00B0F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6934" name="Group 54">
              <a:extLst>
                <a:ext uri="{FF2B5EF4-FFF2-40B4-BE49-F238E27FC236}">
                  <a16:creationId xmlns:a16="http://schemas.microsoft.com/office/drawing/2014/main" id="{08B48200-3BB0-4EA2-FD1A-820DEE8E5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005" y="6379760"/>
              <a:ext cx="1797050" cy="403084"/>
              <a:chOff x="4044642" y="958529"/>
              <a:chExt cx="1797049" cy="403227"/>
            </a:xfrm>
          </p:grpSpPr>
          <p:pic>
            <p:nvPicPr>
              <p:cNvPr id="36942" name="Picture 167">
                <a:extLst>
                  <a:ext uri="{FF2B5EF4-FFF2-40B4-BE49-F238E27FC236}">
                    <a16:creationId xmlns:a16="http://schemas.microsoft.com/office/drawing/2014/main" id="{02D09610-D263-1D47-5514-27C4B4B975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867" y="1041335"/>
                <a:ext cx="1192824" cy="32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43" name="Picture 168">
                <a:extLst>
                  <a:ext uri="{FF2B5EF4-FFF2-40B4-BE49-F238E27FC236}">
                    <a16:creationId xmlns:a16="http://schemas.microsoft.com/office/drawing/2014/main" id="{F0368E31-D598-52BA-B3D9-38CE8C19F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642" y="999932"/>
                <a:ext cx="842095" cy="36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44" name="Line 175">
                <a:extLst>
                  <a:ext uri="{FF2B5EF4-FFF2-40B4-BE49-F238E27FC236}">
                    <a16:creationId xmlns:a16="http://schemas.microsoft.com/office/drawing/2014/main" id="{733E93ED-9999-A9DC-F8FD-5E027C89A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395" y="1197945"/>
                <a:ext cx="244815" cy="1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5" name="Line 177">
                <a:extLst>
                  <a:ext uri="{FF2B5EF4-FFF2-40B4-BE49-F238E27FC236}">
                    <a16:creationId xmlns:a16="http://schemas.microsoft.com/office/drawing/2014/main" id="{1BD6F938-DDA0-88D6-B57F-2887BB187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395" y="1197945"/>
                <a:ext cx="244815" cy="1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946" name="Picture 178">
                <a:extLst>
                  <a:ext uri="{FF2B5EF4-FFF2-40B4-BE49-F238E27FC236}">
                    <a16:creationId xmlns:a16="http://schemas.microsoft.com/office/drawing/2014/main" id="{4CF1FDC8-9CDC-C6C2-F14D-5149FA55B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190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47" name="Rectangle 179">
                <a:extLst>
                  <a:ext uri="{FF2B5EF4-FFF2-40B4-BE49-F238E27FC236}">
                    <a16:creationId xmlns:a16="http://schemas.microsoft.com/office/drawing/2014/main" id="{0D39E845-4F2B-9FE4-346D-CB8EEE32B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3355" y="9801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48" name="Rectangle 180">
                <a:extLst>
                  <a:ext uri="{FF2B5EF4-FFF2-40B4-BE49-F238E27FC236}">
                    <a16:creationId xmlns:a16="http://schemas.microsoft.com/office/drawing/2014/main" id="{A4C2CECC-07E6-DD2E-49F5-EDE427F57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179" y="1012533"/>
                <a:ext cx="223980" cy="9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6949" name="Picture 181">
                <a:extLst>
                  <a:ext uri="{FF2B5EF4-FFF2-40B4-BE49-F238E27FC236}">
                    <a16:creationId xmlns:a16="http://schemas.microsoft.com/office/drawing/2014/main" id="{C5D29D6E-1633-4E94-F093-1AA3ACCCE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4190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50" name="Rectangle 182">
                <a:extLst>
                  <a:ext uri="{FF2B5EF4-FFF2-40B4-BE49-F238E27FC236}">
                    <a16:creationId xmlns:a16="http://schemas.microsoft.com/office/drawing/2014/main" id="{64E8DAD0-FBF3-E37F-D084-FD368CC06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3355" y="9801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51" name="Rectangle 183">
                <a:extLst>
                  <a:ext uri="{FF2B5EF4-FFF2-40B4-BE49-F238E27FC236}">
                    <a16:creationId xmlns:a16="http://schemas.microsoft.com/office/drawing/2014/main" id="{B1F3828F-AFD7-85C8-2655-9316CE0FD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179" y="1012533"/>
                <a:ext cx="223980" cy="9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6952" name="Picture 184">
                <a:extLst>
                  <a:ext uri="{FF2B5EF4-FFF2-40B4-BE49-F238E27FC236}">
                    <a16:creationId xmlns:a16="http://schemas.microsoft.com/office/drawing/2014/main" id="{427BEC21-AF97-DF87-AD97-18BBBDCD3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263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53" name="Rectangle 185">
                <a:extLst>
                  <a:ext uri="{FF2B5EF4-FFF2-40B4-BE49-F238E27FC236}">
                    <a16:creationId xmlns:a16="http://schemas.microsoft.com/office/drawing/2014/main" id="{DDEBAA63-5C2B-72DA-4EDA-7E316362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373" y="9747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54" name="Rectangle 186">
                <a:extLst>
                  <a:ext uri="{FF2B5EF4-FFF2-40B4-BE49-F238E27FC236}">
                    <a16:creationId xmlns:a16="http://schemas.microsoft.com/office/drawing/2014/main" id="{71587F5D-2051-55BA-DB1E-06813DD0E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462" y="1007132"/>
                <a:ext cx="222244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6955" name="Picture 187">
                <a:extLst>
                  <a:ext uri="{FF2B5EF4-FFF2-40B4-BE49-F238E27FC236}">
                    <a16:creationId xmlns:a16="http://schemas.microsoft.com/office/drawing/2014/main" id="{BE4A67F3-FAF5-2374-A62D-F4D46DE624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263" y="958529"/>
                <a:ext cx="326420" cy="2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56" name="Rectangle 188">
                <a:extLst>
                  <a:ext uri="{FF2B5EF4-FFF2-40B4-BE49-F238E27FC236}">
                    <a16:creationId xmlns:a16="http://schemas.microsoft.com/office/drawing/2014/main" id="{7855F506-CED8-CFBC-8014-9BAA6B45A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373" y="974730"/>
                <a:ext cx="352465" cy="16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57" name="Rectangle 189">
                <a:extLst>
                  <a:ext uri="{FF2B5EF4-FFF2-40B4-BE49-F238E27FC236}">
                    <a16:creationId xmlns:a16="http://schemas.microsoft.com/office/drawing/2014/main" id="{B34C20D6-116D-AF55-4CD2-18EA6773F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462" y="1007132"/>
                <a:ext cx="222244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6958" name="Picture 190">
                <a:extLst>
                  <a:ext uri="{FF2B5EF4-FFF2-40B4-BE49-F238E27FC236}">
                    <a16:creationId xmlns:a16="http://schemas.microsoft.com/office/drawing/2014/main" id="{4E8D3844-BB7F-3BFF-0EB1-DA7E17F5E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017" y="962129"/>
                <a:ext cx="326420" cy="216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59" name="Rectangle 191">
                <a:extLst>
                  <a:ext uri="{FF2B5EF4-FFF2-40B4-BE49-F238E27FC236}">
                    <a16:creationId xmlns:a16="http://schemas.microsoft.com/office/drawing/2014/main" id="{F3767919-DFFC-A43D-05E8-8E880C08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446" y="981931"/>
                <a:ext cx="354201" cy="167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60" name="Rectangle 192">
                <a:extLst>
                  <a:ext uri="{FF2B5EF4-FFF2-40B4-BE49-F238E27FC236}">
                    <a16:creationId xmlns:a16="http://schemas.microsoft.com/office/drawing/2014/main" id="{0F497773-51B2-77F6-04AE-0AA09978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271" y="1016133"/>
                <a:ext cx="223980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  <p:pic>
            <p:nvPicPr>
              <p:cNvPr id="36961" name="Picture 193">
                <a:extLst>
                  <a:ext uri="{FF2B5EF4-FFF2-40B4-BE49-F238E27FC236}">
                    <a16:creationId xmlns:a16="http://schemas.microsoft.com/office/drawing/2014/main" id="{35C82806-308E-CDA1-B631-3406376BD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017" y="962129"/>
                <a:ext cx="326420" cy="216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62" name="Rectangle 194">
                <a:extLst>
                  <a:ext uri="{FF2B5EF4-FFF2-40B4-BE49-F238E27FC236}">
                    <a16:creationId xmlns:a16="http://schemas.microsoft.com/office/drawing/2014/main" id="{E5191910-EDA0-E81A-7D6B-DC8E59D56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446" y="981931"/>
                <a:ext cx="354201" cy="167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63" name="Rectangle 195">
                <a:extLst>
                  <a:ext uri="{FF2B5EF4-FFF2-40B4-BE49-F238E27FC236}">
                    <a16:creationId xmlns:a16="http://schemas.microsoft.com/office/drawing/2014/main" id="{78F4F130-72B8-4DC1-ADCA-8706B23AA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271" y="1016133"/>
                <a:ext cx="223980" cy="9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ISU90</a:t>
                </a:r>
                <a:endParaRPr lang="en-US" altLang="en-US" sz="2400"/>
              </a:p>
            </p:txBody>
          </p:sp>
        </p:grpSp>
        <p:grpSp>
          <p:nvGrpSpPr>
            <p:cNvPr id="36935" name="Group 159">
              <a:extLst>
                <a:ext uri="{FF2B5EF4-FFF2-40B4-BE49-F238E27FC236}">
                  <a16:creationId xmlns:a16="http://schemas.microsoft.com/office/drawing/2014/main" id="{66A86EE1-EB28-58B3-6972-BD41B9EAF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080" y="4652310"/>
              <a:ext cx="942975" cy="357187"/>
              <a:chOff x="2121" y="987"/>
              <a:chExt cx="567" cy="214"/>
            </a:xfrm>
          </p:grpSpPr>
          <p:pic>
            <p:nvPicPr>
              <p:cNvPr id="36939" name="Picture 265">
                <a:extLst>
                  <a:ext uri="{FF2B5EF4-FFF2-40B4-BE49-F238E27FC236}">
                    <a16:creationId xmlns:a16="http://schemas.microsoft.com/office/drawing/2014/main" id="{DAAF95A6-4DCD-C901-6315-16CF7344F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1" y="1003"/>
                <a:ext cx="5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40" name="Oval 266">
                <a:extLst>
                  <a:ext uri="{FF2B5EF4-FFF2-40B4-BE49-F238E27FC236}">
                    <a16:creationId xmlns:a16="http://schemas.microsoft.com/office/drawing/2014/main" id="{75C0EB93-70D8-148D-C407-B945BA749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987"/>
                <a:ext cx="142" cy="86"/>
              </a:xfrm>
              <a:prstGeom prst="ellipse">
                <a:avLst/>
              </a:prstGeom>
              <a:solidFill>
                <a:srgbClr val="99CC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941" name="Oval 267">
                <a:extLst>
                  <a:ext uri="{FF2B5EF4-FFF2-40B4-BE49-F238E27FC236}">
                    <a16:creationId xmlns:a16="http://schemas.microsoft.com/office/drawing/2014/main" id="{C625109F-25AC-B7EE-9124-3DB5CD917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987"/>
                <a:ext cx="142" cy="86"/>
              </a:xfrm>
              <a:prstGeom prst="ellipse">
                <a:avLst/>
              </a:prstGeom>
              <a:solidFill>
                <a:srgbClr val="99CC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6936" name="Group 306">
              <a:extLst>
                <a:ext uri="{FF2B5EF4-FFF2-40B4-BE49-F238E27FC236}">
                  <a16:creationId xmlns:a16="http://schemas.microsoft.com/office/drawing/2014/main" id="{EB33BCDB-25B4-5A7A-6C86-EB4E394C0C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59" y="4137395"/>
              <a:ext cx="1724496" cy="393470"/>
              <a:chOff x="2787452" y="3997780"/>
              <a:chExt cx="1724025" cy="393700"/>
            </a:xfrm>
          </p:grpSpPr>
          <p:pic>
            <p:nvPicPr>
              <p:cNvPr id="36937" name="Picture 150">
                <a:extLst>
                  <a:ext uri="{FF2B5EF4-FFF2-40B4-BE49-F238E27FC236}">
                    <a16:creationId xmlns:a16="http://schemas.microsoft.com/office/drawing/2014/main" id="{5FF5422D-21B9-FE7C-DCAD-7EEA4C69A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401" y="4048706"/>
                <a:ext cx="1160076" cy="342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38" name="Picture 151">
                <a:extLst>
                  <a:ext uri="{FF2B5EF4-FFF2-40B4-BE49-F238E27FC236}">
                    <a16:creationId xmlns:a16="http://schemas.microsoft.com/office/drawing/2014/main" id="{DEE9F024-B688-BCCA-2189-DB374265FC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7452" y="3997780"/>
                <a:ext cx="823061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879" name="Rectangle 250">
            <a:extLst>
              <a:ext uri="{FF2B5EF4-FFF2-40B4-BE49-F238E27FC236}">
                <a16:creationId xmlns:a16="http://schemas.microsoft.com/office/drawing/2014/main" id="{A4B8BAB7-438E-DC68-398F-279001E3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257675"/>
            <a:ext cx="4365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0" name="Rectangle 241">
            <a:extLst>
              <a:ext uri="{FF2B5EF4-FFF2-40B4-BE49-F238E27FC236}">
                <a16:creationId xmlns:a16="http://schemas.microsoft.com/office/drawing/2014/main" id="{F3202AAA-8ACB-0332-E2EB-8EA00D26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289425"/>
            <a:ext cx="3492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1" name="Rectangle 240">
            <a:extLst>
              <a:ext uri="{FF2B5EF4-FFF2-40B4-BE49-F238E27FC236}">
                <a16:creationId xmlns:a16="http://schemas.microsoft.com/office/drawing/2014/main" id="{D06985E2-DB38-7EA3-9D54-6DD2E724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271963"/>
            <a:ext cx="430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2" name="Rectangle 239">
            <a:extLst>
              <a:ext uri="{FF2B5EF4-FFF2-40B4-BE49-F238E27FC236}">
                <a16:creationId xmlns:a16="http://schemas.microsoft.com/office/drawing/2014/main" id="{365DB1BF-46B9-2F22-7A65-4C9DA668B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289425"/>
            <a:ext cx="3492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3" name="Rectangle 238">
            <a:extLst>
              <a:ext uri="{FF2B5EF4-FFF2-40B4-BE49-F238E27FC236}">
                <a16:creationId xmlns:a16="http://schemas.microsoft.com/office/drawing/2014/main" id="{6BBC1DAF-0B92-8A23-E640-2A72B248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271963"/>
            <a:ext cx="430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Rectangle 226">
            <a:extLst>
              <a:ext uri="{FF2B5EF4-FFF2-40B4-BE49-F238E27FC236}">
                <a16:creationId xmlns:a16="http://schemas.microsoft.com/office/drawing/2014/main" id="{85B1FF07-C45F-F13C-20A8-575984EF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6227763"/>
            <a:ext cx="8048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5" name="Rectangle 197">
            <a:extLst>
              <a:ext uri="{FF2B5EF4-FFF2-40B4-BE49-F238E27FC236}">
                <a16:creationId xmlns:a16="http://schemas.microsoft.com/office/drawing/2014/main" id="{89E9BBF6-E299-59A8-9754-E3B57922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824288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6" name="Rectangle 185">
            <a:extLst>
              <a:ext uri="{FF2B5EF4-FFF2-40B4-BE49-F238E27FC236}">
                <a16:creationId xmlns:a16="http://schemas.microsoft.com/office/drawing/2014/main" id="{F678C257-1DEF-BDFE-8BD2-26462AF5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045200"/>
            <a:ext cx="571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7" name="Rectangle 184">
            <a:extLst>
              <a:ext uri="{FF2B5EF4-FFF2-40B4-BE49-F238E27FC236}">
                <a16:creationId xmlns:a16="http://schemas.microsoft.com/office/drawing/2014/main" id="{CAACA485-BB06-F620-95B2-7CF99BBD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6308725"/>
            <a:ext cx="5572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8" name="Rectangle 139">
            <a:extLst>
              <a:ext uri="{FF2B5EF4-FFF2-40B4-BE49-F238E27FC236}">
                <a16:creationId xmlns:a16="http://schemas.microsoft.com/office/drawing/2014/main" id="{2AF22D79-84EA-974C-7E90-7C3DC9DF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6780213"/>
            <a:ext cx="2206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9" name="Rectangle 138">
            <a:extLst>
              <a:ext uri="{FF2B5EF4-FFF2-40B4-BE49-F238E27FC236}">
                <a16:creationId xmlns:a16="http://schemas.microsoft.com/office/drawing/2014/main" id="{6927D28C-A41B-C136-ACAB-A07C500F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6435725"/>
            <a:ext cx="531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90" name="Rectangle 137">
            <a:extLst>
              <a:ext uri="{FF2B5EF4-FFF2-40B4-BE49-F238E27FC236}">
                <a16:creationId xmlns:a16="http://schemas.microsoft.com/office/drawing/2014/main" id="{05D9DE79-FB50-0F1F-CFC1-73FDECEA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6780213"/>
            <a:ext cx="2206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91" name="Rectangle 136">
            <a:extLst>
              <a:ext uri="{FF2B5EF4-FFF2-40B4-BE49-F238E27FC236}">
                <a16:creationId xmlns:a16="http://schemas.microsoft.com/office/drawing/2014/main" id="{86CFD744-6F1C-2C69-B354-B3A6B86D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6435725"/>
            <a:ext cx="531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6892" name="Group 175">
            <a:extLst>
              <a:ext uri="{FF2B5EF4-FFF2-40B4-BE49-F238E27FC236}">
                <a16:creationId xmlns:a16="http://schemas.microsoft.com/office/drawing/2014/main" id="{74FE7456-3D4F-A133-0967-B3EEC04D262C}"/>
              </a:ext>
            </a:extLst>
          </p:cNvPr>
          <p:cNvGrpSpPr>
            <a:grpSpLocks/>
          </p:cNvGrpSpPr>
          <p:nvPr/>
        </p:nvGrpSpPr>
        <p:grpSpPr bwMode="auto">
          <a:xfrm>
            <a:off x="7226300" y="2747963"/>
            <a:ext cx="438150" cy="414337"/>
            <a:chOff x="5546082" y="3456957"/>
            <a:chExt cx="438411" cy="413358"/>
          </a:xfrm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DC9B38D6-FE05-26EA-C665-9A8997BBBB16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E55C730C-13B2-E598-B6B8-EF41C5188EB3}"/>
                </a:ext>
              </a:extLst>
            </p:cNvPr>
            <p:cNvCxnSpPr>
              <a:stCxn id="336" idx="7"/>
              <a:endCxn id="336" idx="3"/>
            </p:cNvCxnSpPr>
            <p:nvPr/>
          </p:nvCxnSpPr>
          <p:spPr>
            <a:xfrm rot="16200000" flipH="1" flipV="1">
              <a:off x="5618790" y="3507969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93" name="Group 175">
            <a:extLst>
              <a:ext uri="{FF2B5EF4-FFF2-40B4-BE49-F238E27FC236}">
                <a16:creationId xmlns:a16="http://schemas.microsoft.com/office/drawing/2014/main" id="{94535505-1F53-357B-79BF-4DAB50096B12}"/>
              </a:ext>
            </a:extLst>
          </p:cNvPr>
          <p:cNvGrpSpPr>
            <a:grpSpLocks/>
          </p:cNvGrpSpPr>
          <p:nvPr/>
        </p:nvGrpSpPr>
        <p:grpSpPr bwMode="auto">
          <a:xfrm>
            <a:off x="7673975" y="2324100"/>
            <a:ext cx="438150" cy="414338"/>
            <a:chOff x="5546082" y="3456957"/>
            <a:chExt cx="438411" cy="413358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9AE51D62-4330-AA5E-75C7-3DBD67B45446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A3E4CFB2-6D53-D70A-354A-8C44988B9F09}"/>
                </a:ext>
              </a:extLst>
            </p:cNvPr>
            <p:cNvCxnSpPr>
              <a:stCxn id="339" idx="7"/>
              <a:endCxn id="339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94" name="Group 175">
            <a:extLst>
              <a:ext uri="{FF2B5EF4-FFF2-40B4-BE49-F238E27FC236}">
                <a16:creationId xmlns:a16="http://schemas.microsoft.com/office/drawing/2014/main" id="{69670D33-4B63-DCB5-C6AE-E0225948C09C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1844675"/>
            <a:ext cx="438150" cy="414338"/>
            <a:chOff x="5546082" y="3456957"/>
            <a:chExt cx="438411" cy="413358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9287B820-71DF-D7C2-5DC5-C4574595D7D0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BD8866E-D181-6173-3377-697EF1A7E971}"/>
                </a:ext>
              </a:extLst>
            </p:cNvPr>
            <p:cNvCxnSpPr>
              <a:stCxn id="342" idx="7"/>
              <a:endCxn id="342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95" name="Group 175">
            <a:extLst>
              <a:ext uri="{FF2B5EF4-FFF2-40B4-BE49-F238E27FC236}">
                <a16:creationId xmlns:a16="http://schemas.microsoft.com/office/drawing/2014/main" id="{9A0D3283-2274-7BDA-86FA-E552173DBCFE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6367463"/>
            <a:ext cx="438150" cy="414337"/>
            <a:chOff x="5546082" y="3456957"/>
            <a:chExt cx="438411" cy="413358"/>
          </a:xfrm>
        </p:grpSpPr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FE7AC86D-9F89-3DDF-BC84-1784CF83003E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6D637EA-C459-2790-AA3F-FAA0FC2E0DA9}"/>
                </a:ext>
              </a:extLst>
            </p:cNvPr>
            <p:cNvCxnSpPr>
              <a:stCxn id="345" idx="7"/>
              <a:endCxn id="345" idx="3"/>
            </p:cNvCxnSpPr>
            <p:nvPr/>
          </p:nvCxnSpPr>
          <p:spPr>
            <a:xfrm rot="16200000" flipH="1" flipV="1">
              <a:off x="5618790" y="3507969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96" name="Group 175">
            <a:extLst>
              <a:ext uri="{FF2B5EF4-FFF2-40B4-BE49-F238E27FC236}">
                <a16:creationId xmlns:a16="http://schemas.microsoft.com/office/drawing/2014/main" id="{CAFE4082-EEAE-A883-F4F4-7F0B42FDE1B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164138"/>
            <a:ext cx="438150" cy="414337"/>
            <a:chOff x="5546082" y="3456957"/>
            <a:chExt cx="438411" cy="413358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CB2CE9F6-9A9A-7152-C687-9F27C8E3494F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20E9390-C6C2-6E3B-1C9E-172D41E22F63}"/>
                </a:ext>
              </a:extLst>
            </p:cNvPr>
            <p:cNvCxnSpPr>
              <a:stCxn id="348" idx="7"/>
              <a:endCxn id="348" idx="3"/>
            </p:cNvCxnSpPr>
            <p:nvPr/>
          </p:nvCxnSpPr>
          <p:spPr>
            <a:xfrm rot="16200000" flipH="1" flipV="1">
              <a:off x="5618790" y="3507969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97" name="Group 175">
            <a:extLst>
              <a:ext uri="{FF2B5EF4-FFF2-40B4-BE49-F238E27FC236}">
                <a16:creationId xmlns:a16="http://schemas.microsoft.com/office/drawing/2014/main" id="{C8A77AED-CA7F-EB6F-1DA4-966A5CCB3C83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273550"/>
            <a:ext cx="438150" cy="414338"/>
            <a:chOff x="5546082" y="3456957"/>
            <a:chExt cx="438411" cy="413358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E12E77A-1C8D-4049-B993-4D2F86237A95}"/>
                </a:ext>
              </a:extLst>
            </p:cNvPr>
            <p:cNvSpPr/>
            <p:nvPr/>
          </p:nvSpPr>
          <p:spPr>
            <a:xfrm>
              <a:off x="5546082" y="3456957"/>
              <a:ext cx="438411" cy="413358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05C80A5-89AD-036D-8064-244C5A197695}"/>
                </a:ext>
              </a:extLst>
            </p:cNvPr>
            <p:cNvCxnSpPr>
              <a:stCxn id="351" idx="7"/>
              <a:endCxn id="351" idx="3"/>
            </p:cNvCxnSpPr>
            <p:nvPr/>
          </p:nvCxnSpPr>
          <p:spPr>
            <a:xfrm rot="16200000" flipH="1" flipV="1">
              <a:off x="5618791" y="3507968"/>
              <a:ext cx="292993" cy="311335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6C016-4CC5-63F9-45B0-3ABA9FC200A7}"/>
              </a:ext>
            </a:extLst>
          </p:cNvPr>
          <p:cNvSpPr/>
          <p:nvPr/>
        </p:nvSpPr>
        <p:spPr>
          <a:xfrm>
            <a:off x="9002713" y="6721475"/>
            <a:ext cx="106362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EB5CFBEF-B232-DABD-E8B3-8136F80C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4763"/>
            <a:ext cx="8515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D0425E9-C500-FAF8-CA76-930ACAC2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113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D95C66B-DB4F-6860-8224-6A91B264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0"/>
            <a:ext cx="4572000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12293" name="TextBox 5">
            <a:extLst>
              <a:ext uri="{FF2B5EF4-FFF2-40B4-BE49-F238E27FC236}">
                <a16:creationId xmlns:a16="http://schemas.microsoft.com/office/drawing/2014/main" id="{D1F6C4BE-6E3A-AF47-1A43-94C35A17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6581775"/>
            <a:ext cx="1577975" cy="2762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2E005804-9782-7845-2B47-E3B53051F99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-93663"/>
            <a:ext cx="4572000" cy="790576"/>
            <a:chOff x="4572001" y="-104123"/>
            <a:chExt cx="4571999" cy="790310"/>
          </a:xfrm>
        </p:grpSpPr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1FEAA49E-D491-2480-7347-F5BEDC3E0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1" y="-10492"/>
              <a:ext cx="4571999" cy="64113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68575" tIns="34287" rIns="68575" bIns="34287" anchor="ctr"/>
            <a:lstStyle/>
            <a:p>
              <a:pPr marL="574675" indent="-60325">
                <a:defRPr/>
              </a:pPr>
              <a:endParaRPr lang="en-US" sz="1275" b="1" dirty="0">
                <a:solidFill>
                  <a:srgbClr val="969696"/>
                </a:solidFill>
              </a:endParaRPr>
            </a:p>
          </p:txBody>
        </p:sp>
        <p:pic>
          <p:nvPicPr>
            <p:cNvPr id="12299" name="Picture 8">
              <a:extLst>
                <a:ext uri="{FF2B5EF4-FFF2-40B4-BE49-F238E27FC236}">
                  <a16:creationId xmlns:a16="http://schemas.microsoft.com/office/drawing/2014/main" id="{0726B138-4E54-546E-2FE8-895C4B7C6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086" y="-104123"/>
              <a:ext cx="3979441" cy="79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Picture 9">
            <a:extLst>
              <a:ext uri="{FF2B5EF4-FFF2-40B4-BE49-F238E27FC236}">
                <a16:creationId xmlns:a16="http://schemas.microsoft.com/office/drawing/2014/main" id="{702DF521-6B43-C116-6473-2E935906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2225"/>
            <a:ext cx="12779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95B43886-D6B4-AC56-A6EF-4605F82CB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660400"/>
            <a:ext cx="246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Arial" charset="0"/>
              </a:rPr>
              <a:t>Agenda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246F9115-726B-81FF-6870-527E43CD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481138"/>
            <a:ext cx="86026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</a:rPr>
              <a:t>1. The Plan and Preparation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</a:rPr>
              <a:t>2. Convoy Movement to Attack Position Lizard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</a:rPr>
              <a:t>3. Movement from Attack Position Lizard to the outskirts of Nasiriyah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</a:rPr>
              <a:t>4. Movement through Nasiriyah and the Decision to Turn Around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</a:rPr>
              <a:t>5. Final Movement Through Nasiriyah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Iraq Background3.jpg">
            <a:extLst>
              <a:ext uri="{FF2B5EF4-FFF2-40B4-BE49-F238E27FC236}">
                <a16:creationId xmlns:a16="http://schemas.microsoft.com/office/drawing/2014/main" id="{8284B17D-3583-83BE-B51E-B6F98C773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95B43C-0DA4-E92A-69CA-AF43D78FAEE9}"/>
              </a:ext>
            </a:extLst>
          </p:cNvPr>
          <p:cNvCxnSpPr/>
          <p:nvPr/>
        </p:nvCxnSpPr>
        <p:spPr>
          <a:xfrm>
            <a:off x="7627938" y="46974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2">
            <a:extLst>
              <a:ext uri="{FF2B5EF4-FFF2-40B4-BE49-F238E27FC236}">
                <a16:creationId xmlns:a16="http://schemas.microsoft.com/office/drawing/2014/main" id="{6B9EFD98-44F6-C3AE-0E1B-C8427179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4038" y="1449388"/>
            <a:ext cx="449580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Operation IRAQI FREEDOM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Concept of the Operation</a:t>
            </a:r>
          </a:p>
        </p:txBody>
      </p:sp>
      <p:pic>
        <p:nvPicPr>
          <p:cNvPr id="14341" name="Picture 3" descr="CSI Crest Medium">
            <a:extLst>
              <a:ext uri="{FF2B5EF4-FFF2-40B4-BE49-F238E27FC236}">
                <a16:creationId xmlns:a16="http://schemas.microsoft.com/office/drawing/2014/main" id="{B7D5BE56-E0AE-284E-9F67-C7EC78CB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28575"/>
            <a:ext cx="7588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51">
            <a:extLst>
              <a:ext uri="{FF2B5EF4-FFF2-40B4-BE49-F238E27FC236}">
                <a16:creationId xmlns:a16="http://schemas.microsoft.com/office/drawing/2014/main" id="{E9BA7970-A3A0-1981-C134-41A220768090}"/>
              </a:ext>
            </a:extLst>
          </p:cNvPr>
          <p:cNvGrpSpPr>
            <a:grpSpLocks/>
          </p:cNvGrpSpPr>
          <p:nvPr/>
        </p:nvGrpSpPr>
        <p:grpSpPr bwMode="auto">
          <a:xfrm>
            <a:off x="3789363" y="1290638"/>
            <a:ext cx="4668837" cy="4651375"/>
            <a:chOff x="3789363" y="1290638"/>
            <a:chExt cx="4668837" cy="4651375"/>
          </a:xfrm>
        </p:grpSpPr>
        <p:grpSp>
          <p:nvGrpSpPr>
            <p:cNvPr id="14356" name="Group 215">
              <a:extLst>
                <a:ext uri="{FF2B5EF4-FFF2-40B4-BE49-F238E27FC236}">
                  <a16:creationId xmlns:a16="http://schemas.microsoft.com/office/drawing/2014/main" id="{C6E64A61-E6C7-620B-F48E-D2FBAA6DD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0175" y="2200275"/>
              <a:ext cx="487363" cy="492125"/>
              <a:chOff x="4021251" y="5034870"/>
              <a:chExt cx="488610" cy="493485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6970CAA-B847-DEA0-77B2-3DF61F7E59FA}"/>
                  </a:ext>
                </a:extLst>
              </p:cNvPr>
              <p:cNvSpPr/>
              <p:nvPr/>
            </p:nvSpPr>
            <p:spPr>
              <a:xfrm>
                <a:off x="4026026" y="5042830"/>
                <a:ext cx="483835" cy="485525"/>
              </a:xfrm>
              <a:custGeom>
                <a:avLst/>
                <a:gdLst>
                  <a:gd name="connsiteX0" fmla="*/ 419100 w 483394"/>
                  <a:gd name="connsiteY0" fmla="*/ 11906 h 485775"/>
                  <a:gd name="connsiteX1" fmla="*/ 414338 w 483394"/>
                  <a:gd name="connsiteY1" fmla="*/ 69056 h 485775"/>
                  <a:gd name="connsiteX2" fmla="*/ 445294 w 483394"/>
                  <a:gd name="connsiteY2" fmla="*/ 85725 h 485775"/>
                  <a:gd name="connsiteX3" fmla="*/ 457200 w 483394"/>
                  <a:gd name="connsiteY3" fmla="*/ 111918 h 485775"/>
                  <a:gd name="connsiteX4" fmla="*/ 454819 w 483394"/>
                  <a:gd name="connsiteY4" fmla="*/ 135731 h 485775"/>
                  <a:gd name="connsiteX5" fmla="*/ 483394 w 483394"/>
                  <a:gd name="connsiteY5" fmla="*/ 211931 h 485775"/>
                  <a:gd name="connsiteX6" fmla="*/ 473869 w 483394"/>
                  <a:gd name="connsiteY6" fmla="*/ 311943 h 485775"/>
                  <a:gd name="connsiteX7" fmla="*/ 435769 w 483394"/>
                  <a:gd name="connsiteY7" fmla="*/ 390525 h 485775"/>
                  <a:gd name="connsiteX8" fmla="*/ 338138 w 483394"/>
                  <a:gd name="connsiteY8" fmla="*/ 466725 h 485775"/>
                  <a:gd name="connsiteX9" fmla="*/ 254794 w 483394"/>
                  <a:gd name="connsiteY9" fmla="*/ 485775 h 485775"/>
                  <a:gd name="connsiteX10" fmla="*/ 173831 w 483394"/>
                  <a:gd name="connsiteY10" fmla="*/ 473868 h 485775"/>
                  <a:gd name="connsiteX11" fmla="*/ 100013 w 483394"/>
                  <a:gd name="connsiteY11" fmla="*/ 435768 h 485775"/>
                  <a:gd name="connsiteX12" fmla="*/ 30956 w 483394"/>
                  <a:gd name="connsiteY12" fmla="*/ 366712 h 485775"/>
                  <a:gd name="connsiteX13" fmla="*/ 0 w 483394"/>
                  <a:gd name="connsiteY13" fmla="*/ 288131 h 485775"/>
                  <a:gd name="connsiteX14" fmla="*/ 2381 w 483394"/>
                  <a:gd name="connsiteY14" fmla="*/ 204787 h 485775"/>
                  <a:gd name="connsiteX15" fmla="*/ 28575 w 483394"/>
                  <a:gd name="connsiteY15" fmla="*/ 130968 h 485775"/>
                  <a:gd name="connsiteX16" fmla="*/ 30956 w 483394"/>
                  <a:gd name="connsiteY16" fmla="*/ 119062 h 485775"/>
                  <a:gd name="connsiteX17" fmla="*/ 33338 w 483394"/>
                  <a:gd name="connsiteY17" fmla="*/ 95250 h 485775"/>
                  <a:gd name="connsiteX18" fmla="*/ 52388 w 483394"/>
                  <a:gd name="connsiteY18" fmla="*/ 76200 h 485775"/>
                  <a:gd name="connsiteX19" fmla="*/ 69056 w 483394"/>
                  <a:gd name="connsiteY19" fmla="*/ 69056 h 485775"/>
                  <a:gd name="connsiteX20" fmla="*/ 64294 w 483394"/>
                  <a:gd name="connsiteY20" fmla="*/ 50006 h 485775"/>
                  <a:gd name="connsiteX21" fmla="*/ 61913 w 483394"/>
                  <a:gd name="connsiteY21" fmla="*/ 26193 h 485775"/>
                  <a:gd name="connsiteX22" fmla="*/ 66675 w 483394"/>
                  <a:gd name="connsiteY22" fmla="*/ 11906 h 485775"/>
                  <a:gd name="connsiteX23" fmla="*/ 83344 w 483394"/>
                  <a:gd name="connsiteY23" fmla="*/ 7143 h 485775"/>
                  <a:gd name="connsiteX24" fmla="*/ 104775 w 483394"/>
                  <a:gd name="connsiteY24" fmla="*/ 19050 h 485775"/>
                  <a:gd name="connsiteX25" fmla="*/ 121444 w 483394"/>
                  <a:gd name="connsiteY25" fmla="*/ 33337 h 485775"/>
                  <a:gd name="connsiteX26" fmla="*/ 138113 w 483394"/>
                  <a:gd name="connsiteY26" fmla="*/ 11906 h 485775"/>
                  <a:gd name="connsiteX27" fmla="*/ 154781 w 483394"/>
                  <a:gd name="connsiteY27" fmla="*/ 0 h 485775"/>
                  <a:gd name="connsiteX28" fmla="*/ 154781 w 483394"/>
                  <a:gd name="connsiteY28" fmla="*/ 0 h 485775"/>
                  <a:gd name="connsiteX29" fmla="*/ 190500 w 483394"/>
                  <a:gd name="connsiteY29" fmla="*/ 9525 h 485775"/>
                  <a:gd name="connsiteX30" fmla="*/ 221456 w 483394"/>
                  <a:gd name="connsiteY30" fmla="*/ 4762 h 485775"/>
                  <a:gd name="connsiteX31" fmla="*/ 252413 w 483394"/>
                  <a:gd name="connsiteY31" fmla="*/ 0 h 485775"/>
                  <a:gd name="connsiteX32" fmla="*/ 280988 w 483394"/>
                  <a:gd name="connsiteY32" fmla="*/ 4762 h 485775"/>
                  <a:gd name="connsiteX33" fmla="*/ 304800 w 483394"/>
                  <a:gd name="connsiteY33" fmla="*/ 9525 h 485775"/>
                  <a:gd name="connsiteX34" fmla="*/ 321469 w 483394"/>
                  <a:gd name="connsiteY34" fmla="*/ 2381 h 485775"/>
                  <a:gd name="connsiteX35" fmla="*/ 345281 w 483394"/>
                  <a:gd name="connsiteY35" fmla="*/ 7143 h 485775"/>
                  <a:gd name="connsiteX36" fmla="*/ 357188 w 483394"/>
                  <a:gd name="connsiteY36" fmla="*/ 23812 h 485775"/>
                  <a:gd name="connsiteX37" fmla="*/ 364331 w 483394"/>
                  <a:gd name="connsiteY37" fmla="*/ 23812 h 485775"/>
                  <a:gd name="connsiteX38" fmla="*/ 419100 w 483394"/>
                  <a:gd name="connsiteY38" fmla="*/ 1190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83394" h="485775">
                    <a:moveTo>
                      <a:pt x="419100" y="11906"/>
                    </a:moveTo>
                    <a:lnTo>
                      <a:pt x="414338" y="69056"/>
                    </a:lnTo>
                    <a:lnTo>
                      <a:pt x="445294" y="85725"/>
                    </a:lnTo>
                    <a:lnTo>
                      <a:pt x="457200" y="111918"/>
                    </a:lnTo>
                    <a:lnTo>
                      <a:pt x="454819" y="135731"/>
                    </a:lnTo>
                    <a:lnTo>
                      <a:pt x="483394" y="211931"/>
                    </a:lnTo>
                    <a:lnTo>
                      <a:pt x="473869" y="311943"/>
                    </a:lnTo>
                    <a:lnTo>
                      <a:pt x="435769" y="390525"/>
                    </a:lnTo>
                    <a:lnTo>
                      <a:pt x="338138" y="466725"/>
                    </a:lnTo>
                    <a:lnTo>
                      <a:pt x="254794" y="485775"/>
                    </a:lnTo>
                    <a:lnTo>
                      <a:pt x="173831" y="473868"/>
                    </a:lnTo>
                    <a:lnTo>
                      <a:pt x="100013" y="435768"/>
                    </a:lnTo>
                    <a:lnTo>
                      <a:pt x="30956" y="366712"/>
                    </a:lnTo>
                    <a:lnTo>
                      <a:pt x="0" y="288131"/>
                    </a:lnTo>
                    <a:cubicBezTo>
                      <a:pt x="794" y="260350"/>
                      <a:pt x="1587" y="232568"/>
                      <a:pt x="2381" y="204787"/>
                    </a:cubicBezTo>
                    <a:lnTo>
                      <a:pt x="28575" y="130968"/>
                    </a:lnTo>
                    <a:lnTo>
                      <a:pt x="30956" y="119062"/>
                    </a:lnTo>
                    <a:lnTo>
                      <a:pt x="33338" y="95250"/>
                    </a:lnTo>
                    <a:lnTo>
                      <a:pt x="52388" y="76200"/>
                    </a:lnTo>
                    <a:lnTo>
                      <a:pt x="69056" y="69056"/>
                    </a:lnTo>
                    <a:lnTo>
                      <a:pt x="64294" y="50006"/>
                    </a:lnTo>
                    <a:lnTo>
                      <a:pt x="61913" y="26193"/>
                    </a:lnTo>
                    <a:lnTo>
                      <a:pt x="66675" y="11906"/>
                    </a:lnTo>
                    <a:lnTo>
                      <a:pt x="83344" y="7143"/>
                    </a:lnTo>
                    <a:lnTo>
                      <a:pt x="104775" y="19050"/>
                    </a:lnTo>
                    <a:lnTo>
                      <a:pt x="121444" y="33337"/>
                    </a:lnTo>
                    <a:lnTo>
                      <a:pt x="138113" y="11906"/>
                    </a:lnTo>
                    <a:lnTo>
                      <a:pt x="154781" y="0"/>
                    </a:lnTo>
                    <a:lnTo>
                      <a:pt x="154781" y="0"/>
                    </a:lnTo>
                    <a:lnTo>
                      <a:pt x="190500" y="9525"/>
                    </a:lnTo>
                    <a:lnTo>
                      <a:pt x="221456" y="4762"/>
                    </a:lnTo>
                    <a:lnTo>
                      <a:pt x="252413" y="0"/>
                    </a:lnTo>
                    <a:lnTo>
                      <a:pt x="280988" y="4762"/>
                    </a:lnTo>
                    <a:lnTo>
                      <a:pt x="304800" y="9525"/>
                    </a:lnTo>
                    <a:lnTo>
                      <a:pt x="321469" y="2381"/>
                    </a:lnTo>
                    <a:lnTo>
                      <a:pt x="345281" y="7143"/>
                    </a:lnTo>
                    <a:lnTo>
                      <a:pt x="357188" y="23812"/>
                    </a:lnTo>
                    <a:lnTo>
                      <a:pt x="364331" y="23812"/>
                    </a:lnTo>
                    <a:lnTo>
                      <a:pt x="419100" y="119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14378" name="Picture 226" descr="S:\Other Staff Rides\OIF Virtual\Pictures\V Corps\Crest-VCorps_small.jpg">
                <a:extLst>
                  <a:ext uri="{FF2B5EF4-FFF2-40B4-BE49-F238E27FC236}">
                    <a16:creationId xmlns:a16="http://schemas.microsoft.com/office/drawing/2014/main" id="{27E085AA-0DEE-07E0-84F0-E637D7308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1251" y="5034870"/>
                <a:ext cx="48577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57" name="Picture 2" descr="http://www.bluejacket.com/usmc/insignia/fm/1mef_insig.jpg">
              <a:extLst>
                <a:ext uri="{FF2B5EF4-FFF2-40B4-BE49-F238E27FC236}">
                  <a16:creationId xmlns:a16="http://schemas.microsoft.com/office/drawing/2014/main" id="{1231A13F-E844-1A56-330C-848DA9794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2016125"/>
              <a:ext cx="452437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8" name="Group 50">
              <a:extLst>
                <a:ext uri="{FF2B5EF4-FFF2-40B4-BE49-F238E27FC236}">
                  <a16:creationId xmlns:a16="http://schemas.microsoft.com/office/drawing/2014/main" id="{56EE9BEF-5FD4-0E9F-C685-FBDE3454A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9363" y="1290638"/>
              <a:ext cx="4668837" cy="4651375"/>
              <a:chOff x="3789363" y="1290638"/>
              <a:chExt cx="4668837" cy="4651375"/>
            </a:xfrm>
          </p:grpSpPr>
          <p:grpSp>
            <p:nvGrpSpPr>
              <p:cNvPr id="14359" name="Group 218">
                <a:extLst>
                  <a:ext uri="{FF2B5EF4-FFF2-40B4-BE49-F238E27FC236}">
                    <a16:creationId xmlns:a16="http://schemas.microsoft.com/office/drawing/2014/main" id="{E3853622-2172-257A-5E50-4F9331DA5D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20050" y="4533900"/>
                <a:ext cx="438150" cy="379413"/>
                <a:chOff x="2463800" y="5231720"/>
                <a:chExt cx="438150" cy="379412"/>
              </a:xfrm>
            </p:grpSpPr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327828E0-BC8E-6834-A6FE-00402972AE3E}"/>
                    </a:ext>
                  </a:extLst>
                </p:cNvPr>
                <p:cNvSpPr/>
                <p:nvPr/>
              </p:nvSpPr>
              <p:spPr>
                <a:xfrm>
                  <a:off x="2489200" y="5272995"/>
                  <a:ext cx="390525" cy="317499"/>
                </a:xfrm>
                <a:prstGeom prst="triangle">
                  <a:avLst>
                    <a:gd name="adj" fmla="val 4879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4376" name="Picture 227" descr="S:\Other Staff Rides\OIF Virtual\Pictures\1ukdiv.gif">
                  <a:extLst>
                    <a:ext uri="{FF2B5EF4-FFF2-40B4-BE49-F238E27FC236}">
                      <a16:creationId xmlns:a16="http://schemas.microsoft.com/office/drawing/2014/main" id="{C7B5FA71-254B-1E53-DA66-F7903649A7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3800" y="5231720"/>
                  <a:ext cx="438150" cy="3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360" name="Group 215">
                <a:extLst>
                  <a:ext uri="{FF2B5EF4-FFF2-40B4-BE49-F238E27FC236}">
                    <a16:creationId xmlns:a16="http://schemas.microsoft.com/office/drawing/2014/main" id="{85CA2927-3984-08E5-5F32-465959E56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89613" y="4284663"/>
                <a:ext cx="487362" cy="492125"/>
                <a:chOff x="4021251" y="5034870"/>
                <a:chExt cx="488610" cy="493485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AD4877DB-FCA8-5849-977C-AB08F654CF75}"/>
                    </a:ext>
                  </a:extLst>
                </p:cNvPr>
                <p:cNvSpPr/>
                <p:nvPr/>
              </p:nvSpPr>
              <p:spPr>
                <a:xfrm>
                  <a:off x="4026025" y="5042829"/>
                  <a:ext cx="483836" cy="485526"/>
                </a:xfrm>
                <a:custGeom>
                  <a:avLst/>
                  <a:gdLst>
                    <a:gd name="connsiteX0" fmla="*/ 419100 w 483394"/>
                    <a:gd name="connsiteY0" fmla="*/ 11906 h 485775"/>
                    <a:gd name="connsiteX1" fmla="*/ 414338 w 483394"/>
                    <a:gd name="connsiteY1" fmla="*/ 69056 h 485775"/>
                    <a:gd name="connsiteX2" fmla="*/ 445294 w 483394"/>
                    <a:gd name="connsiteY2" fmla="*/ 85725 h 485775"/>
                    <a:gd name="connsiteX3" fmla="*/ 457200 w 483394"/>
                    <a:gd name="connsiteY3" fmla="*/ 111918 h 485775"/>
                    <a:gd name="connsiteX4" fmla="*/ 454819 w 483394"/>
                    <a:gd name="connsiteY4" fmla="*/ 135731 h 485775"/>
                    <a:gd name="connsiteX5" fmla="*/ 483394 w 483394"/>
                    <a:gd name="connsiteY5" fmla="*/ 211931 h 485775"/>
                    <a:gd name="connsiteX6" fmla="*/ 473869 w 483394"/>
                    <a:gd name="connsiteY6" fmla="*/ 311943 h 485775"/>
                    <a:gd name="connsiteX7" fmla="*/ 435769 w 483394"/>
                    <a:gd name="connsiteY7" fmla="*/ 390525 h 485775"/>
                    <a:gd name="connsiteX8" fmla="*/ 338138 w 483394"/>
                    <a:gd name="connsiteY8" fmla="*/ 466725 h 485775"/>
                    <a:gd name="connsiteX9" fmla="*/ 254794 w 483394"/>
                    <a:gd name="connsiteY9" fmla="*/ 485775 h 485775"/>
                    <a:gd name="connsiteX10" fmla="*/ 173831 w 483394"/>
                    <a:gd name="connsiteY10" fmla="*/ 473868 h 485775"/>
                    <a:gd name="connsiteX11" fmla="*/ 100013 w 483394"/>
                    <a:gd name="connsiteY11" fmla="*/ 435768 h 485775"/>
                    <a:gd name="connsiteX12" fmla="*/ 30956 w 483394"/>
                    <a:gd name="connsiteY12" fmla="*/ 366712 h 485775"/>
                    <a:gd name="connsiteX13" fmla="*/ 0 w 483394"/>
                    <a:gd name="connsiteY13" fmla="*/ 288131 h 485775"/>
                    <a:gd name="connsiteX14" fmla="*/ 2381 w 483394"/>
                    <a:gd name="connsiteY14" fmla="*/ 204787 h 485775"/>
                    <a:gd name="connsiteX15" fmla="*/ 28575 w 483394"/>
                    <a:gd name="connsiteY15" fmla="*/ 130968 h 485775"/>
                    <a:gd name="connsiteX16" fmla="*/ 30956 w 483394"/>
                    <a:gd name="connsiteY16" fmla="*/ 119062 h 485775"/>
                    <a:gd name="connsiteX17" fmla="*/ 33338 w 483394"/>
                    <a:gd name="connsiteY17" fmla="*/ 95250 h 485775"/>
                    <a:gd name="connsiteX18" fmla="*/ 52388 w 483394"/>
                    <a:gd name="connsiteY18" fmla="*/ 76200 h 485775"/>
                    <a:gd name="connsiteX19" fmla="*/ 69056 w 483394"/>
                    <a:gd name="connsiteY19" fmla="*/ 69056 h 485775"/>
                    <a:gd name="connsiteX20" fmla="*/ 64294 w 483394"/>
                    <a:gd name="connsiteY20" fmla="*/ 50006 h 485775"/>
                    <a:gd name="connsiteX21" fmla="*/ 61913 w 483394"/>
                    <a:gd name="connsiteY21" fmla="*/ 26193 h 485775"/>
                    <a:gd name="connsiteX22" fmla="*/ 66675 w 483394"/>
                    <a:gd name="connsiteY22" fmla="*/ 11906 h 485775"/>
                    <a:gd name="connsiteX23" fmla="*/ 83344 w 483394"/>
                    <a:gd name="connsiteY23" fmla="*/ 7143 h 485775"/>
                    <a:gd name="connsiteX24" fmla="*/ 104775 w 483394"/>
                    <a:gd name="connsiteY24" fmla="*/ 19050 h 485775"/>
                    <a:gd name="connsiteX25" fmla="*/ 121444 w 483394"/>
                    <a:gd name="connsiteY25" fmla="*/ 33337 h 485775"/>
                    <a:gd name="connsiteX26" fmla="*/ 138113 w 483394"/>
                    <a:gd name="connsiteY26" fmla="*/ 11906 h 485775"/>
                    <a:gd name="connsiteX27" fmla="*/ 154781 w 483394"/>
                    <a:gd name="connsiteY27" fmla="*/ 0 h 485775"/>
                    <a:gd name="connsiteX28" fmla="*/ 154781 w 483394"/>
                    <a:gd name="connsiteY28" fmla="*/ 0 h 485775"/>
                    <a:gd name="connsiteX29" fmla="*/ 190500 w 483394"/>
                    <a:gd name="connsiteY29" fmla="*/ 9525 h 485775"/>
                    <a:gd name="connsiteX30" fmla="*/ 221456 w 483394"/>
                    <a:gd name="connsiteY30" fmla="*/ 4762 h 485775"/>
                    <a:gd name="connsiteX31" fmla="*/ 252413 w 483394"/>
                    <a:gd name="connsiteY31" fmla="*/ 0 h 485775"/>
                    <a:gd name="connsiteX32" fmla="*/ 280988 w 483394"/>
                    <a:gd name="connsiteY32" fmla="*/ 4762 h 485775"/>
                    <a:gd name="connsiteX33" fmla="*/ 304800 w 483394"/>
                    <a:gd name="connsiteY33" fmla="*/ 9525 h 485775"/>
                    <a:gd name="connsiteX34" fmla="*/ 321469 w 483394"/>
                    <a:gd name="connsiteY34" fmla="*/ 2381 h 485775"/>
                    <a:gd name="connsiteX35" fmla="*/ 345281 w 483394"/>
                    <a:gd name="connsiteY35" fmla="*/ 7143 h 485775"/>
                    <a:gd name="connsiteX36" fmla="*/ 357188 w 483394"/>
                    <a:gd name="connsiteY36" fmla="*/ 23812 h 485775"/>
                    <a:gd name="connsiteX37" fmla="*/ 364331 w 483394"/>
                    <a:gd name="connsiteY37" fmla="*/ 23812 h 485775"/>
                    <a:gd name="connsiteX38" fmla="*/ 419100 w 483394"/>
                    <a:gd name="connsiteY38" fmla="*/ 1190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83394" h="485775">
                      <a:moveTo>
                        <a:pt x="419100" y="11906"/>
                      </a:moveTo>
                      <a:lnTo>
                        <a:pt x="414338" y="69056"/>
                      </a:lnTo>
                      <a:lnTo>
                        <a:pt x="445294" y="85725"/>
                      </a:lnTo>
                      <a:lnTo>
                        <a:pt x="457200" y="111918"/>
                      </a:lnTo>
                      <a:lnTo>
                        <a:pt x="454819" y="135731"/>
                      </a:lnTo>
                      <a:lnTo>
                        <a:pt x="483394" y="211931"/>
                      </a:lnTo>
                      <a:lnTo>
                        <a:pt x="473869" y="311943"/>
                      </a:lnTo>
                      <a:lnTo>
                        <a:pt x="435769" y="390525"/>
                      </a:lnTo>
                      <a:lnTo>
                        <a:pt x="338138" y="466725"/>
                      </a:lnTo>
                      <a:lnTo>
                        <a:pt x="254794" y="485775"/>
                      </a:lnTo>
                      <a:lnTo>
                        <a:pt x="173831" y="473868"/>
                      </a:lnTo>
                      <a:lnTo>
                        <a:pt x="100013" y="435768"/>
                      </a:lnTo>
                      <a:lnTo>
                        <a:pt x="30956" y="366712"/>
                      </a:lnTo>
                      <a:lnTo>
                        <a:pt x="0" y="288131"/>
                      </a:lnTo>
                      <a:cubicBezTo>
                        <a:pt x="794" y="260350"/>
                        <a:pt x="1587" y="232568"/>
                        <a:pt x="2381" y="204787"/>
                      </a:cubicBezTo>
                      <a:lnTo>
                        <a:pt x="28575" y="130968"/>
                      </a:lnTo>
                      <a:lnTo>
                        <a:pt x="30956" y="119062"/>
                      </a:lnTo>
                      <a:lnTo>
                        <a:pt x="33338" y="95250"/>
                      </a:lnTo>
                      <a:lnTo>
                        <a:pt x="52388" y="76200"/>
                      </a:lnTo>
                      <a:lnTo>
                        <a:pt x="69056" y="69056"/>
                      </a:lnTo>
                      <a:lnTo>
                        <a:pt x="64294" y="50006"/>
                      </a:lnTo>
                      <a:lnTo>
                        <a:pt x="61913" y="26193"/>
                      </a:lnTo>
                      <a:lnTo>
                        <a:pt x="66675" y="11906"/>
                      </a:lnTo>
                      <a:lnTo>
                        <a:pt x="83344" y="7143"/>
                      </a:lnTo>
                      <a:lnTo>
                        <a:pt x="104775" y="19050"/>
                      </a:lnTo>
                      <a:lnTo>
                        <a:pt x="121444" y="33337"/>
                      </a:lnTo>
                      <a:lnTo>
                        <a:pt x="138113" y="11906"/>
                      </a:lnTo>
                      <a:lnTo>
                        <a:pt x="154781" y="0"/>
                      </a:lnTo>
                      <a:lnTo>
                        <a:pt x="154781" y="0"/>
                      </a:lnTo>
                      <a:lnTo>
                        <a:pt x="190500" y="9525"/>
                      </a:lnTo>
                      <a:lnTo>
                        <a:pt x="221456" y="4762"/>
                      </a:lnTo>
                      <a:lnTo>
                        <a:pt x="252413" y="0"/>
                      </a:lnTo>
                      <a:lnTo>
                        <a:pt x="280988" y="4762"/>
                      </a:lnTo>
                      <a:lnTo>
                        <a:pt x="304800" y="9525"/>
                      </a:lnTo>
                      <a:lnTo>
                        <a:pt x="321469" y="2381"/>
                      </a:lnTo>
                      <a:lnTo>
                        <a:pt x="345281" y="7143"/>
                      </a:lnTo>
                      <a:lnTo>
                        <a:pt x="357188" y="23812"/>
                      </a:lnTo>
                      <a:lnTo>
                        <a:pt x="364331" y="23812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/>
                </a:p>
              </p:txBody>
            </p:sp>
            <p:pic>
              <p:nvPicPr>
                <p:cNvPr id="14374" name="Picture 226" descr="S:\Other Staff Rides\OIF Virtual\Pictures\V Corps\Crest-VCorps_small.jpg">
                  <a:extLst>
                    <a:ext uri="{FF2B5EF4-FFF2-40B4-BE49-F238E27FC236}">
                      <a16:creationId xmlns:a16="http://schemas.microsoft.com/office/drawing/2014/main" id="{F532EF9A-980A-9B57-66A6-4EA555C6E1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1251" y="5034870"/>
                  <a:ext cx="485775" cy="488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361" name="Picture 2" descr="http://www.bluejacket.com/usmc/insignia/fm/1mef_insig.jpg">
                <a:extLst>
                  <a:ext uri="{FF2B5EF4-FFF2-40B4-BE49-F238E27FC236}">
                    <a16:creationId xmlns:a16="http://schemas.microsoft.com/office/drawing/2014/main" id="{BB5DCA9D-9443-7410-0E1F-6AE5316714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0189" y="3968750"/>
                <a:ext cx="452438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62" name="Group 49">
                <a:extLst>
                  <a:ext uri="{FF2B5EF4-FFF2-40B4-BE49-F238E27FC236}">
                    <a16:creationId xmlns:a16="http://schemas.microsoft.com/office/drawing/2014/main" id="{8716FEAB-19D3-BB8D-2958-0C492F227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9363" y="1290638"/>
                <a:ext cx="4249737" cy="4651375"/>
                <a:chOff x="3789363" y="1290638"/>
                <a:chExt cx="4249737" cy="4651375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5138062-4879-78A1-53CE-8469EE9F911E}"/>
                    </a:ext>
                  </a:extLst>
                </p:cNvPr>
                <p:cNvSpPr/>
                <p:nvPr/>
              </p:nvSpPr>
              <p:spPr>
                <a:xfrm>
                  <a:off x="6243638" y="4171950"/>
                  <a:ext cx="307975" cy="1314450"/>
                </a:xfrm>
                <a:custGeom>
                  <a:avLst/>
                  <a:gdLst>
                    <a:gd name="connsiteX0" fmla="*/ 363254 w 363254"/>
                    <a:gd name="connsiteY0" fmla="*/ 1315233 h 1315233"/>
                    <a:gd name="connsiteX1" fmla="*/ 12526 w 363254"/>
                    <a:gd name="connsiteY1" fmla="*/ 1202499 h 1315233"/>
                    <a:gd name="connsiteX2" fmla="*/ 0 w 363254"/>
                    <a:gd name="connsiteY2" fmla="*/ 851770 h 1315233"/>
                    <a:gd name="connsiteX3" fmla="*/ 250520 w 363254"/>
                    <a:gd name="connsiteY3" fmla="*/ 263047 h 1315233"/>
                    <a:gd name="connsiteX4" fmla="*/ 187890 w 363254"/>
                    <a:gd name="connsiteY4" fmla="*/ 75156 h 1315233"/>
                    <a:gd name="connsiteX5" fmla="*/ 62630 w 363254"/>
                    <a:gd name="connsiteY5" fmla="*/ 0 h 1315233"/>
                    <a:gd name="connsiteX0" fmla="*/ 363254 w 363254"/>
                    <a:gd name="connsiteY0" fmla="*/ 1315233 h 1315233"/>
                    <a:gd name="connsiteX1" fmla="*/ 12526 w 363254"/>
                    <a:gd name="connsiteY1" fmla="*/ 1202499 h 1315233"/>
                    <a:gd name="connsiteX2" fmla="*/ 0 w 363254"/>
                    <a:gd name="connsiteY2" fmla="*/ 851770 h 1315233"/>
                    <a:gd name="connsiteX3" fmla="*/ 250520 w 363254"/>
                    <a:gd name="connsiteY3" fmla="*/ 263047 h 1315233"/>
                    <a:gd name="connsiteX4" fmla="*/ 187890 w 363254"/>
                    <a:gd name="connsiteY4" fmla="*/ 75156 h 1315233"/>
                    <a:gd name="connsiteX5" fmla="*/ 62630 w 363254"/>
                    <a:gd name="connsiteY5" fmla="*/ 0 h 1315233"/>
                    <a:gd name="connsiteX0" fmla="*/ 411270 w 411270"/>
                    <a:gd name="connsiteY0" fmla="*/ 1315233 h 1315233"/>
                    <a:gd name="connsiteX1" fmla="*/ 60542 w 411270"/>
                    <a:gd name="connsiteY1" fmla="*/ 1202499 h 1315233"/>
                    <a:gd name="connsiteX2" fmla="*/ 48016 w 411270"/>
                    <a:gd name="connsiteY2" fmla="*/ 851770 h 1315233"/>
                    <a:gd name="connsiteX3" fmla="*/ 298536 w 411270"/>
                    <a:gd name="connsiteY3" fmla="*/ 263047 h 1315233"/>
                    <a:gd name="connsiteX4" fmla="*/ 235906 w 411270"/>
                    <a:gd name="connsiteY4" fmla="*/ 75156 h 1315233"/>
                    <a:gd name="connsiteX5" fmla="*/ 110646 w 411270"/>
                    <a:gd name="connsiteY5" fmla="*/ 0 h 1315233"/>
                    <a:gd name="connsiteX0" fmla="*/ 411270 w 411270"/>
                    <a:gd name="connsiteY0" fmla="*/ 1315233 h 1315233"/>
                    <a:gd name="connsiteX1" fmla="*/ 60542 w 411270"/>
                    <a:gd name="connsiteY1" fmla="*/ 1202499 h 1315233"/>
                    <a:gd name="connsiteX2" fmla="*/ 48016 w 411270"/>
                    <a:gd name="connsiteY2" fmla="*/ 851770 h 1315233"/>
                    <a:gd name="connsiteX3" fmla="*/ 298536 w 411270"/>
                    <a:gd name="connsiteY3" fmla="*/ 263047 h 1315233"/>
                    <a:gd name="connsiteX4" fmla="*/ 235906 w 411270"/>
                    <a:gd name="connsiteY4" fmla="*/ 75156 h 1315233"/>
                    <a:gd name="connsiteX5" fmla="*/ 110646 w 411270"/>
                    <a:gd name="connsiteY5" fmla="*/ 0 h 1315233"/>
                    <a:gd name="connsiteX0" fmla="*/ 411270 w 411270"/>
                    <a:gd name="connsiteY0" fmla="*/ 1315233 h 1315233"/>
                    <a:gd name="connsiteX1" fmla="*/ 60542 w 411270"/>
                    <a:gd name="connsiteY1" fmla="*/ 1202499 h 1315233"/>
                    <a:gd name="connsiteX2" fmla="*/ 48016 w 411270"/>
                    <a:gd name="connsiteY2" fmla="*/ 851770 h 1315233"/>
                    <a:gd name="connsiteX3" fmla="*/ 298536 w 411270"/>
                    <a:gd name="connsiteY3" fmla="*/ 263047 h 1315233"/>
                    <a:gd name="connsiteX4" fmla="*/ 235906 w 411270"/>
                    <a:gd name="connsiteY4" fmla="*/ 75156 h 1315233"/>
                    <a:gd name="connsiteX5" fmla="*/ 110646 w 411270"/>
                    <a:gd name="connsiteY5" fmla="*/ 0 h 1315233"/>
                    <a:gd name="connsiteX0" fmla="*/ 388306 w 388306"/>
                    <a:gd name="connsiteY0" fmla="*/ 1315233 h 1315233"/>
                    <a:gd name="connsiteX1" fmla="*/ 125260 w 388306"/>
                    <a:gd name="connsiteY1" fmla="*/ 1077239 h 1315233"/>
                    <a:gd name="connsiteX2" fmla="*/ 25052 w 388306"/>
                    <a:gd name="connsiteY2" fmla="*/ 851770 h 1315233"/>
                    <a:gd name="connsiteX3" fmla="*/ 275572 w 388306"/>
                    <a:gd name="connsiteY3" fmla="*/ 263047 h 1315233"/>
                    <a:gd name="connsiteX4" fmla="*/ 212942 w 388306"/>
                    <a:gd name="connsiteY4" fmla="*/ 75156 h 1315233"/>
                    <a:gd name="connsiteX5" fmla="*/ 87682 w 388306"/>
                    <a:gd name="connsiteY5" fmla="*/ 0 h 1315233"/>
                    <a:gd name="connsiteX0" fmla="*/ 306887 w 306887"/>
                    <a:gd name="connsiteY0" fmla="*/ 1315233 h 1315233"/>
                    <a:gd name="connsiteX1" fmla="*/ 43841 w 306887"/>
                    <a:gd name="connsiteY1" fmla="*/ 1077239 h 1315233"/>
                    <a:gd name="connsiteX2" fmla="*/ 43841 w 306887"/>
                    <a:gd name="connsiteY2" fmla="*/ 688932 h 1315233"/>
                    <a:gd name="connsiteX3" fmla="*/ 194153 w 306887"/>
                    <a:gd name="connsiteY3" fmla="*/ 263047 h 1315233"/>
                    <a:gd name="connsiteX4" fmla="*/ 131523 w 306887"/>
                    <a:gd name="connsiteY4" fmla="*/ 75156 h 1315233"/>
                    <a:gd name="connsiteX5" fmla="*/ 6263 w 306887"/>
                    <a:gd name="connsiteY5" fmla="*/ 0 h 13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6887" h="1315233">
                      <a:moveTo>
                        <a:pt x="306887" y="1315233"/>
                      </a:moveTo>
                      <a:cubicBezTo>
                        <a:pt x="189978" y="1277655"/>
                        <a:pt x="87682" y="1181623"/>
                        <a:pt x="43841" y="1077239"/>
                      </a:cubicBezTo>
                      <a:cubicBezTo>
                        <a:pt x="0" y="972856"/>
                        <a:pt x="18789" y="824630"/>
                        <a:pt x="43841" y="688932"/>
                      </a:cubicBezTo>
                      <a:cubicBezTo>
                        <a:pt x="68893" y="553234"/>
                        <a:pt x="179539" y="365343"/>
                        <a:pt x="194153" y="263047"/>
                      </a:cubicBezTo>
                      <a:cubicBezTo>
                        <a:pt x="208767" y="160751"/>
                        <a:pt x="162838" y="118997"/>
                        <a:pt x="131523" y="75156"/>
                      </a:cubicBezTo>
                      <a:lnTo>
                        <a:pt x="6263" y="0"/>
                      </a:lnTo>
                    </a:path>
                  </a:pathLst>
                </a:cu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/>
                </a:p>
              </p:txBody>
            </p:sp>
            <p:grpSp>
              <p:nvGrpSpPr>
                <p:cNvPr id="14364" name="Group 48">
                  <a:extLst>
                    <a:ext uri="{FF2B5EF4-FFF2-40B4-BE49-F238E27FC236}">
                      <a16:creationId xmlns:a16="http://schemas.microsoft.com/office/drawing/2014/main" id="{A513A137-F218-690D-6205-22CB90BD6F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9363" y="1290638"/>
                  <a:ext cx="4249737" cy="4651375"/>
                  <a:chOff x="3789363" y="1290638"/>
                  <a:chExt cx="4249737" cy="4651375"/>
                </a:xfrm>
              </p:grpSpPr>
              <p:sp>
                <p:nvSpPr>
                  <p:cNvPr id="11" name="Right Arrow 10">
                    <a:extLst>
                      <a:ext uri="{FF2B5EF4-FFF2-40B4-BE49-F238E27FC236}">
                        <a16:creationId xmlns:a16="http://schemas.microsoft.com/office/drawing/2014/main" id="{367E85F7-A3F9-CB20-D150-1156F2D70DA9}"/>
                      </a:ext>
                    </a:extLst>
                  </p:cNvPr>
                  <p:cNvSpPr/>
                  <p:nvPr/>
                </p:nvSpPr>
                <p:spPr>
                  <a:xfrm rot="12436362">
                    <a:off x="6575425" y="5559425"/>
                    <a:ext cx="855663" cy="382588"/>
                  </a:xfrm>
                  <a:prstGeom prst="rightArrow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6049BA74-FA55-EA53-0873-BB99686916DC}"/>
                      </a:ext>
                    </a:extLst>
                  </p:cNvPr>
                  <p:cNvSpPr/>
                  <p:nvPr/>
                </p:nvSpPr>
                <p:spPr>
                  <a:xfrm>
                    <a:off x="6450013" y="4135438"/>
                    <a:ext cx="1128712" cy="587375"/>
                  </a:xfrm>
                  <a:custGeom>
                    <a:avLst/>
                    <a:gdLst>
                      <a:gd name="connsiteX0" fmla="*/ 1164921 w 1164921"/>
                      <a:gd name="connsiteY0" fmla="*/ 726509 h 726509"/>
                      <a:gd name="connsiteX1" fmla="*/ 438411 w 1164921"/>
                      <a:gd name="connsiteY1" fmla="*/ 601249 h 726509"/>
                      <a:gd name="connsiteX2" fmla="*/ 62630 w 1164921"/>
                      <a:gd name="connsiteY2" fmla="*/ 162838 h 726509"/>
                      <a:gd name="connsiteX3" fmla="*/ 0 w 1164921"/>
                      <a:gd name="connsiteY3" fmla="*/ 0 h 726509"/>
                      <a:gd name="connsiteX0" fmla="*/ 1164921 w 1164921"/>
                      <a:gd name="connsiteY0" fmla="*/ 726509 h 726509"/>
                      <a:gd name="connsiteX1" fmla="*/ 438411 w 1164921"/>
                      <a:gd name="connsiteY1" fmla="*/ 601249 h 726509"/>
                      <a:gd name="connsiteX2" fmla="*/ 62630 w 1164921"/>
                      <a:gd name="connsiteY2" fmla="*/ 162838 h 726509"/>
                      <a:gd name="connsiteX3" fmla="*/ 0 w 1164921"/>
                      <a:gd name="connsiteY3" fmla="*/ 0 h 726509"/>
                      <a:gd name="connsiteX0" fmla="*/ 1164921 w 1164921"/>
                      <a:gd name="connsiteY0" fmla="*/ 726509 h 726509"/>
                      <a:gd name="connsiteX1" fmla="*/ 438411 w 1164921"/>
                      <a:gd name="connsiteY1" fmla="*/ 601249 h 726509"/>
                      <a:gd name="connsiteX2" fmla="*/ 62630 w 1164921"/>
                      <a:gd name="connsiteY2" fmla="*/ 162838 h 726509"/>
                      <a:gd name="connsiteX3" fmla="*/ 0 w 1164921"/>
                      <a:gd name="connsiteY3" fmla="*/ 0 h 726509"/>
                      <a:gd name="connsiteX0" fmla="*/ 1102291 w 1102291"/>
                      <a:gd name="connsiteY0" fmla="*/ 563671 h 563671"/>
                      <a:gd name="connsiteX1" fmla="*/ 375781 w 1102291"/>
                      <a:gd name="connsiteY1" fmla="*/ 438411 h 563671"/>
                      <a:gd name="connsiteX2" fmla="*/ 0 w 1102291"/>
                      <a:gd name="connsiteY2" fmla="*/ 0 h 563671"/>
                      <a:gd name="connsiteX0" fmla="*/ 1102291 w 1102291"/>
                      <a:gd name="connsiteY0" fmla="*/ 563671 h 563671"/>
                      <a:gd name="connsiteX1" fmla="*/ 237762 w 1102291"/>
                      <a:gd name="connsiteY1" fmla="*/ 444990 h 563671"/>
                      <a:gd name="connsiteX2" fmla="*/ 0 w 1102291"/>
                      <a:gd name="connsiteY2" fmla="*/ 0 h 563671"/>
                      <a:gd name="connsiteX0" fmla="*/ 1127735 w 1127735"/>
                      <a:gd name="connsiteY0" fmla="*/ 563671 h 563671"/>
                      <a:gd name="connsiteX1" fmla="*/ 263206 w 1127735"/>
                      <a:gd name="connsiteY1" fmla="*/ 444990 h 563671"/>
                      <a:gd name="connsiteX2" fmla="*/ 39627 w 1127735"/>
                      <a:gd name="connsiteY2" fmla="*/ 172671 h 563671"/>
                      <a:gd name="connsiteX3" fmla="*/ 25444 w 1127735"/>
                      <a:gd name="connsiteY3" fmla="*/ 0 h 563671"/>
                      <a:gd name="connsiteX0" fmla="*/ 1127735 w 1127735"/>
                      <a:gd name="connsiteY0" fmla="*/ 586700 h 586700"/>
                      <a:gd name="connsiteX1" fmla="*/ 263206 w 1127735"/>
                      <a:gd name="connsiteY1" fmla="*/ 468019 h 586700"/>
                      <a:gd name="connsiteX2" fmla="*/ 39627 w 1127735"/>
                      <a:gd name="connsiteY2" fmla="*/ 195700 h 586700"/>
                      <a:gd name="connsiteX3" fmla="*/ 25444 w 1127735"/>
                      <a:gd name="connsiteY3" fmla="*/ 0 h 58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27735" h="586700">
                        <a:moveTo>
                          <a:pt x="1127735" y="586700"/>
                        </a:moveTo>
                        <a:cubicBezTo>
                          <a:pt x="885565" y="544947"/>
                          <a:pt x="446921" y="561964"/>
                          <a:pt x="263206" y="468019"/>
                        </a:cubicBezTo>
                        <a:cubicBezTo>
                          <a:pt x="90070" y="402852"/>
                          <a:pt x="79254" y="273703"/>
                          <a:pt x="39627" y="195700"/>
                        </a:cubicBezTo>
                        <a:cubicBezTo>
                          <a:pt x="0" y="117697"/>
                          <a:pt x="36023" y="28778"/>
                          <a:pt x="25444" y="0"/>
                        </a:cubicBezTo>
                      </a:path>
                    </a:pathLst>
                  </a:cu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91B079B6-E093-6701-7D73-5180045BC49C}"/>
                      </a:ext>
                    </a:extLst>
                  </p:cNvPr>
                  <p:cNvSpPr/>
                  <p:nvPr/>
                </p:nvSpPr>
                <p:spPr>
                  <a:xfrm>
                    <a:off x="6037263" y="2305050"/>
                    <a:ext cx="438150" cy="1841500"/>
                  </a:xfrm>
                  <a:custGeom>
                    <a:avLst/>
                    <a:gdLst>
                      <a:gd name="connsiteX0" fmla="*/ 375781 w 375781"/>
                      <a:gd name="connsiteY0" fmla="*/ 1678488 h 1678488"/>
                      <a:gd name="connsiteX1" fmla="*/ 375781 w 375781"/>
                      <a:gd name="connsiteY1" fmla="*/ 1315233 h 1678488"/>
                      <a:gd name="connsiteX2" fmla="*/ 225469 w 375781"/>
                      <a:gd name="connsiteY2" fmla="*/ 814192 h 1678488"/>
                      <a:gd name="connsiteX3" fmla="*/ 125260 w 375781"/>
                      <a:gd name="connsiteY3" fmla="*/ 288099 h 1678488"/>
                      <a:gd name="connsiteX4" fmla="*/ 0 w 375781"/>
                      <a:gd name="connsiteY4" fmla="*/ 0 h 1678488"/>
                      <a:gd name="connsiteX0" fmla="*/ 375781 w 375781"/>
                      <a:gd name="connsiteY0" fmla="*/ 1678488 h 1678488"/>
                      <a:gd name="connsiteX1" fmla="*/ 375781 w 375781"/>
                      <a:gd name="connsiteY1" fmla="*/ 1315233 h 1678488"/>
                      <a:gd name="connsiteX2" fmla="*/ 225469 w 375781"/>
                      <a:gd name="connsiteY2" fmla="*/ 814192 h 1678488"/>
                      <a:gd name="connsiteX3" fmla="*/ 125260 w 375781"/>
                      <a:gd name="connsiteY3" fmla="*/ 288099 h 1678488"/>
                      <a:gd name="connsiteX4" fmla="*/ 0 w 375781"/>
                      <a:gd name="connsiteY4" fmla="*/ 0 h 1678488"/>
                      <a:gd name="connsiteX0" fmla="*/ 375781 w 400833"/>
                      <a:gd name="connsiteY0" fmla="*/ 1678488 h 1678488"/>
                      <a:gd name="connsiteX1" fmla="*/ 375781 w 400833"/>
                      <a:gd name="connsiteY1" fmla="*/ 1315233 h 1678488"/>
                      <a:gd name="connsiteX2" fmla="*/ 225469 w 400833"/>
                      <a:gd name="connsiteY2" fmla="*/ 814192 h 1678488"/>
                      <a:gd name="connsiteX3" fmla="*/ 125260 w 400833"/>
                      <a:gd name="connsiteY3" fmla="*/ 288099 h 1678488"/>
                      <a:gd name="connsiteX4" fmla="*/ 0 w 400833"/>
                      <a:gd name="connsiteY4" fmla="*/ 0 h 1678488"/>
                      <a:gd name="connsiteX0" fmla="*/ 375781 w 400833"/>
                      <a:gd name="connsiteY0" fmla="*/ 1678488 h 1678488"/>
                      <a:gd name="connsiteX1" fmla="*/ 375781 w 400833"/>
                      <a:gd name="connsiteY1" fmla="*/ 1315233 h 1678488"/>
                      <a:gd name="connsiteX2" fmla="*/ 225469 w 400833"/>
                      <a:gd name="connsiteY2" fmla="*/ 814192 h 1678488"/>
                      <a:gd name="connsiteX3" fmla="*/ 125260 w 400833"/>
                      <a:gd name="connsiteY3" fmla="*/ 288099 h 1678488"/>
                      <a:gd name="connsiteX4" fmla="*/ 0 w 400833"/>
                      <a:gd name="connsiteY4" fmla="*/ 0 h 1678488"/>
                      <a:gd name="connsiteX0" fmla="*/ 438411 w 438411"/>
                      <a:gd name="connsiteY0" fmla="*/ 1841326 h 1841326"/>
                      <a:gd name="connsiteX1" fmla="*/ 375781 w 438411"/>
                      <a:gd name="connsiteY1" fmla="*/ 1315233 h 1841326"/>
                      <a:gd name="connsiteX2" fmla="*/ 225469 w 438411"/>
                      <a:gd name="connsiteY2" fmla="*/ 814192 h 1841326"/>
                      <a:gd name="connsiteX3" fmla="*/ 125260 w 438411"/>
                      <a:gd name="connsiteY3" fmla="*/ 288099 h 1841326"/>
                      <a:gd name="connsiteX4" fmla="*/ 0 w 438411"/>
                      <a:gd name="connsiteY4" fmla="*/ 0 h 184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411" h="1841326">
                        <a:moveTo>
                          <a:pt x="438411" y="1841326"/>
                        </a:moveTo>
                        <a:cubicBezTo>
                          <a:pt x="438411" y="1720241"/>
                          <a:pt x="411271" y="1486422"/>
                          <a:pt x="375781" y="1315233"/>
                        </a:cubicBezTo>
                        <a:cubicBezTo>
                          <a:pt x="340291" y="1144044"/>
                          <a:pt x="267222" y="985381"/>
                          <a:pt x="225469" y="814192"/>
                        </a:cubicBezTo>
                        <a:cubicBezTo>
                          <a:pt x="183716" y="643003"/>
                          <a:pt x="162838" y="423798"/>
                          <a:pt x="125260" y="288099"/>
                        </a:cubicBezTo>
                        <a:lnTo>
                          <a:pt x="0" y="0"/>
                        </a:lnTo>
                      </a:path>
                    </a:pathLst>
                  </a:custGeom>
                  <a:ln w="762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24F7278-15BF-1B5B-EEC3-2B7BB4505486}"/>
                      </a:ext>
                    </a:extLst>
                  </p:cNvPr>
                  <p:cNvSpPr/>
                  <p:nvPr/>
                </p:nvSpPr>
                <p:spPr>
                  <a:xfrm>
                    <a:off x="4948238" y="2568575"/>
                    <a:ext cx="1535112" cy="1587500"/>
                  </a:xfrm>
                  <a:custGeom>
                    <a:avLst/>
                    <a:gdLst>
                      <a:gd name="connsiteX0" fmla="*/ 1465545 w 1465545"/>
                      <a:gd name="connsiteY0" fmla="*/ 1415441 h 1415441"/>
                      <a:gd name="connsiteX1" fmla="*/ 1102290 w 1465545"/>
                      <a:gd name="connsiteY1" fmla="*/ 1265128 h 1415441"/>
                      <a:gd name="connsiteX2" fmla="*/ 651353 w 1465545"/>
                      <a:gd name="connsiteY2" fmla="*/ 864296 h 1415441"/>
                      <a:gd name="connsiteX3" fmla="*/ 263046 w 1465545"/>
                      <a:gd name="connsiteY3" fmla="*/ 425885 h 1415441"/>
                      <a:gd name="connsiteX4" fmla="*/ 0 w 1465545"/>
                      <a:gd name="connsiteY4" fmla="*/ 0 h 1415441"/>
                      <a:gd name="connsiteX0" fmla="*/ 1465545 w 1465545"/>
                      <a:gd name="connsiteY0" fmla="*/ 1415441 h 1415441"/>
                      <a:gd name="connsiteX1" fmla="*/ 1102290 w 1465545"/>
                      <a:gd name="connsiteY1" fmla="*/ 1265128 h 1415441"/>
                      <a:gd name="connsiteX2" fmla="*/ 651353 w 1465545"/>
                      <a:gd name="connsiteY2" fmla="*/ 864296 h 1415441"/>
                      <a:gd name="connsiteX3" fmla="*/ 263046 w 1465545"/>
                      <a:gd name="connsiteY3" fmla="*/ 425885 h 1415441"/>
                      <a:gd name="connsiteX4" fmla="*/ 0 w 1465545"/>
                      <a:gd name="connsiteY4" fmla="*/ 0 h 1415441"/>
                      <a:gd name="connsiteX0" fmla="*/ 1465545 w 1465545"/>
                      <a:gd name="connsiteY0" fmla="*/ 1415441 h 1415441"/>
                      <a:gd name="connsiteX1" fmla="*/ 1102290 w 1465545"/>
                      <a:gd name="connsiteY1" fmla="*/ 1265128 h 1415441"/>
                      <a:gd name="connsiteX2" fmla="*/ 651353 w 1465545"/>
                      <a:gd name="connsiteY2" fmla="*/ 864296 h 1415441"/>
                      <a:gd name="connsiteX3" fmla="*/ 263046 w 1465545"/>
                      <a:gd name="connsiteY3" fmla="*/ 425885 h 1415441"/>
                      <a:gd name="connsiteX4" fmla="*/ 0 w 1465545"/>
                      <a:gd name="connsiteY4" fmla="*/ 0 h 1415441"/>
                      <a:gd name="connsiteX0" fmla="*/ 1465545 w 1465545"/>
                      <a:gd name="connsiteY0" fmla="*/ 1415441 h 1415441"/>
                      <a:gd name="connsiteX1" fmla="*/ 1102290 w 1465545"/>
                      <a:gd name="connsiteY1" fmla="*/ 1265128 h 1415441"/>
                      <a:gd name="connsiteX2" fmla="*/ 651353 w 1465545"/>
                      <a:gd name="connsiteY2" fmla="*/ 864296 h 1415441"/>
                      <a:gd name="connsiteX3" fmla="*/ 263046 w 1465545"/>
                      <a:gd name="connsiteY3" fmla="*/ 425885 h 1415441"/>
                      <a:gd name="connsiteX4" fmla="*/ 0 w 1465545"/>
                      <a:gd name="connsiteY4" fmla="*/ 0 h 1415441"/>
                      <a:gd name="connsiteX0" fmla="*/ 1503123 w 1503123"/>
                      <a:gd name="connsiteY0" fmla="*/ 1590805 h 1590805"/>
                      <a:gd name="connsiteX1" fmla="*/ 1102290 w 1503123"/>
                      <a:gd name="connsiteY1" fmla="*/ 1265128 h 1590805"/>
                      <a:gd name="connsiteX2" fmla="*/ 651353 w 1503123"/>
                      <a:gd name="connsiteY2" fmla="*/ 864296 h 1590805"/>
                      <a:gd name="connsiteX3" fmla="*/ 263046 w 1503123"/>
                      <a:gd name="connsiteY3" fmla="*/ 425885 h 1590805"/>
                      <a:gd name="connsiteX4" fmla="*/ 0 w 1503123"/>
                      <a:gd name="connsiteY4" fmla="*/ 0 h 1590805"/>
                      <a:gd name="connsiteX0" fmla="*/ 1535078 w 1535078"/>
                      <a:gd name="connsiteY0" fmla="*/ 1588347 h 1588347"/>
                      <a:gd name="connsiteX1" fmla="*/ 1102290 w 1535078"/>
                      <a:gd name="connsiteY1" fmla="*/ 1265128 h 1588347"/>
                      <a:gd name="connsiteX2" fmla="*/ 651353 w 1535078"/>
                      <a:gd name="connsiteY2" fmla="*/ 864296 h 1588347"/>
                      <a:gd name="connsiteX3" fmla="*/ 263046 w 1535078"/>
                      <a:gd name="connsiteY3" fmla="*/ 425885 h 1588347"/>
                      <a:gd name="connsiteX4" fmla="*/ 0 w 1535078"/>
                      <a:gd name="connsiteY4" fmla="*/ 0 h 1588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5078" h="1588347">
                        <a:moveTo>
                          <a:pt x="1535078" y="1588347"/>
                        </a:moveTo>
                        <a:cubicBezTo>
                          <a:pt x="1413993" y="1538243"/>
                          <a:pt x="1249577" y="1385803"/>
                          <a:pt x="1102290" y="1265128"/>
                        </a:cubicBezTo>
                        <a:cubicBezTo>
                          <a:pt x="955003" y="1144453"/>
                          <a:pt x="791227" y="1004170"/>
                          <a:pt x="651353" y="864296"/>
                        </a:cubicBezTo>
                        <a:cubicBezTo>
                          <a:pt x="511479" y="724422"/>
                          <a:pt x="371605" y="569934"/>
                          <a:pt x="263046" y="425885"/>
                        </a:cubicBezTo>
                        <a:lnTo>
                          <a:pt x="0" y="0"/>
                        </a:lnTo>
                      </a:path>
                    </a:pathLst>
                  </a:custGeom>
                  <a:ln w="762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C9B176FB-97AA-702D-F644-0CB7D1192D04}"/>
                      </a:ext>
                    </a:extLst>
                  </p:cNvPr>
                  <p:cNvSpPr/>
                  <p:nvPr/>
                </p:nvSpPr>
                <p:spPr>
                  <a:xfrm>
                    <a:off x="4308475" y="2768600"/>
                    <a:ext cx="1952625" cy="1408113"/>
                  </a:xfrm>
                  <a:custGeom>
                    <a:avLst/>
                    <a:gdLst>
                      <a:gd name="connsiteX0" fmla="*/ 1954061 w 1954061"/>
                      <a:gd name="connsiteY0" fmla="*/ 1427967 h 1427967"/>
                      <a:gd name="connsiteX1" fmla="*/ 1415442 w 1954061"/>
                      <a:gd name="connsiteY1" fmla="*/ 1290181 h 1427967"/>
                      <a:gd name="connsiteX2" fmla="*/ 864296 w 1954061"/>
                      <a:gd name="connsiteY2" fmla="*/ 1002082 h 1427967"/>
                      <a:gd name="connsiteX3" fmla="*/ 187891 w 1954061"/>
                      <a:gd name="connsiteY3" fmla="*/ 463463 h 1427967"/>
                      <a:gd name="connsiteX4" fmla="*/ 37579 w 1954061"/>
                      <a:gd name="connsiteY4" fmla="*/ 162838 h 1427967"/>
                      <a:gd name="connsiteX5" fmla="*/ 0 w 1954061"/>
                      <a:gd name="connsiteY5" fmla="*/ 0 h 1427967"/>
                      <a:gd name="connsiteX0" fmla="*/ 1954061 w 1954061"/>
                      <a:gd name="connsiteY0" fmla="*/ 1427967 h 1427967"/>
                      <a:gd name="connsiteX1" fmla="*/ 1415442 w 1954061"/>
                      <a:gd name="connsiteY1" fmla="*/ 1290181 h 1427967"/>
                      <a:gd name="connsiteX2" fmla="*/ 864296 w 1954061"/>
                      <a:gd name="connsiteY2" fmla="*/ 1002082 h 1427967"/>
                      <a:gd name="connsiteX3" fmla="*/ 187891 w 1954061"/>
                      <a:gd name="connsiteY3" fmla="*/ 463463 h 1427967"/>
                      <a:gd name="connsiteX4" fmla="*/ 37579 w 1954061"/>
                      <a:gd name="connsiteY4" fmla="*/ 162838 h 1427967"/>
                      <a:gd name="connsiteX5" fmla="*/ 0 w 1954061"/>
                      <a:gd name="connsiteY5" fmla="*/ 0 h 1427967"/>
                      <a:gd name="connsiteX0" fmla="*/ 1954061 w 1954061"/>
                      <a:gd name="connsiteY0" fmla="*/ 1427967 h 1427967"/>
                      <a:gd name="connsiteX1" fmla="*/ 1415442 w 1954061"/>
                      <a:gd name="connsiteY1" fmla="*/ 1290181 h 1427967"/>
                      <a:gd name="connsiteX2" fmla="*/ 864296 w 1954061"/>
                      <a:gd name="connsiteY2" fmla="*/ 1002082 h 1427967"/>
                      <a:gd name="connsiteX3" fmla="*/ 187891 w 1954061"/>
                      <a:gd name="connsiteY3" fmla="*/ 463463 h 1427967"/>
                      <a:gd name="connsiteX4" fmla="*/ 37579 w 1954061"/>
                      <a:gd name="connsiteY4" fmla="*/ 162838 h 1427967"/>
                      <a:gd name="connsiteX5" fmla="*/ 0 w 1954061"/>
                      <a:gd name="connsiteY5" fmla="*/ 0 h 1427967"/>
                      <a:gd name="connsiteX0" fmla="*/ 1954061 w 1954061"/>
                      <a:gd name="connsiteY0" fmla="*/ 1427967 h 1427967"/>
                      <a:gd name="connsiteX1" fmla="*/ 1415442 w 1954061"/>
                      <a:gd name="connsiteY1" fmla="*/ 1290181 h 1427967"/>
                      <a:gd name="connsiteX2" fmla="*/ 864296 w 1954061"/>
                      <a:gd name="connsiteY2" fmla="*/ 1002082 h 1427967"/>
                      <a:gd name="connsiteX3" fmla="*/ 187891 w 1954061"/>
                      <a:gd name="connsiteY3" fmla="*/ 463463 h 1427967"/>
                      <a:gd name="connsiteX4" fmla="*/ 37579 w 1954061"/>
                      <a:gd name="connsiteY4" fmla="*/ 162838 h 1427967"/>
                      <a:gd name="connsiteX5" fmla="*/ 0 w 1954061"/>
                      <a:gd name="connsiteY5" fmla="*/ 0 h 1427967"/>
                      <a:gd name="connsiteX0" fmla="*/ 1954061 w 1954061"/>
                      <a:gd name="connsiteY0" fmla="*/ 1427967 h 1427967"/>
                      <a:gd name="connsiteX1" fmla="*/ 1415442 w 1954061"/>
                      <a:gd name="connsiteY1" fmla="*/ 1290181 h 1427967"/>
                      <a:gd name="connsiteX2" fmla="*/ 864296 w 1954061"/>
                      <a:gd name="connsiteY2" fmla="*/ 1002082 h 1427967"/>
                      <a:gd name="connsiteX3" fmla="*/ 187891 w 1954061"/>
                      <a:gd name="connsiteY3" fmla="*/ 463463 h 1427967"/>
                      <a:gd name="connsiteX4" fmla="*/ 37579 w 1954061"/>
                      <a:gd name="connsiteY4" fmla="*/ 162838 h 1427967"/>
                      <a:gd name="connsiteX5" fmla="*/ 0 w 1954061"/>
                      <a:gd name="connsiteY5" fmla="*/ 0 h 1427967"/>
                      <a:gd name="connsiteX0" fmla="*/ 1951603 w 1951603"/>
                      <a:gd name="connsiteY0" fmla="*/ 1408303 h 1408303"/>
                      <a:gd name="connsiteX1" fmla="*/ 1415442 w 1951603"/>
                      <a:gd name="connsiteY1" fmla="*/ 1290181 h 1408303"/>
                      <a:gd name="connsiteX2" fmla="*/ 864296 w 1951603"/>
                      <a:gd name="connsiteY2" fmla="*/ 1002082 h 1408303"/>
                      <a:gd name="connsiteX3" fmla="*/ 187891 w 1951603"/>
                      <a:gd name="connsiteY3" fmla="*/ 463463 h 1408303"/>
                      <a:gd name="connsiteX4" fmla="*/ 37579 w 1951603"/>
                      <a:gd name="connsiteY4" fmla="*/ 162838 h 1408303"/>
                      <a:gd name="connsiteX5" fmla="*/ 0 w 1951603"/>
                      <a:gd name="connsiteY5" fmla="*/ 0 h 1408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1603" h="1408303">
                        <a:moveTo>
                          <a:pt x="1951603" y="1408303"/>
                        </a:moveTo>
                        <a:cubicBezTo>
                          <a:pt x="1772063" y="1362374"/>
                          <a:pt x="1596660" y="1357885"/>
                          <a:pt x="1415442" y="1290181"/>
                        </a:cubicBezTo>
                        <a:cubicBezTo>
                          <a:pt x="1234224" y="1222478"/>
                          <a:pt x="1068888" y="1139868"/>
                          <a:pt x="864296" y="1002082"/>
                        </a:cubicBezTo>
                        <a:cubicBezTo>
                          <a:pt x="659704" y="864296"/>
                          <a:pt x="325677" y="603337"/>
                          <a:pt x="187891" y="463463"/>
                        </a:cubicBezTo>
                        <a:cubicBezTo>
                          <a:pt x="50105" y="323589"/>
                          <a:pt x="68894" y="240082"/>
                          <a:pt x="37579" y="162838"/>
                        </a:cubicBezTo>
                        <a:lnTo>
                          <a:pt x="0" y="0"/>
                        </a:lnTo>
                      </a:path>
                    </a:pathLst>
                  </a:custGeom>
                  <a:ln w="762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" name="Right Arrow 9">
                    <a:extLst>
                      <a:ext uri="{FF2B5EF4-FFF2-40B4-BE49-F238E27FC236}">
                        <a16:creationId xmlns:a16="http://schemas.microsoft.com/office/drawing/2014/main" id="{0F254D30-820A-B301-724F-6C2AEC259F12}"/>
                      </a:ext>
                    </a:extLst>
                  </p:cNvPr>
                  <p:cNvSpPr/>
                  <p:nvPr/>
                </p:nvSpPr>
                <p:spPr>
                  <a:xfrm rot="15686466">
                    <a:off x="7600156" y="4791870"/>
                    <a:ext cx="530225" cy="347662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59F6D334-0201-56F6-CF87-E6C1F44CA317}"/>
                      </a:ext>
                    </a:extLst>
                  </p:cNvPr>
                  <p:cNvSpPr/>
                  <p:nvPr/>
                </p:nvSpPr>
                <p:spPr>
                  <a:xfrm>
                    <a:off x="3789363" y="1290638"/>
                    <a:ext cx="382587" cy="850900"/>
                  </a:xfrm>
                  <a:custGeom>
                    <a:avLst/>
                    <a:gdLst>
                      <a:gd name="connsiteX0" fmla="*/ 288099 w 338203"/>
                      <a:gd name="connsiteY0" fmla="*/ 851770 h 851770"/>
                      <a:gd name="connsiteX1" fmla="*/ 75157 w 338203"/>
                      <a:gd name="connsiteY1" fmla="*/ 601249 h 851770"/>
                      <a:gd name="connsiteX2" fmla="*/ 0 w 338203"/>
                      <a:gd name="connsiteY2" fmla="*/ 150312 h 851770"/>
                      <a:gd name="connsiteX3" fmla="*/ 338203 w 338203"/>
                      <a:gd name="connsiteY3" fmla="*/ 0 h 851770"/>
                      <a:gd name="connsiteX0" fmla="*/ 288099 w 338203"/>
                      <a:gd name="connsiteY0" fmla="*/ 851770 h 851770"/>
                      <a:gd name="connsiteX1" fmla="*/ 75157 w 338203"/>
                      <a:gd name="connsiteY1" fmla="*/ 601249 h 851770"/>
                      <a:gd name="connsiteX2" fmla="*/ 0 w 338203"/>
                      <a:gd name="connsiteY2" fmla="*/ 150312 h 851770"/>
                      <a:gd name="connsiteX3" fmla="*/ 338203 w 338203"/>
                      <a:gd name="connsiteY3" fmla="*/ 0 h 851770"/>
                      <a:gd name="connsiteX0" fmla="*/ 331940 w 382044"/>
                      <a:gd name="connsiteY0" fmla="*/ 851770 h 851770"/>
                      <a:gd name="connsiteX1" fmla="*/ 118998 w 382044"/>
                      <a:gd name="connsiteY1" fmla="*/ 601249 h 851770"/>
                      <a:gd name="connsiteX2" fmla="*/ 43841 w 382044"/>
                      <a:gd name="connsiteY2" fmla="*/ 150312 h 851770"/>
                      <a:gd name="connsiteX3" fmla="*/ 382044 w 382044"/>
                      <a:gd name="connsiteY3" fmla="*/ 0 h 851770"/>
                      <a:gd name="connsiteX0" fmla="*/ 331940 w 382044"/>
                      <a:gd name="connsiteY0" fmla="*/ 851770 h 851770"/>
                      <a:gd name="connsiteX1" fmla="*/ 118998 w 382044"/>
                      <a:gd name="connsiteY1" fmla="*/ 601249 h 851770"/>
                      <a:gd name="connsiteX2" fmla="*/ 43841 w 382044"/>
                      <a:gd name="connsiteY2" fmla="*/ 150312 h 851770"/>
                      <a:gd name="connsiteX3" fmla="*/ 382044 w 382044"/>
                      <a:gd name="connsiteY3" fmla="*/ 0 h 851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044" h="851770">
                        <a:moveTo>
                          <a:pt x="331940" y="851770"/>
                        </a:moveTo>
                        <a:cubicBezTo>
                          <a:pt x="260959" y="768263"/>
                          <a:pt x="167014" y="718159"/>
                          <a:pt x="118998" y="601249"/>
                        </a:cubicBezTo>
                        <a:cubicBezTo>
                          <a:pt x="70982" y="484339"/>
                          <a:pt x="0" y="250520"/>
                          <a:pt x="43841" y="150312"/>
                        </a:cubicBezTo>
                        <a:cubicBezTo>
                          <a:pt x="87682" y="50104"/>
                          <a:pt x="269310" y="50104"/>
                          <a:pt x="382044" y="0"/>
                        </a:cubicBezTo>
                      </a:path>
                    </a:pathLst>
                  </a:custGeom>
                  <a:ln w="762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/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4A0EE5D8-3EB2-DDA8-D352-12B8D0914C7F}"/>
                      </a:ext>
                    </a:extLst>
                  </p:cNvPr>
                  <p:cNvSpPr/>
                  <p:nvPr/>
                </p:nvSpPr>
                <p:spPr>
                  <a:xfrm>
                    <a:off x="4741863" y="1344613"/>
                    <a:ext cx="411162" cy="625475"/>
                  </a:xfrm>
                  <a:custGeom>
                    <a:avLst/>
                    <a:gdLst>
                      <a:gd name="connsiteX0" fmla="*/ 400833 w 400833"/>
                      <a:gd name="connsiteY0" fmla="*/ 588723 h 588723"/>
                      <a:gd name="connsiteX1" fmla="*/ 388307 w 400833"/>
                      <a:gd name="connsiteY1" fmla="*/ 300625 h 588723"/>
                      <a:gd name="connsiteX2" fmla="*/ 263047 w 400833"/>
                      <a:gd name="connsiteY2" fmla="*/ 62630 h 588723"/>
                      <a:gd name="connsiteX3" fmla="*/ 0 w 400833"/>
                      <a:gd name="connsiteY3" fmla="*/ 0 h 588723"/>
                      <a:gd name="connsiteX0" fmla="*/ 400833 w 400833"/>
                      <a:gd name="connsiteY0" fmla="*/ 588723 h 588723"/>
                      <a:gd name="connsiteX1" fmla="*/ 388307 w 400833"/>
                      <a:gd name="connsiteY1" fmla="*/ 300625 h 588723"/>
                      <a:gd name="connsiteX2" fmla="*/ 263047 w 400833"/>
                      <a:gd name="connsiteY2" fmla="*/ 62630 h 588723"/>
                      <a:gd name="connsiteX3" fmla="*/ 0 w 400833"/>
                      <a:gd name="connsiteY3" fmla="*/ 0 h 588723"/>
                      <a:gd name="connsiteX0" fmla="*/ 400833 w 411271"/>
                      <a:gd name="connsiteY0" fmla="*/ 588723 h 588723"/>
                      <a:gd name="connsiteX1" fmla="*/ 388307 w 411271"/>
                      <a:gd name="connsiteY1" fmla="*/ 300625 h 588723"/>
                      <a:gd name="connsiteX2" fmla="*/ 263047 w 411271"/>
                      <a:gd name="connsiteY2" fmla="*/ 62630 h 588723"/>
                      <a:gd name="connsiteX3" fmla="*/ 0 w 411271"/>
                      <a:gd name="connsiteY3" fmla="*/ 0 h 588723"/>
                      <a:gd name="connsiteX0" fmla="*/ 400833 w 411271"/>
                      <a:gd name="connsiteY0" fmla="*/ 626301 h 626301"/>
                      <a:gd name="connsiteX1" fmla="*/ 388307 w 411271"/>
                      <a:gd name="connsiteY1" fmla="*/ 338203 h 626301"/>
                      <a:gd name="connsiteX2" fmla="*/ 263047 w 411271"/>
                      <a:gd name="connsiteY2" fmla="*/ 100208 h 626301"/>
                      <a:gd name="connsiteX3" fmla="*/ 0 w 411271"/>
                      <a:gd name="connsiteY3" fmla="*/ 0 h 626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1271" h="626301">
                        <a:moveTo>
                          <a:pt x="400833" y="626301"/>
                        </a:moveTo>
                        <a:cubicBezTo>
                          <a:pt x="396658" y="530268"/>
                          <a:pt x="411271" y="425885"/>
                          <a:pt x="388307" y="338203"/>
                        </a:cubicBezTo>
                        <a:cubicBezTo>
                          <a:pt x="365343" y="250521"/>
                          <a:pt x="327765" y="150312"/>
                          <a:pt x="263047" y="100208"/>
                        </a:cubicBezTo>
                        <a:lnTo>
                          <a:pt x="0" y="0"/>
                        </a:lnTo>
                      </a:path>
                    </a:pathLst>
                  </a:custGeom>
                  <a:ln w="762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dirty="0"/>
                  </a:p>
                </p:txBody>
              </p:sp>
            </p:grpSp>
          </p:grpSp>
        </p:grpSp>
      </p:grpSp>
      <p:sp>
        <p:nvSpPr>
          <p:cNvPr id="14343" name="AutoShape 20">
            <a:extLst>
              <a:ext uri="{FF2B5EF4-FFF2-40B4-BE49-F238E27FC236}">
                <a16:creationId xmlns:a16="http://schemas.microsoft.com/office/drawing/2014/main" id="{F4481E4F-91BD-855F-DB66-EB74F3A11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6442075"/>
            <a:ext cx="1316038" cy="268288"/>
          </a:xfrm>
          <a:prstGeom prst="wedgeRectCallout">
            <a:avLst>
              <a:gd name="adj1" fmla="val -22681"/>
              <a:gd name="adj2" fmla="val -348435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Camp Virginia</a:t>
            </a:r>
            <a:endParaRPr lang="en-US" altLang="en-US" sz="3600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76E761B-0374-DFF0-710B-E1CF26C5395D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5" name="Group 164">
            <a:extLst>
              <a:ext uri="{FF2B5EF4-FFF2-40B4-BE49-F238E27FC236}">
                <a16:creationId xmlns:a16="http://schemas.microsoft.com/office/drawing/2014/main" id="{A6EBD9FE-279C-A072-E7D0-C3FF0496DFC1}"/>
              </a:ext>
            </a:extLst>
          </p:cNvPr>
          <p:cNvGrpSpPr>
            <a:grpSpLocks/>
          </p:cNvGrpSpPr>
          <p:nvPr/>
        </p:nvGrpSpPr>
        <p:grpSpPr bwMode="auto">
          <a:xfrm>
            <a:off x="7775575" y="5464175"/>
            <a:ext cx="866775" cy="423863"/>
            <a:chOff x="3377671" y="4838771"/>
            <a:chExt cx="866746" cy="42369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0E6006-9592-61E3-100D-D7EFACFEBA77}"/>
                </a:ext>
              </a:extLst>
            </p:cNvPr>
            <p:cNvSpPr/>
            <p:nvPr/>
          </p:nvSpPr>
          <p:spPr>
            <a:xfrm>
              <a:off x="3377671" y="4945091"/>
              <a:ext cx="400037" cy="299917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350" name="Group 48">
              <a:extLst>
                <a:ext uri="{FF2B5EF4-FFF2-40B4-BE49-F238E27FC236}">
                  <a16:creationId xmlns:a16="http://schemas.microsoft.com/office/drawing/2014/main" id="{36EDCF0F-F63B-961E-AA3A-CEE40E10F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761" y="5020038"/>
              <a:ext cx="280988" cy="150019"/>
              <a:chOff x="1864519" y="4998244"/>
              <a:chExt cx="372444" cy="150019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0F67F6F-6AC4-5675-E398-56468BB86D8A}"/>
                  </a:ext>
                </a:extLst>
              </p:cNvPr>
              <p:cNvCxnSpPr/>
              <p:nvPr/>
            </p:nvCxnSpPr>
            <p:spPr>
              <a:xfrm>
                <a:off x="1948447" y="5074049"/>
                <a:ext cx="2146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311001E-C49D-EA19-32B9-EA969DD448C8}"/>
                  </a:ext>
                </a:extLst>
              </p:cNvPr>
              <p:cNvSpPr/>
              <p:nvPr/>
            </p:nvSpPr>
            <p:spPr>
              <a:xfrm>
                <a:off x="1864282" y="4997879"/>
                <a:ext cx="82060" cy="147579"/>
              </a:xfrm>
              <a:custGeom>
                <a:avLst/>
                <a:gdLst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663" h="173831">
                    <a:moveTo>
                      <a:pt x="0" y="0"/>
                    </a:moveTo>
                    <a:cubicBezTo>
                      <a:pt x="18256" y="4763"/>
                      <a:pt x="40878" y="5954"/>
                      <a:pt x="54769" y="14288"/>
                    </a:cubicBezTo>
                    <a:cubicBezTo>
                      <a:pt x="68660" y="22622"/>
                      <a:pt x="76994" y="37306"/>
                      <a:pt x="83344" y="50006"/>
                    </a:cubicBezTo>
                    <a:cubicBezTo>
                      <a:pt x="89694" y="62706"/>
                      <a:pt x="93663" y="77391"/>
                      <a:pt x="92869" y="90488"/>
                    </a:cubicBezTo>
                    <a:cubicBezTo>
                      <a:pt x="92075" y="103585"/>
                      <a:pt x="86122" y="116682"/>
                      <a:pt x="78581" y="128588"/>
                    </a:cubicBezTo>
                    <a:cubicBezTo>
                      <a:pt x="71040" y="140494"/>
                      <a:pt x="59928" y="154385"/>
                      <a:pt x="47625" y="161925"/>
                    </a:cubicBezTo>
                    <a:cubicBezTo>
                      <a:pt x="35322" y="169466"/>
                      <a:pt x="12699" y="171847"/>
                      <a:pt x="4762" y="173831"/>
                    </a:cubicBezTo>
                    <a:lnTo>
                      <a:pt x="0" y="173831"/>
                    </a:ln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B003E35-CA86-D946-B771-D34C082BD511}"/>
                  </a:ext>
                </a:extLst>
              </p:cNvPr>
              <p:cNvSpPr/>
              <p:nvPr/>
            </p:nvSpPr>
            <p:spPr>
              <a:xfrm rot="10800000">
                <a:off x="2156755" y="5001053"/>
                <a:ext cx="79957" cy="147579"/>
              </a:xfrm>
              <a:custGeom>
                <a:avLst/>
                <a:gdLst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663" h="173831">
                    <a:moveTo>
                      <a:pt x="0" y="0"/>
                    </a:moveTo>
                    <a:cubicBezTo>
                      <a:pt x="18256" y="4763"/>
                      <a:pt x="40878" y="5954"/>
                      <a:pt x="54769" y="14288"/>
                    </a:cubicBezTo>
                    <a:cubicBezTo>
                      <a:pt x="68660" y="22622"/>
                      <a:pt x="76994" y="37306"/>
                      <a:pt x="83344" y="50006"/>
                    </a:cubicBezTo>
                    <a:cubicBezTo>
                      <a:pt x="89694" y="62706"/>
                      <a:pt x="93663" y="77391"/>
                      <a:pt x="92869" y="90488"/>
                    </a:cubicBezTo>
                    <a:cubicBezTo>
                      <a:pt x="92075" y="103585"/>
                      <a:pt x="86122" y="116682"/>
                      <a:pt x="78581" y="128588"/>
                    </a:cubicBezTo>
                    <a:cubicBezTo>
                      <a:pt x="71040" y="140494"/>
                      <a:pt x="59928" y="154385"/>
                      <a:pt x="47625" y="161925"/>
                    </a:cubicBezTo>
                    <a:cubicBezTo>
                      <a:pt x="35322" y="169466"/>
                      <a:pt x="12699" y="171847"/>
                      <a:pt x="4762" y="173831"/>
                    </a:cubicBezTo>
                    <a:lnTo>
                      <a:pt x="0" y="173831"/>
                    </a:ln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14F89D9-C682-C224-9728-FCFE54FF65AF}"/>
                </a:ext>
              </a:extLst>
            </p:cNvPr>
            <p:cNvCxnSpPr/>
            <p:nvPr/>
          </p:nvCxnSpPr>
          <p:spPr>
            <a:xfrm rot="5400000">
              <a:off x="3520560" y="4891138"/>
              <a:ext cx="1047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2" name="TextBox 141">
              <a:extLst>
                <a:ext uri="{FF2B5EF4-FFF2-40B4-BE49-F238E27FC236}">
                  <a16:creationId xmlns:a16="http://schemas.microsoft.com/office/drawing/2014/main" id="{C77E991D-C7E8-C200-0DA6-8DF17ECEA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718" y="4924210"/>
              <a:ext cx="525699" cy="33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507</a:t>
              </a:r>
            </a:p>
          </p:txBody>
        </p:sp>
      </p:grpSp>
      <p:grpSp>
        <p:nvGrpSpPr>
          <p:cNvPr id="14346" name="Group 1">
            <a:extLst>
              <a:ext uri="{FF2B5EF4-FFF2-40B4-BE49-F238E27FC236}">
                <a16:creationId xmlns:a16="http://schemas.microsoft.com/office/drawing/2014/main" id="{4B6D6CCE-823E-F264-8514-40EC1D8BE030}"/>
              </a:ext>
            </a:extLst>
          </p:cNvPr>
          <p:cNvGrpSpPr>
            <a:grpSpLocks/>
          </p:cNvGrpSpPr>
          <p:nvPr/>
        </p:nvGrpSpPr>
        <p:grpSpPr bwMode="auto">
          <a:xfrm>
            <a:off x="3490913" y="2787650"/>
            <a:ext cx="904875" cy="803275"/>
            <a:chOff x="636588" y="801688"/>
            <a:chExt cx="904875" cy="8032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9D4E6AC-96B8-8C09-BCCE-E331CAB53757}"/>
                </a:ext>
              </a:extLst>
            </p:cNvPr>
            <p:cNvSpPr/>
            <p:nvPr/>
          </p:nvSpPr>
          <p:spPr>
            <a:xfrm>
              <a:off x="831850" y="963613"/>
              <a:ext cx="514350" cy="523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F677042-E0C8-EB3E-5BA0-67475305823B}"/>
                </a:ext>
              </a:extLst>
            </p:cNvPr>
            <p:cNvSpPr/>
            <p:nvPr/>
          </p:nvSpPr>
          <p:spPr>
            <a:xfrm>
              <a:off x="636588" y="801688"/>
              <a:ext cx="904875" cy="8032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 Rams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1B0305-6E77-B6F2-8282-C0C4A31D0162}"/>
              </a:ext>
            </a:extLst>
          </p:cNvPr>
          <p:cNvSpPr txBox="1"/>
          <p:nvPr/>
        </p:nvSpPr>
        <p:spPr>
          <a:xfrm>
            <a:off x="61706" y="4457768"/>
            <a:ext cx="331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507</a:t>
            </a:r>
            <a:r>
              <a:rPr lang="en-US" sz="1800" baseline="30000" dirty="0"/>
              <a:t>th</a:t>
            </a:r>
            <a:r>
              <a:rPr lang="en-US" sz="1800" dirty="0"/>
              <a:t>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Maintenance Culture / pre-deployment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Arrive Kuwait 20 Feb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Prep for combat 22 Feb - 20 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ROE and expectations in Shia areas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DEEF3250-DAEF-77DC-BE8A-D26837B2886C}"/>
              </a:ext>
            </a:extLst>
          </p:cNvPr>
          <p:cNvSpPr/>
          <p:nvPr/>
        </p:nvSpPr>
        <p:spPr>
          <a:xfrm>
            <a:off x="2593975" y="57150"/>
            <a:ext cx="5281613" cy="3886200"/>
          </a:xfrm>
          <a:custGeom>
            <a:avLst/>
            <a:gdLst>
              <a:gd name="connsiteX0" fmla="*/ 5280660 w 5280660"/>
              <a:gd name="connsiteY0" fmla="*/ 3829050 h 3886200"/>
              <a:gd name="connsiteX1" fmla="*/ 5166360 w 5280660"/>
              <a:gd name="connsiteY1" fmla="*/ 3886200 h 3886200"/>
              <a:gd name="connsiteX2" fmla="*/ 4366260 w 5280660"/>
              <a:gd name="connsiteY2" fmla="*/ 3851910 h 3886200"/>
              <a:gd name="connsiteX3" fmla="*/ 4183380 w 5280660"/>
              <a:gd name="connsiteY3" fmla="*/ 3680460 h 3886200"/>
              <a:gd name="connsiteX4" fmla="*/ 3646170 w 5280660"/>
              <a:gd name="connsiteY4" fmla="*/ 3657600 h 3886200"/>
              <a:gd name="connsiteX5" fmla="*/ 3246120 w 5280660"/>
              <a:gd name="connsiteY5" fmla="*/ 3589020 h 3886200"/>
              <a:gd name="connsiteX6" fmla="*/ 2994660 w 5280660"/>
              <a:gd name="connsiteY6" fmla="*/ 3383280 h 3886200"/>
              <a:gd name="connsiteX7" fmla="*/ 2800350 w 5280660"/>
              <a:gd name="connsiteY7" fmla="*/ 3200400 h 3886200"/>
              <a:gd name="connsiteX8" fmla="*/ 2503170 w 5280660"/>
              <a:gd name="connsiteY8" fmla="*/ 3131820 h 3886200"/>
              <a:gd name="connsiteX9" fmla="*/ 2388870 w 5280660"/>
              <a:gd name="connsiteY9" fmla="*/ 2960370 h 3886200"/>
              <a:gd name="connsiteX10" fmla="*/ 2137410 w 5280660"/>
              <a:gd name="connsiteY10" fmla="*/ 2480310 h 3886200"/>
              <a:gd name="connsiteX11" fmla="*/ 1863090 w 5280660"/>
              <a:gd name="connsiteY11" fmla="*/ 2205990 h 3886200"/>
              <a:gd name="connsiteX12" fmla="*/ 1565910 w 5280660"/>
              <a:gd name="connsiteY12" fmla="*/ 1840230 h 3886200"/>
              <a:gd name="connsiteX13" fmla="*/ 1097280 w 5280660"/>
              <a:gd name="connsiteY13" fmla="*/ 1554480 h 3886200"/>
              <a:gd name="connsiteX14" fmla="*/ 708660 w 5280660"/>
              <a:gd name="connsiteY14" fmla="*/ 1234440 h 3886200"/>
              <a:gd name="connsiteX15" fmla="*/ 457200 w 5280660"/>
              <a:gd name="connsiteY15" fmla="*/ 868680 h 3886200"/>
              <a:gd name="connsiteX16" fmla="*/ 114300 w 5280660"/>
              <a:gd name="connsiteY16" fmla="*/ 217170 h 3886200"/>
              <a:gd name="connsiteX17" fmla="*/ 0 w 5280660"/>
              <a:gd name="connsiteY17" fmla="*/ 0 h 3886200"/>
              <a:gd name="connsiteX0" fmla="*/ 5280660 w 5280660"/>
              <a:gd name="connsiteY0" fmla="*/ 3829050 h 3886200"/>
              <a:gd name="connsiteX1" fmla="*/ 5166360 w 5280660"/>
              <a:gd name="connsiteY1" fmla="*/ 3886200 h 3886200"/>
              <a:gd name="connsiteX2" fmla="*/ 4366260 w 5280660"/>
              <a:gd name="connsiteY2" fmla="*/ 3851910 h 3886200"/>
              <a:gd name="connsiteX3" fmla="*/ 4183380 w 5280660"/>
              <a:gd name="connsiteY3" fmla="*/ 3680460 h 3886200"/>
              <a:gd name="connsiteX4" fmla="*/ 3646170 w 5280660"/>
              <a:gd name="connsiteY4" fmla="*/ 3657600 h 3886200"/>
              <a:gd name="connsiteX5" fmla="*/ 3246120 w 5280660"/>
              <a:gd name="connsiteY5" fmla="*/ 3589020 h 3886200"/>
              <a:gd name="connsiteX6" fmla="*/ 2994660 w 5280660"/>
              <a:gd name="connsiteY6" fmla="*/ 3383280 h 3886200"/>
              <a:gd name="connsiteX7" fmla="*/ 2800350 w 5280660"/>
              <a:gd name="connsiteY7" fmla="*/ 3200400 h 3886200"/>
              <a:gd name="connsiteX8" fmla="*/ 2503170 w 5280660"/>
              <a:gd name="connsiteY8" fmla="*/ 3131820 h 3886200"/>
              <a:gd name="connsiteX9" fmla="*/ 2282951 w 5280660"/>
              <a:gd name="connsiteY9" fmla="*/ 2885008 h 3886200"/>
              <a:gd name="connsiteX10" fmla="*/ 2137410 w 5280660"/>
              <a:gd name="connsiteY10" fmla="*/ 2480310 h 3886200"/>
              <a:gd name="connsiteX11" fmla="*/ 1863090 w 5280660"/>
              <a:gd name="connsiteY11" fmla="*/ 2205990 h 3886200"/>
              <a:gd name="connsiteX12" fmla="*/ 1565910 w 5280660"/>
              <a:gd name="connsiteY12" fmla="*/ 1840230 h 3886200"/>
              <a:gd name="connsiteX13" fmla="*/ 1097280 w 5280660"/>
              <a:gd name="connsiteY13" fmla="*/ 1554480 h 3886200"/>
              <a:gd name="connsiteX14" fmla="*/ 708660 w 5280660"/>
              <a:gd name="connsiteY14" fmla="*/ 1234440 h 3886200"/>
              <a:gd name="connsiteX15" fmla="*/ 457200 w 5280660"/>
              <a:gd name="connsiteY15" fmla="*/ 868680 h 3886200"/>
              <a:gd name="connsiteX16" fmla="*/ 114300 w 5280660"/>
              <a:gd name="connsiteY16" fmla="*/ 217170 h 3886200"/>
              <a:gd name="connsiteX17" fmla="*/ 0 w 5280660"/>
              <a:gd name="connsiteY17" fmla="*/ 0 h 3886200"/>
              <a:gd name="connsiteX0" fmla="*/ 5280660 w 5280660"/>
              <a:gd name="connsiteY0" fmla="*/ 3829050 h 3886200"/>
              <a:gd name="connsiteX1" fmla="*/ 5166360 w 5280660"/>
              <a:gd name="connsiteY1" fmla="*/ 3886200 h 3886200"/>
              <a:gd name="connsiteX2" fmla="*/ 4366260 w 5280660"/>
              <a:gd name="connsiteY2" fmla="*/ 3851910 h 3886200"/>
              <a:gd name="connsiteX3" fmla="*/ 4183380 w 5280660"/>
              <a:gd name="connsiteY3" fmla="*/ 3680460 h 3886200"/>
              <a:gd name="connsiteX4" fmla="*/ 3646170 w 5280660"/>
              <a:gd name="connsiteY4" fmla="*/ 3657600 h 3886200"/>
              <a:gd name="connsiteX5" fmla="*/ 3246120 w 5280660"/>
              <a:gd name="connsiteY5" fmla="*/ 3589020 h 3886200"/>
              <a:gd name="connsiteX6" fmla="*/ 2994660 w 5280660"/>
              <a:gd name="connsiteY6" fmla="*/ 3383280 h 3886200"/>
              <a:gd name="connsiteX7" fmla="*/ 2800350 w 5280660"/>
              <a:gd name="connsiteY7" fmla="*/ 3200400 h 3886200"/>
              <a:gd name="connsiteX8" fmla="*/ 2367091 w 5280660"/>
              <a:gd name="connsiteY8" fmla="*/ 3046409 h 3886200"/>
              <a:gd name="connsiteX9" fmla="*/ 2282951 w 5280660"/>
              <a:gd name="connsiteY9" fmla="*/ 2885008 h 3886200"/>
              <a:gd name="connsiteX10" fmla="*/ 2137410 w 5280660"/>
              <a:gd name="connsiteY10" fmla="*/ 2480310 h 3886200"/>
              <a:gd name="connsiteX11" fmla="*/ 1863090 w 5280660"/>
              <a:gd name="connsiteY11" fmla="*/ 2205990 h 3886200"/>
              <a:gd name="connsiteX12" fmla="*/ 1565910 w 5280660"/>
              <a:gd name="connsiteY12" fmla="*/ 1840230 h 3886200"/>
              <a:gd name="connsiteX13" fmla="*/ 1097280 w 5280660"/>
              <a:gd name="connsiteY13" fmla="*/ 1554480 h 3886200"/>
              <a:gd name="connsiteX14" fmla="*/ 708660 w 5280660"/>
              <a:gd name="connsiteY14" fmla="*/ 1234440 h 3886200"/>
              <a:gd name="connsiteX15" fmla="*/ 457200 w 5280660"/>
              <a:gd name="connsiteY15" fmla="*/ 868680 h 3886200"/>
              <a:gd name="connsiteX16" fmla="*/ 114300 w 5280660"/>
              <a:gd name="connsiteY16" fmla="*/ 217170 h 3886200"/>
              <a:gd name="connsiteX17" fmla="*/ 0 w 5280660"/>
              <a:gd name="connsiteY17" fmla="*/ 0 h 3886200"/>
              <a:gd name="connsiteX0" fmla="*/ 5280660 w 5280660"/>
              <a:gd name="connsiteY0" fmla="*/ 3829050 h 3886200"/>
              <a:gd name="connsiteX1" fmla="*/ 5166360 w 5280660"/>
              <a:gd name="connsiteY1" fmla="*/ 3886200 h 3886200"/>
              <a:gd name="connsiteX2" fmla="*/ 4366260 w 5280660"/>
              <a:gd name="connsiteY2" fmla="*/ 3851910 h 3886200"/>
              <a:gd name="connsiteX3" fmla="*/ 4183380 w 5280660"/>
              <a:gd name="connsiteY3" fmla="*/ 3680460 h 3886200"/>
              <a:gd name="connsiteX4" fmla="*/ 3646170 w 5280660"/>
              <a:gd name="connsiteY4" fmla="*/ 3657600 h 3886200"/>
              <a:gd name="connsiteX5" fmla="*/ 3246120 w 5280660"/>
              <a:gd name="connsiteY5" fmla="*/ 3589020 h 3886200"/>
              <a:gd name="connsiteX6" fmla="*/ 2994660 w 5280660"/>
              <a:gd name="connsiteY6" fmla="*/ 3383280 h 3886200"/>
              <a:gd name="connsiteX7" fmla="*/ 2800350 w 5280660"/>
              <a:gd name="connsiteY7" fmla="*/ 3200400 h 3886200"/>
              <a:gd name="connsiteX8" fmla="*/ 2525204 w 5280660"/>
              <a:gd name="connsiteY8" fmla="*/ 3062863 h 3886200"/>
              <a:gd name="connsiteX9" fmla="*/ 2367091 w 5280660"/>
              <a:gd name="connsiteY9" fmla="*/ 3046409 h 3886200"/>
              <a:gd name="connsiteX10" fmla="*/ 2282951 w 5280660"/>
              <a:gd name="connsiteY10" fmla="*/ 2885008 h 3886200"/>
              <a:gd name="connsiteX11" fmla="*/ 2137410 w 5280660"/>
              <a:gd name="connsiteY11" fmla="*/ 2480310 h 3886200"/>
              <a:gd name="connsiteX12" fmla="*/ 1863090 w 5280660"/>
              <a:gd name="connsiteY12" fmla="*/ 2205990 h 3886200"/>
              <a:gd name="connsiteX13" fmla="*/ 1565910 w 5280660"/>
              <a:gd name="connsiteY13" fmla="*/ 1840230 h 3886200"/>
              <a:gd name="connsiteX14" fmla="*/ 1097280 w 5280660"/>
              <a:gd name="connsiteY14" fmla="*/ 1554480 h 3886200"/>
              <a:gd name="connsiteX15" fmla="*/ 708660 w 5280660"/>
              <a:gd name="connsiteY15" fmla="*/ 1234440 h 3886200"/>
              <a:gd name="connsiteX16" fmla="*/ 457200 w 5280660"/>
              <a:gd name="connsiteY16" fmla="*/ 868680 h 3886200"/>
              <a:gd name="connsiteX17" fmla="*/ 114300 w 5280660"/>
              <a:gd name="connsiteY17" fmla="*/ 217170 h 3886200"/>
              <a:gd name="connsiteX18" fmla="*/ 0 w 5280660"/>
              <a:gd name="connsiteY18" fmla="*/ 0 h 3886200"/>
              <a:gd name="connsiteX0" fmla="*/ 5280660 w 5280660"/>
              <a:gd name="connsiteY0" fmla="*/ 3829050 h 3886200"/>
              <a:gd name="connsiteX1" fmla="*/ 5166360 w 5280660"/>
              <a:gd name="connsiteY1" fmla="*/ 3886200 h 3886200"/>
              <a:gd name="connsiteX2" fmla="*/ 4366260 w 5280660"/>
              <a:gd name="connsiteY2" fmla="*/ 3851910 h 3886200"/>
              <a:gd name="connsiteX3" fmla="*/ 4183380 w 5280660"/>
              <a:gd name="connsiteY3" fmla="*/ 3680460 h 3886200"/>
              <a:gd name="connsiteX4" fmla="*/ 3646170 w 5280660"/>
              <a:gd name="connsiteY4" fmla="*/ 3657600 h 3886200"/>
              <a:gd name="connsiteX5" fmla="*/ 3246120 w 5280660"/>
              <a:gd name="connsiteY5" fmla="*/ 3589020 h 3886200"/>
              <a:gd name="connsiteX6" fmla="*/ 2994660 w 5280660"/>
              <a:gd name="connsiteY6" fmla="*/ 3383280 h 3886200"/>
              <a:gd name="connsiteX7" fmla="*/ 2769705 w 5280660"/>
              <a:gd name="connsiteY7" fmla="*/ 3310932 h 3886200"/>
              <a:gd name="connsiteX8" fmla="*/ 2525204 w 5280660"/>
              <a:gd name="connsiteY8" fmla="*/ 3062863 h 3886200"/>
              <a:gd name="connsiteX9" fmla="*/ 2367091 w 5280660"/>
              <a:gd name="connsiteY9" fmla="*/ 3046409 h 3886200"/>
              <a:gd name="connsiteX10" fmla="*/ 2282951 w 5280660"/>
              <a:gd name="connsiteY10" fmla="*/ 2885008 h 3886200"/>
              <a:gd name="connsiteX11" fmla="*/ 2137410 w 5280660"/>
              <a:gd name="connsiteY11" fmla="*/ 2480310 h 3886200"/>
              <a:gd name="connsiteX12" fmla="*/ 1863090 w 5280660"/>
              <a:gd name="connsiteY12" fmla="*/ 2205990 h 3886200"/>
              <a:gd name="connsiteX13" fmla="*/ 1565910 w 5280660"/>
              <a:gd name="connsiteY13" fmla="*/ 1840230 h 3886200"/>
              <a:gd name="connsiteX14" fmla="*/ 1097280 w 5280660"/>
              <a:gd name="connsiteY14" fmla="*/ 1554480 h 3886200"/>
              <a:gd name="connsiteX15" fmla="*/ 708660 w 5280660"/>
              <a:gd name="connsiteY15" fmla="*/ 1234440 h 3886200"/>
              <a:gd name="connsiteX16" fmla="*/ 457200 w 5280660"/>
              <a:gd name="connsiteY16" fmla="*/ 868680 h 3886200"/>
              <a:gd name="connsiteX17" fmla="*/ 114300 w 5280660"/>
              <a:gd name="connsiteY17" fmla="*/ 217170 h 3886200"/>
              <a:gd name="connsiteX18" fmla="*/ 0 w 5280660"/>
              <a:gd name="connsiteY18" fmla="*/ 0 h 3886200"/>
              <a:gd name="connsiteX0" fmla="*/ 5280660 w 5280660"/>
              <a:gd name="connsiteY0" fmla="*/ 3829050 h 3886200"/>
              <a:gd name="connsiteX1" fmla="*/ 5166360 w 5280660"/>
              <a:gd name="connsiteY1" fmla="*/ 3886200 h 3886200"/>
              <a:gd name="connsiteX2" fmla="*/ 4366260 w 5280660"/>
              <a:gd name="connsiteY2" fmla="*/ 3851910 h 3886200"/>
              <a:gd name="connsiteX3" fmla="*/ 4183380 w 5280660"/>
              <a:gd name="connsiteY3" fmla="*/ 3680460 h 3886200"/>
              <a:gd name="connsiteX4" fmla="*/ 3646170 w 5280660"/>
              <a:gd name="connsiteY4" fmla="*/ 3657600 h 3886200"/>
              <a:gd name="connsiteX5" fmla="*/ 3246120 w 5280660"/>
              <a:gd name="connsiteY5" fmla="*/ 3589020 h 3886200"/>
              <a:gd name="connsiteX6" fmla="*/ 2994660 w 5280660"/>
              <a:gd name="connsiteY6" fmla="*/ 3383280 h 3886200"/>
              <a:gd name="connsiteX7" fmla="*/ 2769705 w 5280660"/>
              <a:gd name="connsiteY7" fmla="*/ 3310932 h 3886200"/>
              <a:gd name="connsiteX8" fmla="*/ 2525204 w 5280660"/>
              <a:gd name="connsiteY8" fmla="*/ 3062863 h 3886200"/>
              <a:gd name="connsiteX9" fmla="*/ 2367091 w 5280660"/>
              <a:gd name="connsiteY9" fmla="*/ 3046409 h 3886200"/>
              <a:gd name="connsiteX10" fmla="*/ 2282951 w 5280660"/>
              <a:gd name="connsiteY10" fmla="*/ 2885008 h 3886200"/>
              <a:gd name="connsiteX11" fmla="*/ 2137410 w 5280660"/>
              <a:gd name="connsiteY11" fmla="*/ 2480310 h 3886200"/>
              <a:gd name="connsiteX12" fmla="*/ 1863090 w 5280660"/>
              <a:gd name="connsiteY12" fmla="*/ 2205990 h 3886200"/>
              <a:gd name="connsiteX13" fmla="*/ 1565910 w 5280660"/>
              <a:gd name="connsiteY13" fmla="*/ 1840230 h 3886200"/>
              <a:gd name="connsiteX14" fmla="*/ 1097280 w 5280660"/>
              <a:gd name="connsiteY14" fmla="*/ 1554480 h 3886200"/>
              <a:gd name="connsiteX15" fmla="*/ 723601 w 5280660"/>
              <a:gd name="connsiteY15" fmla="*/ 1199271 h 3886200"/>
              <a:gd name="connsiteX16" fmla="*/ 457200 w 5280660"/>
              <a:gd name="connsiteY16" fmla="*/ 868680 h 3886200"/>
              <a:gd name="connsiteX17" fmla="*/ 114300 w 5280660"/>
              <a:gd name="connsiteY17" fmla="*/ 217170 h 3886200"/>
              <a:gd name="connsiteX18" fmla="*/ 0 w 5280660"/>
              <a:gd name="connsiteY18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80660" h="3886200">
                <a:moveTo>
                  <a:pt x="5280660" y="3829050"/>
                </a:moveTo>
                <a:lnTo>
                  <a:pt x="5166360" y="3886200"/>
                </a:lnTo>
                <a:lnTo>
                  <a:pt x="4366260" y="3851910"/>
                </a:lnTo>
                <a:lnTo>
                  <a:pt x="4183380" y="3680460"/>
                </a:lnTo>
                <a:lnTo>
                  <a:pt x="3646170" y="3657600"/>
                </a:lnTo>
                <a:lnTo>
                  <a:pt x="3246120" y="3589020"/>
                </a:lnTo>
                <a:lnTo>
                  <a:pt x="2994660" y="3383280"/>
                </a:lnTo>
                <a:lnTo>
                  <a:pt x="2769705" y="3310932"/>
                </a:lnTo>
                <a:lnTo>
                  <a:pt x="2525204" y="3062863"/>
                </a:lnTo>
                <a:lnTo>
                  <a:pt x="2367091" y="3046409"/>
                </a:lnTo>
                <a:lnTo>
                  <a:pt x="2282951" y="2885008"/>
                </a:lnTo>
                <a:lnTo>
                  <a:pt x="2137410" y="2480310"/>
                </a:lnTo>
                <a:lnTo>
                  <a:pt x="1863090" y="2205990"/>
                </a:lnTo>
                <a:lnTo>
                  <a:pt x="1565910" y="1840230"/>
                </a:lnTo>
                <a:lnTo>
                  <a:pt x="1097280" y="1554480"/>
                </a:lnTo>
                <a:lnTo>
                  <a:pt x="723601" y="1199271"/>
                </a:lnTo>
                <a:lnTo>
                  <a:pt x="457200" y="868680"/>
                </a:lnTo>
                <a:lnTo>
                  <a:pt x="114300" y="217170"/>
                </a:lnTo>
                <a:lnTo>
                  <a:pt x="0" y="0"/>
                </a:lnTo>
              </a:path>
            </a:pathLst>
          </a:custGeom>
          <a:ln w="98425">
            <a:solidFill>
              <a:srgbClr val="FF99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6C92CE0-0D3D-E9EF-ECC1-3AA622CF2572}"/>
              </a:ext>
            </a:extLst>
          </p:cNvPr>
          <p:cNvSpPr/>
          <p:nvPr/>
        </p:nvSpPr>
        <p:spPr>
          <a:xfrm>
            <a:off x="2035175" y="-11113"/>
            <a:ext cx="5645150" cy="4229101"/>
          </a:xfrm>
          <a:custGeom>
            <a:avLst/>
            <a:gdLst>
              <a:gd name="connsiteX0" fmla="*/ 5646420 w 5646420"/>
              <a:gd name="connsiteY0" fmla="*/ 4229100 h 4229100"/>
              <a:gd name="connsiteX1" fmla="*/ 5429250 w 5646420"/>
              <a:gd name="connsiteY1" fmla="*/ 4057650 h 4229100"/>
              <a:gd name="connsiteX2" fmla="*/ 5097780 w 5646420"/>
              <a:gd name="connsiteY2" fmla="*/ 4069080 h 4229100"/>
              <a:gd name="connsiteX3" fmla="*/ 4743450 w 5646420"/>
              <a:gd name="connsiteY3" fmla="*/ 3977640 h 4229100"/>
              <a:gd name="connsiteX4" fmla="*/ 4583430 w 5646420"/>
              <a:gd name="connsiteY4" fmla="*/ 3886200 h 4229100"/>
              <a:gd name="connsiteX5" fmla="*/ 4000500 w 5646420"/>
              <a:gd name="connsiteY5" fmla="*/ 3817620 h 4229100"/>
              <a:gd name="connsiteX6" fmla="*/ 3749040 w 5646420"/>
              <a:gd name="connsiteY6" fmla="*/ 3783330 h 4229100"/>
              <a:gd name="connsiteX7" fmla="*/ 3566160 w 5646420"/>
              <a:gd name="connsiteY7" fmla="*/ 3623310 h 4229100"/>
              <a:gd name="connsiteX8" fmla="*/ 3394710 w 5646420"/>
              <a:gd name="connsiteY8" fmla="*/ 3371850 h 4229100"/>
              <a:gd name="connsiteX9" fmla="*/ 3257550 w 5646420"/>
              <a:gd name="connsiteY9" fmla="*/ 3028950 h 4229100"/>
              <a:gd name="connsiteX10" fmla="*/ 3188970 w 5646420"/>
              <a:gd name="connsiteY10" fmla="*/ 2754630 h 4229100"/>
              <a:gd name="connsiteX11" fmla="*/ 2800350 w 5646420"/>
              <a:gd name="connsiteY11" fmla="*/ 2766060 h 4229100"/>
              <a:gd name="connsiteX12" fmla="*/ 2251710 w 5646420"/>
              <a:gd name="connsiteY12" fmla="*/ 2674620 h 4229100"/>
              <a:gd name="connsiteX13" fmla="*/ 1794510 w 5646420"/>
              <a:gd name="connsiteY13" fmla="*/ 2491740 h 4229100"/>
              <a:gd name="connsiteX14" fmla="*/ 1520190 w 5646420"/>
              <a:gd name="connsiteY14" fmla="*/ 2308860 h 4229100"/>
              <a:gd name="connsiteX15" fmla="*/ 1325880 w 5646420"/>
              <a:gd name="connsiteY15" fmla="*/ 2343150 h 4229100"/>
              <a:gd name="connsiteX16" fmla="*/ 1257300 w 5646420"/>
              <a:gd name="connsiteY16" fmla="*/ 1897380 h 4229100"/>
              <a:gd name="connsiteX17" fmla="*/ 880110 w 5646420"/>
              <a:gd name="connsiteY17" fmla="*/ 1520190 h 4229100"/>
              <a:gd name="connsiteX18" fmla="*/ 674370 w 5646420"/>
              <a:gd name="connsiteY18" fmla="*/ 1154430 h 4229100"/>
              <a:gd name="connsiteX19" fmla="*/ 594360 w 5646420"/>
              <a:gd name="connsiteY19" fmla="*/ 811530 h 4229100"/>
              <a:gd name="connsiteX20" fmla="*/ 365760 w 5646420"/>
              <a:gd name="connsiteY20" fmla="*/ 697230 h 4229100"/>
              <a:gd name="connsiteX21" fmla="*/ 365760 w 5646420"/>
              <a:gd name="connsiteY21" fmla="*/ 468630 h 4229100"/>
              <a:gd name="connsiteX22" fmla="*/ 137160 w 5646420"/>
              <a:gd name="connsiteY22" fmla="*/ 114300 h 4229100"/>
              <a:gd name="connsiteX23" fmla="*/ 0 w 5646420"/>
              <a:gd name="connsiteY23" fmla="*/ 0 h 4229100"/>
              <a:gd name="connsiteX0" fmla="*/ 5646420 w 5646420"/>
              <a:gd name="connsiteY0" fmla="*/ 4229100 h 4229100"/>
              <a:gd name="connsiteX1" fmla="*/ 5429250 w 5646420"/>
              <a:gd name="connsiteY1" fmla="*/ 4057650 h 4229100"/>
              <a:gd name="connsiteX2" fmla="*/ 5097780 w 5646420"/>
              <a:gd name="connsiteY2" fmla="*/ 4069080 h 4229100"/>
              <a:gd name="connsiteX3" fmla="*/ 4743450 w 5646420"/>
              <a:gd name="connsiteY3" fmla="*/ 3977640 h 4229100"/>
              <a:gd name="connsiteX4" fmla="*/ 4583430 w 5646420"/>
              <a:gd name="connsiteY4" fmla="*/ 3886200 h 4229100"/>
              <a:gd name="connsiteX5" fmla="*/ 4000500 w 5646420"/>
              <a:gd name="connsiteY5" fmla="*/ 3817620 h 4229100"/>
              <a:gd name="connsiteX6" fmla="*/ 3749040 w 5646420"/>
              <a:gd name="connsiteY6" fmla="*/ 3783330 h 4229100"/>
              <a:gd name="connsiteX7" fmla="*/ 3566160 w 5646420"/>
              <a:gd name="connsiteY7" fmla="*/ 3623310 h 4229100"/>
              <a:gd name="connsiteX8" fmla="*/ 3394710 w 5646420"/>
              <a:gd name="connsiteY8" fmla="*/ 3371850 h 4229100"/>
              <a:gd name="connsiteX9" fmla="*/ 3257550 w 5646420"/>
              <a:gd name="connsiteY9" fmla="*/ 3028950 h 4229100"/>
              <a:gd name="connsiteX10" fmla="*/ 3146816 w 5646420"/>
              <a:gd name="connsiteY10" fmla="*/ 2864166 h 4229100"/>
              <a:gd name="connsiteX11" fmla="*/ 2800350 w 5646420"/>
              <a:gd name="connsiteY11" fmla="*/ 2766060 h 4229100"/>
              <a:gd name="connsiteX12" fmla="*/ 2251710 w 5646420"/>
              <a:gd name="connsiteY12" fmla="*/ 2674620 h 4229100"/>
              <a:gd name="connsiteX13" fmla="*/ 1794510 w 5646420"/>
              <a:gd name="connsiteY13" fmla="*/ 2491740 h 4229100"/>
              <a:gd name="connsiteX14" fmla="*/ 1520190 w 5646420"/>
              <a:gd name="connsiteY14" fmla="*/ 2308860 h 4229100"/>
              <a:gd name="connsiteX15" fmla="*/ 1325880 w 5646420"/>
              <a:gd name="connsiteY15" fmla="*/ 2343150 h 4229100"/>
              <a:gd name="connsiteX16" fmla="*/ 1257300 w 5646420"/>
              <a:gd name="connsiteY16" fmla="*/ 1897380 h 4229100"/>
              <a:gd name="connsiteX17" fmla="*/ 880110 w 5646420"/>
              <a:gd name="connsiteY17" fmla="*/ 1520190 h 4229100"/>
              <a:gd name="connsiteX18" fmla="*/ 674370 w 5646420"/>
              <a:gd name="connsiteY18" fmla="*/ 1154430 h 4229100"/>
              <a:gd name="connsiteX19" fmla="*/ 594360 w 5646420"/>
              <a:gd name="connsiteY19" fmla="*/ 811530 h 4229100"/>
              <a:gd name="connsiteX20" fmla="*/ 365760 w 5646420"/>
              <a:gd name="connsiteY20" fmla="*/ 697230 h 4229100"/>
              <a:gd name="connsiteX21" fmla="*/ 365760 w 5646420"/>
              <a:gd name="connsiteY21" fmla="*/ 468630 h 4229100"/>
              <a:gd name="connsiteX22" fmla="*/ 137160 w 5646420"/>
              <a:gd name="connsiteY22" fmla="*/ 114300 h 4229100"/>
              <a:gd name="connsiteX23" fmla="*/ 0 w 5646420"/>
              <a:gd name="connsiteY23" fmla="*/ 0 h 4229100"/>
              <a:gd name="connsiteX0" fmla="*/ 5646420 w 5646420"/>
              <a:gd name="connsiteY0" fmla="*/ 4229100 h 4229100"/>
              <a:gd name="connsiteX1" fmla="*/ 5429250 w 5646420"/>
              <a:gd name="connsiteY1" fmla="*/ 4057650 h 4229100"/>
              <a:gd name="connsiteX2" fmla="*/ 5097780 w 5646420"/>
              <a:gd name="connsiteY2" fmla="*/ 4069080 h 4229100"/>
              <a:gd name="connsiteX3" fmla="*/ 4743450 w 5646420"/>
              <a:gd name="connsiteY3" fmla="*/ 3977640 h 4229100"/>
              <a:gd name="connsiteX4" fmla="*/ 4583430 w 5646420"/>
              <a:gd name="connsiteY4" fmla="*/ 3886200 h 4229100"/>
              <a:gd name="connsiteX5" fmla="*/ 4000500 w 5646420"/>
              <a:gd name="connsiteY5" fmla="*/ 3817620 h 4229100"/>
              <a:gd name="connsiteX6" fmla="*/ 3749040 w 5646420"/>
              <a:gd name="connsiteY6" fmla="*/ 3783330 h 4229100"/>
              <a:gd name="connsiteX7" fmla="*/ 3566160 w 5646420"/>
              <a:gd name="connsiteY7" fmla="*/ 3623310 h 4229100"/>
              <a:gd name="connsiteX8" fmla="*/ 3394710 w 5646420"/>
              <a:gd name="connsiteY8" fmla="*/ 3371850 h 4229100"/>
              <a:gd name="connsiteX9" fmla="*/ 3257550 w 5646420"/>
              <a:gd name="connsiteY9" fmla="*/ 3028950 h 4229100"/>
              <a:gd name="connsiteX10" fmla="*/ 3146816 w 5646420"/>
              <a:gd name="connsiteY10" fmla="*/ 2864166 h 4229100"/>
              <a:gd name="connsiteX11" fmla="*/ 2753344 w 5646420"/>
              <a:gd name="connsiteY11" fmla="*/ 2827971 h 4229100"/>
              <a:gd name="connsiteX12" fmla="*/ 2251710 w 5646420"/>
              <a:gd name="connsiteY12" fmla="*/ 2674620 h 4229100"/>
              <a:gd name="connsiteX13" fmla="*/ 1794510 w 5646420"/>
              <a:gd name="connsiteY13" fmla="*/ 2491740 h 4229100"/>
              <a:gd name="connsiteX14" fmla="*/ 1520190 w 5646420"/>
              <a:gd name="connsiteY14" fmla="*/ 2308860 h 4229100"/>
              <a:gd name="connsiteX15" fmla="*/ 1325880 w 5646420"/>
              <a:gd name="connsiteY15" fmla="*/ 2343150 h 4229100"/>
              <a:gd name="connsiteX16" fmla="*/ 1257300 w 5646420"/>
              <a:gd name="connsiteY16" fmla="*/ 1897380 h 4229100"/>
              <a:gd name="connsiteX17" fmla="*/ 880110 w 5646420"/>
              <a:gd name="connsiteY17" fmla="*/ 1520190 h 4229100"/>
              <a:gd name="connsiteX18" fmla="*/ 674370 w 5646420"/>
              <a:gd name="connsiteY18" fmla="*/ 1154430 h 4229100"/>
              <a:gd name="connsiteX19" fmla="*/ 594360 w 5646420"/>
              <a:gd name="connsiteY19" fmla="*/ 811530 h 4229100"/>
              <a:gd name="connsiteX20" fmla="*/ 365760 w 5646420"/>
              <a:gd name="connsiteY20" fmla="*/ 697230 h 4229100"/>
              <a:gd name="connsiteX21" fmla="*/ 365760 w 5646420"/>
              <a:gd name="connsiteY21" fmla="*/ 468630 h 4229100"/>
              <a:gd name="connsiteX22" fmla="*/ 137160 w 5646420"/>
              <a:gd name="connsiteY22" fmla="*/ 114300 h 4229100"/>
              <a:gd name="connsiteX23" fmla="*/ 0 w 5646420"/>
              <a:gd name="connsiteY23" fmla="*/ 0 h 4229100"/>
              <a:gd name="connsiteX0" fmla="*/ 5646420 w 5646420"/>
              <a:gd name="connsiteY0" fmla="*/ 4229100 h 4229100"/>
              <a:gd name="connsiteX1" fmla="*/ 5429250 w 5646420"/>
              <a:gd name="connsiteY1" fmla="*/ 4057650 h 4229100"/>
              <a:gd name="connsiteX2" fmla="*/ 5097780 w 5646420"/>
              <a:gd name="connsiteY2" fmla="*/ 4069080 h 4229100"/>
              <a:gd name="connsiteX3" fmla="*/ 4743450 w 5646420"/>
              <a:gd name="connsiteY3" fmla="*/ 3977640 h 4229100"/>
              <a:gd name="connsiteX4" fmla="*/ 4583430 w 5646420"/>
              <a:gd name="connsiteY4" fmla="*/ 3886200 h 4229100"/>
              <a:gd name="connsiteX5" fmla="*/ 4000500 w 5646420"/>
              <a:gd name="connsiteY5" fmla="*/ 3817620 h 4229100"/>
              <a:gd name="connsiteX6" fmla="*/ 3749040 w 5646420"/>
              <a:gd name="connsiteY6" fmla="*/ 3783330 h 4229100"/>
              <a:gd name="connsiteX7" fmla="*/ 3566160 w 5646420"/>
              <a:gd name="connsiteY7" fmla="*/ 3623310 h 4229100"/>
              <a:gd name="connsiteX8" fmla="*/ 3394710 w 5646420"/>
              <a:gd name="connsiteY8" fmla="*/ 3371850 h 4229100"/>
              <a:gd name="connsiteX9" fmla="*/ 3257550 w 5646420"/>
              <a:gd name="connsiteY9" fmla="*/ 3028950 h 4229100"/>
              <a:gd name="connsiteX10" fmla="*/ 3146816 w 5646420"/>
              <a:gd name="connsiteY10" fmla="*/ 2864166 h 4229100"/>
              <a:gd name="connsiteX11" fmla="*/ 2909859 w 5646420"/>
              <a:gd name="connsiteY11" fmla="*/ 2816375 h 4229100"/>
              <a:gd name="connsiteX12" fmla="*/ 2753344 w 5646420"/>
              <a:gd name="connsiteY12" fmla="*/ 2827971 h 4229100"/>
              <a:gd name="connsiteX13" fmla="*/ 2251710 w 5646420"/>
              <a:gd name="connsiteY13" fmla="*/ 2674620 h 4229100"/>
              <a:gd name="connsiteX14" fmla="*/ 1794510 w 5646420"/>
              <a:gd name="connsiteY14" fmla="*/ 2491740 h 4229100"/>
              <a:gd name="connsiteX15" fmla="*/ 1520190 w 5646420"/>
              <a:gd name="connsiteY15" fmla="*/ 2308860 h 4229100"/>
              <a:gd name="connsiteX16" fmla="*/ 1325880 w 5646420"/>
              <a:gd name="connsiteY16" fmla="*/ 2343150 h 4229100"/>
              <a:gd name="connsiteX17" fmla="*/ 1257300 w 5646420"/>
              <a:gd name="connsiteY17" fmla="*/ 1897380 h 4229100"/>
              <a:gd name="connsiteX18" fmla="*/ 880110 w 5646420"/>
              <a:gd name="connsiteY18" fmla="*/ 1520190 h 4229100"/>
              <a:gd name="connsiteX19" fmla="*/ 674370 w 5646420"/>
              <a:gd name="connsiteY19" fmla="*/ 1154430 h 4229100"/>
              <a:gd name="connsiteX20" fmla="*/ 594360 w 5646420"/>
              <a:gd name="connsiteY20" fmla="*/ 811530 h 4229100"/>
              <a:gd name="connsiteX21" fmla="*/ 365760 w 5646420"/>
              <a:gd name="connsiteY21" fmla="*/ 697230 h 4229100"/>
              <a:gd name="connsiteX22" fmla="*/ 365760 w 5646420"/>
              <a:gd name="connsiteY22" fmla="*/ 468630 h 4229100"/>
              <a:gd name="connsiteX23" fmla="*/ 137160 w 5646420"/>
              <a:gd name="connsiteY23" fmla="*/ 114300 h 4229100"/>
              <a:gd name="connsiteX24" fmla="*/ 0 w 5646420"/>
              <a:gd name="connsiteY24" fmla="*/ 0 h 4229100"/>
              <a:gd name="connsiteX0" fmla="*/ 5646420 w 5646420"/>
              <a:gd name="connsiteY0" fmla="*/ 4229100 h 4229100"/>
              <a:gd name="connsiteX1" fmla="*/ 5429250 w 5646420"/>
              <a:gd name="connsiteY1" fmla="*/ 4057650 h 4229100"/>
              <a:gd name="connsiteX2" fmla="*/ 5097780 w 5646420"/>
              <a:gd name="connsiteY2" fmla="*/ 4069080 h 4229100"/>
              <a:gd name="connsiteX3" fmla="*/ 4743450 w 5646420"/>
              <a:gd name="connsiteY3" fmla="*/ 3977640 h 4229100"/>
              <a:gd name="connsiteX4" fmla="*/ 4583430 w 5646420"/>
              <a:gd name="connsiteY4" fmla="*/ 3886200 h 4229100"/>
              <a:gd name="connsiteX5" fmla="*/ 4000500 w 5646420"/>
              <a:gd name="connsiteY5" fmla="*/ 3817620 h 4229100"/>
              <a:gd name="connsiteX6" fmla="*/ 3749040 w 5646420"/>
              <a:gd name="connsiteY6" fmla="*/ 3783330 h 4229100"/>
              <a:gd name="connsiteX7" fmla="*/ 3566160 w 5646420"/>
              <a:gd name="connsiteY7" fmla="*/ 3623310 h 4229100"/>
              <a:gd name="connsiteX8" fmla="*/ 3394710 w 5646420"/>
              <a:gd name="connsiteY8" fmla="*/ 3371850 h 4229100"/>
              <a:gd name="connsiteX9" fmla="*/ 3257550 w 5646420"/>
              <a:gd name="connsiteY9" fmla="*/ 3028950 h 4229100"/>
              <a:gd name="connsiteX10" fmla="*/ 3146816 w 5646420"/>
              <a:gd name="connsiteY10" fmla="*/ 2864166 h 4229100"/>
              <a:gd name="connsiteX11" fmla="*/ 2909859 w 5646420"/>
              <a:gd name="connsiteY11" fmla="*/ 2816375 h 4229100"/>
              <a:gd name="connsiteX12" fmla="*/ 2733272 w 5646420"/>
              <a:gd name="connsiteY12" fmla="*/ 2707981 h 4229100"/>
              <a:gd name="connsiteX13" fmla="*/ 2251710 w 5646420"/>
              <a:gd name="connsiteY13" fmla="*/ 2674620 h 4229100"/>
              <a:gd name="connsiteX14" fmla="*/ 1794510 w 5646420"/>
              <a:gd name="connsiteY14" fmla="*/ 2491740 h 4229100"/>
              <a:gd name="connsiteX15" fmla="*/ 1520190 w 5646420"/>
              <a:gd name="connsiteY15" fmla="*/ 2308860 h 4229100"/>
              <a:gd name="connsiteX16" fmla="*/ 1325880 w 5646420"/>
              <a:gd name="connsiteY16" fmla="*/ 2343150 h 4229100"/>
              <a:gd name="connsiteX17" fmla="*/ 1257300 w 5646420"/>
              <a:gd name="connsiteY17" fmla="*/ 1897380 h 4229100"/>
              <a:gd name="connsiteX18" fmla="*/ 880110 w 5646420"/>
              <a:gd name="connsiteY18" fmla="*/ 1520190 h 4229100"/>
              <a:gd name="connsiteX19" fmla="*/ 674370 w 5646420"/>
              <a:gd name="connsiteY19" fmla="*/ 1154430 h 4229100"/>
              <a:gd name="connsiteX20" fmla="*/ 594360 w 5646420"/>
              <a:gd name="connsiteY20" fmla="*/ 811530 h 4229100"/>
              <a:gd name="connsiteX21" fmla="*/ 365760 w 5646420"/>
              <a:gd name="connsiteY21" fmla="*/ 697230 h 4229100"/>
              <a:gd name="connsiteX22" fmla="*/ 365760 w 5646420"/>
              <a:gd name="connsiteY22" fmla="*/ 468630 h 4229100"/>
              <a:gd name="connsiteX23" fmla="*/ 137160 w 5646420"/>
              <a:gd name="connsiteY23" fmla="*/ 114300 h 4229100"/>
              <a:gd name="connsiteX24" fmla="*/ 0 w 5646420"/>
              <a:gd name="connsiteY24" fmla="*/ 0 h 4229100"/>
              <a:gd name="connsiteX0" fmla="*/ 5646420 w 5646420"/>
              <a:gd name="connsiteY0" fmla="*/ 4229100 h 4229100"/>
              <a:gd name="connsiteX1" fmla="*/ 5429250 w 5646420"/>
              <a:gd name="connsiteY1" fmla="*/ 4057650 h 4229100"/>
              <a:gd name="connsiteX2" fmla="*/ 5097780 w 5646420"/>
              <a:gd name="connsiteY2" fmla="*/ 4069080 h 4229100"/>
              <a:gd name="connsiteX3" fmla="*/ 4743450 w 5646420"/>
              <a:gd name="connsiteY3" fmla="*/ 3977640 h 4229100"/>
              <a:gd name="connsiteX4" fmla="*/ 4583430 w 5646420"/>
              <a:gd name="connsiteY4" fmla="*/ 3886200 h 4229100"/>
              <a:gd name="connsiteX5" fmla="*/ 4000500 w 5646420"/>
              <a:gd name="connsiteY5" fmla="*/ 3817620 h 4229100"/>
              <a:gd name="connsiteX6" fmla="*/ 3749040 w 5646420"/>
              <a:gd name="connsiteY6" fmla="*/ 3783330 h 4229100"/>
              <a:gd name="connsiteX7" fmla="*/ 3566160 w 5646420"/>
              <a:gd name="connsiteY7" fmla="*/ 3623310 h 4229100"/>
              <a:gd name="connsiteX8" fmla="*/ 3394710 w 5646420"/>
              <a:gd name="connsiteY8" fmla="*/ 3371850 h 4229100"/>
              <a:gd name="connsiteX9" fmla="*/ 3257550 w 5646420"/>
              <a:gd name="connsiteY9" fmla="*/ 3028950 h 4229100"/>
              <a:gd name="connsiteX10" fmla="*/ 3146816 w 5646420"/>
              <a:gd name="connsiteY10" fmla="*/ 2864166 h 4229100"/>
              <a:gd name="connsiteX11" fmla="*/ 2909859 w 5646420"/>
              <a:gd name="connsiteY11" fmla="*/ 2816375 h 4229100"/>
              <a:gd name="connsiteX12" fmla="*/ 2733272 w 5646420"/>
              <a:gd name="connsiteY12" fmla="*/ 2707981 h 4229100"/>
              <a:gd name="connsiteX13" fmla="*/ 2310156 w 5646420"/>
              <a:gd name="connsiteY13" fmla="*/ 2596006 h 4229100"/>
              <a:gd name="connsiteX14" fmla="*/ 1794510 w 5646420"/>
              <a:gd name="connsiteY14" fmla="*/ 2491740 h 4229100"/>
              <a:gd name="connsiteX15" fmla="*/ 1520190 w 5646420"/>
              <a:gd name="connsiteY15" fmla="*/ 2308860 h 4229100"/>
              <a:gd name="connsiteX16" fmla="*/ 1325880 w 5646420"/>
              <a:gd name="connsiteY16" fmla="*/ 2343150 h 4229100"/>
              <a:gd name="connsiteX17" fmla="*/ 1257300 w 5646420"/>
              <a:gd name="connsiteY17" fmla="*/ 1897380 h 4229100"/>
              <a:gd name="connsiteX18" fmla="*/ 880110 w 5646420"/>
              <a:gd name="connsiteY18" fmla="*/ 1520190 h 4229100"/>
              <a:gd name="connsiteX19" fmla="*/ 674370 w 5646420"/>
              <a:gd name="connsiteY19" fmla="*/ 1154430 h 4229100"/>
              <a:gd name="connsiteX20" fmla="*/ 594360 w 5646420"/>
              <a:gd name="connsiteY20" fmla="*/ 811530 h 4229100"/>
              <a:gd name="connsiteX21" fmla="*/ 365760 w 5646420"/>
              <a:gd name="connsiteY21" fmla="*/ 697230 h 4229100"/>
              <a:gd name="connsiteX22" fmla="*/ 365760 w 5646420"/>
              <a:gd name="connsiteY22" fmla="*/ 468630 h 4229100"/>
              <a:gd name="connsiteX23" fmla="*/ 137160 w 5646420"/>
              <a:gd name="connsiteY23" fmla="*/ 114300 h 4229100"/>
              <a:gd name="connsiteX24" fmla="*/ 0 w 5646420"/>
              <a:gd name="connsiteY24" fmla="*/ 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46420" h="4229100">
                <a:moveTo>
                  <a:pt x="5646420" y="4229100"/>
                </a:moveTo>
                <a:lnTo>
                  <a:pt x="5429250" y="4057650"/>
                </a:lnTo>
                <a:lnTo>
                  <a:pt x="5097780" y="4069080"/>
                </a:lnTo>
                <a:lnTo>
                  <a:pt x="4743450" y="3977640"/>
                </a:lnTo>
                <a:lnTo>
                  <a:pt x="4583430" y="3886200"/>
                </a:lnTo>
                <a:lnTo>
                  <a:pt x="4000500" y="3817620"/>
                </a:lnTo>
                <a:lnTo>
                  <a:pt x="3749040" y="3783330"/>
                </a:lnTo>
                <a:lnTo>
                  <a:pt x="3566160" y="3623310"/>
                </a:lnTo>
                <a:lnTo>
                  <a:pt x="3394710" y="3371850"/>
                </a:lnTo>
                <a:lnTo>
                  <a:pt x="3257550" y="3028950"/>
                </a:lnTo>
                <a:lnTo>
                  <a:pt x="3146816" y="2864166"/>
                </a:lnTo>
                <a:lnTo>
                  <a:pt x="2909859" y="2816375"/>
                </a:lnTo>
                <a:lnTo>
                  <a:pt x="2733272" y="2707981"/>
                </a:lnTo>
                <a:lnTo>
                  <a:pt x="2310156" y="2596006"/>
                </a:lnTo>
                <a:lnTo>
                  <a:pt x="1794510" y="2491740"/>
                </a:lnTo>
                <a:lnTo>
                  <a:pt x="1520190" y="2308860"/>
                </a:lnTo>
                <a:lnTo>
                  <a:pt x="1325880" y="2343150"/>
                </a:lnTo>
                <a:lnTo>
                  <a:pt x="1257300" y="1897380"/>
                </a:lnTo>
                <a:lnTo>
                  <a:pt x="880110" y="1520190"/>
                </a:lnTo>
                <a:lnTo>
                  <a:pt x="674370" y="1154430"/>
                </a:lnTo>
                <a:lnTo>
                  <a:pt x="594360" y="811530"/>
                </a:lnTo>
                <a:lnTo>
                  <a:pt x="365760" y="697230"/>
                </a:lnTo>
                <a:lnTo>
                  <a:pt x="365760" y="468630"/>
                </a:lnTo>
                <a:lnTo>
                  <a:pt x="137160" y="114300"/>
                </a:lnTo>
                <a:lnTo>
                  <a:pt x="0" y="0"/>
                </a:lnTo>
              </a:path>
            </a:pathLst>
          </a:custGeom>
          <a:ln w="101600">
            <a:solidFill>
              <a:srgbClr val="0070C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FEDBB188-9A95-DAD1-BE97-CBFB6E31B9A5}"/>
              </a:ext>
            </a:extLst>
          </p:cNvPr>
          <p:cNvSpPr/>
          <p:nvPr/>
        </p:nvSpPr>
        <p:spPr>
          <a:xfrm>
            <a:off x="3562350" y="3048000"/>
            <a:ext cx="1009650" cy="790575"/>
          </a:xfrm>
          <a:custGeom>
            <a:avLst/>
            <a:gdLst>
              <a:gd name="connsiteX0" fmla="*/ 613775 w 613775"/>
              <a:gd name="connsiteY0" fmla="*/ 2367420 h 2367420"/>
              <a:gd name="connsiteX1" fmla="*/ 463463 w 613775"/>
              <a:gd name="connsiteY1" fmla="*/ 1691014 h 2367420"/>
              <a:gd name="connsiteX2" fmla="*/ 200416 w 613775"/>
              <a:gd name="connsiteY2" fmla="*/ 538620 h 2367420"/>
              <a:gd name="connsiteX3" fmla="*/ 0 w 613775"/>
              <a:gd name="connsiteY3" fmla="*/ 0 h 2367420"/>
              <a:gd name="connsiteX0" fmla="*/ 1678487 w 1678487"/>
              <a:gd name="connsiteY0" fmla="*/ 2367420 h 2367420"/>
              <a:gd name="connsiteX1" fmla="*/ 0 w 1678487"/>
              <a:gd name="connsiteY1" fmla="*/ 1653436 h 2367420"/>
              <a:gd name="connsiteX2" fmla="*/ 1265128 w 1678487"/>
              <a:gd name="connsiteY2" fmla="*/ 538620 h 2367420"/>
              <a:gd name="connsiteX3" fmla="*/ 1064712 w 1678487"/>
              <a:gd name="connsiteY3" fmla="*/ 0 h 2367420"/>
              <a:gd name="connsiteX0" fmla="*/ 2091846 w 2091846"/>
              <a:gd name="connsiteY0" fmla="*/ 2367420 h 2367420"/>
              <a:gd name="connsiteX1" fmla="*/ 413359 w 2091846"/>
              <a:gd name="connsiteY1" fmla="*/ 1653436 h 2367420"/>
              <a:gd name="connsiteX2" fmla="*/ 1678487 w 2091846"/>
              <a:gd name="connsiteY2" fmla="*/ 538620 h 2367420"/>
              <a:gd name="connsiteX3" fmla="*/ 0 w 2091846"/>
              <a:gd name="connsiteY3" fmla="*/ 0 h 2367420"/>
              <a:gd name="connsiteX0" fmla="*/ 2141951 w 2141951"/>
              <a:gd name="connsiteY0" fmla="*/ 2367420 h 2367420"/>
              <a:gd name="connsiteX1" fmla="*/ 463464 w 2141951"/>
              <a:gd name="connsiteY1" fmla="*/ 1653436 h 2367420"/>
              <a:gd name="connsiteX2" fmla="*/ 0 w 2141951"/>
              <a:gd name="connsiteY2" fmla="*/ 939453 h 2367420"/>
              <a:gd name="connsiteX3" fmla="*/ 50105 w 2141951"/>
              <a:gd name="connsiteY3" fmla="*/ 0 h 2367420"/>
              <a:gd name="connsiteX0" fmla="*/ 2141951 w 2141951"/>
              <a:gd name="connsiteY0" fmla="*/ 2367420 h 2367420"/>
              <a:gd name="connsiteX1" fmla="*/ 1776610 w 2141951"/>
              <a:gd name="connsiteY1" fmla="*/ 2204581 h 2367420"/>
              <a:gd name="connsiteX2" fmla="*/ 463464 w 2141951"/>
              <a:gd name="connsiteY2" fmla="*/ 1653436 h 2367420"/>
              <a:gd name="connsiteX3" fmla="*/ 0 w 2141951"/>
              <a:gd name="connsiteY3" fmla="*/ 939453 h 2367420"/>
              <a:gd name="connsiteX4" fmla="*/ 50105 w 2141951"/>
              <a:gd name="connsiteY4" fmla="*/ 0 h 2367420"/>
              <a:gd name="connsiteX0" fmla="*/ 2141951 w 2141951"/>
              <a:gd name="connsiteY0" fmla="*/ 2367420 h 2367420"/>
              <a:gd name="connsiteX1" fmla="*/ 1776610 w 2141951"/>
              <a:gd name="connsiteY1" fmla="*/ 2204581 h 2367420"/>
              <a:gd name="connsiteX2" fmla="*/ 463464 w 2141951"/>
              <a:gd name="connsiteY2" fmla="*/ 1653436 h 2367420"/>
              <a:gd name="connsiteX3" fmla="*/ 0 w 2141951"/>
              <a:gd name="connsiteY3" fmla="*/ 939453 h 2367420"/>
              <a:gd name="connsiteX4" fmla="*/ 50105 w 2141951"/>
              <a:gd name="connsiteY4" fmla="*/ 0 h 2367420"/>
              <a:gd name="connsiteX0" fmla="*/ 2141951 w 2141951"/>
              <a:gd name="connsiteY0" fmla="*/ 2367420 h 2367420"/>
              <a:gd name="connsiteX1" fmla="*/ 1776610 w 2141951"/>
              <a:gd name="connsiteY1" fmla="*/ 2204581 h 2367420"/>
              <a:gd name="connsiteX2" fmla="*/ 463464 w 2141951"/>
              <a:gd name="connsiteY2" fmla="*/ 1653436 h 2367420"/>
              <a:gd name="connsiteX3" fmla="*/ 0 w 2141951"/>
              <a:gd name="connsiteY3" fmla="*/ 939453 h 2367420"/>
              <a:gd name="connsiteX4" fmla="*/ 50105 w 2141951"/>
              <a:gd name="connsiteY4" fmla="*/ 0 h 2367420"/>
              <a:gd name="connsiteX0" fmla="*/ 2210844 w 2210844"/>
              <a:gd name="connsiteY0" fmla="*/ 2367420 h 2367420"/>
              <a:gd name="connsiteX1" fmla="*/ 1845503 w 2210844"/>
              <a:gd name="connsiteY1" fmla="*/ 2204581 h 2367420"/>
              <a:gd name="connsiteX2" fmla="*/ 532357 w 2210844"/>
              <a:gd name="connsiteY2" fmla="*/ 1653436 h 2367420"/>
              <a:gd name="connsiteX3" fmla="*/ 68893 w 2210844"/>
              <a:gd name="connsiteY3" fmla="*/ 939453 h 2367420"/>
              <a:gd name="connsiteX4" fmla="*/ 118998 w 2210844"/>
              <a:gd name="connsiteY4" fmla="*/ 0 h 2367420"/>
              <a:gd name="connsiteX0" fmla="*/ 2144016 w 2144016"/>
              <a:gd name="connsiteY0" fmla="*/ 1979038 h 1979038"/>
              <a:gd name="connsiteX1" fmla="*/ 1778675 w 2144016"/>
              <a:gd name="connsiteY1" fmla="*/ 1816199 h 1979038"/>
              <a:gd name="connsiteX2" fmla="*/ 465529 w 2144016"/>
              <a:gd name="connsiteY2" fmla="*/ 1265054 h 1979038"/>
              <a:gd name="connsiteX3" fmla="*/ 2065 w 2144016"/>
              <a:gd name="connsiteY3" fmla="*/ 551071 h 1979038"/>
              <a:gd name="connsiteX4" fmla="*/ 477921 w 2144016"/>
              <a:gd name="connsiteY4" fmla="*/ 0 h 1979038"/>
              <a:gd name="connsiteX0" fmla="*/ 1993741 w 1993741"/>
              <a:gd name="connsiteY0" fmla="*/ 1979038 h 1979038"/>
              <a:gd name="connsiteX1" fmla="*/ 1628400 w 1993741"/>
              <a:gd name="connsiteY1" fmla="*/ 1816199 h 1979038"/>
              <a:gd name="connsiteX2" fmla="*/ 315254 w 1993741"/>
              <a:gd name="connsiteY2" fmla="*/ 1265054 h 1979038"/>
              <a:gd name="connsiteX3" fmla="*/ 2065 w 1993741"/>
              <a:gd name="connsiteY3" fmla="*/ 952088 h 1979038"/>
              <a:gd name="connsiteX4" fmla="*/ 327646 w 1993741"/>
              <a:gd name="connsiteY4" fmla="*/ 0 h 1979038"/>
              <a:gd name="connsiteX0" fmla="*/ 1859795 w 1859795"/>
              <a:gd name="connsiteY0" fmla="*/ 1979038 h 1979038"/>
              <a:gd name="connsiteX1" fmla="*/ 1494454 w 1859795"/>
              <a:gd name="connsiteY1" fmla="*/ 1816199 h 1979038"/>
              <a:gd name="connsiteX2" fmla="*/ 181308 w 1859795"/>
              <a:gd name="connsiteY2" fmla="*/ 1265054 h 1979038"/>
              <a:gd name="connsiteX3" fmla="*/ 406605 w 1859795"/>
              <a:gd name="connsiteY3" fmla="*/ 1014914 h 1979038"/>
              <a:gd name="connsiteX4" fmla="*/ 193700 w 1859795"/>
              <a:gd name="connsiteY4" fmla="*/ 0 h 1979038"/>
              <a:gd name="connsiteX0" fmla="*/ 1859795 w 1859795"/>
              <a:gd name="connsiteY0" fmla="*/ 1502957 h 1502957"/>
              <a:gd name="connsiteX1" fmla="*/ 1494454 w 1859795"/>
              <a:gd name="connsiteY1" fmla="*/ 1340118 h 1502957"/>
              <a:gd name="connsiteX2" fmla="*/ 181308 w 1859795"/>
              <a:gd name="connsiteY2" fmla="*/ 788973 h 1502957"/>
              <a:gd name="connsiteX3" fmla="*/ 406605 w 1859795"/>
              <a:gd name="connsiteY3" fmla="*/ 538833 h 1502957"/>
              <a:gd name="connsiteX4" fmla="*/ 406542 w 1859795"/>
              <a:gd name="connsiteY4" fmla="*/ 0 h 1502957"/>
              <a:gd name="connsiteX0" fmla="*/ 1503304 w 1503304"/>
              <a:gd name="connsiteY0" fmla="*/ 1502957 h 1502957"/>
              <a:gd name="connsiteX1" fmla="*/ 1137963 w 1503304"/>
              <a:gd name="connsiteY1" fmla="*/ 1340118 h 1502957"/>
              <a:gd name="connsiteX2" fmla="*/ 350736 w 1503304"/>
              <a:gd name="connsiteY2" fmla="*/ 901881 h 1502957"/>
              <a:gd name="connsiteX3" fmla="*/ 50114 w 1503304"/>
              <a:gd name="connsiteY3" fmla="*/ 538833 h 1502957"/>
              <a:gd name="connsiteX4" fmla="*/ 50051 w 1503304"/>
              <a:gd name="connsiteY4" fmla="*/ 0 h 15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304" h="1502957">
                <a:moveTo>
                  <a:pt x="1503304" y="1502957"/>
                </a:moveTo>
                <a:lnTo>
                  <a:pt x="1137963" y="1340118"/>
                </a:lnTo>
                <a:cubicBezTo>
                  <a:pt x="858215" y="1221121"/>
                  <a:pt x="532044" y="1035429"/>
                  <a:pt x="350736" y="901881"/>
                </a:cubicBezTo>
                <a:cubicBezTo>
                  <a:pt x="169428" y="768334"/>
                  <a:pt x="100228" y="689147"/>
                  <a:pt x="50114" y="538833"/>
                </a:cubicBezTo>
                <a:cubicBezTo>
                  <a:pt x="0" y="388519"/>
                  <a:pt x="33349" y="313151"/>
                  <a:pt x="50051" y="0"/>
                </a:cubicBezTo>
              </a:path>
            </a:pathLst>
          </a:custGeom>
          <a:ln w="158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89" name="TextBox 169">
            <a:extLst>
              <a:ext uri="{FF2B5EF4-FFF2-40B4-BE49-F238E27FC236}">
                <a16:creationId xmlns:a16="http://schemas.microsoft.com/office/drawing/2014/main" id="{7766F07A-D71F-1F7A-3403-71A26E289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5884863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pic>
        <p:nvPicPr>
          <p:cNvPr id="16390" name="Picture 2" descr="http://www.army.mil/medalofhonor/smith/profile/images/3ID_patch.gif">
            <a:extLst>
              <a:ext uri="{FF2B5EF4-FFF2-40B4-BE49-F238E27FC236}">
                <a16:creationId xmlns:a16="http://schemas.microsoft.com/office/drawing/2014/main" id="{B5A6D950-C27E-3D52-3EDF-1763BF7F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835400"/>
            <a:ext cx="393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06">
            <a:extLst>
              <a:ext uri="{FF2B5EF4-FFF2-40B4-BE49-F238E27FC236}">
                <a16:creationId xmlns:a16="http://schemas.microsoft.com/office/drawing/2014/main" id="{6DDAD105-578A-24BF-0CBF-BB679D60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4067175"/>
            <a:ext cx="1128713" cy="646113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Rte Blue, Hwy 8</a:t>
            </a:r>
          </a:p>
        </p:txBody>
      </p:sp>
      <p:sp>
        <p:nvSpPr>
          <p:cNvPr id="16392" name="TextBox 207">
            <a:extLst>
              <a:ext uri="{FF2B5EF4-FFF2-40B4-BE49-F238E27FC236}">
                <a16:creationId xmlns:a16="http://schemas.microsoft.com/office/drawing/2014/main" id="{9910FC2F-7165-396E-3455-8D28F608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182938"/>
            <a:ext cx="2287587" cy="369887"/>
          </a:xfrm>
          <a:prstGeom prst="rect">
            <a:avLst/>
          </a:prstGeom>
          <a:solidFill>
            <a:schemeClr val="bg1"/>
          </a:solidFill>
          <a:ln w="508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Rte Jackson, Hwy 1</a:t>
            </a:r>
          </a:p>
        </p:txBody>
      </p:sp>
      <p:sp>
        <p:nvSpPr>
          <p:cNvPr id="16393" name="AutoShape 21">
            <a:extLst>
              <a:ext uri="{FF2B5EF4-FFF2-40B4-BE49-F238E27FC236}">
                <a16:creationId xmlns:a16="http://schemas.microsoft.com/office/drawing/2014/main" id="{999331DB-21EF-2383-3F8F-9542BD1F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857875"/>
            <a:ext cx="1079500" cy="303213"/>
          </a:xfrm>
          <a:prstGeom prst="wedgeRectCallout">
            <a:avLst>
              <a:gd name="adj1" fmla="val 21963"/>
              <a:gd name="adj2" fmla="val -140907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DAWSON</a:t>
            </a:r>
            <a:endParaRPr lang="en-US" altLang="en-US" sz="3600" b="1"/>
          </a:p>
        </p:txBody>
      </p:sp>
      <p:sp>
        <p:nvSpPr>
          <p:cNvPr id="16394" name="AutoShape 23">
            <a:extLst>
              <a:ext uri="{FF2B5EF4-FFF2-40B4-BE49-F238E27FC236}">
                <a16:creationId xmlns:a16="http://schemas.microsoft.com/office/drawing/2014/main" id="{BAA9D25B-F097-0866-69AF-3BC9C8C18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5359400"/>
            <a:ext cx="625475" cy="304800"/>
          </a:xfrm>
          <a:prstGeom prst="wedgeRectCallout">
            <a:avLst>
              <a:gd name="adj1" fmla="val 218412"/>
              <a:gd name="adj2" fmla="val -62412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BULL</a:t>
            </a:r>
            <a:endParaRPr lang="en-US" altLang="en-US" sz="3600" b="1"/>
          </a:p>
        </p:txBody>
      </p:sp>
      <p:sp>
        <p:nvSpPr>
          <p:cNvPr id="16395" name="AutoShape 24">
            <a:extLst>
              <a:ext uri="{FF2B5EF4-FFF2-40B4-BE49-F238E27FC236}">
                <a16:creationId xmlns:a16="http://schemas.microsoft.com/office/drawing/2014/main" id="{EF6A0E1D-A88A-BB23-421A-5244A304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4578350"/>
            <a:ext cx="1087437" cy="311150"/>
          </a:xfrm>
          <a:prstGeom prst="wedgeRectCallout">
            <a:avLst>
              <a:gd name="adj1" fmla="val 52116"/>
              <a:gd name="adj2" fmla="val -249699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LIZARD</a:t>
            </a:r>
            <a:endParaRPr lang="en-US" altLang="en-US" sz="3600" b="1"/>
          </a:p>
        </p:txBody>
      </p:sp>
      <p:sp>
        <p:nvSpPr>
          <p:cNvPr id="16396" name="Oval 15">
            <a:extLst>
              <a:ext uri="{FF2B5EF4-FFF2-40B4-BE49-F238E27FC236}">
                <a16:creationId xmlns:a16="http://schemas.microsoft.com/office/drawing/2014/main" id="{DF5DF351-75F1-8049-21D3-BEEB2D948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5267325"/>
            <a:ext cx="311150" cy="3095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397" name="Picture 36" descr="http://1.bp.blogspot.com/_4P0mnCI9c8M/Siw2vT0dBDI/AAAAAAAABfg/a1zslphbiXU/s400/MARDIV_2_insignia.png">
            <a:extLst>
              <a:ext uri="{FF2B5EF4-FFF2-40B4-BE49-F238E27FC236}">
                <a16:creationId xmlns:a16="http://schemas.microsoft.com/office/drawing/2014/main" id="{1CA7D161-640D-F3EA-1833-1071BF45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578350"/>
            <a:ext cx="6286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8" name="Group 164">
            <a:extLst>
              <a:ext uri="{FF2B5EF4-FFF2-40B4-BE49-F238E27FC236}">
                <a16:creationId xmlns:a16="http://schemas.microsoft.com/office/drawing/2014/main" id="{850F532A-4D4C-722F-D4BE-0157FB854578}"/>
              </a:ext>
            </a:extLst>
          </p:cNvPr>
          <p:cNvGrpSpPr>
            <a:grpSpLocks/>
          </p:cNvGrpSpPr>
          <p:nvPr/>
        </p:nvGrpSpPr>
        <p:grpSpPr bwMode="auto">
          <a:xfrm>
            <a:off x="7820025" y="4935538"/>
            <a:ext cx="866775" cy="423862"/>
            <a:chOff x="3377671" y="4838771"/>
            <a:chExt cx="866746" cy="42369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0922179-789E-243C-1C14-A452FD2ADFF4}"/>
                </a:ext>
              </a:extLst>
            </p:cNvPr>
            <p:cNvSpPr/>
            <p:nvPr/>
          </p:nvSpPr>
          <p:spPr>
            <a:xfrm>
              <a:off x="3377671" y="4945091"/>
              <a:ext cx="400037" cy="299918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6409" name="Group 48">
              <a:extLst>
                <a:ext uri="{FF2B5EF4-FFF2-40B4-BE49-F238E27FC236}">
                  <a16:creationId xmlns:a16="http://schemas.microsoft.com/office/drawing/2014/main" id="{CD59AF82-627E-8D5E-BE95-02683DB78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761" y="5020038"/>
              <a:ext cx="280988" cy="150019"/>
              <a:chOff x="1864519" y="4998244"/>
              <a:chExt cx="372444" cy="150019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2C1B48D-D300-2AD3-71EF-FEFF6D993421}"/>
                  </a:ext>
                </a:extLst>
              </p:cNvPr>
              <p:cNvCxnSpPr/>
              <p:nvPr/>
            </p:nvCxnSpPr>
            <p:spPr>
              <a:xfrm>
                <a:off x="1948447" y="5074050"/>
                <a:ext cx="2146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C8CD3C65-AEC4-5160-C751-1D33F2364CB7}"/>
                  </a:ext>
                </a:extLst>
              </p:cNvPr>
              <p:cNvSpPr/>
              <p:nvPr/>
            </p:nvSpPr>
            <p:spPr>
              <a:xfrm>
                <a:off x="1864282" y="4997880"/>
                <a:ext cx="82060" cy="147578"/>
              </a:xfrm>
              <a:custGeom>
                <a:avLst/>
                <a:gdLst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663" h="173831">
                    <a:moveTo>
                      <a:pt x="0" y="0"/>
                    </a:moveTo>
                    <a:cubicBezTo>
                      <a:pt x="18256" y="4763"/>
                      <a:pt x="40878" y="5954"/>
                      <a:pt x="54769" y="14288"/>
                    </a:cubicBezTo>
                    <a:cubicBezTo>
                      <a:pt x="68660" y="22622"/>
                      <a:pt x="76994" y="37306"/>
                      <a:pt x="83344" y="50006"/>
                    </a:cubicBezTo>
                    <a:cubicBezTo>
                      <a:pt x="89694" y="62706"/>
                      <a:pt x="93663" y="77391"/>
                      <a:pt x="92869" y="90488"/>
                    </a:cubicBezTo>
                    <a:cubicBezTo>
                      <a:pt x="92075" y="103585"/>
                      <a:pt x="86122" y="116682"/>
                      <a:pt x="78581" y="128588"/>
                    </a:cubicBezTo>
                    <a:cubicBezTo>
                      <a:pt x="71040" y="140494"/>
                      <a:pt x="59928" y="154385"/>
                      <a:pt x="47625" y="161925"/>
                    </a:cubicBezTo>
                    <a:cubicBezTo>
                      <a:pt x="35322" y="169466"/>
                      <a:pt x="12699" y="171847"/>
                      <a:pt x="4762" y="173831"/>
                    </a:cubicBezTo>
                    <a:lnTo>
                      <a:pt x="0" y="173831"/>
                    </a:ln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3F528CFF-5FC3-1ACD-1E5E-8DD441176585}"/>
                  </a:ext>
                </a:extLst>
              </p:cNvPr>
              <p:cNvSpPr/>
              <p:nvPr/>
            </p:nvSpPr>
            <p:spPr>
              <a:xfrm rot="10800000">
                <a:off x="2156755" y="5001054"/>
                <a:ext cx="79957" cy="147578"/>
              </a:xfrm>
              <a:custGeom>
                <a:avLst/>
                <a:gdLst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2869"/>
                  <a:gd name="connsiteY0" fmla="*/ 0 h 173831"/>
                  <a:gd name="connsiteX1" fmla="*/ 54769 w 92869"/>
                  <a:gd name="connsiteY1" fmla="*/ 14288 h 173831"/>
                  <a:gd name="connsiteX2" fmla="*/ 83344 w 92869"/>
                  <a:gd name="connsiteY2" fmla="*/ 50006 h 173831"/>
                  <a:gd name="connsiteX3" fmla="*/ 92869 w 92869"/>
                  <a:gd name="connsiteY3" fmla="*/ 90488 h 173831"/>
                  <a:gd name="connsiteX4" fmla="*/ 78581 w 92869"/>
                  <a:gd name="connsiteY4" fmla="*/ 128588 h 173831"/>
                  <a:gd name="connsiteX5" fmla="*/ 47625 w 92869"/>
                  <a:gd name="connsiteY5" fmla="*/ 161925 h 173831"/>
                  <a:gd name="connsiteX6" fmla="*/ 4762 w 92869"/>
                  <a:gd name="connsiteY6" fmla="*/ 173831 h 173831"/>
                  <a:gd name="connsiteX7" fmla="*/ 0 w 92869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  <a:gd name="connsiteX0" fmla="*/ 0 w 93663"/>
                  <a:gd name="connsiteY0" fmla="*/ 0 h 173831"/>
                  <a:gd name="connsiteX1" fmla="*/ 54769 w 93663"/>
                  <a:gd name="connsiteY1" fmla="*/ 14288 h 173831"/>
                  <a:gd name="connsiteX2" fmla="*/ 83344 w 93663"/>
                  <a:gd name="connsiteY2" fmla="*/ 50006 h 173831"/>
                  <a:gd name="connsiteX3" fmla="*/ 92869 w 93663"/>
                  <a:gd name="connsiteY3" fmla="*/ 90488 h 173831"/>
                  <a:gd name="connsiteX4" fmla="*/ 78581 w 93663"/>
                  <a:gd name="connsiteY4" fmla="*/ 128588 h 173831"/>
                  <a:gd name="connsiteX5" fmla="*/ 47625 w 93663"/>
                  <a:gd name="connsiteY5" fmla="*/ 161925 h 173831"/>
                  <a:gd name="connsiteX6" fmla="*/ 4762 w 93663"/>
                  <a:gd name="connsiteY6" fmla="*/ 173831 h 173831"/>
                  <a:gd name="connsiteX7" fmla="*/ 0 w 93663"/>
                  <a:gd name="connsiteY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663" h="173831">
                    <a:moveTo>
                      <a:pt x="0" y="0"/>
                    </a:moveTo>
                    <a:cubicBezTo>
                      <a:pt x="18256" y="4763"/>
                      <a:pt x="40878" y="5954"/>
                      <a:pt x="54769" y="14288"/>
                    </a:cubicBezTo>
                    <a:cubicBezTo>
                      <a:pt x="68660" y="22622"/>
                      <a:pt x="76994" y="37306"/>
                      <a:pt x="83344" y="50006"/>
                    </a:cubicBezTo>
                    <a:cubicBezTo>
                      <a:pt x="89694" y="62706"/>
                      <a:pt x="93663" y="77391"/>
                      <a:pt x="92869" y="90488"/>
                    </a:cubicBezTo>
                    <a:cubicBezTo>
                      <a:pt x="92075" y="103585"/>
                      <a:pt x="86122" y="116682"/>
                      <a:pt x="78581" y="128588"/>
                    </a:cubicBezTo>
                    <a:cubicBezTo>
                      <a:pt x="71040" y="140494"/>
                      <a:pt x="59928" y="154385"/>
                      <a:pt x="47625" y="161925"/>
                    </a:cubicBezTo>
                    <a:cubicBezTo>
                      <a:pt x="35322" y="169466"/>
                      <a:pt x="12699" y="171847"/>
                      <a:pt x="4762" y="173831"/>
                    </a:cubicBezTo>
                    <a:lnTo>
                      <a:pt x="0" y="173831"/>
                    </a:ln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481FA3F-BD2E-7F49-CEDC-47C9F80F09F1}"/>
                </a:ext>
              </a:extLst>
            </p:cNvPr>
            <p:cNvCxnSpPr/>
            <p:nvPr/>
          </p:nvCxnSpPr>
          <p:spPr>
            <a:xfrm rot="5400000">
              <a:off x="3520560" y="4891138"/>
              <a:ext cx="1047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1" name="TextBox 141">
              <a:extLst>
                <a:ext uri="{FF2B5EF4-FFF2-40B4-BE49-F238E27FC236}">
                  <a16:creationId xmlns:a16="http://schemas.microsoft.com/office/drawing/2014/main" id="{43189C60-6690-7A39-3EB8-236AE9AF9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718" y="4924210"/>
              <a:ext cx="525699" cy="33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507</a:t>
              </a:r>
            </a:p>
          </p:txBody>
        </p:sp>
      </p:grpSp>
      <p:sp>
        <p:nvSpPr>
          <p:cNvPr id="16399" name="Oval 17">
            <a:extLst>
              <a:ext uri="{FF2B5EF4-FFF2-40B4-BE49-F238E27FC236}">
                <a16:creationId xmlns:a16="http://schemas.microsoft.com/office/drawing/2014/main" id="{2A7FAC9A-D18A-4181-A884-694D759F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5186363"/>
            <a:ext cx="309563" cy="311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0" name="Oval 18">
            <a:extLst>
              <a:ext uri="{FF2B5EF4-FFF2-40B4-BE49-F238E27FC236}">
                <a16:creationId xmlns:a16="http://schemas.microsoft.com/office/drawing/2014/main" id="{DB18EE9D-2DC7-575E-1292-529D285C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3668713"/>
            <a:ext cx="311150" cy="3095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4" name="Right Arrow 123">
            <a:extLst>
              <a:ext uri="{FF2B5EF4-FFF2-40B4-BE49-F238E27FC236}">
                <a16:creationId xmlns:a16="http://schemas.microsoft.com/office/drawing/2014/main" id="{10E22727-E02D-DC45-5417-6A0278485135}"/>
              </a:ext>
            </a:extLst>
          </p:cNvPr>
          <p:cNvSpPr/>
          <p:nvPr/>
        </p:nvSpPr>
        <p:spPr>
          <a:xfrm rot="15686466">
            <a:off x="7226301" y="4113212"/>
            <a:ext cx="601662" cy="347663"/>
          </a:xfrm>
          <a:prstGeom prst="rightArrow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5133F185-9C8F-D66A-ECE8-B72B6D819822}"/>
              </a:ext>
            </a:extLst>
          </p:cNvPr>
          <p:cNvSpPr/>
          <p:nvPr/>
        </p:nvSpPr>
        <p:spPr>
          <a:xfrm rot="1505840">
            <a:off x="4775200" y="2927350"/>
            <a:ext cx="358775" cy="796925"/>
          </a:xfrm>
          <a:custGeom>
            <a:avLst/>
            <a:gdLst>
              <a:gd name="connsiteX0" fmla="*/ 613775 w 613775"/>
              <a:gd name="connsiteY0" fmla="*/ 2367420 h 2367420"/>
              <a:gd name="connsiteX1" fmla="*/ 463463 w 613775"/>
              <a:gd name="connsiteY1" fmla="*/ 1691014 h 2367420"/>
              <a:gd name="connsiteX2" fmla="*/ 200416 w 613775"/>
              <a:gd name="connsiteY2" fmla="*/ 538620 h 2367420"/>
              <a:gd name="connsiteX3" fmla="*/ 0 w 613775"/>
              <a:gd name="connsiteY3" fmla="*/ 0 h 2367420"/>
              <a:gd name="connsiteX0" fmla="*/ 1678487 w 1678487"/>
              <a:gd name="connsiteY0" fmla="*/ 2367420 h 2367420"/>
              <a:gd name="connsiteX1" fmla="*/ 0 w 1678487"/>
              <a:gd name="connsiteY1" fmla="*/ 1653436 h 2367420"/>
              <a:gd name="connsiteX2" fmla="*/ 1265128 w 1678487"/>
              <a:gd name="connsiteY2" fmla="*/ 538620 h 2367420"/>
              <a:gd name="connsiteX3" fmla="*/ 1064712 w 1678487"/>
              <a:gd name="connsiteY3" fmla="*/ 0 h 2367420"/>
              <a:gd name="connsiteX0" fmla="*/ 2091846 w 2091846"/>
              <a:gd name="connsiteY0" fmla="*/ 2367420 h 2367420"/>
              <a:gd name="connsiteX1" fmla="*/ 413359 w 2091846"/>
              <a:gd name="connsiteY1" fmla="*/ 1653436 h 2367420"/>
              <a:gd name="connsiteX2" fmla="*/ 1678487 w 2091846"/>
              <a:gd name="connsiteY2" fmla="*/ 538620 h 2367420"/>
              <a:gd name="connsiteX3" fmla="*/ 0 w 2091846"/>
              <a:gd name="connsiteY3" fmla="*/ 0 h 2367420"/>
              <a:gd name="connsiteX0" fmla="*/ 2141951 w 2141951"/>
              <a:gd name="connsiteY0" fmla="*/ 2367420 h 2367420"/>
              <a:gd name="connsiteX1" fmla="*/ 463464 w 2141951"/>
              <a:gd name="connsiteY1" fmla="*/ 1653436 h 2367420"/>
              <a:gd name="connsiteX2" fmla="*/ 0 w 2141951"/>
              <a:gd name="connsiteY2" fmla="*/ 939453 h 2367420"/>
              <a:gd name="connsiteX3" fmla="*/ 50105 w 2141951"/>
              <a:gd name="connsiteY3" fmla="*/ 0 h 2367420"/>
              <a:gd name="connsiteX0" fmla="*/ 2141951 w 2141951"/>
              <a:gd name="connsiteY0" fmla="*/ 2367420 h 2367420"/>
              <a:gd name="connsiteX1" fmla="*/ 1776610 w 2141951"/>
              <a:gd name="connsiteY1" fmla="*/ 2204581 h 2367420"/>
              <a:gd name="connsiteX2" fmla="*/ 463464 w 2141951"/>
              <a:gd name="connsiteY2" fmla="*/ 1653436 h 2367420"/>
              <a:gd name="connsiteX3" fmla="*/ 0 w 2141951"/>
              <a:gd name="connsiteY3" fmla="*/ 939453 h 2367420"/>
              <a:gd name="connsiteX4" fmla="*/ 50105 w 2141951"/>
              <a:gd name="connsiteY4" fmla="*/ 0 h 2367420"/>
              <a:gd name="connsiteX0" fmla="*/ 2141951 w 2141951"/>
              <a:gd name="connsiteY0" fmla="*/ 2367420 h 2367420"/>
              <a:gd name="connsiteX1" fmla="*/ 1776610 w 2141951"/>
              <a:gd name="connsiteY1" fmla="*/ 2204581 h 2367420"/>
              <a:gd name="connsiteX2" fmla="*/ 463464 w 2141951"/>
              <a:gd name="connsiteY2" fmla="*/ 1653436 h 2367420"/>
              <a:gd name="connsiteX3" fmla="*/ 0 w 2141951"/>
              <a:gd name="connsiteY3" fmla="*/ 939453 h 2367420"/>
              <a:gd name="connsiteX4" fmla="*/ 50105 w 2141951"/>
              <a:gd name="connsiteY4" fmla="*/ 0 h 2367420"/>
              <a:gd name="connsiteX0" fmla="*/ 2141951 w 2141951"/>
              <a:gd name="connsiteY0" fmla="*/ 2367420 h 2367420"/>
              <a:gd name="connsiteX1" fmla="*/ 1776610 w 2141951"/>
              <a:gd name="connsiteY1" fmla="*/ 2204581 h 2367420"/>
              <a:gd name="connsiteX2" fmla="*/ 463464 w 2141951"/>
              <a:gd name="connsiteY2" fmla="*/ 1653436 h 2367420"/>
              <a:gd name="connsiteX3" fmla="*/ 0 w 2141951"/>
              <a:gd name="connsiteY3" fmla="*/ 939453 h 2367420"/>
              <a:gd name="connsiteX4" fmla="*/ 50105 w 2141951"/>
              <a:gd name="connsiteY4" fmla="*/ 0 h 2367420"/>
              <a:gd name="connsiteX0" fmla="*/ 2210844 w 2210844"/>
              <a:gd name="connsiteY0" fmla="*/ 2367420 h 2367420"/>
              <a:gd name="connsiteX1" fmla="*/ 1845503 w 2210844"/>
              <a:gd name="connsiteY1" fmla="*/ 2204581 h 2367420"/>
              <a:gd name="connsiteX2" fmla="*/ 532357 w 2210844"/>
              <a:gd name="connsiteY2" fmla="*/ 1653436 h 2367420"/>
              <a:gd name="connsiteX3" fmla="*/ 68893 w 2210844"/>
              <a:gd name="connsiteY3" fmla="*/ 939453 h 2367420"/>
              <a:gd name="connsiteX4" fmla="*/ 118998 w 2210844"/>
              <a:gd name="connsiteY4" fmla="*/ 0 h 2367420"/>
              <a:gd name="connsiteX0" fmla="*/ 2144016 w 2144016"/>
              <a:gd name="connsiteY0" fmla="*/ 1979038 h 1979038"/>
              <a:gd name="connsiteX1" fmla="*/ 1778675 w 2144016"/>
              <a:gd name="connsiteY1" fmla="*/ 1816199 h 1979038"/>
              <a:gd name="connsiteX2" fmla="*/ 465529 w 2144016"/>
              <a:gd name="connsiteY2" fmla="*/ 1265054 h 1979038"/>
              <a:gd name="connsiteX3" fmla="*/ 2065 w 2144016"/>
              <a:gd name="connsiteY3" fmla="*/ 551071 h 1979038"/>
              <a:gd name="connsiteX4" fmla="*/ 477921 w 2144016"/>
              <a:gd name="connsiteY4" fmla="*/ 0 h 1979038"/>
              <a:gd name="connsiteX0" fmla="*/ 1993741 w 1993741"/>
              <a:gd name="connsiteY0" fmla="*/ 1979038 h 1979038"/>
              <a:gd name="connsiteX1" fmla="*/ 1628400 w 1993741"/>
              <a:gd name="connsiteY1" fmla="*/ 1816199 h 1979038"/>
              <a:gd name="connsiteX2" fmla="*/ 315254 w 1993741"/>
              <a:gd name="connsiteY2" fmla="*/ 1265054 h 1979038"/>
              <a:gd name="connsiteX3" fmla="*/ 2065 w 1993741"/>
              <a:gd name="connsiteY3" fmla="*/ 952088 h 1979038"/>
              <a:gd name="connsiteX4" fmla="*/ 327646 w 1993741"/>
              <a:gd name="connsiteY4" fmla="*/ 0 h 1979038"/>
              <a:gd name="connsiteX0" fmla="*/ 1859795 w 1859795"/>
              <a:gd name="connsiteY0" fmla="*/ 1979038 h 1979038"/>
              <a:gd name="connsiteX1" fmla="*/ 1494454 w 1859795"/>
              <a:gd name="connsiteY1" fmla="*/ 1816199 h 1979038"/>
              <a:gd name="connsiteX2" fmla="*/ 181308 w 1859795"/>
              <a:gd name="connsiteY2" fmla="*/ 1265054 h 1979038"/>
              <a:gd name="connsiteX3" fmla="*/ 406605 w 1859795"/>
              <a:gd name="connsiteY3" fmla="*/ 1014914 h 1979038"/>
              <a:gd name="connsiteX4" fmla="*/ 193700 w 1859795"/>
              <a:gd name="connsiteY4" fmla="*/ 0 h 1979038"/>
              <a:gd name="connsiteX0" fmla="*/ 1859795 w 1859795"/>
              <a:gd name="connsiteY0" fmla="*/ 1502957 h 1502957"/>
              <a:gd name="connsiteX1" fmla="*/ 1494454 w 1859795"/>
              <a:gd name="connsiteY1" fmla="*/ 1340118 h 1502957"/>
              <a:gd name="connsiteX2" fmla="*/ 181308 w 1859795"/>
              <a:gd name="connsiteY2" fmla="*/ 788973 h 1502957"/>
              <a:gd name="connsiteX3" fmla="*/ 406605 w 1859795"/>
              <a:gd name="connsiteY3" fmla="*/ 538833 h 1502957"/>
              <a:gd name="connsiteX4" fmla="*/ 406542 w 1859795"/>
              <a:gd name="connsiteY4" fmla="*/ 0 h 1502957"/>
              <a:gd name="connsiteX0" fmla="*/ 1503304 w 1503304"/>
              <a:gd name="connsiteY0" fmla="*/ 1502957 h 1502957"/>
              <a:gd name="connsiteX1" fmla="*/ 1137963 w 1503304"/>
              <a:gd name="connsiteY1" fmla="*/ 1340118 h 1502957"/>
              <a:gd name="connsiteX2" fmla="*/ 350736 w 1503304"/>
              <a:gd name="connsiteY2" fmla="*/ 901881 h 1502957"/>
              <a:gd name="connsiteX3" fmla="*/ 50114 w 1503304"/>
              <a:gd name="connsiteY3" fmla="*/ 538833 h 1502957"/>
              <a:gd name="connsiteX4" fmla="*/ 50051 w 1503304"/>
              <a:gd name="connsiteY4" fmla="*/ 0 h 1502957"/>
              <a:gd name="connsiteX0" fmla="*/ 1453190 w 1453190"/>
              <a:gd name="connsiteY0" fmla="*/ 964124 h 964124"/>
              <a:gd name="connsiteX1" fmla="*/ 1087849 w 1453190"/>
              <a:gd name="connsiteY1" fmla="*/ 801285 h 964124"/>
              <a:gd name="connsiteX2" fmla="*/ 300622 w 1453190"/>
              <a:gd name="connsiteY2" fmla="*/ 363048 h 964124"/>
              <a:gd name="connsiteX3" fmla="*/ 0 w 1453190"/>
              <a:gd name="connsiteY3" fmla="*/ 0 h 964124"/>
              <a:gd name="connsiteX0" fmla="*/ 1152568 w 1152568"/>
              <a:gd name="connsiteY0" fmla="*/ 601076 h 601076"/>
              <a:gd name="connsiteX1" fmla="*/ 787227 w 1152568"/>
              <a:gd name="connsiteY1" fmla="*/ 438237 h 601076"/>
              <a:gd name="connsiteX2" fmla="*/ 0 w 1152568"/>
              <a:gd name="connsiteY2" fmla="*/ 0 h 601076"/>
              <a:gd name="connsiteX0" fmla="*/ 943026 w 943026"/>
              <a:gd name="connsiteY0" fmla="*/ 867704 h 867704"/>
              <a:gd name="connsiteX1" fmla="*/ 577685 w 943026"/>
              <a:gd name="connsiteY1" fmla="*/ 704865 h 867704"/>
              <a:gd name="connsiteX2" fmla="*/ 0 w 943026"/>
              <a:gd name="connsiteY2" fmla="*/ 0 h 867704"/>
              <a:gd name="connsiteX0" fmla="*/ 438184 w 577685"/>
              <a:gd name="connsiteY0" fmla="*/ 1010307 h 1010307"/>
              <a:gd name="connsiteX1" fmla="*/ 577685 w 577685"/>
              <a:gd name="connsiteY1" fmla="*/ 704865 h 1010307"/>
              <a:gd name="connsiteX2" fmla="*/ 0 w 577685"/>
              <a:gd name="connsiteY2" fmla="*/ 0 h 1010307"/>
              <a:gd name="connsiteX0" fmla="*/ 438184 w 438184"/>
              <a:gd name="connsiteY0" fmla="*/ 1010307 h 1010307"/>
              <a:gd name="connsiteX1" fmla="*/ 0 w 438184"/>
              <a:gd name="connsiteY1" fmla="*/ 0 h 10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84" h="1010307">
                <a:moveTo>
                  <a:pt x="438184" y="1010307"/>
                </a:moveTo>
                <a:lnTo>
                  <a:pt x="0" y="0"/>
                </a:lnTo>
              </a:path>
            </a:pathLst>
          </a:custGeom>
          <a:ln w="158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403" name="Text Box 2">
            <a:extLst>
              <a:ext uri="{FF2B5EF4-FFF2-40B4-BE49-F238E27FC236}">
                <a16:creationId xmlns:a16="http://schemas.microsoft.com/office/drawing/2014/main" id="{DC3923D6-B0F4-6718-FD61-09538F85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-11113"/>
            <a:ext cx="5661025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Movement Concept to OBJ Rams</a:t>
            </a:r>
          </a:p>
        </p:txBody>
      </p:sp>
      <p:pic>
        <p:nvPicPr>
          <p:cNvPr id="16404" name="Picture 3" descr="CSI Crest Medium">
            <a:extLst>
              <a:ext uri="{FF2B5EF4-FFF2-40B4-BE49-F238E27FC236}">
                <a16:creationId xmlns:a16="http://schemas.microsoft.com/office/drawing/2014/main" id="{5530DDE8-A8F1-2784-5F8A-A5A93CFE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0"/>
            <a:ext cx="7588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892E00A9-B1FD-C03C-98F6-67E07F764DB6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D36742-90B1-93DC-3BFB-526EF8DD79B9}"/>
              </a:ext>
            </a:extLst>
          </p:cNvPr>
          <p:cNvSpPr/>
          <p:nvPr/>
        </p:nvSpPr>
        <p:spPr>
          <a:xfrm>
            <a:off x="831850" y="963613"/>
            <a:ext cx="514350" cy="5238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941621-F432-F66C-E94B-5E1CDB01C70C}"/>
              </a:ext>
            </a:extLst>
          </p:cNvPr>
          <p:cNvSpPr/>
          <p:nvPr/>
        </p:nvSpPr>
        <p:spPr>
          <a:xfrm>
            <a:off x="636588" y="801688"/>
            <a:ext cx="904875" cy="803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 Rams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0FA200-45EC-F9FB-22BA-49BC5A670B78}"/>
              </a:ext>
            </a:extLst>
          </p:cNvPr>
          <p:cNvSpPr txBox="1"/>
          <p:nvPr/>
        </p:nvSpPr>
        <p:spPr>
          <a:xfrm>
            <a:off x="235823" y="3969933"/>
            <a:ext cx="3809461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350km from Camp Virginia to OBJ 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Route Blue to Route Jackson back on to Route Blue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 Corps 600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Limited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 established logistics/recovery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TACON 3 FSB (1</a:t>
            </a:r>
            <a:r>
              <a:rPr lang="en-US" sz="1800" baseline="30000" dirty="0"/>
              <a:t>st</a:t>
            </a:r>
            <a:r>
              <a:rPr lang="en-US" sz="1800" dirty="0"/>
              <a:t> BDE/3ID)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Last in order of march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3">
            <a:extLst>
              <a:ext uri="{FF2B5EF4-FFF2-40B4-BE49-F238E27FC236}">
                <a16:creationId xmlns:a16="http://schemas.microsoft.com/office/drawing/2014/main" id="{53E15582-2AC9-1BE8-7247-028FE96725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9883B2-3A32-D321-13A3-904F3ECD12F0}"/>
                </a:ext>
              </a:extLst>
            </p:cNvPr>
            <p:cNvSpPr/>
            <p:nvPr/>
          </p:nvSpPr>
          <p:spPr>
            <a:xfrm>
              <a:off x="7732713" y="863600"/>
              <a:ext cx="1290637" cy="599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89FC8E-DA13-83AB-2ED6-C78E6DEF5057}"/>
                </a:ext>
              </a:extLst>
            </p:cNvPr>
            <p:cNvSpPr/>
            <p:nvPr/>
          </p:nvSpPr>
          <p:spPr>
            <a:xfrm>
              <a:off x="5137150" y="863600"/>
              <a:ext cx="1290638" cy="599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7B247B8-D0FE-FF81-F754-32482DD89B3E}"/>
                </a:ext>
              </a:extLst>
            </p:cNvPr>
            <p:cNvSpPr/>
            <p:nvPr/>
          </p:nvSpPr>
          <p:spPr>
            <a:xfrm>
              <a:off x="2530475" y="863600"/>
              <a:ext cx="1290638" cy="599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439" name="Picture 2" descr="http://op-for.com/imagas/MEB.jpg">
              <a:extLst>
                <a:ext uri="{FF2B5EF4-FFF2-40B4-BE49-F238E27FC236}">
                  <a16:creationId xmlns:a16="http://schemas.microsoft.com/office/drawing/2014/main" id="{F4D7E485-3EC2-4BCE-81C9-5970789FF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813" y="3136900"/>
              <a:ext cx="427037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0" name="Group 215">
              <a:extLst>
                <a:ext uri="{FF2B5EF4-FFF2-40B4-BE49-F238E27FC236}">
                  <a16:creationId xmlns:a16="http://schemas.microsoft.com/office/drawing/2014/main" id="{344E811D-745F-B8A8-78C4-8FDAD1FDD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063" y="4452938"/>
              <a:ext cx="849312" cy="858837"/>
              <a:chOff x="4021251" y="5034870"/>
              <a:chExt cx="488610" cy="493485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E983249-EBBC-70CC-5E33-F3498F044802}"/>
                  </a:ext>
                </a:extLst>
              </p:cNvPr>
              <p:cNvSpPr/>
              <p:nvPr/>
            </p:nvSpPr>
            <p:spPr>
              <a:xfrm>
                <a:off x="4025817" y="5043079"/>
                <a:ext cx="484044" cy="485276"/>
              </a:xfrm>
              <a:custGeom>
                <a:avLst/>
                <a:gdLst>
                  <a:gd name="connsiteX0" fmla="*/ 419100 w 483394"/>
                  <a:gd name="connsiteY0" fmla="*/ 11906 h 485775"/>
                  <a:gd name="connsiteX1" fmla="*/ 414338 w 483394"/>
                  <a:gd name="connsiteY1" fmla="*/ 69056 h 485775"/>
                  <a:gd name="connsiteX2" fmla="*/ 445294 w 483394"/>
                  <a:gd name="connsiteY2" fmla="*/ 85725 h 485775"/>
                  <a:gd name="connsiteX3" fmla="*/ 457200 w 483394"/>
                  <a:gd name="connsiteY3" fmla="*/ 111918 h 485775"/>
                  <a:gd name="connsiteX4" fmla="*/ 454819 w 483394"/>
                  <a:gd name="connsiteY4" fmla="*/ 135731 h 485775"/>
                  <a:gd name="connsiteX5" fmla="*/ 483394 w 483394"/>
                  <a:gd name="connsiteY5" fmla="*/ 211931 h 485775"/>
                  <a:gd name="connsiteX6" fmla="*/ 473869 w 483394"/>
                  <a:gd name="connsiteY6" fmla="*/ 311943 h 485775"/>
                  <a:gd name="connsiteX7" fmla="*/ 435769 w 483394"/>
                  <a:gd name="connsiteY7" fmla="*/ 390525 h 485775"/>
                  <a:gd name="connsiteX8" fmla="*/ 338138 w 483394"/>
                  <a:gd name="connsiteY8" fmla="*/ 466725 h 485775"/>
                  <a:gd name="connsiteX9" fmla="*/ 254794 w 483394"/>
                  <a:gd name="connsiteY9" fmla="*/ 485775 h 485775"/>
                  <a:gd name="connsiteX10" fmla="*/ 173831 w 483394"/>
                  <a:gd name="connsiteY10" fmla="*/ 473868 h 485775"/>
                  <a:gd name="connsiteX11" fmla="*/ 100013 w 483394"/>
                  <a:gd name="connsiteY11" fmla="*/ 435768 h 485775"/>
                  <a:gd name="connsiteX12" fmla="*/ 30956 w 483394"/>
                  <a:gd name="connsiteY12" fmla="*/ 366712 h 485775"/>
                  <a:gd name="connsiteX13" fmla="*/ 0 w 483394"/>
                  <a:gd name="connsiteY13" fmla="*/ 288131 h 485775"/>
                  <a:gd name="connsiteX14" fmla="*/ 2381 w 483394"/>
                  <a:gd name="connsiteY14" fmla="*/ 204787 h 485775"/>
                  <a:gd name="connsiteX15" fmla="*/ 28575 w 483394"/>
                  <a:gd name="connsiteY15" fmla="*/ 130968 h 485775"/>
                  <a:gd name="connsiteX16" fmla="*/ 30956 w 483394"/>
                  <a:gd name="connsiteY16" fmla="*/ 119062 h 485775"/>
                  <a:gd name="connsiteX17" fmla="*/ 33338 w 483394"/>
                  <a:gd name="connsiteY17" fmla="*/ 95250 h 485775"/>
                  <a:gd name="connsiteX18" fmla="*/ 52388 w 483394"/>
                  <a:gd name="connsiteY18" fmla="*/ 76200 h 485775"/>
                  <a:gd name="connsiteX19" fmla="*/ 69056 w 483394"/>
                  <a:gd name="connsiteY19" fmla="*/ 69056 h 485775"/>
                  <a:gd name="connsiteX20" fmla="*/ 64294 w 483394"/>
                  <a:gd name="connsiteY20" fmla="*/ 50006 h 485775"/>
                  <a:gd name="connsiteX21" fmla="*/ 61913 w 483394"/>
                  <a:gd name="connsiteY21" fmla="*/ 26193 h 485775"/>
                  <a:gd name="connsiteX22" fmla="*/ 66675 w 483394"/>
                  <a:gd name="connsiteY22" fmla="*/ 11906 h 485775"/>
                  <a:gd name="connsiteX23" fmla="*/ 83344 w 483394"/>
                  <a:gd name="connsiteY23" fmla="*/ 7143 h 485775"/>
                  <a:gd name="connsiteX24" fmla="*/ 104775 w 483394"/>
                  <a:gd name="connsiteY24" fmla="*/ 19050 h 485775"/>
                  <a:gd name="connsiteX25" fmla="*/ 121444 w 483394"/>
                  <a:gd name="connsiteY25" fmla="*/ 33337 h 485775"/>
                  <a:gd name="connsiteX26" fmla="*/ 138113 w 483394"/>
                  <a:gd name="connsiteY26" fmla="*/ 11906 h 485775"/>
                  <a:gd name="connsiteX27" fmla="*/ 154781 w 483394"/>
                  <a:gd name="connsiteY27" fmla="*/ 0 h 485775"/>
                  <a:gd name="connsiteX28" fmla="*/ 154781 w 483394"/>
                  <a:gd name="connsiteY28" fmla="*/ 0 h 485775"/>
                  <a:gd name="connsiteX29" fmla="*/ 190500 w 483394"/>
                  <a:gd name="connsiteY29" fmla="*/ 9525 h 485775"/>
                  <a:gd name="connsiteX30" fmla="*/ 221456 w 483394"/>
                  <a:gd name="connsiteY30" fmla="*/ 4762 h 485775"/>
                  <a:gd name="connsiteX31" fmla="*/ 252413 w 483394"/>
                  <a:gd name="connsiteY31" fmla="*/ 0 h 485775"/>
                  <a:gd name="connsiteX32" fmla="*/ 280988 w 483394"/>
                  <a:gd name="connsiteY32" fmla="*/ 4762 h 485775"/>
                  <a:gd name="connsiteX33" fmla="*/ 304800 w 483394"/>
                  <a:gd name="connsiteY33" fmla="*/ 9525 h 485775"/>
                  <a:gd name="connsiteX34" fmla="*/ 321469 w 483394"/>
                  <a:gd name="connsiteY34" fmla="*/ 2381 h 485775"/>
                  <a:gd name="connsiteX35" fmla="*/ 345281 w 483394"/>
                  <a:gd name="connsiteY35" fmla="*/ 7143 h 485775"/>
                  <a:gd name="connsiteX36" fmla="*/ 357188 w 483394"/>
                  <a:gd name="connsiteY36" fmla="*/ 23812 h 485775"/>
                  <a:gd name="connsiteX37" fmla="*/ 364331 w 483394"/>
                  <a:gd name="connsiteY37" fmla="*/ 23812 h 485775"/>
                  <a:gd name="connsiteX38" fmla="*/ 419100 w 483394"/>
                  <a:gd name="connsiteY38" fmla="*/ 1190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83394" h="485775">
                    <a:moveTo>
                      <a:pt x="419100" y="11906"/>
                    </a:moveTo>
                    <a:lnTo>
                      <a:pt x="414338" y="69056"/>
                    </a:lnTo>
                    <a:lnTo>
                      <a:pt x="445294" y="85725"/>
                    </a:lnTo>
                    <a:lnTo>
                      <a:pt x="457200" y="111918"/>
                    </a:lnTo>
                    <a:lnTo>
                      <a:pt x="454819" y="135731"/>
                    </a:lnTo>
                    <a:lnTo>
                      <a:pt x="483394" y="211931"/>
                    </a:lnTo>
                    <a:lnTo>
                      <a:pt x="473869" y="311943"/>
                    </a:lnTo>
                    <a:lnTo>
                      <a:pt x="435769" y="390525"/>
                    </a:lnTo>
                    <a:lnTo>
                      <a:pt x="338138" y="466725"/>
                    </a:lnTo>
                    <a:lnTo>
                      <a:pt x="254794" y="485775"/>
                    </a:lnTo>
                    <a:lnTo>
                      <a:pt x="173831" y="473868"/>
                    </a:lnTo>
                    <a:lnTo>
                      <a:pt x="100013" y="435768"/>
                    </a:lnTo>
                    <a:lnTo>
                      <a:pt x="30956" y="366712"/>
                    </a:lnTo>
                    <a:lnTo>
                      <a:pt x="0" y="288131"/>
                    </a:lnTo>
                    <a:cubicBezTo>
                      <a:pt x="794" y="260350"/>
                      <a:pt x="1587" y="232568"/>
                      <a:pt x="2381" y="204787"/>
                    </a:cubicBezTo>
                    <a:lnTo>
                      <a:pt x="28575" y="130968"/>
                    </a:lnTo>
                    <a:lnTo>
                      <a:pt x="30956" y="119062"/>
                    </a:lnTo>
                    <a:lnTo>
                      <a:pt x="33338" y="95250"/>
                    </a:lnTo>
                    <a:lnTo>
                      <a:pt x="52388" y="76200"/>
                    </a:lnTo>
                    <a:lnTo>
                      <a:pt x="69056" y="69056"/>
                    </a:lnTo>
                    <a:lnTo>
                      <a:pt x="64294" y="50006"/>
                    </a:lnTo>
                    <a:lnTo>
                      <a:pt x="61913" y="26193"/>
                    </a:lnTo>
                    <a:lnTo>
                      <a:pt x="66675" y="11906"/>
                    </a:lnTo>
                    <a:lnTo>
                      <a:pt x="83344" y="7143"/>
                    </a:lnTo>
                    <a:lnTo>
                      <a:pt x="104775" y="19050"/>
                    </a:lnTo>
                    <a:lnTo>
                      <a:pt x="121444" y="33337"/>
                    </a:lnTo>
                    <a:lnTo>
                      <a:pt x="138113" y="11906"/>
                    </a:lnTo>
                    <a:lnTo>
                      <a:pt x="154781" y="0"/>
                    </a:lnTo>
                    <a:lnTo>
                      <a:pt x="154781" y="0"/>
                    </a:lnTo>
                    <a:lnTo>
                      <a:pt x="190500" y="9525"/>
                    </a:lnTo>
                    <a:lnTo>
                      <a:pt x="221456" y="4762"/>
                    </a:lnTo>
                    <a:lnTo>
                      <a:pt x="252413" y="0"/>
                    </a:lnTo>
                    <a:lnTo>
                      <a:pt x="280988" y="4762"/>
                    </a:lnTo>
                    <a:lnTo>
                      <a:pt x="304800" y="9525"/>
                    </a:lnTo>
                    <a:lnTo>
                      <a:pt x="321469" y="2381"/>
                    </a:lnTo>
                    <a:lnTo>
                      <a:pt x="345281" y="7143"/>
                    </a:lnTo>
                    <a:lnTo>
                      <a:pt x="357188" y="23812"/>
                    </a:lnTo>
                    <a:lnTo>
                      <a:pt x="364331" y="23812"/>
                    </a:lnTo>
                    <a:lnTo>
                      <a:pt x="419100" y="119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pic>
            <p:nvPicPr>
              <p:cNvPr id="18492" name="Picture 226" descr="S:\Other Staff Rides\OIF Virtual\Pictures\V Corps\Crest-VCorps_small.jpg">
                <a:extLst>
                  <a:ext uri="{FF2B5EF4-FFF2-40B4-BE49-F238E27FC236}">
                    <a16:creationId xmlns:a16="http://schemas.microsoft.com/office/drawing/2014/main" id="{8F9121A5-9674-C4AE-3BB0-AC1B901A21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1251" y="5034870"/>
                <a:ext cx="48577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1" name="Picture 2" descr="http://www.bluejacket.com/usmc/insignia/fm/1mef_insig.jpg">
              <a:extLst>
                <a:ext uri="{FF2B5EF4-FFF2-40B4-BE49-F238E27FC236}">
                  <a16:creationId xmlns:a16="http://schemas.microsoft.com/office/drawing/2014/main" id="{D2B9643F-1AC4-4558-A7C9-AFCB0D493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2205038"/>
              <a:ext cx="757238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36" descr="http://1.bp.blogspot.com/_4P0mnCI9c8M/Siw2vT0dBDI/AAAAAAAABfg/a1zslphbiXU/s400/MARDIV_2_insignia.png">
              <a:extLst>
                <a:ext uri="{FF2B5EF4-FFF2-40B4-BE49-F238E27FC236}">
                  <a16:creationId xmlns:a16="http://schemas.microsoft.com/office/drawing/2014/main" id="{FE9CBA86-2796-A378-DDD4-C0F3858CA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162242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2" descr="http://www.army.mil/medalofhonor/smith/profile/images/3ID_patch.gif">
              <a:extLst>
                <a:ext uri="{FF2B5EF4-FFF2-40B4-BE49-F238E27FC236}">
                  <a16:creationId xmlns:a16="http://schemas.microsoft.com/office/drawing/2014/main" id="{DB016C7C-BA39-A188-3529-C0D067623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3" y="4206875"/>
              <a:ext cx="3619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1" descr="82NDAIR">
              <a:extLst>
                <a:ext uri="{FF2B5EF4-FFF2-40B4-BE49-F238E27FC236}">
                  <a16:creationId xmlns:a16="http://schemas.microsoft.com/office/drawing/2014/main" id="{68D19B17-4D59-4335-E87D-A2254E2A4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275" y="5407025"/>
              <a:ext cx="39052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3">
              <a:extLst>
                <a:ext uri="{FF2B5EF4-FFF2-40B4-BE49-F238E27FC236}">
                  <a16:creationId xmlns:a16="http://schemas.microsoft.com/office/drawing/2014/main" id="{62DB210D-AC26-165F-E42B-3A16252E68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6149975"/>
              <a:ext cx="4000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3ACR (GIF)">
              <a:extLst>
                <a:ext uri="{FF2B5EF4-FFF2-40B4-BE49-F238E27FC236}">
                  <a16:creationId xmlns:a16="http://schemas.microsoft.com/office/drawing/2014/main" id="{6C7A93B0-2F5C-29E8-F880-0B2A4A87D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513" y="6146800"/>
              <a:ext cx="4064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30" descr="101ABD">
              <a:extLst>
                <a:ext uri="{FF2B5EF4-FFF2-40B4-BE49-F238E27FC236}">
                  <a16:creationId xmlns:a16="http://schemas.microsoft.com/office/drawing/2014/main" id="{0EA46F75-814D-A610-8705-5A1E7F4D0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50" y="4822825"/>
              <a:ext cx="33337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" descr="4THID">
              <a:extLst>
                <a:ext uri="{FF2B5EF4-FFF2-40B4-BE49-F238E27FC236}">
                  <a16:creationId xmlns:a16="http://schemas.microsoft.com/office/drawing/2014/main" id="{65E06038-D645-B53D-29B8-B1EDBE4A0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6122988"/>
              <a:ext cx="423863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TextBox 24">
              <a:extLst>
                <a:ext uri="{FF2B5EF4-FFF2-40B4-BE49-F238E27FC236}">
                  <a16:creationId xmlns:a16="http://schemas.microsoft.com/office/drawing/2014/main" id="{0ED8F3E5-E43D-0125-3BC5-E9AC4F172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288" y="796925"/>
              <a:ext cx="979487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sng"/>
                <a:t>19 Mar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(D-Day)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Wed</a:t>
              </a:r>
            </a:p>
          </p:txBody>
        </p:sp>
        <p:sp>
          <p:nvSpPr>
            <p:cNvPr id="18450" name="TextBox 25">
              <a:extLst>
                <a:ext uri="{FF2B5EF4-FFF2-40B4-BE49-F238E27FC236}">
                  <a16:creationId xmlns:a16="http://schemas.microsoft.com/office/drawing/2014/main" id="{DEE40527-296C-5FF3-0443-AA01349CC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525" y="796925"/>
              <a:ext cx="908050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sng"/>
                <a:t>20 Mar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(D+1)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Thur</a:t>
              </a:r>
            </a:p>
          </p:txBody>
        </p:sp>
        <p:sp>
          <p:nvSpPr>
            <p:cNvPr id="18451" name="TextBox 26">
              <a:extLst>
                <a:ext uri="{FF2B5EF4-FFF2-40B4-BE49-F238E27FC236}">
                  <a16:creationId xmlns:a16="http://schemas.microsoft.com/office/drawing/2014/main" id="{0CA3CDCF-C961-7598-3F40-9F6D82CE2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7325" y="796925"/>
              <a:ext cx="908050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sng"/>
                <a:t>21 Mar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(D+2)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Fri</a:t>
              </a:r>
            </a:p>
          </p:txBody>
        </p:sp>
        <p:sp>
          <p:nvSpPr>
            <p:cNvPr id="18452" name="TextBox 27">
              <a:extLst>
                <a:ext uri="{FF2B5EF4-FFF2-40B4-BE49-F238E27FC236}">
                  <a16:creationId xmlns:a16="http://schemas.microsoft.com/office/drawing/2014/main" id="{9E3B4921-8212-CF0F-3A7E-4AFA4E4F3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8125" y="796925"/>
              <a:ext cx="90963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sng"/>
                <a:t>22 Mar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(D+3)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Sat</a:t>
              </a:r>
            </a:p>
          </p:txBody>
        </p:sp>
        <p:sp>
          <p:nvSpPr>
            <p:cNvPr id="18453" name="TextBox 28">
              <a:extLst>
                <a:ext uri="{FF2B5EF4-FFF2-40B4-BE49-F238E27FC236}">
                  <a16:creationId xmlns:a16="http://schemas.microsoft.com/office/drawing/2014/main" id="{85B2949B-EDCB-B88A-AD69-1885F056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8925" y="796925"/>
              <a:ext cx="90963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sng"/>
                <a:t>23 Mar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(D+4)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Sun</a:t>
              </a:r>
            </a:p>
          </p:txBody>
        </p:sp>
        <p:sp>
          <p:nvSpPr>
            <p:cNvPr id="18454" name="TextBox 29">
              <a:extLst>
                <a:ext uri="{FF2B5EF4-FFF2-40B4-BE49-F238E27FC236}">
                  <a16:creationId xmlns:a16="http://schemas.microsoft.com/office/drawing/2014/main" id="{5D47AC8A-7DA1-2B99-4ABE-3A287C90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3" y="3019425"/>
              <a:ext cx="800219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I MEF</a:t>
              </a:r>
            </a:p>
          </p:txBody>
        </p:sp>
        <p:sp>
          <p:nvSpPr>
            <p:cNvPr id="18455" name="TextBox 30">
              <a:extLst>
                <a:ext uri="{FF2B5EF4-FFF2-40B4-BE49-F238E27FC236}">
                  <a16:creationId xmlns:a16="http://schemas.microsoft.com/office/drawing/2014/main" id="{5D37F208-036F-B937-E587-A7AB5D291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3" y="5351463"/>
              <a:ext cx="1069524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V Corps</a:t>
              </a:r>
            </a:p>
          </p:txBody>
        </p:sp>
        <p:sp>
          <p:nvSpPr>
            <p:cNvPr id="18456" name="TextBox 31">
              <a:extLst>
                <a:ext uri="{FF2B5EF4-FFF2-40B4-BE49-F238E27FC236}">
                  <a16:creationId xmlns:a16="http://schemas.microsoft.com/office/drawing/2014/main" id="{61DD32C4-5BF7-C298-82D7-EA2015B68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8" y="2190750"/>
              <a:ext cx="1057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1</a:t>
              </a:r>
              <a:r>
                <a:rPr lang="en-US" altLang="en-US" sz="1400" b="1" baseline="30000"/>
                <a:t>st</a:t>
              </a:r>
              <a:r>
                <a:rPr lang="en-US" altLang="en-US" sz="1400" b="1"/>
                <a:t> Mar Div</a:t>
              </a:r>
            </a:p>
          </p:txBody>
        </p:sp>
        <p:sp>
          <p:nvSpPr>
            <p:cNvPr id="18457" name="TextBox 32">
              <a:extLst>
                <a:ext uri="{FF2B5EF4-FFF2-40B4-BE49-F238E27FC236}">
                  <a16:creationId xmlns:a16="http://schemas.microsoft.com/office/drawing/2014/main" id="{90B212D1-0820-9A77-25EF-84696BF23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063" y="3508375"/>
              <a:ext cx="1031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TF Tarawa</a:t>
              </a:r>
            </a:p>
          </p:txBody>
        </p:sp>
        <p:sp>
          <p:nvSpPr>
            <p:cNvPr id="18458" name="TextBox 33">
              <a:extLst>
                <a:ext uri="{FF2B5EF4-FFF2-40B4-BE49-F238E27FC236}">
                  <a16:creationId xmlns:a16="http://schemas.microsoft.com/office/drawing/2014/main" id="{C6A51FF4-1674-991C-D1A6-EFFCC0E37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313" y="4535488"/>
              <a:ext cx="520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3 ID</a:t>
              </a:r>
            </a:p>
          </p:txBody>
        </p:sp>
        <p:sp>
          <p:nvSpPr>
            <p:cNvPr id="18459" name="TextBox 34">
              <a:extLst>
                <a:ext uri="{FF2B5EF4-FFF2-40B4-BE49-F238E27FC236}">
                  <a16:creationId xmlns:a16="http://schemas.microsoft.com/office/drawing/2014/main" id="{4F243891-D0EC-9842-2954-F61E2F1E5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563" y="5156200"/>
              <a:ext cx="8683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101 ABN</a:t>
              </a:r>
            </a:p>
          </p:txBody>
        </p:sp>
        <p:sp>
          <p:nvSpPr>
            <p:cNvPr id="18460" name="TextBox 35">
              <a:extLst>
                <a:ext uri="{FF2B5EF4-FFF2-40B4-BE49-F238E27FC236}">
                  <a16:creationId xmlns:a16="http://schemas.microsoft.com/office/drawing/2014/main" id="{D1C86112-5F5C-8D1A-1AD7-D385D8916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250" y="5872163"/>
              <a:ext cx="9572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82 ABN(-)</a:t>
              </a:r>
            </a:p>
          </p:txBody>
        </p:sp>
        <p:sp>
          <p:nvSpPr>
            <p:cNvPr id="18461" name="TextBox 36">
              <a:extLst>
                <a:ext uri="{FF2B5EF4-FFF2-40B4-BE49-F238E27FC236}">
                  <a16:creationId xmlns:a16="http://schemas.microsoft.com/office/drawing/2014/main" id="{FFEAC691-A760-9896-0A85-3906C1905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13" y="6550025"/>
              <a:ext cx="4699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4 ID</a:t>
              </a:r>
            </a:p>
          </p:txBody>
        </p:sp>
        <p:sp>
          <p:nvSpPr>
            <p:cNvPr id="18462" name="TextBox 37">
              <a:extLst>
                <a:ext uri="{FF2B5EF4-FFF2-40B4-BE49-F238E27FC236}">
                  <a16:creationId xmlns:a16="http://schemas.microsoft.com/office/drawing/2014/main" id="{E871390C-D49C-D176-7421-21401A75C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950" y="6550025"/>
              <a:ext cx="6223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2 ACR</a:t>
              </a:r>
            </a:p>
          </p:txBody>
        </p:sp>
        <p:sp>
          <p:nvSpPr>
            <p:cNvPr id="18463" name="TextBox 38">
              <a:extLst>
                <a:ext uri="{FF2B5EF4-FFF2-40B4-BE49-F238E27FC236}">
                  <a16:creationId xmlns:a16="http://schemas.microsoft.com/office/drawing/2014/main" id="{15BA55B5-E491-33D3-C621-32050AA81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200" y="6550025"/>
              <a:ext cx="6223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3 ACR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BCF91DB-B704-6B78-AF3A-2CA66338986E}"/>
                </a:ext>
              </a:extLst>
            </p:cNvPr>
            <p:cNvCxnSpPr/>
            <p:nvPr/>
          </p:nvCxnSpPr>
          <p:spPr>
            <a:xfrm>
              <a:off x="0" y="3841750"/>
              <a:ext cx="914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A9EA41-36CB-F547-F032-1DA8E334134C}"/>
                </a:ext>
              </a:extLst>
            </p:cNvPr>
            <p:cNvSpPr/>
            <p:nvPr/>
          </p:nvSpPr>
          <p:spPr>
            <a:xfrm>
              <a:off x="2628900" y="1778000"/>
              <a:ext cx="2293938" cy="401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Prep for Combat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E1D357-9CEC-6F53-7356-1CFDE8394E96}"/>
                </a:ext>
              </a:extLst>
            </p:cNvPr>
            <p:cNvCxnSpPr/>
            <p:nvPr/>
          </p:nvCxnSpPr>
          <p:spPr>
            <a:xfrm flipV="1">
              <a:off x="2530475" y="852488"/>
              <a:ext cx="6462713" cy="1111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A9FC2E-C44B-53BE-71A7-A017622B0556}"/>
                </a:ext>
              </a:extLst>
            </p:cNvPr>
            <p:cNvSpPr/>
            <p:nvPr/>
          </p:nvSpPr>
          <p:spPr>
            <a:xfrm>
              <a:off x="2628900" y="2549525"/>
              <a:ext cx="2293938" cy="401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Prep for Combat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BB66D1-4949-ED2D-8D7E-9F734BE8F519}"/>
                </a:ext>
              </a:extLst>
            </p:cNvPr>
            <p:cNvSpPr/>
            <p:nvPr/>
          </p:nvSpPr>
          <p:spPr>
            <a:xfrm>
              <a:off x="2628900" y="4276725"/>
              <a:ext cx="2293938" cy="400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Prep for Combat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F4BA17D-7243-ECAC-0F84-BF3F1F27A773}"/>
                </a:ext>
              </a:extLst>
            </p:cNvPr>
            <p:cNvSpPr/>
            <p:nvPr/>
          </p:nvSpPr>
          <p:spPr>
            <a:xfrm>
              <a:off x="2628900" y="4908550"/>
              <a:ext cx="2293938" cy="400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Prep for Combat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86EFD8-56DE-86A7-5084-EB55796D1787}"/>
                </a:ext>
              </a:extLst>
            </p:cNvPr>
            <p:cNvSpPr/>
            <p:nvPr/>
          </p:nvSpPr>
          <p:spPr>
            <a:xfrm>
              <a:off x="2628900" y="5537200"/>
              <a:ext cx="2293938" cy="400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Prep for Combat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F54EEF-384A-569B-B571-69DE1702706F}"/>
                </a:ext>
              </a:extLst>
            </p:cNvPr>
            <p:cNvSpPr/>
            <p:nvPr/>
          </p:nvSpPr>
          <p:spPr>
            <a:xfrm>
              <a:off x="2628900" y="6262688"/>
              <a:ext cx="6351588" cy="36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Deploy/Build </a:t>
              </a:r>
              <a:r>
                <a:rPr lang="en-US" sz="2000" b="1" dirty="0" err="1"/>
                <a:t>Cbt</a:t>
              </a:r>
              <a:r>
                <a:rPr lang="en-US" sz="2000" b="1" dirty="0"/>
                <a:t> Power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EDA2531-457B-CC64-81A7-D8B216AB3CE9}"/>
                </a:ext>
              </a:extLst>
            </p:cNvPr>
            <p:cNvSpPr/>
            <p:nvPr/>
          </p:nvSpPr>
          <p:spPr>
            <a:xfrm>
              <a:off x="5286375" y="1698625"/>
              <a:ext cx="950913" cy="6238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Seize Oil Fields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DB9F8BC-E4F2-E6FD-BC40-87EE9EE8D040}"/>
                </a:ext>
              </a:extLst>
            </p:cNvPr>
            <p:cNvSpPr/>
            <p:nvPr/>
          </p:nvSpPr>
          <p:spPr>
            <a:xfrm>
              <a:off x="4948238" y="801688"/>
              <a:ext cx="1514475" cy="6056312"/>
            </a:xfrm>
            <a:prstGeom prst="rect">
              <a:avLst/>
            </a:prstGeom>
            <a:noFill/>
            <a:ln w="635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74" name="TextBox 71">
              <a:extLst>
                <a:ext uri="{FF2B5EF4-FFF2-40B4-BE49-F238E27FC236}">
                  <a16:creationId xmlns:a16="http://schemas.microsoft.com/office/drawing/2014/main" id="{6C1C2740-A4CA-D7AA-DF28-96804878A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438" y="3690938"/>
              <a:ext cx="1966912" cy="307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7030A0"/>
                  </a:solidFill>
                </a:rPr>
                <a:t>Ground Attack Begins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629C358-67BC-749A-05AA-3BB1720CC5CD}"/>
                </a:ext>
              </a:extLst>
            </p:cNvPr>
            <p:cNvSpPr/>
            <p:nvPr/>
          </p:nvSpPr>
          <p:spPr>
            <a:xfrm>
              <a:off x="5762625" y="4325938"/>
              <a:ext cx="1439863" cy="2841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u="sng" dirty="0" err="1"/>
                <a:t>Battle</a:t>
              </a:r>
              <a:r>
                <a:rPr lang="en-US" sz="1400" b="1" dirty="0" err="1"/>
                <a:t>:Talill</a:t>
              </a:r>
              <a:r>
                <a:rPr lang="en-US" sz="1400" b="1" dirty="0"/>
                <a:t> AB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83D1BE6-8C81-AEC0-3423-F97033172841}"/>
                </a:ext>
              </a:extLst>
            </p:cNvPr>
            <p:cNvSpPr/>
            <p:nvPr/>
          </p:nvSpPr>
          <p:spPr>
            <a:xfrm>
              <a:off x="7853363" y="3249613"/>
              <a:ext cx="1077912" cy="4445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u="sng" dirty="0"/>
                <a:t>Battle</a:t>
              </a:r>
              <a:r>
                <a:rPr lang="en-US" sz="1400" b="1" dirty="0"/>
                <a:t>: </a:t>
              </a:r>
              <a:r>
                <a:rPr lang="en-US" sz="1400" b="1" dirty="0" err="1"/>
                <a:t>Nasiriyah</a:t>
              </a:r>
              <a:endParaRPr lang="en-US" sz="1400" b="1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D958ED-F2C1-43CD-0FD5-29EDBE0696EE}"/>
                </a:ext>
              </a:extLst>
            </p:cNvPr>
            <p:cNvSpPr/>
            <p:nvPr/>
          </p:nvSpPr>
          <p:spPr>
            <a:xfrm>
              <a:off x="7380288" y="4333875"/>
              <a:ext cx="1525587" cy="26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u="sng" dirty="0"/>
                <a:t>Battle</a:t>
              </a:r>
              <a:r>
                <a:rPr lang="en-US" sz="1400" b="1" dirty="0"/>
                <a:t>: </a:t>
              </a:r>
              <a:r>
                <a:rPr lang="en-US" sz="1400" b="1" dirty="0" err="1"/>
                <a:t>Samawah</a:t>
              </a:r>
              <a:endParaRPr lang="en-US" sz="1400" b="1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076DAF-8FA7-F87B-44C9-4E79F7E64F4A}"/>
                </a:ext>
              </a:extLst>
            </p:cNvPr>
            <p:cNvCxnSpPr/>
            <p:nvPr/>
          </p:nvCxnSpPr>
          <p:spPr>
            <a:xfrm>
              <a:off x="5335588" y="4197350"/>
              <a:ext cx="27305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5-Point Star 79">
              <a:extLst>
                <a:ext uri="{FF2B5EF4-FFF2-40B4-BE49-F238E27FC236}">
                  <a16:creationId xmlns:a16="http://schemas.microsoft.com/office/drawing/2014/main" id="{7EE674D2-9567-2A7E-8F80-20C567C02CEF}"/>
                </a:ext>
              </a:extLst>
            </p:cNvPr>
            <p:cNvSpPr/>
            <p:nvPr/>
          </p:nvSpPr>
          <p:spPr>
            <a:xfrm>
              <a:off x="7829550" y="3971925"/>
              <a:ext cx="387350" cy="3381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480" name="TextBox 81">
              <a:extLst>
                <a:ext uri="{FF2B5EF4-FFF2-40B4-BE49-F238E27FC236}">
                  <a16:creationId xmlns:a16="http://schemas.microsoft.com/office/drawing/2014/main" id="{321214B9-E45A-9D70-10EA-448A4C2B5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755" y="125413"/>
              <a:ext cx="28953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u="sng">
                  <a:latin typeface="Arial" panose="020B0604020202020204" pitchFamily="34" charset="0"/>
                  <a:cs typeface="Arial" panose="020B0604020202020204" pitchFamily="34" charset="0"/>
                </a:rPr>
                <a:t>OIF TIMELINE</a:t>
              </a:r>
            </a:p>
          </p:txBody>
        </p:sp>
        <p:sp>
          <p:nvSpPr>
            <p:cNvPr id="18481" name="TextBox 82">
              <a:extLst>
                <a:ext uri="{FF2B5EF4-FFF2-40B4-BE49-F238E27FC236}">
                  <a16:creationId xmlns:a16="http://schemas.microsoft.com/office/drawing/2014/main" id="{07AA45B6-A3DE-C20D-12EB-63EA47B3D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38" y="1066800"/>
              <a:ext cx="1282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UNITS</a:t>
              </a:r>
            </a:p>
          </p:txBody>
        </p:sp>
        <p:sp>
          <p:nvSpPr>
            <p:cNvPr id="18482" name="TextBox 83">
              <a:extLst>
                <a:ext uri="{FF2B5EF4-FFF2-40B4-BE49-F238E27FC236}">
                  <a16:creationId xmlns:a16="http://schemas.microsoft.com/office/drawing/2014/main" id="{B069E477-F81D-C635-24AC-09EAF6AE4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588" y="4024313"/>
              <a:ext cx="1195387" cy="306387"/>
            </a:xfrm>
            <a:prstGeom prst="rect">
              <a:avLst/>
            </a:prstGeom>
            <a:noFill/>
            <a:ln>
              <a:noFill/>
            </a:ln>
            <a:effectLst>
              <a:outerShdw dist="12700" dir="10200086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507</a:t>
              </a:r>
              <a:r>
                <a:rPr lang="en-US" altLang="en-US" sz="1400" b="1" baseline="30000"/>
                <a:t>th</a:t>
              </a:r>
              <a:r>
                <a:rPr lang="en-US" altLang="en-US" sz="1400" b="1"/>
                <a:t> MVMT</a:t>
              </a:r>
            </a:p>
          </p:txBody>
        </p:sp>
        <p:pic>
          <p:nvPicPr>
            <p:cNvPr id="18483" name="Picture 3" descr="CSI Crest Medium">
              <a:extLst>
                <a:ext uri="{FF2B5EF4-FFF2-40B4-BE49-F238E27FC236}">
                  <a16:creationId xmlns:a16="http://schemas.microsoft.com/office/drawing/2014/main" id="{5BCDFA9E-54F7-10D5-38FD-DD2A993F3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3744" y="0"/>
              <a:ext cx="758825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84" name="Group 218">
              <a:extLst>
                <a:ext uri="{FF2B5EF4-FFF2-40B4-BE49-F238E27FC236}">
                  <a16:creationId xmlns:a16="http://schemas.microsoft.com/office/drawing/2014/main" id="{7CBE0881-ABF5-D56B-2256-79CAF8460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4463" y="2487613"/>
              <a:ext cx="438150" cy="379412"/>
              <a:chOff x="2463800" y="5231720"/>
              <a:chExt cx="438150" cy="37941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D5149506-2AEA-932D-831A-E54520877F63}"/>
                  </a:ext>
                </a:extLst>
              </p:cNvPr>
              <p:cNvSpPr/>
              <p:nvPr/>
            </p:nvSpPr>
            <p:spPr>
              <a:xfrm>
                <a:off x="2489200" y="5272995"/>
                <a:ext cx="390525" cy="317500"/>
              </a:xfrm>
              <a:prstGeom prst="triangle">
                <a:avLst>
                  <a:gd name="adj" fmla="val 487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490" name="Picture 227" descr="S:\Other Staff Rides\OIF Virtual\Pictures\1ukdiv.gif">
                <a:extLst>
                  <a:ext uri="{FF2B5EF4-FFF2-40B4-BE49-F238E27FC236}">
                    <a16:creationId xmlns:a16="http://schemas.microsoft.com/office/drawing/2014/main" id="{BBC29651-D32C-37B2-1C61-D2C691B12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3800" y="5231720"/>
                <a:ext cx="438150" cy="379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490901C-38AD-CC7A-911E-13688E266B4F}"/>
                </a:ext>
              </a:extLst>
            </p:cNvPr>
            <p:cNvSpPr/>
            <p:nvPr/>
          </p:nvSpPr>
          <p:spPr>
            <a:xfrm>
              <a:off x="2620963" y="3322638"/>
              <a:ext cx="2293937" cy="4016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/>
                <a:t>Prep for Combat</a:t>
              </a:r>
            </a:p>
          </p:txBody>
        </p:sp>
        <p:sp>
          <p:nvSpPr>
            <p:cNvPr id="18486" name="TextBox 31">
              <a:extLst>
                <a:ext uri="{FF2B5EF4-FFF2-40B4-BE49-F238E27FC236}">
                  <a16:creationId xmlns:a16="http://schemas.microsoft.com/office/drawing/2014/main" id="{C191FFD3-7191-F008-F0A3-40A0F6833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288" y="2833688"/>
              <a:ext cx="990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1</a:t>
              </a:r>
              <a:r>
                <a:rPr lang="en-US" altLang="en-US" sz="1400" b="1" baseline="30000"/>
                <a:t>st</a:t>
              </a:r>
              <a:r>
                <a:rPr lang="en-US" altLang="en-US" sz="1400" b="1"/>
                <a:t> UK Div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61C0A2A-3734-3D8E-CC2D-AE1CB420A931}"/>
                </a:ext>
              </a:extLst>
            </p:cNvPr>
            <p:cNvSpPr/>
            <p:nvPr/>
          </p:nvSpPr>
          <p:spPr>
            <a:xfrm>
              <a:off x="5908675" y="2582863"/>
              <a:ext cx="3041650" cy="3095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Move to Secure Al </a:t>
              </a:r>
              <a:r>
                <a:rPr lang="en-US" sz="1400" b="1" dirty="0" err="1"/>
                <a:t>Basrah</a:t>
              </a:r>
              <a:endParaRPr lang="en-US" sz="1400" b="1" dirty="0"/>
            </a:p>
          </p:txBody>
        </p:sp>
        <p:sp>
          <p:nvSpPr>
            <p:cNvPr id="18488" name="TextBox 80">
              <a:extLst>
                <a:ext uri="{FF2B5EF4-FFF2-40B4-BE49-F238E27FC236}">
                  <a16:creationId xmlns:a16="http://schemas.microsoft.com/office/drawing/2014/main" id="{598843C7-5FD5-0288-DC35-650D95FB7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0175" y="3871913"/>
              <a:ext cx="12446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</a:rPr>
                <a:t>507</a:t>
              </a:r>
              <a:r>
                <a:rPr lang="en-US" altLang="en-US" sz="1400" b="1" baseline="30000">
                  <a:solidFill>
                    <a:srgbClr val="C00000"/>
                  </a:solidFill>
                </a:rPr>
                <a:t>th</a:t>
              </a:r>
              <a:r>
                <a:rPr lang="en-US" altLang="en-US" sz="1400" b="1">
                  <a:solidFill>
                    <a:srgbClr val="C00000"/>
                  </a:solidFill>
                </a:rPr>
                <a:t> Ambush</a:t>
              </a: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370598C3-BAB1-B762-93DC-1C5BA230AABD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>
            <a:extLst>
              <a:ext uri="{FF2B5EF4-FFF2-40B4-BE49-F238E27FC236}">
                <a16:creationId xmlns:a16="http://schemas.microsoft.com/office/drawing/2014/main" id="{7A3C4157-9A77-FDB2-5079-8B47C90C3403}"/>
              </a:ext>
            </a:extLst>
          </p:cNvPr>
          <p:cNvSpPr/>
          <p:nvPr/>
        </p:nvSpPr>
        <p:spPr>
          <a:xfrm>
            <a:off x="12700" y="3944938"/>
            <a:ext cx="1860550" cy="136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C167C3F-EDB5-F9C0-2751-A8730D3E09CD}"/>
              </a:ext>
            </a:extLst>
          </p:cNvPr>
          <p:cNvSpPr/>
          <p:nvPr/>
        </p:nvSpPr>
        <p:spPr>
          <a:xfrm>
            <a:off x="50800" y="463550"/>
            <a:ext cx="7615238" cy="3757613"/>
          </a:xfrm>
          <a:custGeom>
            <a:avLst/>
            <a:gdLst>
              <a:gd name="connsiteX0" fmla="*/ 0 w 7615825"/>
              <a:gd name="connsiteY0" fmla="*/ 0 h 3757808"/>
              <a:gd name="connsiteX1" fmla="*/ 137786 w 7615825"/>
              <a:gd name="connsiteY1" fmla="*/ 87682 h 3757808"/>
              <a:gd name="connsiteX2" fmla="*/ 237995 w 7615825"/>
              <a:gd name="connsiteY2" fmla="*/ 225469 h 3757808"/>
              <a:gd name="connsiteX3" fmla="*/ 463463 w 7615825"/>
              <a:gd name="connsiteY3" fmla="*/ 325677 h 3757808"/>
              <a:gd name="connsiteX4" fmla="*/ 676406 w 7615825"/>
              <a:gd name="connsiteY4" fmla="*/ 438411 h 3757808"/>
              <a:gd name="connsiteX5" fmla="*/ 776614 w 7615825"/>
              <a:gd name="connsiteY5" fmla="*/ 526093 h 3757808"/>
              <a:gd name="connsiteX6" fmla="*/ 1027134 w 7615825"/>
              <a:gd name="connsiteY6" fmla="*/ 588723 h 3757808"/>
              <a:gd name="connsiteX7" fmla="*/ 1139869 w 7615825"/>
              <a:gd name="connsiteY7" fmla="*/ 601249 h 3757808"/>
              <a:gd name="connsiteX8" fmla="*/ 1265129 w 7615825"/>
              <a:gd name="connsiteY8" fmla="*/ 688932 h 3757808"/>
              <a:gd name="connsiteX9" fmla="*/ 1327759 w 7615825"/>
              <a:gd name="connsiteY9" fmla="*/ 814192 h 3757808"/>
              <a:gd name="connsiteX10" fmla="*/ 1453019 w 7615825"/>
              <a:gd name="connsiteY10" fmla="*/ 926926 h 3757808"/>
              <a:gd name="connsiteX11" fmla="*/ 1553228 w 7615825"/>
              <a:gd name="connsiteY11" fmla="*/ 1027134 h 3757808"/>
              <a:gd name="connsiteX12" fmla="*/ 1603332 w 7615825"/>
              <a:gd name="connsiteY12" fmla="*/ 1252603 h 3757808"/>
              <a:gd name="connsiteX13" fmla="*/ 1791222 w 7615825"/>
              <a:gd name="connsiteY13" fmla="*/ 1440493 h 3757808"/>
              <a:gd name="connsiteX14" fmla="*/ 1878904 w 7615825"/>
              <a:gd name="connsiteY14" fmla="*/ 1553227 h 3757808"/>
              <a:gd name="connsiteX15" fmla="*/ 1853852 w 7615825"/>
              <a:gd name="connsiteY15" fmla="*/ 1766170 h 3757808"/>
              <a:gd name="connsiteX16" fmla="*/ 1966586 w 7615825"/>
              <a:gd name="connsiteY16" fmla="*/ 1966586 h 3757808"/>
              <a:gd name="connsiteX17" fmla="*/ 1991638 w 7615825"/>
              <a:gd name="connsiteY17" fmla="*/ 2141951 h 3757808"/>
              <a:gd name="connsiteX18" fmla="*/ 2041743 w 7615825"/>
              <a:gd name="connsiteY18" fmla="*/ 2267211 h 3757808"/>
              <a:gd name="connsiteX19" fmla="*/ 2192055 w 7615825"/>
              <a:gd name="connsiteY19" fmla="*/ 2317315 h 3757808"/>
              <a:gd name="connsiteX20" fmla="*/ 2392471 w 7615825"/>
              <a:gd name="connsiteY20" fmla="*/ 2317315 h 3757808"/>
              <a:gd name="connsiteX21" fmla="*/ 2655518 w 7615825"/>
              <a:gd name="connsiteY21" fmla="*/ 2392471 h 3757808"/>
              <a:gd name="connsiteX22" fmla="*/ 2993721 w 7615825"/>
              <a:gd name="connsiteY22" fmla="*/ 2542784 h 3757808"/>
              <a:gd name="connsiteX23" fmla="*/ 3081403 w 7615825"/>
              <a:gd name="connsiteY23" fmla="*/ 2668044 h 3757808"/>
              <a:gd name="connsiteX24" fmla="*/ 3106455 w 7615825"/>
              <a:gd name="connsiteY24" fmla="*/ 2868460 h 3757808"/>
              <a:gd name="connsiteX25" fmla="*/ 3244241 w 7615825"/>
              <a:gd name="connsiteY25" fmla="*/ 2968669 h 3757808"/>
              <a:gd name="connsiteX26" fmla="*/ 3469710 w 7615825"/>
              <a:gd name="connsiteY26" fmla="*/ 3043825 h 3757808"/>
              <a:gd name="connsiteX27" fmla="*/ 3720230 w 7615825"/>
              <a:gd name="connsiteY27" fmla="*/ 3068877 h 3757808"/>
              <a:gd name="connsiteX28" fmla="*/ 3983277 w 7615825"/>
              <a:gd name="connsiteY28" fmla="*/ 3131507 h 3757808"/>
              <a:gd name="connsiteX29" fmla="*/ 4246323 w 7615825"/>
              <a:gd name="connsiteY29" fmla="*/ 3194137 h 3757808"/>
              <a:gd name="connsiteX30" fmla="*/ 4459266 w 7615825"/>
              <a:gd name="connsiteY30" fmla="*/ 3206663 h 3757808"/>
              <a:gd name="connsiteX31" fmla="*/ 4972833 w 7615825"/>
              <a:gd name="connsiteY31" fmla="*/ 3206663 h 3757808"/>
              <a:gd name="connsiteX32" fmla="*/ 5323562 w 7615825"/>
              <a:gd name="connsiteY32" fmla="*/ 3219189 h 3757808"/>
              <a:gd name="connsiteX33" fmla="*/ 5649238 w 7615825"/>
              <a:gd name="connsiteY33" fmla="*/ 3269293 h 3757808"/>
              <a:gd name="connsiteX34" fmla="*/ 5749447 w 7615825"/>
              <a:gd name="connsiteY34" fmla="*/ 3281819 h 3757808"/>
              <a:gd name="connsiteX35" fmla="*/ 5937337 w 7615825"/>
              <a:gd name="connsiteY35" fmla="*/ 3407079 h 3757808"/>
              <a:gd name="connsiteX36" fmla="*/ 6187858 w 7615825"/>
              <a:gd name="connsiteY36" fmla="*/ 3657600 h 3757808"/>
              <a:gd name="connsiteX37" fmla="*/ 6400800 w 7615825"/>
              <a:gd name="connsiteY37" fmla="*/ 3757808 h 3757808"/>
              <a:gd name="connsiteX38" fmla="*/ 6851737 w 7615825"/>
              <a:gd name="connsiteY38" fmla="*/ 3720230 h 3757808"/>
              <a:gd name="connsiteX39" fmla="*/ 7177414 w 7615825"/>
              <a:gd name="connsiteY39" fmla="*/ 3670126 h 3757808"/>
              <a:gd name="connsiteX40" fmla="*/ 7452986 w 7615825"/>
              <a:gd name="connsiteY40" fmla="*/ 3620022 h 3757808"/>
              <a:gd name="connsiteX41" fmla="*/ 7615825 w 7615825"/>
              <a:gd name="connsiteY41" fmla="*/ 3582444 h 375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15825" h="3757808">
                <a:moveTo>
                  <a:pt x="0" y="0"/>
                </a:moveTo>
                <a:lnTo>
                  <a:pt x="137786" y="87682"/>
                </a:lnTo>
                <a:lnTo>
                  <a:pt x="237995" y="225469"/>
                </a:lnTo>
                <a:lnTo>
                  <a:pt x="463463" y="325677"/>
                </a:lnTo>
                <a:lnTo>
                  <a:pt x="676406" y="438411"/>
                </a:lnTo>
                <a:lnTo>
                  <a:pt x="776614" y="526093"/>
                </a:lnTo>
                <a:lnTo>
                  <a:pt x="1027134" y="588723"/>
                </a:lnTo>
                <a:lnTo>
                  <a:pt x="1139869" y="601249"/>
                </a:lnTo>
                <a:lnTo>
                  <a:pt x="1265129" y="688932"/>
                </a:lnTo>
                <a:lnTo>
                  <a:pt x="1327759" y="814192"/>
                </a:lnTo>
                <a:lnTo>
                  <a:pt x="1453019" y="926926"/>
                </a:lnTo>
                <a:lnTo>
                  <a:pt x="1553228" y="1027134"/>
                </a:lnTo>
                <a:lnTo>
                  <a:pt x="1603332" y="1252603"/>
                </a:lnTo>
                <a:lnTo>
                  <a:pt x="1791222" y="1440493"/>
                </a:lnTo>
                <a:lnTo>
                  <a:pt x="1878904" y="1553227"/>
                </a:lnTo>
                <a:lnTo>
                  <a:pt x="1853852" y="1766170"/>
                </a:lnTo>
                <a:lnTo>
                  <a:pt x="1966586" y="1966586"/>
                </a:lnTo>
                <a:lnTo>
                  <a:pt x="1991638" y="2141951"/>
                </a:lnTo>
                <a:lnTo>
                  <a:pt x="2041743" y="2267211"/>
                </a:lnTo>
                <a:lnTo>
                  <a:pt x="2192055" y="2317315"/>
                </a:lnTo>
                <a:lnTo>
                  <a:pt x="2392471" y="2317315"/>
                </a:lnTo>
                <a:lnTo>
                  <a:pt x="2655518" y="2392471"/>
                </a:lnTo>
                <a:lnTo>
                  <a:pt x="2993721" y="2542784"/>
                </a:lnTo>
                <a:lnTo>
                  <a:pt x="3081403" y="2668044"/>
                </a:lnTo>
                <a:lnTo>
                  <a:pt x="3106455" y="2868460"/>
                </a:lnTo>
                <a:lnTo>
                  <a:pt x="3244241" y="2968669"/>
                </a:lnTo>
                <a:lnTo>
                  <a:pt x="3469710" y="3043825"/>
                </a:lnTo>
                <a:lnTo>
                  <a:pt x="3720230" y="3068877"/>
                </a:lnTo>
                <a:lnTo>
                  <a:pt x="3983277" y="3131507"/>
                </a:lnTo>
                <a:lnTo>
                  <a:pt x="4246323" y="3194137"/>
                </a:lnTo>
                <a:lnTo>
                  <a:pt x="4459266" y="3206663"/>
                </a:lnTo>
                <a:lnTo>
                  <a:pt x="4972833" y="3206663"/>
                </a:lnTo>
                <a:lnTo>
                  <a:pt x="5323562" y="3219189"/>
                </a:lnTo>
                <a:lnTo>
                  <a:pt x="5649238" y="3269293"/>
                </a:lnTo>
                <a:lnTo>
                  <a:pt x="5749447" y="3281819"/>
                </a:lnTo>
                <a:lnTo>
                  <a:pt x="5937337" y="3407079"/>
                </a:lnTo>
                <a:lnTo>
                  <a:pt x="6187858" y="3657600"/>
                </a:lnTo>
                <a:lnTo>
                  <a:pt x="6400800" y="3757808"/>
                </a:lnTo>
                <a:lnTo>
                  <a:pt x="6851737" y="3720230"/>
                </a:lnTo>
                <a:lnTo>
                  <a:pt x="7177414" y="3670126"/>
                </a:lnTo>
                <a:lnTo>
                  <a:pt x="7452986" y="3620022"/>
                </a:lnTo>
                <a:lnTo>
                  <a:pt x="7615825" y="3582444"/>
                </a:lnTo>
              </a:path>
            </a:pathLst>
          </a:custGeom>
          <a:ln w="76200">
            <a:solidFill>
              <a:srgbClr val="FF66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A5597DB4-F229-90DF-E620-89E5EA2DF481}"/>
              </a:ext>
            </a:extLst>
          </p:cNvPr>
          <p:cNvSpPr/>
          <p:nvPr/>
        </p:nvSpPr>
        <p:spPr>
          <a:xfrm>
            <a:off x="61913" y="1741488"/>
            <a:ext cx="7880350" cy="2779712"/>
          </a:xfrm>
          <a:custGeom>
            <a:avLst/>
            <a:gdLst>
              <a:gd name="connsiteX0" fmla="*/ 0 w 7878871"/>
              <a:gd name="connsiteY0" fmla="*/ 0 h 2780778"/>
              <a:gd name="connsiteX1" fmla="*/ 325677 w 7878871"/>
              <a:gd name="connsiteY1" fmla="*/ 100208 h 2780778"/>
              <a:gd name="connsiteX2" fmla="*/ 801666 w 7878871"/>
              <a:gd name="connsiteY2" fmla="*/ 275572 h 2780778"/>
              <a:gd name="connsiteX3" fmla="*/ 1252603 w 7878871"/>
              <a:gd name="connsiteY3" fmla="*/ 350729 h 2780778"/>
              <a:gd name="connsiteX4" fmla="*/ 1615858 w 7878871"/>
              <a:gd name="connsiteY4" fmla="*/ 388307 h 2780778"/>
              <a:gd name="connsiteX5" fmla="*/ 1941534 w 7878871"/>
              <a:gd name="connsiteY5" fmla="*/ 350729 h 2780778"/>
              <a:gd name="connsiteX6" fmla="*/ 2129425 w 7878871"/>
              <a:gd name="connsiteY6" fmla="*/ 463463 h 2780778"/>
              <a:gd name="connsiteX7" fmla="*/ 2367419 w 7878871"/>
              <a:gd name="connsiteY7" fmla="*/ 576197 h 2780778"/>
              <a:gd name="connsiteX8" fmla="*/ 2580362 w 7878871"/>
              <a:gd name="connsiteY8" fmla="*/ 563671 h 2780778"/>
              <a:gd name="connsiteX9" fmla="*/ 2743200 w 7878871"/>
              <a:gd name="connsiteY9" fmla="*/ 601249 h 2780778"/>
              <a:gd name="connsiteX10" fmla="*/ 2718148 w 7878871"/>
              <a:gd name="connsiteY10" fmla="*/ 764087 h 2780778"/>
              <a:gd name="connsiteX11" fmla="*/ 2743200 w 7878871"/>
              <a:gd name="connsiteY11" fmla="*/ 926926 h 2780778"/>
              <a:gd name="connsiteX12" fmla="*/ 2943617 w 7878871"/>
              <a:gd name="connsiteY12" fmla="*/ 1077238 h 2780778"/>
              <a:gd name="connsiteX13" fmla="*/ 3068877 w 7878871"/>
              <a:gd name="connsiteY13" fmla="*/ 1215024 h 2780778"/>
              <a:gd name="connsiteX14" fmla="*/ 3181611 w 7878871"/>
              <a:gd name="connsiteY14" fmla="*/ 1290181 h 2780778"/>
              <a:gd name="connsiteX15" fmla="*/ 3231715 w 7878871"/>
              <a:gd name="connsiteY15" fmla="*/ 1478071 h 2780778"/>
              <a:gd name="connsiteX16" fmla="*/ 3457184 w 7878871"/>
              <a:gd name="connsiteY16" fmla="*/ 1678487 h 2780778"/>
              <a:gd name="connsiteX17" fmla="*/ 3620022 w 7878871"/>
              <a:gd name="connsiteY17" fmla="*/ 1791222 h 2780778"/>
              <a:gd name="connsiteX18" fmla="*/ 3883069 w 7878871"/>
              <a:gd name="connsiteY18" fmla="*/ 2016690 h 2780778"/>
              <a:gd name="connsiteX19" fmla="*/ 4221271 w 7878871"/>
              <a:gd name="connsiteY19" fmla="*/ 2004164 h 2780778"/>
              <a:gd name="connsiteX20" fmla="*/ 4496844 w 7878871"/>
              <a:gd name="connsiteY20" fmla="*/ 2029216 h 2780778"/>
              <a:gd name="connsiteX21" fmla="*/ 4647156 w 7878871"/>
              <a:gd name="connsiteY21" fmla="*/ 2066794 h 2780778"/>
              <a:gd name="connsiteX22" fmla="*/ 4960307 w 7878871"/>
              <a:gd name="connsiteY22" fmla="*/ 2091846 h 2780778"/>
              <a:gd name="connsiteX23" fmla="*/ 5148197 w 7878871"/>
              <a:gd name="connsiteY23" fmla="*/ 2066794 h 2780778"/>
              <a:gd name="connsiteX24" fmla="*/ 5461348 w 7878871"/>
              <a:gd name="connsiteY24" fmla="*/ 2079320 h 2780778"/>
              <a:gd name="connsiteX25" fmla="*/ 5674291 w 7878871"/>
              <a:gd name="connsiteY25" fmla="*/ 2104372 h 2780778"/>
              <a:gd name="connsiteX26" fmla="*/ 5924811 w 7878871"/>
              <a:gd name="connsiteY26" fmla="*/ 2304789 h 2780778"/>
              <a:gd name="connsiteX27" fmla="*/ 6175332 w 7878871"/>
              <a:gd name="connsiteY27" fmla="*/ 2442575 h 2780778"/>
              <a:gd name="connsiteX28" fmla="*/ 6413326 w 7878871"/>
              <a:gd name="connsiteY28" fmla="*/ 2605414 h 2780778"/>
              <a:gd name="connsiteX29" fmla="*/ 6826685 w 7878871"/>
              <a:gd name="connsiteY29" fmla="*/ 2617940 h 2780778"/>
              <a:gd name="connsiteX30" fmla="*/ 7127310 w 7878871"/>
              <a:gd name="connsiteY30" fmla="*/ 2668044 h 2780778"/>
              <a:gd name="connsiteX31" fmla="*/ 7352778 w 7878871"/>
              <a:gd name="connsiteY31" fmla="*/ 2730674 h 2780778"/>
              <a:gd name="connsiteX32" fmla="*/ 7578247 w 7878871"/>
              <a:gd name="connsiteY32" fmla="*/ 2743200 h 2780778"/>
              <a:gd name="connsiteX33" fmla="*/ 7878871 w 7878871"/>
              <a:gd name="connsiteY33" fmla="*/ 2780778 h 27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78871" h="2780778">
                <a:moveTo>
                  <a:pt x="0" y="0"/>
                </a:moveTo>
                <a:lnTo>
                  <a:pt x="325677" y="100208"/>
                </a:lnTo>
                <a:lnTo>
                  <a:pt x="801666" y="275572"/>
                </a:lnTo>
                <a:lnTo>
                  <a:pt x="1252603" y="350729"/>
                </a:lnTo>
                <a:lnTo>
                  <a:pt x="1615858" y="388307"/>
                </a:lnTo>
                <a:lnTo>
                  <a:pt x="1941534" y="350729"/>
                </a:lnTo>
                <a:lnTo>
                  <a:pt x="2129425" y="463463"/>
                </a:lnTo>
                <a:lnTo>
                  <a:pt x="2367419" y="576197"/>
                </a:lnTo>
                <a:lnTo>
                  <a:pt x="2580362" y="563671"/>
                </a:lnTo>
                <a:lnTo>
                  <a:pt x="2743200" y="601249"/>
                </a:lnTo>
                <a:lnTo>
                  <a:pt x="2718148" y="764087"/>
                </a:lnTo>
                <a:lnTo>
                  <a:pt x="2743200" y="926926"/>
                </a:lnTo>
                <a:lnTo>
                  <a:pt x="2943617" y="1077238"/>
                </a:lnTo>
                <a:lnTo>
                  <a:pt x="3068877" y="1215024"/>
                </a:lnTo>
                <a:lnTo>
                  <a:pt x="3181611" y="1290181"/>
                </a:lnTo>
                <a:lnTo>
                  <a:pt x="3231715" y="1478071"/>
                </a:lnTo>
                <a:lnTo>
                  <a:pt x="3457184" y="1678487"/>
                </a:lnTo>
                <a:lnTo>
                  <a:pt x="3620022" y="1791222"/>
                </a:lnTo>
                <a:lnTo>
                  <a:pt x="3883069" y="2016690"/>
                </a:lnTo>
                <a:lnTo>
                  <a:pt x="4221271" y="2004164"/>
                </a:lnTo>
                <a:lnTo>
                  <a:pt x="4496844" y="2029216"/>
                </a:lnTo>
                <a:lnTo>
                  <a:pt x="4647156" y="2066794"/>
                </a:lnTo>
                <a:lnTo>
                  <a:pt x="4960307" y="2091846"/>
                </a:lnTo>
                <a:lnTo>
                  <a:pt x="5148197" y="2066794"/>
                </a:lnTo>
                <a:lnTo>
                  <a:pt x="5461348" y="2079320"/>
                </a:lnTo>
                <a:lnTo>
                  <a:pt x="5674291" y="2104372"/>
                </a:lnTo>
                <a:lnTo>
                  <a:pt x="5924811" y="2304789"/>
                </a:lnTo>
                <a:lnTo>
                  <a:pt x="6175332" y="2442575"/>
                </a:lnTo>
                <a:lnTo>
                  <a:pt x="6413326" y="2605414"/>
                </a:lnTo>
                <a:lnTo>
                  <a:pt x="6826685" y="2617940"/>
                </a:lnTo>
                <a:lnTo>
                  <a:pt x="7127310" y="2668044"/>
                </a:lnTo>
                <a:lnTo>
                  <a:pt x="7352778" y="2730674"/>
                </a:lnTo>
                <a:lnTo>
                  <a:pt x="7578247" y="2743200"/>
                </a:lnTo>
                <a:lnTo>
                  <a:pt x="7878871" y="2780778"/>
                </a:lnTo>
              </a:path>
            </a:pathLst>
          </a:custGeom>
          <a:ln w="762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id="{0B42AA82-AE55-B3FD-21B0-CA613A121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3488" y="2001838"/>
            <a:ext cx="650875" cy="55245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Rectangle 10">
            <a:extLst>
              <a:ext uri="{FF2B5EF4-FFF2-40B4-BE49-F238E27FC236}">
                <a16:creationId xmlns:a16="http://schemas.microsoft.com/office/drawing/2014/main" id="{7C6C74F6-A096-BCEC-1EB3-CAF72A304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0" y="1719263"/>
            <a:ext cx="19748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2CD41956-1C85-58E5-4D2D-E346D185B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6450" y="1612900"/>
            <a:ext cx="13922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FF00"/>
                </a:solidFill>
                <a:latin typeface="Arial" panose="020B0604020202020204" pitchFamily="34" charset="0"/>
              </a:rPr>
              <a:t>     AN NASIRIYAH</a:t>
            </a:r>
            <a:endParaRPr lang="en-US" altLang="en-US" b="1"/>
          </a:p>
        </p:txBody>
      </p:sp>
      <p:sp>
        <p:nvSpPr>
          <p:cNvPr id="20488" name="Oval 14">
            <a:extLst>
              <a:ext uri="{FF2B5EF4-FFF2-40B4-BE49-F238E27FC236}">
                <a16:creationId xmlns:a16="http://schemas.microsoft.com/office/drawing/2014/main" id="{2ABD301C-0BB3-81E1-AF30-AF46654D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5562600"/>
            <a:ext cx="311150" cy="3095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15">
            <a:extLst>
              <a:ext uri="{FF2B5EF4-FFF2-40B4-BE49-F238E27FC236}">
                <a16:creationId xmlns:a16="http://schemas.microsoft.com/office/drawing/2014/main" id="{56C1E232-5A98-A0C1-4482-2E4EB0FE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5732463"/>
            <a:ext cx="311150" cy="3095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16">
            <a:extLst>
              <a:ext uri="{FF2B5EF4-FFF2-40B4-BE49-F238E27FC236}">
                <a16:creationId xmlns:a16="http://schemas.microsoft.com/office/drawing/2014/main" id="{476AB00D-AA52-69BC-8172-3A05437E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5872163"/>
            <a:ext cx="309563" cy="311150"/>
          </a:xfrm>
          <a:prstGeom prst="ellips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AutoShape 20">
            <a:extLst>
              <a:ext uri="{FF2B5EF4-FFF2-40B4-BE49-F238E27FC236}">
                <a16:creationId xmlns:a16="http://schemas.microsoft.com/office/drawing/2014/main" id="{5DDA90B9-E44F-C71B-7D37-09BB6B71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323013"/>
            <a:ext cx="1316037" cy="268287"/>
          </a:xfrm>
          <a:prstGeom prst="wedgeRectCallout">
            <a:avLst>
              <a:gd name="adj1" fmla="val -34157"/>
              <a:gd name="adj2" fmla="val -221676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Camp Virginia</a:t>
            </a:r>
            <a:endParaRPr lang="en-US" altLang="en-US" sz="3600" b="1"/>
          </a:p>
        </p:txBody>
      </p:sp>
      <p:sp>
        <p:nvSpPr>
          <p:cNvPr id="20492" name="AutoShape 21">
            <a:extLst>
              <a:ext uri="{FF2B5EF4-FFF2-40B4-BE49-F238E27FC236}">
                <a16:creationId xmlns:a16="http://schemas.microsoft.com/office/drawing/2014/main" id="{41F56801-D192-BF89-3E92-4083BAADA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6359525"/>
            <a:ext cx="809625" cy="231775"/>
          </a:xfrm>
          <a:prstGeom prst="wedgeRectCallout">
            <a:avLst>
              <a:gd name="adj1" fmla="val -27926"/>
              <a:gd name="adj2" fmla="val -182551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Dawson</a:t>
            </a:r>
            <a:endParaRPr lang="en-US" altLang="en-US" sz="3600" b="1"/>
          </a:p>
        </p:txBody>
      </p:sp>
      <p:sp>
        <p:nvSpPr>
          <p:cNvPr id="20493" name="AutoShape 22">
            <a:extLst>
              <a:ext uri="{FF2B5EF4-FFF2-40B4-BE49-F238E27FC236}">
                <a16:creationId xmlns:a16="http://schemas.microsoft.com/office/drawing/2014/main" id="{7E2A5FEA-A475-708F-901B-A99042F0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5299075"/>
            <a:ext cx="1817688" cy="277813"/>
          </a:xfrm>
          <a:prstGeom prst="wedgeRectCallout">
            <a:avLst>
              <a:gd name="adj1" fmla="val -30421"/>
              <a:gd name="adj2" fmla="val 14471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Link up w/ 3</a:t>
            </a:r>
            <a:r>
              <a:rPr lang="en-US" altLang="en-US" sz="1400" b="1" baseline="30000">
                <a:solidFill>
                  <a:srgbClr val="000000"/>
                </a:solidFill>
                <a:latin typeface="Arial" panose="020B0604020202020204" pitchFamily="34" charset="0"/>
              </a:rPr>
              <a:t>rd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FSB</a:t>
            </a:r>
            <a:endParaRPr lang="en-US" altLang="en-US" sz="3600" b="1"/>
          </a:p>
        </p:txBody>
      </p:sp>
      <p:sp>
        <p:nvSpPr>
          <p:cNvPr id="20494" name="AutoShape 23">
            <a:extLst>
              <a:ext uri="{FF2B5EF4-FFF2-40B4-BE49-F238E27FC236}">
                <a16:creationId xmlns:a16="http://schemas.microsoft.com/office/drawing/2014/main" id="{3D888016-E71B-935A-D7CB-0B08362A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6337300"/>
            <a:ext cx="477838" cy="263525"/>
          </a:xfrm>
          <a:prstGeom prst="wedgeRectCallout">
            <a:avLst>
              <a:gd name="adj1" fmla="val 36972"/>
              <a:gd name="adj2" fmla="val -230431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Bull</a:t>
            </a:r>
            <a:endParaRPr lang="en-US" altLang="en-US" sz="3600" b="1"/>
          </a:p>
        </p:txBody>
      </p:sp>
      <p:sp>
        <p:nvSpPr>
          <p:cNvPr id="20495" name="AutoShape 24">
            <a:extLst>
              <a:ext uri="{FF2B5EF4-FFF2-40B4-BE49-F238E27FC236}">
                <a16:creationId xmlns:a16="http://schemas.microsoft.com/office/drawing/2014/main" id="{10D5B7E3-0663-7202-0D50-C498BD02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4365625"/>
            <a:ext cx="644525" cy="263525"/>
          </a:xfrm>
          <a:prstGeom prst="wedgeRectCallout">
            <a:avLst>
              <a:gd name="adj1" fmla="val 94287"/>
              <a:gd name="adj2" fmla="val -171838"/>
            </a:avLst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Lizard</a:t>
            </a:r>
            <a:endParaRPr lang="en-US" altLang="en-US" sz="3600" b="1"/>
          </a:p>
        </p:txBody>
      </p:sp>
      <p:sp>
        <p:nvSpPr>
          <p:cNvPr id="20496" name="AutoShape 27">
            <a:extLst>
              <a:ext uri="{FF2B5EF4-FFF2-40B4-BE49-F238E27FC236}">
                <a16:creationId xmlns:a16="http://schemas.microsoft.com/office/drawing/2014/main" id="{A570D018-0037-08BE-55BA-F7713944B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4410075"/>
            <a:ext cx="2017712" cy="482600"/>
          </a:xfrm>
          <a:prstGeom prst="wedgeRectCallout">
            <a:avLst>
              <a:gd name="adj1" fmla="val -71583"/>
              <a:gd name="adj2" fmla="val 4601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Vehicles bog down </a:t>
            </a:r>
            <a:r>
              <a:rPr lang="en-US" altLang="en-US" sz="1400" b="1" u="sng">
                <a:solidFill>
                  <a:srgbClr val="000000"/>
                </a:solidFill>
                <a:latin typeface="Arial" panose="020B0604020202020204" pitchFamily="34" charset="0"/>
              </a:rPr>
              <a:t>Convoy splits</a:t>
            </a:r>
            <a:endParaRPr lang="en-US" altLang="en-US" sz="3600" b="1" u="sng"/>
          </a:p>
        </p:txBody>
      </p:sp>
      <p:sp>
        <p:nvSpPr>
          <p:cNvPr id="20497" name="Rectangle 29">
            <a:extLst>
              <a:ext uri="{FF2B5EF4-FFF2-40B4-BE49-F238E27FC236}">
                <a16:creationId xmlns:a16="http://schemas.microsoft.com/office/drawing/2014/main" id="{4721AC86-CD32-B145-5DAD-D23C2340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269875"/>
            <a:ext cx="2000250" cy="70485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Hwy 8 Intersection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Objective RAMS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~220 Km</a:t>
            </a:r>
            <a:endParaRPr lang="en-US" altLang="en-US" sz="3600" b="1"/>
          </a:p>
        </p:txBody>
      </p:sp>
      <p:sp>
        <p:nvSpPr>
          <p:cNvPr id="20498" name="Freeform 30">
            <a:extLst>
              <a:ext uri="{FF2B5EF4-FFF2-40B4-BE49-F238E27FC236}">
                <a16:creationId xmlns:a16="http://schemas.microsoft.com/office/drawing/2014/main" id="{139376D1-0F6B-DE3C-DD81-75F6BD514321}"/>
              </a:ext>
            </a:extLst>
          </p:cNvPr>
          <p:cNvSpPr>
            <a:spLocks/>
          </p:cNvSpPr>
          <p:nvPr/>
        </p:nvSpPr>
        <p:spPr bwMode="auto">
          <a:xfrm>
            <a:off x="6891338" y="5780088"/>
            <a:ext cx="636587" cy="103187"/>
          </a:xfrm>
          <a:custGeom>
            <a:avLst/>
            <a:gdLst>
              <a:gd name="T0" fmla="*/ 2147483646 w 393"/>
              <a:gd name="T1" fmla="*/ 0 h 64"/>
              <a:gd name="T2" fmla="*/ 0 w 393"/>
              <a:gd name="T3" fmla="*/ 2147483646 h 64"/>
              <a:gd name="T4" fmla="*/ 0 60000 65536"/>
              <a:gd name="T5" fmla="*/ 0 60000 65536"/>
              <a:gd name="T6" fmla="*/ 0 w 393"/>
              <a:gd name="T7" fmla="*/ 0 h 64"/>
              <a:gd name="T8" fmla="*/ 393 w 393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3" h="64">
                <a:moveTo>
                  <a:pt x="393" y="0"/>
                </a:moveTo>
                <a:lnTo>
                  <a:pt x="0" y="64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Freeform 31">
            <a:extLst>
              <a:ext uri="{FF2B5EF4-FFF2-40B4-BE49-F238E27FC236}">
                <a16:creationId xmlns:a16="http://schemas.microsoft.com/office/drawing/2014/main" id="{70A20324-B38D-B7A6-6DFF-E64383FC34B2}"/>
              </a:ext>
            </a:extLst>
          </p:cNvPr>
          <p:cNvSpPr>
            <a:spLocks/>
          </p:cNvSpPr>
          <p:nvPr/>
        </p:nvSpPr>
        <p:spPr bwMode="auto">
          <a:xfrm>
            <a:off x="6218238" y="5934075"/>
            <a:ext cx="363537" cy="82550"/>
          </a:xfrm>
          <a:custGeom>
            <a:avLst/>
            <a:gdLst>
              <a:gd name="T0" fmla="*/ 2147483646 w 224"/>
              <a:gd name="T1" fmla="*/ 0 h 50"/>
              <a:gd name="T2" fmla="*/ 0 w 224"/>
              <a:gd name="T3" fmla="*/ 2147483646 h 50"/>
              <a:gd name="T4" fmla="*/ 0 60000 65536"/>
              <a:gd name="T5" fmla="*/ 0 60000 65536"/>
              <a:gd name="T6" fmla="*/ 0 w 224"/>
              <a:gd name="T7" fmla="*/ 0 h 50"/>
              <a:gd name="T8" fmla="*/ 224 w 224"/>
              <a:gd name="T9" fmla="*/ 50 h 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" h="50">
                <a:moveTo>
                  <a:pt x="224" y="0"/>
                </a:moveTo>
                <a:lnTo>
                  <a:pt x="0" y="50"/>
                </a:lnTo>
              </a:path>
            </a:pathLst>
          </a:custGeom>
          <a:noFill/>
          <a:ln w="76200" cmpd="sng">
            <a:solidFill>
              <a:srgbClr val="99CC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32">
            <a:extLst>
              <a:ext uri="{FF2B5EF4-FFF2-40B4-BE49-F238E27FC236}">
                <a16:creationId xmlns:a16="http://schemas.microsoft.com/office/drawing/2014/main" id="{7C2C65C3-B80C-2457-6632-B6A5F53FE71F}"/>
              </a:ext>
            </a:extLst>
          </p:cNvPr>
          <p:cNvSpPr>
            <a:spLocks/>
          </p:cNvSpPr>
          <p:nvPr/>
        </p:nvSpPr>
        <p:spPr bwMode="auto">
          <a:xfrm>
            <a:off x="5416550" y="5780088"/>
            <a:ext cx="477838" cy="192087"/>
          </a:xfrm>
          <a:custGeom>
            <a:avLst/>
            <a:gdLst>
              <a:gd name="T0" fmla="*/ 2147483646 w 295"/>
              <a:gd name="T1" fmla="*/ 2147483646 h 119"/>
              <a:gd name="T2" fmla="*/ 0 w 295"/>
              <a:gd name="T3" fmla="*/ 0 h 119"/>
              <a:gd name="T4" fmla="*/ 0 60000 65536"/>
              <a:gd name="T5" fmla="*/ 0 60000 65536"/>
              <a:gd name="T6" fmla="*/ 0 w 295"/>
              <a:gd name="T7" fmla="*/ 0 h 119"/>
              <a:gd name="T8" fmla="*/ 295 w 295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5" h="119">
                <a:moveTo>
                  <a:pt x="295" y="119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99CC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Freeform 33">
            <a:extLst>
              <a:ext uri="{FF2B5EF4-FFF2-40B4-BE49-F238E27FC236}">
                <a16:creationId xmlns:a16="http://schemas.microsoft.com/office/drawing/2014/main" id="{F4D02DE8-9458-DD59-F6A8-407539735940}"/>
              </a:ext>
            </a:extLst>
          </p:cNvPr>
          <p:cNvSpPr>
            <a:spLocks/>
          </p:cNvSpPr>
          <p:nvPr/>
        </p:nvSpPr>
        <p:spPr bwMode="auto">
          <a:xfrm>
            <a:off x="4356100" y="4848225"/>
            <a:ext cx="796925" cy="754063"/>
          </a:xfrm>
          <a:custGeom>
            <a:avLst/>
            <a:gdLst>
              <a:gd name="T0" fmla="*/ 2147483646 w 493"/>
              <a:gd name="T1" fmla="*/ 2147483646 h 466"/>
              <a:gd name="T2" fmla="*/ 0 w 493"/>
              <a:gd name="T3" fmla="*/ 0 h 466"/>
              <a:gd name="T4" fmla="*/ 0 60000 65536"/>
              <a:gd name="T5" fmla="*/ 0 60000 65536"/>
              <a:gd name="T6" fmla="*/ 0 w 493"/>
              <a:gd name="T7" fmla="*/ 0 h 466"/>
              <a:gd name="T8" fmla="*/ 493 w 493"/>
              <a:gd name="T9" fmla="*/ 466 h 4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3" h="466">
                <a:moveTo>
                  <a:pt x="493" y="466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B05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Freeform 34">
            <a:extLst>
              <a:ext uri="{FF2B5EF4-FFF2-40B4-BE49-F238E27FC236}">
                <a16:creationId xmlns:a16="http://schemas.microsoft.com/office/drawing/2014/main" id="{45B83684-7DEC-5B38-A895-BEC647BBEBFB}"/>
              </a:ext>
            </a:extLst>
          </p:cNvPr>
          <p:cNvSpPr>
            <a:spLocks/>
          </p:cNvSpPr>
          <p:nvPr/>
        </p:nvSpPr>
        <p:spPr bwMode="auto">
          <a:xfrm>
            <a:off x="3498850" y="4006850"/>
            <a:ext cx="871538" cy="871538"/>
          </a:xfrm>
          <a:custGeom>
            <a:avLst/>
            <a:gdLst>
              <a:gd name="T0" fmla="*/ 2147483646 w 539"/>
              <a:gd name="T1" fmla="*/ 2147483646 h 539"/>
              <a:gd name="T2" fmla="*/ 0 w 539"/>
              <a:gd name="T3" fmla="*/ 0 h 539"/>
              <a:gd name="T4" fmla="*/ 0 60000 65536"/>
              <a:gd name="T5" fmla="*/ 0 60000 65536"/>
              <a:gd name="T6" fmla="*/ 0 w 539"/>
              <a:gd name="T7" fmla="*/ 0 h 539"/>
              <a:gd name="T8" fmla="*/ 539 w 539"/>
              <a:gd name="T9" fmla="*/ 539 h 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9" h="539">
                <a:moveTo>
                  <a:pt x="539" y="539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B05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Text Box 35">
            <a:extLst>
              <a:ext uri="{FF2B5EF4-FFF2-40B4-BE49-F238E27FC236}">
                <a16:creationId xmlns:a16="http://schemas.microsoft.com/office/drawing/2014/main" id="{33864A32-8B0C-D777-B6B2-9F8FBC3C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608513"/>
            <a:ext cx="1920875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60350" tIns="30175" rIns="60350" bIns="30175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BULL to LIZARD</a:t>
            </a:r>
          </a:p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81 Km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04" name="Text Box 36">
            <a:extLst>
              <a:ext uri="{FF2B5EF4-FFF2-40B4-BE49-F238E27FC236}">
                <a16:creationId xmlns:a16="http://schemas.microsoft.com/office/drawing/2014/main" id="{B8A35203-5A43-96B4-33FD-3B5A0CA04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9088"/>
            <a:ext cx="3657600" cy="519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Convoy Movement</a:t>
            </a:r>
          </a:p>
        </p:txBody>
      </p:sp>
      <p:sp>
        <p:nvSpPr>
          <p:cNvPr id="54" name="Freeform 32">
            <a:extLst>
              <a:ext uri="{FF2B5EF4-FFF2-40B4-BE49-F238E27FC236}">
                <a16:creationId xmlns:a16="http://schemas.microsoft.com/office/drawing/2014/main" id="{AE5515D2-23D0-1248-3EBF-FCA64D744774}"/>
              </a:ext>
            </a:extLst>
          </p:cNvPr>
          <p:cNvSpPr>
            <a:spLocks/>
          </p:cNvSpPr>
          <p:nvPr/>
        </p:nvSpPr>
        <p:spPr bwMode="auto">
          <a:xfrm rot="5583813">
            <a:off x="3576637" y="3717926"/>
            <a:ext cx="276225" cy="171450"/>
          </a:xfrm>
          <a:custGeom>
            <a:avLst/>
            <a:gdLst>
              <a:gd name="T0" fmla="*/ 477838 w 295"/>
              <a:gd name="T1" fmla="*/ 192087 h 119"/>
              <a:gd name="T2" fmla="*/ 0 w 295"/>
              <a:gd name="T3" fmla="*/ 0 h 119"/>
              <a:gd name="T4" fmla="*/ 0 60000 65536"/>
              <a:gd name="T5" fmla="*/ 0 60000 65536"/>
              <a:gd name="T6" fmla="*/ 0 w 295"/>
              <a:gd name="T7" fmla="*/ 0 h 119"/>
              <a:gd name="T8" fmla="*/ 295 w 295"/>
              <a:gd name="T9" fmla="*/ 119 h 119"/>
              <a:gd name="connsiteX0" fmla="*/ 8839 w 8839"/>
              <a:gd name="connsiteY0" fmla="*/ 10477 h 10477"/>
              <a:gd name="connsiteX1" fmla="*/ 0 w 8839"/>
              <a:gd name="connsiteY1" fmla="*/ 0 h 10477"/>
              <a:gd name="connsiteX0" fmla="*/ 8712 w 8712"/>
              <a:gd name="connsiteY0" fmla="*/ 8001 h 8001"/>
              <a:gd name="connsiteX1" fmla="*/ 0 w 8712"/>
              <a:gd name="connsiteY1" fmla="*/ 0 h 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12" h="8001">
                <a:moveTo>
                  <a:pt x="8712" y="8001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6C846E-6871-8FA5-FD59-066B9B1ED11B}"/>
              </a:ext>
            </a:extLst>
          </p:cNvPr>
          <p:cNvCxnSpPr/>
          <p:nvPr/>
        </p:nvCxnSpPr>
        <p:spPr>
          <a:xfrm>
            <a:off x="627063" y="2579688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5FDDAB8-3682-4C0B-D924-44E07843242A}"/>
              </a:ext>
            </a:extLst>
          </p:cNvPr>
          <p:cNvCxnSpPr/>
          <p:nvPr/>
        </p:nvCxnSpPr>
        <p:spPr>
          <a:xfrm>
            <a:off x="627063" y="3948113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361914-E263-4B81-13DC-EA4BE74EBBD4}"/>
              </a:ext>
            </a:extLst>
          </p:cNvPr>
          <p:cNvCxnSpPr/>
          <p:nvPr/>
        </p:nvCxnSpPr>
        <p:spPr>
          <a:xfrm>
            <a:off x="627063" y="5314950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A5FFC1-9434-F20B-1720-761E21A491E5}"/>
              </a:ext>
            </a:extLst>
          </p:cNvPr>
          <p:cNvCxnSpPr/>
          <p:nvPr/>
        </p:nvCxnSpPr>
        <p:spPr>
          <a:xfrm>
            <a:off x="627063" y="6683375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B307F3-CC8D-99D3-89A2-6F78B5220053}"/>
              </a:ext>
            </a:extLst>
          </p:cNvPr>
          <p:cNvCxnSpPr/>
          <p:nvPr/>
        </p:nvCxnSpPr>
        <p:spPr>
          <a:xfrm>
            <a:off x="708025" y="5999163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5532B3-973A-1F57-4082-903F4E1FEF40}"/>
              </a:ext>
            </a:extLst>
          </p:cNvPr>
          <p:cNvCxnSpPr/>
          <p:nvPr/>
        </p:nvCxnSpPr>
        <p:spPr>
          <a:xfrm>
            <a:off x="708025" y="4630738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8CDE7D-5088-4593-DE9D-DA99B2BE4E48}"/>
              </a:ext>
            </a:extLst>
          </p:cNvPr>
          <p:cNvCxnSpPr/>
          <p:nvPr/>
        </p:nvCxnSpPr>
        <p:spPr>
          <a:xfrm>
            <a:off x="708025" y="3263900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4A9225-5AE8-5F65-A4BC-864997D64B74}"/>
              </a:ext>
            </a:extLst>
          </p:cNvPr>
          <p:cNvCxnSpPr/>
          <p:nvPr/>
        </p:nvCxnSpPr>
        <p:spPr>
          <a:xfrm>
            <a:off x="708025" y="5657850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72693B7-9803-91E6-EB03-69F8259683A4}"/>
              </a:ext>
            </a:extLst>
          </p:cNvPr>
          <p:cNvCxnSpPr/>
          <p:nvPr/>
        </p:nvCxnSpPr>
        <p:spPr>
          <a:xfrm>
            <a:off x="708025" y="6340475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FBA025C-3A4A-D75A-D152-2D7877883BB6}"/>
              </a:ext>
            </a:extLst>
          </p:cNvPr>
          <p:cNvCxnSpPr/>
          <p:nvPr/>
        </p:nvCxnSpPr>
        <p:spPr>
          <a:xfrm>
            <a:off x="708025" y="497363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7B92265-1F01-940A-8274-A0CFD2FE9CC6}"/>
              </a:ext>
            </a:extLst>
          </p:cNvPr>
          <p:cNvCxnSpPr/>
          <p:nvPr/>
        </p:nvCxnSpPr>
        <p:spPr>
          <a:xfrm>
            <a:off x="708025" y="4289425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DE33FD-9209-69C4-8FED-62F86ACE28C0}"/>
              </a:ext>
            </a:extLst>
          </p:cNvPr>
          <p:cNvCxnSpPr/>
          <p:nvPr/>
        </p:nvCxnSpPr>
        <p:spPr>
          <a:xfrm>
            <a:off x="708025" y="3605213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F9AD8AE-E3C6-A521-22CC-74673C19DBF0}"/>
              </a:ext>
            </a:extLst>
          </p:cNvPr>
          <p:cNvCxnSpPr/>
          <p:nvPr/>
        </p:nvCxnSpPr>
        <p:spPr>
          <a:xfrm>
            <a:off x="708025" y="292258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9" name="TextBox 68">
            <a:extLst>
              <a:ext uri="{FF2B5EF4-FFF2-40B4-BE49-F238E27FC236}">
                <a16:creationId xmlns:a16="http://schemas.microsoft.com/office/drawing/2014/main" id="{C2E522EC-D7C9-1D26-14BC-3CC6905DA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9925"/>
            <a:ext cx="59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20</a:t>
            </a:r>
            <a:r>
              <a:rPr lang="en-US" altLang="en-US" sz="2000" b="1" baseline="30000">
                <a:solidFill>
                  <a:srgbClr val="C00000"/>
                </a:solidFill>
              </a:rPr>
              <a:t>th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0520" name="TextBox 69">
            <a:extLst>
              <a:ext uri="{FF2B5EF4-FFF2-40B4-BE49-F238E27FC236}">
                <a16:creationId xmlns:a16="http://schemas.microsoft.com/office/drawing/2014/main" id="{8E505CF2-CCA3-A5F6-C905-6797B32B8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56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21</a:t>
            </a:r>
            <a:r>
              <a:rPr lang="en-US" altLang="en-US" sz="2000" b="1" baseline="30000">
                <a:solidFill>
                  <a:srgbClr val="C00000"/>
                </a:solidFill>
              </a:rPr>
              <a:t>st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0521" name="TextBox 70">
            <a:extLst>
              <a:ext uri="{FF2B5EF4-FFF2-40B4-BE49-F238E27FC236}">
                <a16:creationId xmlns:a16="http://schemas.microsoft.com/office/drawing/2014/main" id="{F840B538-57F5-9D82-0DF4-6038761D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86100"/>
            <a:ext cx="63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22</a:t>
            </a:r>
            <a:r>
              <a:rPr lang="en-US" altLang="en-US" sz="2000" b="1" baseline="30000">
                <a:solidFill>
                  <a:srgbClr val="C00000"/>
                </a:solidFill>
              </a:rPr>
              <a:t>nd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A810C4-2A1F-9FCC-BB9F-F880B249E545}"/>
              </a:ext>
            </a:extLst>
          </p:cNvPr>
          <p:cNvCxnSpPr/>
          <p:nvPr/>
        </p:nvCxnSpPr>
        <p:spPr>
          <a:xfrm rot="16200000" flipH="1">
            <a:off x="-1204119" y="4622007"/>
            <a:ext cx="4097337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3" name="TextBox 73">
            <a:extLst>
              <a:ext uri="{FF2B5EF4-FFF2-40B4-BE49-F238E27FC236}">
                <a16:creationId xmlns:a16="http://schemas.microsoft.com/office/drawing/2014/main" id="{968B418A-0A7F-375C-90BB-BA91E2B4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213475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0524" name="TextBox 74">
            <a:extLst>
              <a:ext uri="{FF2B5EF4-FFF2-40B4-BE49-F238E27FC236}">
                <a16:creationId xmlns:a16="http://schemas.microsoft.com/office/drawing/2014/main" id="{4CAD05CA-4A2D-F36F-ACE2-32E3841D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837113"/>
            <a:ext cx="260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0525" name="TextBox 75">
            <a:extLst>
              <a:ext uri="{FF2B5EF4-FFF2-40B4-BE49-F238E27FC236}">
                <a16:creationId xmlns:a16="http://schemas.microsoft.com/office/drawing/2014/main" id="{DCEA9F30-8CFC-03B2-A00D-39E647E1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460750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0526" name="TextBox 76">
            <a:extLst>
              <a:ext uri="{FF2B5EF4-FFF2-40B4-BE49-F238E27FC236}">
                <a16:creationId xmlns:a16="http://schemas.microsoft.com/office/drawing/2014/main" id="{EB737B6D-DE29-4F82-9794-6FC30BFC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878513"/>
            <a:ext cx="338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0527" name="TextBox 77">
            <a:extLst>
              <a:ext uri="{FF2B5EF4-FFF2-40B4-BE49-F238E27FC236}">
                <a16:creationId xmlns:a16="http://schemas.microsoft.com/office/drawing/2014/main" id="{17975C72-0F47-4D78-AAD7-F5EF64274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514850"/>
            <a:ext cx="338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0528" name="TextBox 78">
            <a:extLst>
              <a:ext uri="{FF2B5EF4-FFF2-40B4-BE49-F238E27FC236}">
                <a16:creationId xmlns:a16="http://schemas.microsoft.com/office/drawing/2014/main" id="{494E5C69-7D7C-1214-E4E3-3DA95E59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152775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0529" name="TextBox 79">
            <a:extLst>
              <a:ext uri="{FF2B5EF4-FFF2-40B4-BE49-F238E27FC236}">
                <a16:creationId xmlns:a16="http://schemas.microsoft.com/office/drawing/2014/main" id="{4A6AB70F-0D54-03FD-5A4A-4C8BA3A3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519738"/>
            <a:ext cx="338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sp>
        <p:nvSpPr>
          <p:cNvPr id="20530" name="TextBox 80">
            <a:extLst>
              <a:ext uri="{FF2B5EF4-FFF2-40B4-BE49-F238E27FC236}">
                <a16:creationId xmlns:a16="http://schemas.microsoft.com/office/drawing/2014/main" id="{9981B7D5-A309-F665-6EE1-2CE7E024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106863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sp>
        <p:nvSpPr>
          <p:cNvPr id="20531" name="TextBox 81">
            <a:extLst>
              <a:ext uri="{FF2B5EF4-FFF2-40B4-BE49-F238E27FC236}">
                <a16:creationId xmlns:a16="http://schemas.microsoft.com/office/drawing/2014/main" id="{45DCCF3C-9A8B-A240-8CA7-D31FFCA9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275590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830E758-79F9-530F-19E2-9863F886D1E3}"/>
              </a:ext>
            </a:extLst>
          </p:cNvPr>
          <p:cNvCxnSpPr/>
          <p:nvPr/>
        </p:nvCxnSpPr>
        <p:spPr>
          <a:xfrm>
            <a:off x="793750" y="63976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8214EB6-BDF3-EBA8-CB56-8EB1B4E5E9B9}"/>
              </a:ext>
            </a:extLst>
          </p:cNvPr>
          <p:cNvCxnSpPr/>
          <p:nvPr/>
        </p:nvCxnSpPr>
        <p:spPr>
          <a:xfrm>
            <a:off x="793750" y="65119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067174A-0C0B-C2ED-EC39-158BF7DDA888}"/>
              </a:ext>
            </a:extLst>
          </p:cNvPr>
          <p:cNvCxnSpPr/>
          <p:nvPr/>
        </p:nvCxnSpPr>
        <p:spPr>
          <a:xfrm>
            <a:off x="793750" y="65690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90E4B1-962A-0683-066B-9BDC009E2AE5}"/>
              </a:ext>
            </a:extLst>
          </p:cNvPr>
          <p:cNvCxnSpPr/>
          <p:nvPr/>
        </p:nvCxnSpPr>
        <p:spPr>
          <a:xfrm>
            <a:off x="793750" y="66262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52F256-058A-B296-FD49-B66C2E098AC1}"/>
              </a:ext>
            </a:extLst>
          </p:cNvPr>
          <p:cNvCxnSpPr/>
          <p:nvPr/>
        </p:nvCxnSpPr>
        <p:spPr>
          <a:xfrm>
            <a:off x="793750" y="64547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1777BD-9B1E-C630-92C9-E4095F1CF2DF}"/>
              </a:ext>
            </a:extLst>
          </p:cNvPr>
          <p:cNvCxnSpPr/>
          <p:nvPr/>
        </p:nvCxnSpPr>
        <p:spPr>
          <a:xfrm>
            <a:off x="793750" y="60563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9418DE6-0777-FD9A-8CCD-5779A2D14783}"/>
              </a:ext>
            </a:extLst>
          </p:cNvPr>
          <p:cNvCxnSpPr/>
          <p:nvPr/>
        </p:nvCxnSpPr>
        <p:spPr>
          <a:xfrm>
            <a:off x="793750" y="61706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C54BAAF-FE89-1C00-50E5-9FDB8CEB0AFC}"/>
              </a:ext>
            </a:extLst>
          </p:cNvPr>
          <p:cNvCxnSpPr/>
          <p:nvPr/>
        </p:nvCxnSpPr>
        <p:spPr>
          <a:xfrm>
            <a:off x="793750" y="62261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3C290CE-6035-295D-4BA3-5C25507F860B}"/>
              </a:ext>
            </a:extLst>
          </p:cNvPr>
          <p:cNvCxnSpPr/>
          <p:nvPr/>
        </p:nvCxnSpPr>
        <p:spPr>
          <a:xfrm>
            <a:off x="793750" y="62833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043F0B9-DCBA-8F54-12A5-AD350CAB9CC5}"/>
              </a:ext>
            </a:extLst>
          </p:cNvPr>
          <p:cNvCxnSpPr/>
          <p:nvPr/>
        </p:nvCxnSpPr>
        <p:spPr>
          <a:xfrm>
            <a:off x="793750" y="61134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2EF7BFE-AA18-5C59-5D54-260A5FDC3570}"/>
              </a:ext>
            </a:extLst>
          </p:cNvPr>
          <p:cNvCxnSpPr/>
          <p:nvPr/>
        </p:nvCxnSpPr>
        <p:spPr>
          <a:xfrm>
            <a:off x="793750" y="57134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F5DF3C0-9D67-4105-3503-B1131E2BA78B}"/>
              </a:ext>
            </a:extLst>
          </p:cNvPr>
          <p:cNvCxnSpPr/>
          <p:nvPr/>
        </p:nvCxnSpPr>
        <p:spPr>
          <a:xfrm>
            <a:off x="793750" y="58277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67F8485-8FB8-69F2-2558-4A1913EE1C85}"/>
              </a:ext>
            </a:extLst>
          </p:cNvPr>
          <p:cNvCxnSpPr/>
          <p:nvPr/>
        </p:nvCxnSpPr>
        <p:spPr>
          <a:xfrm>
            <a:off x="793750" y="58848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E7673ED-A569-19E4-D765-1CC990FAF68D}"/>
              </a:ext>
            </a:extLst>
          </p:cNvPr>
          <p:cNvCxnSpPr/>
          <p:nvPr/>
        </p:nvCxnSpPr>
        <p:spPr>
          <a:xfrm>
            <a:off x="793750" y="59420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38C6A56-F707-5011-C085-EF4407D76712}"/>
              </a:ext>
            </a:extLst>
          </p:cNvPr>
          <p:cNvCxnSpPr/>
          <p:nvPr/>
        </p:nvCxnSpPr>
        <p:spPr>
          <a:xfrm>
            <a:off x="793750" y="57705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A8C1FB-0891-7915-55AF-E78899581448}"/>
              </a:ext>
            </a:extLst>
          </p:cNvPr>
          <p:cNvCxnSpPr/>
          <p:nvPr/>
        </p:nvCxnSpPr>
        <p:spPr>
          <a:xfrm>
            <a:off x="793750" y="53721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9982249-814A-1102-2D26-8561DB8FB104}"/>
              </a:ext>
            </a:extLst>
          </p:cNvPr>
          <p:cNvCxnSpPr/>
          <p:nvPr/>
        </p:nvCxnSpPr>
        <p:spPr>
          <a:xfrm>
            <a:off x="793750" y="54864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82686B-4592-630D-7B34-A04F3C20A70B}"/>
              </a:ext>
            </a:extLst>
          </p:cNvPr>
          <p:cNvCxnSpPr/>
          <p:nvPr/>
        </p:nvCxnSpPr>
        <p:spPr>
          <a:xfrm>
            <a:off x="793750" y="55435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C5B89A6-E92A-85E2-79AE-100F69926F48}"/>
              </a:ext>
            </a:extLst>
          </p:cNvPr>
          <p:cNvCxnSpPr/>
          <p:nvPr/>
        </p:nvCxnSpPr>
        <p:spPr>
          <a:xfrm>
            <a:off x="793750" y="56007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0D6258-838E-1D27-42A3-EA9897A7F76A}"/>
              </a:ext>
            </a:extLst>
          </p:cNvPr>
          <p:cNvCxnSpPr/>
          <p:nvPr/>
        </p:nvCxnSpPr>
        <p:spPr>
          <a:xfrm>
            <a:off x="793750" y="54292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88DE8F-9919-E1CF-6BC7-867BF33B61B3}"/>
              </a:ext>
            </a:extLst>
          </p:cNvPr>
          <p:cNvCxnSpPr/>
          <p:nvPr/>
        </p:nvCxnSpPr>
        <p:spPr>
          <a:xfrm>
            <a:off x="793750" y="50307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019C570-90FB-F910-991D-C16079E5262D}"/>
              </a:ext>
            </a:extLst>
          </p:cNvPr>
          <p:cNvCxnSpPr/>
          <p:nvPr/>
        </p:nvCxnSpPr>
        <p:spPr>
          <a:xfrm>
            <a:off x="793750" y="51435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02E87-F7A5-FC39-4B84-8E196771E1E0}"/>
              </a:ext>
            </a:extLst>
          </p:cNvPr>
          <p:cNvCxnSpPr/>
          <p:nvPr/>
        </p:nvCxnSpPr>
        <p:spPr>
          <a:xfrm>
            <a:off x="793750" y="52006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1E97359-0A51-04E2-480C-7E348BDEC44A}"/>
              </a:ext>
            </a:extLst>
          </p:cNvPr>
          <p:cNvCxnSpPr/>
          <p:nvPr/>
        </p:nvCxnSpPr>
        <p:spPr>
          <a:xfrm>
            <a:off x="793750" y="52578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FEA13BB-3690-34FA-258F-6CE4E35D08AA}"/>
              </a:ext>
            </a:extLst>
          </p:cNvPr>
          <p:cNvCxnSpPr/>
          <p:nvPr/>
        </p:nvCxnSpPr>
        <p:spPr>
          <a:xfrm>
            <a:off x="793750" y="50879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836B82F-9C03-E97C-E824-B400F6673070}"/>
              </a:ext>
            </a:extLst>
          </p:cNvPr>
          <p:cNvCxnSpPr/>
          <p:nvPr/>
        </p:nvCxnSpPr>
        <p:spPr>
          <a:xfrm>
            <a:off x="793750" y="46878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936E32F-88CB-DF2C-8A1D-772CB59853AE}"/>
              </a:ext>
            </a:extLst>
          </p:cNvPr>
          <p:cNvCxnSpPr/>
          <p:nvPr/>
        </p:nvCxnSpPr>
        <p:spPr>
          <a:xfrm>
            <a:off x="793750" y="48021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0EFC0E9-2367-BDBE-D84C-7D0A94342055}"/>
              </a:ext>
            </a:extLst>
          </p:cNvPr>
          <p:cNvCxnSpPr/>
          <p:nvPr/>
        </p:nvCxnSpPr>
        <p:spPr>
          <a:xfrm>
            <a:off x="793750" y="48593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0D898FC-401A-7E45-2269-CC01AA5C3AE1}"/>
              </a:ext>
            </a:extLst>
          </p:cNvPr>
          <p:cNvCxnSpPr/>
          <p:nvPr/>
        </p:nvCxnSpPr>
        <p:spPr>
          <a:xfrm>
            <a:off x="793750" y="49164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47F0962-DC19-9665-4B03-153571A7AB2F}"/>
              </a:ext>
            </a:extLst>
          </p:cNvPr>
          <p:cNvCxnSpPr/>
          <p:nvPr/>
        </p:nvCxnSpPr>
        <p:spPr>
          <a:xfrm>
            <a:off x="793750" y="47450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F15BB63-A73A-A0E0-FBFB-9B114C67D0FA}"/>
              </a:ext>
            </a:extLst>
          </p:cNvPr>
          <p:cNvCxnSpPr/>
          <p:nvPr/>
        </p:nvCxnSpPr>
        <p:spPr>
          <a:xfrm>
            <a:off x="793750" y="43465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ECD05DC-AA39-C6D9-2EA9-7C02C5AE2C8B}"/>
              </a:ext>
            </a:extLst>
          </p:cNvPr>
          <p:cNvCxnSpPr/>
          <p:nvPr/>
        </p:nvCxnSpPr>
        <p:spPr>
          <a:xfrm>
            <a:off x="793750" y="44608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88FA58E-86DB-D1BD-C2F3-2832179F51D1}"/>
              </a:ext>
            </a:extLst>
          </p:cNvPr>
          <p:cNvCxnSpPr/>
          <p:nvPr/>
        </p:nvCxnSpPr>
        <p:spPr>
          <a:xfrm>
            <a:off x="793750" y="45180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14FEAE2-C920-53F0-BB98-8D603C31BC75}"/>
              </a:ext>
            </a:extLst>
          </p:cNvPr>
          <p:cNvCxnSpPr/>
          <p:nvPr/>
        </p:nvCxnSpPr>
        <p:spPr>
          <a:xfrm>
            <a:off x="793750" y="45751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EC2D6A2-9F25-5B9A-4311-3606FE146F96}"/>
              </a:ext>
            </a:extLst>
          </p:cNvPr>
          <p:cNvCxnSpPr/>
          <p:nvPr/>
        </p:nvCxnSpPr>
        <p:spPr>
          <a:xfrm>
            <a:off x="793750" y="44037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5F996F7-F0B2-F92E-4BAA-45CBDF1B185D}"/>
              </a:ext>
            </a:extLst>
          </p:cNvPr>
          <p:cNvCxnSpPr/>
          <p:nvPr/>
        </p:nvCxnSpPr>
        <p:spPr>
          <a:xfrm>
            <a:off x="793750" y="40052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2BE3527-42B6-9606-6105-A36B2430340B}"/>
              </a:ext>
            </a:extLst>
          </p:cNvPr>
          <p:cNvCxnSpPr/>
          <p:nvPr/>
        </p:nvCxnSpPr>
        <p:spPr>
          <a:xfrm>
            <a:off x="793750" y="41179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C47B0B3-D4C3-2572-462C-D5A109E08FA5}"/>
              </a:ext>
            </a:extLst>
          </p:cNvPr>
          <p:cNvCxnSpPr/>
          <p:nvPr/>
        </p:nvCxnSpPr>
        <p:spPr>
          <a:xfrm>
            <a:off x="793750" y="41751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51B832A-B178-D8EC-8F91-764C465F16A7}"/>
              </a:ext>
            </a:extLst>
          </p:cNvPr>
          <p:cNvCxnSpPr/>
          <p:nvPr/>
        </p:nvCxnSpPr>
        <p:spPr>
          <a:xfrm>
            <a:off x="793750" y="42322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78B4A1E-B0AE-0B34-FFC8-2138E7790D0D}"/>
              </a:ext>
            </a:extLst>
          </p:cNvPr>
          <p:cNvCxnSpPr/>
          <p:nvPr/>
        </p:nvCxnSpPr>
        <p:spPr>
          <a:xfrm>
            <a:off x="793750" y="40624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731CB8F-578C-CC2E-D5C5-57E316C8FA75}"/>
              </a:ext>
            </a:extLst>
          </p:cNvPr>
          <p:cNvCxnSpPr/>
          <p:nvPr/>
        </p:nvCxnSpPr>
        <p:spPr>
          <a:xfrm>
            <a:off x="793750" y="36623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94A1B18-4CF1-E12D-BBF2-D50D832562E5}"/>
              </a:ext>
            </a:extLst>
          </p:cNvPr>
          <p:cNvCxnSpPr/>
          <p:nvPr/>
        </p:nvCxnSpPr>
        <p:spPr>
          <a:xfrm>
            <a:off x="793750" y="37766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647FE4D-1782-575D-96C0-69104F49CCDC}"/>
              </a:ext>
            </a:extLst>
          </p:cNvPr>
          <p:cNvCxnSpPr/>
          <p:nvPr/>
        </p:nvCxnSpPr>
        <p:spPr>
          <a:xfrm>
            <a:off x="793750" y="38338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4D30805-B238-1048-5083-747C6AD760D4}"/>
              </a:ext>
            </a:extLst>
          </p:cNvPr>
          <p:cNvCxnSpPr/>
          <p:nvPr/>
        </p:nvCxnSpPr>
        <p:spPr>
          <a:xfrm>
            <a:off x="793750" y="38909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D3333E-55DA-4EA0-8450-76F6DEF20A29}"/>
              </a:ext>
            </a:extLst>
          </p:cNvPr>
          <p:cNvCxnSpPr/>
          <p:nvPr/>
        </p:nvCxnSpPr>
        <p:spPr>
          <a:xfrm>
            <a:off x="793750" y="37195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139C31C-837A-70F1-228C-2AECBEACF542}"/>
              </a:ext>
            </a:extLst>
          </p:cNvPr>
          <p:cNvCxnSpPr/>
          <p:nvPr/>
        </p:nvCxnSpPr>
        <p:spPr>
          <a:xfrm>
            <a:off x="793750" y="33210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B43AA50-C63C-088D-0D6F-6D58CE9980BF}"/>
              </a:ext>
            </a:extLst>
          </p:cNvPr>
          <p:cNvCxnSpPr/>
          <p:nvPr/>
        </p:nvCxnSpPr>
        <p:spPr>
          <a:xfrm>
            <a:off x="793750" y="34353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EAD3496-37D9-DCAA-3FB2-7630A7EFD150}"/>
              </a:ext>
            </a:extLst>
          </p:cNvPr>
          <p:cNvCxnSpPr/>
          <p:nvPr/>
        </p:nvCxnSpPr>
        <p:spPr>
          <a:xfrm>
            <a:off x="793750" y="34925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17D27DA-388F-856A-DE6D-37C14F06EA3D}"/>
              </a:ext>
            </a:extLst>
          </p:cNvPr>
          <p:cNvCxnSpPr/>
          <p:nvPr/>
        </p:nvCxnSpPr>
        <p:spPr>
          <a:xfrm>
            <a:off x="793750" y="35496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328F5A5-552B-B3CF-72CC-65C9762EFB15}"/>
              </a:ext>
            </a:extLst>
          </p:cNvPr>
          <p:cNvCxnSpPr/>
          <p:nvPr/>
        </p:nvCxnSpPr>
        <p:spPr>
          <a:xfrm>
            <a:off x="793750" y="33782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EF8702F-CAEB-CF5E-C77E-63A3C291074E}"/>
              </a:ext>
            </a:extLst>
          </p:cNvPr>
          <p:cNvCxnSpPr/>
          <p:nvPr/>
        </p:nvCxnSpPr>
        <p:spPr>
          <a:xfrm>
            <a:off x="793750" y="29797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ABCDD32-39E8-E697-C3D8-8C676F2417C4}"/>
              </a:ext>
            </a:extLst>
          </p:cNvPr>
          <p:cNvCxnSpPr/>
          <p:nvPr/>
        </p:nvCxnSpPr>
        <p:spPr>
          <a:xfrm>
            <a:off x="793750" y="30924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EA1ABE8-635B-CE72-69AA-8B70B1F36712}"/>
              </a:ext>
            </a:extLst>
          </p:cNvPr>
          <p:cNvCxnSpPr/>
          <p:nvPr/>
        </p:nvCxnSpPr>
        <p:spPr>
          <a:xfrm>
            <a:off x="793750" y="31496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A543A07-9B0C-9CF9-8523-88CF99C60465}"/>
              </a:ext>
            </a:extLst>
          </p:cNvPr>
          <p:cNvCxnSpPr/>
          <p:nvPr/>
        </p:nvCxnSpPr>
        <p:spPr>
          <a:xfrm>
            <a:off x="793750" y="32067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CCB7390-E91C-BBC7-0772-3560E6B8D49B}"/>
              </a:ext>
            </a:extLst>
          </p:cNvPr>
          <p:cNvCxnSpPr/>
          <p:nvPr/>
        </p:nvCxnSpPr>
        <p:spPr>
          <a:xfrm>
            <a:off x="793750" y="30368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A309674-32E4-B2D6-811C-99212ABB3CAD}"/>
              </a:ext>
            </a:extLst>
          </p:cNvPr>
          <p:cNvCxnSpPr/>
          <p:nvPr/>
        </p:nvCxnSpPr>
        <p:spPr>
          <a:xfrm>
            <a:off x="793750" y="26368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6855311-BFE1-E0CA-A063-A811099EA581}"/>
              </a:ext>
            </a:extLst>
          </p:cNvPr>
          <p:cNvCxnSpPr/>
          <p:nvPr/>
        </p:nvCxnSpPr>
        <p:spPr>
          <a:xfrm>
            <a:off x="793750" y="27511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ED9B3AA-1C0F-F6B5-CF3D-5D87060FC912}"/>
              </a:ext>
            </a:extLst>
          </p:cNvPr>
          <p:cNvCxnSpPr/>
          <p:nvPr/>
        </p:nvCxnSpPr>
        <p:spPr>
          <a:xfrm>
            <a:off x="793750" y="28082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95D4ED2-9C90-EFBF-52E7-F012AB0524E6}"/>
              </a:ext>
            </a:extLst>
          </p:cNvPr>
          <p:cNvCxnSpPr/>
          <p:nvPr/>
        </p:nvCxnSpPr>
        <p:spPr>
          <a:xfrm>
            <a:off x="793750" y="28654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5151D9F-C480-5409-6589-EA4E355C44D4}"/>
              </a:ext>
            </a:extLst>
          </p:cNvPr>
          <p:cNvCxnSpPr/>
          <p:nvPr/>
        </p:nvCxnSpPr>
        <p:spPr>
          <a:xfrm>
            <a:off x="793750" y="26939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4AD306-F111-62B0-7D15-F93A29D0F994}"/>
              </a:ext>
            </a:extLst>
          </p:cNvPr>
          <p:cNvSpPr/>
          <p:nvPr/>
        </p:nvSpPr>
        <p:spPr>
          <a:xfrm>
            <a:off x="1173163" y="5492750"/>
            <a:ext cx="171450" cy="382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8B58F5E-EDB1-0DFE-1412-9891AC940149}"/>
              </a:ext>
            </a:extLst>
          </p:cNvPr>
          <p:cNvSpPr/>
          <p:nvPr/>
        </p:nvSpPr>
        <p:spPr>
          <a:xfrm>
            <a:off x="1173163" y="3959225"/>
            <a:ext cx="171450" cy="3762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CCA1DD2-6125-921B-F771-6ADC3B65EFAE}"/>
              </a:ext>
            </a:extLst>
          </p:cNvPr>
          <p:cNvSpPr/>
          <p:nvPr/>
        </p:nvSpPr>
        <p:spPr>
          <a:xfrm>
            <a:off x="1173163" y="2595563"/>
            <a:ext cx="171450" cy="5635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35266BD-0CED-10B9-28C6-37744FD06DD9}"/>
              </a:ext>
            </a:extLst>
          </p:cNvPr>
          <p:cNvSpPr/>
          <p:nvPr/>
        </p:nvSpPr>
        <p:spPr>
          <a:xfrm>
            <a:off x="1392238" y="3009900"/>
            <a:ext cx="169862" cy="131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77285F8-043A-E849-EAEE-E1422F65A8D8}"/>
              </a:ext>
            </a:extLst>
          </p:cNvPr>
          <p:cNvSpPr/>
          <p:nvPr/>
        </p:nvSpPr>
        <p:spPr>
          <a:xfrm>
            <a:off x="1392238" y="2601913"/>
            <a:ext cx="174625" cy="236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8631ABC-70B4-F6E3-8965-521F5849268C}"/>
              </a:ext>
            </a:extLst>
          </p:cNvPr>
          <p:cNvSpPr/>
          <p:nvPr/>
        </p:nvSpPr>
        <p:spPr>
          <a:xfrm>
            <a:off x="1173163" y="3608388"/>
            <a:ext cx="171450" cy="35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98" name="AutoShape 22">
            <a:extLst>
              <a:ext uri="{FF2B5EF4-FFF2-40B4-BE49-F238E27FC236}">
                <a16:creationId xmlns:a16="http://schemas.microsoft.com/office/drawing/2014/main" id="{20901DBE-ACFB-71F5-F316-E4EF925A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4948238"/>
            <a:ext cx="1627187" cy="257175"/>
          </a:xfrm>
          <a:prstGeom prst="wedgeRectCallout">
            <a:avLst>
              <a:gd name="adj1" fmla="val -43255"/>
              <a:gd name="adj2" fmla="val 18126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0350" tIns="30175" rIns="60350" bIns="301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Cdrs Coordinate</a:t>
            </a:r>
            <a:endParaRPr lang="en-US" altLang="en-US" sz="3600" b="1"/>
          </a:p>
        </p:txBody>
      </p:sp>
      <p:sp>
        <p:nvSpPr>
          <p:cNvPr id="20599" name="TextBox 168">
            <a:extLst>
              <a:ext uri="{FF2B5EF4-FFF2-40B4-BE49-F238E27FC236}">
                <a16:creationId xmlns:a16="http://schemas.microsoft.com/office/drawing/2014/main" id="{6A0E8E37-2007-BD11-15CC-A81FA269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735388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20600" name="TextBox 169">
            <a:extLst>
              <a:ext uri="{FF2B5EF4-FFF2-40B4-BE49-F238E27FC236}">
                <a16:creationId xmlns:a16="http://schemas.microsoft.com/office/drawing/2014/main" id="{4657E17C-7BD0-13E4-F753-F3F6CA10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2676525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601" name="TextBox 170">
            <a:extLst>
              <a:ext uri="{FF2B5EF4-FFF2-40B4-BE49-F238E27FC236}">
                <a16:creationId xmlns:a16="http://schemas.microsoft.com/office/drawing/2014/main" id="{A52D6B09-B366-1497-EE79-20A131FE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3443288"/>
            <a:ext cx="27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20602" name="TextBox 178">
            <a:extLst>
              <a:ext uri="{FF2B5EF4-FFF2-40B4-BE49-F238E27FC236}">
                <a16:creationId xmlns:a16="http://schemas.microsoft.com/office/drawing/2014/main" id="{D30E153F-FFB3-5744-7ED7-D55E6304A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428466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Bull</a:t>
            </a:r>
          </a:p>
        </p:txBody>
      </p:sp>
      <p:sp>
        <p:nvSpPr>
          <p:cNvPr id="20603" name="TextBox 131">
            <a:extLst>
              <a:ext uri="{FF2B5EF4-FFF2-40B4-BE49-F238E27FC236}">
                <a16:creationId xmlns:a16="http://schemas.microsoft.com/office/drawing/2014/main" id="{B1363ABB-F555-7D25-242A-B70A4E1F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6538913"/>
            <a:ext cx="1255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SP: 201400</a:t>
            </a:r>
          </a:p>
        </p:txBody>
      </p:sp>
      <p:sp>
        <p:nvSpPr>
          <p:cNvPr id="20604" name="TextBox 132">
            <a:extLst>
              <a:ext uri="{FF2B5EF4-FFF2-40B4-BE49-F238E27FC236}">
                <a16:creationId xmlns:a16="http://schemas.microsoft.com/office/drawing/2014/main" id="{8166593E-2BD4-DA64-2029-0F80063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6538913"/>
            <a:ext cx="1255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SP: 210700</a:t>
            </a:r>
          </a:p>
        </p:txBody>
      </p:sp>
      <p:sp>
        <p:nvSpPr>
          <p:cNvPr id="20605" name="TextBox 133">
            <a:extLst>
              <a:ext uri="{FF2B5EF4-FFF2-40B4-BE49-F238E27FC236}">
                <a16:creationId xmlns:a16="http://schemas.microsoft.com/office/drawing/2014/main" id="{A109B5B9-265D-BE79-21E0-2316B8A1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6538913"/>
            <a:ext cx="1239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SP: 211800</a:t>
            </a:r>
          </a:p>
        </p:txBody>
      </p:sp>
      <p:sp>
        <p:nvSpPr>
          <p:cNvPr id="157" name="Freeform 34">
            <a:extLst>
              <a:ext uri="{FF2B5EF4-FFF2-40B4-BE49-F238E27FC236}">
                <a16:creationId xmlns:a16="http://schemas.microsoft.com/office/drawing/2014/main" id="{C8112B4C-9F8E-0E24-CF64-422E47A05F44}"/>
              </a:ext>
            </a:extLst>
          </p:cNvPr>
          <p:cNvSpPr>
            <a:spLocks/>
          </p:cNvSpPr>
          <p:nvPr/>
        </p:nvSpPr>
        <p:spPr bwMode="auto">
          <a:xfrm>
            <a:off x="3617913" y="3940175"/>
            <a:ext cx="871537" cy="871538"/>
          </a:xfrm>
          <a:custGeom>
            <a:avLst/>
            <a:gdLst>
              <a:gd name="T0" fmla="*/ 871538 w 539"/>
              <a:gd name="T1" fmla="*/ 871538 h 539"/>
              <a:gd name="T2" fmla="*/ 0 w 539"/>
              <a:gd name="T3" fmla="*/ 0 h 539"/>
              <a:gd name="T4" fmla="*/ 0 60000 65536"/>
              <a:gd name="T5" fmla="*/ 0 60000 65536"/>
              <a:gd name="T6" fmla="*/ 0 w 539"/>
              <a:gd name="T7" fmla="*/ 0 h 539"/>
              <a:gd name="T8" fmla="*/ 539 w 539"/>
              <a:gd name="T9" fmla="*/ 539 h 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9" h="539">
                <a:moveTo>
                  <a:pt x="539" y="539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20607" name="Freeform 32">
            <a:extLst>
              <a:ext uri="{FF2B5EF4-FFF2-40B4-BE49-F238E27FC236}">
                <a16:creationId xmlns:a16="http://schemas.microsoft.com/office/drawing/2014/main" id="{4FA704EF-7A54-B483-B675-E7C449E6E488}"/>
              </a:ext>
            </a:extLst>
          </p:cNvPr>
          <p:cNvSpPr>
            <a:spLocks/>
          </p:cNvSpPr>
          <p:nvPr/>
        </p:nvSpPr>
        <p:spPr bwMode="auto">
          <a:xfrm rot="4256782">
            <a:off x="2522538" y="2903537"/>
            <a:ext cx="1195388" cy="773113"/>
          </a:xfrm>
          <a:custGeom>
            <a:avLst/>
            <a:gdLst>
              <a:gd name="T0" fmla="*/ 2147483646 w 54192"/>
              <a:gd name="T1" fmla="*/ 2147483646 h 34520"/>
              <a:gd name="T2" fmla="*/ 2147483646 w 54192"/>
              <a:gd name="T3" fmla="*/ 0 h 34520"/>
              <a:gd name="T4" fmla="*/ 2147483646 w 54192"/>
              <a:gd name="T5" fmla="*/ 2147483646 h 34520"/>
              <a:gd name="T6" fmla="*/ 2147483646 w 54192"/>
              <a:gd name="T7" fmla="*/ 2147483646 h 34520"/>
              <a:gd name="T8" fmla="*/ 2147483646 w 54192"/>
              <a:gd name="T9" fmla="*/ 2147483646 h 34520"/>
              <a:gd name="T10" fmla="*/ 0 w 54192"/>
              <a:gd name="T11" fmla="*/ 2147483646 h 345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92"/>
              <a:gd name="T19" fmla="*/ 0 h 34520"/>
              <a:gd name="T20" fmla="*/ 54192 w 54192"/>
              <a:gd name="T21" fmla="*/ 34520 h 345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92" h="34520">
                <a:moveTo>
                  <a:pt x="54192" y="8463"/>
                </a:moveTo>
                <a:cubicBezTo>
                  <a:pt x="54096" y="7312"/>
                  <a:pt x="48584" y="1151"/>
                  <a:pt x="48489" y="0"/>
                </a:cubicBezTo>
                <a:cubicBezTo>
                  <a:pt x="46344" y="220"/>
                  <a:pt x="46020" y="2639"/>
                  <a:pt x="43203" y="5641"/>
                </a:cubicBezTo>
                <a:cubicBezTo>
                  <a:pt x="40386" y="8643"/>
                  <a:pt x="36067" y="15952"/>
                  <a:pt x="31584" y="18015"/>
                </a:cubicBezTo>
                <a:cubicBezTo>
                  <a:pt x="27101" y="20078"/>
                  <a:pt x="21566" y="15269"/>
                  <a:pt x="16302" y="18020"/>
                </a:cubicBezTo>
                <a:cubicBezTo>
                  <a:pt x="11038" y="20771"/>
                  <a:pt x="3936" y="32842"/>
                  <a:pt x="0" y="34520"/>
                </a:cubicBezTo>
              </a:path>
            </a:pathLst>
          </a:custGeom>
          <a:noFill/>
          <a:ln w="76200" cmpd="sng">
            <a:solidFill>
              <a:srgbClr val="7030A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8" name="Slide Number Placeholder 158">
            <a:extLst>
              <a:ext uri="{FF2B5EF4-FFF2-40B4-BE49-F238E27FC236}">
                <a16:creationId xmlns:a16="http://schemas.microsoft.com/office/drawing/2014/main" id="{C221B4A2-85FF-3208-354A-CD9C2801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124D0-BC2A-4525-B28B-EEECFD0A131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69E9F6A-5EFD-01D3-0A5F-386C25204598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EF4950F-D6E1-01F6-0AC5-9455ED006DD0}"/>
              </a:ext>
            </a:extLst>
          </p:cNvPr>
          <p:cNvSpPr/>
          <p:nvPr/>
        </p:nvSpPr>
        <p:spPr>
          <a:xfrm>
            <a:off x="1163638" y="4630738"/>
            <a:ext cx="174625" cy="2921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11" name="TextBox 161">
            <a:extLst>
              <a:ext uri="{FF2B5EF4-FFF2-40B4-BE49-F238E27FC236}">
                <a16:creationId xmlns:a16="http://schemas.microsoft.com/office/drawing/2014/main" id="{0A862E9E-6568-F887-BFCC-2D40BFF6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8086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Virginia</a:t>
            </a:r>
          </a:p>
        </p:txBody>
      </p:sp>
      <p:sp>
        <p:nvSpPr>
          <p:cNvPr id="20612" name="TextBox 162">
            <a:extLst>
              <a:ext uri="{FF2B5EF4-FFF2-40B4-BE49-F238E27FC236}">
                <a16:creationId xmlns:a16="http://schemas.microsoft.com/office/drawing/2014/main" id="{57D8FB84-26E0-D5DB-192D-C66D335F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999038"/>
            <a:ext cx="1400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DAWSON</a:t>
            </a:r>
          </a:p>
        </p:txBody>
      </p:sp>
      <p:sp>
        <p:nvSpPr>
          <p:cNvPr id="20613" name="Oval 17">
            <a:extLst>
              <a:ext uri="{FF2B5EF4-FFF2-40B4-BE49-F238E27FC236}">
                <a16:creationId xmlns:a16="http://schemas.microsoft.com/office/drawing/2014/main" id="{AB027E42-AA27-9A78-671D-5FEE2EB5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5532438"/>
            <a:ext cx="309563" cy="311150"/>
          </a:xfrm>
          <a:prstGeom prst="ellips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14" name="Oval 18">
            <a:extLst>
              <a:ext uri="{FF2B5EF4-FFF2-40B4-BE49-F238E27FC236}">
                <a16:creationId xmlns:a16="http://schemas.microsoft.com/office/drawing/2014/main" id="{58CB91C8-A1A9-3268-E0BD-78F5E99C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3748088"/>
            <a:ext cx="311150" cy="3095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15" name="TextBox 163">
            <a:extLst>
              <a:ext uri="{FF2B5EF4-FFF2-40B4-BE49-F238E27FC236}">
                <a16:creationId xmlns:a16="http://schemas.microsoft.com/office/drawing/2014/main" id="{55ABD2FD-19F5-19A0-DD3A-FC6F2DB83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724150"/>
            <a:ext cx="58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Liz.</a:t>
            </a:r>
          </a:p>
        </p:txBody>
      </p:sp>
      <p:sp>
        <p:nvSpPr>
          <p:cNvPr id="20616" name="TextBox 163">
            <a:extLst>
              <a:ext uri="{FF2B5EF4-FFF2-40B4-BE49-F238E27FC236}">
                <a16:creationId xmlns:a16="http://schemas.microsoft.com/office/drawing/2014/main" id="{C333366D-87BC-F48B-BCBA-1FCAD15A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90875"/>
            <a:ext cx="58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Liz.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B7486AE-448C-218E-DE95-D8D1BB9D38EB}"/>
              </a:ext>
            </a:extLst>
          </p:cNvPr>
          <p:cNvSpPr txBox="1"/>
          <p:nvPr/>
        </p:nvSpPr>
        <p:spPr>
          <a:xfrm>
            <a:off x="6426470" y="290453"/>
            <a:ext cx="2636568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Dawson rest/refuel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CPT King receives OPORD on 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Breakdowns and recovery = separation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 comms with 3 FSB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67">
            <a:extLst>
              <a:ext uri="{FF2B5EF4-FFF2-40B4-BE49-F238E27FC236}">
                <a16:creationId xmlns:a16="http://schemas.microsoft.com/office/drawing/2014/main" id="{B53F3914-3221-C00D-35DE-4D083E3D69F9}"/>
              </a:ext>
            </a:extLst>
          </p:cNvPr>
          <p:cNvGrpSpPr>
            <a:grpSpLocks/>
          </p:cNvGrpSpPr>
          <p:nvPr/>
        </p:nvGrpSpPr>
        <p:grpSpPr bwMode="auto">
          <a:xfrm>
            <a:off x="0" y="42863"/>
            <a:ext cx="9144000" cy="6564312"/>
            <a:chOff x="0" y="42863"/>
            <a:chExt cx="9144000" cy="65643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F82593-3B6E-F618-AD64-C5BE97B4BA2D}"/>
                </a:ext>
              </a:extLst>
            </p:cNvPr>
            <p:cNvSpPr/>
            <p:nvPr/>
          </p:nvSpPr>
          <p:spPr>
            <a:xfrm>
              <a:off x="0" y="873125"/>
              <a:ext cx="9144000" cy="9699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7B6C6EE-848B-668D-7678-53857A2CC32D}"/>
                </a:ext>
              </a:extLst>
            </p:cNvPr>
            <p:cNvCxnSpPr>
              <a:stCxn id="2" idx="1"/>
              <a:endCxn id="2" idx="3"/>
            </p:cNvCxnSpPr>
            <p:nvPr/>
          </p:nvCxnSpPr>
          <p:spPr>
            <a:xfrm rot="10800000" flipH="1">
              <a:off x="0" y="1357313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35" name="Group 197">
              <a:extLst>
                <a:ext uri="{FF2B5EF4-FFF2-40B4-BE49-F238E27FC236}">
                  <a16:creationId xmlns:a16="http://schemas.microsoft.com/office/drawing/2014/main" id="{6DC6F811-EF89-4F37-6FBE-1DF9D3D66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425" y="993775"/>
              <a:ext cx="796925" cy="760413"/>
              <a:chOff x="480065" y="994331"/>
              <a:chExt cx="796925" cy="760382"/>
            </a:xfrm>
          </p:grpSpPr>
          <p:sp>
            <p:nvSpPr>
              <p:cNvPr id="22693" name="Rectangle 206">
                <a:extLst>
                  <a:ext uri="{FF2B5EF4-FFF2-40B4-BE49-F238E27FC236}">
                    <a16:creationId xmlns:a16="http://schemas.microsoft.com/office/drawing/2014/main" id="{D48050F8-1EE8-A422-6F5D-FD909B93D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5" y="1370538"/>
                <a:ext cx="79692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CPT KING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PV2 NACE</a:t>
                </a:r>
                <a:endParaRPr lang="en-US" altLang="en-US" b="1"/>
              </a:p>
            </p:txBody>
          </p:sp>
          <p:grpSp>
            <p:nvGrpSpPr>
              <p:cNvPr id="22694" name="Group 19">
                <a:extLst>
                  <a:ext uri="{FF2B5EF4-FFF2-40B4-BE49-F238E27FC236}">
                    <a16:creationId xmlns:a16="http://schemas.microsoft.com/office/drawing/2014/main" id="{4F62B3C3-EAE4-37A0-4A9A-0928410615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25" y="994331"/>
                <a:ext cx="723900" cy="344170"/>
                <a:chOff x="492125" y="915988"/>
                <a:chExt cx="723900" cy="344170"/>
              </a:xfrm>
            </p:grpSpPr>
            <p:pic>
              <p:nvPicPr>
                <p:cNvPr id="22695" name="Picture 236">
                  <a:extLst>
                    <a:ext uri="{FF2B5EF4-FFF2-40B4-BE49-F238E27FC236}">
                      <a16:creationId xmlns:a16="http://schemas.microsoft.com/office/drawing/2014/main" id="{3AB8E8E5-9ECE-BFC8-6800-117725894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103" y="973763"/>
                  <a:ext cx="717966" cy="286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96" name="Rectangle 237">
                  <a:extLst>
                    <a:ext uri="{FF2B5EF4-FFF2-40B4-BE49-F238E27FC236}">
                      <a16:creationId xmlns:a16="http://schemas.microsoft.com/office/drawing/2014/main" id="{9D695990-C24E-E98E-1B0E-91BD6AD74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125" y="955675"/>
                  <a:ext cx="723900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97" name="Line 238">
                  <a:extLst>
                    <a:ext uri="{FF2B5EF4-FFF2-40B4-BE49-F238E27FC236}">
                      <a16:creationId xmlns:a16="http://schemas.microsoft.com/office/drawing/2014/main" id="{BDA9CDFA-4AE4-1B6C-120D-965A966CDE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2025" y="915988"/>
                  <a:ext cx="1588" cy="13970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8" name="Line 239">
                  <a:extLst>
                    <a:ext uri="{FF2B5EF4-FFF2-40B4-BE49-F238E27FC236}">
                      <a16:creationId xmlns:a16="http://schemas.microsoft.com/office/drawing/2014/main" id="{65F4D92D-EBE0-333A-E644-AE481F48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12813" y="915988"/>
                  <a:ext cx="93663" cy="9207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9" name="Line 240">
                  <a:extLst>
                    <a:ext uri="{FF2B5EF4-FFF2-40B4-BE49-F238E27FC236}">
                      <a16:creationId xmlns:a16="http://schemas.microsoft.com/office/drawing/2014/main" id="{097E63D7-2D5F-9F5C-DA9F-5BF8F7C41A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12813" y="915988"/>
                  <a:ext cx="93663" cy="9207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36" name="Group 198">
              <a:extLst>
                <a:ext uri="{FF2B5EF4-FFF2-40B4-BE49-F238E27FC236}">
                  <a16:creationId xmlns:a16="http://schemas.microsoft.com/office/drawing/2014/main" id="{C5AFD7D0-2FD0-36D5-4506-29516215E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188" y="935038"/>
              <a:ext cx="1803400" cy="817562"/>
              <a:chOff x="1500283" y="935274"/>
              <a:chExt cx="1803399" cy="817852"/>
            </a:xfrm>
          </p:grpSpPr>
          <p:sp>
            <p:nvSpPr>
              <p:cNvPr id="22669" name="Rectangle 165">
                <a:extLst>
                  <a:ext uri="{FF2B5EF4-FFF2-40B4-BE49-F238E27FC236}">
                    <a16:creationId xmlns:a16="http://schemas.microsoft.com/office/drawing/2014/main" id="{47D339EC-22FF-051F-93A7-A415BC6DE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0283" y="1370538"/>
                <a:ext cx="1385888" cy="382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ZHANG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SGT CAMPBELL</a:t>
                </a:r>
                <a:endParaRPr lang="en-US" altLang="en-US" b="1"/>
              </a:p>
            </p:txBody>
          </p:sp>
          <p:grpSp>
            <p:nvGrpSpPr>
              <p:cNvPr id="22670" name="Group 54">
                <a:extLst>
                  <a:ext uri="{FF2B5EF4-FFF2-40B4-BE49-F238E27FC236}">
                    <a16:creationId xmlns:a16="http://schemas.microsoft.com/office/drawing/2014/main" id="{D24D5418-E3D9-B354-EDB7-A4F68058A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6633" y="935274"/>
                <a:ext cx="1797049" cy="403227"/>
                <a:chOff x="4044642" y="958529"/>
                <a:chExt cx="1797049" cy="403227"/>
              </a:xfrm>
            </p:grpSpPr>
            <p:pic>
              <p:nvPicPr>
                <p:cNvPr id="22671" name="Picture 167">
                  <a:extLst>
                    <a:ext uri="{FF2B5EF4-FFF2-40B4-BE49-F238E27FC236}">
                      <a16:creationId xmlns:a16="http://schemas.microsoft.com/office/drawing/2014/main" id="{6973B59D-A16B-D782-7263-09E9C3CF96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867" y="1041335"/>
                  <a:ext cx="1192824" cy="320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72" name="Picture 168">
                  <a:extLst>
                    <a:ext uri="{FF2B5EF4-FFF2-40B4-BE49-F238E27FC236}">
                      <a16:creationId xmlns:a16="http://schemas.microsoft.com/office/drawing/2014/main" id="{D48B95B9-C397-CC74-BE33-79BC7611FA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4642" y="999932"/>
                  <a:ext cx="842095" cy="361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73" name="Line 175">
                  <a:extLst>
                    <a:ext uri="{FF2B5EF4-FFF2-40B4-BE49-F238E27FC236}">
                      <a16:creationId xmlns:a16="http://schemas.microsoft.com/office/drawing/2014/main" id="{7FBC8FCC-518E-36C2-FF06-2349FFFBE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45395" y="1197945"/>
                  <a:ext cx="244815" cy="1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4" name="Line 177">
                  <a:extLst>
                    <a:ext uri="{FF2B5EF4-FFF2-40B4-BE49-F238E27FC236}">
                      <a16:creationId xmlns:a16="http://schemas.microsoft.com/office/drawing/2014/main" id="{F50AAB2D-C5C5-EB95-0DA2-4001D5103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45395" y="1197945"/>
                  <a:ext cx="244815" cy="1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2675" name="Picture 178">
                  <a:extLst>
                    <a:ext uri="{FF2B5EF4-FFF2-40B4-BE49-F238E27FC236}">
                      <a16:creationId xmlns:a16="http://schemas.microsoft.com/office/drawing/2014/main" id="{D0C93D46-3FB4-5731-7BE3-227F5F1F5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4190" y="958529"/>
                  <a:ext cx="326420" cy="21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76" name="Rectangle 179">
                  <a:extLst>
                    <a:ext uri="{FF2B5EF4-FFF2-40B4-BE49-F238E27FC236}">
                      <a16:creationId xmlns:a16="http://schemas.microsoft.com/office/drawing/2014/main" id="{DE14AE82-3425-6865-C5C1-94C078209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3355" y="9801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77" name="Rectangle 180">
                  <a:extLst>
                    <a:ext uri="{FF2B5EF4-FFF2-40B4-BE49-F238E27FC236}">
                      <a16:creationId xmlns:a16="http://schemas.microsoft.com/office/drawing/2014/main" id="{18C419AC-7735-B3C8-B64F-9A5ED451A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7179" y="1012533"/>
                  <a:ext cx="223980" cy="95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pic>
              <p:nvPicPr>
                <p:cNvPr id="22678" name="Picture 181">
                  <a:extLst>
                    <a:ext uri="{FF2B5EF4-FFF2-40B4-BE49-F238E27FC236}">
                      <a16:creationId xmlns:a16="http://schemas.microsoft.com/office/drawing/2014/main" id="{E08602DF-1044-4321-AE31-13FDD4506E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4190" y="958529"/>
                  <a:ext cx="326420" cy="21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79" name="Rectangle 182">
                  <a:extLst>
                    <a:ext uri="{FF2B5EF4-FFF2-40B4-BE49-F238E27FC236}">
                      <a16:creationId xmlns:a16="http://schemas.microsoft.com/office/drawing/2014/main" id="{FCA1F2C6-8795-C108-8D87-3E433DE39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3355" y="9801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80" name="Rectangle 183">
                  <a:extLst>
                    <a:ext uri="{FF2B5EF4-FFF2-40B4-BE49-F238E27FC236}">
                      <a16:creationId xmlns:a16="http://schemas.microsoft.com/office/drawing/2014/main" id="{575C95A1-EA45-D988-D792-F27363C87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7179" y="1012533"/>
                  <a:ext cx="223980" cy="95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pic>
              <p:nvPicPr>
                <p:cNvPr id="22681" name="Picture 184">
                  <a:extLst>
                    <a:ext uri="{FF2B5EF4-FFF2-40B4-BE49-F238E27FC236}">
                      <a16:creationId xmlns:a16="http://schemas.microsoft.com/office/drawing/2014/main" id="{7265804A-4EB6-F464-7A95-76FE977946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5263" y="958529"/>
                  <a:ext cx="326420" cy="21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82" name="Rectangle 185">
                  <a:extLst>
                    <a:ext uri="{FF2B5EF4-FFF2-40B4-BE49-F238E27FC236}">
                      <a16:creationId xmlns:a16="http://schemas.microsoft.com/office/drawing/2014/main" id="{EB7BF25D-0619-8802-5CB5-38F0CA04B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1373" y="9747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83" name="Rectangle 186">
                  <a:extLst>
                    <a:ext uri="{FF2B5EF4-FFF2-40B4-BE49-F238E27FC236}">
                      <a16:creationId xmlns:a16="http://schemas.microsoft.com/office/drawing/2014/main" id="{62770252-1905-0E26-1599-10E759FE9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3462" y="1007132"/>
                  <a:ext cx="222244" cy="9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pic>
              <p:nvPicPr>
                <p:cNvPr id="22684" name="Picture 187">
                  <a:extLst>
                    <a:ext uri="{FF2B5EF4-FFF2-40B4-BE49-F238E27FC236}">
                      <a16:creationId xmlns:a16="http://schemas.microsoft.com/office/drawing/2014/main" id="{E15AC88F-6021-CAD5-8E12-3AA9D9DDE7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5263" y="958529"/>
                  <a:ext cx="326420" cy="21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85" name="Rectangle 188">
                  <a:extLst>
                    <a:ext uri="{FF2B5EF4-FFF2-40B4-BE49-F238E27FC236}">
                      <a16:creationId xmlns:a16="http://schemas.microsoft.com/office/drawing/2014/main" id="{9D82B3EF-D096-4F78-FE6A-D632273D6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1373" y="974730"/>
                  <a:ext cx="352465" cy="16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86" name="Rectangle 189">
                  <a:extLst>
                    <a:ext uri="{FF2B5EF4-FFF2-40B4-BE49-F238E27FC236}">
                      <a16:creationId xmlns:a16="http://schemas.microsoft.com/office/drawing/2014/main" id="{5766FC0C-5A3A-985A-2D1D-6B419CFBA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3462" y="1007132"/>
                  <a:ext cx="222244" cy="9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pic>
              <p:nvPicPr>
                <p:cNvPr id="22687" name="Picture 190">
                  <a:extLst>
                    <a:ext uri="{FF2B5EF4-FFF2-40B4-BE49-F238E27FC236}">
                      <a16:creationId xmlns:a16="http://schemas.microsoft.com/office/drawing/2014/main" id="{7671359C-29FF-EF93-3792-48BAA5C382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4017" y="962129"/>
                  <a:ext cx="326420" cy="216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88" name="Rectangle 191">
                  <a:extLst>
                    <a:ext uri="{FF2B5EF4-FFF2-40B4-BE49-F238E27FC236}">
                      <a16:creationId xmlns:a16="http://schemas.microsoft.com/office/drawing/2014/main" id="{0DACFD0A-10EE-1273-FB69-62D0C548A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446" y="981931"/>
                  <a:ext cx="354201" cy="167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89" name="Rectangle 192">
                  <a:extLst>
                    <a:ext uri="{FF2B5EF4-FFF2-40B4-BE49-F238E27FC236}">
                      <a16:creationId xmlns:a16="http://schemas.microsoft.com/office/drawing/2014/main" id="{1870A739-0339-2414-96F9-AB1DF99CD1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271" y="1016133"/>
                  <a:ext cx="223980" cy="9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  <p:pic>
              <p:nvPicPr>
                <p:cNvPr id="22690" name="Picture 193">
                  <a:extLst>
                    <a:ext uri="{FF2B5EF4-FFF2-40B4-BE49-F238E27FC236}">
                      <a16:creationId xmlns:a16="http://schemas.microsoft.com/office/drawing/2014/main" id="{D22FFF7F-61EF-A794-E01B-84EE2C4D4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4017" y="962129"/>
                  <a:ext cx="326420" cy="216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91" name="Rectangle 194">
                  <a:extLst>
                    <a:ext uri="{FF2B5EF4-FFF2-40B4-BE49-F238E27FC236}">
                      <a16:creationId xmlns:a16="http://schemas.microsoft.com/office/drawing/2014/main" id="{3FF80A3F-0ECC-3649-C5B0-A7A1EF088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446" y="981931"/>
                  <a:ext cx="354201" cy="167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692" name="Rectangle 195">
                  <a:extLst>
                    <a:ext uri="{FF2B5EF4-FFF2-40B4-BE49-F238E27FC236}">
                      <a16:creationId xmlns:a16="http://schemas.microsoft.com/office/drawing/2014/main" id="{EF18D5BA-5399-0EF9-F277-5CC805E35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271" y="1016133"/>
                  <a:ext cx="223980" cy="9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ISU90</a:t>
                  </a:r>
                  <a:endParaRPr lang="en-US" altLang="en-US" sz="2400"/>
                </a:p>
              </p:txBody>
            </p:sp>
          </p:grp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95332D-DAE9-63A1-41E3-1137C21903BB}"/>
                </a:ext>
              </a:extLst>
            </p:cNvPr>
            <p:cNvSpPr/>
            <p:nvPr/>
          </p:nvSpPr>
          <p:spPr>
            <a:xfrm>
              <a:off x="0" y="2422525"/>
              <a:ext cx="9144000" cy="968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5154E43-C2F5-7523-7CCC-B79C9DDDE8CE}"/>
                </a:ext>
              </a:extLst>
            </p:cNvPr>
            <p:cNvCxnSpPr>
              <a:stCxn id="59" idx="1"/>
              <a:endCxn id="59" idx="3"/>
            </p:cNvCxnSpPr>
            <p:nvPr/>
          </p:nvCxnSpPr>
          <p:spPr>
            <a:xfrm rot="10800000" flipH="1">
              <a:off x="0" y="2906713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7E17B5-BBF4-3D5E-0FF9-8BA9EE0DF1A2}"/>
                </a:ext>
              </a:extLst>
            </p:cNvPr>
            <p:cNvSpPr/>
            <p:nvPr/>
          </p:nvSpPr>
          <p:spPr>
            <a:xfrm>
              <a:off x="0" y="3971925"/>
              <a:ext cx="9144000" cy="968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ED12342-B6B9-220A-1262-6B837494EDEE}"/>
                </a:ext>
              </a:extLst>
            </p:cNvPr>
            <p:cNvCxnSpPr>
              <a:stCxn id="61" idx="1"/>
              <a:endCxn id="61" idx="3"/>
            </p:cNvCxnSpPr>
            <p:nvPr/>
          </p:nvCxnSpPr>
          <p:spPr>
            <a:xfrm rot="10800000" flipH="1">
              <a:off x="0" y="4456113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1" name="Group 159">
              <a:extLst>
                <a:ext uri="{FF2B5EF4-FFF2-40B4-BE49-F238E27FC236}">
                  <a16:creationId xmlns:a16="http://schemas.microsoft.com/office/drawing/2014/main" id="{EE0B2936-A5C5-BC69-CFA5-7C2694921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4938" y="965200"/>
              <a:ext cx="1706562" cy="788988"/>
              <a:chOff x="3944938" y="965200"/>
              <a:chExt cx="1707314" cy="788988"/>
            </a:xfrm>
          </p:grpSpPr>
          <p:sp>
            <p:nvSpPr>
              <p:cNvPr id="22663" name="Rectangle 218">
                <a:extLst>
                  <a:ext uri="{FF2B5EF4-FFF2-40B4-BE49-F238E27FC236}">
                    <a16:creationId xmlns:a16="http://schemas.microsoft.com/office/drawing/2014/main" id="{208E704C-CC60-58D7-44F8-4CB1E45C0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388" y="1370159"/>
                <a:ext cx="1250950" cy="384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PETERSON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SGT PETRIK</a:t>
                </a:r>
                <a:endParaRPr lang="en-US" altLang="en-US" b="1"/>
              </a:p>
            </p:txBody>
          </p:sp>
          <p:grpSp>
            <p:nvGrpSpPr>
              <p:cNvPr id="22664" name="Group 158">
                <a:extLst>
                  <a:ext uri="{FF2B5EF4-FFF2-40B4-BE49-F238E27FC236}">
                    <a16:creationId xmlns:a16="http://schemas.microsoft.com/office/drawing/2014/main" id="{EC357E87-CB86-F2F9-76D0-2EE08DF536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938" y="965200"/>
                <a:ext cx="1707314" cy="373063"/>
                <a:chOff x="3690938" y="965200"/>
                <a:chExt cx="1707314" cy="373063"/>
              </a:xfrm>
            </p:grpSpPr>
            <p:grpSp>
              <p:nvGrpSpPr>
                <p:cNvPr id="22665" name="Group 213">
                  <a:extLst>
                    <a:ext uri="{FF2B5EF4-FFF2-40B4-BE49-F238E27FC236}">
                      <a16:creationId xmlns:a16="http://schemas.microsoft.com/office/drawing/2014/main" id="{35143981-596C-068B-1D2B-9676B25ABC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0938" y="1001713"/>
                  <a:ext cx="803275" cy="336422"/>
                  <a:chOff x="547" y="1544"/>
                  <a:chExt cx="502" cy="178"/>
                </a:xfrm>
              </p:grpSpPr>
              <p:pic>
                <p:nvPicPr>
                  <p:cNvPr id="22667" name="Picture 214">
                    <a:extLst>
                      <a:ext uri="{FF2B5EF4-FFF2-40B4-BE49-F238E27FC236}">
                        <a16:creationId xmlns:a16="http://schemas.microsoft.com/office/drawing/2014/main" id="{8378E9CA-45E6-5158-5ACA-3E4D867A5CD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8" y="1545"/>
                    <a:ext cx="499" cy="1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68" name="Rectangle 215">
                    <a:extLst>
                      <a:ext uri="{FF2B5EF4-FFF2-40B4-BE49-F238E27FC236}">
                        <a16:creationId xmlns:a16="http://schemas.microsoft.com/office/drawing/2014/main" id="{D33EF48C-DCCC-728A-EDD4-4B50832CA4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7" y="1544"/>
                    <a:ext cx="502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476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pic>
              <p:nvPicPr>
                <p:cNvPr id="22666" name="Picture 216">
                  <a:extLst>
                    <a:ext uri="{FF2B5EF4-FFF2-40B4-BE49-F238E27FC236}">
                      <a16:creationId xmlns:a16="http://schemas.microsoft.com/office/drawing/2014/main" id="{02A98071-A61F-1888-0A32-F9A704E41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3502" y="965200"/>
                  <a:ext cx="1174750" cy="373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2542" name="Group 201">
              <a:extLst>
                <a:ext uri="{FF2B5EF4-FFF2-40B4-BE49-F238E27FC236}">
                  <a16:creationId xmlns:a16="http://schemas.microsoft.com/office/drawing/2014/main" id="{8C687EA2-9596-55E1-2F37-27657EF4D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4100" y="966788"/>
              <a:ext cx="1443038" cy="785812"/>
              <a:chOff x="6133388" y="967026"/>
              <a:chExt cx="1443038" cy="786100"/>
            </a:xfrm>
          </p:grpSpPr>
          <p:sp>
            <p:nvSpPr>
              <p:cNvPr id="22659" name="Rectangle 224">
                <a:extLst>
                  <a:ext uri="{FF2B5EF4-FFF2-40B4-BE49-F238E27FC236}">
                    <a16:creationId xmlns:a16="http://schemas.microsoft.com/office/drawing/2014/main" id="{38663D1D-FDA5-A743-6B1B-572590F12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1013" y="1370538"/>
                <a:ext cx="1160463" cy="382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JOHNSON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SFC PIERCE</a:t>
                </a:r>
                <a:endParaRPr lang="en-US" altLang="en-US" b="1"/>
              </a:p>
            </p:txBody>
          </p:sp>
          <p:grpSp>
            <p:nvGrpSpPr>
              <p:cNvPr id="22660" name="Group 200">
                <a:extLst>
                  <a:ext uri="{FF2B5EF4-FFF2-40B4-BE49-F238E27FC236}">
                    <a16:creationId xmlns:a16="http://schemas.microsoft.com/office/drawing/2014/main" id="{9AA54411-BE47-045E-5A2F-544BDEC084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3388" y="967026"/>
                <a:ext cx="1443038" cy="371475"/>
                <a:chOff x="6133388" y="967026"/>
                <a:chExt cx="1443038" cy="371475"/>
              </a:xfrm>
            </p:grpSpPr>
            <p:pic>
              <p:nvPicPr>
                <p:cNvPr id="22661" name="Picture 223">
                  <a:extLst>
                    <a:ext uri="{FF2B5EF4-FFF2-40B4-BE49-F238E27FC236}">
                      <a16:creationId xmlns:a16="http://schemas.microsoft.com/office/drawing/2014/main" id="{C066A554-EEDD-3B8B-9C2F-768B5F74CB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3388" y="967026"/>
                  <a:ext cx="896938" cy="371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62" name="Picture 225">
                  <a:extLst>
                    <a:ext uri="{FF2B5EF4-FFF2-40B4-BE49-F238E27FC236}">
                      <a16:creationId xmlns:a16="http://schemas.microsoft.com/office/drawing/2014/main" id="{EAE3AA1F-D6BE-DB1D-A340-53843E0121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7151" y="1084501"/>
                  <a:ext cx="5492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2543" name="Rectangle 134">
              <a:extLst>
                <a:ext uri="{FF2B5EF4-FFF2-40B4-BE49-F238E27FC236}">
                  <a16:creationId xmlns:a16="http://schemas.microsoft.com/office/drawing/2014/main" id="{C76A6E8B-0076-C744-F8B3-4FB9D2F79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3" y="2913063"/>
              <a:ext cx="9842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PFC DUBOIS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CPL LUTEN</a:t>
              </a:r>
              <a:endParaRPr lang="en-US" altLang="en-US" b="1"/>
            </a:p>
          </p:txBody>
        </p:sp>
        <p:grpSp>
          <p:nvGrpSpPr>
            <p:cNvPr id="22544" name="Group 110">
              <a:extLst>
                <a:ext uri="{FF2B5EF4-FFF2-40B4-BE49-F238E27FC236}">
                  <a16:creationId xmlns:a16="http://schemas.microsoft.com/office/drawing/2014/main" id="{9E63694B-8BE2-F308-EFFF-E45BFDA70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875" y="2601913"/>
              <a:ext cx="1147763" cy="303212"/>
              <a:chOff x="941" y="2289"/>
              <a:chExt cx="690" cy="182"/>
            </a:xfrm>
          </p:grpSpPr>
          <p:pic>
            <p:nvPicPr>
              <p:cNvPr id="22657" name="Picture 111">
                <a:extLst>
                  <a:ext uri="{FF2B5EF4-FFF2-40B4-BE49-F238E27FC236}">
                    <a16:creationId xmlns:a16="http://schemas.microsoft.com/office/drawing/2014/main" id="{4AD7C03B-2425-ED6A-6FCB-FB123D57F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" y="2291"/>
                <a:ext cx="68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58" name="Rectangle 112">
                <a:extLst>
                  <a:ext uri="{FF2B5EF4-FFF2-40B4-BE49-F238E27FC236}">
                    <a16:creationId xmlns:a16="http://schemas.microsoft.com/office/drawing/2014/main" id="{632B6FDC-6293-CC89-90E9-0AC8DCB75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" y="2289"/>
                <a:ext cx="69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3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22545" name="Group 113">
              <a:extLst>
                <a:ext uri="{FF2B5EF4-FFF2-40B4-BE49-F238E27FC236}">
                  <a16:creationId xmlns:a16="http://schemas.microsoft.com/office/drawing/2014/main" id="{7F3DFA10-0241-4F45-A770-253588E3B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50" y="2563813"/>
              <a:ext cx="814388" cy="341312"/>
              <a:chOff x="592" y="2266"/>
              <a:chExt cx="489" cy="205"/>
            </a:xfrm>
          </p:grpSpPr>
          <p:pic>
            <p:nvPicPr>
              <p:cNvPr id="22655" name="Picture 114">
                <a:extLst>
                  <a:ext uri="{FF2B5EF4-FFF2-40B4-BE49-F238E27FC236}">
                    <a16:creationId xmlns:a16="http://schemas.microsoft.com/office/drawing/2014/main" id="{DAC0FA59-2B11-C971-A2AE-7A9D813CE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" y="2267"/>
                <a:ext cx="48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56" name="Rectangle 115">
                <a:extLst>
                  <a:ext uri="{FF2B5EF4-FFF2-40B4-BE49-F238E27FC236}">
                    <a16:creationId xmlns:a16="http://schemas.microsoft.com/office/drawing/2014/main" id="{334920F5-BC73-6E4C-4098-8E503F0A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" y="2266"/>
                <a:ext cx="48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3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pic>
          <p:nvPicPr>
            <p:cNvPr id="22546" name="Picture 125">
              <a:extLst>
                <a:ext uri="{FF2B5EF4-FFF2-40B4-BE49-F238E27FC236}">
                  <a16:creationId xmlns:a16="http://schemas.microsoft.com/office/drawing/2014/main" id="{970A110C-5ADA-7E5F-1C2F-24B1C53C4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0" y="2533650"/>
              <a:ext cx="31432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126">
              <a:extLst>
                <a:ext uri="{FF2B5EF4-FFF2-40B4-BE49-F238E27FC236}">
                  <a16:creationId xmlns:a16="http://schemas.microsoft.com/office/drawing/2014/main" id="{908B7766-9BBE-0A3B-9F4A-2A099FC3D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038" y="2533650"/>
              <a:ext cx="31432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127">
              <a:extLst>
                <a:ext uri="{FF2B5EF4-FFF2-40B4-BE49-F238E27FC236}">
                  <a16:creationId xmlns:a16="http://schemas.microsoft.com/office/drawing/2014/main" id="{9583F003-E56B-3C7E-3378-1DCC9FF53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533650"/>
              <a:ext cx="3127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Rectangle 128">
              <a:extLst>
                <a:ext uri="{FF2B5EF4-FFF2-40B4-BE49-F238E27FC236}">
                  <a16:creationId xmlns:a16="http://schemas.microsoft.com/office/drawing/2014/main" id="{6656A643-EE00-1EEB-6ADB-1E523A30E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" y="2571750"/>
              <a:ext cx="33972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Rectangle 129">
              <a:extLst>
                <a:ext uri="{FF2B5EF4-FFF2-40B4-BE49-F238E27FC236}">
                  <a16:creationId xmlns:a16="http://schemas.microsoft.com/office/drawing/2014/main" id="{23D0C8E7-3DE1-E427-0F5E-A4D14DBDC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8" y="2603500"/>
              <a:ext cx="2222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FFFFFF"/>
                  </a:solidFill>
                  <a:latin typeface="Arial" panose="020B0604020202020204" pitchFamily="34" charset="0"/>
                </a:rPr>
                <a:t>ISU90</a:t>
              </a:r>
              <a:endParaRPr lang="en-US" altLang="en-US" sz="2400"/>
            </a:p>
          </p:txBody>
        </p:sp>
        <p:sp>
          <p:nvSpPr>
            <p:cNvPr id="22551" name="Rectangle 130">
              <a:extLst>
                <a:ext uri="{FF2B5EF4-FFF2-40B4-BE49-F238E27FC236}">
                  <a16:creationId xmlns:a16="http://schemas.microsoft.com/office/drawing/2014/main" id="{70C16D2E-3026-EFCA-315F-75A9C60EA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150" y="2570163"/>
              <a:ext cx="338138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2" name="Rectangle 131">
              <a:extLst>
                <a:ext uri="{FF2B5EF4-FFF2-40B4-BE49-F238E27FC236}">
                  <a16:creationId xmlns:a16="http://schemas.microsoft.com/office/drawing/2014/main" id="{2614DD95-543F-2595-9A7C-3D29AC9E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2600325"/>
              <a:ext cx="2222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FFFFFF"/>
                  </a:solidFill>
                  <a:latin typeface="Arial" panose="020B0604020202020204" pitchFamily="34" charset="0"/>
                </a:rPr>
                <a:t>ISU90</a:t>
              </a:r>
              <a:endParaRPr lang="en-US" altLang="en-US" sz="2400"/>
            </a:p>
          </p:txBody>
        </p:sp>
        <p:sp>
          <p:nvSpPr>
            <p:cNvPr id="22553" name="Rectangle 132">
              <a:extLst>
                <a:ext uri="{FF2B5EF4-FFF2-40B4-BE49-F238E27FC236}">
                  <a16:creationId xmlns:a16="http://schemas.microsoft.com/office/drawing/2014/main" id="{012BE0E1-415C-2F96-2E9F-CF06EC536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2570163"/>
              <a:ext cx="3397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4" name="Rectangle 133">
              <a:extLst>
                <a:ext uri="{FF2B5EF4-FFF2-40B4-BE49-F238E27FC236}">
                  <a16:creationId xmlns:a16="http://schemas.microsoft.com/office/drawing/2014/main" id="{5523E353-AD36-9E6B-11A4-A4A026C8E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525" y="2600325"/>
              <a:ext cx="2238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FFFFFF"/>
                  </a:solidFill>
                  <a:latin typeface="Arial" panose="020B0604020202020204" pitchFamily="34" charset="0"/>
                </a:rPr>
                <a:t>ISU90</a:t>
              </a:r>
              <a:endParaRPr lang="en-US" altLang="en-US" sz="2400"/>
            </a:p>
          </p:txBody>
        </p:sp>
        <p:grpSp>
          <p:nvGrpSpPr>
            <p:cNvPr id="22555" name="Group 167">
              <a:extLst>
                <a:ext uri="{FF2B5EF4-FFF2-40B4-BE49-F238E27FC236}">
                  <a16:creationId xmlns:a16="http://schemas.microsoft.com/office/drawing/2014/main" id="{517B54A4-5162-72F4-54A7-821D7B2A1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289" y="2514600"/>
              <a:ext cx="240224" cy="68263"/>
              <a:chOff x="395289" y="2514601"/>
              <a:chExt cx="240224" cy="68566"/>
            </a:xfrm>
          </p:grpSpPr>
          <p:grpSp>
            <p:nvGrpSpPr>
              <p:cNvPr id="22649" name="Group 135">
                <a:extLst>
                  <a:ext uri="{FF2B5EF4-FFF2-40B4-BE49-F238E27FC236}">
                    <a16:creationId xmlns:a16="http://schemas.microsoft.com/office/drawing/2014/main" id="{CE4E4461-5A1F-A7C8-9AE4-59DF19EEB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89" y="2524734"/>
                <a:ext cx="240224" cy="55572"/>
                <a:chOff x="711" y="2230"/>
                <a:chExt cx="144" cy="33"/>
              </a:xfrm>
            </p:grpSpPr>
            <p:sp>
              <p:nvSpPr>
                <p:cNvPr id="22653" name="Line 136">
                  <a:extLst>
                    <a:ext uri="{FF2B5EF4-FFF2-40B4-BE49-F238E27FC236}">
                      <a16:creationId xmlns:a16="http://schemas.microsoft.com/office/drawing/2014/main" id="{A56CB0B1-C171-72CE-FC60-306A25738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3" y="2247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4" name="Freeform 137">
                  <a:extLst>
                    <a:ext uri="{FF2B5EF4-FFF2-40B4-BE49-F238E27FC236}">
                      <a16:creationId xmlns:a16="http://schemas.microsoft.com/office/drawing/2014/main" id="{B3880A4A-5A99-E059-1E41-B6FA005C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" y="2230"/>
                  <a:ext cx="34" cy="33"/>
                </a:xfrm>
                <a:custGeom>
                  <a:avLst/>
                  <a:gdLst>
                    <a:gd name="T0" fmla="*/ 1 w 67"/>
                    <a:gd name="T1" fmla="*/ 0 h 67"/>
                    <a:gd name="T2" fmla="*/ 0 w 67"/>
                    <a:gd name="T3" fmla="*/ 0 h 67"/>
                    <a:gd name="T4" fmla="*/ 1 w 67"/>
                    <a:gd name="T5" fmla="*/ 0 h 67"/>
                    <a:gd name="T6" fmla="*/ 1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67" y="0"/>
                      </a:moveTo>
                      <a:lnTo>
                        <a:pt x="0" y="33"/>
                      </a:lnTo>
                      <a:lnTo>
                        <a:pt x="67" y="67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50" name="Line 138">
                <a:extLst>
                  <a:ext uri="{FF2B5EF4-FFF2-40B4-BE49-F238E27FC236}">
                    <a16:creationId xmlns:a16="http://schemas.microsoft.com/office/drawing/2014/main" id="{D053204D-7CF2-625B-8C1A-CF965F261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163" y="2514904"/>
                <a:ext cx="0" cy="682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Line 248">
                <a:extLst>
                  <a:ext uri="{FF2B5EF4-FFF2-40B4-BE49-F238E27FC236}">
                    <a16:creationId xmlns:a16="http://schemas.microsoft.com/office/drawing/2014/main" id="{DE55790C-5B4D-2BE1-5545-15E8799AE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412" y="2514601"/>
                <a:ext cx="0" cy="68262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Line 138">
                <a:extLst>
                  <a:ext uri="{FF2B5EF4-FFF2-40B4-BE49-F238E27FC236}">
                    <a16:creationId xmlns:a16="http://schemas.microsoft.com/office/drawing/2014/main" id="{E6C83AD5-C8FC-8FC1-2294-15C0CEC7D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513" y="2514904"/>
                <a:ext cx="0" cy="68263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6" name="Group 203">
              <a:extLst>
                <a:ext uri="{FF2B5EF4-FFF2-40B4-BE49-F238E27FC236}">
                  <a16:creationId xmlns:a16="http://schemas.microsoft.com/office/drawing/2014/main" id="{8EF67092-95F7-30F0-A566-CFF0E15D3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413" y="2590800"/>
              <a:ext cx="1331912" cy="314325"/>
              <a:chOff x="2142960" y="2588447"/>
              <a:chExt cx="1331461" cy="314325"/>
            </a:xfrm>
          </p:grpSpPr>
          <p:grpSp>
            <p:nvGrpSpPr>
              <p:cNvPr id="22645" name="Group 142">
                <a:extLst>
                  <a:ext uri="{FF2B5EF4-FFF2-40B4-BE49-F238E27FC236}">
                    <a16:creationId xmlns:a16="http://schemas.microsoft.com/office/drawing/2014/main" id="{BD06DE4D-BB12-90B6-3AFF-B0275A4C4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960" y="2588447"/>
                <a:ext cx="803275" cy="293688"/>
                <a:chOff x="568" y="2586"/>
                <a:chExt cx="428" cy="159"/>
              </a:xfrm>
            </p:grpSpPr>
            <p:pic>
              <p:nvPicPr>
                <p:cNvPr id="22647" name="Picture 143">
                  <a:extLst>
                    <a:ext uri="{FF2B5EF4-FFF2-40B4-BE49-F238E27FC236}">
                      <a16:creationId xmlns:a16="http://schemas.microsoft.com/office/drawing/2014/main" id="{3AFFFB0D-6275-3CFC-21F4-550D05CC01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0" y="2588"/>
                  <a:ext cx="424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48" name="Rectangle 144">
                  <a:extLst>
                    <a:ext uri="{FF2B5EF4-FFF2-40B4-BE49-F238E27FC236}">
                      <a16:creationId xmlns:a16="http://schemas.microsoft.com/office/drawing/2014/main" id="{3EF315CC-C655-A15F-27CC-99E0A4D59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" y="2586"/>
                  <a:ext cx="428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pic>
            <p:nvPicPr>
              <p:cNvPr id="22646" name="Picture 145">
                <a:extLst>
                  <a:ext uri="{FF2B5EF4-FFF2-40B4-BE49-F238E27FC236}">
                    <a16:creationId xmlns:a16="http://schemas.microsoft.com/office/drawing/2014/main" id="{40A6A19D-5017-1717-FE5C-9DB4FD427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096" y="2599559"/>
                <a:ext cx="568325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57" name="Rectangle 148">
              <a:extLst>
                <a:ext uri="{FF2B5EF4-FFF2-40B4-BE49-F238E27FC236}">
                  <a16:creationId xmlns:a16="http://schemas.microsoft.com/office/drawing/2014/main" id="{CA95F18F-08D7-889C-21B8-B53FB860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063" y="2913063"/>
              <a:ext cx="1162050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CW3 NASH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SSG JACKSON</a:t>
              </a:r>
              <a:endParaRPr lang="en-US" altLang="en-US" b="1"/>
            </a:p>
          </p:txBody>
        </p:sp>
        <p:grpSp>
          <p:nvGrpSpPr>
            <p:cNvPr id="22558" name="Group 159">
              <a:extLst>
                <a:ext uri="{FF2B5EF4-FFF2-40B4-BE49-F238E27FC236}">
                  <a16:creationId xmlns:a16="http://schemas.microsoft.com/office/drawing/2014/main" id="{56393351-F0C2-BDC6-1D0E-78C43F68D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8338" y="2547938"/>
              <a:ext cx="942975" cy="357187"/>
              <a:chOff x="2121" y="987"/>
              <a:chExt cx="567" cy="214"/>
            </a:xfrm>
          </p:grpSpPr>
          <p:pic>
            <p:nvPicPr>
              <p:cNvPr id="22642" name="Picture 160">
                <a:extLst>
                  <a:ext uri="{FF2B5EF4-FFF2-40B4-BE49-F238E27FC236}">
                    <a16:creationId xmlns:a16="http://schemas.microsoft.com/office/drawing/2014/main" id="{4AE72A57-9615-1CE4-5FB7-E4D4E1163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1" y="1003"/>
                <a:ext cx="5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43" name="Oval 161">
                <a:extLst>
                  <a:ext uri="{FF2B5EF4-FFF2-40B4-BE49-F238E27FC236}">
                    <a16:creationId xmlns:a16="http://schemas.microsoft.com/office/drawing/2014/main" id="{A6867A02-82CB-339E-4844-01F0CBA81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987"/>
                <a:ext cx="142" cy="86"/>
              </a:xfrm>
              <a:prstGeom prst="ellipse">
                <a:avLst/>
              </a:prstGeom>
              <a:solidFill>
                <a:srgbClr val="99CC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644" name="Oval 162">
                <a:extLst>
                  <a:ext uri="{FF2B5EF4-FFF2-40B4-BE49-F238E27FC236}">
                    <a16:creationId xmlns:a16="http://schemas.microsoft.com/office/drawing/2014/main" id="{9486D86B-19DD-46A5-68D6-421D3967D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987"/>
                <a:ext cx="142" cy="86"/>
              </a:xfrm>
              <a:prstGeom prst="ellipse">
                <a:avLst/>
              </a:prstGeom>
              <a:solidFill>
                <a:srgbClr val="99CC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2559" name="Rectangle 163">
              <a:extLst>
                <a:ext uri="{FF2B5EF4-FFF2-40B4-BE49-F238E27FC236}">
                  <a16:creationId xmlns:a16="http://schemas.microsoft.com/office/drawing/2014/main" id="{5D915AAC-0047-834F-7687-068A92C0A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0" y="2913063"/>
              <a:ext cx="9572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SPC GRUBB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PFC ELLIOT</a:t>
              </a:r>
              <a:endParaRPr lang="en-US" altLang="en-US" b="1"/>
            </a:p>
          </p:txBody>
        </p:sp>
        <p:sp>
          <p:nvSpPr>
            <p:cNvPr id="22560" name="Rectangle 30">
              <a:extLst>
                <a:ext uri="{FF2B5EF4-FFF2-40B4-BE49-F238E27FC236}">
                  <a16:creationId xmlns:a16="http://schemas.microsoft.com/office/drawing/2014/main" id="{A69985D3-E02B-A5C6-DAF0-A019A156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450" y="2913063"/>
              <a:ext cx="1312863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PFC JOHNSON 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PV2 ESTRELLA</a:t>
              </a:r>
              <a:endParaRPr lang="en-US" altLang="en-US" b="1"/>
            </a:p>
          </p:txBody>
        </p:sp>
        <p:sp>
          <p:nvSpPr>
            <p:cNvPr id="22561" name="Rectangle 36">
              <a:extLst>
                <a:ext uri="{FF2B5EF4-FFF2-40B4-BE49-F238E27FC236}">
                  <a16:creationId xmlns:a16="http://schemas.microsoft.com/office/drawing/2014/main" id="{08E1EBA5-2B94-42BC-5B26-ADC46CD05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649538"/>
              <a:ext cx="4953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62" name="Group 309">
              <a:extLst>
                <a:ext uri="{FF2B5EF4-FFF2-40B4-BE49-F238E27FC236}">
                  <a16:creationId xmlns:a16="http://schemas.microsoft.com/office/drawing/2014/main" id="{5507CCB9-9ED1-A87C-34FE-EF1296848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4048125"/>
              <a:ext cx="1717675" cy="806450"/>
              <a:chOff x="408503" y="4048555"/>
              <a:chExt cx="1717617" cy="806535"/>
            </a:xfrm>
          </p:grpSpPr>
          <p:grpSp>
            <p:nvGrpSpPr>
              <p:cNvPr id="22638" name="Group 14">
                <a:extLst>
                  <a:ext uri="{FF2B5EF4-FFF2-40B4-BE49-F238E27FC236}">
                    <a16:creationId xmlns:a16="http://schemas.microsoft.com/office/drawing/2014/main" id="{C8922AB4-476F-043A-9F1B-710050E1C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421" y="4048555"/>
                <a:ext cx="1680699" cy="394571"/>
                <a:chOff x="1939" y="1534"/>
                <a:chExt cx="1010" cy="237"/>
              </a:xfrm>
            </p:grpSpPr>
            <p:pic>
              <p:nvPicPr>
                <p:cNvPr id="22640" name="Picture 15">
                  <a:extLst>
                    <a:ext uri="{FF2B5EF4-FFF2-40B4-BE49-F238E27FC236}">
                      <a16:creationId xmlns:a16="http://schemas.microsoft.com/office/drawing/2014/main" id="{D8608CD7-61C9-90CA-08FB-2F642A997D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9" y="1534"/>
                  <a:ext cx="636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41" name="Picture 16">
                  <a:extLst>
                    <a:ext uri="{FF2B5EF4-FFF2-40B4-BE49-F238E27FC236}">
                      <a16:creationId xmlns:a16="http://schemas.microsoft.com/office/drawing/2014/main" id="{B5DA71F0-2C6D-4DFB-0D0C-57BE41CB48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" y="1598"/>
                  <a:ext cx="375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639" name="Rectangle 17">
                <a:extLst>
                  <a:ext uri="{FF2B5EF4-FFF2-40B4-BE49-F238E27FC236}">
                    <a16:creationId xmlns:a16="http://schemas.microsoft.com/office/drawing/2014/main" id="{1FF2DF6A-2312-72FA-E83E-A7EAE4A29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03" y="4472173"/>
                <a:ext cx="1108263" cy="38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KIEHL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ADDISON</a:t>
                </a:r>
                <a:endParaRPr lang="en-US" altLang="en-US" b="1"/>
              </a:p>
            </p:txBody>
          </p:sp>
        </p:grpSp>
        <p:sp>
          <p:nvSpPr>
            <p:cNvPr id="22563" name="Rectangle 27">
              <a:extLst>
                <a:ext uri="{FF2B5EF4-FFF2-40B4-BE49-F238E27FC236}">
                  <a16:creationId xmlns:a16="http://schemas.microsoft.com/office/drawing/2014/main" id="{BE1E524F-5BEE-0353-27C1-4C04129D6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375" y="2414588"/>
              <a:ext cx="2127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Rectangle 95">
              <a:extLst>
                <a:ext uri="{FF2B5EF4-FFF2-40B4-BE49-F238E27FC236}">
                  <a16:creationId xmlns:a16="http://schemas.microsoft.com/office/drawing/2014/main" id="{B45A52F9-F3F5-AB13-2C93-76AEDBADC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3055938"/>
              <a:ext cx="4016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65" name="Group 311">
              <a:extLst>
                <a:ext uri="{FF2B5EF4-FFF2-40B4-BE49-F238E27FC236}">
                  <a16:creationId xmlns:a16="http://schemas.microsoft.com/office/drawing/2014/main" id="{F85A49AF-0590-AA24-4451-62C3D65958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2238" y="4030663"/>
              <a:ext cx="1774825" cy="823912"/>
              <a:chOff x="5202155" y="4030241"/>
              <a:chExt cx="1775644" cy="824849"/>
            </a:xfrm>
          </p:grpSpPr>
          <p:grpSp>
            <p:nvGrpSpPr>
              <p:cNvPr id="22634" name="Group 206">
                <a:extLst>
                  <a:ext uri="{FF2B5EF4-FFF2-40B4-BE49-F238E27FC236}">
                    <a16:creationId xmlns:a16="http://schemas.microsoft.com/office/drawing/2014/main" id="{F0BF1BF2-8955-8E69-EFCC-815ACCAB44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7240" y="4030241"/>
                <a:ext cx="1770559" cy="412885"/>
                <a:chOff x="2088346" y="4266569"/>
                <a:chExt cx="1770559" cy="412885"/>
              </a:xfrm>
            </p:grpSpPr>
            <p:pic>
              <p:nvPicPr>
                <p:cNvPr id="22636" name="Picture 20">
                  <a:extLst>
                    <a:ext uri="{FF2B5EF4-FFF2-40B4-BE49-F238E27FC236}">
                      <a16:creationId xmlns:a16="http://schemas.microsoft.com/office/drawing/2014/main" id="{8FE783DD-1DAD-3667-EA70-BE4FF84FB4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5778" y="4319713"/>
                  <a:ext cx="1193127" cy="359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37" name="Picture 21">
                  <a:extLst>
                    <a:ext uri="{FF2B5EF4-FFF2-40B4-BE49-F238E27FC236}">
                      <a16:creationId xmlns:a16="http://schemas.microsoft.com/office/drawing/2014/main" id="{D964BA0D-6AD8-52E6-5EA8-F32A31D67C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8346" y="4266569"/>
                  <a:ext cx="843537" cy="412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635" name="Rectangle 34">
                <a:extLst>
                  <a:ext uri="{FF2B5EF4-FFF2-40B4-BE49-F238E27FC236}">
                    <a16:creationId xmlns:a16="http://schemas.microsoft.com/office/drawing/2014/main" id="{3AEAE38D-5AE9-6F11-4415-776F16D4A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155" y="4472173"/>
                <a:ext cx="1164841" cy="38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PV2 SLOAN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SGT WALTERS</a:t>
                </a:r>
                <a:endParaRPr lang="en-US" altLang="en-US" b="1"/>
              </a:p>
            </p:txBody>
          </p:sp>
        </p:grpSp>
        <p:grpSp>
          <p:nvGrpSpPr>
            <p:cNvPr id="22566" name="Group 204">
              <a:extLst>
                <a:ext uri="{FF2B5EF4-FFF2-40B4-BE49-F238E27FC236}">
                  <a16:creationId xmlns:a16="http://schemas.microsoft.com/office/drawing/2014/main" id="{05AEAAA8-E0EA-5F73-2A7A-8C67D8A15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4413" y="2533650"/>
              <a:ext cx="1651000" cy="371475"/>
              <a:chOff x="4756309" y="2549663"/>
              <a:chExt cx="1651689" cy="371263"/>
            </a:xfrm>
          </p:grpSpPr>
          <p:pic>
            <p:nvPicPr>
              <p:cNvPr id="22632" name="Picture 39">
                <a:extLst>
                  <a:ext uri="{FF2B5EF4-FFF2-40B4-BE49-F238E27FC236}">
                    <a16:creationId xmlns:a16="http://schemas.microsoft.com/office/drawing/2014/main" id="{0D636C00-EED3-707B-0E5D-6C3774DE3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309" y="2549663"/>
                <a:ext cx="790427" cy="37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33" name="Picture 38">
                <a:extLst>
                  <a:ext uri="{FF2B5EF4-FFF2-40B4-BE49-F238E27FC236}">
                    <a16:creationId xmlns:a16="http://schemas.microsoft.com/office/drawing/2014/main" id="{BCFAFBBE-C171-BAF4-AB8B-630985D2C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752" y="2596279"/>
                <a:ext cx="1118246" cy="324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67" name="Group 312">
              <a:extLst>
                <a:ext uri="{FF2B5EF4-FFF2-40B4-BE49-F238E27FC236}">
                  <a16:creationId xmlns:a16="http://schemas.microsoft.com/office/drawing/2014/main" id="{35017640-565C-DFF3-A1B6-8433CC7596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8238" y="4092575"/>
              <a:ext cx="1447800" cy="762000"/>
              <a:chOff x="7488684" y="4091842"/>
              <a:chExt cx="1447731" cy="763248"/>
            </a:xfrm>
          </p:grpSpPr>
          <p:sp>
            <p:nvSpPr>
              <p:cNvPr id="22628" name="Rectangle 46">
                <a:extLst>
                  <a:ext uri="{FF2B5EF4-FFF2-40B4-BE49-F238E27FC236}">
                    <a16:creationId xmlns:a16="http://schemas.microsoft.com/office/drawing/2014/main" id="{04E84FDB-C6FF-2F3E-A0CE-2C790731C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5597" y="4472173"/>
                <a:ext cx="960162" cy="38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PFC MILLER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SGT RILEY</a:t>
                </a:r>
                <a:endParaRPr lang="en-US" altLang="en-US" b="1"/>
              </a:p>
            </p:txBody>
          </p:sp>
          <p:grpSp>
            <p:nvGrpSpPr>
              <p:cNvPr id="22629" name="Group 219">
                <a:extLst>
                  <a:ext uri="{FF2B5EF4-FFF2-40B4-BE49-F238E27FC236}">
                    <a16:creationId xmlns:a16="http://schemas.microsoft.com/office/drawing/2014/main" id="{2D868405-5F3F-5138-89FD-03E33B223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8684" y="4091842"/>
                <a:ext cx="1447731" cy="351284"/>
                <a:chOff x="4185926" y="4110602"/>
                <a:chExt cx="1447731" cy="351284"/>
              </a:xfrm>
            </p:grpSpPr>
            <p:pic>
              <p:nvPicPr>
                <p:cNvPr id="22630" name="Picture 47">
                  <a:extLst>
                    <a:ext uri="{FF2B5EF4-FFF2-40B4-BE49-F238E27FC236}">
                      <a16:creationId xmlns:a16="http://schemas.microsoft.com/office/drawing/2014/main" id="{691E53C0-ECA5-9B78-623A-D6AEE578CA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5926" y="4110602"/>
                  <a:ext cx="1038372" cy="351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31" name="Picture 48">
                  <a:extLst>
                    <a:ext uri="{FF2B5EF4-FFF2-40B4-BE49-F238E27FC236}">
                      <a16:creationId xmlns:a16="http://schemas.microsoft.com/office/drawing/2014/main" id="{A1DA4070-4605-4C7B-5671-DF57CC46CC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2775" y="4177196"/>
                  <a:ext cx="500882" cy="239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2568" name="Group 310">
              <a:extLst>
                <a:ext uri="{FF2B5EF4-FFF2-40B4-BE49-F238E27FC236}">
                  <a16:creationId xmlns:a16="http://schemas.microsoft.com/office/drawing/2014/main" id="{82A170B1-5A6F-7BA6-CDA2-C20B9AAF3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0038" y="4049713"/>
              <a:ext cx="1731962" cy="806450"/>
              <a:chOff x="2840373" y="4049426"/>
              <a:chExt cx="1731489" cy="806922"/>
            </a:xfrm>
          </p:grpSpPr>
          <p:sp>
            <p:nvSpPr>
              <p:cNvPr id="22624" name="Rectangle 156">
                <a:extLst>
                  <a:ext uri="{FF2B5EF4-FFF2-40B4-BE49-F238E27FC236}">
                    <a16:creationId xmlns:a16="http://schemas.microsoft.com/office/drawing/2014/main" id="{3CE0780C-D612-B153-B536-9C26909A4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373" y="4472173"/>
                <a:ext cx="1071563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SGT ROSE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CPL CARISTA</a:t>
                </a:r>
                <a:endParaRPr lang="en-US" altLang="en-US" b="1"/>
              </a:p>
            </p:txBody>
          </p:sp>
          <p:grpSp>
            <p:nvGrpSpPr>
              <p:cNvPr id="22625" name="Group 306">
                <a:extLst>
                  <a:ext uri="{FF2B5EF4-FFF2-40B4-BE49-F238E27FC236}">
                    <a16:creationId xmlns:a16="http://schemas.microsoft.com/office/drawing/2014/main" id="{BDABF522-7D72-2C4A-BB74-E69F6E93E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7837" y="4049426"/>
                <a:ext cx="1724025" cy="393700"/>
                <a:chOff x="2787452" y="3997780"/>
                <a:chExt cx="1724025" cy="393700"/>
              </a:xfrm>
            </p:grpSpPr>
            <p:pic>
              <p:nvPicPr>
                <p:cNvPr id="22626" name="Picture 150">
                  <a:extLst>
                    <a:ext uri="{FF2B5EF4-FFF2-40B4-BE49-F238E27FC236}">
                      <a16:creationId xmlns:a16="http://schemas.microsoft.com/office/drawing/2014/main" id="{2A5C06B0-5D1E-B599-369B-F2CEBAA363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1401" y="4048706"/>
                  <a:ext cx="1160076" cy="342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27" name="Picture 151">
                  <a:extLst>
                    <a:ext uri="{FF2B5EF4-FFF2-40B4-BE49-F238E27FC236}">
                      <a16:creationId xmlns:a16="http://schemas.microsoft.com/office/drawing/2014/main" id="{3457A40C-B641-6B9E-4320-E1E89B6AD7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7452" y="3997780"/>
                  <a:ext cx="823061" cy="39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365D9C6-77B8-8820-14B0-D668B06965C2}"/>
                </a:ext>
              </a:extLst>
            </p:cNvPr>
            <p:cNvSpPr/>
            <p:nvPr/>
          </p:nvSpPr>
          <p:spPr>
            <a:xfrm>
              <a:off x="0" y="5519738"/>
              <a:ext cx="9144000" cy="969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DCF708E6-031B-8F8B-4BF4-931C9CB7C720}"/>
                </a:ext>
              </a:extLst>
            </p:cNvPr>
            <p:cNvCxnSpPr>
              <a:stCxn id="214" idx="1"/>
              <a:endCxn id="214" idx="3"/>
            </p:cNvCxnSpPr>
            <p:nvPr/>
          </p:nvCxnSpPr>
          <p:spPr>
            <a:xfrm rot="10800000" flipH="1">
              <a:off x="0" y="6005513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1" name="Rectangle 6">
              <a:extLst>
                <a:ext uri="{FF2B5EF4-FFF2-40B4-BE49-F238E27FC236}">
                  <a16:creationId xmlns:a16="http://schemas.microsoft.com/office/drawing/2014/main" id="{8620B644-EDF2-8F87-CB8A-AB1FBD07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2863"/>
              <a:ext cx="5884863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507th Maintenance Convoy Serial 2</a:t>
              </a:r>
              <a:endParaRPr lang="en-US" altLang="en-US" sz="3600" b="1"/>
            </a:p>
          </p:txBody>
        </p:sp>
        <p:grpSp>
          <p:nvGrpSpPr>
            <p:cNvPr id="22572" name="Group 314">
              <a:extLst>
                <a:ext uri="{FF2B5EF4-FFF2-40B4-BE49-F238E27FC236}">
                  <a16:creationId xmlns:a16="http://schemas.microsoft.com/office/drawing/2014/main" id="{05620D85-CBBA-C2EB-DB2D-815E61595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9313" y="5664200"/>
              <a:ext cx="1433512" cy="752475"/>
              <a:chOff x="7199684" y="5664537"/>
              <a:chExt cx="1433246" cy="751919"/>
            </a:xfrm>
          </p:grpSpPr>
          <p:grpSp>
            <p:nvGrpSpPr>
              <p:cNvPr id="22620" name="Group 304">
                <a:extLst>
                  <a:ext uri="{FF2B5EF4-FFF2-40B4-BE49-F238E27FC236}">
                    <a16:creationId xmlns:a16="http://schemas.microsoft.com/office/drawing/2014/main" id="{4ACB82CE-14AF-374F-D3E9-5C458FDA4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99684" y="5664537"/>
                <a:ext cx="1433246" cy="324646"/>
                <a:chOff x="7199684" y="5589737"/>
                <a:chExt cx="1433246" cy="324646"/>
              </a:xfrm>
            </p:grpSpPr>
            <p:pic>
              <p:nvPicPr>
                <p:cNvPr id="22622" name="Picture 73">
                  <a:extLst>
                    <a:ext uri="{FF2B5EF4-FFF2-40B4-BE49-F238E27FC236}">
                      <a16:creationId xmlns:a16="http://schemas.microsoft.com/office/drawing/2014/main" id="{B1337B28-62BC-CE1C-2462-11070C0152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6128" y="5629693"/>
                  <a:ext cx="976802" cy="28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23" name="Picture 74">
                  <a:extLst>
                    <a:ext uri="{FF2B5EF4-FFF2-40B4-BE49-F238E27FC236}">
                      <a16:creationId xmlns:a16="http://schemas.microsoft.com/office/drawing/2014/main" id="{8118CAA8-C9FB-5CCD-4912-C69E1255E0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9684" y="5589737"/>
                  <a:ext cx="692248" cy="324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621" name="Rectangle 85">
                <a:extLst>
                  <a:ext uri="{FF2B5EF4-FFF2-40B4-BE49-F238E27FC236}">
                    <a16:creationId xmlns:a16="http://schemas.microsoft.com/office/drawing/2014/main" id="{39EA5065-7912-E046-4829-2ECB6EB23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3155" y="6033539"/>
                <a:ext cx="1402801" cy="38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HERNANDEZ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JOHNSON, S.</a:t>
                </a:r>
                <a:endParaRPr lang="en-US" altLang="en-US" b="1"/>
              </a:p>
            </p:txBody>
          </p:sp>
        </p:grpSp>
        <p:sp>
          <p:nvSpPr>
            <p:cNvPr id="22573" name="Rectangle 51">
              <a:extLst>
                <a:ext uri="{FF2B5EF4-FFF2-40B4-BE49-F238E27FC236}">
                  <a16:creationId xmlns:a16="http://schemas.microsoft.com/office/drawing/2014/main" id="{6321C26A-77B9-727E-737F-BB9161B4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88013"/>
              <a:ext cx="23495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4" name="Group 317">
              <a:extLst>
                <a:ext uri="{FF2B5EF4-FFF2-40B4-BE49-F238E27FC236}">
                  <a16:creationId xmlns:a16="http://schemas.microsoft.com/office/drawing/2014/main" id="{B3EB9C1D-55B9-FE4E-4848-0A6C50C4C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25" y="5648325"/>
              <a:ext cx="2541588" cy="768350"/>
              <a:chOff x="174727" y="5647888"/>
              <a:chExt cx="2542076" cy="768568"/>
            </a:xfrm>
          </p:grpSpPr>
          <p:sp>
            <p:nvSpPr>
              <p:cNvPr id="22613" name="Rectangle 57">
                <a:extLst>
                  <a:ext uri="{FF2B5EF4-FFF2-40B4-BE49-F238E27FC236}">
                    <a16:creationId xmlns:a16="http://schemas.microsoft.com/office/drawing/2014/main" id="{78CFE863-03AF-A339-911C-1CE44BC55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10" y="6033539"/>
                <a:ext cx="1063333" cy="38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HUDSON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CW2 MATA</a:t>
                </a:r>
                <a:endParaRPr lang="en-US" altLang="en-US" b="1"/>
              </a:p>
            </p:txBody>
          </p:sp>
          <p:grpSp>
            <p:nvGrpSpPr>
              <p:cNvPr id="22614" name="Group 263">
                <a:extLst>
                  <a:ext uri="{FF2B5EF4-FFF2-40B4-BE49-F238E27FC236}">
                    <a16:creationId xmlns:a16="http://schemas.microsoft.com/office/drawing/2014/main" id="{F6BBADCF-7575-1085-440C-8FFB678611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727" y="5647888"/>
                <a:ext cx="2542076" cy="341295"/>
                <a:chOff x="174727" y="5582388"/>
                <a:chExt cx="2542076" cy="341295"/>
              </a:xfrm>
            </p:grpSpPr>
            <p:pic>
              <p:nvPicPr>
                <p:cNvPr id="22615" name="Picture 55">
                  <a:extLst>
                    <a:ext uri="{FF2B5EF4-FFF2-40B4-BE49-F238E27FC236}">
                      <a16:creationId xmlns:a16="http://schemas.microsoft.com/office/drawing/2014/main" id="{71C8CCCE-9A35-A133-ABAE-DD34B80421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055" y="5585718"/>
                  <a:ext cx="1063333" cy="334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16" name="Rectangle 56">
                  <a:extLst>
                    <a:ext uri="{FF2B5EF4-FFF2-40B4-BE49-F238E27FC236}">
                      <a16:creationId xmlns:a16="http://schemas.microsoft.com/office/drawing/2014/main" id="{1219511E-32CF-1A01-5441-BC624F1CA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27" y="5582388"/>
                  <a:ext cx="1069989" cy="341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22617" name="Group 260">
                  <a:extLst>
                    <a:ext uri="{FF2B5EF4-FFF2-40B4-BE49-F238E27FC236}">
                      <a16:creationId xmlns:a16="http://schemas.microsoft.com/office/drawing/2014/main" id="{B17000D5-7CC4-08AF-4A87-E0DF2F1FA4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3143" y="5595707"/>
                  <a:ext cx="1483660" cy="324647"/>
                  <a:chOff x="1316270" y="5546261"/>
                  <a:chExt cx="1483660" cy="324647"/>
                </a:xfrm>
              </p:grpSpPr>
              <p:pic>
                <p:nvPicPr>
                  <p:cNvPr id="22618" name="Picture 88">
                    <a:extLst>
                      <a:ext uri="{FF2B5EF4-FFF2-40B4-BE49-F238E27FC236}">
                        <a16:creationId xmlns:a16="http://schemas.microsoft.com/office/drawing/2014/main" id="{28F20A3A-72E1-E8B2-B105-41552EEC23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6270" y="5546261"/>
                    <a:ext cx="692248" cy="3246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619" name="Picture 90">
                    <a:extLst>
                      <a:ext uri="{FF2B5EF4-FFF2-40B4-BE49-F238E27FC236}">
                        <a16:creationId xmlns:a16="http://schemas.microsoft.com/office/drawing/2014/main" id="{5A84E7EE-20DC-FE6A-075B-02D8B589020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54901" y="5567904"/>
                    <a:ext cx="1045029" cy="303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22575" name="Group 316">
              <a:extLst>
                <a:ext uri="{FF2B5EF4-FFF2-40B4-BE49-F238E27FC236}">
                  <a16:creationId xmlns:a16="http://schemas.microsoft.com/office/drawing/2014/main" id="{FCDF4A00-F44C-AEB3-6888-2368B8FE9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863" y="5632450"/>
              <a:ext cx="1690687" cy="784225"/>
              <a:chOff x="3217683" y="5632904"/>
              <a:chExt cx="1690526" cy="783552"/>
            </a:xfrm>
          </p:grpSpPr>
          <p:grpSp>
            <p:nvGrpSpPr>
              <p:cNvPr id="22609" name="Group 262">
                <a:extLst>
                  <a:ext uri="{FF2B5EF4-FFF2-40B4-BE49-F238E27FC236}">
                    <a16:creationId xmlns:a16="http://schemas.microsoft.com/office/drawing/2014/main" id="{D12D7E32-E322-8BA8-8B62-5B4F5DD71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683" y="5632904"/>
                <a:ext cx="1690526" cy="356279"/>
                <a:chOff x="3217683" y="5589774"/>
                <a:chExt cx="1690526" cy="356279"/>
              </a:xfrm>
            </p:grpSpPr>
            <p:pic>
              <p:nvPicPr>
                <p:cNvPr id="22611" name="Picture 65">
                  <a:extLst>
                    <a:ext uri="{FF2B5EF4-FFF2-40B4-BE49-F238E27FC236}">
                      <a16:creationId xmlns:a16="http://schemas.microsoft.com/office/drawing/2014/main" id="{BEA5DED3-17B7-22C2-3F01-D16E4E96C5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7683" y="5629730"/>
                  <a:ext cx="978466" cy="316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12" name="Picture 67">
                  <a:extLst>
                    <a:ext uri="{FF2B5EF4-FFF2-40B4-BE49-F238E27FC236}">
                      <a16:creationId xmlns:a16="http://schemas.microsoft.com/office/drawing/2014/main" id="{9059298D-0A25-6CB2-3ADE-34BC7B17A6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7734" y="5589774"/>
                  <a:ext cx="760475" cy="356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610" name="Rectangle 69">
                <a:extLst>
                  <a:ext uri="{FF2B5EF4-FFF2-40B4-BE49-F238E27FC236}">
                    <a16:creationId xmlns:a16="http://schemas.microsoft.com/office/drawing/2014/main" id="{ACB078E3-52EF-397B-D351-AAED88141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255" y="6033539"/>
                <a:ext cx="1241387" cy="38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SGT BUGGS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SPC ANGUIANO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(3d FSB)</a:t>
                </a:r>
                <a:endParaRPr lang="en-US" altLang="en-US" b="1"/>
              </a:p>
            </p:txBody>
          </p:sp>
        </p:grpSp>
        <p:sp>
          <p:nvSpPr>
            <p:cNvPr id="22576" name="Rectangle 61">
              <a:extLst>
                <a:ext uri="{FF2B5EF4-FFF2-40B4-BE49-F238E27FC236}">
                  <a16:creationId xmlns:a16="http://schemas.microsoft.com/office/drawing/2014/main" id="{31221D92-6131-7115-A4C4-62BAEF88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5857875"/>
              <a:ext cx="6985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7" name="Group 315">
              <a:extLst>
                <a:ext uri="{FF2B5EF4-FFF2-40B4-BE49-F238E27FC236}">
                  <a16:creationId xmlns:a16="http://schemas.microsoft.com/office/drawing/2014/main" id="{25B633D8-4BF6-B47D-3D4D-10A634E97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3213" y="5659438"/>
              <a:ext cx="1217612" cy="947737"/>
              <a:chOff x="5382434" y="5659542"/>
              <a:chExt cx="1218567" cy="948372"/>
            </a:xfrm>
          </p:grpSpPr>
          <p:sp>
            <p:nvSpPr>
              <p:cNvPr id="22604" name="Rectangle 58">
                <a:extLst>
                  <a:ext uri="{FF2B5EF4-FFF2-40B4-BE49-F238E27FC236}">
                    <a16:creationId xmlns:a16="http://schemas.microsoft.com/office/drawing/2014/main" id="{B981071C-4B3E-097A-9A1E-F39E5BF59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215" y="6033539"/>
                <a:ext cx="1199786" cy="57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PFC PIESTEWA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PFC LYNCH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1SG DOWDY</a:t>
                </a:r>
                <a:endParaRPr lang="en-US" altLang="en-US" b="1"/>
              </a:p>
            </p:txBody>
          </p:sp>
          <p:grpSp>
            <p:nvGrpSpPr>
              <p:cNvPr id="22605" name="Group 313">
                <a:extLst>
                  <a:ext uri="{FF2B5EF4-FFF2-40B4-BE49-F238E27FC236}">
                    <a16:creationId xmlns:a16="http://schemas.microsoft.com/office/drawing/2014/main" id="{080B5B2F-79D0-606C-0648-25593644E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434" y="5659542"/>
                <a:ext cx="1190556" cy="329641"/>
                <a:chOff x="5382434" y="5566781"/>
                <a:chExt cx="1190556" cy="329641"/>
              </a:xfrm>
            </p:grpSpPr>
            <p:pic>
              <p:nvPicPr>
                <p:cNvPr id="22606" name="Picture 60">
                  <a:extLst>
                    <a:ext uri="{FF2B5EF4-FFF2-40B4-BE49-F238E27FC236}">
                      <a16:creationId xmlns:a16="http://schemas.microsoft.com/office/drawing/2014/main" id="{2ABD4676-6ED0-F4A4-BFCC-81E96D4681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8780" y="5580100"/>
                  <a:ext cx="504210" cy="304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07" name="Picture 97">
                  <a:extLst>
                    <a:ext uri="{FF2B5EF4-FFF2-40B4-BE49-F238E27FC236}">
                      <a16:creationId xmlns:a16="http://schemas.microsoft.com/office/drawing/2014/main" id="{8F5BA9E0-8C90-56AE-7E96-3778527DDC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762" y="5570111"/>
                  <a:ext cx="698904" cy="322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608" name="Rectangle 98">
                  <a:extLst>
                    <a:ext uri="{FF2B5EF4-FFF2-40B4-BE49-F238E27FC236}">
                      <a16:creationId xmlns:a16="http://schemas.microsoft.com/office/drawing/2014/main" id="{8F139495-B51E-F6BB-31F6-2014D7432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2434" y="5566781"/>
                  <a:ext cx="703897" cy="329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76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22578" name="Oval 230">
              <a:extLst>
                <a:ext uri="{FF2B5EF4-FFF2-40B4-BE49-F238E27FC236}">
                  <a16:creationId xmlns:a16="http://schemas.microsoft.com/office/drawing/2014/main" id="{156E6A1B-B1F5-20DF-4593-0A985A34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88" y="1150938"/>
              <a:ext cx="84137" cy="10001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9" name="Oval 230">
              <a:extLst>
                <a:ext uri="{FF2B5EF4-FFF2-40B4-BE49-F238E27FC236}">
                  <a16:creationId xmlns:a16="http://schemas.microsoft.com/office/drawing/2014/main" id="{1229BA49-4C62-2353-13B6-72EEEB6D2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5" y="1120775"/>
              <a:ext cx="84138" cy="10001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0" name="Oval 230">
              <a:extLst>
                <a:ext uri="{FF2B5EF4-FFF2-40B4-BE49-F238E27FC236}">
                  <a16:creationId xmlns:a16="http://schemas.microsoft.com/office/drawing/2014/main" id="{6952E9C2-ABBC-F4DF-63B9-977178315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0" y="1160463"/>
              <a:ext cx="84138" cy="10001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230">
              <a:extLst>
                <a:ext uri="{FF2B5EF4-FFF2-40B4-BE49-F238E27FC236}">
                  <a16:creationId xmlns:a16="http://schemas.microsoft.com/office/drawing/2014/main" id="{BDD79976-E86F-206A-40DE-AD10F7A49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2692400"/>
              <a:ext cx="84137" cy="10001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2" name="Oval 230">
              <a:extLst>
                <a:ext uri="{FF2B5EF4-FFF2-40B4-BE49-F238E27FC236}">
                  <a16:creationId xmlns:a16="http://schemas.microsoft.com/office/drawing/2014/main" id="{9100FA43-B8B3-51A0-2D6E-7BE30D2CB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3" y="5756275"/>
              <a:ext cx="84137" cy="10001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3" name="Oval 230">
              <a:extLst>
                <a:ext uri="{FF2B5EF4-FFF2-40B4-BE49-F238E27FC236}">
                  <a16:creationId xmlns:a16="http://schemas.microsoft.com/office/drawing/2014/main" id="{8D06951F-0069-BC29-AD65-8A5228B6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5786438"/>
              <a:ext cx="84138" cy="10001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4" name="Oval 247">
              <a:extLst>
                <a:ext uri="{FF2B5EF4-FFF2-40B4-BE49-F238E27FC236}">
                  <a16:creationId xmlns:a16="http://schemas.microsoft.com/office/drawing/2014/main" id="{DA771122-4A44-4EF6-BFC5-676D5B08F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713" y="2692400"/>
              <a:ext cx="84137" cy="100013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5" name="Oval 247">
              <a:extLst>
                <a:ext uri="{FF2B5EF4-FFF2-40B4-BE49-F238E27FC236}">
                  <a16:creationId xmlns:a16="http://schemas.microsoft.com/office/drawing/2014/main" id="{6570279D-D94F-7453-F5C8-2B5F4645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" y="1149350"/>
              <a:ext cx="84138" cy="100013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6" name="Oval 247">
              <a:extLst>
                <a:ext uri="{FF2B5EF4-FFF2-40B4-BE49-F238E27FC236}">
                  <a16:creationId xmlns:a16="http://schemas.microsoft.com/office/drawing/2014/main" id="{88DE9D3B-AB91-6C4D-6ADD-A9AE382E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38" y="1120775"/>
              <a:ext cx="84137" cy="100013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247">
              <a:extLst>
                <a:ext uri="{FF2B5EF4-FFF2-40B4-BE49-F238E27FC236}">
                  <a16:creationId xmlns:a16="http://schemas.microsoft.com/office/drawing/2014/main" id="{0AC0B2F2-5CF0-5786-B263-4BC51ADD9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3" y="5754688"/>
              <a:ext cx="84137" cy="100012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247">
              <a:extLst>
                <a:ext uri="{FF2B5EF4-FFF2-40B4-BE49-F238E27FC236}">
                  <a16:creationId xmlns:a16="http://schemas.microsoft.com/office/drawing/2014/main" id="{77B89130-2A97-B525-B4D0-F380488A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5783263"/>
              <a:ext cx="84137" cy="100012"/>
            </a:xfrm>
            <a:prstGeom prst="ellipse">
              <a:avLst/>
            </a:prstGeom>
            <a:solidFill>
              <a:srgbClr val="00B0F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9" name="Group 167">
              <a:extLst>
                <a:ext uri="{FF2B5EF4-FFF2-40B4-BE49-F238E27FC236}">
                  <a16:creationId xmlns:a16="http://schemas.microsoft.com/office/drawing/2014/main" id="{FB0E75F9-5112-D3DB-F36A-46EA8F2A4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5863" y="438150"/>
              <a:ext cx="4483100" cy="325438"/>
              <a:chOff x="2455101" y="438411"/>
              <a:chExt cx="4484318" cy="32567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96B517E-738F-FEC4-0FF4-042FCA182A49}"/>
                  </a:ext>
                </a:extLst>
              </p:cNvPr>
              <p:cNvSpPr/>
              <p:nvPr/>
            </p:nvSpPr>
            <p:spPr>
              <a:xfrm>
                <a:off x="2455101" y="438411"/>
                <a:ext cx="4484318" cy="325677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92" name="Text Box 244">
                <a:extLst>
                  <a:ext uri="{FF2B5EF4-FFF2-40B4-BE49-F238E27FC236}">
                    <a16:creationId xmlns:a16="http://schemas.microsoft.com/office/drawing/2014/main" id="{64756721-B6F0-9E25-10FF-0CF860609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627" y="459853"/>
                <a:ext cx="874061" cy="266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62179" tIns="31090" rIns="62179" bIns="3109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u="sng">
                    <a:latin typeface="Arial" panose="020B0604020202020204" pitchFamily="34" charset="0"/>
                  </a:rPr>
                  <a:t>Radios                                     </a:t>
                </a:r>
                <a:endParaRPr lang="en-US" altLang="en-US" sz="1400" b="1" u="sng"/>
              </a:p>
            </p:txBody>
          </p:sp>
          <p:sp>
            <p:nvSpPr>
              <p:cNvPr id="22593" name="Oval 247">
                <a:extLst>
                  <a:ext uri="{FF2B5EF4-FFF2-40B4-BE49-F238E27FC236}">
                    <a16:creationId xmlns:a16="http://schemas.microsoft.com/office/drawing/2014/main" id="{972FF852-91EF-D1DD-3187-0C0FCB037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627" y="543643"/>
                <a:ext cx="84137" cy="98425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94" name="Text Box 244">
                <a:extLst>
                  <a:ext uri="{FF2B5EF4-FFF2-40B4-BE49-F238E27FC236}">
                    <a16:creationId xmlns:a16="http://schemas.microsoft.com/office/drawing/2014/main" id="{92813B44-A1A7-A307-98D9-3D0E2B375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6265" y="459853"/>
                <a:ext cx="2281032" cy="214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62179" tIns="31090" rIns="62179" bIns="3109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u="sng">
                    <a:latin typeface="Arial" panose="020B0604020202020204" pitchFamily="34" charset="0"/>
                  </a:rPr>
                  <a:t>Crew-Served Weapon</a:t>
                </a:r>
                <a:endParaRPr lang="en-US" altLang="en-US" sz="1400" b="1" u="sng"/>
              </a:p>
            </p:txBody>
          </p:sp>
          <p:sp>
            <p:nvSpPr>
              <p:cNvPr id="22595" name="Text Box 244">
                <a:extLst>
                  <a:ext uri="{FF2B5EF4-FFF2-40B4-BE49-F238E27FC236}">
                    <a16:creationId xmlns:a16="http://schemas.microsoft.com/office/drawing/2014/main" id="{C319FFB2-62B3-C5F5-70EC-2E776092F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3726" y="459853"/>
                <a:ext cx="637708" cy="21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62179" tIns="31090" rIns="62179" bIns="3109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u="sng">
                    <a:latin typeface="Arial" panose="020B0604020202020204" pitchFamily="34" charset="0"/>
                  </a:rPr>
                  <a:t>GPS</a:t>
                </a:r>
                <a:endParaRPr lang="en-US" altLang="en-US" sz="1400" b="1" u="sng"/>
              </a:p>
            </p:txBody>
          </p:sp>
          <p:sp>
            <p:nvSpPr>
              <p:cNvPr id="22596" name="Oval 247">
                <a:extLst>
                  <a:ext uri="{FF2B5EF4-FFF2-40B4-BE49-F238E27FC236}">
                    <a16:creationId xmlns:a16="http://schemas.microsoft.com/office/drawing/2014/main" id="{304B5EB8-9EAF-2208-7E06-20BBDACA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419" y="543643"/>
                <a:ext cx="84138" cy="98425"/>
              </a:xfrm>
              <a:prstGeom prst="ellipse">
                <a:avLst/>
              </a:prstGeom>
              <a:solidFill>
                <a:srgbClr val="00B0F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22597" name="Group 168">
                <a:extLst>
                  <a:ext uri="{FF2B5EF4-FFF2-40B4-BE49-F238E27FC236}">
                    <a16:creationId xmlns:a16="http://schemas.microsoft.com/office/drawing/2014/main" id="{8821E5DB-8692-D56B-5092-63019575A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938" y="514004"/>
                <a:ext cx="317592" cy="137350"/>
                <a:chOff x="395290" y="2514601"/>
                <a:chExt cx="238556" cy="68566"/>
              </a:xfrm>
            </p:grpSpPr>
            <p:grpSp>
              <p:nvGrpSpPr>
                <p:cNvPr id="22598" name="Group 135">
                  <a:extLst>
                    <a:ext uri="{FF2B5EF4-FFF2-40B4-BE49-F238E27FC236}">
                      <a16:creationId xmlns:a16="http://schemas.microsoft.com/office/drawing/2014/main" id="{04668CFD-6BA0-C40E-1858-E471863408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290" y="2524734"/>
                  <a:ext cx="238556" cy="55572"/>
                  <a:chOff x="711" y="2230"/>
                  <a:chExt cx="143" cy="33"/>
                </a:xfrm>
              </p:grpSpPr>
              <p:sp>
                <p:nvSpPr>
                  <p:cNvPr id="22602" name="Line 136">
                    <a:extLst>
                      <a:ext uri="{FF2B5EF4-FFF2-40B4-BE49-F238E27FC236}">
                        <a16:creationId xmlns:a16="http://schemas.microsoft.com/office/drawing/2014/main" id="{F565320B-D468-902B-A2F1-2A1064037D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" y="2247"/>
                    <a:ext cx="11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3" name="Freeform 137">
                    <a:extLst>
                      <a:ext uri="{FF2B5EF4-FFF2-40B4-BE49-F238E27FC236}">
                        <a16:creationId xmlns:a16="http://schemas.microsoft.com/office/drawing/2014/main" id="{689FAFCA-290E-5864-714B-45A9370125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" y="2230"/>
                    <a:ext cx="34" cy="33"/>
                  </a:xfrm>
                  <a:custGeom>
                    <a:avLst/>
                    <a:gdLst>
                      <a:gd name="T0" fmla="*/ 1 w 67"/>
                      <a:gd name="T1" fmla="*/ 0 h 67"/>
                      <a:gd name="T2" fmla="*/ 0 w 67"/>
                      <a:gd name="T3" fmla="*/ 0 h 67"/>
                      <a:gd name="T4" fmla="*/ 1 w 67"/>
                      <a:gd name="T5" fmla="*/ 0 h 67"/>
                      <a:gd name="T6" fmla="*/ 1 w 67"/>
                      <a:gd name="T7" fmla="*/ 0 h 6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7"/>
                      <a:gd name="T13" fmla="*/ 0 h 67"/>
                      <a:gd name="T14" fmla="*/ 67 w 67"/>
                      <a:gd name="T15" fmla="*/ 67 h 6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7" h="67">
                        <a:moveTo>
                          <a:pt x="67" y="0"/>
                        </a:moveTo>
                        <a:lnTo>
                          <a:pt x="0" y="33"/>
                        </a:lnTo>
                        <a:lnTo>
                          <a:pt x="67" y="67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99" name="Line 138">
                  <a:extLst>
                    <a:ext uri="{FF2B5EF4-FFF2-40B4-BE49-F238E27FC236}">
                      <a16:creationId xmlns:a16="http://schemas.microsoft.com/office/drawing/2014/main" id="{04357886-E248-CE7B-10E8-A8B1824B37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108" y="2514904"/>
                  <a:ext cx="0" cy="6826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0" name="Line 248">
                  <a:extLst>
                    <a:ext uri="{FF2B5EF4-FFF2-40B4-BE49-F238E27FC236}">
                      <a16:creationId xmlns:a16="http://schemas.microsoft.com/office/drawing/2014/main" id="{158111D5-1859-7B3D-4CCF-6D89262A0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5357" y="2514601"/>
                  <a:ext cx="0" cy="68262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1" name="Line 138">
                  <a:extLst>
                    <a:ext uri="{FF2B5EF4-FFF2-40B4-BE49-F238E27FC236}">
                      <a16:creationId xmlns:a16="http://schemas.microsoft.com/office/drawing/2014/main" id="{7C41EF7E-A6A0-8557-7C33-524C51E72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5576" y="2514904"/>
                  <a:ext cx="0" cy="6826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90" name="Picture 166" descr="visatBig">
              <a:extLst>
                <a:ext uri="{FF2B5EF4-FFF2-40B4-BE49-F238E27FC236}">
                  <a16:creationId xmlns:a16="http://schemas.microsoft.com/office/drawing/2014/main" id="{EA5F2DB2-A1B8-F910-76A0-2D210FCCF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725" y="225425"/>
              <a:ext cx="879475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Slide Number Placeholder 168">
            <a:extLst>
              <a:ext uri="{FF2B5EF4-FFF2-40B4-BE49-F238E27FC236}">
                <a16:creationId xmlns:a16="http://schemas.microsoft.com/office/drawing/2014/main" id="{3740242F-1C9E-861F-92FB-102E3AB4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fld id="{3736F025-535E-416C-AF7A-5B2144493F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77B16891-767F-25BA-7A18-5E7DE5AD41C3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57E23D26-20C5-C026-F082-2F4C95488610}"/>
              </a:ext>
            </a:extLst>
          </p:cNvPr>
          <p:cNvSpPr/>
          <p:nvPr/>
        </p:nvSpPr>
        <p:spPr>
          <a:xfrm>
            <a:off x="20638" y="1816100"/>
            <a:ext cx="1585912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15CDAC1F-CAB1-C893-E4A9-473770C87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050" y="77788"/>
            <a:ext cx="412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Rectangle 11">
            <a:extLst>
              <a:ext uri="{FF2B5EF4-FFF2-40B4-BE49-F238E27FC236}">
                <a16:creationId xmlns:a16="http://schemas.microsoft.com/office/drawing/2014/main" id="{2A271C65-60BB-0BD4-89E6-840CC99BE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050" y="77788"/>
            <a:ext cx="412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Rectangle 15">
            <a:extLst>
              <a:ext uri="{FF2B5EF4-FFF2-40B4-BE49-F238E27FC236}">
                <a16:creationId xmlns:a16="http://schemas.microsoft.com/office/drawing/2014/main" id="{304C86BA-33B2-683C-1A4F-50B1B570AB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8613" y="4010025"/>
            <a:ext cx="12842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Rectangle 17">
            <a:extLst>
              <a:ext uri="{FF2B5EF4-FFF2-40B4-BE49-F238E27FC236}">
                <a16:creationId xmlns:a16="http://schemas.microsoft.com/office/drawing/2014/main" id="{897709E5-4021-5A8E-7BF7-DFDC08B645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1863" y="4187825"/>
            <a:ext cx="627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AutoShape 24">
            <a:extLst>
              <a:ext uri="{FF2B5EF4-FFF2-40B4-BE49-F238E27FC236}">
                <a16:creationId xmlns:a16="http://schemas.microsoft.com/office/drawing/2014/main" id="{AFCA12C3-0814-4101-1EB8-CCA59C2B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040188"/>
            <a:ext cx="1219200" cy="533400"/>
          </a:xfrm>
          <a:prstGeom prst="wedgeRectCallout">
            <a:avLst>
              <a:gd name="adj1" fmla="val 73722"/>
              <a:gd name="adj2" fmla="val -93829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FF3300"/>
                </a:solidFill>
                <a:latin typeface="Arial" panose="020B0604020202020204" pitchFamily="34" charset="0"/>
              </a:rPr>
              <a:t>ROUTE JACKSON</a:t>
            </a:r>
            <a:endParaRPr lang="en-US" altLang="en-US" sz="3600" b="1" u="sng"/>
          </a:p>
        </p:txBody>
      </p:sp>
      <p:sp>
        <p:nvSpPr>
          <p:cNvPr id="24584" name="AutoShape 25">
            <a:extLst>
              <a:ext uri="{FF2B5EF4-FFF2-40B4-BE49-F238E27FC236}">
                <a16:creationId xmlns:a16="http://schemas.microsoft.com/office/drawing/2014/main" id="{D621F04C-17C3-CA93-8004-48385A5C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3221038"/>
            <a:ext cx="914400" cy="534987"/>
          </a:xfrm>
          <a:prstGeom prst="wedgeRectCallout">
            <a:avLst>
              <a:gd name="adj1" fmla="val -112528"/>
              <a:gd name="adj2" fmla="val 5281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333399"/>
                </a:solidFill>
                <a:latin typeface="Arial" panose="020B0604020202020204" pitchFamily="34" charset="0"/>
              </a:rPr>
              <a:t>ROUTE BLUE</a:t>
            </a:r>
            <a:endParaRPr lang="en-US" altLang="en-US" sz="3600" b="1" u="sng"/>
          </a:p>
        </p:txBody>
      </p:sp>
      <p:sp>
        <p:nvSpPr>
          <p:cNvPr id="24585" name="AutoShape 26">
            <a:extLst>
              <a:ext uri="{FF2B5EF4-FFF2-40B4-BE49-F238E27FC236}">
                <a16:creationId xmlns:a16="http://schemas.microsoft.com/office/drawing/2014/main" id="{A4997C47-F847-4F1C-8EA4-1630787C4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495925"/>
            <a:ext cx="2057400" cy="876300"/>
          </a:xfrm>
          <a:prstGeom prst="wedgeRectCallout">
            <a:avLst>
              <a:gd name="adj1" fmla="val 134727"/>
              <a:gd name="adj2" fmla="val 9906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LIZARD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Convoy Departs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22 Mar 1930L</a:t>
            </a:r>
            <a:endParaRPr lang="en-US" altLang="en-US" sz="3600" b="1"/>
          </a:p>
        </p:txBody>
      </p:sp>
      <p:sp>
        <p:nvSpPr>
          <p:cNvPr id="24586" name="AutoShape 28">
            <a:extLst>
              <a:ext uri="{FF2B5EF4-FFF2-40B4-BE49-F238E27FC236}">
                <a16:creationId xmlns:a16="http://schemas.microsoft.com/office/drawing/2014/main" id="{39751E02-CD86-C815-97F2-DA497057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1016000"/>
            <a:ext cx="914400" cy="504825"/>
          </a:xfrm>
          <a:prstGeom prst="wedgeRectCallout">
            <a:avLst>
              <a:gd name="adj1" fmla="val -90106"/>
              <a:gd name="adj2" fmla="val -163120"/>
            </a:avLst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GPS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Waypoint</a:t>
            </a:r>
            <a:endParaRPr lang="en-US" altLang="en-US" sz="3600" b="1"/>
          </a:p>
        </p:txBody>
      </p:sp>
      <p:sp>
        <p:nvSpPr>
          <p:cNvPr id="24587" name="Freeform 30">
            <a:extLst>
              <a:ext uri="{FF2B5EF4-FFF2-40B4-BE49-F238E27FC236}">
                <a16:creationId xmlns:a16="http://schemas.microsoft.com/office/drawing/2014/main" id="{3F59B24A-FF70-B0D3-1084-55755F25B2E9}"/>
              </a:ext>
            </a:extLst>
          </p:cNvPr>
          <p:cNvSpPr>
            <a:spLocks/>
          </p:cNvSpPr>
          <p:nvPr/>
        </p:nvSpPr>
        <p:spPr bwMode="auto">
          <a:xfrm>
            <a:off x="203200" y="28575"/>
            <a:ext cx="4397375" cy="1525588"/>
          </a:xfrm>
          <a:custGeom>
            <a:avLst/>
            <a:gdLst>
              <a:gd name="T0" fmla="*/ 2147483646 w 2770"/>
              <a:gd name="T1" fmla="*/ 2147483646 h 960"/>
              <a:gd name="T2" fmla="*/ 2147483646 w 2770"/>
              <a:gd name="T3" fmla="*/ 2147483646 h 960"/>
              <a:gd name="T4" fmla="*/ 2147483646 w 2770"/>
              <a:gd name="T5" fmla="*/ 2147483646 h 960"/>
              <a:gd name="T6" fmla="*/ 2147483646 w 2770"/>
              <a:gd name="T7" fmla="*/ 2147483646 h 960"/>
              <a:gd name="T8" fmla="*/ 2147483646 w 2770"/>
              <a:gd name="T9" fmla="*/ 2147483646 h 960"/>
              <a:gd name="T10" fmla="*/ 2147483646 w 2770"/>
              <a:gd name="T11" fmla="*/ 2147483646 h 960"/>
              <a:gd name="T12" fmla="*/ 2147483646 w 2770"/>
              <a:gd name="T13" fmla="*/ 2147483646 h 960"/>
              <a:gd name="T14" fmla="*/ 0 w 2770"/>
              <a:gd name="T15" fmla="*/ 0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0"/>
              <a:gd name="T25" fmla="*/ 0 h 960"/>
              <a:gd name="T26" fmla="*/ 2770 w 2770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0" h="960">
                <a:moveTo>
                  <a:pt x="2770" y="960"/>
                </a:moveTo>
                <a:lnTo>
                  <a:pt x="2450" y="796"/>
                </a:lnTo>
                <a:lnTo>
                  <a:pt x="2359" y="768"/>
                </a:lnTo>
                <a:lnTo>
                  <a:pt x="2066" y="750"/>
                </a:lnTo>
                <a:lnTo>
                  <a:pt x="1893" y="695"/>
                </a:lnTo>
                <a:lnTo>
                  <a:pt x="1289" y="256"/>
                </a:lnTo>
                <a:lnTo>
                  <a:pt x="613" y="247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31">
            <a:extLst>
              <a:ext uri="{FF2B5EF4-FFF2-40B4-BE49-F238E27FC236}">
                <a16:creationId xmlns:a16="http://schemas.microsoft.com/office/drawing/2014/main" id="{CECF98AF-5DB7-B46E-30E8-DEDFFDBB72B5}"/>
              </a:ext>
            </a:extLst>
          </p:cNvPr>
          <p:cNvSpPr>
            <a:spLocks/>
          </p:cNvSpPr>
          <p:nvPr/>
        </p:nvSpPr>
        <p:spPr bwMode="auto">
          <a:xfrm>
            <a:off x="1755775" y="28575"/>
            <a:ext cx="7388225" cy="6724650"/>
          </a:xfrm>
          <a:custGeom>
            <a:avLst/>
            <a:gdLst>
              <a:gd name="T0" fmla="*/ 2147483646 w 4654"/>
              <a:gd name="T1" fmla="*/ 2147483646 h 4234"/>
              <a:gd name="T2" fmla="*/ 2147483646 w 4654"/>
              <a:gd name="T3" fmla="*/ 2147483646 h 4234"/>
              <a:gd name="T4" fmla="*/ 2147483646 w 4654"/>
              <a:gd name="T5" fmla="*/ 2147483646 h 4234"/>
              <a:gd name="T6" fmla="*/ 2147483646 w 4654"/>
              <a:gd name="T7" fmla="*/ 2147483646 h 4234"/>
              <a:gd name="T8" fmla="*/ 2147483646 w 4654"/>
              <a:gd name="T9" fmla="*/ 2147483646 h 4234"/>
              <a:gd name="T10" fmla="*/ 2147483646 w 4654"/>
              <a:gd name="T11" fmla="*/ 2147483646 h 4234"/>
              <a:gd name="T12" fmla="*/ 2147483646 w 4654"/>
              <a:gd name="T13" fmla="*/ 2147483646 h 4234"/>
              <a:gd name="T14" fmla="*/ 2147483646 w 4654"/>
              <a:gd name="T15" fmla="*/ 2147483646 h 4234"/>
              <a:gd name="T16" fmla="*/ 2147483646 w 4654"/>
              <a:gd name="T17" fmla="*/ 2147483646 h 4234"/>
              <a:gd name="T18" fmla="*/ 2147483646 w 4654"/>
              <a:gd name="T19" fmla="*/ 2147483646 h 4234"/>
              <a:gd name="T20" fmla="*/ 2147483646 w 4654"/>
              <a:gd name="T21" fmla="*/ 2147483646 h 4234"/>
              <a:gd name="T22" fmla="*/ 2147483646 w 4654"/>
              <a:gd name="T23" fmla="*/ 2147483646 h 4234"/>
              <a:gd name="T24" fmla="*/ 2147483646 w 4654"/>
              <a:gd name="T25" fmla="*/ 2147483646 h 4234"/>
              <a:gd name="T26" fmla="*/ 2147483646 w 4654"/>
              <a:gd name="T27" fmla="*/ 2147483646 h 4234"/>
              <a:gd name="T28" fmla="*/ 2147483646 w 4654"/>
              <a:gd name="T29" fmla="*/ 2147483646 h 4234"/>
              <a:gd name="T30" fmla="*/ 2147483646 w 4654"/>
              <a:gd name="T31" fmla="*/ 2147483646 h 4234"/>
              <a:gd name="T32" fmla="*/ 2147483646 w 4654"/>
              <a:gd name="T33" fmla="*/ 2147483646 h 4234"/>
              <a:gd name="T34" fmla="*/ 2147483646 w 4654"/>
              <a:gd name="T35" fmla="*/ 2147483646 h 4234"/>
              <a:gd name="T36" fmla="*/ 2147483646 w 4654"/>
              <a:gd name="T37" fmla="*/ 2147483646 h 4234"/>
              <a:gd name="T38" fmla="*/ 2147483646 w 4654"/>
              <a:gd name="T39" fmla="*/ 2147483646 h 4234"/>
              <a:gd name="T40" fmla="*/ 2147483646 w 4654"/>
              <a:gd name="T41" fmla="*/ 2147483646 h 4234"/>
              <a:gd name="T42" fmla="*/ 2147483646 w 4654"/>
              <a:gd name="T43" fmla="*/ 2147483646 h 4234"/>
              <a:gd name="T44" fmla="*/ 2147483646 w 4654"/>
              <a:gd name="T45" fmla="*/ 2147483646 h 4234"/>
              <a:gd name="T46" fmla="*/ 2147483646 w 4654"/>
              <a:gd name="T47" fmla="*/ 2147483646 h 4234"/>
              <a:gd name="T48" fmla="*/ 2147483646 w 4654"/>
              <a:gd name="T49" fmla="*/ 2147483646 h 4234"/>
              <a:gd name="T50" fmla="*/ 2147483646 w 4654"/>
              <a:gd name="T51" fmla="*/ 2147483646 h 4234"/>
              <a:gd name="T52" fmla="*/ 2147483646 w 4654"/>
              <a:gd name="T53" fmla="*/ 2147483646 h 4234"/>
              <a:gd name="T54" fmla="*/ 2147483646 w 4654"/>
              <a:gd name="T55" fmla="*/ 2147483646 h 4234"/>
              <a:gd name="T56" fmla="*/ 2147483646 w 4654"/>
              <a:gd name="T57" fmla="*/ 2147483646 h 4234"/>
              <a:gd name="T58" fmla="*/ 2147483646 w 4654"/>
              <a:gd name="T59" fmla="*/ 2147483646 h 4234"/>
              <a:gd name="T60" fmla="*/ 2147483646 w 4654"/>
              <a:gd name="T61" fmla="*/ 2147483646 h 4234"/>
              <a:gd name="T62" fmla="*/ 2147483646 w 4654"/>
              <a:gd name="T63" fmla="*/ 2147483646 h 4234"/>
              <a:gd name="T64" fmla="*/ 2147483646 w 4654"/>
              <a:gd name="T65" fmla="*/ 2147483646 h 4234"/>
              <a:gd name="T66" fmla="*/ 2147483646 w 4654"/>
              <a:gd name="T67" fmla="*/ 2147483646 h 4234"/>
              <a:gd name="T68" fmla="*/ 2147483646 w 4654"/>
              <a:gd name="T69" fmla="*/ 2147483646 h 4234"/>
              <a:gd name="T70" fmla="*/ 2147483646 w 4654"/>
              <a:gd name="T71" fmla="*/ 2147483646 h 4234"/>
              <a:gd name="T72" fmla="*/ 2147483646 w 4654"/>
              <a:gd name="T73" fmla="*/ 2147483646 h 4234"/>
              <a:gd name="T74" fmla="*/ 2147483646 w 4654"/>
              <a:gd name="T75" fmla="*/ 2147483646 h 4234"/>
              <a:gd name="T76" fmla="*/ 2147483646 w 4654"/>
              <a:gd name="T77" fmla="*/ 2147483646 h 4234"/>
              <a:gd name="T78" fmla="*/ 2147483646 w 4654"/>
              <a:gd name="T79" fmla="*/ 2147483646 h 4234"/>
              <a:gd name="T80" fmla="*/ 2147483646 w 4654"/>
              <a:gd name="T81" fmla="*/ 2147483646 h 4234"/>
              <a:gd name="T82" fmla="*/ 2147483646 w 4654"/>
              <a:gd name="T83" fmla="*/ 2147483646 h 4234"/>
              <a:gd name="T84" fmla="*/ 2147483646 w 4654"/>
              <a:gd name="T85" fmla="*/ 2147483646 h 4234"/>
              <a:gd name="T86" fmla="*/ 2147483646 w 4654"/>
              <a:gd name="T87" fmla="*/ 2147483646 h 4234"/>
              <a:gd name="T88" fmla="*/ 0 w 4654"/>
              <a:gd name="T89" fmla="*/ 0 h 42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654"/>
              <a:gd name="T136" fmla="*/ 0 h 4234"/>
              <a:gd name="T137" fmla="*/ 4654 w 4654"/>
              <a:gd name="T138" fmla="*/ 4234 h 42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654" h="4234">
                <a:moveTo>
                  <a:pt x="4654" y="4234"/>
                </a:moveTo>
                <a:lnTo>
                  <a:pt x="4489" y="4142"/>
                </a:lnTo>
                <a:lnTo>
                  <a:pt x="4243" y="4096"/>
                </a:lnTo>
                <a:lnTo>
                  <a:pt x="4133" y="4069"/>
                </a:lnTo>
                <a:lnTo>
                  <a:pt x="4005" y="3959"/>
                </a:lnTo>
                <a:lnTo>
                  <a:pt x="3895" y="3895"/>
                </a:lnTo>
                <a:lnTo>
                  <a:pt x="3785" y="3895"/>
                </a:lnTo>
                <a:lnTo>
                  <a:pt x="3676" y="3923"/>
                </a:lnTo>
                <a:lnTo>
                  <a:pt x="3557" y="3968"/>
                </a:lnTo>
                <a:lnTo>
                  <a:pt x="3411" y="3996"/>
                </a:lnTo>
                <a:lnTo>
                  <a:pt x="3273" y="3950"/>
                </a:lnTo>
                <a:lnTo>
                  <a:pt x="2707" y="3612"/>
                </a:lnTo>
                <a:lnTo>
                  <a:pt x="2597" y="3511"/>
                </a:lnTo>
                <a:lnTo>
                  <a:pt x="2487" y="3374"/>
                </a:lnTo>
                <a:lnTo>
                  <a:pt x="2405" y="3191"/>
                </a:lnTo>
                <a:lnTo>
                  <a:pt x="2387" y="3008"/>
                </a:lnTo>
                <a:lnTo>
                  <a:pt x="2387" y="2862"/>
                </a:lnTo>
                <a:lnTo>
                  <a:pt x="2332" y="2698"/>
                </a:lnTo>
                <a:lnTo>
                  <a:pt x="2268" y="2579"/>
                </a:lnTo>
                <a:lnTo>
                  <a:pt x="2158" y="2460"/>
                </a:lnTo>
                <a:lnTo>
                  <a:pt x="2012" y="2405"/>
                </a:lnTo>
                <a:lnTo>
                  <a:pt x="1856" y="2295"/>
                </a:lnTo>
                <a:lnTo>
                  <a:pt x="1701" y="2167"/>
                </a:lnTo>
                <a:lnTo>
                  <a:pt x="1564" y="2067"/>
                </a:lnTo>
                <a:lnTo>
                  <a:pt x="1381" y="2021"/>
                </a:lnTo>
                <a:lnTo>
                  <a:pt x="1143" y="1984"/>
                </a:lnTo>
                <a:lnTo>
                  <a:pt x="823" y="1966"/>
                </a:lnTo>
                <a:lnTo>
                  <a:pt x="521" y="1948"/>
                </a:lnTo>
                <a:lnTo>
                  <a:pt x="375" y="1920"/>
                </a:lnTo>
                <a:lnTo>
                  <a:pt x="284" y="1829"/>
                </a:lnTo>
                <a:lnTo>
                  <a:pt x="220" y="1710"/>
                </a:lnTo>
                <a:lnTo>
                  <a:pt x="192" y="1600"/>
                </a:lnTo>
                <a:lnTo>
                  <a:pt x="192" y="1491"/>
                </a:lnTo>
                <a:lnTo>
                  <a:pt x="211" y="1308"/>
                </a:lnTo>
                <a:lnTo>
                  <a:pt x="211" y="1098"/>
                </a:lnTo>
                <a:lnTo>
                  <a:pt x="174" y="960"/>
                </a:lnTo>
                <a:lnTo>
                  <a:pt x="128" y="832"/>
                </a:lnTo>
                <a:lnTo>
                  <a:pt x="128" y="714"/>
                </a:lnTo>
                <a:lnTo>
                  <a:pt x="137" y="540"/>
                </a:lnTo>
                <a:lnTo>
                  <a:pt x="128" y="403"/>
                </a:lnTo>
                <a:lnTo>
                  <a:pt x="92" y="293"/>
                </a:lnTo>
                <a:lnTo>
                  <a:pt x="55" y="220"/>
                </a:lnTo>
                <a:lnTo>
                  <a:pt x="55" y="119"/>
                </a:lnTo>
                <a:lnTo>
                  <a:pt x="37" y="46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32">
            <a:extLst>
              <a:ext uri="{FF2B5EF4-FFF2-40B4-BE49-F238E27FC236}">
                <a16:creationId xmlns:a16="http://schemas.microsoft.com/office/drawing/2014/main" id="{042B9D44-54F0-7948-33AD-0F5DE00D51D6}"/>
              </a:ext>
            </a:extLst>
          </p:cNvPr>
          <p:cNvSpPr>
            <a:spLocks/>
          </p:cNvSpPr>
          <p:nvPr/>
        </p:nvSpPr>
        <p:spPr bwMode="auto">
          <a:xfrm>
            <a:off x="4325938" y="1570038"/>
            <a:ext cx="3570287" cy="5240337"/>
          </a:xfrm>
          <a:custGeom>
            <a:avLst/>
            <a:gdLst>
              <a:gd name="T0" fmla="*/ 2147483646 w 2249"/>
              <a:gd name="T1" fmla="*/ 2147483646 h 3300"/>
              <a:gd name="T2" fmla="*/ 2147483646 w 2249"/>
              <a:gd name="T3" fmla="*/ 2147483646 h 3300"/>
              <a:gd name="T4" fmla="*/ 2147483646 w 2249"/>
              <a:gd name="T5" fmla="*/ 2147483646 h 3300"/>
              <a:gd name="T6" fmla="*/ 2147483646 w 2249"/>
              <a:gd name="T7" fmla="*/ 2147483646 h 3300"/>
              <a:gd name="T8" fmla="*/ 2147483646 w 2249"/>
              <a:gd name="T9" fmla="*/ 2147483646 h 3300"/>
              <a:gd name="T10" fmla="*/ 2147483646 w 2249"/>
              <a:gd name="T11" fmla="*/ 2147483646 h 3300"/>
              <a:gd name="T12" fmla="*/ 2147483646 w 2249"/>
              <a:gd name="T13" fmla="*/ 2147483646 h 3300"/>
              <a:gd name="T14" fmla="*/ 2147483646 w 2249"/>
              <a:gd name="T15" fmla="*/ 2147483646 h 3300"/>
              <a:gd name="T16" fmla="*/ 2147483646 w 2249"/>
              <a:gd name="T17" fmla="*/ 2147483646 h 3300"/>
              <a:gd name="T18" fmla="*/ 2147483646 w 2249"/>
              <a:gd name="T19" fmla="*/ 2147483646 h 3300"/>
              <a:gd name="T20" fmla="*/ 2147483646 w 2249"/>
              <a:gd name="T21" fmla="*/ 2147483646 h 3300"/>
              <a:gd name="T22" fmla="*/ 2147483646 w 2249"/>
              <a:gd name="T23" fmla="*/ 2147483646 h 3300"/>
              <a:gd name="T24" fmla="*/ 2147483646 w 2249"/>
              <a:gd name="T25" fmla="*/ 2147483646 h 3300"/>
              <a:gd name="T26" fmla="*/ 2147483646 w 2249"/>
              <a:gd name="T27" fmla="*/ 2147483646 h 3300"/>
              <a:gd name="T28" fmla="*/ 2147483646 w 2249"/>
              <a:gd name="T29" fmla="*/ 2147483646 h 3300"/>
              <a:gd name="T30" fmla="*/ 2147483646 w 2249"/>
              <a:gd name="T31" fmla="*/ 2147483646 h 3300"/>
              <a:gd name="T32" fmla="*/ 2147483646 w 2249"/>
              <a:gd name="T33" fmla="*/ 2147483646 h 3300"/>
              <a:gd name="T34" fmla="*/ 2147483646 w 2249"/>
              <a:gd name="T35" fmla="*/ 2147483646 h 3300"/>
              <a:gd name="T36" fmla="*/ 2147483646 w 2249"/>
              <a:gd name="T37" fmla="*/ 2147483646 h 3300"/>
              <a:gd name="T38" fmla="*/ 2147483646 w 2249"/>
              <a:gd name="T39" fmla="*/ 2147483646 h 3300"/>
              <a:gd name="T40" fmla="*/ 2147483646 w 2249"/>
              <a:gd name="T41" fmla="*/ 2147483646 h 3300"/>
              <a:gd name="T42" fmla="*/ 2147483646 w 2249"/>
              <a:gd name="T43" fmla="*/ 2147483646 h 3300"/>
              <a:gd name="T44" fmla="*/ 2147483646 w 2249"/>
              <a:gd name="T45" fmla="*/ 2147483646 h 3300"/>
              <a:gd name="T46" fmla="*/ 2147483646 w 2249"/>
              <a:gd name="T47" fmla="*/ 2147483646 h 3300"/>
              <a:gd name="T48" fmla="*/ 2147483646 w 2249"/>
              <a:gd name="T49" fmla="*/ 2147483646 h 3300"/>
              <a:gd name="T50" fmla="*/ 2147483646 w 2249"/>
              <a:gd name="T51" fmla="*/ 2147483646 h 3300"/>
              <a:gd name="T52" fmla="*/ 0 w 2249"/>
              <a:gd name="T53" fmla="*/ 2147483646 h 3300"/>
              <a:gd name="T54" fmla="*/ 2147483646 w 2249"/>
              <a:gd name="T55" fmla="*/ 2147483646 h 3300"/>
              <a:gd name="T56" fmla="*/ 2147483646 w 2249"/>
              <a:gd name="T57" fmla="*/ 0 h 33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9"/>
              <a:gd name="T88" fmla="*/ 0 h 3300"/>
              <a:gd name="T89" fmla="*/ 2249 w 2249"/>
              <a:gd name="T90" fmla="*/ 3300 h 33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9" h="3300">
                <a:moveTo>
                  <a:pt x="2249" y="3300"/>
                </a:moveTo>
                <a:lnTo>
                  <a:pt x="2130" y="3200"/>
                </a:lnTo>
                <a:lnTo>
                  <a:pt x="2029" y="3081"/>
                </a:lnTo>
                <a:lnTo>
                  <a:pt x="1974" y="2998"/>
                </a:lnTo>
                <a:lnTo>
                  <a:pt x="1920" y="2944"/>
                </a:lnTo>
                <a:lnTo>
                  <a:pt x="1718" y="2816"/>
                </a:lnTo>
                <a:lnTo>
                  <a:pt x="1554" y="2752"/>
                </a:lnTo>
                <a:lnTo>
                  <a:pt x="1408" y="2715"/>
                </a:lnTo>
                <a:lnTo>
                  <a:pt x="1316" y="2660"/>
                </a:lnTo>
                <a:lnTo>
                  <a:pt x="1225" y="2523"/>
                </a:lnTo>
                <a:lnTo>
                  <a:pt x="1170" y="2349"/>
                </a:lnTo>
                <a:lnTo>
                  <a:pt x="1069" y="2130"/>
                </a:lnTo>
                <a:lnTo>
                  <a:pt x="996" y="1974"/>
                </a:lnTo>
                <a:lnTo>
                  <a:pt x="950" y="1837"/>
                </a:lnTo>
                <a:lnTo>
                  <a:pt x="923" y="1691"/>
                </a:lnTo>
                <a:lnTo>
                  <a:pt x="896" y="1590"/>
                </a:lnTo>
                <a:lnTo>
                  <a:pt x="841" y="1517"/>
                </a:lnTo>
                <a:lnTo>
                  <a:pt x="777" y="1435"/>
                </a:lnTo>
                <a:lnTo>
                  <a:pt x="649" y="1325"/>
                </a:lnTo>
                <a:lnTo>
                  <a:pt x="484" y="1188"/>
                </a:lnTo>
                <a:lnTo>
                  <a:pt x="320" y="1024"/>
                </a:lnTo>
                <a:lnTo>
                  <a:pt x="173" y="850"/>
                </a:lnTo>
                <a:lnTo>
                  <a:pt x="109" y="777"/>
                </a:lnTo>
                <a:lnTo>
                  <a:pt x="73" y="704"/>
                </a:lnTo>
                <a:lnTo>
                  <a:pt x="54" y="603"/>
                </a:lnTo>
                <a:lnTo>
                  <a:pt x="27" y="502"/>
                </a:lnTo>
                <a:lnTo>
                  <a:pt x="0" y="402"/>
                </a:lnTo>
                <a:lnTo>
                  <a:pt x="9" y="301"/>
                </a:lnTo>
                <a:lnTo>
                  <a:pt x="164" y="0"/>
                </a:lnTo>
              </a:path>
            </a:pathLst>
          </a:custGeom>
          <a:noFill/>
          <a:ln w="5715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Freeform 37">
            <a:extLst>
              <a:ext uri="{FF2B5EF4-FFF2-40B4-BE49-F238E27FC236}">
                <a16:creationId xmlns:a16="http://schemas.microsoft.com/office/drawing/2014/main" id="{A9C02EF6-E081-96B1-48F9-0024B37F7529}"/>
              </a:ext>
            </a:extLst>
          </p:cNvPr>
          <p:cNvSpPr>
            <a:spLocks noChangeAspect="1"/>
          </p:cNvSpPr>
          <p:nvPr/>
        </p:nvSpPr>
        <p:spPr bwMode="auto">
          <a:xfrm>
            <a:off x="3546475" y="1101725"/>
            <a:ext cx="301625" cy="325438"/>
          </a:xfrm>
          <a:custGeom>
            <a:avLst/>
            <a:gdLst>
              <a:gd name="T0" fmla="*/ 2147483646 w 149"/>
              <a:gd name="T1" fmla="*/ 0 h 161"/>
              <a:gd name="T2" fmla="*/ 0 w 149"/>
              <a:gd name="T3" fmla="*/ 2147483646 h 161"/>
              <a:gd name="T4" fmla="*/ 2147483646 w 149"/>
              <a:gd name="T5" fmla="*/ 2147483646 h 161"/>
              <a:gd name="T6" fmla="*/ 2147483646 w 149"/>
              <a:gd name="T7" fmla="*/ 2147483646 h 161"/>
              <a:gd name="T8" fmla="*/ 2147483646 w 149"/>
              <a:gd name="T9" fmla="*/ 2147483646 h 161"/>
              <a:gd name="T10" fmla="*/ 2147483646 w 149"/>
              <a:gd name="T11" fmla="*/ 0 h 161"/>
              <a:gd name="T12" fmla="*/ 2147483646 w 149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1"/>
              <a:gd name="T23" fmla="*/ 149 w 149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1">
                <a:moveTo>
                  <a:pt x="37" y="0"/>
                </a:moveTo>
                <a:lnTo>
                  <a:pt x="0" y="80"/>
                </a:lnTo>
                <a:lnTo>
                  <a:pt x="37" y="161"/>
                </a:lnTo>
                <a:lnTo>
                  <a:pt x="112" y="161"/>
                </a:lnTo>
                <a:lnTo>
                  <a:pt x="149" y="80"/>
                </a:lnTo>
                <a:lnTo>
                  <a:pt x="112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Rectangle 38">
            <a:extLst>
              <a:ext uri="{FF2B5EF4-FFF2-40B4-BE49-F238E27FC236}">
                <a16:creationId xmlns:a16="http://schemas.microsoft.com/office/drawing/2014/main" id="{F0821241-2DAD-BE9A-298D-BB4FC7F85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1192213"/>
            <a:ext cx="920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2" name="Rectangle 39">
            <a:extLst>
              <a:ext uri="{FF2B5EF4-FFF2-40B4-BE49-F238E27FC236}">
                <a16:creationId xmlns:a16="http://schemas.microsoft.com/office/drawing/2014/main" id="{3CE76236-A3D7-B3EF-DB82-4228837141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1195388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2400"/>
          </a:p>
        </p:txBody>
      </p:sp>
      <p:sp>
        <p:nvSpPr>
          <p:cNvPr id="24593" name="Rectangle 40">
            <a:extLst>
              <a:ext uri="{FF2B5EF4-FFF2-40B4-BE49-F238E27FC236}">
                <a16:creationId xmlns:a16="http://schemas.microsoft.com/office/drawing/2014/main" id="{53E7C7CC-81E9-C15B-DCB6-7933CD54CF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4913" y="1192213"/>
            <a:ext cx="460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4" name="Freeform 41">
            <a:extLst>
              <a:ext uri="{FF2B5EF4-FFF2-40B4-BE49-F238E27FC236}">
                <a16:creationId xmlns:a16="http://schemas.microsoft.com/office/drawing/2014/main" id="{B71371E7-711F-7E5D-3ECE-BAE2E74F2760}"/>
              </a:ext>
            </a:extLst>
          </p:cNvPr>
          <p:cNvSpPr>
            <a:spLocks noChangeAspect="1"/>
          </p:cNvSpPr>
          <p:nvPr/>
        </p:nvSpPr>
        <p:spPr bwMode="auto">
          <a:xfrm>
            <a:off x="3546475" y="1101725"/>
            <a:ext cx="301625" cy="325438"/>
          </a:xfrm>
          <a:custGeom>
            <a:avLst/>
            <a:gdLst>
              <a:gd name="T0" fmla="*/ 2147483646 w 149"/>
              <a:gd name="T1" fmla="*/ 0 h 161"/>
              <a:gd name="T2" fmla="*/ 0 w 149"/>
              <a:gd name="T3" fmla="*/ 2147483646 h 161"/>
              <a:gd name="T4" fmla="*/ 2147483646 w 149"/>
              <a:gd name="T5" fmla="*/ 2147483646 h 161"/>
              <a:gd name="T6" fmla="*/ 2147483646 w 149"/>
              <a:gd name="T7" fmla="*/ 2147483646 h 161"/>
              <a:gd name="T8" fmla="*/ 2147483646 w 149"/>
              <a:gd name="T9" fmla="*/ 2147483646 h 161"/>
              <a:gd name="T10" fmla="*/ 2147483646 w 149"/>
              <a:gd name="T11" fmla="*/ 0 h 161"/>
              <a:gd name="T12" fmla="*/ 2147483646 w 149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1"/>
              <a:gd name="T23" fmla="*/ 149 w 149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1">
                <a:moveTo>
                  <a:pt x="37" y="0"/>
                </a:moveTo>
                <a:lnTo>
                  <a:pt x="0" y="80"/>
                </a:lnTo>
                <a:lnTo>
                  <a:pt x="37" y="161"/>
                </a:lnTo>
                <a:lnTo>
                  <a:pt x="112" y="161"/>
                </a:lnTo>
                <a:lnTo>
                  <a:pt x="149" y="80"/>
                </a:lnTo>
                <a:lnTo>
                  <a:pt x="112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Rectangle 42">
            <a:extLst>
              <a:ext uri="{FF2B5EF4-FFF2-40B4-BE49-F238E27FC236}">
                <a16:creationId xmlns:a16="http://schemas.microsoft.com/office/drawing/2014/main" id="{E2662705-A984-0A3F-6114-73C7B00EE6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1192213"/>
            <a:ext cx="920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Rectangle 43">
            <a:extLst>
              <a:ext uri="{FF2B5EF4-FFF2-40B4-BE49-F238E27FC236}">
                <a16:creationId xmlns:a16="http://schemas.microsoft.com/office/drawing/2014/main" id="{0D96F682-A3CA-E04D-1C17-2910E641B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1157288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3600" b="1"/>
          </a:p>
        </p:txBody>
      </p:sp>
      <p:sp>
        <p:nvSpPr>
          <p:cNvPr id="24597" name="Text Box 47">
            <a:extLst>
              <a:ext uri="{FF2B5EF4-FFF2-40B4-BE49-F238E27FC236}">
                <a16:creationId xmlns:a16="http://schemas.microsoft.com/office/drawing/2014/main" id="{1064BE16-9EF6-CE51-6BD0-48C28B11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0"/>
            <a:ext cx="462438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The Missed Turns: TCP 1</a:t>
            </a: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B3BA41C-7C3D-9773-5EAB-0A0B06E73696}"/>
              </a:ext>
            </a:extLst>
          </p:cNvPr>
          <p:cNvSpPr/>
          <p:nvPr/>
        </p:nvSpPr>
        <p:spPr>
          <a:xfrm>
            <a:off x="7162800" y="6043613"/>
            <a:ext cx="533400" cy="4572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599" name="AutoShape 23">
            <a:extLst>
              <a:ext uri="{FF2B5EF4-FFF2-40B4-BE49-F238E27FC236}">
                <a16:creationId xmlns:a16="http://schemas.microsoft.com/office/drawing/2014/main" id="{DB754840-2219-6373-AE3A-07AE0F85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4133850"/>
            <a:ext cx="1752600" cy="930275"/>
          </a:xfrm>
          <a:prstGeom prst="wedgeRectCallout">
            <a:avLst>
              <a:gd name="adj1" fmla="val -45560"/>
              <a:gd name="adj2" fmla="val 17595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000000"/>
                </a:solidFill>
                <a:latin typeface="Arial" panose="020B0604020202020204" pitchFamily="34" charset="0"/>
              </a:rPr>
              <a:t>TCP #1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Convoy passes through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23 Mar ~0100L</a:t>
            </a:r>
          </a:p>
        </p:txBody>
      </p:sp>
      <p:sp>
        <p:nvSpPr>
          <p:cNvPr id="24600" name="AutoShape 29">
            <a:extLst>
              <a:ext uri="{FF2B5EF4-FFF2-40B4-BE49-F238E27FC236}">
                <a16:creationId xmlns:a16="http://schemas.microsoft.com/office/drawing/2014/main" id="{878F02CD-5EE5-054A-E125-A77908FFA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603875"/>
            <a:ext cx="971550" cy="476250"/>
          </a:xfrm>
          <a:prstGeom prst="wedgeRectCallout">
            <a:avLst>
              <a:gd name="adj1" fmla="val -122060"/>
              <a:gd name="adj2" fmla="val 79667"/>
            </a:avLst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GPS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Waypoint</a:t>
            </a:r>
            <a:endParaRPr lang="en-US" altLang="en-US" sz="3600" b="1"/>
          </a:p>
        </p:txBody>
      </p:sp>
      <p:sp>
        <p:nvSpPr>
          <p:cNvPr id="8218" name="Freeform 35">
            <a:extLst>
              <a:ext uri="{FF2B5EF4-FFF2-40B4-BE49-F238E27FC236}">
                <a16:creationId xmlns:a16="http://schemas.microsoft.com/office/drawing/2014/main" id="{EFEDD1C3-8C43-3DA0-1C81-26B4EB2E79E9}"/>
              </a:ext>
            </a:extLst>
          </p:cNvPr>
          <p:cNvSpPr>
            <a:spLocks/>
          </p:cNvSpPr>
          <p:nvPr/>
        </p:nvSpPr>
        <p:spPr bwMode="auto">
          <a:xfrm>
            <a:off x="6923088" y="6248400"/>
            <a:ext cx="800100" cy="576263"/>
          </a:xfrm>
          <a:custGeom>
            <a:avLst/>
            <a:gdLst>
              <a:gd name="T0" fmla="*/ 0 w 303"/>
              <a:gd name="T1" fmla="*/ 175794 h 326"/>
              <a:gd name="T2" fmla="*/ 846688 w 303"/>
              <a:gd name="T3" fmla="*/ 0 h 326"/>
              <a:gd name="T4" fmla="*/ 0 60000 65536"/>
              <a:gd name="T5" fmla="*/ 0 60000 65536"/>
              <a:gd name="T6" fmla="*/ 0 w 303"/>
              <a:gd name="T7" fmla="*/ 0 h 326"/>
              <a:gd name="T8" fmla="*/ 303 w 303"/>
              <a:gd name="T9" fmla="*/ 326 h 326"/>
              <a:gd name="connsiteX0" fmla="*/ 0 w 10000"/>
              <a:gd name="connsiteY0" fmla="*/ 10000 h 10000"/>
              <a:gd name="connsiteX1" fmla="*/ 8532 w 10000"/>
              <a:gd name="connsiteY1" fmla="*/ 3526 h 10000"/>
              <a:gd name="connsiteX2" fmla="*/ 10000 w 10000"/>
              <a:gd name="connsiteY2" fmla="*/ 0 h 10000"/>
              <a:gd name="connsiteX0" fmla="*/ 0 w 8532"/>
              <a:gd name="connsiteY0" fmla="*/ 16579 h 16579"/>
              <a:gd name="connsiteX1" fmla="*/ 8532 w 8532"/>
              <a:gd name="connsiteY1" fmla="*/ 10105 h 16579"/>
              <a:gd name="connsiteX2" fmla="*/ 8532 w 8532"/>
              <a:gd name="connsiteY2" fmla="*/ 0 h 16579"/>
              <a:gd name="connsiteX0" fmla="*/ 0 w 10000"/>
              <a:gd name="connsiteY0" fmla="*/ 10000 h 10000"/>
              <a:gd name="connsiteX1" fmla="*/ 10000 w 10000"/>
              <a:gd name="connsiteY1" fmla="*/ 6095 h 10000"/>
              <a:gd name="connsiteX2" fmla="*/ 10000 w 10000"/>
              <a:gd name="connsiteY2" fmla="*/ 0 h 10000"/>
              <a:gd name="connsiteX0" fmla="*/ 0 w 12799"/>
              <a:gd name="connsiteY0" fmla="*/ 10000 h 10000"/>
              <a:gd name="connsiteX1" fmla="*/ 12799 w 12799"/>
              <a:gd name="connsiteY1" fmla="*/ 4571 h 10000"/>
              <a:gd name="connsiteX2" fmla="*/ 10000 w 12799"/>
              <a:gd name="connsiteY2" fmla="*/ 0 h 10000"/>
              <a:gd name="connsiteX0" fmla="*/ 0 w 12799"/>
              <a:gd name="connsiteY0" fmla="*/ 11524 h 11524"/>
              <a:gd name="connsiteX1" fmla="*/ 12799 w 12799"/>
              <a:gd name="connsiteY1" fmla="*/ 6095 h 11524"/>
              <a:gd name="connsiteX2" fmla="*/ 8601 w 12799"/>
              <a:gd name="connsiteY2" fmla="*/ 0 h 11524"/>
              <a:gd name="connsiteX0" fmla="*/ 0 w 14684"/>
              <a:gd name="connsiteY0" fmla="*/ 11524 h 11524"/>
              <a:gd name="connsiteX1" fmla="*/ 14684 w 14684"/>
              <a:gd name="connsiteY1" fmla="*/ 7961 h 11524"/>
              <a:gd name="connsiteX2" fmla="*/ 8601 w 14684"/>
              <a:gd name="connsiteY2" fmla="*/ 0 h 1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4" h="11524">
                <a:moveTo>
                  <a:pt x="0" y="11524"/>
                </a:moveTo>
                <a:lnTo>
                  <a:pt x="14684" y="7961"/>
                </a:lnTo>
                <a:cubicBezTo>
                  <a:pt x="13285" y="5929"/>
                  <a:pt x="10000" y="2032"/>
                  <a:pt x="8601" y="0"/>
                </a:cubicBezTo>
              </a:path>
            </a:pathLst>
          </a:cu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F21559-4883-7D07-572C-598177074427}"/>
              </a:ext>
            </a:extLst>
          </p:cNvPr>
          <p:cNvSpPr/>
          <p:nvPr/>
        </p:nvSpPr>
        <p:spPr>
          <a:xfrm>
            <a:off x="15875" y="3944938"/>
            <a:ext cx="1595438" cy="136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3CDCC43-DED4-96FD-95DA-52F4AC2A49EE}"/>
              </a:ext>
            </a:extLst>
          </p:cNvPr>
          <p:cNvCxnSpPr/>
          <p:nvPr/>
        </p:nvCxnSpPr>
        <p:spPr>
          <a:xfrm>
            <a:off x="627063" y="2579688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401A8C-F11E-58FA-477E-792FFB87BF91}"/>
              </a:ext>
            </a:extLst>
          </p:cNvPr>
          <p:cNvCxnSpPr/>
          <p:nvPr/>
        </p:nvCxnSpPr>
        <p:spPr>
          <a:xfrm>
            <a:off x="627063" y="3948113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412C0D-134F-410A-7111-ECB10ADC2926}"/>
              </a:ext>
            </a:extLst>
          </p:cNvPr>
          <p:cNvCxnSpPr/>
          <p:nvPr/>
        </p:nvCxnSpPr>
        <p:spPr>
          <a:xfrm>
            <a:off x="627063" y="5314950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420ADC-B3AA-D207-0672-38B12EFD60EA}"/>
              </a:ext>
            </a:extLst>
          </p:cNvPr>
          <p:cNvCxnSpPr/>
          <p:nvPr/>
        </p:nvCxnSpPr>
        <p:spPr>
          <a:xfrm>
            <a:off x="627063" y="6683375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66E22E-3AD8-B548-E78A-CBD9C73BB5F1}"/>
              </a:ext>
            </a:extLst>
          </p:cNvPr>
          <p:cNvCxnSpPr/>
          <p:nvPr/>
        </p:nvCxnSpPr>
        <p:spPr>
          <a:xfrm>
            <a:off x="708025" y="5999163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488DA3B-2ED5-5A02-D09A-B8BE425F6C67}"/>
              </a:ext>
            </a:extLst>
          </p:cNvPr>
          <p:cNvCxnSpPr/>
          <p:nvPr/>
        </p:nvCxnSpPr>
        <p:spPr>
          <a:xfrm>
            <a:off x="708025" y="4630738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1422685-7C74-B5FF-C93F-3F8ECFC1A71C}"/>
              </a:ext>
            </a:extLst>
          </p:cNvPr>
          <p:cNvCxnSpPr/>
          <p:nvPr/>
        </p:nvCxnSpPr>
        <p:spPr>
          <a:xfrm>
            <a:off x="708025" y="3263900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8CA6295-7554-CD62-5523-53882A390E92}"/>
              </a:ext>
            </a:extLst>
          </p:cNvPr>
          <p:cNvCxnSpPr/>
          <p:nvPr/>
        </p:nvCxnSpPr>
        <p:spPr>
          <a:xfrm>
            <a:off x="708025" y="5657850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4971C6-BB7E-EF63-C033-F06D2A9795FC}"/>
              </a:ext>
            </a:extLst>
          </p:cNvPr>
          <p:cNvCxnSpPr/>
          <p:nvPr/>
        </p:nvCxnSpPr>
        <p:spPr>
          <a:xfrm>
            <a:off x="708025" y="6340475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D721D-51DB-CB83-D234-A32D9BAADD83}"/>
              </a:ext>
            </a:extLst>
          </p:cNvPr>
          <p:cNvCxnSpPr/>
          <p:nvPr/>
        </p:nvCxnSpPr>
        <p:spPr>
          <a:xfrm>
            <a:off x="708025" y="497363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316DA7-FF00-3B12-BB70-917664605AF2}"/>
              </a:ext>
            </a:extLst>
          </p:cNvPr>
          <p:cNvCxnSpPr/>
          <p:nvPr/>
        </p:nvCxnSpPr>
        <p:spPr>
          <a:xfrm>
            <a:off x="708025" y="4289425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2D6CC4-4FD6-7B31-E36C-52B2819DDB27}"/>
              </a:ext>
            </a:extLst>
          </p:cNvPr>
          <p:cNvCxnSpPr/>
          <p:nvPr/>
        </p:nvCxnSpPr>
        <p:spPr>
          <a:xfrm>
            <a:off x="708025" y="3605213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0669C5A-161A-6624-AB13-3935A44D78DB}"/>
              </a:ext>
            </a:extLst>
          </p:cNvPr>
          <p:cNvCxnSpPr/>
          <p:nvPr/>
        </p:nvCxnSpPr>
        <p:spPr>
          <a:xfrm>
            <a:off x="708025" y="292258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6" name="TextBox 59">
            <a:extLst>
              <a:ext uri="{FF2B5EF4-FFF2-40B4-BE49-F238E27FC236}">
                <a16:creationId xmlns:a16="http://schemas.microsoft.com/office/drawing/2014/main" id="{92B44E1C-062A-6815-8BBB-B0C612E1D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9925"/>
            <a:ext cx="59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20</a:t>
            </a:r>
            <a:r>
              <a:rPr lang="en-US" altLang="en-US" sz="2000" b="1" baseline="30000">
                <a:solidFill>
                  <a:srgbClr val="C00000"/>
                </a:solidFill>
              </a:rPr>
              <a:t>th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4617" name="TextBox 60">
            <a:extLst>
              <a:ext uri="{FF2B5EF4-FFF2-40B4-BE49-F238E27FC236}">
                <a16:creationId xmlns:a16="http://schemas.microsoft.com/office/drawing/2014/main" id="{8EBDA87B-70D8-5057-725A-95011ED85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56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21</a:t>
            </a:r>
            <a:r>
              <a:rPr lang="en-US" altLang="en-US" sz="2000" b="1" baseline="30000">
                <a:solidFill>
                  <a:srgbClr val="C00000"/>
                </a:solidFill>
              </a:rPr>
              <a:t>st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4618" name="TextBox 61">
            <a:extLst>
              <a:ext uri="{FF2B5EF4-FFF2-40B4-BE49-F238E27FC236}">
                <a16:creationId xmlns:a16="http://schemas.microsoft.com/office/drawing/2014/main" id="{105AB182-B5AD-DA3D-B247-5EAC261F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86100"/>
            <a:ext cx="63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22</a:t>
            </a:r>
            <a:r>
              <a:rPr lang="en-US" altLang="en-US" sz="2000" b="1" baseline="30000">
                <a:solidFill>
                  <a:srgbClr val="C00000"/>
                </a:solidFill>
              </a:rPr>
              <a:t>nd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08351B1-7523-DB17-CDD1-4611584E4E0B}"/>
              </a:ext>
            </a:extLst>
          </p:cNvPr>
          <p:cNvCxnSpPr/>
          <p:nvPr/>
        </p:nvCxnSpPr>
        <p:spPr>
          <a:xfrm rot="16200000" flipH="1">
            <a:off x="-1552575" y="4273551"/>
            <a:ext cx="4789487" cy="17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0" name="TextBox 63">
            <a:extLst>
              <a:ext uri="{FF2B5EF4-FFF2-40B4-BE49-F238E27FC236}">
                <a16:creationId xmlns:a16="http://schemas.microsoft.com/office/drawing/2014/main" id="{923EAC74-19C4-A7AB-3D64-AC53824A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213475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4621" name="TextBox 64">
            <a:extLst>
              <a:ext uri="{FF2B5EF4-FFF2-40B4-BE49-F238E27FC236}">
                <a16:creationId xmlns:a16="http://schemas.microsoft.com/office/drawing/2014/main" id="{6F13EB7A-AD98-E811-17AA-09993086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837113"/>
            <a:ext cx="260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4622" name="TextBox 65">
            <a:extLst>
              <a:ext uri="{FF2B5EF4-FFF2-40B4-BE49-F238E27FC236}">
                <a16:creationId xmlns:a16="http://schemas.microsoft.com/office/drawing/2014/main" id="{EAA3751A-4F79-1747-ABF3-05D27CE2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460750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4623" name="TextBox 66">
            <a:extLst>
              <a:ext uri="{FF2B5EF4-FFF2-40B4-BE49-F238E27FC236}">
                <a16:creationId xmlns:a16="http://schemas.microsoft.com/office/drawing/2014/main" id="{8798F27F-F176-2628-1E4B-CDA9FC62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878513"/>
            <a:ext cx="338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4624" name="TextBox 67">
            <a:extLst>
              <a:ext uri="{FF2B5EF4-FFF2-40B4-BE49-F238E27FC236}">
                <a16:creationId xmlns:a16="http://schemas.microsoft.com/office/drawing/2014/main" id="{9165A91B-C9B7-035F-5842-F1075F6E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514850"/>
            <a:ext cx="338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4625" name="TextBox 68">
            <a:extLst>
              <a:ext uri="{FF2B5EF4-FFF2-40B4-BE49-F238E27FC236}">
                <a16:creationId xmlns:a16="http://schemas.microsoft.com/office/drawing/2014/main" id="{F3B688E7-67BE-9BE6-E4D4-233CE1DE6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152775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4626" name="TextBox 69">
            <a:extLst>
              <a:ext uri="{FF2B5EF4-FFF2-40B4-BE49-F238E27FC236}">
                <a16:creationId xmlns:a16="http://schemas.microsoft.com/office/drawing/2014/main" id="{1B5BAA88-6CBE-1E2B-FCFA-BCB8276E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519738"/>
            <a:ext cx="338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sp>
        <p:nvSpPr>
          <p:cNvPr id="24627" name="TextBox 70">
            <a:extLst>
              <a:ext uri="{FF2B5EF4-FFF2-40B4-BE49-F238E27FC236}">
                <a16:creationId xmlns:a16="http://schemas.microsoft.com/office/drawing/2014/main" id="{FA5730D7-50D1-D1D1-9673-24B98D3E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106863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sp>
        <p:nvSpPr>
          <p:cNvPr id="24628" name="TextBox 71">
            <a:extLst>
              <a:ext uri="{FF2B5EF4-FFF2-40B4-BE49-F238E27FC236}">
                <a16:creationId xmlns:a16="http://schemas.microsoft.com/office/drawing/2014/main" id="{7E5B0FB3-A5E9-0248-1242-C360080D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275590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65B087-6DCF-E0E6-1AB3-292A0A743B62}"/>
              </a:ext>
            </a:extLst>
          </p:cNvPr>
          <p:cNvCxnSpPr/>
          <p:nvPr/>
        </p:nvCxnSpPr>
        <p:spPr>
          <a:xfrm>
            <a:off x="793750" y="63976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9AD7C2-03CF-184E-213B-6E6C6BDD27D6}"/>
              </a:ext>
            </a:extLst>
          </p:cNvPr>
          <p:cNvCxnSpPr/>
          <p:nvPr/>
        </p:nvCxnSpPr>
        <p:spPr>
          <a:xfrm>
            <a:off x="793750" y="65119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9490498-B580-59C2-74DF-78E87077652C}"/>
              </a:ext>
            </a:extLst>
          </p:cNvPr>
          <p:cNvCxnSpPr/>
          <p:nvPr/>
        </p:nvCxnSpPr>
        <p:spPr>
          <a:xfrm>
            <a:off x="793750" y="65690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B9F5E36-F236-083E-E06A-4BC10D6D8194}"/>
              </a:ext>
            </a:extLst>
          </p:cNvPr>
          <p:cNvCxnSpPr/>
          <p:nvPr/>
        </p:nvCxnSpPr>
        <p:spPr>
          <a:xfrm>
            <a:off x="793750" y="66262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3683B39-5085-B00B-1EB2-FDE76FFE080C}"/>
              </a:ext>
            </a:extLst>
          </p:cNvPr>
          <p:cNvCxnSpPr/>
          <p:nvPr/>
        </p:nvCxnSpPr>
        <p:spPr>
          <a:xfrm>
            <a:off x="793750" y="64547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6F977B0-CAA5-4A40-296D-FF4FB50C523C}"/>
              </a:ext>
            </a:extLst>
          </p:cNvPr>
          <p:cNvCxnSpPr/>
          <p:nvPr/>
        </p:nvCxnSpPr>
        <p:spPr>
          <a:xfrm>
            <a:off x="793750" y="60563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1D862C9-3975-EAE0-20D9-B714D8D90B43}"/>
              </a:ext>
            </a:extLst>
          </p:cNvPr>
          <p:cNvCxnSpPr/>
          <p:nvPr/>
        </p:nvCxnSpPr>
        <p:spPr>
          <a:xfrm>
            <a:off x="793750" y="61706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9B545F5-2D53-93BA-B54F-1F5B5F29B51B}"/>
              </a:ext>
            </a:extLst>
          </p:cNvPr>
          <p:cNvCxnSpPr/>
          <p:nvPr/>
        </p:nvCxnSpPr>
        <p:spPr>
          <a:xfrm>
            <a:off x="793750" y="62261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C5555AD-3F3C-4AFF-AF32-49C0A0DE6E50}"/>
              </a:ext>
            </a:extLst>
          </p:cNvPr>
          <p:cNvCxnSpPr/>
          <p:nvPr/>
        </p:nvCxnSpPr>
        <p:spPr>
          <a:xfrm>
            <a:off x="793750" y="62833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93E292-7B4B-07E6-38E5-DC105C010D86}"/>
              </a:ext>
            </a:extLst>
          </p:cNvPr>
          <p:cNvCxnSpPr/>
          <p:nvPr/>
        </p:nvCxnSpPr>
        <p:spPr>
          <a:xfrm>
            <a:off x="793750" y="61134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5CB57F-81B7-B49A-54C6-C9EBF91333B6}"/>
              </a:ext>
            </a:extLst>
          </p:cNvPr>
          <p:cNvCxnSpPr/>
          <p:nvPr/>
        </p:nvCxnSpPr>
        <p:spPr>
          <a:xfrm>
            <a:off x="793750" y="57134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30CADB2-E3FA-C613-1779-9EC673CFC9D0}"/>
              </a:ext>
            </a:extLst>
          </p:cNvPr>
          <p:cNvCxnSpPr/>
          <p:nvPr/>
        </p:nvCxnSpPr>
        <p:spPr>
          <a:xfrm>
            <a:off x="793750" y="58277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CAAAB74-7934-B10A-351E-7EBD6BF0C3A2}"/>
              </a:ext>
            </a:extLst>
          </p:cNvPr>
          <p:cNvCxnSpPr/>
          <p:nvPr/>
        </p:nvCxnSpPr>
        <p:spPr>
          <a:xfrm>
            <a:off x="793750" y="58848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154562-2BC8-60E1-A48B-BC7B7F60E4D2}"/>
              </a:ext>
            </a:extLst>
          </p:cNvPr>
          <p:cNvCxnSpPr/>
          <p:nvPr/>
        </p:nvCxnSpPr>
        <p:spPr>
          <a:xfrm>
            <a:off x="793750" y="59420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44C63C0-BCB7-0905-A29F-93D3844117B8}"/>
              </a:ext>
            </a:extLst>
          </p:cNvPr>
          <p:cNvCxnSpPr/>
          <p:nvPr/>
        </p:nvCxnSpPr>
        <p:spPr>
          <a:xfrm>
            <a:off x="793750" y="57705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AB25B3C-FE62-5AD9-9E68-9D2D186E91ED}"/>
              </a:ext>
            </a:extLst>
          </p:cNvPr>
          <p:cNvCxnSpPr/>
          <p:nvPr/>
        </p:nvCxnSpPr>
        <p:spPr>
          <a:xfrm>
            <a:off x="793750" y="53721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EFBCB62-8412-8A50-5136-48A19B7005B3}"/>
              </a:ext>
            </a:extLst>
          </p:cNvPr>
          <p:cNvCxnSpPr/>
          <p:nvPr/>
        </p:nvCxnSpPr>
        <p:spPr>
          <a:xfrm>
            <a:off x="793750" y="54864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78E5E08-F69A-ECE0-E79C-4D507E05B8EC}"/>
              </a:ext>
            </a:extLst>
          </p:cNvPr>
          <p:cNvCxnSpPr/>
          <p:nvPr/>
        </p:nvCxnSpPr>
        <p:spPr>
          <a:xfrm>
            <a:off x="793750" y="55435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474979-E592-46C2-F0B5-6A15F2CA2E89}"/>
              </a:ext>
            </a:extLst>
          </p:cNvPr>
          <p:cNvCxnSpPr/>
          <p:nvPr/>
        </p:nvCxnSpPr>
        <p:spPr>
          <a:xfrm>
            <a:off x="793750" y="56007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951D450-3FFB-AB9A-A420-61BD4EE65B93}"/>
              </a:ext>
            </a:extLst>
          </p:cNvPr>
          <p:cNvCxnSpPr/>
          <p:nvPr/>
        </p:nvCxnSpPr>
        <p:spPr>
          <a:xfrm>
            <a:off x="793750" y="54292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10F5A0A-E9AE-7E43-DCA3-BAD109A4E5D5}"/>
              </a:ext>
            </a:extLst>
          </p:cNvPr>
          <p:cNvCxnSpPr/>
          <p:nvPr/>
        </p:nvCxnSpPr>
        <p:spPr>
          <a:xfrm>
            <a:off x="793750" y="50307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8A18B2F-3117-D65C-B3C6-BFACBE9FF119}"/>
              </a:ext>
            </a:extLst>
          </p:cNvPr>
          <p:cNvCxnSpPr/>
          <p:nvPr/>
        </p:nvCxnSpPr>
        <p:spPr>
          <a:xfrm>
            <a:off x="793750" y="51435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F87DF40-5D5D-F2AF-1B27-38B27A3997D9}"/>
              </a:ext>
            </a:extLst>
          </p:cNvPr>
          <p:cNvCxnSpPr/>
          <p:nvPr/>
        </p:nvCxnSpPr>
        <p:spPr>
          <a:xfrm>
            <a:off x="793750" y="52006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93B2190-E87B-F3D8-4099-26FF9EB0ADD9}"/>
              </a:ext>
            </a:extLst>
          </p:cNvPr>
          <p:cNvCxnSpPr/>
          <p:nvPr/>
        </p:nvCxnSpPr>
        <p:spPr>
          <a:xfrm>
            <a:off x="793750" y="52578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F60940-C71B-3EC6-7A75-B1E92729EA4E}"/>
              </a:ext>
            </a:extLst>
          </p:cNvPr>
          <p:cNvCxnSpPr/>
          <p:nvPr/>
        </p:nvCxnSpPr>
        <p:spPr>
          <a:xfrm>
            <a:off x="793750" y="50879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35E4635-191F-5ACE-2DFD-8FF7EF5E28D3}"/>
              </a:ext>
            </a:extLst>
          </p:cNvPr>
          <p:cNvCxnSpPr/>
          <p:nvPr/>
        </p:nvCxnSpPr>
        <p:spPr>
          <a:xfrm>
            <a:off x="793750" y="46878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2CBBEC3-31F0-69AE-DA88-A5D815045442}"/>
              </a:ext>
            </a:extLst>
          </p:cNvPr>
          <p:cNvCxnSpPr/>
          <p:nvPr/>
        </p:nvCxnSpPr>
        <p:spPr>
          <a:xfrm>
            <a:off x="793750" y="48021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2191AD8-FA7A-9F51-1050-2F090AE294AD}"/>
              </a:ext>
            </a:extLst>
          </p:cNvPr>
          <p:cNvCxnSpPr/>
          <p:nvPr/>
        </p:nvCxnSpPr>
        <p:spPr>
          <a:xfrm>
            <a:off x="793750" y="48593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B06DE44-BA7F-6F74-7F11-65EBE769BAD9}"/>
              </a:ext>
            </a:extLst>
          </p:cNvPr>
          <p:cNvCxnSpPr/>
          <p:nvPr/>
        </p:nvCxnSpPr>
        <p:spPr>
          <a:xfrm>
            <a:off x="793750" y="49164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CBA1C5-356B-240C-1367-A6A829A0C270}"/>
              </a:ext>
            </a:extLst>
          </p:cNvPr>
          <p:cNvCxnSpPr/>
          <p:nvPr/>
        </p:nvCxnSpPr>
        <p:spPr>
          <a:xfrm>
            <a:off x="793750" y="47450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D54CA0F-76BB-1E8D-3FA5-1395C06C8C15}"/>
              </a:ext>
            </a:extLst>
          </p:cNvPr>
          <p:cNvCxnSpPr/>
          <p:nvPr/>
        </p:nvCxnSpPr>
        <p:spPr>
          <a:xfrm>
            <a:off x="793750" y="43465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8C0B049-80A0-EEC5-A956-9073B99393F0}"/>
              </a:ext>
            </a:extLst>
          </p:cNvPr>
          <p:cNvCxnSpPr/>
          <p:nvPr/>
        </p:nvCxnSpPr>
        <p:spPr>
          <a:xfrm>
            <a:off x="793750" y="44608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D1C7D3F-82F9-9B29-4BB7-9D14DE938AC1}"/>
              </a:ext>
            </a:extLst>
          </p:cNvPr>
          <p:cNvCxnSpPr/>
          <p:nvPr/>
        </p:nvCxnSpPr>
        <p:spPr>
          <a:xfrm>
            <a:off x="793750" y="45180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A91209B-428D-576C-C2B1-B7A7DE9983D1}"/>
              </a:ext>
            </a:extLst>
          </p:cNvPr>
          <p:cNvCxnSpPr/>
          <p:nvPr/>
        </p:nvCxnSpPr>
        <p:spPr>
          <a:xfrm>
            <a:off x="793750" y="45751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A9F631C-11BC-E335-D2A9-09825F5D474C}"/>
              </a:ext>
            </a:extLst>
          </p:cNvPr>
          <p:cNvCxnSpPr/>
          <p:nvPr/>
        </p:nvCxnSpPr>
        <p:spPr>
          <a:xfrm>
            <a:off x="793750" y="44037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10891C7-2F40-6B77-3663-C2B4BD14F810}"/>
              </a:ext>
            </a:extLst>
          </p:cNvPr>
          <p:cNvCxnSpPr/>
          <p:nvPr/>
        </p:nvCxnSpPr>
        <p:spPr>
          <a:xfrm>
            <a:off x="793750" y="40052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AE0E473-6E33-D5DE-5C0A-D90360A41ED8}"/>
              </a:ext>
            </a:extLst>
          </p:cNvPr>
          <p:cNvCxnSpPr/>
          <p:nvPr/>
        </p:nvCxnSpPr>
        <p:spPr>
          <a:xfrm>
            <a:off x="793750" y="41179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3231979-5ABB-75E2-3690-9B19064ECDF3}"/>
              </a:ext>
            </a:extLst>
          </p:cNvPr>
          <p:cNvCxnSpPr/>
          <p:nvPr/>
        </p:nvCxnSpPr>
        <p:spPr>
          <a:xfrm>
            <a:off x="793750" y="41751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405A2F4-C6DB-4AFF-7D96-3206160985A3}"/>
              </a:ext>
            </a:extLst>
          </p:cNvPr>
          <p:cNvCxnSpPr/>
          <p:nvPr/>
        </p:nvCxnSpPr>
        <p:spPr>
          <a:xfrm>
            <a:off x="793750" y="42322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FFAB1E8-7CB8-8B5D-FD97-44BF94430768}"/>
              </a:ext>
            </a:extLst>
          </p:cNvPr>
          <p:cNvCxnSpPr/>
          <p:nvPr/>
        </p:nvCxnSpPr>
        <p:spPr>
          <a:xfrm>
            <a:off x="793750" y="40624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6F8C123-5F31-2358-B1B8-2E4BF6EA946A}"/>
              </a:ext>
            </a:extLst>
          </p:cNvPr>
          <p:cNvCxnSpPr/>
          <p:nvPr/>
        </p:nvCxnSpPr>
        <p:spPr>
          <a:xfrm>
            <a:off x="793750" y="36623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97A7CA8-7A5E-2407-554C-CB215741857F}"/>
              </a:ext>
            </a:extLst>
          </p:cNvPr>
          <p:cNvCxnSpPr/>
          <p:nvPr/>
        </p:nvCxnSpPr>
        <p:spPr>
          <a:xfrm>
            <a:off x="793750" y="37766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638A99A-33FC-711B-2757-DB0F389B3378}"/>
              </a:ext>
            </a:extLst>
          </p:cNvPr>
          <p:cNvCxnSpPr/>
          <p:nvPr/>
        </p:nvCxnSpPr>
        <p:spPr>
          <a:xfrm>
            <a:off x="793750" y="38338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6557A36-64DD-D1E8-3606-836B5653AF52}"/>
              </a:ext>
            </a:extLst>
          </p:cNvPr>
          <p:cNvCxnSpPr/>
          <p:nvPr/>
        </p:nvCxnSpPr>
        <p:spPr>
          <a:xfrm>
            <a:off x="793750" y="38909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668A06E-973C-5BF7-7A59-D6E160BD8E3C}"/>
              </a:ext>
            </a:extLst>
          </p:cNvPr>
          <p:cNvCxnSpPr/>
          <p:nvPr/>
        </p:nvCxnSpPr>
        <p:spPr>
          <a:xfrm>
            <a:off x="793750" y="37195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6F85DDC-5975-7BED-6BCB-88BC036D5A24}"/>
              </a:ext>
            </a:extLst>
          </p:cNvPr>
          <p:cNvCxnSpPr/>
          <p:nvPr/>
        </p:nvCxnSpPr>
        <p:spPr>
          <a:xfrm>
            <a:off x="793750" y="33210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01D3F81-441C-2448-0394-ABF3FEA48748}"/>
              </a:ext>
            </a:extLst>
          </p:cNvPr>
          <p:cNvCxnSpPr/>
          <p:nvPr/>
        </p:nvCxnSpPr>
        <p:spPr>
          <a:xfrm>
            <a:off x="793750" y="34353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9C11A4A-992D-6663-C78E-3AA39DC739DA}"/>
              </a:ext>
            </a:extLst>
          </p:cNvPr>
          <p:cNvCxnSpPr/>
          <p:nvPr/>
        </p:nvCxnSpPr>
        <p:spPr>
          <a:xfrm>
            <a:off x="793750" y="34925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559DFBD-D56C-1937-98B4-C2FFEA6A7E9B}"/>
              </a:ext>
            </a:extLst>
          </p:cNvPr>
          <p:cNvCxnSpPr/>
          <p:nvPr/>
        </p:nvCxnSpPr>
        <p:spPr>
          <a:xfrm>
            <a:off x="793750" y="35496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BEE6129-DBCF-66E9-351A-F9A2D5C9BA69}"/>
              </a:ext>
            </a:extLst>
          </p:cNvPr>
          <p:cNvCxnSpPr/>
          <p:nvPr/>
        </p:nvCxnSpPr>
        <p:spPr>
          <a:xfrm>
            <a:off x="793750" y="33782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75B00A3-02E3-6B5D-B9EB-B9651074CC06}"/>
              </a:ext>
            </a:extLst>
          </p:cNvPr>
          <p:cNvCxnSpPr/>
          <p:nvPr/>
        </p:nvCxnSpPr>
        <p:spPr>
          <a:xfrm>
            <a:off x="793750" y="29797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91FEC33-BCE5-8447-DD49-51534EE1B784}"/>
              </a:ext>
            </a:extLst>
          </p:cNvPr>
          <p:cNvCxnSpPr/>
          <p:nvPr/>
        </p:nvCxnSpPr>
        <p:spPr>
          <a:xfrm>
            <a:off x="793750" y="30924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75A3C53-CFCB-94A3-C786-8EF8D2E7075E}"/>
              </a:ext>
            </a:extLst>
          </p:cNvPr>
          <p:cNvCxnSpPr/>
          <p:nvPr/>
        </p:nvCxnSpPr>
        <p:spPr>
          <a:xfrm>
            <a:off x="793750" y="31496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920ED40-0A56-EC32-284D-EF9F3551CAFD}"/>
              </a:ext>
            </a:extLst>
          </p:cNvPr>
          <p:cNvCxnSpPr/>
          <p:nvPr/>
        </p:nvCxnSpPr>
        <p:spPr>
          <a:xfrm>
            <a:off x="793750" y="32067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E6A6914-D040-B5D4-CA9F-25B25FE7A53A}"/>
              </a:ext>
            </a:extLst>
          </p:cNvPr>
          <p:cNvCxnSpPr/>
          <p:nvPr/>
        </p:nvCxnSpPr>
        <p:spPr>
          <a:xfrm>
            <a:off x="793750" y="30368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2F1E23D-B4FB-EE77-735B-A2A24ECFC1C1}"/>
              </a:ext>
            </a:extLst>
          </p:cNvPr>
          <p:cNvCxnSpPr/>
          <p:nvPr/>
        </p:nvCxnSpPr>
        <p:spPr>
          <a:xfrm>
            <a:off x="793750" y="26368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8128983-70E7-AA38-A632-BF460A71AE1C}"/>
              </a:ext>
            </a:extLst>
          </p:cNvPr>
          <p:cNvCxnSpPr/>
          <p:nvPr/>
        </p:nvCxnSpPr>
        <p:spPr>
          <a:xfrm>
            <a:off x="793750" y="27511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926D45D-4917-C030-E093-0B8DFFCCC6A3}"/>
              </a:ext>
            </a:extLst>
          </p:cNvPr>
          <p:cNvCxnSpPr/>
          <p:nvPr/>
        </p:nvCxnSpPr>
        <p:spPr>
          <a:xfrm>
            <a:off x="793750" y="28082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B810FF3-F454-BD8A-907E-5B40423F9A3C}"/>
              </a:ext>
            </a:extLst>
          </p:cNvPr>
          <p:cNvCxnSpPr/>
          <p:nvPr/>
        </p:nvCxnSpPr>
        <p:spPr>
          <a:xfrm>
            <a:off x="793750" y="28654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37078B4-578D-4B13-3EB3-86E56EBCF80C}"/>
              </a:ext>
            </a:extLst>
          </p:cNvPr>
          <p:cNvCxnSpPr/>
          <p:nvPr/>
        </p:nvCxnSpPr>
        <p:spPr>
          <a:xfrm>
            <a:off x="793750" y="26939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8E1CE25-3166-86AD-0C20-A20EBD821A6C}"/>
              </a:ext>
            </a:extLst>
          </p:cNvPr>
          <p:cNvSpPr/>
          <p:nvPr/>
        </p:nvSpPr>
        <p:spPr>
          <a:xfrm>
            <a:off x="1173163" y="5492750"/>
            <a:ext cx="171450" cy="382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9F0AB4C-C521-74F0-9208-2E537045738D}"/>
              </a:ext>
            </a:extLst>
          </p:cNvPr>
          <p:cNvSpPr/>
          <p:nvPr/>
        </p:nvSpPr>
        <p:spPr>
          <a:xfrm>
            <a:off x="1169988" y="4735513"/>
            <a:ext cx="174625" cy="187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EBA9658-DEB0-F695-5A37-913BB974CD03}"/>
              </a:ext>
            </a:extLst>
          </p:cNvPr>
          <p:cNvSpPr/>
          <p:nvPr/>
        </p:nvSpPr>
        <p:spPr>
          <a:xfrm>
            <a:off x="1169988" y="4630738"/>
            <a:ext cx="174625" cy="10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B31C088-B55F-E08B-7E78-2E7B3484EEF7}"/>
              </a:ext>
            </a:extLst>
          </p:cNvPr>
          <p:cNvSpPr/>
          <p:nvPr/>
        </p:nvSpPr>
        <p:spPr>
          <a:xfrm>
            <a:off x="1184275" y="3009900"/>
            <a:ext cx="171450" cy="131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B5C8DD8-31D3-F170-E559-78F09601E3AE}"/>
              </a:ext>
            </a:extLst>
          </p:cNvPr>
          <p:cNvSpPr/>
          <p:nvPr/>
        </p:nvSpPr>
        <p:spPr>
          <a:xfrm>
            <a:off x="1184275" y="2519363"/>
            <a:ext cx="174625" cy="319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483" name="TextBox 142">
            <a:extLst>
              <a:ext uri="{FF2B5EF4-FFF2-40B4-BE49-F238E27FC236}">
                <a16:creationId xmlns:a16="http://schemas.microsoft.com/office/drawing/2014/main" id="{0B3B9967-FA4E-08F0-9DEA-0D2B19F7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3443288"/>
            <a:ext cx="34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6" charset="0"/>
              </a:rPr>
              <a:t>22</a:t>
            </a:r>
          </a:p>
        </p:txBody>
      </p:sp>
      <p:sp>
        <p:nvSpPr>
          <p:cNvPr id="24695" name="TextBox 143">
            <a:extLst>
              <a:ext uri="{FF2B5EF4-FFF2-40B4-BE49-F238E27FC236}">
                <a16:creationId xmlns:a16="http://schemas.microsoft.com/office/drawing/2014/main" id="{77994117-D9F3-D7F0-F829-DFCF9007C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221288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4696" name="TextBox 144">
            <a:extLst>
              <a:ext uri="{FF2B5EF4-FFF2-40B4-BE49-F238E27FC236}">
                <a16:creationId xmlns:a16="http://schemas.microsoft.com/office/drawing/2014/main" id="{FEDBC25B-E788-D3E6-C79E-026592AC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327525"/>
            <a:ext cx="28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4697" name="TextBox 145">
            <a:extLst>
              <a:ext uri="{FF2B5EF4-FFF2-40B4-BE49-F238E27FC236}">
                <a16:creationId xmlns:a16="http://schemas.microsoft.com/office/drawing/2014/main" id="{F49D7C8C-B353-EB54-CD72-BEDF8DBA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736850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55C4A2E-C9B3-F6A0-EBC6-35C27D2E2518}"/>
              </a:ext>
            </a:extLst>
          </p:cNvPr>
          <p:cNvCxnSpPr/>
          <p:nvPr/>
        </p:nvCxnSpPr>
        <p:spPr>
          <a:xfrm>
            <a:off x="623888" y="2579688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2FC1536-2E0A-3D12-0B24-D53EDB14500E}"/>
              </a:ext>
            </a:extLst>
          </p:cNvPr>
          <p:cNvCxnSpPr/>
          <p:nvPr/>
        </p:nvCxnSpPr>
        <p:spPr>
          <a:xfrm>
            <a:off x="704850" y="1895475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B709DA6-A49A-FA2F-F9BD-96AB7196035B}"/>
              </a:ext>
            </a:extLst>
          </p:cNvPr>
          <p:cNvCxnSpPr/>
          <p:nvPr/>
        </p:nvCxnSpPr>
        <p:spPr>
          <a:xfrm>
            <a:off x="704850" y="223678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01" name="TextBox 151">
            <a:extLst>
              <a:ext uri="{FF2B5EF4-FFF2-40B4-BE49-F238E27FC236}">
                <a16:creationId xmlns:a16="http://schemas.microsoft.com/office/drawing/2014/main" id="{1C25F632-D963-BC5D-F93B-9005B794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2092325"/>
            <a:ext cx="67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23</a:t>
            </a:r>
            <a:r>
              <a:rPr lang="en-US" altLang="en-US" sz="2000" b="1" baseline="30000">
                <a:solidFill>
                  <a:srgbClr val="C00000"/>
                </a:solidFill>
              </a:rPr>
              <a:t>rd</a:t>
            </a:r>
            <a:r>
              <a:rPr lang="en-US" altLang="en-US" sz="20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702" name="TextBox 152">
            <a:extLst>
              <a:ext uri="{FF2B5EF4-FFF2-40B4-BE49-F238E27FC236}">
                <a16:creationId xmlns:a16="http://schemas.microsoft.com/office/drawing/2014/main" id="{2AC20B92-0EBA-EE55-8D27-9FC33F27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092325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4703" name="TextBox 153">
            <a:extLst>
              <a:ext uri="{FF2B5EF4-FFF2-40B4-BE49-F238E27FC236}">
                <a16:creationId xmlns:a16="http://schemas.microsoft.com/office/drawing/2014/main" id="{AE45BFBF-C1BE-E36C-F727-0F0A340A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8435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6E3BE6F-D5DD-859D-B6D2-A5BCF039E8C1}"/>
              </a:ext>
            </a:extLst>
          </p:cNvPr>
          <p:cNvCxnSpPr/>
          <p:nvPr/>
        </p:nvCxnSpPr>
        <p:spPr>
          <a:xfrm>
            <a:off x="790575" y="22939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B8FEE99-3E8A-07B3-C5A7-2407BE2AA3E4}"/>
              </a:ext>
            </a:extLst>
          </p:cNvPr>
          <p:cNvCxnSpPr/>
          <p:nvPr/>
        </p:nvCxnSpPr>
        <p:spPr>
          <a:xfrm>
            <a:off x="790575" y="24082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DDF9291-70D2-7DBE-3219-01676BB01C47}"/>
              </a:ext>
            </a:extLst>
          </p:cNvPr>
          <p:cNvCxnSpPr/>
          <p:nvPr/>
        </p:nvCxnSpPr>
        <p:spPr>
          <a:xfrm>
            <a:off x="790575" y="24653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7159BFB-FA7A-75BD-AFD4-B8213180BBA8}"/>
              </a:ext>
            </a:extLst>
          </p:cNvPr>
          <p:cNvCxnSpPr/>
          <p:nvPr/>
        </p:nvCxnSpPr>
        <p:spPr>
          <a:xfrm>
            <a:off x="790575" y="25225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A49049E-C2CE-EC9A-2EA6-D0957EC21EDF}"/>
              </a:ext>
            </a:extLst>
          </p:cNvPr>
          <p:cNvCxnSpPr/>
          <p:nvPr/>
        </p:nvCxnSpPr>
        <p:spPr>
          <a:xfrm>
            <a:off x="790575" y="23510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29047A3-6622-086A-BEFA-C04BC268A038}"/>
              </a:ext>
            </a:extLst>
          </p:cNvPr>
          <p:cNvCxnSpPr/>
          <p:nvPr/>
        </p:nvCxnSpPr>
        <p:spPr>
          <a:xfrm>
            <a:off x="790575" y="19526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2ECF58A-A49C-656D-7D84-E20EEC07A697}"/>
              </a:ext>
            </a:extLst>
          </p:cNvPr>
          <p:cNvCxnSpPr/>
          <p:nvPr/>
        </p:nvCxnSpPr>
        <p:spPr>
          <a:xfrm>
            <a:off x="790575" y="20669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3143CB5-C8AC-64B6-2A36-9903CA23DF6F}"/>
              </a:ext>
            </a:extLst>
          </p:cNvPr>
          <p:cNvCxnSpPr/>
          <p:nvPr/>
        </p:nvCxnSpPr>
        <p:spPr>
          <a:xfrm>
            <a:off x="790575" y="21240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AC8C13C-AA7F-8E21-1833-E07847DFA633}"/>
              </a:ext>
            </a:extLst>
          </p:cNvPr>
          <p:cNvCxnSpPr/>
          <p:nvPr/>
        </p:nvCxnSpPr>
        <p:spPr>
          <a:xfrm>
            <a:off x="790575" y="21796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8CDC35D-9EE8-4AD4-1391-F62A54085DF9}"/>
              </a:ext>
            </a:extLst>
          </p:cNvPr>
          <p:cNvCxnSpPr/>
          <p:nvPr/>
        </p:nvCxnSpPr>
        <p:spPr>
          <a:xfrm>
            <a:off x="790575" y="20097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2">
            <a:extLst>
              <a:ext uri="{FF2B5EF4-FFF2-40B4-BE49-F238E27FC236}">
                <a16:creationId xmlns:a16="http://schemas.microsoft.com/office/drawing/2014/main" id="{9444A508-2F19-C980-1AFD-604BC079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635500"/>
            <a:ext cx="285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5" name="TextBox 142">
            <a:extLst>
              <a:ext uri="{FF2B5EF4-FFF2-40B4-BE49-F238E27FC236}">
                <a16:creationId xmlns:a16="http://schemas.microsoft.com/office/drawing/2014/main" id="{BC2DD809-54D2-9BFC-C2FB-ABA1CB036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555625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146" name="TextBox 142">
            <a:extLst>
              <a:ext uri="{FF2B5EF4-FFF2-40B4-BE49-F238E27FC236}">
                <a16:creationId xmlns:a16="http://schemas.microsoft.com/office/drawing/2014/main" id="{53B6D324-A593-9A38-F1E8-12CEA451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2546350"/>
            <a:ext cx="446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5.5</a:t>
            </a:r>
          </a:p>
        </p:txBody>
      </p:sp>
      <p:sp>
        <p:nvSpPr>
          <p:cNvPr id="24717" name="Rectangle 9">
            <a:extLst>
              <a:ext uri="{FF2B5EF4-FFF2-40B4-BE49-F238E27FC236}">
                <a16:creationId xmlns:a16="http://schemas.microsoft.com/office/drawing/2014/main" id="{2A14B9F9-92C6-6BF9-5D2E-734232EBE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1125" y="550863"/>
            <a:ext cx="938213" cy="70008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718" name="Rectangle 11">
            <a:extLst>
              <a:ext uri="{FF2B5EF4-FFF2-40B4-BE49-F238E27FC236}">
                <a16:creationId xmlns:a16="http://schemas.microsoft.com/office/drawing/2014/main" id="{DC714C6B-E16B-0203-C9E9-3DFD12784D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6963" y="723900"/>
            <a:ext cx="139223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FF00"/>
                </a:solidFill>
                <a:latin typeface="Arial" panose="020B0604020202020204" pitchFamily="34" charset="0"/>
              </a:rPr>
              <a:t>     AN NASIRIYAH</a:t>
            </a:r>
            <a:endParaRPr lang="en-US" altLang="en-US" b="1"/>
          </a:p>
        </p:txBody>
      </p:sp>
      <p:sp>
        <p:nvSpPr>
          <p:cNvPr id="24719" name="Freeform 41">
            <a:extLst>
              <a:ext uri="{FF2B5EF4-FFF2-40B4-BE49-F238E27FC236}">
                <a16:creationId xmlns:a16="http://schemas.microsoft.com/office/drawing/2014/main" id="{0A355D04-8380-DB12-7DFB-B274B4613AA6}"/>
              </a:ext>
            </a:extLst>
          </p:cNvPr>
          <p:cNvSpPr>
            <a:spLocks noChangeAspect="1"/>
          </p:cNvSpPr>
          <p:nvPr/>
        </p:nvSpPr>
        <p:spPr bwMode="auto">
          <a:xfrm>
            <a:off x="8605838" y="6394450"/>
            <a:ext cx="301625" cy="325438"/>
          </a:xfrm>
          <a:custGeom>
            <a:avLst/>
            <a:gdLst>
              <a:gd name="T0" fmla="*/ 2147483646 w 149"/>
              <a:gd name="T1" fmla="*/ 0 h 161"/>
              <a:gd name="T2" fmla="*/ 0 w 149"/>
              <a:gd name="T3" fmla="*/ 2147483646 h 161"/>
              <a:gd name="T4" fmla="*/ 2147483646 w 149"/>
              <a:gd name="T5" fmla="*/ 2147483646 h 161"/>
              <a:gd name="T6" fmla="*/ 2147483646 w 149"/>
              <a:gd name="T7" fmla="*/ 2147483646 h 161"/>
              <a:gd name="T8" fmla="*/ 2147483646 w 149"/>
              <a:gd name="T9" fmla="*/ 2147483646 h 161"/>
              <a:gd name="T10" fmla="*/ 2147483646 w 149"/>
              <a:gd name="T11" fmla="*/ 0 h 161"/>
              <a:gd name="T12" fmla="*/ 2147483646 w 149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1"/>
              <a:gd name="T23" fmla="*/ 149 w 149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1">
                <a:moveTo>
                  <a:pt x="37" y="0"/>
                </a:moveTo>
                <a:lnTo>
                  <a:pt x="0" y="80"/>
                </a:lnTo>
                <a:lnTo>
                  <a:pt x="37" y="161"/>
                </a:lnTo>
                <a:lnTo>
                  <a:pt x="112" y="161"/>
                </a:lnTo>
                <a:lnTo>
                  <a:pt x="149" y="80"/>
                </a:lnTo>
                <a:lnTo>
                  <a:pt x="112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20" name="Rectangle 43">
            <a:extLst>
              <a:ext uri="{FF2B5EF4-FFF2-40B4-BE49-F238E27FC236}">
                <a16:creationId xmlns:a16="http://schemas.microsoft.com/office/drawing/2014/main" id="{27117A0A-167D-578F-6B07-8668D331C2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24900" y="6469063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3600" b="1"/>
          </a:p>
        </p:txBody>
      </p:sp>
      <p:sp>
        <p:nvSpPr>
          <p:cNvPr id="24721" name="TextBox 145">
            <a:extLst>
              <a:ext uri="{FF2B5EF4-FFF2-40B4-BE49-F238E27FC236}">
                <a16:creationId xmlns:a16="http://schemas.microsoft.com/office/drawing/2014/main" id="{8192AFB8-9393-371D-F977-078B435B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232025"/>
            <a:ext cx="868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</a:p>
        </p:txBody>
      </p:sp>
      <p:sp>
        <p:nvSpPr>
          <p:cNvPr id="168" name="5-Point Star 167">
            <a:extLst>
              <a:ext uri="{FF2B5EF4-FFF2-40B4-BE49-F238E27FC236}">
                <a16:creationId xmlns:a16="http://schemas.microsoft.com/office/drawing/2014/main" id="{4C3C007A-1DA4-1759-53C5-405BBC50F51A}"/>
              </a:ext>
            </a:extLst>
          </p:cNvPr>
          <p:cNvSpPr/>
          <p:nvPr/>
        </p:nvSpPr>
        <p:spPr>
          <a:xfrm>
            <a:off x="1606550" y="177800"/>
            <a:ext cx="533400" cy="4572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655C1D22-0136-F330-CBA3-37A59D58AF0C}"/>
              </a:ext>
            </a:extLst>
          </p:cNvPr>
          <p:cNvSpPr/>
          <p:nvPr/>
        </p:nvSpPr>
        <p:spPr>
          <a:xfrm>
            <a:off x="341313" y="152400"/>
            <a:ext cx="7024687" cy="6235700"/>
          </a:xfrm>
          <a:custGeom>
            <a:avLst/>
            <a:gdLst>
              <a:gd name="connsiteX0" fmla="*/ 7202466 w 7202466"/>
              <a:gd name="connsiteY0" fmla="*/ 6225436 h 6300592"/>
              <a:gd name="connsiteX1" fmla="*/ 7002050 w 7202466"/>
              <a:gd name="connsiteY1" fmla="*/ 6300592 h 6300592"/>
              <a:gd name="connsiteX2" fmla="*/ 6526061 w 7202466"/>
              <a:gd name="connsiteY2" fmla="*/ 6087650 h 6300592"/>
              <a:gd name="connsiteX3" fmla="*/ 5862181 w 7202466"/>
              <a:gd name="connsiteY3" fmla="*/ 5699343 h 6300592"/>
              <a:gd name="connsiteX4" fmla="*/ 5473874 w 7202466"/>
              <a:gd name="connsiteY4" fmla="*/ 5223354 h 6300592"/>
              <a:gd name="connsiteX5" fmla="*/ 5323562 w 7202466"/>
              <a:gd name="connsiteY5" fmla="*/ 4722313 h 6300592"/>
              <a:gd name="connsiteX6" fmla="*/ 5273458 w 7202466"/>
              <a:gd name="connsiteY6" fmla="*/ 4183693 h 6300592"/>
              <a:gd name="connsiteX7" fmla="*/ 4997885 w 7202466"/>
              <a:gd name="connsiteY7" fmla="*/ 3883069 h 6300592"/>
              <a:gd name="connsiteX8" fmla="*/ 4759891 w 7202466"/>
              <a:gd name="connsiteY8" fmla="*/ 3807913 h 6300592"/>
              <a:gd name="connsiteX9" fmla="*/ 4521896 w 7202466"/>
              <a:gd name="connsiteY9" fmla="*/ 3645074 h 6300592"/>
              <a:gd name="connsiteX10" fmla="*/ 4058433 w 7202466"/>
              <a:gd name="connsiteY10" fmla="*/ 3256767 h 6300592"/>
              <a:gd name="connsiteX11" fmla="*/ 3331924 w 7202466"/>
              <a:gd name="connsiteY11" fmla="*/ 3131507 h 6300592"/>
              <a:gd name="connsiteX12" fmla="*/ 2404998 w 7202466"/>
              <a:gd name="connsiteY12" fmla="*/ 3081403 h 6300592"/>
              <a:gd name="connsiteX13" fmla="*/ 2041743 w 7202466"/>
              <a:gd name="connsiteY13" fmla="*/ 2956143 h 6300592"/>
              <a:gd name="connsiteX14" fmla="*/ 1866378 w 7202466"/>
              <a:gd name="connsiteY14" fmla="*/ 2505206 h 6300592"/>
              <a:gd name="connsiteX15" fmla="*/ 1903957 w 7202466"/>
              <a:gd name="connsiteY15" fmla="*/ 1891430 h 6300592"/>
              <a:gd name="connsiteX16" fmla="*/ 1841326 w 7202466"/>
              <a:gd name="connsiteY16" fmla="*/ 1465545 h 6300592"/>
              <a:gd name="connsiteX17" fmla="*/ 1753644 w 7202466"/>
              <a:gd name="connsiteY17" fmla="*/ 1215025 h 6300592"/>
              <a:gd name="connsiteX18" fmla="*/ 1791222 w 7202466"/>
              <a:gd name="connsiteY18" fmla="*/ 851770 h 6300592"/>
              <a:gd name="connsiteX19" fmla="*/ 1741118 w 7202466"/>
              <a:gd name="connsiteY19" fmla="*/ 463463 h 6300592"/>
              <a:gd name="connsiteX20" fmla="*/ 1653436 w 7202466"/>
              <a:gd name="connsiteY20" fmla="*/ 400833 h 6300592"/>
              <a:gd name="connsiteX21" fmla="*/ 1039661 w 7202466"/>
              <a:gd name="connsiteY21" fmla="*/ 413359 h 6300592"/>
              <a:gd name="connsiteX22" fmla="*/ 0 w 7202466"/>
              <a:gd name="connsiteY22" fmla="*/ 0 h 6300592"/>
              <a:gd name="connsiteX0" fmla="*/ 6754598 w 6754598"/>
              <a:gd name="connsiteY0" fmla="*/ 6038830 h 6113986"/>
              <a:gd name="connsiteX1" fmla="*/ 6554182 w 6754598"/>
              <a:gd name="connsiteY1" fmla="*/ 6113986 h 6113986"/>
              <a:gd name="connsiteX2" fmla="*/ 6078193 w 6754598"/>
              <a:gd name="connsiteY2" fmla="*/ 5901044 h 6113986"/>
              <a:gd name="connsiteX3" fmla="*/ 5414313 w 6754598"/>
              <a:gd name="connsiteY3" fmla="*/ 5512737 h 6113986"/>
              <a:gd name="connsiteX4" fmla="*/ 5026006 w 6754598"/>
              <a:gd name="connsiteY4" fmla="*/ 5036748 h 6113986"/>
              <a:gd name="connsiteX5" fmla="*/ 4875694 w 6754598"/>
              <a:gd name="connsiteY5" fmla="*/ 4535707 h 6113986"/>
              <a:gd name="connsiteX6" fmla="*/ 4825590 w 6754598"/>
              <a:gd name="connsiteY6" fmla="*/ 3997087 h 6113986"/>
              <a:gd name="connsiteX7" fmla="*/ 4550017 w 6754598"/>
              <a:gd name="connsiteY7" fmla="*/ 3696463 h 6113986"/>
              <a:gd name="connsiteX8" fmla="*/ 4312023 w 6754598"/>
              <a:gd name="connsiteY8" fmla="*/ 3621307 h 6113986"/>
              <a:gd name="connsiteX9" fmla="*/ 4074028 w 6754598"/>
              <a:gd name="connsiteY9" fmla="*/ 3458468 h 6113986"/>
              <a:gd name="connsiteX10" fmla="*/ 3610565 w 6754598"/>
              <a:gd name="connsiteY10" fmla="*/ 3070161 h 6113986"/>
              <a:gd name="connsiteX11" fmla="*/ 2884056 w 6754598"/>
              <a:gd name="connsiteY11" fmla="*/ 2944901 h 6113986"/>
              <a:gd name="connsiteX12" fmla="*/ 1957130 w 6754598"/>
              <a:gd name="connsiteY12" fmla="*/ 2894797 h 6113986"/>
              <a:gd name="connsiteX13" fmla="*/ 1593875 w 6754598"/>
              <a:gd name="connsiteY13" fmla="*/ 2769537 h 6113986"/>
              <a:gd name="connsiteX14" fmla="*/ 1418510 w 6754598"/>
              <a:gd name="connsiteY14" fmla="*/ 2318600 h 6113986"/>
              <a:gd name="connsiteX15" fmla="*/ 1456089 w 6754598"/>
              <a:gd name="connsiteY15" fmla="*/ 1704824 h 6113986"/>
              <a:gd name="connsiteX16" fmla="*/ 1393458 w 6754598"/>
              <a:gd name="connsiteY16" fmla="*/ 1278939 h 6113986"/>
              <a:gd name="connsiteX17" fmla="*/ 1305776 w 6754598"/>
              <a:gd name="connsiteY17" fmla="*/ 1028419 h 6113986"/>
              <a:gd name="connsiteX18" fmla="*/ 1343354 w 6754598"/>
              <a:gd name="connsiteY18" fmla="*/ 665164 h 6113986"/>
              <a:gd name="connsiteX19" fmla="*/ 1293250 w 6754598"/>
              <a:gd name="connsiteY19" fmla="*/ 276857 h 6113986"/>
              <a:gd name="connsiteX20" fmla="*/ 1205568 w 6754598"/>
              <a:gd name="connsiteY20" fmla="*/ 214227 h 6113986"/>
              <a:gd name="connsiteX21" fmla="*/ 591793 w 6754598"/>
              <a:gd name="connsiteY21" fmla="*/ 226753 h 6113986"/>
              <a:gd name="connsiteX22" fmla="*/ 0 w 6754598"/>
              <a:gd name="connsiteY22" fmla="*/ 0 h 6113986"/>
              <a:gd name="connsiteX0" fmla="*/ 7025185 w 7025185"/>
              <a:gd name="connsiteY0" fmla="*/ 6160124 h 6235280"/>
              <a:gd name="connsiteX1" fmla="*/ 6824769 w 7025185"/>
              <a:gd name="connsiteY1" fmla="*/ 6235280 h 6235280"/>
              <a:gd name="connsiteX2" fmla="*/ 6348780 w 7025185"/>
              <a:gd name="connsiteY2" fmla="*/ 6022338 h 6235280"/>
              <a:gd name="connsiteX3" fmla="*/ 5684900 w 7025185"/>
              <a:gd name="connsiteY3" fmla="*/ 5634031 h 6235280"/>
              <a:gd name="connsiteX4" fmla="*/ 5296593 w 7025185"/>
              <a:gd name="connsiteY4" fmla="*/ 5158042 h 6235280"/>
              <a:gd name="connsiteX5" fmla="*/ 5146281 w 7025185"/>
              <a:gd name="connsiteY5" fmla="*/ 4657001 h 6235280"/>
              <a:gd name="connsiteX6" fmla="*/ 5096177 w 7025185"/>
              <a:gd name="connsiteY6" fmla="*/ 4118381 h 6235280"/>
              <a:gd name="connsiteX7" fmla="*/ 4820604 w 7025185"/>
              <a:gd name="connsiteY7" fmla="*/ 3817757 h 6235280"/>
              <a:gd name="connsiteX8" fmla="*/ 4582610 w 7025185"/>
              <a:gd name="connsiteY8" fmla="*/ 3742601 h 6235280"/>
              <a:gd name="connsiteX9" fmla="*/ 4344615 w 7025185"/>
              <a:gd name="connsiteY9" fmla="*/ 3579762 h 6235280"/>
              <a:gd name="connsiteX10" fmla="*/ 3881152 w 7025185"/>
              <a:gd name="connsiteY10" fmla="*/ 3191455 h 6235280"/>
              <a:gd name="connsiteX11" fmla="*/ 3154643 w 7025185"/>
              <a:gd name="connsiteY11" fmla="*/ 3066195 h 6235280"/>
              <a:gd name="connsiteX12" fmla="*/ 2227717 w 7025185"/>
              <a:gd name="connsiteY12" fmla="*/ 3016091 h 6235280"/>
              <a:gd name="connsiteX13" fmla="*/ 1864462 w 7025185"/>
              <a:gd name="connsiteY13" fmla="*/ 2890831 h 6235280"/>
              <a:gd name="connsiteX14" fmla="*/ 1689097 w 7025185"/>
              <a:gd name="connsiteY14" fmla="*/ 2439894 h 6235280"/>
              <a:gd name="connsiteX15" fmla="*/ 1726676 w 7025185"/>
              <a:gd name="connsiteY15" fmla="*/ 1826118 h 6235280"/>
              <a:gd name="connsiteX16" fmla="*/ 1664045 w 7025185"/>
              <a:gd name="connsiteY16" fmla="*/ 1400233 h 6235280"/>
              <a:gd name="connsiteX17" fmla="*/ 1576363 w 7025185"/>
              <a:gd name="connsiteY17" fmla="*/ 1149713 h 6235280"/>
              <a:gd name="connsiteX18" fmla="*/ 1613941 w 7025185"/>
              <a:gd name="connsiteY18" fmla="*/ 786458 h 6235280"/>
              <a:gd name="connsiteX19" fmla="*/ 1563837 w 7025185"/>
              <a:gd name="connsiteY19" fmla="*/ 398151 h 6235280"/>
              <a:gd name="connsiteX20" fmla="*/ 1476155 w 7025185"/>
              <a:gd name="connsiteY20" fmla="*/ 335521 h 6235280"/>
              <a:gd name="connsiteX21" fmla="*/ 862380 w 7025185"/>
              <a:gd name="connsiteY21" fmla="*/ 348047 h 6235280"/>
              <a:gd name="connsiteX22" fmla="*/ 0 w 7025185"/>
              <a:gd name="connsiteY22" fmla="*/ 0 h 62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25185" h="6235280">
                <a:moveTo>
                  <a:pt x="7025185" y="6160124"/>
                </a:moveTo>
                <a:lnTo>
                  <a:pt x="6824769" y="6235280"/>
                </a:lnTo>
                <a:lnTo>
                  <a:pt x="6348780" y="6022338"/>
                </a:lnTo>
                <a:lnTo>
                  <a:pt x="5684900" y="5634031"/>
                </a:lnTo>
                <a:lnTo>
                  <a:pt x="5296593" y="5158042"/>
                </a:lnTo>
                <a:lnTo>
                  <a:pt x="5146281" y="4657001"/>
                </a:lnTo>
                <a:lnTo>
                  <a:pt x="5096177" y="4118381"/>
                </a:lnTo>
                <a:lnTo>
                  <a:pt x="4820604" y="3817757"/>
                </a:lnTo>
                <a:lnTo>
                  <a:pt x="4582610" y="3742601"/>
                </a:lnTo>
                <a:lnTo>
                  <a:pt x="4344615" y="3579762"/>
                </a:lnTo>
                <a:lnTo>
                  <a:pt x="3881152" y="3191455"/>
                </a:lnTo>
                <a:lnTo>
                  <a:pt x="3154643" y="3066195"/>
                </a:lnTo>
                <a:lnTo>
                  <a:pt x="2227717" y="3016091"/>
                </a:lnTo>
                <a:lnTo>
                  <a:pt x="1864462" y="2890831"/>
                </a:lnTo>
                <a:lnTo>
                  <a:pt x="1689097" y="2439894"/>
                </a:lnTo>
                <a:lnTo>
                  <a:pt x="1726676" y="1826118"/>
                </a:lnTo>
                <a:lnTo>
                  <a:pt x="1664045" y="1400233"/>
                </a:lnTo>
                <a:lnTo>
                  <a:pt x="1576363" y="1149713"/>
                </a:lnTo>
                <a:lnTo>
                  <a:pt x="1613941" y="786458"/>
                </a:lnTo>
                <a:lnTo>
                  <a:pt x="1563837" y="398151"/>
                </a:lnTo>
                <a:lnTo>
                  <a:pt x="1476155" y="335521"/>
                </a:lnTo>
                <a:lnTo>
                  <a:pt x="862380" y="348047"/>
                </a:lnTo>
                <a:lnTo>
                  <a:pt x="0" y="0"/>
                </a:lnTo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A9DEEA2-1FF7-184C-7228-45402691281A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992868D-2FE4-238C-12A5-1E8A0FC7B4C0}"/>
              </a:ext>
            </a:extLst>
          </p:cNvPr>
          <p:cNvSpPr/>
          <p:nvPr/>
        </p:nvSpPr>
        <p:spPr>
          <a:xfrm>
            <a:off x="20638" y="1816100"/>
            <a:ext cx="1585912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BE463469-FE6D-54A4-F95D-8B1595F3D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050" y="77788"/>
            <a:ext cx="412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8" name="Rectangle 11">
            <a:extLst>
              <a:ext uri="{FF2B5EF4-FFF2-40B4-BE49-F238E27FC236}">
                <a16:creationId xmlns:a16="http://schemas.microsoft.com/office/drawing/2014/main" id="{3F502A95-B81E-EB44-0E17-1E3129EFAA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050" y="77788"/>
            <a:ext cx="412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9" name="Rectangle 15">
            <a:extLst>
              <a:ext uri="{FF2B5EF4-FFF2-40B4-BE49-F238E27FC236}">
                <a16:creationId xmlns:a16="http://schemas.microsoft.com/office/drawing/2014/main" id="{C85D3C34-83C6-CBEA-75E4-81A62400F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8613" y="4010025"/>
            <a:ext cx="12842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0" name="Rectangle 17">
            <a:extLst>
              <a:ext uri="{FF2B5EF4-FFF2-40B4-BE49-F238E27FC236}">
                <a16:creationId xmlns:a16="http://schemas.microsoft.com/office/drawing/2014/main" id="{06DC6489-2A17-C05C-39DE-F06276D41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1863" y="4187825"/>
            <a:ext cx="627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1" name="AutoShape 24">
            <a:extLst>
              <a:ext uri="{FF2B5EF4-FFF2-40B4-BE49-F238E27FC236}">
                <a16:creationId xmlns:a16="http://schemas.microsoft.com/office/drawing/2014/main" id="{A51BBC12-391F-17BC-FCB8-DAC800FEF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040188"/>
            <a:ext cx="1219200" cy="533400"/>
          </a:xfrm>
          <a:prstGeom prst="wedgeRectCallout">
            <a:avLst>
              <a:gd name="adj1" fmla="val 73722"/>
              <a:gd name="adj2" fmla="val -93829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FF3300"/>
                </a:solidFill>
                <a:latin typeface="Arial" panose="020B0604020202020204" pitchFamily="34" charset="0"/>
              </a:rPr>
              <a:t>ROUTE JACKSON</a:t>
            </a:r>
            <a:endParaRPr lang="en-US" altLang="en-US" sz="3600" b="1" u="sng"/>
          </a:p>
        </p:txBody>
      </p:sp>
      <p:sp>
        <p:nvSpPr>
          <p:cNvPr id="26632" name="AutoShape 25">
            <a:extLst>
              <a:ext uri="{FF2B5EF4-FFF2-40B4-BE49-F238E27FC236}">
                <a16:creationId xmlns:a16="http://schemas.microsoft.com/office/drawing/2014/main" id="{F8DBDAEC-0923-D06E-3093-62D5626FB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3221038"/>
            <a:ext cx="914400" cy="534987"/>
          </a:xfrm>
          <a:prstGeom prst="wedgeRectCallout">
            <a:avLst>
              <a:gd name="adj1" fmla="val -112528"/>
              <a:gd name="adj2" fmla="val 5281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333399"/>
                </a:solidFill>
                <a:latin typeface="Arial" panose="020B0604020202020204" pitchFamily="34" charset="0"/>
              </a:rPr>
              <a:t>ROUTE BLUE</a:t>
            </a:r>
            <a:endParaRPr lang="en-US" altLang="en-US" sz="3600" b="1" u="sng"/>
          </a:p>
        </p:txBody>
      </p:sp>
      <p:sp>
        <p:nvSpPr>
          <p:cNvPr id="26633" name="AutoShape 26">
            <a:extLst>
              <a:ext uri="{FF2B5EF4-FFF2-40B4-BE49-F238E27FC236}">
                <a16:creationId xmlns:a16="http://schemas.microsoft.com/office/drawing/2014/main" id="{37801931-8D6F-66AF-B418-23C3516A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495925"/>
            <a:ext cx="2057400" cy="876300"/>
          </a:xfrm>
          <a:prstGeom prst="wedgeRectCallout">
            <a:avLst>
              <a:gd name="adj1" fmla="val 134727"/>
              <a:gd name="adj2" fmla="val 9906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LIZARD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Convoy Departs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22 Mar 1930L</a:t>
            </a:r>
            <a:endParaRPr lang="en-US" altLang="en-US" sz="3600" b="1"/>
          </a:p>
        </p:txBody>
      </p:sp>
      <p:sp>
        <p:nvSpPr>
          <p:cNvPr id="26634" name="AutoShape 27">
            <a:extLst>
              <a:ext uri="{FF2B5EF4-FFF2-40B4-BE49-F238E27FC236}">
                <a16:creationId xmlns:a16="http://schemas.microsoft.com/office/drawing/2014/main" id="{37AE3E61-A0A3-1FF9-6FB1-4D95DF02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1089025"/>
            <a:ext cx="1849437" cy="739775"/>
          </a:xfrm>
          <a:prstGeom prst="wedgeRectCallout">
            <a:avLst>
              <a:gd name="adj1" fmla="val -133468"/>
              <a:gd name="adj2" fmla="val 926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000000"/>
                </a:solidFill>
                <a:latin typeface="Arial" panose="020B0604020202020204" pitchFamily="34" charset="0"/>
              </a:rPr>
              <a:t>Convoy Misses Turn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Continues Straight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23 Mar ~0600L</a:t>
            </a:r>
          </a:p>
        </p:txBody>
      </p:sp>
      <p:sp>
        <p:nvSpPr>
          <p:cNvPr id="26635" name="AutoShape 28">
            <a:extLst>
              <a:ext uri="{FF2B5EF4-FFF2-40B4-BE49-F238E27FC236}">
                <a16:creationId xmlns:a16="http://schemas.microsoft.com/office/drawing/2014/main" id="{FE138E6B-6261-7288-183F-A593AABA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1016000"/>
            <a:ext cx="914400" cy="504825"/>
          </a:xfrm>
          <a:prstGeom prst="wedgeRectCallout">
            <a:avLst>
              <a:gd name="adj1" fmla="val -90106"/>
              <a:gd name="adj2" fmla="val -163120"/>
            </a:avLst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GPS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Waypoint</a:t>
            </a:r>
            <a:endParaRPr lang="en-US" altLang="en-US" sz="3600" b="1"/>
          </a:p>
        </p:txBody>
      </p:sp>
      <p:sp>
        <p:nvSpPr>
          <p:cNvPr id="26636" name="Freeform 30">
            <a:extLst>
              <a:ext uri="{FF2B5EF4-FFF2-40B4-BE49-F238E27FC236}">
                <a16:creationId xmlns:a16="http://schemas.microsoft.com/office/drawing/2014/main" id="{1A3C1828-7864-BBE2-DD7C-6EF8ED51D970}"/>
              </a:ext>
            </a:extLst>
          </p:cNvPr>
          <p:cNvSpPr>
            <a:spLocks/>
          </p:cNvSpPr>
          <p:nvPr/>
        </p:nvSpPr>
        <p:spPr bwMode="auto">
          <a:xfrm>
            <a:off x="203200" y="28575"/>
            <a:ext cx="4397375" cy="1525588"/>
          </a:xfrm>
          <a:custGeom>
            <a:avLst/>
            <a:gdLst>
              <a:gd name="T0" fmla="*/ 2147483646 w 2770"/>
              <a:gd name="T1" fmla="*/ 2147483646 h 960"/>
              <a:gd name="T2" fmla="*/ 2147483646 w 2770"/>
              <a:gd name="T3" fmla="*/ 2147483646 h 960"/>
              <a:gd name="T4" fmla="*/ 2147483646 w 2770"/>
              <a:gd name="T5" fmla="*/ 2147483646 h 960"/>
              <a:gd name="T6" fmla="*/ 2147483646 w 2770"/>
              <a:gd name="T7" fmla="*/ 2147483646 h 960"/>
              <a:gd name="T8" fmla="*/ 2147483646 w 2770"/>
              <a:gd name="T9" fmla="*/ 2147483646 h 960"/>
              <a:gd name="T10" fmla="*/ 2147483646 w 2770"/>
              <a:gd name="T11" fmla="*/ 2147483646 h 960"/>
              <a:gd name="T12" fmla="*/ 2147483646 w 2770"/>
              <a:gd name="T13" fmla="*/ 2147483646 h 960"/>
              <a:gd name="T14" fmla="*/ 0 w 2770"/>
              <a:gd name="T15" fmla="*/ 0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0"/>
              <a:gd name="T25" fmla="*/ 0 h 960"/>
              <a:gd name="T26" fmla="*/ 2770 w 2770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0" h="960">
                <a:moveTo>
                  <a:pt x="2770" y="960"/>
                </a:moveTo>
                <a:lnTo>
                  <a:pt x="2450" y="796"/>
                </a:lnTo>
                <a:lnTo>
                  <a:pt x="2359" y="768"/>
                </a:lnTo>
                <a:lnTo>
                  <a:pt x="2066" y="750"/>
                </a:lnTo>
                <a:lnTo>
                  <a:pt x="1893" y="695"/>
                </a:lnTo>
                <a:lnTo>
                  <a:pt x="1289" y="256"/>
                </a:lnTo>
                <a:lnTo>
                  <a:pt x="613" y="247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31">
            <a:extLst>
              <a:ext uri="{FF2B5EF4-FFF2-40B4-BE49-F238E27FC236}">
                <a16:creationId xmlns:a16="http://schemas.microsoft.com/office/drawing/2014/main" id="{A6356340-0702-EA91-0CB3-BDECD7D065CA}"/>
              </a:ext>
            </a:extLst>
          </p:cNvPr>
          <p:cNvSpPr>
            <a:spLocks/>
          </p:cNvSpPr>
          <p:nvPr/>
        </p:nvSpPr>
        <p:spPr bwMode="auto">
          <a:xfrm>
            <a:off x="1755775" y="28575"/>
            <a:ext cx="7388225" cy="6724650"/>
          </a:xfrm>
          <a:custGeom>
            <a:avLst/>
            <a:gdLst>
              <a:gd name="T0" fmla="*/ 2147483646 w 4654"/>
              <a:gd name="T1" fmla="*/ 2147483646 h 4234"/>
              <a:gd name="T2" fmla="*/ 2147483646 w 4654"/>
              <a:gd name="T3" fmla="*/ 2147483646 h 4234"/>
              <a:gd name="T4" fmla="*/ 2147483646 w 4654"/>
              <a:gd name="T5" fmla="*/ 2147483646 h 4234"/>
              <a:gd name="T6" fmla="*/ 2147483646 w 4654"/>
              <a:gd name="T7" fmla="*/ 2147483646 h 4234"/>
              <a:gd name="T8" fmla="*/ 2147483646 w 4654"/>
              <a:gd name="T9" fmla="*/ 2147483646 h 4234"/>
              <a:gd name="T10" fmla="*/ 2147483646 w 4654"/>
              <a:gd name="T11" fmla="*/ 2147483646 h 4234"/>
              <a:gd name="T12" fmla="*/ 2147483646 w 4654"/>
              <a:gd name="T13" fmla="*/ 2147483646 h 4234"/>
              <a:gd name="T14" fmla="*/ 2147483646 w 4654"/>
              <a:gd name="T15" fmla="*/ 2147483646 h 4234"/>
              <a:gd name="T16" fmla="*/ 2147483646 w 4654"/>
              <a:gd name="T17" fmla="*/ 2147483646 h 4234"/>
              <a:gd name="T18" fmla="*/ 2147483646 w 4654"/>
              <a:gd name="T19" fmla="*/ 2147483646 h 4234"/>
              <a:gd name="T20" fmla="*/ 2147483646 w 4654"/>
              <a:gd name="T21" fmla="*/ 2147483646 h 4234"/>
              <a:gd name="T22" fmla="*/ 2147483646 w 4654"/>
              <a:gd name="T23" fmla="*/ 2147483646 h 4234"/>
              <a:gd name="T24" fmla="*/ 2147483646 w 4654"/>
              <a:gd name="T25" fmla="*/ 2147483646 h 4234"/>
              <a:gd name="T26" fmla="*/ 2147483646 w 4654"/>
              <a:gd name="T27" fmla="*/ 2147483646 h 4234"/>
              <a:gd name="T28" fmla="*/ 2147483646 w 4654"/>
              <a:gd name="T29" fmla="*/ 2147483646 h 4234"/>
              <a:gd name="T30" fmla="*/ 2147483646 w 4654"/>
              <a:gd name="T31" fmla="*/ 2147483646 h 4234"/>
              <a:gd name="T32" fmla="*/ 2147483646 w 4654"/>
              <a:gd name="T33" fmla="*/ 2147483646 h 4234"/>
              <a:gd name="T34" fmla="*/ 2147483646 w 4654"/>
              <a:gd name="T35" fmla="*/ 2147483646 h 4234"/>
              <a:gd name="T36" fmla="*/ 2147483646 w 4654"/>
              <a:gd name="T37" fmla="*/ 2147483646 h 4234"/>
              <a:gd name="T38" fmla="*/ 2147483646 w 4654"/>
              <a:gd name="T39" fmla="*/ 2147483646 h 4234"/>
              <a:gd name="T40" fmla="*/ 2147483646 w 4654"/>
              <a:gd name="T41" fmla="*/ 2147483646 h 4234"/>
              <a:gd name="T42" fmla="*/ 2147483646 w 4654"/>
              <a:gd name="T43" fmla="*/ 2147483646 h 4234"/>
              <a:gd name="T44" fmla="*/ 2147483646 w 4654"/>
              <a:gd name="T45" fmla="*/ 2147483646 h 4234"/>
              <a:gd name="T46" fmla="*/ 2147483646 w 4654"/>
              <a:gd name="T47" fmla="*/ 2147483646 h 4234"/>
              <a:gd name="T48" fmla="*/ 2147483646 w 4654"/>
              <a:gd name="T49" fmla="*/ 2147483646 h 4234"/>
              <a:gd name="T50" fmla="*/ 2147483646 w 4654"/>
              <a:gd name="T51" fmla="*/ 2147483646 h 4234"/>
              <a:gd name="T52" fmla="*/ 2147483646 w 4654"/>
              <a:gd name="T53" fmla="*/ 2147483646 h 4234"/>
              <a:gd name="T54" fmla="*/ 2147483646 w 4654"/>
              <a:gd name="T55" fmla="*/ 2147483646 h 4234"/>
              <a:gd name="T56" fmla="*/ 2147483646 w 4654"/>
              <a:gd name="T57" fmla="*/ 2147483646 h 4234"/>
              <a:gd name="T58" fmla="*/ 2147483646 w 4654"/>
              <a:gd name="T59" fmla="*/ 2147483646 h 4234"/>
              <a:gd name="T60" fmla="*/ 2147483646 w 4654"/>
              <a:gd name="T61" fmla="*/ 2147483646 h 4234"/>
              <a:gd name="T62" fmla="*/ 2147483646 w 4654"/>
              <a:gd name="T63" fmla="*/ 2147483646 h 4234"/>
              <a:gd name="T64" fmla="*/ 2147483646 w 4654"/>
              <a:gd name="T65" fmla="*/ 2147483646 h 4234"/>
              <a:gd name="T66" fmla="*/ 2147483646 w 4654"/>
              <a:gd name="T67" fmla="*/ 2147483646 h 4234"/>
              <a:gd name="T68" fmla="*/ 2147483646 w 4654"/>
              <a:gd name="T69" fmla="*/ 2147483646 h 4234"/>
              <a:gd name="T70" fmla="*/ 2147483646 w 4654"/>
              <a:gd name="T71" fmla="*/ 2147483646 h 4234"/>
              <a:gd name="T72" fmla="*/ 2147483646 w 4654"/>
              <a:gd name="T73" fmla="*/ 2147483646 h 4234"/>
              <a:gd name="T74" fmla="*/ 2147483646 w 4654"/>
              <a:gd name="T75" fmla="*/ 2147483646 h 4234"/>
              <a:gd name="T76" fmla="*/ 2147483646 w 4654"/>
              <a:gd name="T77" fmla="*/ 2147483646 h 4234"/>
              <a:gd name="T78" fmla="*/ 2147483646 w 4654"/>
              <a:gd name="T79" fmla="*/ 2147483646 h 4234"/>
              <a:gd name="T80" fmla="*/ 2147483646 w 4654"/>
              <a:gd name="T81" fmla="*/ 2147483646 h 4234"/>
              <a:gd name="T82" fmla="*/ 2147483646 w 4654"/>
              <a:gd name="T83" fmla="*/ 2147483646 h 4234"/>
              <a:gd name="T84" fmla="*/ 2147483646 w 4654"/>
              <a:gd name="T85" fmla="*/ 2147483646 h 4234"/>
              <a:gd name="T86" fmla="*/ 2147483646 w 4654"/>
              <a:gd name="T87" fmla="*/ 2147483646 h 4234"/>
              <a:gd name="T88" fmla="*/ 0 w 4654"/>
              <a:gd name="T89" fmla="*/ 0 h 42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654"/>
              <a:gd name="T136" fmla="*/ 0 h 4234"/>
              <a:gd name="T137" fmla="*/ 4654 w 4654"/>
              <a:gd name="T138" fmla="*/ 4234 h 42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654" h="4234">
                <a:moveTo>
                  <a:pt x="4654" y="4234"/>
                </a:moveTo>
                <a:lnTo>
                  <a:pt x="4489" y="4142"/>
                </a:lnTo>
                <a:lnTo>
                  <a:pt x="4243" y="4096"/>
                </a:lnTo>
                <a:lnTo>
                  <a:pt x="4133" y="4069"/>
                </a:lnTo>
                <a:lnTo>
                  <a:pt x="4005" y="3959"/>
                </a:lnTo>
                <a:lnTo>
                  <a:pt x="3895" y="3895"/>
                </a:lnTo>
                <a:lnTo>
                  <a:pt x="3785" y="3895"/>
                </a:lnTo>
                <a:lnTo>
                  <a:pt x="3676" y="3923"/>
                </a:lnTo>
                <a:lnTo>
                  <a:pt x="3557" y="3968"/>
                </a:lnTo>
                <a:lnTo>
                  <a:pt x="3411" y="3996"/>
                </a:lnTo>
                <a:lnTo>
                  <a:pt x="3273" y="3950"/>
                </a:lnTo>
                <a:lnTo>
                  <a:pt x="2707" y="3612"/>
                </a:lnTo>
                <a:lnTo>
                  <a:pt x="2597" y="3511"/>
                </a:lnTo>
                <a:lnTo>
                  <a:pt x="2487" y="3374"/>
                </a:lnTo>
                <a:lnTo>
                  <a:pt x="2405" y="3191"/>
                </a:lnTo>
                <a:lnTo>
                  <a:pt x="2387" y="3008"/>
                </a:lnTo>
                <a:lnTo>
                  <a:pt x="2387" y="2862"/>
                </a:lnTo>
                <a:lnTo>
                  <a:pt x="2332" y="2698"/>
                </a:lnTo>
                <a:lnTo>
                  <a:pt x="2268" y="2579"/>
                </a:lnTo>
                <a:lnTo>
                  <a:pt x="2158" y="2460"/>
                </a:lnTo>
                <a:lnTo>
                  <a:pt x="2012" y="2405"/>
                </a:lnTo>
                <a:lnTo>
                  <a:pt x="1856" y="2295"/>
                </a:lnTo>
                <a:lnTo>
                  <a:pt x="1701" y="2167"/>
                </a:lnTo>
                <a:lnTo>
                  <a:pt x="1564" y="2067"/>
                </a:lnTo>
                <a:lnTo>
                  <a:pt x="1381" y="2021"/>
                </a:lnTo>
                <a:lnTo>
                  <a:pt x="1143" y="1984"/>
                </a:lnTo>
                <a:lnTo>
                  <a:pt x="823" y="1966"/>
                </a:lnTo>
                <a:lnTo>
                  <a:pt x="521" y="1948"/>
                </a:lnTo>
                <a:lnTo>
                  <a:pt x="375" y="1920"/>
                </a:lnTo>
                <a:lnTo>
                  <a:pt x="284" y="1829"/>
                </a:lnTo>
                <a:lnTo>
                  <a:pt x="220" y="1710"/>
                </a:lnTo>
                <a:lnTo>
                  <a:pt x="192" y="1600"/>
                </a:lnTo>
                <a:lnTo>
                  <a:pt x="192" y="1491"/>
                </a:lnTo>
                <a:lnTo>
                  <a:pt x="211" y="1308"/>
                </a:lnTo>
                <a:lnTo>
                  <a:pt x="211" y="1098"/>
                </a:lnTo>
                <a:lnTo>
                  <a:pt x="174" y="960"/>
                </a:lnTo>
                <a:lnTo>
                  <a:pt x="128" y="832"/>
                </a:lnTo>
                <a:lnTo>
                  <a:pt x="128" y="714"/>
                </a:lnTo>
                <a:lnTo>
                  <a:pt x="137" y="540"/>
                </a:lnTo>
                <a:lnTo>
                  <a:pt x="128" y="403"/>
                </a:lnTo>
                <a:lnTo>
                  <a:pt x="92" y="293"/>
                </a:lnTo>
                <a:lnTo>
                  <a:pt x="55" y="220"/>
                </a:lnTo>
                <a:lnTo>
                  <a:pt x="55" y="119"/>
                </a:lnTo>
                <a:lnTo>
                  <a:pt x="37" y="46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Freeform 32">
            <a:extLst>
              <a:ext uri="{FF2B5EF4-FFF2-40B4-BE49-F238E27FC236}">
                <a16:creationId xmlns:a16="http://schemas.microsoft.com/office/drawing/2014/main" id="{1B6BFB69-205C-7F43-4546-0B3EB2CEB841}"/>
              </a:ext>
            </a:extLst>
          </p:cNvPr>
          <p:cNvSpPr>
            <a:spLocks/>
          </p:cNvSpPr>
          <p:nvPr/>
        </p:nvSpPr>
        <p:spPr bwMode="auto">
          <a:xfrm>
            <a:off x="4325938" y="1570038"/>
            <a:ext cx="3570287" cy="5240337"/>
          </a:xfrm>
          <a:custGeom>
            <a:avLst/>
            <a:gdLst>
              <a:gd name="T0" fmla="*/ 2147483646 w 2249"/>
              <a:gd name="T1" fmla="*/ 2147483646 h 3300"/>
              <a:gd name="T2" fmla="*/ 2147483646 w 2249"/>
              <a:gd name="T3" fmla="*/ 2147483646 h 3300"/>
              <a:gd name="T4" fmla="*/ 2147483646 w 2249"/>
              <a:gd name="T5" fmla="*/ 2147483646 h 3300"/>
              <a:gd name="T6" fmla="*/ 2147483646 w 2249"/>
              <a:gd name="T7" fmla="*/ 2147483646 h 3300"/>
              <a:gd name="T8" fmla="*/ 2147483646 w 2249"/>
              <a:gd name="T9" fmla="*/ 2147483646 h 3300"/>
              <a:gd name="T10" fmla="*/ 2147483646 w 2249"/>
              <a:gd name="T11" fmla="*/ 2147483646 h 3300"/>
              <a:gd name="T12" fmla="*/ 2147483646 w 2249"/>
              <a:gd name="T13" fmla="*/ 2147483646 h 3300"/>
              <a:gd name="T14" fmla="*/ 2147483646 w 2249"/>
              <a:gd name="T15" fmla="*/ 2147483646 h 3300"/>
              <a:gd name="T16" fmla="*/ 2147483646 w 2249"/>
              <a:gd name="T17" fmla="*/ 2147483646 h 3300"/>
              <a:gd name="T18" fmla="*/ 2147483646 w 2249"/>
              <a:gd name="T19" fmla="*/ 2147483646 h 3300"/>
              <a:gd name="T20" fmla="*/ 2147483646 w 2249"/>
              <a:gd name="T21" fmla="*/ 2147483646 h 3300"/>
              <a:gd name="T22" fmla="*/ 2147483646 w 2249"/>
              <a:gd name="T23" fmla="*/ 2147483646 h 3300"/>
              <a:gd name="T24" fmla="*/ 2147483646 w 2249"/>
              <a:gd name="T25" fmla="*/ 2147483646 h 3300"/>
              <a:gd name="T26" fmla="*/ 2147483646 w 2249"/>
              <a:gd name="T27" fmla="*/ 2147483646 h 3300"/>
              <a:gd name="T28" fmla="*/ 2147483646 w 2249"/>
              <a:gd name="T29" fmla="*/ 2147483646 h 3300"/>
              <a:gd name="T30" fmla="*/ 2147483646 w 2249"/>
              <a:gd name="T31" fmla="*/ 2147483646 h 3300"/>
              <a:gd name="T32" fmla="*/ 2147483646 w 2249"/>
              <a:gd name="T33" fmla="*/ 2147483646 h 3300"/>
              <a:gd name="T34" fmla="*/ 2147483646 w 2249"/>
              <a:gd name="T35" fmla="*/ 2147483646 h 3300"/>
              <a:gd name="T36" fmla="*/ 2147483646 w 2249"/>
              <a:gd name="T37" fmla="*/ 2147483646 h 3300"/>
              <a:gd name="T38" fmla="*/ 2147483646 w 2249"/>
              <a:gd name="T39" fmla="*/ 2147483646 h 3300"/>
              <a:gd name="T40" fmla="*/ 2147483646 w 2249"/>
              <a:gd name="T41" fmla="*/ 2147483646 h 3300"/>
              <a:gd name="T42" fmla="*/ 2147483646 w 2249"/>
              <a:gd name="T43" fmla="*/ 2147483646 h 3300"/>
              <a:gd name="T44" fmla="*/ 2147483646 w 2249"/>
              <a:gd name="T45" fmla="*/ 2147483646 h 3300"/>
              <a:gd name="T46" fmla="*/ 2147483646 w 2249"/>
              <a:gd name="T47" fmla="*/ 2147483646 h 3300"/>
              <a:gd name="T48" fmla="*/ 2147483646 w 2249"/>
              <a:gd name="T49" fmla="*/ 2147483646 h 3300"/>
              <a:gd name="T50" fmla="*/ 2147483646 w 2249"/>
              <a:gd name="T51" fmla="*/ 2147483646 h 3300"/>
              <a:gd name="T52" fmla="*/ 0 w 2249"/>
              <a:gd name="T53" fmla="*/ 2147483646 h 3300"/>
              <a:gd name="T54" fmla="*/ 2147483646 w 2249"/>
              <a:gd name="T55" fmla="*/ 2147483646 h 3300"/>
              <a:gd name="T56" fmla="*/ 2147483646 w 2249"/>
              <a:gd name="T57" fmla="*/ 0 h 33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9"/>
              <a:gd name="T88" fmla="*/ 0 h 3300"/>
              <a:gd name="T89" fmla="*/ 2249 w 2249"/>
              <a:gd name="T90" fmla="*/ 3300 h 33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9" h="3300">
                <a:moveTo>
                  <a:pt x="2249" y="3300"/>
                </a:moveTo>
                <a:lnTo>
                  <a:pt x="2130" y="3200"/>
                </a:lnTo>
                <a:lnTo>
                  <a:pt x="2029" y="3081"/>
                </a:lnTo>
                <a:lnTo>
                  <a:pt x="1974" y="2998"/>
                </a:lnTo>
                <a:lnTo>
                  <a:pt x="1920" y="2944"/>
                </a:lnTo>
                <a:lnTo>
                  <a:pt x="1718" y="2816"/>
                </a:lnTo>
                <a:lnTo>
                  <a:pt x="1554" y="2752"/>
                </a:lnTo>
                <a:lnTo>
                  <a:pt x="1408" y="2715"/>
                </a:lnTo>
                <a:lnTo>
                  <a:pt x="1316" y="2660"/>
                </a:lnTo>
                <a:lnTo>
                  <a:pt x="1225" y="2523"/>
                </a:lnTo>
                <a:lnTo>
                  <a:pt x="1170" y="2349"/>
                </a:lnTo>
                <a:lnTo>
                  <a:pt x="1069" y="2130"/>
                </a:lnTo>
                <a:lnTo>
                  <a:pt x="996" y="1974"/>
                </a:lnTo>
                <a:lnTo>
                  <a:pt x="950" y="1837"/>
                </a:lnTo>
                <a:lnTo>
                  <a:pt x="923" y="1691"/>
                </a:lnTo>
                <a:lnTo>
                  <a:pt x="896" y="1590"/>
                </a:lnTo>
                <a:lnTo>
                  <a:pt x="841" y="1517"/>
                </a:lnTo>
                <a:lnTo>
                  <a:pt x="777" y="1435"/>
                </a:lnTo>
                <a:lnTo>
                  <a:pt x="649" y="1325"/>
                </a:lnTo>
                <a:lnTo>
                  <a:pt x="484" y="1188"/>
                </a:lnTo>
                <a:lnTo>
                  <a:pt x="320" y="1024"/>
                </a:lnTo>
                <a:lnTo>
                  <a:pt x="173" y="850"/>
                </a:lnTo>
                <a:lnTo>
                  <a:pt x="109" y="777"/>
                </a:lnTo>
                <a:lnTo>
                  <a:pt x="73" y="704"/>
                </a:lnTo>
                <a:lnTo>
                  <a:pt x="54" y="603"/>
                </a:lnTo>
                <a:lnTo>
                  <a:pt x="27" y="502"/>
                </a:lnTo>
                <a:lnTo>
                  <a:pt x="0" y="402"/>
                </a:lnTo>
                <a:lnTo>
                  <a:pt x="9" y="301"/>
                </a:lnTo>
                <a:lnTo>
                  <a:pt x="164" y="0"/>
                </a:lnTo>
              </a:path>
            </a:pathLst>
          </a:custGeom>
          <a:noFill/>
          <a:ln w="5715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AutoShape 33">
            <a:extLst>
              <a:ext uri="{FF2B5EF4-FFF2-40B4-BE49-F238E27FC236}">
                <a16:creationId xmlns:a16="http://schemas.microsoft.com/office/drawing/2014/main" id="{5BE2FF24-C9CC-9A96-90DC-E2158A36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2230438"/>
            <a:ext cx="1812925" cy="700087"/>
          </a:xfrm>
          <a:prstGeom prst="wedgeRectCallout">
            <a:avLst>
              <a:gd name="adj1" fmla="val -180995"/>
              <a:gd name="adj2" fmla="val -7294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000000"/>
                </a:solidFill>
                <a:latin typeface="Arial" panose="020B0604020202020204" pitchFamily="34" charset="0"/>
              </a:rPr>
              <a:t>Convoy Stops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Cdr &amp; 1SG Confer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23 Mar ~0530L</a:t>
            </a:r>
          </a:p>
        </p:txBody>
      </p:sp>
      <p:sp>
        <p:nvSpPr>
          <p:cNvPr id="26640" name="Freeform 37">
            <a:extLst>
              <a:ext uri="{FF2B5EF4-FFF2-40B4-BE49-F238E27FC236}">
                <a16:creationId xmlns:a16="http://schemas.microsoft.com/office/drawing/2014/main" id="{8F973A44-9C26-402B-DA50-9B8A0F0EB569}"/>
              </a:ext>
            </a:extLst>
          </p:cNvPr>
          <p:cNvSpPr>
            <a:spLocks noChangeAspect="1"/>
          </p:cNvSpPr>
          <p:nvPr/>
        </p:nvSpPr>
        <p:spPr bwMode="auto">
          <a:xfrm>
            <a:off x="3546475" y="1101725"/>
            <a:ext cx="301625" cy="325438"/>
          </a:xfrm>
          <a:custGeom>
            <a:avLst/>
            <a:gdLst>
              <a:gd name="T0" fmla="*/ 2147483646 w 149"/>
              <a:gd name="T1" fmla="*/ 0 h 161"/>
              <a:gd name="T2" fmla="*/ 0 w 149"/>
              <a:gd name="T3" fmla="*/ 2147483646 h 161"/>
              <a:gd name="T4" fmla="*/ 2147483646 w 149"/>
              <a:gd name="T5" fmla="*/ 2147483646 h 161"/>
              <a:gd name="T6" fmla="*/ 2147483646 w 149"/>
              <a:gd name="T7" fmla="*/ 2147483646 h 161"/>
              <a:gd name="T8" fmla="*/ 2147483646 w 149"/>
              <a:gd name="T9" fmla="*/ 2147483646 h 161"/>
              <a:gd name="T10" fmla="*/ 2147483646 w 149"/>
              <a:gd name="T11" fmla="*/ 0 h 161"/>
              <a:gd name="T12" fmla="*/ 2147483646 w 149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1"/>
              <a:gd name="T23" fmla="*/ 149 w 149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1">
                <a:moveTo>
                  <a:pt x="37" y="0"/>
                </a:moveTo>
                <a:lnTo>
                  <a:pt x="0" y="80"/>
                </a:lnTo>
                <a:lnTo>
                  <a:pt x="37" y="161"/>
                </a:lnTo>
                <a:lnTo>
                  <a:pt x="112" y="161"/>
                </a:lnTo>
                <a:lnTo>
                  <a:pt x="149" y="80"/>
                </a:lnTo>
                <a:lnTo>
                  <a:pt x="112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38">
            <a:extLst>
              <a:ext uri="{FF2B5EF4-FFF2-40B4-BE49-F238E27FC236}">
                <a16:creationId xmlns:a16="http://schemas.microsoft.com/office/drawing/2014/main" id="{F561012F-B151-8A36-8D11-C9180E414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1192213"/>
            <a:ext cx="920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42" name="Rectangle 39">
            <a:extLst>
              <a:ext uri="{FF2B5EF4-FFF2-40B4-BE49-F238E27FC236}">
                <a16:creationId xmlns:a16="http://schemas.microsoft.com/office/drawing/2014/main" id="{1DCE71A8-DB05-348A-B957-08306034F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1195388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2400"/>
          </a:p>
        </p:txBody>
      </p:sp>
      <p:sp>
        <p:nvSpPr>
          <p:cNvPr id="26643" name="Rectangle 40">
            <a:extLst>
              <a:ext uri="{FF2B5EF4-FFF2-40B4-BE49-F238E27FC236}">
                <a16:creationId xmlns:a16="http://schemas.microsoft.com/office/drawing/2014/main" id="{9953778F-6BD7-18D1-DD1A-61E59072A2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4913" y="1192213"/>
            <a:ext cx="460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44" name="Freeform 41">
            <a:extLst>
              <a:ext uri="{FF2B5EF4-FFF2-40B4-BE49-F238E27FC236}">
                <a16:creationId xmlns:a16="http://schemas.microsoft.com/office/drawing/2014/main" id="{9FAFD0F4-C652-D8E4-707C-7097C4BA557F}"/>
              </a:ext>
            </a:extLst>
          </p:cNvPr>
          <p:cNvSpPr>
            <a:spLocks noChangeAspect="1"/>
          </p:cNvSpPr>
          <p:nvPr/>
        </p:nvSpPr>
        <p:spPr bwMode="auto">
          <a:xfrm>
            <a:off x="3546475" y="1101725"/>
            <a:ext cx="301625" cy="325438"/>
          </a:xfrm>
          <a:custGeom>
            <a:avLst/>
            <a:gdLst>
              <a:gd name="T0" fmla="*/ 2147483646 w 149"/>
              <a:gd name="T1" fmla="*/ 0 h 161"/>
              <a:gd name="T2" fmla="*/ 0 w 149"/>
              <a:gd name="T3" fmla="*/ 2147483646 h 161"/>
              <a:gd name="T4" fmla="*/ 2147483646 w 149"/>
              <a:gd name="T5" fmla="*/ 2147483646 h 161"/>
              <a:gd name="T6" fmla="*/ 2147483646 w 149"/>
              <a:gd name="T7" fmla="*/ 2147483646 h 161"/>
              <a:gd name="T8" fmla="*/ 2147483646 w 149"/>
              <a:gd name="T9" fmla="*/ 2147483646 h 161"/>
              <a:gd name="T10" fmla="*/ 2147483646 w 149"/>
              <a:gd name="T11" fmla="*/ 0 h 161"/>
              <a:gd name="T12" fmla="*/ 2147483646 w 149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1"/>
              <a:gd name="T23" fmla="*/ 149 w 149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1">
                <a:moveTo>
                  <a:pt x="37" y="0"/>
                </a:moveTo>
                <a:lnTo>
                  <a:pt x="0" y="80"/>
                </a:lnTo>
                <a:lnTo>
                  <a:pt x="37" y="161"/>
                </a:lnTo>
                <a:lnTo>
                  <a:pt x="112" y="161"/>
                </a:lnTo>
                <a:lnTo>
                  <a:pt x="149" y="80"/>
                </a:lnTo>
                <a:lnTo>
                  <a:pt x="112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Rectangle 42">
            <a:extLst>
              <a:ext uri="{FF2B5EF4-FFF2-40B4-BE49-F238E27FC236}">
                <a16:creationId xmlns:a16="http://schemas.microsoft.com/office/drawing/2014/main" id="{B69A1A01-02AC-A90B-BFEC-79A58C682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1192213"/>
            <a:ext cx="920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46" name="Rectangle 43">
            <a:extLst>
              <a:ext uri="{FF2B5EF4-FFF2-40B4-BE49-F238E27FC236}">
                <a16:creationId xmlns:a16="http://schemas.microsoft.com/office/drawing/2014/main" id="{4EC17CAC-B5AA-29E1-5A4A-FB6ED9BD4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1157288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3600" b="1"/>
          </a:p>
        </p:txBody>
      </p:sp>
      <p:sp>
        <p:nvSpPr>
          <p:cNvPr id="8226" name="Freeform 45">
            <a:extLst>
              <a:ext uri="{FF2B5EF4-FFF2-40B4-BE49-F238E27FC236}">
                <a16:creationId xmlns:a16="http://schemas.microsoft.com/office/drawing/2014/main" id="{EE5A710D-F0D8-1EBA-A952-2DED7D31C986}"/>
              </a:ext>
            </a:extLst>
          </p:cNvPr>
          <p:cNvSpPr>
            <a:spLocks/>
          </p:cNvSpPr>
          <p:nvPr/>
        </p:nvSpPr>
        <p:spPr bwMode="auto">
          <a:xfrm>
            <a:off x="4295775" y="1525588"/>
            <a:ext cx="247650" cy="465137"/>
          </a:xfrm>
          <a:custGeom>
            <a:avLst/>
            <a:gdLst>
              <a:gd name="T0" fmla="*/ 0 w 156"/>
              <a:gd name="T1" fmla="*/ 465138 h 293"/>
              <a:gd name="T2" fmla="*/ 149225 w 156"/>
              <a:gd name="T3" fmla="*/ 201613 h 293"/>
              <a:gd name="T4" fmla="*/ 247650 w 156"/>
              <a:gd name="T5" fmla="*/ 0 h 293"/>
              <a:gd name="T6" fmla="*/ 0 60000 65536"/>
              <a:gd name="T7" fmla="*/ 0 60000 65536"/>
              <a:gd name="T8" fmla="*/ 0 60000 65536"/>
              <a:gd name="T9" fmla="*/ 0 w 156"/>
              <a:gd name="T10" fmla="*/ 0 h 293"/>
              <a:gd name="T11" fmla="*/ 156 w 156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293">
                <a:moveTo>
                  <a:pt x="0" y="293"/>
                </a:moveTo>
                <a:lnTo>
                  <a:pt x="94" y="127"/>
                </a:lnTo>
                <a:lnTo>
                  <a:pt x="156" y="0"/>
                </a:lnTo>
              </a:path>
            </a:pathLst>
          </a:cu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26648" name="Text Box 47">
            <a:extLst>
              <a:ext uri="{FF2B5EF4-FFF2-40B4-BE49-F238E27FC236}">
                <a16:creationId xmlns:a16="http://schemas.microsoft.com/office/drawing/2014/main" id="{0CF67286-319F-822E-BA74-E8FDC31C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0"/>
            <a:ext cx="5086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The Missed Turns: Nasiriyah</a:t>
            </a: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AB41D137-2D30-27B2-0733-B0E39B437B39}"/>
              </a:ext>
            </a:extLst>
          </p:cNvPr>
          <p:cNvSpPr/>
          <p:nvPr/>
        </p:nvSpPr>
        <p:spPr>
          <a:xfrm>
            <a:off x="7162800" y="6043613"/>
            <a:ext cx="533400" cy="4572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50" name="AutoShape 23">
            <a:extLst>
              <a:ext uri="{FF2B5EF4-FFF2-40B4-BE49-F238E27FC236}">
                <a16:creationId xmlns:a16="http://schemas.microsoft.com/office/drawing/2014/main" id="{826C600D-43B4-54E2-3AB5-E2F5EB2A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4133850"/>
            <a:ext cx="1752600" cy="930275"/>
          </a:xfrm>
          <a:prstGeom prst="wedgeRectCallout">
            <a:avLst>
              <a:gd name="adj1" fmla="val -45560"/>
              <a:gd name="adj2" fmla="val 17595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000000"/>
                </a:solidFill>
                <a:latin typeface="Arial" panose="020B0604020202020204" pitchFamily="34" charset="0"/>
              </a:rPr>
              <a:t>TCP #1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Convoy passes through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23 Mar ~0100L</a:t>
            </a:r>
          </a:p>
        </p:txBody>
      </p:sp>
      <p:sp>
        <p:nvSpPr>
          <p:cNvPr id="26651" name="AutoShape 29">
            <a:extLst>
              <a:ext uri="{FF2B5EF4-FFF2-40B4-BE49-F238E27FC236}">
                <a16:creationId xmlns:a16="http://schemas.microsoft.com/office/drawing/2014/main" id="{C9D44FB8-BA67-8F95-72F5-ADCDA135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603875"/>
            <a:ext cx="971550" cy="476250"/>
          </a:xfrm>
          <a:prstGeom prst="wedgeRectCallout">
            <a:avLst>
              <a:gd name="adj1" fmla="val -122060"/>
              <a:gd name="adj2" fmla="val 79667"/>
            </a:avLst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GPS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" panose="020B0604020202020204" pitchFamily="34" charset="0"/>
              </a:rPr>
              <a:t>Waypoint</a:t>
            </a:r>
            <a:endParaRPr lang="en-US" altLang="en-US" sz="3600" b="1"/>
          </a:p>
        </p:txBody>
      </p:sp>
      <p:sp>
        <p:nvSpPr>
          <p:cNvPr id="8217" name="Freeform 34">
            <a:extLst>
              <a:ext uri="{FF2B5EF4-FFF2-40B4-BE49-F238E27FC236}">
                <a16:creationId xmlns:a16="http://schemas.microsoft.com/office/drawing/2014/main" id="{832B198B-2987-958B-333C-D84579E0AB7E}"/>
              </a:ext>
            </a:extLst>
          </p:cNvPr>
          <p:cNvSpPr>
            <a:spLocks/>
          </p:cNvSpPr>
          <p:nvPr/>
        </p:nvSpPr>
        <p:spPr bwMode="auto">
          <a:xfrm>
            <a:off x="4281488" y="1990725"/>
            <a:ext cx="3109912" cy="4257675"/>
          </a:xfrm>
          <a:custGeom>
            <a:avLst/>
            <a:gdLst>
              <a:gd name="T0" fmla="*/ 3087688 w 1945"/>
              <a:gd name="T1" fmla="*/ 4311651 h 2714"/>
              <a:gd name="T2" fmla="*/ 2833688 w 1945"/>
              <a:gd name="T3" fmla="*/ 4140138 h 2714"/>
              <a:gd name="T4" fmla="*/ 2452688 w 1945"/>
              <a:gd name="T5" fmla="*/ 3994034 h 2714"/>
              <a:gd name="T6" fmla="*/ 2097088 w 1945"/>
              <a:gd name="T7" fmla="*/ 3860635 h 2714"/>
              <a:gd name="T8" fmla="*/ 1919288 w 1945"/>
              <a:gd name="T9" fmla="*/ 3581132 h 2714"/>
              <a:gd name="T10" fmla="*/ 1849438 w 1945"/>
              <a:gd name="T11" fmla="*/ 3320686 h 2714"/>
              <a:gd name="T12" fmla="*/ 1709738 w 1945"/>
              <a:gd name="T13" fmla="*/ 3053887 h 2714"/>
              <a:gd name="T14" fmla="*/ 1525588 w 1945"/>
              <a:gd name="T15" fmla="*/ 2666395 h 2714"/>
              <a:gd name="T16" fmla="*/ 1449388 w 1945"/>
              <a:gd name="T17" fmla="*/ 2310664 h 2714"/>
              <a:gd name="T18" fmla="*/ 1316038 w 1945"/>
              <a:gd name="T19" fmla="*/ 1991459 h 2714"/>
              <a:gd name="T20" fmla="*/ 1068388 w 1945"/>
              <a:gd name="T21" fmla="*/ 1781832 h 2714"/>
              <a:gd name="T22" fmla="*/ 617538 w 1945"/>
              <a:gd name="T23" fmla="*/ 1381634 h 2714"/>
              <a:gd name="T24" fmla="*/ 300038 w 1945"/>
              <a:gd name="T25" fmla="*/ 1019551 h 2714"/>
              <a:gd name="T26" fmla="*/ 101600 w 1945"/>
              <a:gd name="T27" fmla="*/ 725755 h 2714"/>
              <a:gd name="T28" fmla="*/ 0 w 1945"/>
              <a:gd name="T29" fmla="*/ 347791 h 2714"/>
              <a:gd name="T30" fmla="*/ 0 w 1945"/>
              <a:gd name="T31" fmla="*/ 0 h 27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5"/>
              <a:gd name="T49" fmla="*/ 0 h 2714"/>
              <a:gd name="T50" fmla="*/ 1945 w 1945"/>
              <a:gd name="T51" fmla="*/ 2714 h 2714"/>
              <a:gd name="connsiteX0" fmla="*/ 10812 w 10812"/>
              <a:gd name="connsiteY0" fmla="*/ 10586 h 10586"/>
              <a:gd name="connsiteX1" fmla="*/ 9177 w 10812"/>
              <a:gd name="connsiteY1" fmla="*/ 9602 h 10586"/>
              <a:gd name="connsiteX2" fmla="*/ 7943 w 10812"/>
              <a:gd name="connsiteY2" fmla="*/ 9263 h 10586"/>
              <a:gd name="connsiteX3" fmla="*/ 6792 w 10812"/>
              <a:gd name="connsiteY3" fmla="*/ 8954 h 10586"/>
              <a:gd name="connsiteX4" fmla="*/ 6216 w 10812"/>
              <a:gd name="connsiteY4" fmla="*/ 8305 h 10586"/>
              <a:gd name="connsiteX5" fmla="*/ 5990 w 10812"/>
              <a:gd name="connsiteY5" fmla="*/ 7701 h 10586"/>
              <a:gd name="connsiteX6" fmla="*/ 5537 w 10812"/>
              <a:gd name="connsiteY6" fmla="*/ 7082 h 10586"/>
              <a:gd name="connsiteX7" fmla="*/ 4941 w 10812"/>
              <a:gd name="connsiteY7" fmla="*/ 6183 h 10586"/>
              <a:gd name="connsiteX8" fmla="*/ 4694 w 10812"/>
              <a:gd name="connsiteY8" fmla="*/ 5357 h 10586"/>
              <a:gd name="connsiteX9" fmla="*/ 4262 w 10812"/>
              <a:gd name="connsiteY9" fmla="*/ 4620 h 10586"/>
              <a:gd name="connsiteX10" fmla="*/ 3460 w 10812"/>
              <a:gd name="connsiteY10" fmla="*/ 4134 h 10586"/>
              <a:gd name="connsiteX11" fmla="*/ 2000 w 10812"/>
              <a:gd name="connsiteY11" fmla="*/ 3206 h 10586"/>
              <a:gd name="connsiteX12" fmla="*/ 972 w 10812"/>
              <a:gd name="connsiteY12" fmla="*/ 2366 h 10586"/>
              <a:gd name="connsiteX13" fmla="*/ 329 w 10812"/>
              <a:gd name="connsiteY13" fmla="*/ 1684 h 10586"/>
              <a:gd name="connsiteX14" fmla="*/ 0 w 10812"/>
              <a:gd name="connsiteY14" fmla="*/ 807 h 10586"/>
              <a:gd name="connsiteX15" fmla="*/ 0 w 10812"/>
              <a:gd name="connsiteY15" fmla="*/ 0 h 10586"/>
              <a:gd name="connsiteX0" fmla="*/ 10812 w 10812"/>
              <a:gd name="connsiteY0" fmla="*/ 10586 h 10586"/>
              <a:gd name="connsiteX1" fmla="*/ 10072 w 10812"/>
              <a:gd name="connsiteY1" fmla="*/ 9878 h 10586"/>
              <a:gd name="connsiteX2" fmla="*/ 9177 w 10812"/>
              <a:gd name="connsiteY2" fmla="*/ 9602 h 10586"/>
              <a:gd name="connsiteX3" fmla="*/ 7943 w 10812"/>
              <a:gd name="connsiteY3" fmla="*/ 9263 h 10586"/>
              <a:gd name="connsiteX4" fmla="*/ 6792 w 10812"/>
              <a:gd name="connsiteY4" fmla="*/ 8954 h 10586"/>
              <a:gd name="connsiteX5" fmla="*/ 6216 w 10812"/>
              <a:gd name="connsiteY5" fmla="*/ 8305 h 10586"/>
              <a:gd name="connsiteX6" fmla="*/ 5990 w 10812"/>
              <a:gd name="connsiteY6" fmla="*/ 7701 h 10586"/>
              <a:gd name="connsiteX7" fmla="*/ 5537 w 10812"/>
              <a:gd name="connsiteY7" fmla="*/ 7082 h 10586"/>
              <a:gd name="connsiteX8" fmla="*/ 4941 w 10812"/>
              <a:gd name="connsiteY8" fmla="*/ 6183 h 10586"/>
              <a:gd name="connsiteX9" fmla="*/ 4694 w 10812"/>
              <a:gd name="connsiteY9" fmla="*/ 5357 h 10586"/>
              <a:gd name="connsiteX10" fmla="*/ 4262 w 10812"/>
              <a:gd name="connsiteY10" fmla="*/ 4620 h 10586"/>
              <a:gd name="connsiteX11" fmla="*/ 3460 w 10812"/>
              <a:gd name="connsiteY11" fmla="*/ 4134 h 10586"/>
              <a:gd name="connsiteX12" fmla="*/ 2000 w 10812"/>
              <a:gd name="connsiteY12" fmla="*/ 3206 h 10586"/>
              <a:gd name="connsiteX13" fmla="*/ 972 w 10812"/>
              <a:gd name="connsiteY13" fmla="*/ 2366 h 10586"/>
              <a:gd name="connsiteX14" fmla="*/ 329 w 10812"/>
              <a:gd name="connsiteY14" fmla="*/ 1684 h 10586"/>
              <a:gd name="connsiteX15" fmla="*/ 0 w 10812"/>
              <a:gd name="connsiteY15" fmla="*/ 807 h 10586"/>
              <a:gd name="connsiteX16" fmla="*/ 0 w 10812"/>
              <a:gd name="connsiteY16" fmla="*/ 0 h 10586"/>
              <a:gd name="connsiteX0" fmla="*/ 10072 w 10072"/>
              <a:gd name="connsiteY0" fmla="*/ 9878 h 9878"/>
              <a:gd name="connsiteX1" fmla="*/ 9177 w 10072"/>
              <a:gd name="connsiteY1" fmla="*/ 9602 h 9878"/>
              <a:gd name="connsiteX2" fmla="*/ 7943 w 10072"/>
              <a:gd name="connsiteY2" fmla="*/ 9263 h 9878"/>
              <a:gd name="connsiteX3" fmla="*/ 6792 w 10072"/>
              <a:gd name="connsiteY3" fmla="*/ 8954 h 9878"/>
              <a:gd name="connsiteX4" fmla="*/ 6216 w 10072"/>
              <a:gd name="connsiteY4" fmla="*/ 8305 h 9878"/>
              <a:gd name="connsiteX5" fmla="*/ 5990 w 10072"/>
              <a:gd name="connsiteY5" fmla="*/ 7701 h 9878"/>
              <a:gd name="connsiteX6" fmla="*/ 5537 w 10072"/>
              <a:gd name="connsiteY6" fmla="*/ 7082 h 9878"/>
              <a:gd name="connsiteX7" fmla="*/ 4941 w 10072"/>
              <a:gd name="connsiteY7" fmla="*/ 6183 h 9878"/>
              <a:gd name="connsiteX8" fmla="*/ 4694 w 10072"/>
              <a:gd name="connsiteY8" fmla="*/ 5357 h 9878"/>
              <a:gd name="connsiteX9" fmla="*/ 4262 w 10072"/>
              <a:gd name="connsiteY9" fmla="*/ 4620 h 9878"/>
              <a:gd name="connsiteX10" fmla="*/ 3460 w 10072"/>
              <a:gd name="connsiteY10" fmla="*/ 4134 h 9878"/>
              <a:gd name="connsiteX11" fmla="*/ 2000 w 10072"/>
              <a:gd name="connsiteY11" fmla="*/ 3206 h 9878"/>
              <a:gd name="connsiteX12" fmla="*/ 972 w 10072"/>
              <a:gd name="connsiteY12" fmla="*/ 2366 h 9878"/>
              <a:gd name="connsiteX13" fmla="*/ 329 w 10072"/>
              <a:gd name="connsiteY13" fmla="*/ 1684 h 9878"/>
              <a:gd name="connsiteX14" fmla="*/ 0 w 10072"/>
              <a:gd name="connsiteY14" fmla="*/ 807 h 9878"/>
              <a:gd name="connsiteX15" fmla="*/ 0 w 10072"/>
              <a:gd name="connsiteY15" fmla="*/ 0 h 9878"/>
              <a:gd name="connsiteX0" fmla="*/ 10000 w 10000"/>
              <a:gd name="connsiteY0" fmla="*/ 10000 h 10000"/>
              <a:gd name="connsiteX1" fmla="*/ 9111 w 10000"/>
              <a:gd name="connsiteY1" fmla="*/ 9721 h 10000"/>
              <a:gd name="connsiteX2" fmla="*/ 7886 w 10000"/>
              <a:gd name="connsiteY2" fmla="*/ 9377 h 10000"/>
              <a:gd name="connsiteX3" fmla="*/ 6743 w 10000"/>
              <a:gd name="connsiteY3" fmla="*/ 9065 h 10000"/>
              <a:gd name="connsiteX4" fmla="*/ 6172 w 10000"/>
              <a:gd name="connsiteY4" fmla="*/ 8408 h 10000"/>
              <a:gd name="connsiteX5" fmla="*/ 5947 w 10000"/>
              <a:gd name="connsiteY5" fmla="*/ 7796 h 10000"/>
              <a:gd name="connsiteX6" fmla="*/ 5497 w 10000"/>
              <a:gd name="connsiteY6" fmla="*/ 7169 h 10000"/>
              <a:gd name="connsiteX7" fmla="*/ 4906 w 10000"/>
              <a:gd name="connsiteY7" fmla="*/ 6259 h 10000"/>
              <a:gd name="connsiteX8" fmla="*/ 4660 w 10000"/>
              <a:gd name="connsiteY8" fmla="*/ 5423 h 10000"/>
              <a:gd name="connsiteX9" fmla="*/ 4232 w 10000"/>
              <a:gd name="connsiteY9" fmla="*/ 4677 h 10000"/>
              <a:gd name="connsiteX10" fmla="*/ 3435 w 10000"/>
              <a:gd name="connsiteY10" fmla="*/ 4185 h 10000"/>
              <a:gd name="connsiteX11" fmla="*/ 1986 w 10000"/>
              <a:gd name="connsiteY11" fmla="*/ 3246 h 10000"/>
              <a:gd name="connsiteX12" fmla="*/ 965 w 10000"/>
              <a:gd name="connsiteY12" fmla="*/ 2395 h 10000"/>
              <a:gd name="connsiteX13" fmla="*/ 327 w 10000"/>
              <a:gd name="connsiteY13" fmla="*/ 1705 h 10000"/>
              <a:gd name="connsiteX14" fmla="*/ 0 w 10000"/>
              <a:gd name="connsiteY14" fmla="*/ 817 h 10000"/>
              <a:gd name="connsiteX15" fmla="*/ 0 w 10000"/>
              <a:gd name="connsiteY1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lnTo>
                  <a:pt x="9111" y="9721"/>
                </a:lnTo>
                <a:cubicBezTo>
                  <a:pt x="8770" y="9597"/>
                  <a:pt x="8279" y="9486"/>
                  <a:pt x="7886" y="9377"/>
                </a:cubicBezTo>
                <a:cubicBezTo>
                  <a:pt x="7494" y="9269"/>
                  <a:pt x="7029" y="9225"/>
                  <a:pt x="6743" y="9065"/>
                </a:cubicBezTo>
                <a:cubicBezTo>
                  <a:pt x="6458" y="8904"/>
                  <a:pt x="6305" y="8620"/>
                  <a:pt x="6172" y="8408"/>
                </a:cubicBezTo>
                <a:lnTo>
                  <a:pt x="5947" y="7796"/>
                </a:lnTo>
                <a:cubicBezTo>
                  <a:pt x="5835" y="7591"/>
                  <a:pt x="5671" y="7427"/>
                  <a:pt x="5497" y="7169"/>
                </a:cubicBezTo>
                <a:lnTo>
                  <a:pt x="4906" y="6259"/>
                </a:lnTo>
                <a:lnTo>
                  <a:pt x="4660" y="5423"/>
                </a:lnTo>
                <a:lnTo>
                  <a:pt x="4232" y="4677"/>
                </a:lnTo>
                <a:cubicBezTo>
                  <a:pt x="4028" y="4473"/>
                  <a:pt x="3808" y="4424"/>
                  <a:pt x="3435" y="4185"/>
                </a:cubicBezTo>
                <a:lnTo>
                  <a:pt x="1986" y="3246"/>
                </a:lnTo>
                <a:lnTo>
                  <a:pt x="965" y="2395"/>
                </a:lnTo>
                <a:cubicBezTo>
                  <a:pt x="689" y="2137"/>
                  <a:pt x="485" y="1966"/>
                  <a:pt x="327" y="1705"/>
                </a:cubicBezTo>
                <a:cubicBezTo>
                  <a:pt x="169" y="1444"/>
                  <a:pt x="57" y="1100"/>
                  <a:pt x="0" y="817"/>
                </a:cubicBezTo>
                <a:lnTo>
                  <a:pt x="0" y="0"/>
                </a:lnTo>
              </a:path>
            </a:pathLst>
          </a:cu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8218" name="Freeform 35">
            <a:extLst>
              <a:ext uri="{FF2B5EF4-FFF2-40B4-BE49-F238E27FC236}">
                <a16:creationId xmlns:a16="http://schemas.microsoft.com/office/drawing/2014/main" id="{5BDB2466-043C-C302-FB63-57B28FCA9AF6}"/>
              </a:ext>
            </a:extLst>
          </p:cNvPr>
          <p:cNvSpPr>
            <a:spLocks/>
          </p:cNvSpPr>
          <p:nvPr/>
        </p:nvSpPr>
        <p:spPr bwMode="auto">
          <a:xfrm>
            <a:off x="6923088" y="6248400"/>
            <a:ext cx="800100" cy="576263"/>
          </a:xfrm>
          <a:custGeom>
            <a:avLst/>
            <a:gdLst>
              <a:gd name="T0" fmla="*/ 0 w 303"/>
              <a:gd name="T1" fmla="*/ 175794 h 326"/>
              <a:gd name="T2" fmla="*/ 846688 w 303"/>
              <a:gd name="T3" fmla="*/ 0 h 326"/>
              <a:gd name="T4" fmla="*/ 0 60000 65536"/>
              <a:gd name="T5" fmla="*/ 0 60000 65536"/>
              <a:gd name="T6" fmla="*/ 0 w 303"/>
              <a:gd name="T7" fmla="*/ 0 h 326"/>
              <a:gd name="T8" fmla="*/ 303 w 303"/>
              <a:gd name="T9" fmla="*/ 326 h 326"/>
              <a:gd name="connsiteX0" fmla="*/ 0 w 10000"/>
              <a:gd name="connsiteY0" fmla="*/ 10000 h 10000"/>
              <a:gd name="connsiteX1" fmla="*/ 8532 w 10000"/>
              <a:gd name="connsiteY1" fmla="*/ 3526 h 10000"/>
              <a:gd name="connsiteX2" fmla="*/ 10000 w 10000"/>
              <a:gd name="connsiteY2" fmla="*/ 0 h 10000"/>
              <a:gd name="connsiteX0" fmla="*/ 0 w 8532"/>
              <a:gd name="connsiteY0" fmla="*/ 16579 h 16579"/>
              <a:gd name="connsiteX1" fmla="*/ 8532 w 8532"/>
              <a:gd name="connsiteY1" fmla="*/ 10105 h 16579"/>
              <a:gd name="connsiteX2" fmla="*/ 8532 w 8532"/>
              <a:gd name="connsiteY2" fmla="*/ 0 h 16579"/>
              <a:gd name="connsiteX0" fmla="*/ 0 w 10000"/>
              <a:gd name="connsiteY0" fmla="*/ 10000 h 10000"/>
              <a:gd name="connsiteX1" fmla="*/ 10000 w 10000"/>
              <a:gd name="connsiteY1" fmla="*/ 6095 h 10000"/>
              <a:gd name="connsiteX2" fmla="*/ 10000 w 10000"/>
              <a:gd name="connsiteY2" fmla="*/ 0 h 10000"/>
              <a:gd name="connsiteX0" fmla="*/ 0 w 12799"/>
              <a:gd name="connsiteY0" fmla="*/ 10000 h 10000"/>
              <a:gd name="connsiteX1" fmla="*/ 12799 w 12799"/>
              <a:gd name="connsiteY1" fmla="*/ 4571 h 10000"/>
              <a:gd name="connsiteX2" fmla="*/ 10000 w 12799"/>
              <a:gd name="connsiteY2" fmla="*/ 0 h 10000"/>
              <a:gd name="connsiteX0" fmla="*/ 0 w 12799"/>
              <a:gd name="connsiteY0" fmla="*/ 11524 h 11524"/>
              <a:gd name="connsiteX1" fmla="*/ 12799 w 12799"/>
              <a:gd name="connsiteY1" fmla="*/ 6095 h 11524"/>
              <a:gd name="connsiteX2" fmla="*/ 8601 w 12799"/>
              <a:gd name="connsiteY2" fmla="*/ 0 h 11524"/>
              <a:gd name="connsiteX0" fmla="*/ 0 w 14684"/>
              <a:gd name="connsiteY0" fmla="*/ 11524 h 11524"/>
              <a:gd name="connsiteX1" fmla="*/ 14684 w 14684"/>
              <a:gd name="connsiteY1" fmla="*/ 7961 h 11524"/>
              <a:gd name="connsiteX2" fmla="*/ 8601 w 14684"/>
              <a:gd name="connsiteY2" fmla="*/ 0 h 1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4" h="11524">
                <a:moveTo>
                  <a:pt x="0" y="11524"/>
                </a:moveTo>
                <a:lnTo>
                  <a:pt x="14684" y="7961"/>
                </a:lnTo>
                <a:cubicBezTo>
                  <a:pt x="13285" y="5929"/>
                  <a:pt x="10000" y="2032"/>
                  <a:pt x="8601" y="0"/>
                </a:cubicBezTo>
              </a:path>
            </a:pathLst>
          </a:cu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26" charset="0"/>
            </a:endParaRPr>
          </a:p>
        </p:txBody>
      </p:sp>
      <p:sp>
        <p:nvSpPr>
          <p:cNvPr id="26654" name="Oval 18">
            <a:extLst>
              <a:ext uri="{FF2B5EF4-FFF2-40B4-BE49-F238E27FC236}">
                <a16:creationId xmlns:a16="http://schemas.microsoft.com/office/drawing/2014/main" id="{D0FFD975-732B-4BAE-D65E-9FA44066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295400"/>
            <a:ext cx="457200" cy="4556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77A422-761E-0F36-B31F-3F8BA9214A73}"/>
              </a:ext>
            </a:extLst>
          </p:cNvPr>
          <p:cNvSpPr/>
          <p:nvPr/>
        </p:nvSpPr>
        <p:spPr>
          <a:xfrm>
            <a:off x="15875" y="3944938"/>
            <a:ext cx="1595438" cy="136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18E029-73B5-D623-3E0F-C1306AC84C8D}"/>
              </a:ext>
            </a:extLst>
          </p:cNvPr>
          <p:cNvCxnSpPr/>
          <p:nvPr/>
        </p:nvCxnSpPr>
        <p:spPr>
          <a:xfrm>
            <a:off x="627063" y="2579688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C4DE6D-F9F9-088C-D8D5-DBC94EE04DDE}"/>
              </a:ext>
            </a:extLst>
          </p:cNvPr>
          <p:cNvCxnSpPr/>
          <p:nvPr/>
        </p:nvCxnSpPr>
        <p:spPr>
          <a:xfrm>
            <a:off x="627063" y="3948113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7334F5-EB01-514E-E408-0F66C99F557E}"/>
              </a:ext>
            </a:extLst>
          </p:cNvPr>
          <p:cNvCxnSpPr/>
          <p:nvPr/>
        </p:nvCxnSpPr>
        <p:spPr>
          <a:xfrm>
            <a:off x="627063" y="5314950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165E28-21B7-91BB-9EFE-264C3C9BA55A}"/>
              </a:ext>
            </a:extLst>
          </p:cNvPr>
          <p:cNvCxnSpPr/>
          <p:nvPr/>
        </p:nvCxnSpPr>
        <p:spPr>
          <a:xfrm>
            <a:off x="627063" y="6683375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0ECE18B-01CC-129C-E0F1-A9A04B078851}"/>
              </a:ext>
            </a:extLst>
          </p:cNvPr>
          <p:cNvCxnSpPr/>
          <p:nvPr/>
        </p:nvCxnSpPr>
        <p:spPr>
          <a:xfrm>
            <a:off x="708025" y="5999163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522264-881F-E668-D723-4C3ECDE77247}"/>
              </a:ext>
            </a:extLst>
          </p:cNvPr>
          <p:cNvCxnSpPr/>
          <p:nvPr/>
        </p:nvCxnSpPr>
        <p:spPr>
          <a:xfrm>
            <a:off x="708025" y="4630738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6D2B03C-24CE-3EF7-8E26-1E76CA4EB461}"/>
              </a:ext>
            </a:extLst>
          </p:cNvPr>
          <p:cNvCxnSpPr/>
          <p:nvPr/>
        </p:nvCxnSpPr>
        <p:spPr>
          <a:xfrm>
            <a:off x="708025" y="3263900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6831DAD-3BD9-DE9D-9BCC-6661B913BBE0}"/>
              </a:ext>
            </a:extLst>
          </p:cNvPr>
          <p:cNvCxnSpPr/>
          <p:nvPr/>
        </p:nvCxnSpPr>
        <p:spPr>
          <a:xfrm>
            <a:off x="708025" y="5657850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21101E-0980-00F0-25BE-B1222282D4F8}"/>
              </a:ext>
            </a:extLst>
          </p:cNvPr>
          <p:cNvCxnSpPr/>
          <p:nvPr/>
        </p:nvCxnSpPr>
        <p:spPr>
          <a:xfrm>
            <a:off x="708025" y="6340475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84B602-8194-D336-DDDB-14C58859101A}"/>
              </a:ext>
            </a:extLst>
          </p:cNvPr>
          <p:cNvCxnSpPr/>
          <p:nvPr/>
        </p:nvCxnSpPr>
        <p:spPr>
          <a:xfrm>
            <a:off x="708025" y="497363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0858A4-7D66-0973-837F-D4D7823213A0}"/>
              </a:ext>
            </a:extLst>
          </p:cNvPr>
          <p:cNvCxnSpPr/>
          <p:nvPr/>
        </p:nvCxnSpPr>
        <p:spPr>
          <a:xfrm>
            <a:off x="708025" y="4289425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48873A-B53C-1A0D-9349-3699DCFA521A}"/>
              </a:ext>
            </a:extLst>
          </p:cNvPr>
          <p:cNvCxnSpPr/>
          <p:nvPr/>
        </p:nvCxnSpPr>
        <p:spPr>
          <a:xfrm>
            <a:off x="708025" y="3605213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B1AE834-766E-FFE7-F093-B364458329E6}"/>
              </a:ext>
            </a:extLst>
          </p:cNvPr>
          <p:cNvCxnSpPr/>
          <p:nvPr/>
        </p:nvCxnSpPr>
        <p:spPr>
          <a:xfrm>
            <a:off x="708025" y="292258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9" name="TextBox 59">
            <a:extLst>
              <a:ext uri="{FF2B5EF4-FFF2-40B4-BE49-F238E27FC236}">
                <a16:creationId xmlns:a16="http://schemas.microsoft.com/office/drawing/2014/main" id="{703FE4A9-4BDF-34ED-91A2-410F973D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9925"/>
            <a:ext cx="59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20</a:t>
            </a:r>
            <a:r>
              <a:rPr lang="en-US" altLang="en-US" sz="2000" b="1" baseline="30000">
                <a:solidFill>
                  <a:srgbClr val="C00000"/>
                </a:solidFill>
              </a:rPr>
              <a:t>th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6670" name="TextBox 60">
            <a:extLst>
              <a:ext uri="{FF2B5EF4-FFF2-40B4-BE49-F238E27FC236}">
                <a16:creationId xmlns:a16="http://schemas.microsoft.com/office/drawing/2014/main" id="{C5423568-6269-FAA1-C151-E7B92D5E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56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21</a:t>
            </a:r>
            <a:r>
              <a:rPr lang="en-US" altLang="en-US" sz="2000" b="1" baseline="30000">
                <a:solidFill>
                  <a:srgbClr val="C00000"/>
                </a:solidFill>
              </a:rPr>
              <a:t>st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6671" name="TextBox 61">
            <a:extLst>
              <a:ext uri="{FF2B5EF4-FFF2-40B4-BE49-F238E27FC236}">
                <a16:creationId xmlns:a16="http://schemas.microsoft.com/office/drawing/2014/main" id="{6B01381F-1EE5-7989-8DF0-E98C23117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86100"/>
            <a:ext cx="63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22</a:t>
            </a:r>
            <a:r>
              <a:rPr lang="en-US" altLang="en-US" sz="2000" b="1" baseline="30000">
                <a:solidFill>
                  <a:srgbClr val="C00000"/>
                </a:solidFill>
              </a:rPr>
              <a:t>nd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CD43C7-30F5-5A88-FE5B-D34835AA1A52}"/>
              </a:ext>
            </a:extLst>
          </p:cNvPr>
          <p:cNvCxnSpPr/>
          <p:nvPr/>
        </p:nvCxnSpPr>
        <p:spPr>
          <a:xfrm rot="16200000" flipH="1">
            <a:off x="-1552575" y="4273551"/>
            <a:ext cx="4789487" cy="17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3" name="TextBox 63">
            <a:extLst>
              <a:ext uri="{FF2B5EF4-FFF2-40B4-BE49-F238E27FC236}">
                <a16:creationId xmlns:a16="http://schemas.microsoft.com/office/drawing/2014/main" id="{08D42834-88B2-3CFF-2E80-1E7E34E9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6213475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6674" name="TextBox 64">
            <a:extLst>
              <a:ext uri="{FF2B5EF4-FFF2-40B4-BE49-F238E27FC236}">
                <a16:creationId xmlns:a16="http://schemas.microsoft.com/office/drawing/2014/main" id="{7EABBA25-20FA-56C1-A9DF-A459D479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837113"/>
            <a:ext cx="260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6675" name="TextBox 65">
            <a:extLst>
              <a:ext uri="{FF2B5EF4-FFF2-40B4-BE49-F238E27FC236}">
                <a16:creationId xmlns:a16="http://schemas.microsoft.com/office/drawing/2014/main" id="{35F94E58-792D-9B85-0E0F-D7651539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460750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6676" name="TextBox 66">
            <a:extLst>
              <a:ext uri="{FF2B5EF4-FFF2-40B4-BE49-F238E27FC236}">
                <a16:creationId xmlns:a16="http://schemas.microsoft.com/office/drawing/2014/main" id="{80157810-A122-8E54-3A01-ED7A4E12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878513"/>
            <a:ext cx="338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6677" name="TextBox 67">
            <a:extLst>
              <a:ext uri="{FF2B5EF4-FFF2-40B4-BE49-F238E27FC236}">
                <a16:creationId xmlns:a16="http://schemas.microsoft.com/office/drawing/2014/main" id="{3DBDE9A7-E69E-75BD-4853-42FD820C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514850"/>
            <a:ext cx="338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6678" name="TextBox 68">
            <a:extLst>
              <a:ext uri="{FF2B5EF4-FFF2-40B4-BE49-F238E27FC236}">
                <a16:creationId xmlns:a16="http://schemas.microsoft.com/office/drawing/2014/main" id="{E5A34A65-D134-491A-8247-EC35D001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152775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26679" name="TextBox 69">
            <a:extLst>
              <a:ext uri="{FF2B5EF4-FFF2-40B4-BE49-F238E27FC236}">
                <a16:creationId xmlns:a16="http://schemas.microsoft.com/office/drawing/2014/main" id="{DD3A076C-7CBB-BE91-9FB5-9292BC68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519738"/>
            <a:ext cx="338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sp>
        <p:nvSpPr>
          <p:cNvPr id="26680" name="TextBox 70">
            <a:extLst>
              <a:ext uri="{FF2B5EF4-FFF2-40B4-BE49-F238E27FC236}">
                <a16:creationId xmlns:a16="http://schemas.microsoft.com/office/drawing/2014/main" id="{4C17AFAF-7CA2-046F-2D9F-C307E754F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106863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sp>
        <p:nvSpPr>
          <p:cNvPr id="26681" name="TextBox 71">
            <a:extLst>
              <a:ext uri="{FF2B5EF4-FFF2-40B4-BE49-F238E27FC236}">
                <a16:creationId xmlns:a16="http://schemas.microsoft.com/office/drawing/2014/main" id="{E5CF10AC-98A1-BC41-5500-219DDD43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275590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18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DF4EFF-3B0B-C9E9-B014-91692C1AB41A}"/>
              </a:ext>
            </a:extLst>
          </p:cNvPr>
          <p:cNvCxnSpPr/>
          <p:nvPr/>
        </p:nvCxnSpPr>
        <p:spPr>
          <a:xfrm>
            <a:off x="793750" y="63976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014BFDB-59AC-4CE0-1F2F-42C24AC1DB3E}"/>
              </a:ext>
            </a:extLst>
          </p:cNvPr>
          <p:cNvCxnSpPr/>
          <p:nvPr/>
        </p:nvCxnSpPr>
        <p:spPr>
          <a:xfrm>
            <a:off x="793750" y="65119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3163ECB-ACE1-340E-1D66-595D45348DA3}"/>
              </a:ext>
            </a:extLst>
          </p:cNvPr>
          <p:cNvCxnSpPr/>
          <p:nvPr/>
        </p:nvCxnSpPr>
        <p:spPr>
          <a:xfrm>
            <a:off x="793750" y="65690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7DCE2CA-EC8A-377F-F081-1AC6ED04D645}"/>
              </a:ext>
            </a:extLst>
          </p:cNvPr>
          <p:cNvCxnSpPr/>
          <p:nvPr/>
        </p:nvCxnSpPr>
        <p:spPr>
          <a:xfrm>
            <a:off x="793750" y="66262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18AE555-CA14-E1B3-AA7B-ED3B32C12738}"/>
              </a:ext>
            </a:extLst>
          </p:cNvPr>
          <p:cNvCxnSpPr/>
          <p:nvPr/>
        </p:nvCxnSpPr>
        <p:spPr>
          <a:xfrm>
            <a:off x="793750" y="64547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EEFAF68-C6F3-9FD0-707C-7B1BDF1FEAE3}"/>
              </a:ext>
            </a:extLst>
          </p:cNvPr>
          <p:cNvCxnSpPr/>
          <p:nvPr/>
        </p:nvCxnSpPr>
        <p:spPr>
          <a:xfrm>
            <a:off x="793750" y="60563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9E31D9-DBC9-0CC8-BCE2-35E6107FF8B0}"/>
              </a:ext>
            </a:extLst>
          </p:cNvPr>
          <p:cNvCxnSpPr/>
          <p:nvPr/>
        </p:nvCxnSpPr>
        <p:spPr>
          <a:xfrm>
            <a:off x="793750" y="61706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0DD727-B5E1-D6A7-86FA-3C810E4130D5}"/>
              </a:ext>
            </a:extLst>
          </p:cNvPr>
          <p:cNvCxnSpPr/>
          <p:nvPr/>
        </p:nvCxnSpPr>
        <p:spPr>
          <a:xfrm>
            <a:off x="793750" y="62261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81C5EA2-40AC-495E-2675-DF777DCA46CA}"/>
              </a:ext>
            </a:extLst>
          </p:cNvPr>
          <p:cNvCxnSpPr/>
          <p:nvPr/>
        </p:nvCxnSpPr>
        <p:spPr>
          <a:xfrm>
            <a:off x="793750" y="62833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4915A29-E1FB-DE6C-B0D6-B2F94932CBC9}"/>
              </a:ext>
            </a:extLst>
          </p:cNvPr>
          <p:cNvCxnSpPr/>
          <p:nvPr/>
        </p:nvCxnSpPr>
        <p:spPr>
          <a:xfrm>
            <a:off x="793750" y="61134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1EDE0E8-C37E-BFA3-E08F-1BC93F6D824A}"/>
              </a:ext>
            </a:extLst>
          </p:cNvPr>
          <p:cNvCxnSpPr/>
          <p:nvPr/>
        </p:nvCxnSpPr>
        <p:spPr>
          <a:xfrm>
            <a:off x="793750" y="57134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B0FA33B-E319-A635-4DBF-8FA8046A397F}"/>
              </a:ext>
            </a:extLst>
          </p:cNvPr>
          <p:cNvCxnSpPr/>
          <p:nvPr/>
        </p:nvCxnSpPr>
        <p:spPr>
          <a:xfrm>
            <a:off x="793750" y="58277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56DAEA-C52A-4767-41BE-D09A42C27000}"/>
              </a:ext>
            </a:extLst>
          </p:cNvPr>
          <p:cNvCxnSpPr/>
          <p:nvPr/>
        </p:nvCxnSpPr>
        <p:spPr>
          <a:xfrm>
            <a:off x="793750" y="58848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C43BC63-34AA-433E-4E34-17A0C18F8BDF}"/>
              </a:ext>
            </a:extLst>
          </p:cNvPr>
          <p:cNvCxnSpPr/>
          <p:nvPr/>
        </p:nvCxnSpPr>
        <p:spPr>
          <a:xfrm>
            <a:off x="793750" y="59420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336A9BC-656D-1D7D-F079-52E970E6B6E8}"/>
              </a:ext>
            </a:extLst>
          </p:cNvPr>
          <p:cNvCxnSpPr/>
          <p:nvPr/>
        </p:nvCxnSpPr>
        <p:spPr>
          <a:xfrm>
            <a:off x="793750" y="57705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6E7DBE5-2637-0226-B94E-56ABD2E6F7BB}"/>
              </a:ext>
            </a:extLst>
          </p:cNvPr>
          <p:cNvCxnSpPr/>
          <p:nvPr/>
        </p:nvCxnSpPr>
        <p:spPr>
          <a:xfrm>
            <a:off x="793750" y="53721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03F176E-5846-417B-0ABC-79291AD0CFBD}"/>
              </a:ext>
            </a:extLst>
          </p:cNvPr>
          <p:cNvCxnSpPr/>
          <p:nvPr/>
        </p:nvCxnSpPr>
        <p:spPr>
          <a:xfrm>
            <a:off x="793750" y="54864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C5547BE-650D-B94C-C1C0-C3035D1D9BCF}"/>
              </a:ext>
            </a:extLst>
          </p:cNvPr>
          <p:cNvCxnSpPr/>
          <p:nvPr/>
        </p:nvCxnSpPr>
        <p:spPr>
          <a:xfrm>
            <a:off x="793750" y="55435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C374720-E248-D372-CFB4-8DE640A3750B}"/>
              </a:ext>
            </a:extLst>
          </p:cNvPr>
          <p:cNvCxnSpPr/>
          <p:nvPr/>
        </p:nvCxnSpPr>
        <p:spPr>
          <a:xfrm>
            <a:off x="793750" y="56007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6B7A051-3765-238B-8CE6-BEADEA7A0013}"/>
              </a:ext>
            </a:extLst>
          </p:cNvPr>
          <p:cNvCxnSpPr/>
          <p:nvPr/>
        </p:nvCxnSpPr>
        <p:spPr>
          <a:xfrm>
            <a:off x="793750" y="54292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370EFC-7BE9-F9E9-046D-94AA685A88FA}"/>
              </a:ext>
            </a:extLst>
          </p:cNvPr>
          <p:cNvCxnSpPr/>
          <p:nvPr/>
        </p:nvCxnSpPr>
        <p:spPr>
          <a:xfrm>
            <a:off x="793750" y="50307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3AB034A-D23E-54A0-53F9-8C676B629C42}"/>
              </a:ext>
            </a:extLst>
          </p:cNvPr>
          <p:cNvCxnSpPr/>
          <p:nvPr/>
        </p:nvCxnSpPr>
        <p:spPr>
          <a:xfrm>
            <a:off x="793750" y="51435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400E1B-22AA-F006-8964-0196B575538B}"/>
              </a:ext>
            </a:extLst>
          </p:cNvPr>
          <p:cNvCxnSpPr/>
          <p:nvPr/>
        </p:nvCxnSpPr>
        <p:spPr>
          <a:xfrm>
            <a:off x="793750" y="52006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4823F5D-3F20-B54A-6F8D-DA157D8429DE}"/>
              </a:ext>
            </a:extLst>
          </p:cNvPr>
          <p:cNvCxnSpPr/>
          <p:nvPr/>
        </p:nvCxnSpPr>
        <p:spPr>
          <a:xfrm>
            <a:off x="793750" y="52578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A42D771-1F16-9729-EFDC-C88AAED70194}"/>
              </a:ext>
            </a:extLst>
          </p:cNvPr>
          <p:cNvCxnSpPr/>
          <p:nvPr/>
        </p:nvCxnSpPr>
        <p:spPr>
          <a:xfrm>
            <a:off x="793750" y="50879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CD001B5-628E-89D9-CE6C-2DA8A7386323}"/>
              </a:ext>
            </a:extLst>
          </p:cNvPr>
          <p:cNvCxnSpPr/>
          <p:nvPr/>
        </p:nvCxnSpPr>
        <p:spPr>
          <a:xfrm>
            <a:off x="793750" y="46878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6097E94-46A2-CB71-DA8F-B29C6BE8737D}"/>
              </a:ext>
            </a:extLst>
          </p:cNvPr>
          <p:cNvCxnSpPr/>
          <p:nvPr/>
        </p:nvCxnSpPr>
        <p:spPr>
          <a:xfrm>
            <a:off x="793750" y="48021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5D1C093-BFF6-9B75-1D11-28AA4F3801C1}"/>
              </a:ext>
            </a:extLst>
          </p:cNvPr>
          <p:cNvCxnSpPr/>
          <p:nvPr/>
        </p:nvCxnSpPr>
        <p:spPr>
          <a:xfrm>
            <a:off x="793750" y="48593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0BA7C8C-C9A8-2B11-B553-0C9B33988150}"/>
              </a:ext>
            </a:extLst>
          </p:cNvPr>
          <p:cNvCxnSpPr/>
          <p:nvPr/>
        </p:nvCxnSpPr>
        <p:spPr>
          <a:xfrm>
            <a:off x="793750" y="49164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50DF640-D1F8-D361-565E-40E20413B886}"/>
              </a:ext>
            </a:extLst>
          </p:cNvPr>
          <p:cNvCxnSpPr/>
          <p:nvPr/>
        </p:nvCxnSpPr>
        <p:spPr>
          <a:xfrm>
            <a:off x="793750" y="47450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3FC464D-CB4D-7004-50E8-51F6AC45F654}"/>
              </a:ext>
            </a:extLst>
          </p:cNvPr>
          <p:cNvCxnSpPr/>
          <p:nvPr/>
        </p:nvCxnSpPr>
        <p:spPr>
          <a:xfrm>
            <a:off x="793750" y="43465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0AA39FF-E830-96FA-2841-57043D796E83}"/>
              </a:ext>
            </a:extLst>
          </p:cNvPr>
          <p:cNvCxnSpPr/>
          <p:nvPr/>
        </p:nvCxnSpPr>
        <p:spPr>
          <a:xfrm>
            <a:off x="793750" y="44608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D14B50B-A4EA-2FB1-B659-1231A9EBFC60}"/>
              </a:ext>
            </a:extLst>
          </p:cNvPr>
          <p:cNvCxnSpPr/>
          <p:nvPr/>
        </p:nvCxnSpPr>
        <p:spPr>
          <a:xfrm>
            <a:off x="793750" y="45180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5E478B-5AE0-68F3-00D8-9BE4673A7EF6}"/>
              </a:ext>
            </a:extLst>
          </p:cNvPr>
          <p:cNvCxnSpPr/>
          <p:nvPr/>
        </p:nvCxnSpPr>
        <p:spPr>
          <a:xfrm>
            <a:off x="793750" y="45751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3F8A224-7412-8EA2-A097-AE02FCB4E4C4}"/>
              </a:ext>
            </a:extLst>
          </p:cNvPr>
          <p:cNvCxnSpPr/>
          <p:nvPr/>
        </p:nvCxnSpPr>
        <p:spPr>
          <a:xfrm>
            <a:off x="793750" y="44037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9FA9A74-F3F2-CB04-93C1-141A313527E5}"/>
              </a:ext>
            </a:extLst>
          </p:cNvPr>
          <p:cNvCxnSpPr/>
          <p:nvPr/>
        </p:nvCxnSpPr>
        <p:spPr>
          <a:xfrm>
            <a:off x="793750" y="40052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EAC612D-DA89-8D27-E757-238DBE387807}"/>
              </a:ext>
            </a:extLst>
          </p:cNvPr>
          <p:cNvCxnSpPr/>
          <p:nvPr/>
        </p:nvCxnSpPr>
        <p:spPr>
          <a:xfrm>
            <a:off x="793750" y="41179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240E68A-9085-2425-1284-046CF013B2CB}"/>
              </a:ext>
            </a:extLst>
          </p:cNvPr>
          <p:cNvCxnSpPr/>
          <p:nvPr/>
        </p:nvCxnSpPr>
        <p:spPr>
          <a:xfrm>
            <a:off x="793750" y="41751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84BFC13-1432-FCB0-F5B3-CFAB727B47B8}"/>
              </a:ext>
            </a:extLst>
          </p:cNvPr>
          <p:cNvCxnSpPr/>
          <p:nvPr/>
        </p:nvCxnSpPr>
        <p:spPr>
          <a:xfrm>
            <a:off x="793750" y="42322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6AD15AF-ECEA-0232-7DA9-BF87CCD99886}"/>
              </a:ext>
            </a:extLst>
          </p:cNvPr>
          <p:cNvCxnSpPr/>
          <p:nvPr/>
        </p:nvCxnSpPr>
        <p:spPr>
          <a:xfrm>
            <a:off x="793750" y="40624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33A0170-31E5-E59B-37B3-587AA946154B}"/>
              </a:ext>
            </a:extLst>
          </p:cNvPr>
          <p:cNvCxnSpPr/>
          <p:nvPr/>
        </p:nvCxnSpPr>
        <p:spPr>
          <a:xfrm>
            <a:off x="793750" y="36623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0051F76-6A21-DA79-989D-23A7112D2F02}"/>
              </a:ext>
            </a:extLst>
          </p:cNvPr>
          <p:cNvCxnSpPr/>
          <p:nvPr/>
        </p:nvCxnSpPr>
        <p:spPr>
          <a:xfrm>
            <a:off x="793750" y="37766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0EAB020-4B66-61DF-446C-0811CA312F30}"/>
              </a:ext>
            </a:extLst>
          </p:cNvPr>
          <p:cNvCxnSpPr/>
          <p:nvPr/>
        </p:nvCxnSpPr>
        <p:spPr>
          <a:xfrm>
            <a:off x="793750" y="38338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C19E392-C500-7C9F-4CD0-A63765C553F2}"/>
              </a:ext>
            </a:extLst>
          </p:cNvPr>
          <p:cNvCxnSpPr/>
          <p:nvPr/>
        </p:nvCxnSpPr>
        <p:spPr>
          <a:xfrm>
            <a:off x="793750" y="389096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77594-7D3D-C398-9BEB-7330774DD527}"/>
              </a:ext>
            </a:extLst>
          </p:cNvPr>
          <p:cNvCxnSpPr/>
          <p:nvPr/>
        </p:nvCxnSpPr>
        <p:spPr>
          <a:xfrm>
            <a:off x="793750" y="3719513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11B12E3-5BDE-9400-CD8F-CD018981C551}"/>
              </a:ext>
            </a:extLst>
          </p:cNvPr>
          <p:cNvCxnSpPr/>
          <p:nvPr/>
        </p:nvCxnSpPr>
        <p:spPr>
          <a:xfrm>
            <a:off x="793750" y="33210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C4CBBC9-93F5-E564-F0C9-1581C1A9016E}"/>
              </a:ext>
            </a:extLst>
          </p:cNvPr>
          <p:cNvCxnSpPr/>
          <p:nvPr/>
        </p:nvCxnSpPr>
        <p:spPr>
          <a:xfrm>
            <a:off x="793750" y="34353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F9D285C-7B02-BD82-0C88-8356FCC19642}"/>
              </a:ext>
            </a:extLst>
          </p:cNvPr>
          <p:cNvCxnSpPr/>
          <p:nvPr/>
        </p:nvCxnSpPr>
        <p:spPr>
          <a:xfrm>
            <a:off x="793750" y="34925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F69D1A6-EA5B-D6D8-FE60-F4C54E861930}"/>
              </a:ext>
            </a:extLst>
          </p:cNvPr>
          <p:cNvCxnSpPr/>
          <p:nvPr/>
        </p:nvCxnSpPr>
        <p:spPr>
          <a:xfrm>
            <a:off x="793750" y="35496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F36480C-E282-ACBA-ABA0-B6D849C003A2}"/>
              </a:ext>
            </a:extLst>
          </p:cNvPr>
          <p:cNvCxnSpPr/>
          <p:nvPr/>
        </p:nvCxnSpPr>
        <p:spPr>
          <a:xfrm>
            <a:off x="793750" y="33782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484FED6-7908-5729-2667-7A1E369E77F5}"/>
              </a:ext>
            </a:extLst>
          </p:cNvPr>
          <p:cNvCxnSpPr/>
          <p:nvPr/>
        </p:nvCxnSpPr>
        <p:spPr>
          <a:xfrm>
            <a:off x="793750" y="29797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70EFA2-22D5-A4CE-BDDC-D6599D858454}"/>
              </a:ext>
            </a:extLst>
          </p:cNvPr>
          <p:cNvCxnSpPr/>
          <p:nvPr/>
        </p:nvCxnSpPr>
        <p:spPr>
          <a:xfrm>
            <a:off x="793750" y="30924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3431E56-F81F-CC4D-8290-D78DF65D7901}"/>
              </a:ext>
            </a:extLst>
          </p:cNvPr>
          <p:cNvCxnSpPr/>
          <p:nvPr/>
        </p:nvCxnSpPr>
        <p:spPr>
          <a:xfrm>
            <a:off x="793750" y="314960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277F695-80F5-3B08-D83B-B28697703E70}"/>
              </a:ext>
            </a:extLst>
          </p:cNvPr>
          <p:cNvCxnSpPr/>
          <p:nvPr/>
        </p:nvCxnSpPr>
        <p:spPr>
          <a:xfrm>
            <a:off x="793750" y="3206750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41EF453-B8A6-883B-5E4A-6DC3D7DCA714}"/>
              </a:ext>
            </a:extLst>
          </p:cNvPr>
          <p:cNvCxnSpPr/>
          <p:nvPr/>
        </p:nvCxnSpPr>
        <p:spPr>
          <a:xfrm>
            <a:off x="793750" y="30368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8B1E11D-6CC4-6F54-79B1-171CF997BCD0}"/>
              </a:ext>
            </a:extLst>
          </p:cNvPr>
          <p:cNvCxnSpPr/>
          <p:nvPr/>
        </p:nvCxnSpPr>
        <p:spPr>
          <a:xfrm>
            <a:off x="793750" y="26368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B67ED57-E484-8464-17D5-005C98559104}"/>
              </a:ext>
            </a:extLst>
          </p:cNvPr>
          <p:cNvCxnSpPr/>
          <p:nvPr/>
        </p:nvCxnSpPr>
        <p:spPr>
          <a:xfrm>
            <a:off x="793750" y="27511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20BAC0C-F7B8-B6E7-9043-898EFCD9EFD7}"/>
              </a:ext>
            </a:extLst>
          </p:cNvPr>
          <p:cNvCxnSpPr/>
          <p:nvPr/>
        </p:nvCxnSpPr>
        <p:spPr>
          <a:xfrm>
            <a:off x="793750" y="28082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2AF0C7C-6CA6-AC5A-9009-6BCFB512381F}"/>
              </a:ext>
            </a:extLst>
          </p:cNvPr>
          <p:cNvCxnSpPr/>
          <p:nvPr/>
        </p:nvCxnSpPr>
        <p:spPr>
          <a:xfrm>
            <a:off x="793750" y="28654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C778138-FC23-0A8D-D8F7-C8168DE98C41}"/>
              </a:ext>
            </a:extLst>
          </p:cNvPr>
          <p:cNvCxnSpPr/>
          <p:nvPr/>
        </p:nvCxnSpPr>
        <p:spPr>
          <a:xfrm>
            <a:off x="793750" y="26939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74867C5-8699-534A-E563-C0181DC638D5}"/>
              </a:ext>
            </a:extLst>
          </p:cNvPr>
          <p:cNvSpPr/>
          <p:nvPr/>
        </p:nvSpPr>
        <p:spPr>
          <a:xfrm>
            <a:off x="1173163" y="5492750"/>
            <a:ext cx="171450" cy="382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5A0B2BC-4A40-CD09-8267-BF8A595A0958}"/>
              </a:ext>
            </a:extLst>
          </p:cNvPr>
          <p:cNvSpPr/>
          <p:nvPr/>
        </p:nvSpPr>
        <p:spPr>
          <a:xfrm>
            <a:off x="1169988" y="4735513"/>
            <a:ext cx="174625" cy="187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D55D94-7D5C-7249-FC3B-5C0044F15C03}"/>
              </a:ext>
            </a:extLst>
          </p:cNvPr>
          <p:cNvSpPr/>
          <p:nvPr/>
        </p:nvSpPr>
        <p:spPr>
          <a:xfrm>
            <a:off x="1169988" y="4630738"/>
            <a:ext cx="174625" cy="10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D0301C9-EE69-D6D5-F27B-072DC7673C91}"/>
              </a:ext>
            </a:extLst>
          </p:cNvPr>
          <p:cNvSpPr/>
          <p:nvPr/>
        </p:nvSpPr>
        <p:spPr>
          <a:xfrm>
            <a:off x="1184275" y="3009900"/>
            <a:ext cx="171450" cy="131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5252508-1CCB-F4F2-C060-F1CAE0E641BD}"/>
              </a:ext>
            </a:extLst>
          </p:cNvPr>
          <p:cNvSpPr/>
          <p:nvPr/>
        </p:nvSpPr>
        <p:spPr>
          <a:xfrm>
            <a:off x="1184275" y="2519363"/>
            <a:ext cx="174625" cy="319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483" name="TextBox 142">
            <a:extLst>
              <a:ext uri="{FF2B5EF4-FFF2-40B4-BE49-F238E27FC236}">
                <a16:creationId xmlns:a16="http://schemas.microsoft.com/office/drawing/2014/main" id="{29AC73F4-7F36-C39C-22DF-BC29FFBA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3443288"/>
            <a:ext cx="34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6" charset="0"/>
              </a:rPr>
              <a:t>22</a:t>
            </a:r>
          </a:p>
        </p:txBody>
      </p:sp>
      <p:sp>
        <p:nvSpPr>
          <p:cNvPr id="26748" name="TextBox 143">
            <a:extLst>
              <a:ext uri="{FF2B5EF4-FFF2-40B4-BE49-F238E27FC236}">
                <a16:creationId xmlns:a16="http://schemas.microsoft.com/office/drawing/2014/main" id="{92851E2E-93D9-8D40-3E5D-86CE0D6E5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221288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26749" name="TextBox 144">
            <a:extLst>
              <a:ext uri="{FF2B5EF4-FFF2-40B4-BE49-F238E27FC236}">
                <a16:creationId xmlns:a16="http://schemas.microsoft.com/office/drawing/2014/main" id="{6949443E-8696-5E01-7978-248F5E53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327525"/>
            <a:ext cx="28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6750" name="TextBox 145">
            <a:extLst>
              <a:ext uri="{FF2B5EF4-FFF2-40B4-BE49-F238E27FC236}">
                <a16:creationId xmlns:a16="http://schemas.microsoft.com/office/drawing/2014/main" id="{CFE69910-15A6-072C-8E67-8D61028B9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736850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L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2B04A75-02E8-FE5F-04A8-ABB4BD344E9F}"/>
              </a:ext>
            </a:extLst>
          </p:cNvPr>
          <p:cNvCxnSpPr/>
          <p:nvPr/>
        </p:nvCxnSpPr>
        <p:spPr>
          <a:xfrm>
            <a:off x="623888" y="2579688"/>
            <a:ext cx="43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29AB7D2-418A-5EE0-8151-34E10B4CB8D9}"/>
              </a:ext>
            </a:extLst>
          </p:cNvPr>
          <p:cNvCxnSpPr/>
          <p:nvPr/>
        </p:nvCxnSpPr>
        <p:spPr>
          <a:xfrm>
            <a:off x="704850" y="1895475"/>
            <a:ext cx="2746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2F8CD64-1EA5-3F36-F717-C70B71547048}"/>
              </a:ext>
            </a:extLst>
          </p:cNvPr>
          <p:cNvCxnSpPr/>
          <p:nvPr/>
        </p:nvCxnSpPr>
        <p:spPr>
          <a:xfrm>
            <a:off x="704850" y="2236788"/>
            <a:ext cx="2746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54" name="TextBox 151">
            <a:extLst>
              <a:ext uri="{FF2B5EF4-FFF2-40B4-BE49-F238E27FC236}">
                <a16:creationId xmlns:a16="http://schemas.microsoft.com/office/drawing/2014/main" id="{1544C6F5-B79C-9964-6054-CD1BF2B9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2092325"/>
            <a:ext cx="67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23</a:t>
            </a:r>
            <a:r>
              <a:rPr lang="en-US" altLang="en-US" sz="2000" b="1" baseline="30000">
                <a:solidFill>
                  <a:srgbClr val="C00000"/>
                </a:solidFill>
              </a:rPr>
              <a:t>rd</a:t>
            </a:r>
            <a:r>
              <a:rPr lang="en-US" altLang="en-US" sz="20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755" name="TextBox 152">
            <a:extLst>
              <a:ext uri="{FF2B5EF4-FFF2-40B4-BE49-F238E27FC236}">
                <a16:creationId xmlns:a16="http://schemas.microsoft.com/office/drawing/2014/main" id="{7CAD80A7-3C85-59E2-FABC-AA5164E8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092325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26756" name="TextBox 153">
            <a:extLst>
              <a:ext uri="{FF2B5EF4-FFF2-40B4-BE49-F238E27FC236}">
                <a16:creationId xmlns:a16="http://schemas.microsoft.com/office/drawing/2014/main" id="{B942858D-1CCC-55CE-13D7-8EB0A05C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8435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2DFC651-F914-CE91-5C15-5141555B57C8}"/>
              </a:ext>
            </a:extLst>
          </p:cNvPr>
          <p:cNvCxnSpPr/>
          <p:nvPr/>
        </p:nvCxnSpPr>
        <p:spPr>
          <a:xfrm>
            <a:off x="790575" y="22939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E35386A-9BE9-1E90-74D0-2FCF79AC7669}"/>
              </a:ext>
            </a:extLst>
          </p:cNvPr>
          <p:cNvCxnSpPr/>
          <p:nvPr/>
        </p:nvCxnSpPr>
        <p:spPr>
          <a:xfrm>
            <a:off x="790575" y="24082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C87CA48-AC03-DC89-D170-251E870272AE}"/>
              </a:ext>
            </a:extLst>
          </p:cNvPr>
          <p:cNvCxnSpPr/>
          <p:nvPr/>
        </p:nvCxnSpPr>
        <p:spPr>
          <a:xfrm>
            <a:off x="790575" y="24653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6A66348-A910-FE05-8B1C-C65395BBD79E}"/>
              </a:ext>
            </a:extLst>
          </p:cNvPr>
          <p:cNvCxnSpPr/>
          <p:nvPr/>
        </p:nvCxnSpPr>
        <p:spPr>
          <a:xfrm>
            <a:off x="790575" y="25225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F6E293E-152F-D2C1-1807-55A3DEF15890}"/>
              </a:ext>
            </a:extLst>
          </p:cNvPr>
          <p:cNvCxnSpPr/>
          <p:nvPr/>
        </p:nvCxnSpPr>
        <p:spPr>
          <a:xfrm>
            <a:off x="790575" y="235108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B19B36D-A3A4-8AC5-67E9-18D2598A8A57}"/>
              </a:ext>
            </a:extLst>
          </p:cNvPr>
          <p:cNvCxnSpPr/>
          <p:nvPr/>
        </p:nvCxnSpPr>
        <p:spPr>
          <a:xfrm>
            <a:off x="790575" y="19526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5C95FBD-8C68-B384-9657-7F230FF5E9DF}"/>
              </a:ext>
            </a:extLst>
          </p:cNvPr>
          <p:cNvCxnSpPr/>
          <p:nvPr/>
        </p:nvCxnSpPr>
        <p:spPr>
          <a:xfrm>
            <a:off x="790575" y="206692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47790BB-2DF8-EE89-A371-FBA169FC0FE4}"/>
              </a:ext>
            </a:extLst>
          </p:cNvPr>
          <p:cNvCxnSpPr/>
          <p:nvPr/>
        </p:nvCxnSpPr>
        <p:spPr>
          <a:xfrm>
            <a:off x="790575" y="21240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8C658E4-DB13-ED94-540F-B992B1E30AF8}"/>
              </a:ext>
            </a:extLst>
          </p:cNvPr>
          <p:cNvCxnSpPr/>
          <p:nvPr/>
        </p:nvCxnSpPr>
        <p:spPr>
          <a:xfrm>
            <a:off x="790575" y="2179638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9005222-112D-4715-4ECF-3E96E4EA563B}"/>
              </a:ext>
            </a:extLst>
          </p:cNvPr>
          <p:cNvCxnSpPr/>
          <p:nvPr/>
        </p:nvCxnSpPr>
        <p:spPr>
          <a:xfrm>
            <a:off x="790575" y="2009775"/>
            <a:ext cx="103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AAD5B98-41C9-98AD-FA0D-DA714C2C5F9C}"/>
              </a:ext>
            </a:extLst>
          </p:cNvPr>
          <p:cNvSpPr/>
          <p:nvPr/>
        </p:nvSpPr>
        <p:spPr>
          <a:xfrm>
            <a:off x="1185863" y="2239963"/>
            <a:ext cx="173037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4" name="TextBox 142">
            <a:extLst>
              <a:ext uri="{FF2B5EF4-FFF2-40B4-BE49-F238E27FC236}">
                <a16:creationId xmlns:a16="http://schemas.microsoft.com/office/drawing/2014/main" id="{202E6369-AE72-6173-5F98-C8446BB3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635500"/>
            <a:ext cx="285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5" name="TextBox 142">
            <a:extLst>
              <a:ext uri="{FF2B5EF4-FFF2-40B4-BE49-F238E27FC236}">
                <a16:creationId xmlns:a16="http://schemas.microsoft.com/office/drawing/2014/main" id="{96AF6390-BA48-9DB7-0F9B-25C54C35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555625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146" name="TextBox 142">
            <a:extLst>
              <a:ext uri="{FF2B5EF4-FFF2-40B4-BE49-F238E27FC236}">
                <a16:creationId xmlns:a16="http://schemas.microsoft.com/office/drawing/2014/main" id="{C0ABA847-A927-3651-147D-9160E9D9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254635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7" name="TextBox 142">
            <a:extLst>
              <a:ext uri="{FF2B5EF4-FFF2-40B4-BE49-F238E27FC236}">
                <a16:creationId xmlns:a16="http://schemas.microsoft.com/office/drawing/2014/main" id="{3B15B302-1359-72B8-4F8B-93E6BC88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2244725"/>
            <a:ext cx="287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909E672-3ACC-6CED-78CA-A66607FD4E53}"/>
              </a:ext>
            </a:extLst>
          </p:cNvPr>
          <p:cNvSpPr/>
          <p:nvPr/>
        </p:nvSpPr>
        <p:spPr>
          <a:xfrm>
            <a:off x="212725" y="774700"/>
            <a:ext cx="1541463" cy="89058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</a:rPr>
              <a:t>Serial 2 Awake  </a:t>
            </a:r>
            <a:r>
              <a:rPr lang="en-US" sz="1600" b="1" dirty="0">
                <a:solidFill>
                  <a:srgbClr val="FF0000"/>
                </a:solidFill>
              </a:rPr>
              <a:t>47 Hrs </a:t>
            </a:r>
            <a:r>
              <a:rPr lang="en-US" sz="1600" b="1" dirty="0">
                <a:solidFill>
                  <a:schemeClr val="tx1"/>
                </a:solidFill>
              </a:rPr>
              <a:t>After Dawson</a:t>
            </a:r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67A9C735-A2D8-259C-E9B9-E9A799C35FFA}"/>
              </a:ext>
            </a:extLst>
          </p:cNvPr>
          <p:cNvSpPr/>
          <p:nvPr/>
        </p:nvSpPr>
        <p:spPr>
          <a:xfrm>
            <a:off x="163513" y="87313"/>
            <a:ext cx="7202487" cy="6300787"/>
          </a:xfrm>
          <a:custGeom>
            <a:avLst/>
            <a:gdLst>
              <a:gd name="connsiteX0" fmla="*/ 7202466 w 7202466"/>
              <a:gd name="connsiteY0" fmla="*/ 6225436 h 6300592"/>
              <a:gd name="connsiteX1" fmla="*/ 7002050 w 7202466"/>
              <a:gd name="connsiteY1" fmla="*/ 6300592 h 6300592"/>
              <a:gd name="connsiteX2" fmla="*/ 6526061 w 7202466"/>
              <a:gd name="connsiteY2" fmla="*/ 6087650 h 6300592"/>
              <a:gd name="connsiteX3" fmla="*/ 5862181 w 7202466"/>
              <a:gd name="connsiteY3" fmla="*/ 5699343 h 6300592"/>
              <a:gd name="connsiteX4" fmla="*/ 5473874 w 7202466"/>
              <a:gd name="connsiteY4" fmla="*/ 5223354 h 6300592"/>
              <a:gd name="connsiteX5" fmla="*/ 5323562 w 7202466"/>
              <a:gd name="connsiteY5" fmla="*/ 4722313 h 6300592"/>
              <a:gd name="connsiteX6" fmla="*/ 5273458 w 7202466"/>
              <a:gd name="connsiteY6" fmla="*/ 4183693 h 6300592"/>
              <a:gd name="connsiteX7" fmla="*/ 4997885 w 7202466"/>
              <a:gd name="connsiteY7" fmla="*/ 3883069 h 6300592"/>
              <a:gd name="connsiteX8" fmla="*/ 4759891 w 7202466"/>
              <a:gd name="connsiteY8" fmla="*/ 3807913 h 6300592"/>
              <a:gd name="connsiteX9" fmla="*/ 4521896 w 7202466"/>
              <a:gd name="connsiteY9" fmla="*/ 3645074 h 6300592"/>
              <a:gd name="connsiteX10" fmla="*/ 4058433 w 7202466"/>
              <a:gd name="connsiteY10" fmla="*/ 3256767 h 6300592"/>
              <a:gd name="connsiteX11" fmla="*/ 3331924 w 7202466"/>
              <a:gd name="connsiteY11" fmla="*/ 3131507 h 6300592"/>
              <a:gd name="connsiteX12" fmla="*/ 2404998 w 7202466"/>
              <a:gd name="connsiteY12" fmla="*/ 3081403 h 6300592"/>
              <a:gd name="connsiteX13" fmla="*/ 2041743 w 7202466"/>
              <a:gd name="connsiteY13" fmla="*/ 2956143 h 6300592"/>
              <a:gd name="connsiteX14" fmla="*/ 1866378 w 7202466"/>
              <a:gd name="connsiteY14" fmla="*/ 2505206 h 6300592"/>
              <a:gd name="connsiteX15" fmla="*/ 1903957 w 7202466"/>
              <a:gd name="connsiteY15" fmla="*/ 1891430 h 6300592"/>
              <a:gd name="connsiteX16" fmla="*/ 1841326 w 7202466"/>
              <a:gd name="connsiteY16" fmla="*/ 1465545 h 6300592"/>
              <a:gd name="connsiteX17" fmla="*/ 1753644 w 7202466"/>
              <a:gd name="connsiteY17" fmla="*/ 1215025 h 6300592"/>
              <a:gd name="connsiteX18" fmla="*/ 1791222 w 7202466"/>
              <a:gd name="connsiteY18" fmla="*/ 851770 h 6300592"/>
              <a:gd name="connsiteX19" fmla="*/ 1741118 w 7202466"/>
              <a:gd name="connsiteY19" fmla="*/ 463463 h 6300592"/>
              <a:gd name="connsiteX20" fmla="*/ 1653436 w 7202466"/>
              <a:gd name="connsiteY20" fmla="*/ 400833 h 6300592"/>
              <a:gd name="connsiteX21" fmla="*/ 1039661 w 7202466"/>
              <a:gd name="connsiteY21" fmla="*/ 413359 h 6300592"/>
              <a:gd name="connsiteX22" fmla="*/ 0 w 7202466"/>
              <a:gd name="connsiteY22" fmla="*/ 0 h 63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02466" h="6300592">
                <a:moveTo>
                  <a:pt x="7202466" y="6225436"/>
                </a:moveTo>
                <a:lnTo>
                  <a:pt x="7002050" y="6300592"/>
                </a:lnTo>
                <a:lnTo>
                  <a:pt x="6526061" y="6087650"/>
                </a:lnTo>
                <a:lnTo>
                  <a:pt x="5862181" y="5699343"/>
                </a:lnTo>
                <a:lnTo>
                  <a:pt x="5473874" y="5223354"/>
                </a:lnTo>
                <a:lnTo>
                  <a:pt x="5323562" y="4722313"/>
                </a:lnTo>
                <a:lnTo>
                  <a:pt x="5273458" y="4183693"/>
                </a:lnTo>
                <a:lnTo>
                  <a:pt x="4997885" y="3883069"/>
                </a:lnTo>
                <a:lnTo>
                  <a:pt x="4759891" y="3807913"/>
                </a:lnTo>
                <a:lnTo>
                  <a:pt x="4521896" y="3645074"/>
                </a:lnTo>
                <a:lnTo>
                  <a:pt x="4058433" y="3256767"/>
                </a:lnTo>
                <a:lnTo>
                  <a:pt x="3331924" y="3131507"/>
                </a:lnTo>
                <a:lnTo>
                  <a:pt x="2404998" y="3081403"/>
                </a:lnTo>
                <a:lnTo>
                  <a:pt x="2041743" y="2956143"/>
                </a:lnTo>
                <a:lnTo>
                  <a:pt x="1866378" y="2505206"/>
                </a:lnTo>
                <a:lnTo>
                  <a:pt x="1903957" y="1891430"/>
                </a:lnTo>
                <a:lnTo>
                  <a:pt x="1841326" y="1465545"/>
                </a:lnTo>
                <a:lnTo>
                  <a:pt x="1753644" y="1215025"/>
                </a:lnTo>
                <a:lnTo>
                  <a:pt x="1791222" y="851770"/>
                </a:lnTo>
                <a:lnTo>
                  <a:pt x="1741118" y="463463"/>
                </a:lnTo>
                <a:lnTo>
                  <a:pt x="1653436" y="400833"/>
                </a:lnTo>
                <a:lnTo>
                  <a:pt x="1039661" y="413359"/>
                </a:lnTo>
                <a:lnTo>
                  <a:pt x="0" y="0"/>
                </a:lnTo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774" name="Rectangle 9">
            <a:extLst>
              <a:ext uri="{FF2B5EF4-FFF2-40B4-BE49-F238E27FC236}">
                <a16:creationId xmlns:a16="http://schemas.microsoft.com/office/drawing/2014/main" id="{361F8A93-657D-C704-A662-3E0D14CE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1125" y="550863"/>
            <a:ext cx="938213" cy="70008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775" name="Rectangle 11">
            <a:extLst>
              <a:ext uri="{FF2B5EF4-FFF2-40B4-BE49-F238E27FC236}">
                <a16:creationId xmlns:a16="http://schemas.microsoft.com/office/drawing/2014/main" id="{96DF56A6-506A-FDFA-EBF5-64F194805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6963" y="723900"/>
            <a:ext cx="139223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FF00"/>
                </a:solidFill>
                <a:latin typeface="Arial" panose="020B0604020202020204" pitchFamily="34" charset="0"/>
              </a:rPr>
              <a:t>     AN NASIRIYAH</a:t>
            </a:r>
            <a:endParaRPr lang="en-US" altLang="en-US" b="1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10C8F3C-D8E2-B9B9-BC40-9450AF276A3E}"/>
              </a:ext>
            </a:extLst>
          </p:cNvPr>
          <p:cNvSpPr/>
          <p:nvPr/>
        </p:nvSpPr>
        <p:spPr>
          <a:xfrm>
            <a:off x="80963" y="49213"/>
            <a:ext cx="344487" cy="347662"/>
          </a:xfrm>
          <a:prstGeom prst="ellipse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972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945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918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8912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8640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8368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8096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78240" algn="l" defTabSz="2194560" rtl="0" eaLnBrk="1" latinLnBrk="0" hangingPunct="1">
              <a:defRPr sz="4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777" name="Freeform 41">
            <a:extLst>
              <a:ext uri="{FF2B5EF4-FFF2-40B4-BE49-F238E27FC236}">
                <a16:creationId xmlns:a16="http://schemas.microsoft.com/office/drawing/2014/main" id="{86F937AA-45CF-C404-1CBB-08F4885ED78C}"/>
              </a:ext>
            </a:extLst>
          </p:cNvPr>
          <p:cNvSpPr>
            <a:spLocks noChangeAspect="1"/>
          </p:cNvSpPr>
          <p:nvPr/>
        </p:nvSpPr>
        <p:spPr bwMode="auto">
          <a:xfrm>
            <a:off x="8605838" y="6394450"/>
            <a:ext cx="301625" cy="325438"/>
          </a:xfrm>
          <a:custGeom>
            <a:avLst/>
            <a:gdLst>
              <a:gd name="T0" fmla="*/ 2147483646 w 149"/>
              <a:gd name="T1" fmla="*/ 0 h 161"/>
              <a:gd name="T2" fmla="*/ 0 w 149"/>
              <a:gd name="T3" fmla="*/ 2147483646 h 161"/>
              <a:gd name="T4" fmla="*/ 2147483646 w 149"/>
              <a:gd name="T5" fmla="*/ 2147483646 h 161"/>
              <a:gd name="T6" fmla="*/ 2147483646 w 149"/>
              <a:gd name="T7" fmla="*/ 2147483646 h 161"/>
              <a:gd name="T8" fmla="*/ 2147483646 w 149"/>
              <a:gd name="T9" fmla="*/ 2147483646 h 161"/>
              <a:gd name="T10" fmla="*/ 2147483646 w 149"/>
              <a:gd name="T11" fmla="*/ 0 h 161"/>
              <a:gd name="T12" fmla="*/ 2147483646 w 149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1"/>
              <a:gd name="T23" fmla="*/ 149 w 149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1">
                <a:moveTo>
                  <a:pt x="37" y="0"/>
                </a:moveTo>
                <a:lnTo>
                  <a:pt x="0" y="80"/>
                </a:lnTo>
                <a:lnTo>
                  <a:pt x="37" y="161"/>
                </a:lnTo>
                <a:lnTo>
                  <a:pt x="112" y="161"/>
                </a:lnTo>
                <a:lnTo>
                  <a:pt x="149" y="80"/>
                </a:lnTo>
                <a:lnTo>
                  <a:pt x="112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8" name="Rectangle 43">
            <a:extLst>
              <a:ext uri="{FF2B5EF4-FFF2-40B4-BE49-F238E27FC236}">
                <a16:creationId xmlns:a16="http://schemas.microsoft.com/office/drawing/2014/main" id="{782FBAF7-BBEA-C98F-97D5-C017C65AA7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24900" y="6469063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3600" b="1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2" ma:contentTypeDescription="Create a new document." ma:contentTypeScope="" ma:versionID="46464f0349f6511a0622d34280271303">
  <xsd:schema xmlns:xsd="http://www.w3.org/2001/XMLSchema" xmlns:xs="http://www.w3.org/2001/XMLSchema" xmlns:p="http://schemas.microsoft.com/office/2006/metadata/properties" xmlns:ns2="4233fc49-3339-4531-8895-cee7bd229291" xmlns:ns3="c93905bf-b08c-430b-8630-76f4d352397a" targetNamespace="http://schemas.microsoft.com/office/2006/metadata/properties" ma:root="true" ma:fieldsID="4e74f19fe3d8a824dec276211fa8afbe" ns2:_="" ns3:_=""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1df25e4-c6e9-434b-9203-30fe81e583d3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E3B285-51C6-4495-9005-D234B6080791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c93905bf-b08c-430b-8630-76f4d352397a"/>
    <ds:schemaRef ds:uri="4233fc49-3339-4531-8895-cee7bd229291"/>
  </ds:schemaRefs>
</ds:datastoreItem>
</file>

<file path=customXml/itemProps2.xml><?xml version="1.0" encoding="utf-8"?>
<ds:datastoreItem xmlns:ds="http://schemas.openxmlformats.org/officeDocument/2006/customXml" ds:itemID="{90802014-D7AB-4091-BCF5-F37DBC48B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426CF-4FD6-42A1-A794-18FD7F79FC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7137</TotalTime>
  <Words>836</Words>
  <Application>Microsoft Office PowerPoint</Application>
  <PresentationFormat>On-screen Show (4:3)</PresentationFormat>
  <Paragraphs>434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CGSC</dc:creator>
  <cp:lastModifiedBy>Moran, Michael P Mr CTR USARMY CAC (USA)</cp:lastModifiedBy>
  <cp:revision>375</cp:revision>
  <cp:lastPrinted>2022-07-26T15:29:42Z</cp:lastPrinted>
  <dcterms:created xsi:type="dcterms:W3CDTF">2005-02-25T20:46:19Z</dcterms:created>
  <dcterms:modified xsi:type="dcterms:W3CDTF">2022-07-26T15:37:26Z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MediaServiceImageTags">
    <vt:lpwstr/>
  </property>
</Properties>
</file>